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953BF3A-359F-E9AE-5FB8-E5520DAB611C}" name="Louise Luttikholt" initials="LL" userId="S::l.luttikholt@fsc.org::863cabe7-1869-46b9-b0e6-842b69b643e6" providerId="AD"/>
  <p188:author id="{D33F0456-99F3-6DBD-9E2F-AEAFE78C5227}" name="m.wilnhammer" initials="m." userId="S::m.wilnhammer_asi-assurance.org#ext#@onefsc.onmicrosoft.com::5801dffc-2aca-42a2-a180-aa93cdd869db" providerId="AD"/>
  <p188:author id="{D8068364-6E09-6A53-C16E-0BCBD29BB380}" name="Mariam Khergiani" initials="MK" userId="S::m.khergiani@fsc.org::27c55ed9-4ae5-4285-b1f9-e9cfcfa3a004" providerId="AD"/>
  <p188:author id="{1216A671-FCF9-C045-4FEB-E9F81AF7CA4C}" name="Emily White" initials="" userId="S::e.white@fsc.org::a1817587-c932-4657-96c7-0eb1c9f81ac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539" autoAdjust="0"/>
    <p:restoredTop sz="94660"/>
  </p:normalViewPr>
  <p:slideViewPr>
    <p:cSldViewPr snapToGrid="0">
      <p:cViewPr varScale="1">
        <p:scale>
          <a:sx n="59" d="100"/>
          <a:sy n="59" d="100"/>
        </p:scale>
        <p:origin x="116" y="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8/10/relationships/authors" Target="author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am Khergiani" userId="S::m.khergiani@fsc.org::27c55ed9-4ae5-4285-b1f9-e9cfcfa3a004" providerId="AD" clId="Web-{9397256F-8780-41C3-F7AB-E92489AC3336}"/>
    <pc:docChg chg="mod">
      <pc:chgData name="Mariam Khergiani" userId="S::m.khergiani@fsc.org::27c55ed9-4ae5-4285-b1f9-e9cfcfa3a004" providerId="AD" clId="Web-{9397256F-8780-41C3-F7AB-E92489AC3336}" dt="2025-02-09T10:04:02.893" v="0"/>
      <pc:docMkLst>
        <pc:docMk/>
      </pc:docMkLst>
    </pc:docChg>
  </pc:docChgLst>
  <pc:docChgLst>
    <pc:chgData name="Emily White" userId="a1817587-c932-4657-96c7-0eb1c9f81ac9" providerId="ADAL" clId="{CA4A9090-ECB7-47A3-92AB-BCBCE7C038DE}"/>
    <pc:docChg chg="custSel modSld">
      <pc:chgData name="Emily White" userId="a1817587-c932-4657-96c7-0eb1c9f81ac9" providerId="ADAL" clId="{CA4A9090-ECB7-47A3-92AB-BCBCE7C038DE}" dt="2025-04-04T11:24:27.882" v="108" actId="255"/>
      <pc:docMkLst>
        <pc:docMk/>
      </pc:docMkLst>
      <pc:sldChg chg="modSp mod">
        <pc:chgData name="Emily White" userId="a1817587-c932-4657-96c7-0eb1c9f81ac9" providerId="ADAL" clId="{CA4A9090-ECB7-47A3-92AB-BCBCE7C038DE}" dt="2025-04-04T11:24:27.882" v="108" actId="255"/>
        <pc:sldMkLst>
          <pc:docMk/>
          <pc:sldMk cId="3749482973" sldId="256"/>
        </pc:sldMkLst>
        <pc:spChg chg="mod">
          <ac:chgData name="Emily White" userId="a1817587-c932-4657-96c7-0eb1c9f81ac9" providerId="ADAL" clId="{CA4A9090-ECB7-47A3-92AB-BCBCE7C038DE}" dt="2025-04-04T11:19:33.016" v="2" actId="1076"/>
          <ac:spMkLst>
            <pc:docMk/>
            <pc:sldMk cId="3749482973" sldId="256"/>
            <ac:spMk id="5" creationId="{51C31444-F301-4317-94B9-7ADC55C68700}"/>
          </ac:spMkLst>
        </pc:spChg>
        <pc:spChg chg="mod">
          <ac:chgData name="Emily White" userId="a1817587-c932-4657-96c7-0eb1c9f81ac9" providerId="ADAL" clId="{CA4A9090-ECB7-47A3-92AB-BCBCE7C038DE}" dt="2025-04-04T11:19:54.104" v="8" actId="1076"/>
          <ac:spMkLst>
            <pc:docMk/>
            <pc:sldMk cId="3749482973" sldId="256"/>
            <ac:spMk id="6" creationId="{00A30392-D1A3-4161-9B00-8FCB49947CE2}"/>
          </ac:spMkLst>
        </pc:spChg>
        <pc:spChg chg="mod">
          <ac:chgData name="Emily White" userId="a1817587-c932-4657-96c7-0eb1c9f81ac9" providerId="ADAL" clId="{CA4A9090-ECB7-47A3-92AB-BCBCE7C038DE}" dt="2025-04-04T11:19:49.606" v="7" actId="1076"/>
          <ac:spMkLst>
            <pc:docMk/>
            <pc:sldMk cId="3749482973" sldId="256"/>
            <ac:spMk id="7" creationId="{A207496D-87EE-402E-84EA-C0C3ECB519D8}"/>
          </ac:spMkLst>
        </pc:spChg>
        <pc:spChg chg="mod">
          <ac:chgData name="Emily White" userId="a1817587-c932-4657-96c7-0eb1c9f81ac9" providerId="ADAL" clId="{CA4A9090-ECB7-47A3-92AB-BCBCE7C038DE}" dt="2025-04-04T11:24:27.882" v="108" actId="255"/>
          <ac:spMkLst>
            <pc:docMk/>
            <pc:sldMk cId="3749482973" sldId="256"/>
            <ac:spMk id="9" creationId="{6816AD7F-400B-4045-A6FD-7F1AC579A164}"/>
          </ac:spMkLst>
        </pc:spChg>
        <pc:spChg chg="mod">
          <ac:chgData name="Emily White" userId="a1817587-c932-4657-96c7-0eb1c9f81ac9" providerId="ADAL" clId="{CA4A9090-ECB7-47A3-92AB-BCBCE7C038DE}" dt="2025-04-04T11:19:20.690" v="0" actId="2711"/>
          <ac:spMkLst>
            <pc:docMk/>
            <pc:sldMk cId="3749482973" sldId="256"/>
            <ac:spMk id="12" creationId="{1B6E4C2B-B48A-4BB4-8248-B98861416A49}"/>
          </ac:spMkLst>
        </pc:spChg>
        <pc:spChg chg="mod">
          <ac:chgData name="Emily White" userId="a1817587-c932-4657-96c7-0eb1c9f81ac9" providerId="ADAL" clId="{CA4A9090-ECB7-47A3-92AB-BCBCE7C038DE}" dt="2025-04-04T11:22:30.681" v="66" actId="20577"/>
          <ac:spMkLst>
            <pc:docMk/>
            <pc:sldMk cId="3749482973" sldId="256"/>
            <ac:spMk id="13" creationId="{2C2659A7-5F25-41BD-AC03-E5061180D609}"/>
          </ac:spMkLst>
        </pc:spChg>
        <pc:spChg chg="mod">
          <ac:chgData name="Emily White" userId="a1817587-c932-4657-96c7-0eb1c9f81ac9" providerId="ADAL" clId="{CA4A9090-ECB7-47A3-92AB-BCBCE7C038DE}" dt="2025-04-04T11:21:05.676" v="52" actId="20577"/>
          <ac:spMkLst>
            <pc:docMk/>
            <pc:sldMk cId="3749482973" sldId="256"/>
            <ac:spMk id="15" creationId="{D14B05F4-C11D-44FF-922C-B89387BADC80}"/>
          </ac:spMkLst>
        </pc:spChg>
        <pc:spChg chg="mod">
          <ac:chgData name="Emily White" userId="a1817587-c932-4657-96c7-0eb1c9f81ac9" providerId="ADAL" clId="{CA4A9090-ECB7-47A3-92AB-BCBCE7C038DE}" dt="2025-04-04T11:24:02.831" v="106" actId="20577"/>
          <ac:spMkLst>
            <pc:docMk/>
            <pc:sldMk cId="3749482973" sldId="256"/>
            <ac:spMk id="16" creationId="{B5657F0E-8300-4CC9-BE4D-DB1195C32776}"/>
          </ac:spMkLst>
        </pc:spChg>
      </pc:sldChg>
    </pc:docChg>
  </pc:docChgLst>
  <pc:docChgLst>
    <pc:chgData name="Emily White" userId="S::e.white@fsc.org::a1817587-c932-4657-96c7-0eb1c9f81ac9" providerId="AD" clId="Web-{EBE3F6A9-3E24-3AB6-75A8-78FBAC85CD3B}"/>
    <pc:docChg chg="modSld">
      <pc:chgData name="Emily White" userId="S::e.white@fsc.org::a1817587-c932-4657-96c7-0eb1c9f81ac9" providerId="AD" clId="Web-{EBE3F6A9-3E24-3AB6-75A8-78FBAC85CD3B}" dt="2025-02-12T14:29:07.932" v="0" actId="20577"/>
      <pc:docMkLst>
        <pc:docMk/>
      </pc:docMkLst>
      <pc:sldChg chg="modSp">
        <pc:chgData name="Emily White" userId="S::e.white@fsc.org::a1817587-c932-4657-96c7-0eb1c9f81ac9" providerId="AD" clId="Web-{EBE3F6A9-3E24-3AB6-75A8-78FBAC85CD3B}" dt="2025-02-12T14:29:07.932" v="0" actId="20577"/>
        <pc:sldMkLst>
          <pc:docMk/>
          <pc:sldMk cId="3749482973" sldId="256"/>
        </pc:sldMkLst>
        <pc:spChg chg="mod">
          <ac:chgData name="Emily White" userId="S::e.white@fsc.org::a1817587-c932-4657-96c7-0eb1c9f81ac9" providerId="AD" clId="Web-{EBE3F6A9-3E24-3AB6-75A8-78FBAC85CD3B}" dt="2025-02-12T14:29:07.932" v="0" actId="20577"/>
          <ac:spMkLst>
            <pc:docMk/>
            <pc:sldMk cId="3749482973" sldId="256"/>
            <ac:spMk id="7" creationId="{A207496D-87EE-402E-84EA-C0C3ECB519D8}"/>
          </ac:spMkLst>
        </pc:spChg>
      </pc:sldChg>
    </pc:docChg>
  </pc:docChgLst>
  <pc:docChgLst>
    <pc:chgData name="m.wilnhammer" userId="S::m.wilnhammer_asi-assurance.org#ext#@onefsc.onmicrosoft.com::5801dffc-2aca-42a2-a180-aa93cdd869db" providerId="AD" clId="Web-{F69341B6-9B70-9179-9050-D0177A99E020}"/>
    <pc:docChg chg="mod modSld">
      <pc:chgData name="m.wilnhammer" userId="S::m.wilnhammer_asi-assurance.org#ext#@onefsc.onmicrosoft.com::5801dffc-2aca-42a2-a180-aa93cdd869db" providerId="AD" clId="Web-{F69341B6-9B70-9179-9050-D0177A99E020}" dt="2025-02-24T12:50:42.421" v="11" actId="20577"/>
      <pc:docMkLst>
        <pc:docMk/>
      </pc:docMkLst>
      <pc:sldChg chg="delSp modSp modCm">
        <pc:chgData name="m.wilnhammer" userId="S::m.wilnhammer_asi-assurance.org#ext#@onefsc.onmicrosoft.com::5801dffc-2aca-42a2-a180-aa93cdd869db" providerId="AD" clId="Web-{F69341B6-9B70-9179-9050-D0177A99E020}" dt="2025-02-24T12:50:42.421" v="11" actId="20577"/>
        <pc:sldMkLst>
          <pc:docMk/>
          <pc:sldMk cId="3749482973" sldId="256"/>
        </pc:sldMkLst>
        <pc:spChg chg="mod">
          <ac:chgData name="m.wilnhammer" userId="S::m.wilnhammer_asi-assurance.org#ext#@onefsc.onmicrosoft.com::5801dffc-2aca-42a2-a180-aa93cdd869db" providerId="AD" clId="Web-{F69341B6-9B70-9179-9050-D0177A99E020}" dt="2025-02-24T12:50:42.421" v="11" actId="20577"/>
          <ac:spMkLst>
            <pc:docMk/>
            <pc:sldMk cId="3749482973" sldId="256"/>
            <ac:spMk id="7" creationId="{A207496D-87EE-402E-84EA-C0C3ECB519D8}"/>
          </ac:spMkLst>
        </pc:spChg>
        <pc:picChg chg="del">
          <ac:chgData name="m.wilnhammer" userId="S::m.wilnhammer_asi-assurance.org#ext#@onefsc.onmicrosoft.com::5801dffc-2aca-42a2-a180-aa93cdd869db" providerId="AD" clId="Web-{F69341B6-9B70-9179-9050-D0177A99E020}" dt="2025-02-24T12:49:33.762" v="0"/>
          <ac:picMkLst>
            <pc:docMk/>
            <pc:sldMk cId="3749482973" sldId="256"/>
            <ac:picMk id="11" creationId="{D8112C4D-E714-4AAB-8090-17C1510B34AD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m.wilnhammer" userId="S::m.wilnhammer_asi-assurance.org#ext#@onefsc.onmicrosoft.com::5801dffc-2aca-42a2-a180-aa93cdd869db" providerId="AD" clId="Web-{F69341B6-9B70-9179-9050-D0177A99E020}" dt="2025-02-24T12:50:42.421" v="10" actId="20577"/>
              <pc2:cmMkLst xmlns:pc2="http://schemas.microsoft.com/office/powerpoint/2019/9/main/command">
                <pc:docMk/>
                <pc:sldMk cId="3749482973" sldId="256"/>
                <pc2:cmMk id="{BC3E46DE-E187-4438-B074-AF34F92BFB7C}"/>
              </pc2:cmMkLst>
            </pc226:cmChg>
          </p:ext>
        </pc:ext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C7E2A-B8DB-4938-980A-001656619A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976CF5-B8B4-4AA7-93F0-3D9E34DBD7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E1674F-3317-483F-B002-EFF061AB6B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D3F63-39BB-4BDC-AC8A-D4DB06239F4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B99494-F2D7-4AB7-852D-024ECE4E3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DF8966-7B13-45F0-8621-698775ADA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18B93-298A-4283-A880-509343FF8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629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D9BE0D-EC74-403B-BDA7-1103ED7F9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5FEF09-2147-4B7D-AEA8-EABCEF8596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1FC158-94C5-41DC-8C79-9C21974A6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D3F63-39BB-4BDC-AC8A-D4DB06239F4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926931-F24C-4E7E-BAF6-4DE2CDCE75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9323A9-B9A7-44D3-B798-EE46AC374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18B93-298A-4283-A880-509343FF8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52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28F15E-DA07-485C-B464-5854723185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C62D9D-95C0-40E8-BB48-E2FB4EB0BB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F0A089-0814-47FA-A1FD-A04F5CF9C3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D3F63-39BB-4BDC-AC8A-D4DB06239F4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5A7B88-3601-43E9-BD45-115A3A90A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172827-66F5-4C8F-B006-BA34A2605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18B93-298A-4283-A880-509343FF8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935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ED6885-AF47-4799-8341-C1E5ADFCAD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4886F5-3D87-4DA5-843C-BA832BB653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A5F9BE-A01B-4289-9FD1-5BF7E2696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D3F63-39BB-4BDC-AC8A-D4DB06239F4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B3B92-ED8F-4B61-AF93-2A6420E8A1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E456B6-D2F2-464A-A294-C65AE5983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18B93-298A-4283-A880-509343FF8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010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0A3905-77E5-427F-9851-529613B3E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DAB84F-CA64-4A9C-820E-930C5548CA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0CE533-DCEE-44AB-B604-02370E8AB5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D3F63-39BB-4BDC-AC8A-D4DB06239F4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FA02EF-6ED8-4EB7-9E0C-C1B3587A7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0AFCAD-8322-48F1-A668-F54636703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18B93-298A-4283-A880-509343FF8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195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30E8DE-41E2-40F7-8AD4-010CD392A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C0339A-C2A5-4676-9835-8BB65B81CC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BB82F3-65B8-42B1-BFE5-AAD04383B2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629A8C-9BAB-451A-ADE3-C983047F4A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D3F63-39BB-4BDC-AC8A-D4DB06239F4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8D1CB7-A05E-43CC-AB0E-75C320D7C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7FBC05-DF39-41DF-A942-3192092E9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18B93-298A-4283-A880-509343FF8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933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7AB5E9-97DA-4E4E-A12F-F00D447DD0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7B9C61-60C0-4E3C-9EF1-29600251AD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8E764B-6228-4A23-81E7-1DE591A71E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9FF4350-0E37-47CC-BE93-E6D9AE8958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D3D410-B562-4315-A42D-E36856A985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6974419-9325-4288-A9A5-CB2B5BD8A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D3F63-39BB-4BDC-AC8A-D4DB06239F4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BFFA2D9-B8B1-4BC2-A7E1-4D2128856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C172C0F-538B-4117-88CA-8425E5A1B5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18B93-298A-4283-A880-509343FF8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65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771EE2-6B0E-4799-8020-243579AB3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40F8D7-4F58-4C24-87D0-760DFDE85F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D3F63-39BB-4BDC-AC8A-D4DB06239F4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BB3525-D8D5-4EB1-A279-B01F09851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EC62C1-6A3B-4EC0-B24B-40A4DFB0B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18B93-298A-4283-A880-509343FF8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23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444A19E-4349-4248-A49E-D824ADB73C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D3F63-39BB-4BDC-AC8A-D4DB06239F4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0307D9-EA5B-4F66-89DC-E283A5CF6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F74E7E-549E-42B7-8826-A8D121703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18B93-298A-4283-A880-509343FF8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179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07EE53-561C-4F2A-8740-6ABE02DFB7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A446E4-7CB8-42FC-96B5-9C0243D8B5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8D3B8B-8CA7-4131-A98E-2D826A2517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E80105-239A-43ED-93EB-3F1EC3822D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D3F63-39BB-4BDC-AC8A-D4DB06239F4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1FE1D8-7955-43B1-BC82-4808D528F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03363F-53BE-4AA6-9C73-FFF66881A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18B93-298A-4283-A880-509343FF8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584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8A41A4-8A12-47A9-8813-95C76D5258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16688B-F265-41DF-A691-BFC048B6E2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F6D751-0B1E-41CC-8E54-5C86BCF5D2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1FA34A-68A3-4D62-8654-B39E558CD2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D3F63-39BB-4BDC-AC8A-D4DB06239F4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F277ED-23E0-4A36-B3EA-B749583FE2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6D7053-3EF9-432E-AFBC-507ABC058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18B93-298A-4283-A880-509343FF8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43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6C9FB75-D91E-44A3-A79B-943D104C76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D71E9D-2457-4165-9C42-8709B2551A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827963-B976-4602-B97C-E9BE509AF9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5D3F63-39BB-4BDC-AC8A-D4DB06239F4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D9D51F-6FCE-4155-AA2B-67411515DC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22C77D-E54B-4519-8865-1631BD15D2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018B93-298A-4283-A880-509343FF8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983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1C31444-F301-4317-94B9-7ADC55C68700}"/>
              </a:ext>
            </a:extLst>
          </p:cNvPr>
          <p:cNvSpPr txBox="1"/>
          <p:nvPr/>
        </p:nvSpPr>
        <p:spPr>
          <a:xfrm>
            <a:off x="1644682" y="1427635"/>
            <a:ext cx="8610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dirty="0">
                <a:latin typeface="Arial" panose="020B0604020202020204" pitchFamily="34" charset="0"/>
                <a:ea typeface="SimSun"/>
                <a:cs typeface="Arial" panose="020B0604020202020204" pitchFamily="34" charset="0"/>
              </a:rPr>
              <a:t>姓名： ……………………………………………………………………………………….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0A30392-D1A3-4161-9B00-8FCB49947CE2}"/>
              </a:ext>
            </a:extLst>
          </p:cNvPr>
          <p:cNvSpPr txBox="1"/>
          <p:nvPr/>
        </p:nvSpPr>
        <p:spPr>
          <a:xfrm>
            <a:off x="2493818" y="1912653"/>
            <a:ext cx="76264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dirty="0">
                <a:latin typeface="Arial" panose="020B0604020202020204" pitchFamily="34" charset="0"/>
                <a:ea typeface="SimSun"/>
                <a:cs typeface="Arial" panose="020B0604020202020204" pitchFamily="34" charset="0"/>
              </a:rPr>
              <a:t>已成功完成下列培训课程： </a:t>
            </a:r>
          </a:p>
        </p:txBody>
      </p:sp>
      <p:sp>
        <p:nvSpPr>
          <p:cNvPr id="7" name="Google Shape;243;p2">
            <a:extLst>
              <a:ext uri="{FF2B5EF4-FFF2-40B4-BE49-F238E27FC236}">
                <a16:creationId xmlns:a16="http://schemas.microsoft.com/office/drawing/2014/main" id="{A207496D-87EE-402E-84EA-C0C3ECB519D8}"/>
              </a:ext>
            </a:extLst>
          </p:cNvPr>
          <p:cNvSpPr txBox="1">
            <a:spLocks/>
          </p:cNvSpPr>
          <p:nvPr/>
        </p:nvSpPr>
        <p:spPr>
          <a:xfrm>
            <a:off x="1644682" y="2205589"/>
            <a:ext cx="9789149" cy="675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buSzPct val="88888"/>
            </a:pPr>
            <a:r>
              <a:rPr lang="zh-CN" sz="2800" dirty="0">
                <a:latin typeface="Arial" panose="020B0604020202020204" pitchFamily="34" charset="0"/>
                <a:ea typeface="SimSun"/>
                <a:cs typeface="Arial" panose="020B0604020202020204" pitchFamily="34" charset="0"/>
              </a:rPr>
              <a:t>FSC</a:t>
            </a:r>
            <a:r>
              <a:rPr lang="zh-CN" sz="2800" baseline="30000" dirty="0">
                <a:latin typeface="Arial" panose="020B0604020202020204" pitchFamily="34" charset="0"/>
                <a:ea typeface="SimSun"/>
                <a:cs typeface="Arial" panose="020B0604020202020204" pitchFamily="34" charset="0"/>
              </a:rPr>
              <a:t>(R)</a:t>
            </a:r>
            <a:r>
              <a:rPr lang="zh-CN" sz="2800" dirty="0">
                <a:latin typeface="Arial" panose="020B0604020202020204" pitchFamily="34" charset="0"/>
                <a:ea typeface="SimSun"/>
                <a:cs typeface="Arial" panose="020B0604020202020204" pitchFamily="34" charset="0"/>
              </a:rPr>
              <a:t>产销监管链核心劳工要求（CLR）审核员培训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16AD7F-400B-4045-A6FD-7F1AC579A164}"/>
              </a:ext>
            </a:extLst>
          </p:cNvPr>
          <p:cNvSpPr txBox="1"/>
          <p:nvPr/>
        </p:nvSpPr>
        <p:spPr>
          <a:xfrm>
            <a:off x="1779174" y="3080208"/>
            <a:ext cx="834106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dirty="0">
                <a:latin typeface="Arial" panose="020B0604020202020204" pitchFamily="34" charset="0"/>
                <a:ea typeface="SimSun"/>
                <a:cs typeface="Arial" panose="020B0604020202020204" pitchFamily="34" charset="0"/>
              </a:rPr>
              <a:t>培训包括下列模块：</a:t>
            </a:r>
          </a:p>
          <a:p>
            <a:pPr marL="715963" indent="-342900">
              <a:buFont typeface="+mj-lt"/>
              <a:buAutoNum type="arabicPeriod"/>
            </a:pPr>
            <a:r>
              <a:rPr lang="zh-CN" sz="1600" dirty="0">
                <a:latin typeface="Arial" panose="020B0604020202020204" pitchFamily="34" charset="0"/>
                <a:ea typeface="SimSun"/>
                <a:cs typeface="Arial" panose="020B0604020202020204" pitchFamily="34" charset="0"/>
              </a:rPr>
              <a:t>FSC简介</a:t>
            </a:r>
          </a:p>
          <a:p>
            <a:pPr marL="715963" indent="-342900">
              <a:buFont typeface="+mj-lt"/>
              <a:buAutoNum type="arabicPeriod"/>
            </a:pPr>
            <a:r>
              <a:rPr lang="zh-CN" sz="1600" dirty="0">
                <a:latin typeface="Arial" panose="020B0604020202020204" pitchFamily="34" charset="0"/>
                <a:ea typeface="SimSun"/>
                <a:cs typeface="Arial" panose="020B0604020202020204" pitchFamily="34" charset="0"/>
              </a:rPr>
              <a:t>FSC核心劳工要求关键术语和概念</a:t>
            </a:r>
          </a:p>
          <a:p>
            <a:pPr marL="715963" indent="-342900">
              <a:buFont typeface="+mj-lt"/>
              <a:buAutoNum type="arabicPeriod"/>
            </a:pPr>
            <a:r>
              <a:rPr lang="zh-CN" sz="1600" dirty="0">
                <a:latin typeface="Arial" panose="020B0604020202020204" pitchFamily="34" charset="0"/>
                <a:ea typeface="SimSun"/>
                <a:cs typeface="Arial" panose="020B0604020202020204" pitchFamily="34" charset="0"/>
              </a:rPr>
              <a:t>社会责任审核技能</a:t>
            </a:r>
          </a:p>
          <a:p>
            <a:pPr marL="715963" indent="-342900">
              <a:buFont typeface="+mj-lt"/>
              <a:buAutoNum type="arabicPeriod"/>
            </a:pPr>
            <a:r>
              <a:rPr lang="zh-CN" sz="1600" dirty="0">
                <a:latin typeface="Arial" panose="020B0604020202020204" pitchFamily="34" charset="0"/>
                <a:ea typeface="SimSun"/>
                <a:cs typeface="Arial" panose="020B0604020202020204" pitchFamily="34" charset="0"/>
              </a:rPr>
              <a:t>FSC核心劳工要求认可要求最佳实践指南</a:t>
            </a:r>
          </a:p>
          <a:p>
            <a:pPr marL="715963" indent="-342900">
              <a:buFont typeface="+mj-lt"/>
              <a:buAutoNum type="arabicPeriod"/>
            </a:pPr>
            <a:r>
              <a:rPr lang="zh-CN" sz="1600" dirty="0">
                <a:latin typeface="Arial" panose="020B0604020202020204" pitchFamily="34" charset="0"/>
                <a:ea typeface="SimSun"/>
                <a:cs typeface="Arial" panose="020B0604020202020204" pitchFamily="34" charset="0"/>
              </a:rPr>
              <a:t>FSC核心劳工要求认证评估要求最佳实践指南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6E4C2B-B48A-4BB4-8248-B98861416A49}"/>
              </a:ext>
            </a:extLst>
          </p:cNvPr>
          <p:cNvSpPr txBox="1"/>
          <p:nvPr/>
        </p:nvSpPr>
        <p:spPr>
          <a:xfrm>
            <a:off x="9854293" y="573989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>
                <a:latin typeface="Arial" panose="020B0604020202020204" pitchFamily="34" charset="0"/>
                <a:ea typeface="SimSun"/>
                <a:cs typeface="Arial" panose="020B0604020202020204" pitchFamily="34" charset="0"/>
              </a:rPr>
              <a:t>培训提供方</a:t>
            </a:r>
            <a:r>
              <a:rPr lang="zh-CN">
                <a:latin typeface="Arial" panose="020B0604020202020204" pitchFamily="34" charset="0"/>
                <a:ea typeface="SimSun"/>
                <a:cs typeface="Arial" panose="020B0604020202020204" pitchFamily="34" charset="0"/>
              </a:rPr>
              <a:t>标识</a:t>
            </a:r>
            <a:endParaRPr lang="zh-CN" dirty="0">
              <a:latin typeface="Arial" panose="020B0604020202020204" pitchFamily="34" charset="0"/>
              <a:ea typeface="SimSun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C2659A7-5F25-41BD-AC03-E5061180D609}"/>
              </a:ext>
            </a:extLst>
          </p:cNvPr>
          <p:cNvSpPr txBox="1"/>
          <p:nvPr/>
        </p:nvSpPr>
        <p:spPr>
          <a:xfrm>
            <a:off x="4043702" y="5159336"/>
            <a:ext cx="41045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dirty="0">
                <a:latin typeface="Arial" panose="020B0604020202020204" pitchFamily="34" charset="0"/>
                <a:ea typeface="SimSun"/>
                <a:cs typeface="Arial" panose="020B0604020202020204" pitchFamily="34" charset="0"/>
              </a:rPr>
              <a:t>培训讲师姓名和签名：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zh-CN" b="1" dirty="0">
                <a:latin typeface="Arial" panose="020B0604020202020204" pitchFamily="34" charset="0"/>
                <a:ea typeface="SimSun"/>
                <a:cs typeface="Arial" panose="020B0604020202020204" pitchFamily="34" charset="0"/>
              </a:rPr>
              <a:t>_________________________</a:t>
            </a:r>
          </a:p>
        </p:txBody>
      </p:sp>
      <p:sp>
        <p:nvSpPr>
          <p:cNvPr id="14" name="Frame 13">
            <a:extLst>
              <a:ext uri="{FF2B5EF4-FFF2-40B4-BE49-F238E27FC236}">
                <a16:creationId xmlns:a16="http://schemas.microsoft.com/office/drawing/2014/main" id="{93D60F59-8466-4426-B6B9-3C72A27A21AD}"/>
              </a:ext>
            </a:extLst>
          </p:cNvPr>
          <p:cNvSpPr/>
          <p:nvPr/>
        </p:nvSpPr>
        <p:spPr>
          <a:xfrm>
            <a:off x="152400" y="89674"/>
            <a:ext cx="11887200" cy="6678651"/>
          </a:xfrm>
          <a:prstGeom prst="frame">
            <a:avLst>
              <a:gd name="adj1" fmla="val 1519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14B05F4-C11D-44FF-922C-B89387BADC80}"/>
              </a:ext>
            </a:extLst>
          </p:cNvPr>
          <p:cNvSpPr txBox="1"/>
          <p:nvPr/>
        </p:nvSpPr>
        <p:spPr>
          <a:xfrm>
            <a:off x="530447" y="5159336"/>
            <a:ext cx="30572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dirty="0">
                <a:latin typeface="Arial" panose="020B0604020202020204" pitchFamily="34" charset="0"/>
                <a:ea typeface="SimSun"/>
                <a:cs typeface="Arial" panose="020B0604020202020204" pitchFamily="34" charset="0"/>
              </a:rPr>
              <a:t>培训日期：</a:t>
            </a:r>
            <a:r>
              <a:rPr lang="zh-CN" b="1" dirty="0">
                <a:latin typeface="Arial" panose="020B0604020202020204" pitchFamily="34" charset="0"/>
                <a:ea typeface="SimSun"/>
                <a:cs typeface="Arial" panose="020B0604020202020204" pitchFamily="34" charset="0"/>
              </a:rPr>
              <a:t>_____________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zh-CN" dirty="0">
                <a:latin typeface="Arial" panose="020B0604020202020204" pitchFamily="34" charset="0"/>
                <a:ea typeface="SimSun"/>
                <a:cs typeface="Arial" panose="020B0604020202020204" pitchFamily="34" charset="0"/>
              </a:rPr>
              <a:t>地点：</a:t>
            </a:r>
            <a:r>
              <a:rPr lang="zh-CN" b="1" dirty="0">
                <a:latin typeface="Arial" panose="020B0604020202020204" pitchFamily="34" charset="0"/>
                <a:ea typeface="SimSun"/>
                <a:cs typeface="Arial" panose="020B0604020202020204" pitchFamily="34" charset="0"/>
              </a:rPr>
              <a:t>_________________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5657F0E-8300-4CC9-BE4D-DB1195C32776}"/>
              </a:ext>
            </a:extLst>
          </p:cNvPr>
          <p:cNvSpPr txBox="1"/>
          <p:nvPr/>
        </p:nvSpPr>
        <p:spPr>
          <a:xfrm>
            <a:off x="7762876" y="5159336"/>
            <a:ext cx="397467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i="1" dirty="0">
                <a:latin typeface="Arial" panose="020B0604020202020204" pitchFamily="34" charset="0"/>
                <a:ea typeface="SimSun"/>
                <a:cs typeface="Arial" panose="020B0604020202020204" pitchFamily="34" charset="0"/>
              </a:rPr>
              <a:t>考试日期：_________________</a:t>
            </a:r>
          </a:p>
          <a:p>
            <a:endParaRPr lang="en-US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zh-CN" i="1" dirty="0">
                <a:latin typeface="Arial" panose="020B0604020202020204" pitchFamily="34" charset="0"/>
                <a:ea typeface="SimSun"/>
                <a:cs typeface="Arial" panose="020B0604020202020204" pitchFamily="34" charset="0"/>
              </a:rPr>
              <a:t>分数：</a:t>
            </a:r>
            <a:r>
              <a:rPr lang="zh-CN" b="1" i="1" dirty="0">
                <a:latin typeface="Arial" panose="020B0604020202020204" pitchFamily="34" charset="0"/>
                <a:ea typeface="SimSun"/>
                <a:cs typeface="Arial" panose="020B0604020202020204" pitchFamily="34" charset="0"/>
              </a:rPr>
              <a:t>_____________________%</a:t>
            </a:r>
          </a:p>
          <a:p>
            <a:endParaRPr lang="en-US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zh-CN" i="1" dirty="0">
                <a:latin typeface="Arial" panose="020B0604020202020204" pitchFamily="34" charset="0"/>
                <a:ea typeface="SimSun"/>
                <a:cs typeface="Arial" panose="020B0604020202020204" pitchFamily="34" charset="0"/>
              </a:rPr>
              <a:t>证书编号：</a:t>
            </a:r>
            <a:r>
              <a:rPr lang="zh-CN" b="1" i="1" dirty="0">
                <a:latin typeface="Arial" panose="020B0604020202020204" pitchFamily="34" charset="0"/>
                <a:ea typeface="SimSun"/>
                <a:cs typeface="Arial" panose="020B0604020202020204" pitchFamily="34" charset="0"/>
              </a:rPr>
              <a:t>_______________</a:t>
            </a:r>
            <a:r>
              <a:rPr lang="zh-CN" i="1" dirty="0">
                <a:latin typeface="Arial" panose="020B0604020202020204" pitchFamily="34" charset="0"/>
                <a:ea typeface="SimSun"/>
                <a:cs typeface="Arial" panose="020B0604020202020204" pitchFamily="34" charset="0"/>
              </a:rPr>
              <a:t>__</a:t>
            </a:r>
            <a:endParaRPr lang="zh-CN" b="1" i="1" dirty="0">
              <a:latin typeface="Arial" panose="020B0604020202020204" pitchFamily="34" charset="0"/>
              <a:ea typeface="SimSun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94829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SimSun"/>
        <a:cs typeface=""/>
      </a:majorFont>
      <a:minorFont>
        <a:latin typeface="Calibri" panose="020F0502020204030204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91c59f4-5679-4159-8706-d0a2969e2834" xsi:nil="true"/>
    <lcf76f155ced4ddcb4097134ff3c332f xmlns="1a13bb96-9e9e-4da2-a0ce-e3f4bfa2db9b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23A8548DD1A7942A88DDF6F55C9776F" ma:contentTypeVersion="19" ma:contentTypeDescription="Create a new document." ma:contentTypeScope="" ma:versionID="82d5eb226bb71cc569a19fc21c2fb2ba">
  <xsd:schema xmlns:xsd="http://www.w3.org/2001/XMLSchema" xmlns:xs="http://www.w3.org/2001/XMLSchema" xmlns:p="http://schemas.microsoft.com/office/2006/metadata/properties" xmlns:ns2="1a13bb96-9e9e-4da2-a0ce-e3f4bfa2db9b" xmlns:ns3="391c59f4-5679-4159-8706-d0a2969e2834" targetNamespace="http://schemas.microsoft.com/office/2006/metadata/properties" ma:root="true" ma:fieldsID="4cc14a468727e845e9ec1e061ca4e360" ns2:_="" ns3:_="">
    <xsd:import namespace="1a13bb96-9e9e-4da2-a0ce-e3f4bfa2db9b"/>
    <xsd:import namespace="391c59f4-5679-4159-8706-d0a2969e283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13bb96-9e9e-4da2-a0ce-e3f4bfa2db9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f2cac1bc-b845-4316-a757-d4fa565f3c4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91c59f4-5679-4159-8706-d0a2969e2834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4c27d5a3-05f5-4922-a213-2c62aaebaf2c}" ma:internalName="TaxCatchAll" ma:showField="CatchAllData" ma:web="391c59f4-5679-4159-8706-d0a2969e28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E09F3F1-6EDD-4563-ABA9-46196CC909D3}">
  <ds:schemaRefs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5b5afd21-02a2-479e-8ccf-e4ace2f9df0f"/>
    <ds:schemaRef ds:uri="http://www.w3.org/XML/1998/namespace"/>
    <ds:schemaRef ds:uri="http://schemas.microsoft.com/office/2006/metadata/properties"/>
    <ds:schemaRef ds:uri="http://purl.org/dc/terms/"/>
    <ds:schemaRef ds:uri="efc2542a-561c-4b3e-ba0c-b6a93958cf96"/>
    <ds:schemaRef ds:uri="http://schemas.microsoft.com/office/infopath/2007/PartnerControls"/>
    <ds:schemaRef ds:uri="http://purl.org/dc/dcmitype/"/>
    <ds:schemaRef ds:uri="9138ddcf-61ef-453b-a2ff-3822b629deef"/>
    <ds:schemaRef ds:uri="bfff9e4e-7e48-4fac-9749-39d7eee74a8f"/>
  </ds:schemaRefs>
</ds:datastoreItem>
</file>

<file path=customXml/itemProps2.xml><?xml version="1.0" encoding="utf-8"?>
<ds:datastoreItem xmlns:ds="http://schemas.openxmlformats.org/officeDocument/2006/customXml" ds:itemID="{7F72C0BC-5A17-494B-88F7-704C9258141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E7CA6D2-0840-4CB3-B1A0-FA207BB4FC51}"/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110</Words>
  <Application>Microsoft Office PowerPoint</Application>
  <PresentationFormat>宽屏</PresentationFormat>
  <Paragraphs>21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Etienne Kuzong</dc:creator>
  <cp:lastModifiedBy>Haggi</cp:lastModifiedBy>
  <cp:revision>14</cp:revision>
  <dcterms:created xsi:type="dcterms:W3CDTF">2024-09-02T08:30:33Z</dcterms:created>
  <dcterms:modified xsi:type="dcterms:W3CDTF">2025-09-19T07:00:15Z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0x010100223A8548DD1A7942A88DDF6F55C9776F</vt:lpwstr>
  </property>
  <property fmtid="{D5CDD505-2E9C-101B-9397-08002B2CF9AE}" pid="3" name="Order">
    <vt:r8>1099600</vt:r8>
  </property>
  <property fmtid="{D5CDD505-2E9C-101B-9397-08002B2CF9AE}" pid="4" name="ComplianceAssetId">
    <vt:lpwstr/>
  </property>
  <property fmtid="{D5CDD505-2E9C-101B-9397-08002B2CF9AE}" pid="5" name="_ExtendedDescription">
    <vt:lpwstr/>
  </property>
  <property fmtid="{D5CDD505-2E9C-101B-9397-08002B2CF9AE}" pid="6" name="TriggerFlowInfo">
    <vt:lpwstr/>
  </property>
  <property fmtid="{D5CDD505-2E9C-101B-9397-08002B2CF9AE}" pid="7" name="MediaServiceImageTags">
    <vt:lpwstr/>
  </property>
</Properties>
</file>