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sldIdLst>
    <p:sldId id="293" r:id="rId5"/>
    <p:sldId id="295" r:id="rId6"/>
    <p:sldId id="355" r:id="rId7"/>
    <p:sldId id="260" r:id="rId8"/>
    <p:sldId id="261" r:id="rId9"/>
    <p:sldId id="274" r:id="rId10"/>
    <p:sldId id="27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53BF3A-359F-E9AE-5FB8-E5520DAB611C}" name="Louise Luttikholt" initials="" userId="S::l.luttikholt@fsc.org::863cabe7-1869-46b9-b0e6-842b69b643e6" providerId="AD"/>
  <p188:author id="{D33F0456-99F3-6DBD-9E2F-AEAFE78C5227}" name="m.wilnhammer" initials="m." userId="S::m.wilnhammer_asi-assurance.org#ext#@onefsc.onmicrosoft.com::5801dffc-2aca-42a2-a180-aa93cdd869db" providerId="AD"/>
  <p188:author id="{D8068364-6E09-6A53-C16E-0BCBD29BB380}" name="Mariam Khergiani" initials="MK" userId="S::m.khergiani@fsc.org::27c55ed9-4ae5-4285-b1f9-e9cfcfa3a004" providerId="AD"/>
  <p188:author id="{1216A671-FCF9-C045-4FEB-E9F81AF7CA4C}" name="Emily White" initials="EW" userId="S::e.white@fsc.org::a1817587-c932-4657-96c7-0eb1c9f81ac9" providerId="AD"/>
  <p188:author id="{8A782FAC-A859-35ED-7633-C3DD22393A76}" name="Etienne Kuzong" initials="EK" userId="S::e.kuzong@asi-assurance.org::fe4bafd6-3dac-4984-a40f-bd1d8b6062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539" autoAdjust="0"/>
    <p:restoredTop sz="69806" autoAdjust="0"/>
  </p:normalViewPr>
  <p:slideViewPr>
    <p:cSldViewPr snapToGrid="0">
      <p:cViewPr varScale="1">
        <p:scale>
          <a:sx n="67" d="100"/>
          <a:sy n="67" d="100"/>
        </p:scale>
        <p:origin x="1257" y="45"/>
      </p:cViewPr>
      <p:guideLst/>
    </p:cSldViewPr>
  </p:slideViewPr>
  <p:notesTextViewPr>
    <p:cViewPr>
      <p:scale>
        <a:sx n="1" d="1"/>
        <a:sy n="1" d="1"/>
      </p:scale>
      <p:origin x="0" y="-2469"/>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45F16953-71A4-4595-9AF8-BF83A0873A70}"/>
    <pc:docChg chg="modSld">
      <pc:chgData name="Emily White" userId="a1817587-c932-4657-96c7-0eb1c9f81ac9" providerId="ADAL" clId="{45F16953-71A4-4595-9AF8-BF83A0873A70}" dt="2025-04-15T09:36:54.247" v="3" actId="20577"/>
      <pc:docMkLst>
        <pc:docMk/>
      </pc:docMkLst>
      <pc:sldChg chg="modNotesTx">
        <pc:chgData name="Emily White" userId="a1817587-c932-4657-96c7-0eb1c9f81ac9" providerId="ADAL" clId="{45F16953-71A4-4595-9AF8-BF83A0873A70}" dt="2025-04-15T09:36:13.940" v="1" actId="20577"/>
        <pc:sldMkLst>
          <pc:docMk/>
          <pc:sldMk cId="0" sldId="274"/>
        </pc:sldMkLst>
      </pc:sldChg>
      <pc:sldChg chg="modSp mod">
        <pc:chgData name="Emily White" userId="a1817587-c932-4657-96c7-0eb1c9f81ac9" providerId="ADAL" clId="{45F16953-71A4-4595-9AF8-BF83A0873A70}" dt="2025-04-15T09:36:54.247" v="3" actId="20577"/>
        <pc:sldMkLst>
          <pc:docMk/>
          <pc:sldMk cId="1839850447" sldId="355"/>
        </pc:sldMkLst>
        <pc:spChg chg="mod">
          <ac:chgData name="Emily White" userId="a1817587-c932-4657-96c7-0eb1c9f81ac9" providerId="ADAL" clId="{45F16953-71A4-4595-9AF8-BF83A0873A70}" dt="2025-04-15T09:36:54.247" v="3" actId="20577"/>
          <ac:spMkLst>
            <pc:docMk/>
            <pc:sldMk cId="1839850447" sldId="355"/>
            <ac:spMk id="3" creationId="{A6FE01C2-15D9-405E-8555-411328B7408E}"/>
          </ac:spMkLst>
        </pc:spChg>
      </pc:sldChg>
    </pc:docChg>
  </pc:docChgLst>
  <pc:docChgLst>
    <pc:chgData name="m.wilnhammer" userId="S::m.wilnhammer_asi-assurance.org#ext#@onefsc.onmicrosoft.com::5801dffc-2aca-42a2-a180-aa93cdd869db" providerId="AD" clId="Web-{A84071B6-FBFC-4423-F97B-180F711EB0D0}"/>
    <pc:docChg chg="modSld">
      <pc:chgData name="m.wilnhammer" userId="S::m.wilnhammer_asi-assurance.org#ext#@onefsc.onmicrosoft.com::5801dffc-2aca-42a2-a180-aa93cdd869db" providerId="AD" clId="Web-{A84071B6-FBFC-4423-F97B-180F711EB0D0}" dt="2025-03-06T15:14:48.879" v="10" actId="20577"/>
      <pc:docMkLst>
        <pc:docMk/>
      </pc:docMkLst>
      <pc:sldChg chg="modSp">
        <pc:chgData name="m.wilnhammer" userId="S::m.wilnhammer_asi-assurance.org#ext#@onefsc.onmicrosoft.com::5801dffc-2aca-42a2-a180-aa93cdd869db" providerId="AD" clId="Web-{A84071B6-FBFC-4423-F97B-180F711EB0D0}" dt="2025-03-06T15:14:48.879" v="10" actId="20577"/>
        <pc:sldMkLst>
          <pc:docMk/>
          <pc:sldMk cId="0" sldId="275"/>
        </pc:sldMkLst>
        <pc:spChg chg="mod">
          <ac:chgData name="m.wilnhammer" userId="S::m.wilnhammer_asi-assurance.org#ext#@onefsc.onmicrosoft.com::5801dffc-2aca-42a2-a180-aa93cdd869db" providerId="AD" clId="Web-{A84071B6-FBFC-4423-F97B-180F711EB0D0}" dt="2025-03-06T15:14:16.909" v="1" actId="20577"/>
          <ac:spMkLst>
            <pc:docMk/>
            <pc:sldMk cId="0" sldId="275"/>
            <ac:spMk id="449" creationId="{00000000-0000-0000-0000-000000000000}"/>
          </ac:spMkLst>
        </pc:spChg>
        <pc:spChg chg="mod">
          <ac:chgData name="m.wilnhammer" userId="S::m.wilnhammer_asi-assurance.org#ext#@onefsc.onmicrosoft.com::5801dffc-2aca-42a2-a180-aa93cdd869db" providerId="AD" clId="Web-{A84071B6-FBFC-4423-F97B-180F711EB0D0}" dt="2025-03-06T15:14:11.003" v="0" actId="20577"/>
          <ac:spMkLst>
            <pc:docMk/>
            <pc:sldMk cId="0" sldId="275"/>
            <ac:spMk id="450" creationId="{00000000-0000-0000-0000-000000000000}"/>
          </ac:spMkLst>
        </pc:spChg>
        <pc:spChg chg="mod">
          <ac:chgData name="m.wilnhammer" userId="S::m.wilnhammer_asi-assurance.org#ext#@onefsc.onmicrosoft.com::5801dffc-2aca-42a2-a180-aa93cdd869db" providerId="AD" clId="Web-{A84071B6-FBFC-4423-F97B-180F711EB0D0}" dt="2025-03-06T15:14:30.222" v="4" actId="20577"/>
          <ac:spMkLst>
            <pc:docMk/>
            <pc:sldMk cId="0" sldId="275"/>
            <ac:spMk id="451" creationId="{00000000-0000-0000-0000-000000000000}"/>
          </ac:spMkLst>
        </pc:spChg>
        <pc:spChg chg="mod">
          <ac:chgData name="m.wilnhammer" userId="S::m.wilnhammer_asi-assurance.org#ext#@onefsc.onmicrosoft.com::5801dffc-2aca-42a2-a180-aa93cdd869db" providerId="AD" clId="Web-{A84071B6-FBFC-4423-F97B-180F711EB0D0}" dt="2025-03-06T15:14:25.972" v="3" actId="20577"/>
          <ac:spMkLst>
            <pc:docMk/>
            <pc:sldMk cId="0" sldId="275"/>
            <ac:spMk id="452" creationId="{00000000-0000-0000-0000-000000000000}"/>
          </ac:spMkLst>
        </pc:spChg>
        <pc:spChg chg="mod">
          <ac:chgData name="m.wilnhammer" userId="S::m.wilnhammer_asi-assurance.org#ext#@onefsc.onmicrosoft.com::5801dffc-2aca-42a2-a180-aa93cdd869db" providerId="AD" clId="Web-{A84071B6-FBFC-4423-F97B-180F711EB0D0}" dt="2025-03-06T15:14:21.581" v="2" actId="20577"/>
          <ac:spMkLst>
            <pc:docMk/>
            <pc:sldMk cId="0" sldId="275"/>
            <ac:spMk id="454" creationId="{00000000-0000-0000-0000-000000000000}"/>
          </ac:spMkLst>
        </pc:spChg>
        <pc:spChg chg="mod">
          <ac:chgData name="m.wilnhammer" userId="S::m.wilnhammer_asi-assurance.org#ext#@onefsc.onmicrosoft.com::5801dffc-2aca-42a2-a180-aa93cdd869db" providerId="AD" clId="Web-{A84071B6-FBFC-4423-F97B-180F711EB0D0}" dt="2025-03-06T15:14:39.410" v="5" actId="20577"/>
          <ac:spMkLst>
            <pc:docMk/>
            <pc:sldMk cId="0" sldId="275"/>
            <ac:spMk id="459" creationId="{00000000-0000-0000-0000-000000000000}"/>
          </ac:spMkLst>
        </pc:spChg>
        <pc:spChg chg="mod">
          <ac:chgData name="m.wilnhammer" userId="S::m.wilnhammer_asi-assurance.org#ext#@onefsc.onmicrosoft.com::5801dffc-2aca-42a2-a180-aa93cdd869db" providerId="AD" clId="Web-{A84071B6-FBFC-4423-F97B-180F711EB0D0}" dt="2025-03-06T15:14:48.879" v="10" actId="20577"/>
          <ac:spMkLst>
            <pc:docMk/>
            <pc:sldMk cId="0" sldId="275"/>
            <ac:spMk id="460" creationId="{00000000-0000-0000-0000-000000000000}"/>
          </ac:spMkLst>
        </pc:spChg>
        <pc:spChg chg="mod">
          <ac:chgData name="m.wilnhammer" userId="S::m.wilnhammer_asi-assurance.org#ext#@onefsc.onmicrosoft.com::5801dffc-2aca-42a2-a180-aa93cdd869db" providerId="AD" clId="Web-{A84071B6-FBFC-4423-F97B-180F711EB0D0}" dt="2025-03-06T15:14:42.691" v="6" actId="20577"/>
          <ac:spMkLst>
            <pc:docMk/>
            <pc:sldMk cId="0" sldId="275"/>
            <ac:spMk id="461" creationId="{00000000-0000-0000-0000-000000000000}"/>
          </ac:spMkLst>
        </pc:spChg>
        <pc:spChg chg="mod">
          <ac:chgData name="m.wilnhammer" userId="S::m.wilnhammer_asi-assurance.org#ext#@onefsc.onmicrosoft.com::5801dffc-2aca-42a2-a180-aa93cdd869db" providerId="AD" clId="Web-{A84071B6-FBFC-4423-F97B-180F711EB0D0}" dt="2025-03-06T15:14:46.301" v="8" actId="20577"/>
          <ac:spMkLst>
            <pc:docMk/>
            <pc:sldMk cId="0" sldId="275"/>
            <ac:spMk id="462" creationId="{00000000-0000-0000-0000-000000000000}"/>
          </ac:spMkLst>
        </pc:spChg>
      </pc:sldChg>
    </pc:docChg>
  </pc:docChgLst>
  <pc:docChgLst>
    <pc:chgData name="Emily White" userId="a1817587-c932-4657-96c7-0eb1c9f81ac9" providerId="ADAL" clId="{3F07FB83-5061-42D6-AF65-03CDB5BE01CD}"/>
    <pc:docChg chg="modSld">
      <pc:chgData name="Emily White" userId="a1817587-c932-4657-96c7-0eb1c9f81ac9" providerId="ADAL" clId="{3F07FB83-5061-42D6-AF65-03CDB5BE01CD}" dt="2025-04-15T11:52:38.680" v="0" actId="20577"/>
      <pc:docMkLst>
        <pc:docMk/>
      </pc:docMkLst>
      <pc:sldChg chg="modSp mod">
        <pc:chgData name="Emily White" userId="a1817587-c932-4657-96c7-0eb1c9f81ac9" providerId="ADAL" clId="{3F07FB83-5061-42D6-AF65-03CDB5BE01CD}" dt="2025-04-15T11:52:38.680" v="0" actId="20577"/>
        <pc:sldMkLst>
          <pc:docMk/>
          <pc:sldMk cId="0" sldId="260"/>
        </pc:sldMkLst>
        <pc:spChg chg="mod">
          <ac:chgData name="Emily White" userId="a1817587-c932-4657-96c7-0eb1c9f81ac9" providerId="ADAL" clId="{3F07FB83-5061-42D6-AF65-03CDB5BE01CD}" dt="2025-04-15T11:52:38.680" v="0" actId="20577"/>
          <ac:spMkLst>
            <pc:docMk/>
            <pc:sldMk cId="0" sldId="260"/>
            <ac:spMk id="272" creationId="{00000000-0000-0000-0000-000000000000}"/>
          </ac:spMkLst>
        </pc:spChg>
      </pc:sldChg>
    </pc:docChg>
  </pc:docChgLst>
  <pc:docChgLst>
    <pc:chgData name="m.wilnhammer" userId="S::m.wilnhammer_asi-assurance.org#ext#@onefsc.onmicrosoft.com::5801dffc-2aca-42a2-a180-aa93cdd869db" providerId="AD" clId="Web-{350F5CD2-C237-F5D1-523A-CE779D5DFB9F}"/>
    <pc:docChg chg="modSld">
      <pc:chgData name="m.wilnhammer" userId="S::m.wilnhammer_asi-assurance.org#ext#@onefsc.onmicrosoft.com::5801dffc-2aca-42a2-a180-aa93cdd869db" providerId="AD" clId="Web-{350F5CD2-C237-F5D1-523A-CE779D5DFB9F}" dt="2025-03-25T09:46:47.468" v="111"/>
      <pc:docMkLst>
        <pc:docMk/>
      </pc:docMkLst>
      <pc:sldChg chg="modNotes">
        <pc:chgData name="m.wilnhammer" userId="S::m.wilnhammer_asi-assurance.org#ext#@onefsc.onmicrosoft.com::5801dffc-2aca-42a2-a180-aa93cdd869db" providerId="AD" clId="Web-{350F5CD2-C237-F5D1-523A-CE779D5DFB9F}" dt="2025-03-25T09:42:09.865" v="1"/>
        <pc:sldMkLst>
          <pc:docMk/>
          <pc:sldMk cId="0" sldId="260"/>
        </pc:sldMkLst>
      </pc:sldChg>
      <pc:sldChg chg="modNotes">
        <pc:chgData name="m.wilnhammer" userId="S::m.wilnhammer_asi-assurance.org#ext#@onefsc.onmicrosoft.com::5801dffc-2aca-42a2-a180-aa93cdd869db" providerId="AD" clId="Web-{350F5CD2-C237-F5D1-523A-CE779D5DFB9F}" dt="2025-03-25T09:42:44.194" v="10"/>
        <pc:sldMkLst>
          <pc:docMk/>
          <pc:sldMk cId="0" sldId="261"/>
        </pc:sldMkLst>
      </pc:sldChg>
      <pc:sldChg chg="modNotes">
        <pc:chgData name="m.wilnhammer" userId="S::m.wilnhammer_asi-assurance.org#ext#@onefsc.onmicrosoft.com::5801dffc-2aca-42a2-a180-aa93cdd869db" providerId="AD" clId="Web-{350F5CD2-C237-F5D1-523A-CE779D5DFB9F}" dt="2025-03-25T09:46:47.468" v="111"/>
        <pc:sldMkLst>
          <pc:docMk/>
          <pc:sldMk cId="0" sldId="275"/>
        </pc:sldMkLst>
      </pc:sldChg>
    </pc:docChg>
  </pc:docChgLst>
  <pc:docChgLst>
    <pc:chgData name="Mariam Khergiani" userId="S::m.khergiani@fsc.org::27c55ed9-4ae5-4285-b1f9-e9cfcfa3a004" providerId="AD" clId="Web-{B15D00B1-E201-DC9C-A5D9-5D7895658973}"/>
    <pc:docChg chg="mod">
      <pc:chgData name="Mariam Khergiani" userId="S::m.khergiani@fsc.org::27c55ed9-4ae5-4285-b1f9-e9cfcfa3a004" providerId="AD" clId="Web-{B15D00B1-E201-DC9C-A5D9-5D7895658973}" dt="2024-11-25T11:07:20.352" v="1"/>
      <pc:docMkLst>
        <pc:docMk/>
      </pc:docMkLst>
    </pc:docChg>
  </pc:docChgLst>
  <pc:docChgLst>
    <pc:chgData name="Emily White" userId="S::e.white@fsc.org::a1817587-c932-4657-96c7-0eb1c9f81ac9" providerId="AD" clId="Web-{AB732B0F-105B-438E-0B93-EAAD54C18F04}"/>
    <pc:docChg chg="mod">
      <pc:chgData name="Emily White" userId="S::e.white@fsc.org::a1817587-c932-4657-96c7-0eb1c9f81ac9" providerId="AD" clId="Web-{AB732B0F-105B-438E-0B93-EAAD54C18F04}" dt="2024-11-25T16:05:39.985" v="0"/>
      <pc:docMkLst>
        <pc:docMk/>
      </pc:docMkLst>
    </pc:docChg>
  </pc:docChgLst>
  <pc:docChgLst>
    <pc:chgData name="Emily White" userId="a1817587-c932-4657-96c7-0eb1c9f81ac9" providerId="ADAL" clId="{EA5C8435-0B16-4556-B375-30317496BAEE}"/>
    <pc:docChg chg="undo custSel modSld">
      <pc:chgData name="Emily White" userId="a1817587-c932-4657-96c7-0eb1c9f81ac9" providerId="ADAL" clId="{EA5C8435-0B16-4556-B375-30317496BAEE}" dt="2025-04-13T11:22:35.820" v="531" actId="207"/>
      <pc:docMkLst>
        <pc:docMk/>
      </pc:docMkLst>
      <pc:sldChg chg="addSp delSp modSp mod">
        <pc:chgData name="Emily White" userId="a1817587-c932-4657-96c7-0eb1c9f81ac9" providerId="ADAL" clId="{EA5C8435-0B16-4556-B375-30317496BAEE}" dt="2025-04-13T11:11:58.147" v="312" actId="20577"/>
        <pc:sldMkLst>
          <pc:docMk/>
          <pc:sldMk cId="0" sldId="260"/>
        </pc:sldMkLst>
        <pc:spChg chg="add mod">
          <ac:chgData name="Emily White" userId="a1817587-c932-4657-96c7-0eb1c9f81ac9" providerId="ADAL" clId="{EA5C8435-0B16-4556-B375-30317496BAEE}" dt="2025-04-13T11:10:29.399" v="268" actId="20577"/>
          <ac:spMkLst>
            <pc:docMk/>
            <pc:sldMk cId="0" sldId="260"/>
            <ac:spMk id="5" creationId="{EC4442D1-5840-8279-30B8-01C1C4438000}"/>
          </ac:spMkLst>
        </pc:spChg>
        <pc:spChg chg="mod">
          <ac:chgData name="Emily White" userId="a1817587-c932-4657-96c7-0eb1c9f81ac9" providerId="ADAL" clId="{EA5C8435-0B16-4556-B375-30317496BAEE}" dt="2025-04-13T11:08:51.487" v="120" actId="207"/>
          <ac:spMkLst>
            <pc:docMk/>
            <pc:sldMk cId="0" sldId="260"/>
            <ac:spMk id="272" creationId="{00000000-0000-0000-0000-000000000000}"/>
          </ac:spMkLst>
        </pc:spChg>
        <pc:spChg chg="del mod">
          <ac:chgData name="Emily White" userId="a1817587-c932-4657-96c7-0eb1c9f81ac9" providerId="ADAL" clId="{EA5C8435-0B16-4556-B375-30317496BAEE}" dt="2025-04-13T11:07:32.532" v="103" actId="478"/>
          <ac:spMkLst>
            <pc:docMk/>
            <pc:sldMk cId="0" sldId="260"/>
            <ac:spMk id="273" creationId="{00000000-0000-0000-0000-000000000000}"/>
          </ac:spMkLst>
        </pc:spChg>
        <pc:spChg chg="mod">
          <ac:chgData name="Emily White" userId="a1817587-c932-4657-96c7-0eb1c9f81ac9" providerId="ADAL" clId="{EA5C8435-0B16-4556-B375-30317496BAEE}" dt="2025-04-13T11:08:29.931" v="116" actId="1076"/>
          <ac:spMkLst>
            <pc:docMk/>
            <pc:sldMk cId="0" sldId="260"/>
            <ac:spMk id="274" creationId="{00000000-0000-0000-0000-000000000000}"/>
          </ac:spMkLst>
        </pc:spChg>
        <pc:spChg chg="mod">
          <ac:chgData name="Emily White" userId="a1817587-c932-4657-96c7-0eb1c9f81ac9" providerId="ADAL" clId="{EA5C8435-0B16-4556-B375-30317496BAEE}" dt="2025-04-13T11:11:44.005" v="304" actId="1076"/>
          <ac:spMkLst>
            <pc:docMk/>
            <pc:sldMk cId="0" sldId="260"/>
            <ac:spMk id="275" creationId="{00000000-0000-0000-0000-000000000000}"/>
          </ac:spMkLst>
        </pc:spChg>
        <pc:graphicFrameChg chg="add mod modGraphic">
          <ac:chgData name="Emily White" userId="a1817587-c932-4657-96c7-0eb1c9f81ac9" providerId="ADAL" clId="{EA5C8435-0B16-4556-B375-30317496BAEE}" dt="2025-04-13T11:05:59.917" v="85" actId="12385"/>
          <ac:graphicFrameMkLst>
            <pc:docMk/>
            <pc:sldMk cId="0" sldId="260"/>
            <ac:graphicFrameMk id="2" creationId="{1A3DF37D-5028-18DB-0BF1-6336C57D4BC6}"/>
          </ac:graphicFrameMkLst>
        </pc:graphicFrameChg>
        <pc:graphicFrameChg chg="add mod modGraphic">
          <ac:chgData name="Emily White" userId="a1817587-c932-4657-96c7-0eb1c9f81ac9" providerId="ADAL" clId="{EA5C8435-0B16-4556-B375-30317496BAEE}" dt="2025-04-13T11:11:58.147" v="312" actId="20577"/>
          <ac:graphicFrameMkLst>
            <pc:docMk/>
            <pc:sldMk cId="0" sldId="260"/>
            <ac:graphicFrameMk id="3" creationId="{BFD7B3EE-8931-3018-0EA2-29A4EB133B95}"/>
          </ac:graphicFrameMkLst>
        </pc:graphicFrameChg>
      </pc:sldChg>
      <pc:sldChg chg="addSp delSp modSp mod delAnim modAnim">
        <pc:chgData name="Emily White" userId="a1817587-c932-4657-96c7-0eb1c9f81ac9" providerId="ADAL" clId="{EA5C8435-0B16-4556-B375-30317496BAEE}" dt="2025-04-13T11:17:33.920" v="491" actId="20577"/>
        <pc:sldMkLst>
          <pc:docMk/>
          <pc:sldMk cId="0" sldId="261"/>
        </pc:sldMkLst>
        <pc:spChg chg="mod">
          <ac:chgData name="Emily White" userId="a1817587-c932-4657-96c7-0eb1c9f81ac9" providerId="ADAL" clId="{EA5C8435-0B16-4556-B375-30317496BAEE}" dt="2025-04-13T11:12:20.625" v="323" actId="20577"/>
          <ac:spMkLst>
            <pc:docMk/>
            <pc:sldMk cId="0" sldId="261"/>
            <ac:spMk id="282" creationId="{00000000-0000-0000-0000-000000000000}"/>
          </ac:spMkLst>
        </pc:spChg>
        <pc:spChg chg="del">
          <ac:chgData name="Emily White" userId="a1817587-c932-4657-96c7-0eb1c9f81ac9" providerId="ADAL" clId="{EA5C8435-0B16-4556-B375-30317496BAEE}" dt="2025-04-13T11:13:01.401" v="358" actId="478"/>
          <ac:spMkLst>
            <pc:docMk/>
            <pc:sldMk cId="0" sldId="261"/>
            <ac:spMk id="283" creationId="{00000000-0000-0000-0000-000000000000}"/>
          </ac:spMkLst>
        </pc:spChg>
        <pc:spChg chg="mod">
          <ac:chgData name="Emily White" userId="a1817587-c932-4657-96c7-0eb1c9f81ac9" providerId="ADAL" clId="{EA5C8435-0B16-4556-B375-30317496BAEE}" dt="2025-04-13T11:17:33.920" v="491" actId="20577"/>
          <ac:spMkLst>
            <pc:docMk/>
            <pc:sldMk cId="0" sldId="261"/>
            <ac:spMk id="284" creationId="{00000000-0000-0000-0000-000000000000}"/>
          </ac:spMkLst>
        </pc:spChg>
        <pc:spChg chg="del mod">
          <ac:chgData name="Emily White" userId="a1817587-c932-4657-96c7-0eb1c9f81ac9" providerId="ADAL" clId="{EA5C8435-0B16-4556-B375-30317496BAEE}" dt="2025-04-13T11:13:55.137" v="409" actId="478"/>
          <ac:spMkLst>
            <pc:docMk/>
            <pc:sldMk cId="0" sldId="261"/>
            <ac:spMk id="285" creationId="{00000000-0000-0000-0000-000000000000}"/>
          </ac:spMkLst>
        </pc:spChg>
        <pc:graphicFrameChg chg="add mod modGraphic">
          <ac:chgData name="Emily White" userId="a1817587-c932-4657-96c7-0eb1c9f81ac9" providerId="ADAL" clId="{EA5C8435-0B16-4556-B375-30317496BAEE}" dt="2025-04-13T11:13:05.682" v="359" actId="1076"/>
          <ac:graphicFrameMkLst>
            <pc:docMk/>
            <pc:sldMk cId="0" sldId="261"/>
            <ac:graphicFrameMk id="2" creationId="{38A07EFC-069F-5593-606D-E27AE95C5828}"/>
          </ac:graphicFrameMkLst>
        </pc:graphicFrameChg>
        <pc:graphicFrameChg chg="add mod modGraphic">
          <ac:chgData name="Emily White" userId="a1817587-c932-4657-96c7-0eb1c9f81ac9" providerId="ADAL" clId="{EA5C8435-0B16-4556-B375-30317496BAEE}" dt="2025-04-13T11:14:01.383" v="411" actId="14100"/>
          <ac:graphicFrameMkLst>
            <pc:docMk/>
            <pc:sldMk cId="0" sldId="261"/>
            <ac:graphicFrameMk id="3" creationId="{F0895062-E29C-BFC7-D99C-CFEE9BFEC362}"/>
          </ac:graphicFrameMkLst>
        </pc:graphicFrameChg>
      </pc:sldChg>
      <pc:sldChg chg="modSp mod modAnim">
        <pc:chgData name="Emily White" userId="a1817587-c932-4657-96c7-0eb1c9f81ac9" providerId="ADAL" clId="{EA5C8435-0B16-4556-B375-30317496BAEE}" dt="2025-04-13T11:19:13.002" v="512" actId="14100"/>
        <pc:sldMkLst>
          <pc:docMk/>
          <pc:sldMk cId="0" sldId="274"/>
        </pc:sldMkLst>
        <pc:spChg chg="mod">
          <ac:chgData name="Emily White" userId="a1817587-c932-4657-96c7-0eb1c9f81ac9" providerId="ADAL" clId="{EA5C8435-0B16-4556-B375-30317496BAEE}" dt="2025-04-13T11:19:01.582" v="507" actId="1076"/>
          <ac:spMkLst>
            <pc:docMk/>
            <pc:sldMk cId="0" sldId="274"/>
            <ac:spMk id="439" creationId="{00000000-0000-0000-0000-000000000000}"/>
          </ac:spMkLst>
        </pc:spChg>
        <pc:spChg chg="mod">
          <ac:chgData name="Emily White" userId="a1817587-c932-4657-96c7-0eb1c9f81ac9" providerId="ADAL" clId="{EA5C8435-0B16-4556-B375-30317496BAEE}" dt="2025-04-13T11:19:03.998" v="508" actId="1076"/>
          <ac:spMkLst>
            <pc:docMk/>
            <pc:sldMk cId="0" sldId="274"/>
            <ac:spMk id="440" creationId="{00000000-0000-0000-0000-000000000000}"/>
          </ac:spMkLst>
        </pc:spChg>
        <pc:picChg chg="mod">
          <ac:chgData name="Emily White" userId="a1817587-c932-4657-96c7-0eb1c9f81ac9" providerId="ADAL" clId="{EA5C8435-0B16-4556-B375-30317496BAEE}" dt="2025-04-13T11:19:13.002" v="512" actId="14100"/>
          <ac:picMkLst>
            <pc:docMk/>
            <pc:sldMk cId="0" sldId="274"/>
            <ac:picMk id="441" creationId="{00000000-0000-0000-0000-000000000000}"/>
          </ac:picMkLst>
        </pc:picChg>
      </pc:sldChg>
      <pc:sldChg chg="modSp mod">
        <pc:chgData name="Emily White" userId="a1817587-c932-4657-96c7-0eb1c9f81ac9" providerId="ADAL" clId="{EA5C8435-0B16-4556-B375-30317496BAEE}" dt="2025-04-13T11:22:35.820" v="531" actId="207"/>
        <pc:sldMkLst>
          <pc:docMk/>
          <pc:sldMk cId="0" sldId="275"/>
        </pc:sldMkLst>
        <pc:spChg chg="mod">
          <ac:chgData name="Emily White" userId="a1817587-c932-4657-96c7-0eb1c9f81ac9" providerId="ADAL" clId="{EA5C8435-0B16-4556-B375-30317496BAEE}" dt="2025-04-13T11:20:47.662" v="513" actId="2711"/>
          <ac:spMkLst>
            <pc:docMk/>
            <pc:sldMk cId="0" sldId="275"/>
            <ac:spMk id="447" creationId="{00000000-0000-0000-0000-000000000000}"/>
          </ac:spMkLst>
        </pc:spChg>
        <pc:spChg chg="mod">
          <ac:chgData name="Emily White" userId="a1817587-c932-4657-96c7-0eb1c9f81ac9" providerId="ADAL" clId="{EA5C8435-0B16-4556-B375-30317496BAEE}" dt="2025-04-13T11:21:34.203" v="518" actId="207"/>
          <ac:spMkLst>
            <pc:docMk/>
            <pc:sldMk cId="0" sldId="275"/>
            <ac:spMk id="448" creationId="{00000000-0000-0000-0000-000000000000}"/>
          </ac:spMkLst>
        </pc:spChg>
        <pc:spChg chg="mod">
          <ac:chgData name="Emily White" userId="a1817587-c932-4657-96c7-0eb1c9f81ac9" providerId="ADAL" clId="{EA5C8435-0B16-4556-B375-30317496BAEE}" dt="2025-04-13T11:21:45.404" v="521" actId="207"/>
          <ac:spMkLst>
            <pc:docMk/>
            <pc:sldMk cId="0" sldId="275"/>
            <ac:spMk id="449" creationId="{00000000-0000-0000-0000-000000000000}"/>
          </ac:spMkLst>
        </pc:spChg>
        <pc:spChg chg="mod">
          <ac:chgData name="Emily White" userId="a1817587-c932-4657-96c7-0eb1c9f81ac9" providerId="ADAL" clId="{EA5C8435-0B16-4556-B375-30317496BAEE}" dt="2025-04-13T11:21:42.150" v="520" actId="207"/>
          <ac:spMkLst>
            <pc:docMk/>
            <pc:sldMk cId="0" sldId="275"/>
            <ac:spMk id="450" creationId="{00000000-0000-0000-0000-000000000000}"/>
          </ac:spMkLst>
        </pc:spChg>
        <pc:spChg chg="mod">
          <ac:chgData name="Emily White" userId="a1817587-c932-4657-96c7-0eb1c9f81ac9" providerId="ADAL" clId="{EA5C8435-0B16-4556-B375-30317496BAEE}" dt="2025-04-13T11:22:04.223" v="524" actId="207"/>
          <ac:spMkLst>
            <pc:docMk/>
            <pc:sldMk cId="0" sldId="275"/>
            <ac:spMk id="451" creationId="{00000000-0000-0000-0000-000000000000}"/>
          </ac:spMkLst>
        </pc:spChg>
        <pc:spChg chg="mod">
          <ac:chgData name="Emily White" userId="a1817587-c932-4657-96c7-0eb1c9f81ac9" providerId="ADAL" clId="{EA5C8435-0B16-4556-B375-30317496BAEE}" dt="2025-04-13T11:21:56.668" v="523" actId="207"/>
          <ac:spMkLst>
            <pc:docMk/>
            <pc:sldMk cId="0" sldId="275"/>
            <ac:spMk id="452" creationId="{00000000-0000-0000-0000-000000000000}"/>
          </ac:spMkLst>
        </pc:spChg>
        <pc:spChg chg="mod">
          <ac:chgData name="Emily White" userId="a1817587-c932-4657-96c7-0eb1c9f81ac9" providerId="ADAL" clId="{EA5C8435-0B16-4556-B375-30317496BAEE}" dt="2025-04-13T11:21:53.345" v="522" actId="207"/>
          <ac:spMkLst>
            <pc:docMk/>
            <pc:sldMk cId="0" sldId="275"/>
            <ac:spMk id="454" creationId="{00000000-0000-0000-0000-000000000000}"/>
          </ac:spMkLst>
        </pc:spChg>
        <pc:spChg chg="mod">
          <ac:chgData name="Emily White" userId="a1817587-c932-4657-96c7-0eb1c9f81ac9" providerId="ADAL" clId="{EA5C8435-0B16-4556-B375-30317496BAEE}" dt="2025-04-13T11:22:33.727" v="530" actId="207"/>
          <ac:spMkLst>
            <pc:docMk/>
            <pc:sldMk cId="0" sldId="275"/>
            <ac:spMk id="456" creationId="{00000000-0000-0000-0000-000000000000}"/>
          </ac:spMkLst>
        </pc:spChg>
        <pc:spChg chg="mod">
          <ac:chgData name="Emily White" userId="a1817587-c932-4657-96c7-0eb1c9f81ac9" providerId="ADAL" clId="{EA5C8435-0B16-4556-B375-30317496BAEE}" dt="2025-04-13T11:22:29.954" v="528" actId="207"/>
          <ac:spMkLst>
            <pc:docMk/>
            <pc:sldMk cId="0" sldId="275"/>
            <ac:spMk id="457" creationId="{00000000-0000-0000-0000-000000000000}"/>
          </ac:spMkLst>
        </pc:spChg>
        <pc:spChg chg="mod">
          <ac:chgData name="Emily White" userId="a1817587-c932-4657-96c7-0eb1c9f81ac9" providerId="ADAL" clId="{EA5C8435-0B16-4556-B375-30317496BAEE}" dt="2025-04-13T11:22:32.072" v="529" actId="207"/>
          <ac:spMkLst>
            <pc:docMk/>
            <pc:sldMk cId="0" sldId="275"/>
            <ac:spMk id="458" creationId="{00000000-0000-0000-0000-000000000000}"/>
          </ac:spMkLst>
        </pc:spChg>
        <pc:spChg chg="mod">
          <ac:chgData name="Emily White" userId="a1817587-c932-4657-96c7-0eb1c9f81ac9" providerId="ADAL" clId="{EA5C8435-0B16-4556-B375-30317496BAEE}" dt="2025-04-13T11:22:12.776" v="525" actId="207"/>
          <ac:spMkLst>
            <pc:docMk/>
            <pc:sldMk cId="0" sldId="275"/>
            <ac:spMk id="459" creationId="{00000000-0000-0000-0000-000000000000}"/>
          </ac:spMkLst>
        </pc:spChg>
        <pc:spChg chg="mod">
          <ac:chgData name="Emily White" userId="a1817587-c932-4657-96c7-0eb1c9f81ac9" providerId="ADAL" clId="{EA5C8435-0B16-4556-B375-30317496BAEE}" dt="2025-04-13T11:22:22.772" v="527" actId="14100"/>
          <ac:spMkLst>
            <pc:docMk/>
            <pc:sldMk cId="0" sldId="275"/>
            <ac:spMk id="460" creationId="{00000000-0000-0000-0000-000000000000}"/>
          </ac:spMkLst>
        </pc:spChg>
        <pc:spChg chg="mod">
          <ac:chgData name="Emily White" userId="a1817587-c932-4657-96c7-0eb1c9f81ac9" providerId="ADAL" clId="{EA5C8435-0B16-4556-B375-30317496BAEE}" dt="2025-04-13T11:21:12.995" v="515" actId="207"/>
          <ac:spMkLst>
            <pc:docMk/>
            <pc:sldMk cId="0" sldId="275"/>
            <ac:spMk id="461" creationId="{00000000-0000-0000-0000-000000000000}"/>
          </ac:spMkLst>
        </pc:spChg>
        <pc:spChg chg="mod">
          <ac:chgData name="Emily White" userId="a1817587-c932-4657-96c7-0eb1c9f81ac9" providerId="ADAL" clId="{EA5C8435-0B16-4556-B375-30317496BAEE}" dt="2025-04-13T11:21:12.995" v="515" actId="207"/>
          <ac:spMkLst>
            <pc:docMk/>
            <pc:sldMk cId="0" sldId="275"/>
            <ac:spMk id="462" creationId="{00000000-0000-0000-0000-000000000000}"/>
          </ac:spMkLst>
        </pc:spChg>
        <pc:spChg chg="mod">
          <ac:chgData name="Emily White" userId="a1817587-c932-4657-96c7-0eb1c9f81ac9" providerId="ADAL" clId="{EA5C8435-0B16-4556-B375-30317496BAEE}" dt="2025-04-13T11:22:35.820" v="531" actId="207"/>
          <ac:spMkLst>
            <pc:docMk/>
            <pc:sldMk cId="0" sldId="275"/>
            <ac:spMk id="463" creationId="{00000000-0000-0000-0000-000000000000}"/>
          </ac:spMkLst>
        </pc:spChg>
        <pc:spChg chg="mod">
          <ac:chgData name="Emily White" userId="a1817587-c932-4657-96c7-0eb1c9f81ac9" providerId="ADAL" clId="{EA5C8435-0B16-4556-B375-30317496BAEE}" dt="2025-04-13T11:20:47.662" v="513" actId="2711"/>
          <ac:spMkLst>
            <pc:docMk/>
            <pc:sldMk cId="0" sldId="275"/>
            <ac:spMk id="464" creationId="{00000000-0000-0000-0000-000000000000}"/>
          </ac:spMkLst>
        </pc:spChg>
        <pc:spChg chg="mod">
          <ac:chgData name="Emily White" userId="a1817587-c932-4657-96c7-0eb1c9f81ac9" providerId="ADAL" clId="{EA5C8435-0B16-4556-B375-30317496BAEE}" dt="2025-04-13T11:20:47.662" v="513" actId="2711"/>
          <ac:spMkLst>
            <pc:docMk/>
            <pc:sldMk cId="0" sldId="275"/>
            <ac:spMk id="465" creationId="{00000000-0000-0000-0000-000000000000}"/>
          </ac:spMkLst>
        </pc:spChg>
        <pc:spChg chg="mod">
          <ac:chgData name="Emily White" userId="a1817587-c932-4657-96c7-0eb1c9f81ac9" providerId="ADAL" clId="{EA5C8435-0B16-4556-B375-30317496BAEE}" dt="2025-04-13T11:20:47.662" v="513" actId="2711"/>
          <ac:spMkLst>
            <pc:docMk/>
            <pc:sldMk cId="0" sldId="275"/>
            <ac:spMk id="466" creationId="{00000000-0000-0000-0000-000000000000}"/>
          </ac:spMkLst>
        </pc:spChg>
        <pc:spChg chg="mod">
          <ac:chgData name="Emily White" userId="a1817587-c932-4657-96c7-0eb1c9f81ac9" providerId="ADAL" clId="{EA5C8435-0B16-4556-B375-30317496BAEE}" dt="2025-04-13T11:20:47.662" v="513" actId="2711"/>
          <ac:spMkLst>
            <pc:docMk/>
            <pc:sldMk cId="0" sldId="275"/>
            <ac:spMk id="467" creationId="{00000000-0000-0000-0000-000000000000}"/>
          </ac:spMkLst>
        </pc:spChg>
        <pc:grpChg chg="mod">
          <ac:chgData name="Emily White" userId="a1817587-c932-4657-96c7-0eb1c9f81ac9" providerId="ADAL" clId="{EA5C8435-0B16-4556-B375-30317496BAEE}" dt="2025-04-13T11:21:12.995" v="515" actId="207"/>
          <ac:grpSpMkLst>
            <pc:docMk/>
            <pc:sldMk cId="0" sldId="275"/>
            <ac:grpSpMk id="453" creationId="{00000000-0000-0000-0000-000000000000}"/>
          </ac:grpSpMkLst>
        </pc:grpChg>
        <pc:grpChg chg="mod">
          <ac:chgData name="Emily White" userId="a1817587-c932-4657-96c7-0eb1c9f81ac9" providerId="ADAL" clId="{EA5C8435-0B16-4556-B375-30317496BAEE}" dt="2025-04-13T11:21:12.995" v="515" actId="207"/>
          <ac:grpSpMkLst>
            <pc:docMk/>
            <pc:sldMk cId="0" sldId="275"/>
            <ac:grpSpMk id="455" creationId="{00000000-0000-0000-0000-000000000000}"/>
          </ac:grpSpMkLst>
        </pc:grpChg>
      </pc:sldChg>
      <pc:sldChg chg="modSp mod">
        <pc:chgData name="Emily White" userId="a1817587-c932-4657-96c7-0eb1c9f81ac9" providerId="ADAL" clId="{EA5C8435-0B16-4556-B375-30317496BAEE}" dt="2025-04-13T11:02:21.388" v="9" actId="115"/>
        <pc:sldMkLst>
          <pc:docMk/>
          <pc:sldMk cId="2837134787" sldId="293"/>
        </pc:sldMkLst>
        <pc:spChg chg="mod">
          <ac:chgData name="Emily White" userId="a1817587-c932-4657-96c7-0eb1c9f81ac9" providerId="ADAL" clId="{EA5C8435-0B16-4556-B375-30317496BAEE}" dt="2025-04-13T11:02:07.808" v="5" actId="1076"/>
          <ac:spMkLst>
            <pc:docMk/>
            <pc:sldMk cId="2837134787" sldId="293"/>
            <ac:spMk id="2" creationId="{2FA820BD-1A05-4BF4-8409-80C229E15FBC}"/>
          </ac:spMkLst>
        </pc:spChg>
        <pc:spChg chg="mod">
          <ac:chgData name="Emily White" userId="a1817587-c932-4657-96c7-0eb1c9f81ac9" providerId="ADAL" clId="{EA5C8435-0B16-4556-B375-30317496BAEE}" dt="2025-04-13T11:02:21.388" v="9" actId="115"/>
          <ac:spMkLst>
            <pc:docMk/>
            <pc:sldMk cId="2837134787" sldId="293"/>
            <ac:spMk id="3" creationId="{82E0780B-85E4-46E0-BE10-AFC80F5B0B8B}"/>
          </ac:spMkLst>
        </pc:spChg>
      </pc:sldChg>
      <pc:sldChg chg="modSp mod">
        <pc:chgData name="Emily White" userId="a1817587-c932-4657-96c7-0eb1c9f81ac9" providerId="ADAL" clId="{EA5C8435-0B16-4556-B375-30317496BAEE}" dt="2025-04-13T11:02:37.495" v="12" actId="20577"/>
        <pc:sldMkLst>
          <pc:docMk/>
          <pc:sldMk cId="89348294" sldId="295"/>
        </pc:sldMkLst>
        <pc:spChg chg="mod">
          <ac:chgData name="Emily White" userId="a1817587-c932-4657-96c7-0eb1c9f81ac9" providerId="ADAL" clId="{EA5C8435-0B16-4556-B375-30317496BAEE}" dt="2025-04-13T11:02:37.495" v="12" actId="20577"/>
          <ac:spMkLst>
            <pc:docMk/>
            <pc:sldMk cId="89348294" sldId="295"/>
            <ac:spMk id="3" creationId="{523FC180-5963-4397-AABC-E2D34828E1BE}"/>
          </ac:spMkLst>
        </pc:spChg>
      </pc:sldChg>
      <pc:sldChg chg="modSp mod">
        <pc:chgData name="Emily White" userId="a1817587-c932-4657-96c7-0eb1c9f81ac9" providerId="ADAL" clId="{EA5C8435-0B16-4556-B375-30317496BAEE}" dt="2025-04-13T11:03:01.882" v="16" actId="255"/>
        <pc:sldMkLst>
          <pc:docMk/>
          <pc:sldMk cId="1839850447" sldId="355"/>
        </pc:sldMkLst>
        <pc:spChg chg="mod">
          <ac:chgData name="Emily White" userId="a1817587-c932-4657-96c7-0eb1c9f81ac9" providerId="ADAL" clId="{EA5C8435-0B16-4556-B375-30317496BAEE}" dt="2025-04-13T11:03:01.882" v="16" actId="255"/>
          <ac:spMkLst>
            <pc:docMk/>
            <pc:sldMk cId="1839850447" sldId="355"/>
            <ac:spMk id="3" creationId="{A6FE01C2-15D9-405E-8555-411328B7408E}"/>
          </ac:spMkLst>
        </pc:spChg>
      </pc:sldChg>
    </pc:docChg>
  </pc:docChgLst>
  <pc:docChgLst>
    <pc:chgData name="Emily White" userId="a1817587-c932-4657-96c7-0eb1c9f81ac9" providerId="ADAL" clId="{5EB31796-6C76-4673-92EC-728F392BC79B}"/>
    <pc:docChg chg="custSel modSld">
      <pc:chgData name="Emily White" userId="a1817587-c932-4657-96c7-0eb1c9f81ac9" providerId="ADAL" clId="{5EB31796-6C76-4673-92EC-728F392BC79B}" dt="2025-03-25T13:44:02.686" v="0" actId="27636"/>
      <pc:docMkLst>
        <pc:docMk/>
      </pc:docMkLst>
      <pc:sldChg chg="modSp mod">
        <pc:chgData name="Emily White" userId="a1817587-c932-4657-96c7-0eb1c9f81ac9" providerId="ADAL" clId="{5EB31796-6C76-4673-92EC-728F392BC79B}" dt="2025-03-25T13:44:02.686" v="0" actId="27636"/>
        <pc:sldMkLst>
          <pc:docMk/>
          <pc:sldMk cId="2837134787" sldId="293"/>
        </pc:sldMkLst>
        <pc:spChg chg="mod">
          <ac:chgData name="Emily White" userId="a1817587-c932-4657-96c7-0eb1c9f81ac9" providerId="ADAL" clId="{5EB31796-6C76-4673-92EC-728F392BC79B}" dt="2025-03-25T13:44:02.686" v="0" actId="27636"/>
          <ac:spMkLst>
            <pc:docMk/>
            <pc:sldMk cId="2837134787" sldId="293"/>
            <ac:spMk id="2" creationId="{2FA820BD-1A05-4BF4-8409-80C229E15FBC}"/>
          </ac:spMkLst>
        </pc:spChg>
      </pc:sldChg>
    </pc:docChg>
  </pc:docChgLst>
  <pc:docChgLst>
    <pc:chgData name="m.wilnhammer" userId="S::m.wilnhammer_asi-assurance.org#ext#@onefsc.onmicrosoft.com::5801dffc-2aca-42a2-a180-aa93cdd869db" providerId="AD" clId="Web-{477ECB39-C708-468B-09FB-3CF5D5FB9DFC}"/>
    <pc:docChg chg="mod addSld delSld modSld">
      <pc:chgData name="m.wilnhammer" userId="S::m.wilnhammer_asi-assurance.org#ext#@onefsc.onmicrosoft.com::5801dffc-2aca-42a2-a180-aa93cdd869db" providerId="AD" clId="Web-{477ECB39-C708-468B-09FB-3CF5D5FB9DFC}" dt="2025-03-03T18:43:37.851" v="139" actId="1076"/>
      <pc:docMkLst>
        <pc:docMk/>
      </pc:docMkLst>
      <pc:sldChg chg="modSp mod modClrScheme chgLayout modNotes">
        <pc:chgData name="m.wilnhammer" userId="S::m.wilnhammer_asi-assurance.org#ext#@onefsc.onmicrosoft.com::5801dffc-2aca-42a2-a180-aa93cdd869db" providerId="AD" clId="Web-{477ECB39-C708-468B-09FB-3CF5D5FB9DFC}" dt="2025-03-03T18:32:16.185" v="90"/>
        <pc:sldMkLst>
          <pc:docMk/>
          <pc:sldMk cId="0" sldId="260"/>
        </pc:sldMkLst>
        <pc:spChg chg="mod ord">
          <ac:chgData name="m.wilnhammer" userId="S::m.wilnhammer_asi-assurance.org#ext#@onefsc.onmicrosoft.com::5801dffc-2aca-42a2-a180-aa93cdd869db" providerId="AD" clId="Web-{477ECB39-C708-468B-09FB-3CF5D5FB9DFC}" dt="2025-03-03T18:28:14.615" v="13"/>
          <ac:spMkLst>
            <pc:docMk/>
            <pc:sldMk cId="0" sldId="260"/>
            <ac:spMk id="271" creationId="{00000000-0000-0000-0000-000000000000}"/>
          </ac:spMkLst>
        </pc:spChg>
        <pc:spChg chg="mod">
          <ac:chgData name="m.wilnhammer" userId="S::m.wilnhammer_asi-assurance.org#ext#@onefsc.onmicrosoft.com::5801dffc-2aca-42a2-a180-aa93cdd869db" providerId="AD" clId="Web-{477ECB39-C708-468B-09FB-3CF5D5FB9DFC}" dt="2025-03-03T18:31:18.152" v="67" actId="20577"/>
          <ac:spMkLst>
            <pc:docMk/>
            <pc:sldMk cId="0" sldId="260"/>
            <ac:spMk id="273" creationId="{00000000-0000-0000-0000-000000000000}"/>
          </ac:spMkLst>
        </pc:spChg>
        <pc:spChg chg="mod">
          <ac:chgData name="m.wilnhammer" userId="S::m.wilnhammer_asi-assurance.org#ext#@onefsc.onmicrosoft.com::5801dffc-2aca-42a2-a180-aa93cdd869db" providerId="AD" clId="Web-{477ECB39-C708-468B-09FB-3CF5D5FB9DFC}" dt="2025-03-03T18:30:15.530" v="55" actId="20577"/>
          <ac:spMkLst>
            <pc:docMk/>
            <pc:sldMk cId="0" sldId="260"/>
            <ac:spMk id="274" creationId="{00000000-0000-0000-0000-000000000000}"/>
          </ac:spMkLst>
        </pc:spChg>
      </pc:sldChg>
      <pc:sldChg chg="addSp delSp modSp add del mod modClrScheme addAnim delAnim modCm chgLayout">
        <pc:chgData name="m.wilnhammer" userId="S::m.wilnhammer_asi-assurance.org#ext#@onefsc.onmicrosoft.com::5801dffc-2aca-42a2-a180-aa93cdd869db" providerId="AD" clId="Web-{477ECB39-C708-468B-09FB-3CF5D5FB9DFC}" dt="2025-03-03T18:37:13.993" v="134"/>
        <pc:sldMkLst>
          <pc:docMk/>
          <pc:sldMk cId="0" sldId="261"/>
        </pc:sldMkLst>
        <pc:spChg chg="mod ord">
          <ac:chgData name="m.wilnhammer" userId="S::m.wilnhammer_asi-assurance.org#ext#@onefsc.onmicrosoft.com::5801dffc-2aca-42a2-a180-aa93cdd869db" providerId="AD" clId="Web-{477ECB39-C708-468B-09FB-3CF5D5FB9DFC}" dt="2025-03-03T18:28:14.661" v="14"/>
          <ac:spMkLst>
            <pc:docMk/>
            <pc:sldMk cId="0" sldId="261"/>
            <ac:spMk id="281" creationId="{00000000-0000-0000-0000-000000000000}"/>
          </ac:spMkLst>
        </pc:spChg>
        <pc:spChg chg="mod">
          <ac:chgData name="m.wilnhammer" userId="S::m.wilnhammer_asi-assurance.org#ext#@onefsc.onmicrosoft.com::5801dffc-2aca-42a2-a180-aa93cdd869db" providerId="AD" clId="Web-{477ECB39-C708-468B-09FB-3CF5D5FB9DFC}" dt="2025-03-03T18:33:56.908" v="98" actId="14100"/>
          <ac:spMkLst>
            <pc:docMk/>
            <pc:sldMk cId="0" sldId="261"/>
            <ac:spMk id="282" creationId="{00000000-0000-0000-0000-000000000000}"/>
          </ac:spMkLst>
        </pc:spChg>
        <pc:spChg chg="mod">
          <ac:chgData name="m.wilnhammer" userId="S::m.wilnhammer_asi-assurance.org#ext#@onefsc.onmicrosoft.com::5801dffc-2aca-42a2-a180-aa93cdd869db" providerId="AD" clId="Web-{477ECB39-C708-468B-09FB-3CF5D5FB9DFC}" dt="2025-03-03T18:35:11.082" v="117" actId="1076"/>
          <ac:spMkLst>
            <pc:docMk/>
            <pc:sldMk cId="0" sldId="261"/>
            <ac:spMk id="283" creationId="{00000000-0000-0000-0000-000000000000}"/>
          </ac:spMkLst>
        </pc:spChg>
        <pc:spChg chg="add del mod">
          <ac:chgData name="m.wilnhammer" userId="S::m.wilnhammer_asi-assurance.org#ext#@onefsc.onmicrosoft.com::5801dffc-2aca-42a2-a180-aa93cdd869db" providerId="AD" clId="Web-{477ECB39-C708-468B-09FB-3CF5D5FB9DFC}" dt="2025-03-03T18:37:03.571" v="132"/>
          <ac:spMkLst>
            <pc:docMk/>
            <pc:sldMk cId="0" sldId="261"/>
            <ac:spMk id="284" creationId="{00000000-0000-0000-0000-000000000000}"/>
          </ac:spMkLst>
        </pc:spChg>
        <pc:spChg chg="mod">
          <ac:chgData name="m.wilnhammer" userId="S::m.wilnhammer_asi-assurance.org#ext#@onefsc.onmicrosoft.com::5801dffc-2aca-42a2-a180-aa93cdd869db" providerId="AD" clId="Web-{477ECB39-C708-468B-09FB-3CF5D5FB9DFC}" dt="2025-03-03T18:35:11.098" v="118" actId="1076"/>
          <ac:spMkLst>
            <pc:docMk/>
            <pc:sldMk cId="0" sldId="261"/>
            <ac:spMk id="285" creationId="{00000000-0000-0000-0000-000000000000}"/>
          </ac:spMkLst>
        </pc:sp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477ECB39-C708-468B-09FB-3CF5D5FB9DFC}" dt="2025-03-03T18:34:19.330" v="104" actId="20577"/>
              <pc2:cmMkLst xmlns:pc2="http://schemas.microsoft.com/office/powerpoint/2019/9/main/command">
                <pc:docMk/>
                <pc:sldMk cId="0" sldId="261"/>
                <pc2:cmMk id="{C76E2765-01FA-47B2-8EB2-6F10E33B0B25}"/>
              </pc2:cmMkLst>
            </pc226:cmChg>
          </p:ext>
        </pc:extLst>
      </pc:sldChg>
      <pc:sldChg chg="modSp mod modClrScheme chgLayout">
        <pc:chgData name="m.wilnhammer" userId="S::m.wilnhammer_asi-assurance.org#ext#@onefsc.onmicrosoft.com::5801dffc-2aca-42a2-a180-aa93cdd869db" providerId="AD" clId="Web-{477ECB39-C708-468B-09FB-3CF5D5FB9DFC}" dt="2025-03-03T18:37:44.635" v="138" actId="1076"/>
        <pc:sldMkLst>
          <pc:docMk/>
          <pc:sldMk cId="0" sldId="274"/>
        </pc:sldMkLst>
        <pc:spChg chg="mod">
          <ac:chgData name="m.wilnhammer" userId="S::m.wilnhammer_asi-assurance.org#ext#@onefsc.onmicrosoft.com::5801dffc-2aca-42a2-a180-aa93cdd869db" providerId="AD" clId="Web-{477ECB39-C708-468B-09FB-3CF5D5FB9DFC}" dt="2025-03-03T18:37:44.635" v="138" actId="1076"/>
          <ac:spMkLst>
            <pc:docMk/>
            <pc:sldMk cId="0" sldId="274"/>
            <ac:spMk id="439" creationId="{00000000-0000-0000-0000-000000000000}"/>
          </ac:spMkLst>
        </pc:spChg>
        <pc:spChg chg="mod">
          <ac:chgData name="m.wilnhammer" userId="S::m.wilnhammer_asi-assurance.org#ext#@onefsc.onmicrosoft.com::5801dffc-2aca-42a2-a180-aa93cdd869db" providerId="AD" clId="Web-{477ECB39-C708-468B-09FB-3CF5D5FB9DFC}" dt="2025-03-03T18:37:36.681" v="136" actId="14100"/>
          <ac:spMkLst>
            <pc:docMk/>
            <pc:sldMk cId="0" sldId="274"/>
            <ac:spMk id="440" creationId="{00000000-0000-0000-0000-000000000000}"/>
          </ac:spMkLst>
        </pc:spChg>
      </pc:sldChg>
      <pc:sldChg chg="modSp mod modClrScheme chgLayout">
        <pc:chgData name="m.wilnhammer" userId="S::m.wilnhammer_asi-assurance.org#ext#@onefsc.onmicrosoft.com::5801dffc-2aca-42a2-a180-aa93cdd869db" providerId="AD" clId="Web-{477ECB39-C708-468B-09FB-3CF5D5FB9DFC}" dt="2025-03-03T18:43:37.851" v="139" actId="1076"/>
        <pc:sldMkLst>
          <pc:docMk/>
          <pc:sldMk cId="0" sldId="275"/>
        </pc:sldMkLst>
        <pc:spChg chg="mod ord">
          <ac:chgData name="m.wilnhammer" userId="S::m.wilnhammer_asi-assurance.org#ext#@onefsc.onmicrosoft.com::5801dffc-2aca-42a2-a180-aa93cdd869db" providerId="AD" clId="Web-{477ECB39-C708-468B-09FB-3CF5D5FB9DFC}" dt="2025-03-03T18:28:14.895" v="16"/>
          <ac:spMkLst>
            <pc:docMk/>
            <pc:sldMk cId="0" sldId="275"/>
            <ac:spMk id="447" creationId="{00000000-0000-0000-0000-000000000000}"/>
          </ac:spMkLst>
        </pc:spChg>
        <pc:spChg chg="mod">
          <ac:chgData name="m.wilnhammer" userId="S::m.wilnhammer_asi-assurance.org#ext#@onefsc.onmicrosoft.com::5801dffc-2aca-42a2-a180-aa93cdd869db" providerId="AD" clId="Web-{477ECB39-C708-468B-09FB-3CF5D5FB9DFC}" dt="2025-03-03T18:43:37.851" v="139" actId="1076"/>
          <ac:spMkLst>
            <pc:docMk/>
            <pc:sldMk cId="0" sldId="275"/>
            <ac:spMk id="448" creationId="{00000000-0000-0000-0000-000000000000}"/>
          </ac:spMkLst>
        </pc:spChg>
      </pc:sldChg>
      <pc:sldChg chg="modSp mod modClrScheme chgLayout">
        <pc:chgData name="m.wilnhammer" userId="S::m.wilnhammer_asi-assurance.org#ext#@onefsc.onmicrosoft.com::5801dffc-2aca-42a2-a180-aa93cdd869db" providerId="AD" clId="Web-{477ECB39-C708-468B-09FB-3CF5D5FB9DFC}" dt="2025-03-03T18:29:33.883" v="49" actId="20577"/>
        <pc:sldMkLst>
          <pc:docMk/>
          <pc:sldMk cId="2837134787" sldId="293"/>
        </pc:sldMkLst>
        <pc:spChg chg="mod ord">
          <ac:chgData name="m.wilnhammer" userId="S::m.wilnhammer_asi-assurance.org#ext#@onefsc.onmicrosoft.com::5801dffc-2aca-42a2-a180-aa93cdd869db" providerId="AD" clId="Web-{477ECB39-C708-468B-09FB-3CF5D5FB9DFC}" dt="2025-03-03T18:28:22.146" v="19" actId="1076"/>
          <ac:spMkLst>
            <pc:docMk/>
            <pc:sldMk cId="2837134787" sldId="293"/>
            <ac:spMk id="2" creationId="{2FA820BD-1A05-4BF4-8409-80C229E15FBC}"/>
          </ac:spMkLst>
        </pc:spChg>
        <pc:spChg chg="mod ord">
          <ac:chgData name="m.wilnhammer" userId="S::m.wilnhammer_asi-assurance.org#ext#@onefsc.onmicrosoft.com::5801dffc-2aca-42a2-a180-aa93cdd869db" providerId="AD" clId="Web-{477ECB39-C708-468B-09FB-3CF5D5FB9DFC}" dt="2025-03-03T18:29:33.883" v="49" actId="20577"/>
          <ac:spMkLst>
            <pc:docMk/>
            <pc:sldMk cId="2837134787" sldId="293"/>
            <ac:spMk id="3" creationId="{82E0780B-85E4-46E0-BE10-AFC80F5B0B8B}"/>
          </ac:spMkLst>
        </pc:spChg>
      </pc:sldChg>
      <pc:sldChg chg="modSp mod modClrScheme chgLayout">
        <pc:chgData name="m.wilnhammer" userId="S::m.wilnhammer_asi-assurance.org#ext#@onefsc.onmicrosoft.com::5801dffc-2aca-42a2-a180-aa93cdd869db" providerId="AD" clId="Web-{477ECB39-C708-468B-09FB-3CF5D5FB9DFC}" dt="2025-03-03T18:28:39.240" v="25" actId="20577"/>
        <pc:sldMkLst>
          <pc:docMk/>
          <pc:sldMk cId="89348294" sldId="295"/>
        </pc:sldMkLst>
        <pc:spChg chg="mod ord">
          <ac:chgData name="m.wilnhammer" userId="S::m.wilnhammer_asi-assurance.org#ext#@onefsc.onmicrosoft.com::5801dffc-2aca-42a2-a180-aa93cdd869db" providerId="AD" clId="Web-{477ECB39-C708-468B-09FB-3CF5D5FB9DFC}" dt="2025-03-03T18:28:14.927" v="18"/>
          <ac:spMkLst>
            <pc:docMk/>
            <pc:sldMk cId="89348294" sldId="295"/>
            <ac:spMk id="2" creationId="{814977D8-4424-4EF5-A934-60098BB2D083}"/>
          </ac:spMkLst>
        </pc:spChg>
        <pc:spChg chg="mod ord">
          <ac:chgData name="m.wilnhammer" userId="S::m.wilnhammer_asi-assurance.org#ext#@onefsc.onmicrosoft.com::5801dffc-2aca-42a2-a180-aa93cdd869db" providerId="AD" clId="Web-{477ECB39-C708-468B-09FB-3CF5D5FB9DFC}" dt="2025-03-03T18:28:39.240" v="25" actId="20577"/>
          <ac:spMkLst>
            <pc:docMk/>
            <pc:sldMk cId="89348294" sldId="295"/>
            <ac:spMk id="3" creationId="{523FC180-5963-4397-AABC-E2D34828E1BE}"/>
          </ac:spMkLst>
        </pc:spChg>
      </pc:sldChg>
      <pc:sldChg chg="modSp mod modClrScheme chgLayout">
        <pc:chgData name="m.wilnhammer" userId="S::m.wilnhammer_asi-assurance.org#ext#@onefsc.onmicrosoft.com::5801dffc-2aca-42a2-a180-aa93cdd869db" providerId="AD" clId="Web-{477ECB39-C708-468B-09FB-3CF5D5FB9DFC}" dt="2025-03-03T18:28:50.303" v="28" actId="1076"/>
        <pc:sldMkLst>
          <pc:docMk/>
          <pc:sldMk cId="1839850447" sldId="355"/>
        </pc:sldMkLst>
        <pc:spChg chg="mod ord">
          <ac:chgData name="m.wilnhammer" userId="S::m.wilnhammer_asi-assurance.org#ext#@onefsc.onmicrosoft.com::5801dffc-2aca-42a2-a180-aa93cdd869db" providerId="AD" clId="Web-{477ECB39-C708-468B-09FB-3CF5D5FB9DFC}" dt="2025-03-03T18:28:14.567" v="12"/>
          <ac:spMkLst>
            <pc:docMk/>
            <pc:sldMk cId="1839850447" sldId="355"/>
            <ac:spMk id="2" creationId="{602EF945-3205-4007-9715-4DE568DA963D}"/>
          </ac:spMkLst>
        </pc:spChg>
        <pc:spChg chg="mod ord">
          <ac:chgData name="m.wilnhammer" userId="S::m.wilnhammer_asi-assurance.org#ext#@onefsc.onmicrosoft.com::5801dffc-2aca-42a2-a180-aa93cdd869db" providerId="AD" clId="Web-{477ECB39-C708-468B-09FB-3CF5D5FB9DFC}" dt="2025-03-03T18:28:50.303" v="28" actId="1076"/>
          <ac:spMkLst>
            <pc:docMk/>
            <pc:sldMk cId="1839850447" sldId="355"/>
            <ac:spMk id="3" creationId="{A6FE01C2-15D9-405E-8555-411328B7408E}"/>
          </ac:spMkLst>
        </pc:spChg>
      </pc:sldChg>
    </pc:docChg>
  </pc:docChgLst>
  <pc:docChgLst>
    <pc:chgData name="Emily White" userId="S::e.white@fsc.org::a1817587-c932-4657-96c7-0eb1c9f81ac9" providerId="AD" clId="Web-{18C89E9C-2926-F435-7890-4E4C73FAB3DC}"/>
    <pc:docChg chg="modSld">
      <pc:chgData name="Emily White" userId="S::e.white@fsc.org::a1817587-c932-4657-96c7-0eb1c9f81ac9" providerId="AD" clId="Web-{18C89E9C-2926-F435-7890-4E4C73FAB3DC}" dt="2025-02-12T16:05:54.208" v="1" actId="20577"/>
      <pc:docMkLst>
        <pc:docMk/>
      </pc:docMkLst>
      <pc:sldChg chg="modSp">
        <pc:chgData name="Emily White" userId="S::e.white@fsc.org::a1817587-c932-4657-96c7-0eb1c9f81ac9" providerId="AD" clId="Web-{18C89E9C-2926-F435-7890-4E4C73FAB3DC}" dt="2025-02-12T16:05:54.208" v="1" actId="20577"/>
        <pc:sldMkLst>
          <pc:docMk/>
          <pc:sldMk cId="89348294" sldId="295"/>
        </pc:sldMkLst>
        <pc:spChg chg="mod">
          <ac:chgData name="Emily White" userId="S::e.white@fsc.org::a1817587-c932-4657-96c7-0eb1c9f81ac9" providerId="AD" clId="Web-{18C89E9C-2926-F435-7890-4E4C73FAB3DC}" dt="2025-02-12T16:05:54.208" v="1" actId="20577"/>
          <ac:spMkLst>
            <pc:docMk/>
            <pc:sldMk cId="89348294" sldId="295"/>
            <ac:spMk id="3" creationId="{523FC180-5963-4397-AABC-E2D34828E1B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313310-6A0C-42F0-B727-7FB0E4BCF10C}" type="datetimeFigureOut">
              <a:rPr lang="en-US" smtClean="0"/>
              <a:t>9/2/2025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709C92-502E-4C47-A842-8CA9B204E679}" type="slidenum">
              <a:rPr lang="en-US" smtClean="0"/>
              <a:t>‹#›</a:t>
            </a:fld>
            <a:endParaRPr lang="en-US"/>
          </a:p>
        </p:txBody>
      </p:sp>
    </p:spTree>
    <p:extLst>
      <p:ext uri="{BB962C8B-B14F-4D97-AF65-F5344CB8AC3E}">
        <p14:creationId xmlns:p14="http://schemas.microsoft.com/office/powerpoint/2010/main" val="3634280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7F709C92-502E-4C47-A842-8CA9B204E679}" type="slidenum">
              <a:rPr lang="en-US" smtClean="0"/>
              <a:t>1</a:t>
            </a:fld>
            <a:endParaRPr lang="en-US"/>
          </a:p>
        </p:txBody>
      </p:sp>
    </p:spTree>
    <p:extLst>
      <p:ext uri="{BB962C8B-B14F-4D97-AF65-F5344CB8AC3E}">
        <p14:creationId xmlns:p14="http://schemas.microsoft.com/office/powerpoint/2010/main" val="195086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cdebc45f9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2cdebc45f94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85750" indent="-285750">
              <a:lnSpc>
                <a:spcPct val="115000"/>
              </a:lnSpc>
              <a:spcBef>
                <a:spcPts val="1200"/>
              </a:spcBef>
              <a:buClr>
                <a:schemeClr val="dk1"/>
              </a:buClr>
              <a:buSzPts val="11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每次审核前均需完成案头工作。</a:t>
            </a:r>
            <a:endParaRPr lang="en-US" dirty="0"/>
          </a:p>
          <a:p>
            <a:pPr marL="285750" indent="-285750">
              <a:lnSpc>
                <a:spcPct val="115000"/>
              </a:lnSpc>
              <a:spcBef>
                <a:spcPts val="1200"/>
              </a:spcBef>
              <a:buClr>
                <a:schemeClr val="dk1"/>
              </a:buClr>
              <a:buSzPts val="11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务必合理分工，以避免审核员超负荷工作。</a:t>
            </a:r>
            <a:endParaRPr lang="en-US" dirty="0">
              <a:latin typeface="Calibri" panose="020F0502020204030204"/>
              <a:ea typeface="Calibri" panose="020F0502020204030204"/>
              <a:cs typeface="Calibri" panose="020F0502020204030204"/>
              <a:sym typeface="Arial"/>
            </a:endParaRPr>
          </a:p>
          <a:p>
            <a:pPr marL="285750" indent="-285750">
              <a:lnSpc>
                <a:spcPct val="114999"/>
              </a:lnSpc>
              <a:spcBef>
                <a:spcPts val="1200"/>
              </a:spcBef>
              <a:buClr>
                <a:srgbClr val="000000"/>
              </a:buClr>
              <a:buSzPts val="11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社会责任审核规划是明确审核目标、范围及标准的关键环节。</a:t>
            </a:r>
            <a:endParaRPr lang="en-US" dirty="0">
              <a:latin typeface="Calibri" panose="020F0502020204030204"/>
              <a:ea typeface="Calibri" panose="020F0502020204030204"/>
              <a:cs typeface="Calibri" panose="020F0502020204030204"/>
              <a:sym typeface="Arial"/>
            </a:endParaRPr>
          </a:p>
          <a:p>
            <a:pPr marL="285750" indent="-285750">
              <a:lnSpc>
                <a:spcPct val="114999"/>
              </a:lnSpc>
              <a:spcBef>
                <a:spcPts val="1200"/>
              </a:spcBef>
              <a:buClr>
                <a:srgbClr val="000000"/>
              </a:buClr>
              <a:buSzPts val="11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由于审核时间有限，往往难以覆盖所有需要核查的内容，因此，科学规划与高效的时间管理是实现有效审核的关键。需预留充足时间，确保充分核查预先准备的所有问题。</a:t>
            </a:r>
            <a:endParaRPr lang="en-US" dirty="0">
              <a:latin typeface="Calibri" panose="020F0502020204030204"/>
              <a:ea typeface="Calibri" panose="020F0502020204030204"/>
              <a:cs typeface="Calibri" panose="020F0502020204030204"/>
              <a:sym typeface="Arial"/>
            </a:endParaRPr>
          </a:p>
          <a:p>
            <a:pPr marL="285750" indent="-285750">
              <a:lnSpc>
                <a:spcPct val="114999"/>
              </a:lnSpc>
              <a:spcBef>
                <a:spcPts val="1200"/>
              </a:spcBef>
              <a:buClr>
                <a:srgbClr val="000000"/>
              </a:buClr>
              <a:buSzPts val="11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员工代表抽查：按比例抽选男女员工和具有代表性的少数群体（外籍劳工、怀孕员工、有子女员工及残障员工等）。</a:t>
            </a:r>
            <a:endParaRPr lang="en-US" dirty="0">
              <a:latin typeface="Calibri" panose="020F0502020204030204"/>
              <a:ea typeface="Calibri" panose="020F0502020204030204"/>
              <a:cs typeface="Calibri" panose="020F0502020204030204"/>
              <a:sym typeface="Arial"/>
            </a:endParaRPr>
          </a:p>
          <a:p>
            <a:pPr marL="285750" indent="-285750">
              <a:lnSpc>
                <a:spcPct val="114999"/>
              </a:lnSpc>
              <a:spcBef>
                <a:spcPts val="1200"/>
              </a:spcBef>
              <a:buClr>
                <a:srgbClr val="000000"/>
              </a:buClr>
              <a:buSzPts val="11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实地考察前需确认着装要求，出于实际考虑，确保符合管理层预期，同时在与员工面谈时建立共情。</a:t>
            </a:r>
            <a:endParaRPr lang="en-US" dirty="0">
              <a:latin typeface="Calibri" panose="020F0502020204030204"/>
              <a:ea typeface="Calibri" panose="020F0502020204030204"/>
              <a:cs typeface="Calibri" panose="020F0502020204030204"/>
              <a:sym typeface="Arial"/>
            </a:endParaRPr>
          </a:p>
          <a:p>
            <a:pPr marL="285750" indent="-285750">
              <a:lnSpc>
                <a:spcPct val="114999"/>
              </a:lnSpc>
              <a:spcBef>
                <a:spcPts val="1200"/>
              </a:spcBef>
              <a:buClr>
                <a:srgbClr val="000000"/>
              </a:buClr>
              <a:buSzPts val="11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具体面谈内容将在下一模块详细讲解。</a:t>
            </a:r>
            <a:endParaRPr dirty="0">
              <a:ea typeface="Calibri" panose="020F0502020204030204"/>
              <a:cs typeface="Calibri" panose="020F0502020204030204"/>
            </a:endParaRPr>
          </a:p>
        </p:txBody>
      </p:sp>
      <p:sp>
        <p:nvSpPr>
          <p:cNvPr id="269" name="Google Shape;269;g2cdebc45f94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e8cf78d5bc_0_4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2e8cf78d5bc_0_4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85750" indent="-285750" algn="l" defTabSz="914400" rtl="0" eaLnBrk="1" latinLnBrk="0" hangingPunct="1">
              <a:lnSpc>
                <a:spcPct val="115000"/>
              </a:lnSpc>
              <a:spcBef>
                <a:spcPts val="1200"/>
              </a:spcBef>
              <a:buClr>
                <a:schemeClr val="dk1"/>
              </a:buClr>
              <a:buSzPts val="1100"/>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每次审核前均需完成案头工作。</a:t>
            </a:r>
            <a:endParaRPr lang="en-US" altLang="zh-CN"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285750" marR="0" lvl="0" indent="-285750" algn="l" defTabSz="914400" rtl="0" eaLnBrk="1" fontAlgn="auto" latinLnBrk="0" hangingPunct="1">
              <a:lnSpc>
                <a:spcPct val="115000"/>
              </a:lnSpc>
              <a:spcBef>
                <a:spcPts val="1200"/>
              </a:spcBef>
              <a:spcAft>
                <a:spcPts val="0"/>
              </a:spcAft>
              <a:buClr>
                <a:schemeClr val="dk1"/>
              </a:buClr>
              <a:buSzPts val="1100"/>
              <a:buFont typeface="Arial" panose="020B0604020202020204" pitchFamily="34" charset="0"/>
              <a:buChar char="‾"/>
              <a:tabLst/>
              <a:defRP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须深入研读被审核方提交的相关信息和文件。</a:t>
            </a:r>
            <a:endParaRPr lang="en-US" altLang="zh-CN"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285750" marR="0" lvl="0" indent="-285750" algn="l" defTabSz="914400" rtl="0" eaLnBrk="1" fontAlgn="auto" latinLnBrk="0" hangingPunct="1">
              <a:lnSpc>
                <a:spcPct val="115000"/>
              </a:lnSpc>
              <a:spcBef>
                <a:spcPts val="1200"/>
              </a:spcBef>
              <a:spcAft>
                <a:spcPts val="0"/>
              </a:spcAft>
              <a:buClr>
                <a:schemeClr val="dk1"/>
              </a:buClr>
              <a:buSzPts val="1100"/>
              <a:buFont typeface="Arial" panose="020B0604020202020204" pitchFamily="34" charset="0"/>
              <a:buChar char="‾"/>
              <a:tabLst/>
              <a:defRP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自我评估表必须在审核前完成审阅，这一点至关重要。若证书持有者（</a:t>
            </a:r>
            <a:r>
              <a:rPr lang="en-GB" altLang="zh-CN"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CH</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）未按时提交自我评估表，则可能导致审核中止或延期。</a:t>
            </a:r>
            <a:endParaRPr lang="en-US" altLang="zh-CN"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p:txBody>
      </p:sp>
      <p:sp>
        <p:nvSpPr>
          <p:cNvPr id="279" name="Google Shape;279;g2e8cf78d5bc_0_4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2e8cf78d5bc_0_15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g2e8cf78d5bc_0_15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defTabSz="914400" rtl="0" eaLnBrk="1" latinLnBrk="0" hangingPunct="1">
              <a:lnSpc>
                <a:spcPct val="100000"/>
              </a:lnSpc>
              <a:spcBef>
                <a:spcPts val="1200"/>
              </a:spcBef>
              <a:spcAft>
                <a:spcPts val="0"/>
              </a:spcAft>
              <a:buClr>
                <a:schemeClr val="dk1"/>
              </a:buClr>
              <a:buSzPts val="1100"/>
              <a:buFont typeface="Arial" panose="020B0604020202020204" pitchFamily="34" charset="0"/>
              <a:buNone/>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上述内容源自国际注册舞弊审查师协会（</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ACFE</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）手册</a:t>
            </a:r>
            <a:endParaRPr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p:txBody>
      </p:sp>
      <p:sp>
        <p:nvSpPr>
          <p:cNvPr id="437" name="Google Shape;437;g2e8cf78d5bc_0_15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e8cf78d5bc_0_19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2e8cf78d5bc_0_19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zh-CN" sz="1800" b="0" dirty="0">
                <a:effectLst/>
                <a:latin typeface="Arial" panose="020B0604020202020204" pitchFamily="34" charset="0"/>
                <a:ea typeface="宋体" panose="02010600030101010101" pitchFamily="2" charset="-122"/>
                <a:cs typeface="Times New Roman" panose="02020603050405020304" pitchFamily="18" charset="0"/>
              </a:rPr>
              <a:t>规划阶段：</a:t>
            </a:r>
            <a:r>
              <a:rPr lang="en-US" b="0" dirty="0">
                <a:latin typeface="Arial"/>
                <a:ea typeface="Arial"/>
                <a:cs typeface="Arial"/>
                <a:sym typeface="Arial"/>
              </a:rPr>
              <a:t> </a:t>
            </a:r>
            <a:endParaRPr b="0"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总体员工规模</a:t>
            </a:r>
            <a:r>
              <a:rPr lang="en-GB" sz="1800" dirty="0">
                <a:effectLst/>
                <a:latin typeface="Arial" panose="020B0604020202020204" pitchFamily="34" charset="0"/>
                <a:ea typeface="宋体" panose="02010600030101010101" pitchFamily="2" charset="-122"/>
                <a:cs typeface="Times New Roman" panose="02020603050405020304" pitchFamily="18" charset="0"/>
              </a:rPr>
              <a:t> - </a:t>
            </a:r>
            <a:r>
              <a:rPr lang="zh-CN" sz="1800" dirty="0">
                <a:effectLst/>
                <a:latin typeface="Arial" panose="020B0604020202020204" pitchFamily="34" charset="0"/>
                <a:ea typeface="宋体" panose="02010600030101010101" pitchFamily="2" charset="-122"/>
                <a:cs typeface="Times New Roman" panose="02020603050405020304" pitchFamily="18" charset="0"/>
              </a:rPr>
              <a:t>抽样量（利用计算器进行计算）</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关键人员（工会代表、员工代表、关键岗位人员、举报人，…）</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关键人口统计特征（群体分类、少数群体、班次、部门、性别、年龄、特定背景问题）</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文件材料（员工名单、工资标准、政策制度，…）</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面谈地点</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审核计划（面谈时间安排、面谈对象、主要目标等）</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zh-CN" sz="1800" b="0" kern="100" dirty="0">
                <a:effectLst/>
                <a:latin typeface="Arial" panose="020B0604020202020204" pitchFamily="34" charset="0"/>
                <a:ea typeface="宋体" panose="02010600030101010101" pitchFamily="2" charset="-122"/>
                <a:cs typeface="Times New Roman" panose="02020603050405020304" pitchFamily="18" charset="0"/>
              </a:rPr>
              <a:t>准备阶段：</a:t>
            </a:r>
            <a:endParaRPr b="0"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问题清单</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需核实哪些事项？</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哪些信息可以披露，哪些需要保密？</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需要事先查阅哪些信息？（产品、包装、防爆等级、外壳）</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需要事先了解哪些信息？（工资政策、事故处理、劳资纠纷、员工代表选举、新版集体谈判协议）</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zh-CN" sz="1800" b="0" kern="100" dirty="0">
                <a:effectLst/>
                <a:latin typeface="Arial" panose="020B0604020202020204" pitchFamily="34" charset="0"/>
                <a:ea typeface="宋体" panose="02010600030101010101" pitchFamily="2" charset="-122"/>
                <a:cs typeface="Times New Roman" panose="02020603050405020304" pitchFamily="18" charset="0"/>
              </a:rPr>
              <a:t>交流与说明阶段</a:t>
            </a:r>
            <a:endParaRPr lang="en-US" altLang="zh-CN" sz="1800" b="0" kern="100" dirty="0">
              <a:effectLst/>
              <a:latin typeface="Arial" panose="020B0604020202020204" pitchFamily="3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b="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陈述、澄清及质证阶段</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哪些方面需要进一步说明？</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哪些方面不清楚？</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哪些方面需要核实？封闭式问题</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在不同面谈中，可利用哪些信息源对面谈内容进行交叉验证？</a:t>
            </a:r>
            <a:endParaRPr dirty="0">
              <a:latin typeface="Arial"/>
              <a:ea typeface="Arial"/>
              <a:cs typeface="Arial"/>
              <a:sym typeface="Arial"/>
            </a:endParaRPr>
          </a:p>
          <a:p>
            <a:pPr marL="457200" indent="-317500">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在面谈中一旦发现潜在或实际问题，应遵循“三</a:t>
            </a:r>
            <a:r>
              <a:rPr lang="en-GB" sz="1800" dirty="0">
                <a:effectLst/>
                <a:latin typeface="Arial" panose="020B0604020202020204" pitchFamily="34" charset="0"/>
                <a:ea typeface="宋体" panose="02010600030101010101" pitchFamily="2" charset="-122"/>
                <a:cs typeface="Times New Roman" panose="02020603050405020304" pitchFamily="18" charset="0"/>
              </a:rPr>
              <a:t>R</a:t>
            </a:r>
            <a:r>
              <a:rPr lang="zh-CN" sz="1800" dirty="0">
                <a:effectLst/>
                <a:latin typeface="Arial" panose="020B0604020202020204" pitchFamily="34" charset="0"/>
                <a:ea typeface="宋体" panose="02010600030101010101" pitchFamily="2" charset="-122"/>
                <a:cs typeface="Times New Roman" panose="02020603050405020304" pitchFamily="18" charset="0"/>
              </a:rPr>
              <a:t>原则”进行处理：识别问题（</a:t>
            </a:r>
            <a:r>
              <a:rPr lang="en-GB" sz="1800" dirty="0">
                <a:effectLst/>
                <a:latin typeface="Arial" panose="020B0604020202020204" pitchFamily="34" charset="0"/>
                <a:ea typeface="宋体" panose="02010600030101010101" pitchFamily="2" charset="-122"/>
                <a:cs typeface="Times New Roman" panose="02020603050405020304" pitchFamily="18" charset="0"/>
              </a:rPr>
              <a:t>Recognize</a:t>
            </a:r>
            <a:r>
              <a:rPr lang="zh-CN" sz="1800" dirty="0">
                <a:effectLst/>
                <a:latin typeface="Arial" panose="020B0604020202020204" pitchFamily="34" charset="0"/>
                <a:ea typeface="宋体" panose="02010600030101010101" pitchFamily="2" charset="-122"/>
                <a:cs typeface="Times New Roman" panose="02020603050405020304" pitchFamily="18" charset="0"/>
              </a:rPr>
              <a:t>）、记录问题（</a:t>
            </a:r>
            <a:r>
              <a:rPr lang="en-GB" sz="1800" dirty="0">
                <a:effectLst/>
                <a:latin typeface="Arial" panose="020B0604020202020204" pitchFamily="34" charset="0"/>
                <a:ea typeface="宋体" panose="02010600030101010101" pitchFamily="2" charset="-122"/>
                <a:cs typeface="Times New Roman" panose="02020603050405020304" pitchFamily="18" charset="0"/>
              </a:rPr>
              <a:t>Record</a:t>
            </a:r>
            <a:r>
              <a:rPr lang="zh-CN" sz="1800" dirty="0">
                <a:effectLst/>
                <a:latin typeface="Arial" panose="020B0604020202020204" pitchFamily="34" charset="0"/>
                <a:ea typeface="宋体" panose="02010600030101010101" pitchFamily="2" charset="-122"/>
                <a:cs typeface="Times New Roman" panose="02020603050405020304" pitchFamily="18" charset="0"/>
              </a:rPr>
              <a:t>）、回应问题（</a:t>
            </a:r>
            <a:r>
              <a:rPr lang="en-GB" sz="1800" dirty="0">
                <a:effectLst/>
                <a:latin typeface="Arial" panose="020B0604020202020204" pitchFamily="34" charset="0"/>
                <a:ea typeface="宋体" panose="02010600030101010101" pitchFamily="2" charset="-122"/>
                <a:cs typeface="Times New Roman" panose="02020603050405020304" pitchFamily="18" charset="0"/>
              </a:rPr>
              <a:t>Respond</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US"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br>
              <a:rPr lang="en-US" dirty="0">
                <a:latin typeface="Arial"/>
                <a:ea typeface="Arial"/>
                <a:cs typeface="Arial"/>
                <a:sym typeface="Arial"/>
              </a:rPr>
            </a:br>
            <a:r>
              <a:rPr lang="zh-CN" sz="1800" b="0" dirty="0">
                <a:effectLst/>
                <a:latin typeface="Arial" panose="020B0604020202020204" pitchFamily="34" charset="0"/>
                <a:ea typeface="宋体" panose="02010600030101010101" pitchFamily="2" charset="-122"/>
                <a:cs typeface="Times New Roman" panose="02020603050405020304" pitchFamily="18" charset="0"/>
              </a:rPr>
              <a:t>收尾阶段</a:t>
            </a:r>
            <a:endParaRPr b="0"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感谢对方付出的时间与精力</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这对流程的公信力和员工感受至关重要</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务必总结要点并明确行动方案</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鼓励提问亦有助于倾听重点信息，因为您的问题或许未触及核心</a:t>
            </a:r>
            <a:endParaRPr dirty="0">
              <a:latin typeface="Arial"/>
              <a:ea typeface="Arial"/>
              <a:cs typeface="Arial"/>
              <a:sym typeface="Arial"/>
            </a:endParaRPr>
          </a:p>
          <a:p>
            <a:pPr marL="45720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zh-CN" sz="1800" b="0" kern="100" dirty="0">
                <a:effectLst/>
                <a:latin typeface="Arial" panose="020B0604020202020204" pitchFamily="34" charset="0"/>
                <a:ea typeface="宋体" panose="02010600030101010101" pitchFamily="2" charset="-122"/>
                <a:cs typeface="Times New Roman" panose="02020603050405020304" pitchFamily="18" charset="0"/>
              </a:rPr>
              <a:t>成效评估阶段</a:t>
            </a:r>
            <a:endParaRPr b="0"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要对每场面谈进行评估和制定行动方案，最好形成习惯</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评估您在面谈中的表现，有时并未从面谈中获得足够的信息，而有时则偏离重点</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调整您的策略，并评估是否需要做出相应改进。</a:t>
            </a:r>
            <a:endParaRPr dirty="0">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445" name="Google Shape;445;g2e8cf78d5bc_0_19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5"/>
        <p:cNvGrpSpPr/>
        <p:nvPr/>
      </p:nvGrpSpPr>
      <p:grpSpPr>
        <a:xfrm>
          <a:off x="0" y="0"/>
          <a:ext cx="0" cy="0"/>
          <a:chOff x="0" y="0"/>
          <a:chExt cx="0" cy="0"/>
        </a:xfrm>
      </p:grpSpPr>
      <p:pic>
        <p:nvPicPr>
          <p:cNvPr id="16" name="Google Shape;16;p13"/>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7" name="Google Shape;17;p13"/>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8" name="Google Shape;18;p1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9" name="Google Shape;19;p13"/>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0" name="Google Shape;20;p13"/>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1" name="Google Shape;21;p13"/>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2" name="Google Shape;22;p1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2485183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84"/>
        <p:cNvGrpSpPr/>
        <p:nvPr/>
      </p:nvGrpSpPr>
      <p:grpSpPr>
        <a:xfrm>
          <a:off x="0" y="0"/>
          <a:ext cx="0" cy="0"/>
          <a:chOff x="0" y="0"/>
          <a:chExt cx="0" cy="0"/>
        </a:xfrm>
      </p:grpSpPr>
      <p:pic>
        <p:nvPicPr>
          <p:cNvPr id="85" name="Google Shape;85;p3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86" name="Google Shape;86;p3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7" name="Google Shape;8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3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3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92" name="Google Shape;92;p3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extLst>
      <p:ext uri="{BB962C8B-B14F-4D97-AF65-F5344CB8AC3E}">
        <p14:creationId xmlns:p14="http://schemas.microsoft.com/office/powerpoint/2010/main" val="314936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93"/>
        <p:cNvGrpSpPr/>
        <p:nvPr/>
      </p:nvGrpSpPr>
      <p:grpSpPr>
        <a:xfrm>
          <a:off x="0" y="0"/>
          <a:ext cx="0" cy="0"/>
          <a:chOff x="0" y="0"/>
          <a:chExt cx="0" cy="0"/>
        </a:xfrm>
      </p:grpSpPr>
      <p:pic>
        <p:nvPicPr>
          <p:cNvPr id="94" name="Google Shape;94;p3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95" name="Google Shape;9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p3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3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3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1333543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01"/>
        <p:cNvGrpSpPr/>
        <p:nvPr/>
      </p:nvGrpSpPr>
      <p:grpSpPr>
        <a:xfrm>
          <a:off x="0" y="0"/>
          <a:ext cx="0" cy="0"/>
          <a:chOff x="0" y="0"/>
          <a:chExt cx="0" cy="0"/>
        </a:xfrm>
      </p:grpSpPr>
      <p:sp>
        <p:nvSpPr>
          <p:cNvPr id="102" name="Google Shape;102;p3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06" name="Google Shape;106;p3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7" name="Google Shape;107;p3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8" name="Google Shape;108;p3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extLst>
      <p:ext uri="{BB962C8B-B14F-4D97-AF65-F5344CB8AC3E}">
        <p14:creationId xmlns:p14="http://schemas.microsoft.com/office/powerpoint/2010/main" val="4163673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09"/>
        <p:cNvGrpSpPr/>
        <p:nvPr/>
      </p:nvGrpSpPr>
      <p:grpSpPr>
        <a:xfrm>
          <a:off x="0" y="0"/>
          <a:ext cx="0" cy="0"/>
          <a:chOff x="0" y="0"/>
          <a:chExt cx="0" cy="0"/>
        </a:xfrm>
      </p:grpSpPr>
      <p:sp>
        <p:nvSpPr>
          <p:cNvPr id="110" name="Google Shape;110;p4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4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2" name="Google Shape;112;p4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3" name="Google Shape;113;p4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4" name="Google Shape;114;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7" name="Google Shape;117;p4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8" name="Google Shape;118;p4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238816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9"/>
        <p:cNvGrpSpPr/>
        <p:nvPr/>
      </p:nvGrpSpPr>
      <p:grpSpPr>
        <a:xfrm>
          <a:off x="0" y="0"/>
          <a:ext cx="0" cy="0"/>
          <a:chOff x="0" y="0"/>
          <a:chExt cx="0" cy="0"/>
        </a:xfrm>
      </p:grpSpPr>
    </p:spTree>
    <p:extLst>
      <p:ext uri="{BB962C8B-B14F-4D97-AF65-F5344CB8AC3E}">
        <p14:creationId xmlns:p14="http://schemas.microsoft.com/office/powerpoint/2010/main" val="1723922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0"/>
        <p:cNvGrpSpPr/>
        <p:nvPr/>
      </p:nvGrpSpPr>
      <p:grpSpPr>
        <a:xfrm>
          <a:off x="0" y="0"/>
          <a:ext cx="0" cy="0"/>
          <a:chOff x="0" y="0"/>
          <a:chExt cx="0" cy="0"/>
        </a:xfrm>
      </p:grpSpPr>
      <p:cxnSp>
        <p:nvCxnSpPr>
          <p:cNvPr id="121" name="Google Shape;121;p42"/>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2" name="Google Shape;122;p42"/>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extLst>
      <p:ext uri="{BB962C8B-B14F-4D97-AF65-F5344CB8AC3E}">
        <p14:creationId xmlns:p14="http://schemas.microsoft.com/office/powerpoint/2010/main" val="3830245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3"/>
        <p:cNvGrpSpPr/>
        <p:nvPr/>
      </p:nvGrpSpPr>
      <p:grpSpPr>
        <a:xfrm>
          <a:off x="0" y="0"/>
          <a:ext cx="0" cy="0"/>
          <a:chOff x="0" y="0"/>
          <a:chExt cx="0" cy="0"/>
        </a:xfrm>
      </p:grpSpPr>
    </p:spTree>
    <p:extLst>
      <p:ext uri="{BB962C8B-B14F-4D97-AF65-F5344CB8AC3E}">
        <p14:creationId xmlns:p14="http://schemas.microsoft.com/office/powerpoint/2010/main" val="2259521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Titel und Inhalt">
    <p:spTree>
      <p:nvGrpSpPr>
        <p:cNvPr id="1" name="Shape 124"/>
        <p:cNvGrpSpPr/>
        <p:nvPr/>
      </p:nvGrpSpPr>
      <p:grpSpPr>
        <a:xfrm>
          <a:off x="0" y="0"/>
          <a:ext cx="0" cy="0"/>
          <a:chOff x="0" y="0"/>
          <a:chExt cx="0" cy="0"/>
        </a:xfrm>
      </p:grpSpPr>
      <p:sp>
        <p:nvSpPr>
          <p:cNvPr id="125" name="Google Shape;125;p44"/>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44"/>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4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4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9" name="Google Shape;129;p4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33342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Leer">
    <p:spTree>
      <p:nvGrpSpPr>
        <p:cNvPr id="1" name="Shape 130"/>
        <p:cNvGrpSpPr/>
        <p:nvPr/>
      </p:nvGrpSpPr>
      <p:grpSpPr>
        <a:xfrm>
          <a:off x="0" y="0"/>
          <a:ext cx="0" cy="0"/>
          <a:chOff x="0" y="0"/>
          <a:chExt cx="0" cy="0"/>
        </a:xfrm>
      </p:grpSpPr>
      <p:sp>
        <p:nvSpPr>
          <p:cNvPr id="131" name="Google Shape;131;p4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4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3" name="Google Shape;133;p4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05679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Emty white copy" type="tx">
  <p:cSld name="Emty white copy">
    <p:spTree>
      <p:nvGrpSpPr>
        <p:cNvPr id="1" name="Shape 134"/>
        <p:cNvGrpSpPr/>
        <p:nvPr/>
      </p:nvGrpSpPr>
      <p:grpSpPr>
        <a:xfrm>
          <a:off x="0" y="0"/>
          <a:ext cx="0" cy="0"/>
          <a:chOff x="0" y="0"/>
          <a:chExt cx="0" cy="0"/>
        </a:xfrm>
      </p:grpSpPr>
    </p:spTree>
    <p:extLst>
      <p:ext uri="{BB962C8B-B14F-4D97-AF65-F5344CB8AC3E}">
        <p14:creationId xmlns:p14="http://schemas.microsoft.com/office/powerpoint/2010/main" val="543924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23"/>
        <p:cNvGrpSpPr/>
        <p:nvPr/>
      </p:nvGrpSpPr>
      <p:grpSpPr>
        <a:xfrm>
          <a:off x="0" y="0"/>
          <a:ext cx="0" cy="0"/>
          <a:chOff x="0" y="0"/>
          <a:chExt cx="0" cy="0"/>
        </a:xfrm>
      </p:grpSpPr>
      <p:pic>
        <p:nvPicPr>
          <p:cNvPr id="24" name="Google Shape;24;p14"/>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25" name="Google Shape;25;p14"/>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14"/>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0" name="Google Shape;30;p1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3491439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4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4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4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4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4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4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4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4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4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extLst>
      <p:ext uri="{BB962C8B-B14F-4D97-AF65-F5344CB8AC3E}">
        <p14:creationId xmlns:p14="http://schemas.microsoft.com/office/powerpoint/2010/main" val="1224625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31"/>
        <p:cNvGrpSpPr/>
        <p:nvPr/>
      </p:nvGrpSpPr>
      <p:grpSpPr>
        <a:xfrm>
          <a:off x="0" y="0"/>
          <a:ext cx="0" cy="0"/>
          <a:chOff x="0" y="0"/>
          <a:chExt cx="0" cy="0"/>
        </a:xfrm>
      </p:grpSpPr>
      <p:pic>
        <p:nvPicPr>
          <p:cNvPr id="32" name="Google Shape;32;p15"/>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33" name="Google Shape;33;p15"/>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 name="Google Shape;3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37" name="Google Shape;37;p15"/>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38" name="Google Shape;38;p15"/>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9274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39"/>
        <p:cNvGrpSpPr/>
        <p:nvPr/>
      </p:nvGrpSpPr>
      <p:grpSpPr>
        <a:xfrm>
          <a:off x="0" y="0"/>
          <a:ext cx="0" cy="0"/>
          <a:chOff x="0" y="0"/>
          <a:chExt cx="0" cy="0"/>
        </a:xfrm>
      </p:grpSpPr>
      <p:pic>
        <p:nvPicPr>
          <p:cNvPr id="40" name="Google Shape;40;p16"/>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41" name="Google Shape;41;p16"/>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42" name="Google Shape;42;p16"/>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43" name="Google Shape;4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5" name="Google Shape;45;p16"/>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627933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47"/>
        <p:cNvGrpSpPr/>
        <p:nvPr/>
      </p:nvGrpSpPr>
      <p:grpSpPr>
        <a:xfrm>
          <a:off x="0" y="0"/>
          <a:ext cx="0" cy="0"/>
          <a:chOff x="0" y="0"/>
          <a:chExt cx="0" cy="0"/>
        </a:xfrm>
      </p:grpSpPr>
      <p:sp>
        <p:nvSpPr>
          <p:cNvPr id="48" name="Google Shape;48;p1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extLst>
      <p:ext uri="{BB962C8B-B14F-4D97-AF65-F5344CB8AC3E}">
        <p14:creationId xmlns:p14="http://schemas.microsoft.com/office/powerpoint/2010/main" val="23173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53"/>
        <p:cNvGrpSpPr/>
        <p:nvPr/>
      </p:nvGrpSpPr>
      <p:grpSpPr>
        <a:xfrm>
          <a:off x="0" y="0"/>
          <a:ext cx="0" cy="0"/>
          <a:chOff x="0" y="0"/>
          <a:chExt cx="0" cy="0"/>
        </a:xfrm>
      </p:grpSpPr>
      <p:sp>
        <p:nvSpPr>
          <p:cNvPr id="54" name="Google Shape;54;p1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5" name="Google Shape;55;p1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56" name="Google Shape;56;p1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57" name="Google Shape;5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71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60"/>
        <p:cNvGrpSpPr/>
        <p:nvPr/>
      </p:nvGrpSpPr>
      <p:grpSpPr>
        <a:xfrm>
          <a:off x="0" y="0"/>
          <a:ext cx="0" cy="0"/>
          <a:chOff x="0" y="0"/>
          <a:chExt cx="0" cy="0"/>
        </a:xfrm>
      </p:grpSpPr>
      <p:pic>
        <p:nvPicPr>
          <p:cNvPr id="61" name="Google Shape;61;p2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62" name="Google Shape;62;p2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63" name="Google Shape;63;p2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64" name="Google Shape;6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2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35820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8"/>
        <p:cNvGrpSpPr/>
        <p:nvPr/>
      </p:nvGrpSpPr>
      <p:grpSpPr>
        <a:xfrm>
          <a:off x="0" y="0"/>
          <a:ext cx="0" cy="0"/>
          <a:chOff x="0" y="0"/>
          <a:chExt cx="0" cy="0"/>
        </a:xfrm>
      </p:grpSpPr>
      <p:pic>
        <p:nvPicPr>
          <p:cNvPr id="69" name="Google Shape;69;p21"/>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0" name="Google Shape;70;p21"/>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21"/>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5" name="Google Shape;75;p21"/>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1544847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6"/>
        <p:cNvGrpSpPr/>
        <p:nvPr/>
      </p:nvGrpSpPr>
      <p:grpSpPr>
        <a:xfrm>
          <a:off x="0" y="0"/>
          <a:ext cx="0" cy="0"/>
          <a:chOff x="0" y="0"/>
          <a:chExt cx="0" cy="0"/>
        </a:xfrm>
      </p:grpSpPr>
      <p:pic>
        <p:nvPicPr>
          <p:cNvPr id="77" name="Google Shape;77;p22"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8" name="Google Shape;78;p22"/>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9" name="Google Shape;79;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p22"/>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3" name="Google Shape;83;p2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3232024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7541429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20BD-1A05-4BF4-8409-80C229E15FBC}"/>
              </a:ext>
            </a:extLst>
          </p:cNvPr>
          <p:cNvSpPr>
            <a:spLocks noGrp="1"/>
          </p:cNvSpPr>
          <p:nvPr>
            <p:ph type="ctrTitle" idx="4294967295"/>
          </p:nvPr>
        </p:nvSpPr>
        <p:spPr>
          <a:xfrm>
            <a:off x="579543" y="1793663"/>
            <a:ext cx="10690437" cy="2336800"/>
          </a:xfrm>
        </p:spPr>
        <p:txBody>
          <a:bodyPr>
            <a:normAutofit/>
          </a:bodyPr>
          <a:lstStyle/>
          <a:p>
            <a:r>
              <a:rPr lang="zh-CN" sz="2800">
                <a:latin typeface="+mj-lt"/>
                <a:ea typeface="SimSun"/>
              </a:rPr>
              <a:t>FSC产销监管链核心劳工要求（CLR）审核员培训</a:t>
            </a:r>
          </a:p>
        </p:txBody>
      </p:sp>
      <p:sp>
        <p:nvSpPr>
          <p:cNvPr id="3" name="Subtitle 2">
            <a:extLst>
              <a:ext uri="{FF2B5EF4-FFF2-40B4-BE49-F238E27FC236}">
                <a16:creationId xmlns:a16="http://schemas.microsoft.com/office/drawing/2014/main" id="{82E0780B-85E4-46E0-BE10-AFC80F5B0B8B}"/>
              </a:ext>
            </a:extLst>
          </p:cNvPr>
          <p:cNvSpPr>
            <a:spLocks noGrp="1"/>
          </p:cNvSpPr>
          <p:nvPr>
            <p:ph type="body" idx="4294967295"/>
          </p:nvPr>
        </p:nvSpPr>
        <p:spPr>
          <a:xfrm>
            <a:off x="412750" y="3588808"/>
            <a:ext cx="8045450" cy="1538816"/>
          </a:xfrm>
        </p:spPr>
        <p:txBody>
          <a:bodyPr>
            <a:noAutofit/>
          </a:bodyPr>
          <a:lstStyle/>
          <a:p>
            <a:pPr marL="177800" indent="0">
              <a:buNone/>
            </a:pPr>
            <a:r>
              <a:rPr lang="zh-CN" sz="2400" dirty="0">
                <a:latin typeface="+mj-lt"/>
                <a:ea typeface="SimSun"/>
              </a:rPr>
              <a:t>课前预习阅读资料</a:t>
            </a:r>
          </a:p>
          <a:p>
            <a:pPr marL="177800" indent="0">
              <a:buNone/>
            </a:pPr>
            <a:endParaRPr lang="en-US" sz="2400" u="sng" dirty="0">
              <a:latin typeface="+mj-lt"/>
            </a:endParaRPr>
          </a:p>
          <a:p>
            <a:pPr marL="177800" indent="0">
              <a:buNone/>
            </a:pPr>
            <a:r>
              <a:rPr lang="zh-CN" sz="2400" dirty="0">
                <a:latin typeface="+mj-lt"/>
                <a:ea typeface="SimSun"/>
              </a:rPr>
              <a:t>模块3：社会责任审核的准备与规划</a:t>
            </a:r>
          </a:p>
        </p:txBody>
      </p:sp>
    </p:spTree>
    <p:extLst>
      <p:ext uri="{BB962C8B-B14F-4D97-AF65-F5344CB8AC3E}">
        <p14:creationId xmlns:p14="http://schemas.microsoft.com/office/powerpoint/2010/main" val="2837134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4977D8-4424-4EF5-A934-60098BB2D083}"/>
              </a:ext>
            </a:extLst>
          </p:cNvPr>
          <p:cNvSpPr>
            <a:spLocks noGrp="1"/>
          </p:cNvSpPr>
          <p:nvPr>
            <p:ph type="sldNum"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US" sz="1200" b="0" i="0" u="none" strike="noStrike" kern="1200" cap="none" spc="0" normalizeH="0" baseline="0" noProof="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523FC180-5963-4397-AABC-E2D34828E1BE}"/>
              </a:ext>
            </a:extLst>
          </p:cNvPr>
          <p:cNvSpPr>
            <a:spLocks noGrp="1"/>
          </p:cNvSpPr>
          <p:nvPr>
            <p:ph type="ctrTitle" idx="4294967295"/>
          </p:nvPr>
        </p:nvSpPr>
        <p:spPr>
          <a:xfrm>
            <a:off x="532190" y="1323900"/>
            <a:ext cx="10773119" cy="4214283"/>
          </a:xfrm>
        </p:spPr>
        <p:txBody>
          <a:bodyPr>
            <a:noAutofit/>
          </a:bodyPr>
          <a:lstStyle/>
          <a:p>
            <a:pPr>
              <a:lnSpc>
                <a:spcPct val="130000"/>
              </a:lnSpc>
            </a:pPr>
            <a:r>
              <a:rPr lang="zh-CN" altLang="en-US" sz="2800" dirty="0">
                <a:latin typeface="+mj-lt"/>
                <a:ea typeface="SimSun"/>
              </a:rPr>
              <a:t>在模块</a:t>
            </a:r>
            <a:r>
              <a:rPr lang="en-US" altLang="zh-CN" sz="2800" dirty="0">
                <a:latin typeface="+mj-lt"/>
                <a:ea typeface="SimSun"/>
              </a:rPr>
              <a:t>3</a:t>
            </a:r>
            <a:r>
              <a:rPr lang="zh-CN" altLang="en-US" sz="2800" dirty="0">
                <a:latin typeface="+mj-lt"/>
                <a:ea typeface="SimSun"/>
              </a:rPr>
              <a:t>中，学员将学习如何识别证书持有者存在的潜在风险及确定风险的优先级，从而有效准备和规划社会责任审核。</a:t>
            </a:r>
            <a:br>
              <a:rPr lang="zh-CN" altLang="en-US" sz="2800" dirty="0">
                <a:latin typeface="+mj-lt"/>
                <a:ea typeface="SimSun"/>
              </a:rPr>
            </a:br>
            <a:r>
              <a:rPr lang="zh-CN" altLang="en-US" sz="2800" dirty="0">
                <a:latin typeface="+mj-lt"/>
                <a:ea typeface="SimSun"/>
              </a:rPr>
              <a:t> </a:t>
            </a:r>
            <a:br>
              <a:rPr lang="zh-CN" altLang="en-US" sz="2800" dirty="0">
                <a:latin typeface="+mj-lt"/>
                <a:ea typeface="SimSun"/>
              </a:rPr>
            </a:br>
            <a:r>
              <a:rPr lang="zh-CN" altLang="en-US" sz="2800" dirty="0">
                <a:latin typeface="+mj-lt"/>
                <a:ea typeface="SimSun"/>
              </a:rPr>
              <a:t>此外，还将学习如何鉴别信息源的可信度，并掌握行之有效的调研策略制定技巧。 </a:t>
            </a:r>
            <a:endParaRPr lang="zh-CN" sz="2800" dirty="0">
              <a:latin typeface="+mj-lt"/>
              <a:ea typeface="SimSun"/>
            </a:endParaRPr>
          </a:p>
        </p:txBody>
      </p:sp>
    </p:spTree>
    <p:extLst>
      <p:ext uri="{BB962C8B-B14F-4D97-AF65-F5344CB8AC3E}">
        <p14:creationId xmlns:p14="http://schemas.microsoft.com/office/powerpoint/2010/main" val="89348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EF945-3205-4007-9715-4DE568DA963D}"/>
              </a:ext>
            </a:extLst>
          </p:cNvPr>
          <p:cNvSpPr>
            <a:spLocks noGrp="1"/>
          </p:cNvSpPr>
          <p:nvPr>
            <p:ph type="sldNum"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A6FE01C2-15D9-405E-8555-411328B7408E}"/>
              </a:ext>
            </a:extLst>
          </p:cNvPr>
          <p:cNvSpPr>
            <a:spLocks noGrp="1"/>
          </p:cNvSpPr>
          <p:nvPr>
            <p:ph type="ctrTitle" idx="4294967295"/>
          </p:nvPr>
        </p:nvSpPr>
        <p:spPr>
          <a:xfrm>
            <a:off x="766716" y="2182964"/>
            <a:ext cx="11166203" cy="2836862"/>
          </a:xfrm>
        </p:spPr>
        <p:txBody>
          <a:bodyPr>
            <a:noAutofit/>
          </a:bodyPr>
          <a:lstStyle/>
          <a:p>
            <a:pPr>
              <a:lnSpc>
                <a:spcPct val="130000"/>
              </a:lnSpc>
            </a:pPr>
            <a:r>
              <a:rPr lang="zh-CN" sz="2800" dirty="0">
                <a:latin typeface="+mj-lt"/>
                <a:ea typeface="SimSun"/>
              </a:rPr>
              <a:t>本预习资料提炼了模块3的核心要点，这些内容将在课程的面授环节进行深入探讨。</a:t>
            </a:r>
            <a:br>
              <a:rPr lang="zh-CN" sz="2800" dirty="0">
                <a:latin typeface="+mj-lt"/>
                <a:ea typeface="SimSun"/>
              </a:rPr>
            </a:br>
            <a:endParaRPr lang="zh-CN" sz="2800" dirty="0">
              <a:latin typeface="+mj-lt"/>
              <a:ea typeface="SimSun"/>
            </a:endParaRPr>
          </a:p>
        </p:txBody>
      </p:sp>
    </p:spTree>
    <p:extLst>
      <p:ext uri="{BB962C8B-B14F-4D97-AF65-F5344CB8AC3E}">
        <p14:creationId xmlns:p14="http://schemas.microsoft.com/office/powerpoint/2010/main" val="1839850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2cdebc45f94_0_35"/>
          <p:cNvSpPr txBox="1">
            <a:spLocks noGrp="1"/>
          </p:cNvSpPr>
          <p:nvPr>
            <p:ph type="sldNum" idx="4294967295"/>
          </p:nvPr>
        </p:nvSpPr>
        <p:spPr>
          <a:xfrm>
            <a:off x="10363200" y="6356350"/>
            <a:ext cx="1828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272" name="Google Shape;272;g2cdebc45f94_0_35"/>
          <p:cNvSpPr txBox="1"/>
          <p:nvPr/>
        </p:nvSpPr>
        <p:spPr>
          <a:xfrm>
            <a:off x="350601" y="250251"/>
            <a:ext cx="4476843" cy="672578"/>
          </a:xfrm>
          <a:prstGeom prst="rect">
            <a:avLst/>
          </a:prstGeom>
          <a:noFill/>
          <a:ln>
            <a:noFill/>
          </a:ln>
        </p:spPr>
        <p:txBody>
          <a:bodyPr spcFirstLastPara="1" wrap="square" lIns="0" tIns="0" rIns="0" bIns="0" anchor="t" anchorCtr="0">
            <a:normAutofit/>
          </a:bodyPr>
          <a:lstStyle/>
          <a:p>
            <a:pPr marL="0" marR="0" lvl="0" indent="0" algn="l" defTabSz="914400" rtl="0" eaLnBrk="1" fontAlgn="auto" latinLnBrk="0" hangingPunct="1">
              <a:lnSpc>
                <a:spcPct val="120000"/>
              </a:lnSpc>
              <a:spcBef>
                <a:spcPts val="0"/>
              </a:spcBef>
              <a:spcAft>
                <a:spcPts val="0"/>
              </a:spcAft>
              <a:buClr>
                <a:srgbClr val="000000"/>
              </a:buClr>
              <a:buSzPts val="2703"/>
              <a:buFont typeface="Arial"/>
              <a:buNone/>
              <a:tabLst/>
              <a:defRPr/>
            </a:pPr>
            <a:r>
              <a:rPr kumimoji="0" lang="zh-CN" sz="3200" b="1" i="0" u="none" strike="noStrike" cap="none" normalizeH="0" baseline="0" noProof="0">
                <a:ln>
                  <a:noFill/>
                </a:ln>
                <a:solidFill>
                  <a:schemeClr val="accent5"/>
                </a:solidFill>
                <a:effectLst/>
                <a:uLnTx/>
                <a:uFillTx/>
                <a:latin typeface="Avenir"/>
                <a:ea typeface="SimSun"/>
                <a:cs typeface="Avenir"/>
                <a:sym typeface="Avenir"/>
              </a:rPr>
              <a:t>审核准备</a:t>
            </a:r>
          </a:p>
        </p:txBody>
      </p:sp>
      <p:sp>
        <p:nvSpPr>
          <p:cNvPr id="274" name="Google Shape;274;g2cdebc45f94_0_35"/>
          <p:cNvSpPr txBox="1"/>
          <p:nvPr/>
        </p:nvSpPr>
        <p:spPr>
          <a:xfrm>
            <a:off x="350601" y="922829"/>
            <a:ext cx="5028482" cy="55476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zh-CN" sz="2400" b="1" i="0" u="none" strike="noStrike" cap="none" normalizeH="0" baseline="0" noProof="0">
                <a:ln>
                  <a:noFill/>
                </a:ln>
                <a:solidFill>
                  <a:srgbClr val="2B2E2F"/>
                </a:solidFill>
                <a:effectLst/>
                <a:uLnTx/>
                <a:uFillTx/>
                <a:latin typeface="+mj-lt"/>
                <a:ea typeface="SimSun"/>
                <a:cs typeface="Avenir"/>
                <a:sym typeface="Avenir"/>
              </a:rPr>
              <a:t>案头工作</a:t>
            </a:r>
          </a:p>
          <a:p>
            <a:pPr marL="0" marR="0" lvl="0" indent="0" algn="l" defTabSz="914400" rtl="0" eaLnBrk="1" fontAlgn="auto" latinLnBrk="0" hangingPunct="1">
              <a:lnSpc>
                <a:spcPct val="100000"/>
              </a:lnSpc>
              <a:spcBef>
                <a:spcPts val="0"/>
              </a:spcBef>
              <a:spcAft>
                <a:spcPts val="0"/>
              </a:spcAft>
              <a:buClr>
                <a:srgbClr val="2B2E2F"/>
              </a:buClr>
              <a:buSzPts val="2200"/>
              <a:buFont typeface="Calibri"/>
              <a:buNone/>
              <a:tabLst/>
              <a:defRPr/>
            </a:pPr>
            <a:endParaRPr kumimoji="0" sz="2400" b="0" i="0" u="none" strike="noStrike" kern="0" cap="none" spc="0" normalizeH="0" baseline="0" noProof="0" dirty="0">
              <a:ln>
                <a:noFill/>
              </a:ln>
              <a:solidFill>
                <a:srgbClr val="009C9C"/>
              </a:solidFill>
              <a:effectLst/>
              <a:uLnTx/>
              <a:uFillTx/>
              <a:latin typeface="+mj-lt"/>
              <a:ea typeface="Montserrat"/>
              <a:cs typeface="Montserrat"/>
              <a:sym typeface="Montserrat"/>
            </a:endParaRPr>
          </a:p>
        </p:txBody>
      </p:sp>
      <p:sp>
        <p:nvSpPr>
          <p:cNvPr id="275" name="Google Shape;275;g2cdebc45f94_0_35"/>
          <p:cNvSpPr/>
          <p:nvPr/>
        </p:nvSpPr>
        <p:spPr>
          <a:xfrm rot="5400000">
            <a:off x="5584752" y="1576852"/>
            <a:ext cx="1768427" cy="1690565"/>
          </a:xfrm>
          <a:prstGeom prst="bentArrow">
            <a:avLst>
              <a:gd name="adj1" fmla="val 18694"/>
              <a:gd name="adj2" fmla="val 26126"/>
              <a:gd name="adj3" fmla="val 25000"/>
              <a:gd name="adj4" fmla="val 38795"/>
            </a:avLst>
          </a:prstGeom>
          <a:solidFill>
            <a:schemeClr val="tx1"/>
          </a:solidFill>
          <a:ln w="25400" cap="flat" cmpd="sng">
            <a:solidFill>
              <a:srgbClr val="1633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2B2E2F"/>
              </a:solidFill>
              <a:effectLst/>
              <a:uLnTx/>
              <a:uFillTx/>
              <a:latin typeface="Arial"/>
              <a:ea typeface="Arial"/>
              <a:cs typeface="Arial"/>
              <a:sym typeface="Arial"/>
            </a:endParaRPr>
          </a:p>
        </p:txBody>
      </p:sp>
      <p:graphicFrame>
        <p:nvGraphicFramePr>
          <p:cNvPr id="2" name="Table 1">
            <a:extLst>
              <a:ext uri="{FF2B5EF4-FFF2-40B4-BE49-F238E27FC236}">
                <a16:creationId xmlns:a16="http://schemas.microsoft.com/office/drawing/2014/main" id="{1A3DF37D-5028-18DB-0BF1-6336C57D4BC6}"/>
              </a:ext>
            </a:extLst>
          </p:cNvPr>
          <p:cNvGraphicFramePr>
            <a:graphicFrameLocks noGrp="1"/>
          </p:cNvGraphicFramePr>
          <p:nvPr>
            <p:extLst>
              <p:ext uri="{D42A27DB-BD31-4B8C-83A1-F6EECF244321}">
                <p14:modId xmlns:p14="http://schemas.microsoft.com/office/powerpoint/2010/main" val="806817904"/>
              </p:ext>
            </p:extLst>
          </p:nvPr>
        </p:nvGraphicFramePr>
        <p:xfrm>
          <a:off x="350601" y="1477597"/>
          <a:ext cx="5125444" cy="2926080"/>
        </p:xfrm>
        <a:graphic>
          <a:graphicData uri="http://schemas.openxmlformats.org/drawingml/2006/table">
            <a:tbl>
              <a:tblPr firstRow="1" bandRow="1">
                <a:tableStyleId>{073A0DAA-6AF3-43AB-8588-CEC1D06C72B9}</a:tableStyleId>
              </a:tblPr>
              <a:tblGrid>
                <a:gridCol w="5125444">
                  <a:extLst>
                    <a:ext uri="{9D8B030D-6E8A-4147-A177-3AD203B41FA5}">
                      <a16:colId xmlns:a16="http://schemas.microsoft.com/office/drawing/2014/main" val="3433635720"/>
                    </a:ext>
                  </a:extLst>
                </a:gridCol>
              </a:tblGrid>
              <a:tr h="370840">
                <a:tc>
                  <a:txBody>
                    <a:bodyPr/>
                    <a:lstStyle/>
                    <a:p>
                      <a:r>
                        <a:rPr lang="zh-CN" sz="2000"/>
                        <a:t>涵盖的内容：</a:t>
                      </a:r>
                    </a:p>
                  </a:txBody>
                  <a:tcPr/>
                </a:tc>
                <a:extLst>
                  <a:ext uri="{0D108BD9-81ED-4DB2-BD59-A6C34878D82A}">
                    <a16:rowId xmlns:a16="http://schemas.microsoft.com/office/drawing/2014/main" val="427052290"/>
                  </a:ext>
                </a:extLst>
              </a:tr>
              <a:tr h="370840">
                <a:tc>
                  <a:txBody>
                    <a:bodyPr/>
                    <a:lstStyle/>
                    <a:p>
                      <a:pPr marL="374650" marR="0" lvl="0" indent="-28575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a:ln>
                            <a:noFill/>
                          </a:ln>
                          <a:solidFill>
                            <a:srgbClr val="2B2E2F"/>
                          </a:solidFill>
                          <a:effectLst/>
                          <a:uLnTx/>
                          <a:uFillTx/>
                          <a:sym typeface="Avenir"/>
                        </a:rPr>
                        <a:t>预先</a:t>
                      </a:r>
                      <a:r>
                        <a:rPr lang="zh-CN" sz="2000">
                          <a:solidFill>
                            <a:srgbClr val="2B2E2F"/>
                          </a:solidFill>
                          <a:sym typeface="Avenir"/>
                        </a:rPr>
                        <a:t>识别</a:t>
                      </a:r>
                      <a:r>
                        <a:rPr kumimoji="0" lang="zh-CN" sz="2000" b="0" u="none" strike="noStrike" cap="none" normalizeH="0" baseline="0" noProof="0">
                          <a:ln>
                            <a:noFill/>
                          </a:ln>
                          <a:solidFill>
                            <a:srgbClr val="2B2E2F"/>
                          </a:solidFill>
                          <a:effectLst/>
                          <a:uLnTx/>
                          <a:uFillTx/>
                          <a:sym typeface="Avenir"/>
                        </a:rPr>
                        <a:t>风险</a:t>
                      </a:r>
                      <a:r>
                        <a:rPr lang="zh-CN" sz="2000">
                          <a:solidFill>
                            <a:srgbClr val="2B2E2F"/>
                          </a:solidFill>
                          <a:sym typeface="Avenir"/>
                        </a:rPr>
                        <a:t>和</a:t>
                      </a:r>
                      <a:r>
                        <a:rPr kumimoji="0" lang="zh-CN" sz="2000" b="0" u="none" strike="noStrike" cap="none" normalizeH="0" baseline="0" noProof="0">
                          <a:ln>
                            <a:noFill/>
                          </a:ln>
                          <a:solidFill>
                            <a:srgbClr val="2B2E2F"/>
                          </a:solidFill>
                          <a:effectLst/>
                          <a:uLnTx/>
                          <a:uFillTx/>
                          <a:sym typeface="Avenir"/>
                        </a:rPr>
                        <a:t>问题</a:t>
                      </a:r>
                    </a:p>
                    <a:p>
                      <a:pPr marL="374650" indent="-285750">
                        <a:buClr>
                          <a:srgbClr val="2B2E2F"/>
                        </a:buClr>
                        <a:buSzPts val="2200"/>
                        <a:buFont typeface="Arial" panose="020B0604020202020204" pitchFamily="34" charset="0"/>
                        <a:buChar char="•"/>
                        <a:defRPr/>
                      </a:pPr>
                      <a:r>
                        <a:rPr kumimoji="0" lang="zh-CN" sz="2000" b="0" u="none" strike="noStrike" cap="none" normalizeH="0" baseline="0" noProof="0">
                          <a:ln>
                            <a:noFill/>
                          </a:ln>
                          <a:solidFill>
                            <a:srgbClr val="2B2E2F"/>
                          </a:solidFill>
                          <a:effectLst/>
                          <a:uLnTx/>
                          <a:uFillTx/>
                          <a:sym typeface="Avenir"/>
                        </a:rPr>
                        <a:t>了解</a:t>
                      </a:r>
                      <a:r>
                        <a:rPr lang="zh-CN" sz="2000">
                          <a:solidFill>
                            <a:srgbClr val="2B2E2F"/>
                          </a:solidFill>
                          <a:sym typeface="Avenir"/>
                        </a:rPr>
                        <a:t>相关文件</a:t>
                      </a:r>
                    </a:p>
                    <a:p>
                      <a:pPr marL="374650" marR="0" lvl="0" indent="-28575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a:ln>
                            <a:noFill/>
                          </a:ln>
                          <a:solidFill>
                            <a:srgbClr val="2B2E2F"/>
                          </a:solidFill>
                          <a:effectLst/>
                          <a:uLnTx/>
                          <a:uFillTx/>
                          <a:sym typeface="Avenir"/>
                        </a:rPr>
                        <a:t>了解企业概况</a:t>
                      </a:r>
                    </a:p>
                    <a:p>
                      <a:pPr marL="374650" marR="0" lvl="0" indent="-28575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a:ln>
                            <a:noFill/>
                          </a:ln>
                          <a:solidFill>
                            <a:srgbClr val="2B2E2F"/>
                          </a:solidFill>
                          <a:effectLst/>
                          <a:uLnTx/>
                          <a:uFillTx/>
                          <a:sym typeface="Avenir"/>
                        </a:rPr>
                        <a:t>通知审核团队和受审核方关于审核活动的事宜</a:t>
                      </a:r>
                    </a:p>
                    <a:p>
                      <a:pPr marL="374650" marR="0" lvl="0" indent="-28575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a:ln>
                            <a:noFill/>
                          </a:ln>
                          <a:solidFill>
                            <a:srgbClr val="2B2E2F"/>
                          </a:solidFill>
                          <a:effectLst/>
                          <a:uLnTx/>
                          <a:uFillTx/>
                          <a:sym typeface="Avenir"/>
                        </a:rPr>
                        <a:t>规划、安排及协调审核活动</a:t>
                      </a:r>
                    </a:p>
                    <a:p>
                      <a:pPr marL="374650" marR="0" lvl="0" indent="-28575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a:ln>
                            <a:noFill/>
                          </a:ln>
                          <a:solidFill>
                            <a:srgbClr val="2B2E2F"/>
                          </a:solidFill>
                          <a:effectLst/>
                          <a:uLnTx/>
                          <a:uFillTx/>
                          <a:sym typeface="Avenir"/>
                        </a:rPr>
                        <a:t>提升审核过程的有效性</a:t>
                      </a:r>
                    </a:p>
                    <a:p>
                      <a:endParaRPr lang="en-DE" sz="2000" dirty="0">
                        <a:latin typeface="+mj-lt"/>
                      </a:endParaRPr>
                    </a:p>
                  </a:txBody>
                  <a:tcPr/>
                </a:tc>
                <a:extLst>
                  <a:ext uri="{0D108BD9-81ED-4DB2-BD59-A6C34878D82A}">
                    <a16:rowId xmlns:a16="http://schemas.microsoft.com/office/drawing/2014/main" val="642563094"/>
                  </a:ext>
                </a:extLst>
              </a:tr>
            </a:tbl>
          </a:graphicData>
        </a:graphic>
      </p:graphicFrame>
      <p:graphicFrame>
        <p:nvGraphicFramePr>
          <p:cNvPr id="3" name="Table 2">
            <a:extLst>
              <a:ext uri="{FF2B5EF4-FFF2-40B4-BE49-F238E27FC236}">
                <a16:creationId xmlns:a16="http://schemas.microsoft.com/office/drawing/2014/main" id="{BFD7B3EE-8931-3018-0EA2-29A4EB133B95}"/>
              </a:ext>
            </a:extLst>
          </p:cNvPr>
          <p:cNvGraphicFramePr>
            <a:graphicFrameLocks noGrp="1"/>
          </p:cNvGraphicFramePr>
          <p:nvPr>
            <p:extLst>
              <p:ext uri="{D42A27DB-BD31-4B8C-83A1-F6EECF244321}">
                <p14:modId xmlns:p14="http://schemas.microsoft.com/office/powerpoint/2010/main" val="2565622373"/>
              </p:ext>
            </p:extLst>
          </p:nvPr>
        </p:nvGraphicFramePr>
        <p:xfrm>
          <a:off x="6459504" y="3368309"/>
          <a:ext cx="5125444" cy="2926080"/>
        </p:xfrm>
        <a:graphic>
          <a:graphicData uri="http://schemas.openxmlformats.org/drawingml/2006/table">
            <a:tbl>
              <a:tblPr firstRow="1" bandRow="1">
                <a:tableStyleId>{073A0DAA-6AF3-43AB-8588-CEC1D06C72B9}</a:tableStyleId>
              </a:tblPr>
              <a:tblGrid>
                <a:gridCol w="5125444">
                  <a:extLst>
                    <a:ext uri="{9D8B030D-6E8A-4147-A177-3AD203B41FA5}">
                      <a16:colId xmlns:a16="http://schemas.microsoft.com/office/drawing/2014/main" val="3433635720"/>
                    </a:ext>
                  </a:extLst>
                </a:gridCol>
              </a:tblGrid>
              <a:tr h="370840">
                <a:tc>
                  <a:txBody>
                    <a:bodyPr/>
                    <a:lstStyle/>
                    <a:p>
                      <a:pPr marL="92075" marR="0" lvl="0" indent="-15875" algn="l"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zh-CN" sz="2000" b="1" i="0" u="none" strike="noStrike" cap="none" normalizeH="0" baseline="0" noProof="0">
                          <a:ln>
                            <a:noFill/>
                          </a:ln>
                          <a:solidFill>
                            <a:schemeClr val="bg1"/>
                          </a:solidFill>
                          <a:effectLst/>
                          <a:uLnTx/>
                          <a:uFillTx/>
                          <a:latin typeface="+mn-lt"/>
                          <a:ea typeface="SimSun"/>
                          <a:cs typeface="Arial"/>
                          <a:sym typeface="Avenir"/>
                        </a:rPr>
                        <a:t>需预先备妥的关键信息：</a:t>
                      </a:r>
                    </a:p>
                  </a:txBody>
                  <a:tcPr/>
                </a:tc>
                <a:extLst>
                  <a:ext uri="{0D108BD9-81ED-4DB2-BD59-A6C34878D82A}">
                    <a16:rowId xmlns:a16="http://schemas.microsoft.com/office/drawing/2014/main" val="427052290"/>
                  </a:ext>
                </a:extLst>
              </a:tr>
              <a:tr h="370840">
                <a:tc>
                  <a:txBody>
                    <a:bodyPr/>
                    <a:lstStyle/>
                    <a:p>
                      <a:pPr marL="444500" marR="0" lvl="0" indent="-36830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a:ln>
                            <a:noFill/>
                          </a:ln>
                          <a:solidFill>
                            <a:srgbClr val="2B2E2F"/>
                          </a:solidFill>
                          <a:effectLst/>
                          <a:uLnTx/>
                          <a:uFillTx/>
                          <a:latin typeface="+mj-lt"/>
                          <a:ea typeface="SimSun"/>
                          <a:cs typeface="Avenir"/>
                          <a:sym typeface="Avenir"/>
                        </a:rPr>
                        <a:t>关于国家法律的知识</a:t>
                      </a:r>
                    </a:p>
                    <a:p>
                      <a:pPr marL="444500" indent="-368300">
                        <a:buClr>
                          <a:srgbClr val="2B2E2F"/>
                        </a:buClr>
                        <a:buSzPts val="2200"/>
                        <a:buFont typeface="Arial" panose="020B0604020202020204" pitchFamily="34" charset="0"/>
                        <a:buChar char="•"/>
                        <a:defRPr/>
                      </a:pPr>
                      <a:r>
                        <a:rPr kumimoji="0" lang="zh-CN" sz="2000" b="0" i="0" u="none" strike="noStrike" cap="none" normalizeH="0" baseline="0" noProof="0">
                          <a:ln>
                            <a:noFill/>
                          </a:ln>
                          <a:solidFill>
                            <a:srgbClr val="2B2E2F"/>
                          </a:solidFill>
                          <a:effectLst/>
                          <a:uLnTx/>
                          <a:uFillTx/>
                          <a:latin typeface="+mj-lt"/>
                          <a:ea typeface="SimSun"/>
                          <a:cs typeface="Avenir"/>
                          <a:sym typeface="Avenir"/>
                        </a:rPr>
                        <a:t>既往</a:t>
                      </a:r>
                      <a:r>
                        <a:rPr lang="zh-CN" sz="2000">
                          <a:solidFill>
                            <a:srgbClr val="2B2E2F"/>
                          </a:solidFill>
                          <a:latin typeface="+mj-lt"/>
                          <a:ea typeface="SimSun"/>
                          <a:cs typeface="Avenir"/>
                          <a:sym typeface="Avenir"/>
                        </a:rPr>
                        <a:t>不合规项</a:t>
                      </a:r>
                      <a:r>
                        <a:rPr kumimoji="0" lang="zh-CN" sz="2000" b="0" i="0" u="none" strike="noStrike" cap="none" normalizeH="0" baseline="0" noProof="0">
                          <a:ln>
                            <a:noFill/>
                          </a:ln>
                          <a:solidFill>
                            <a:srgbClr val="2B2E2F"/>
                          </a:solidFill>
                          <a:effectLst/>
                          <a:uLnTx/>
                          <a:uFillTx/>
                          <a:latin typeface="+mj-lt"/>
                          <a:ea typeface="SimSun"/>
                          <a:cs typeface="Avenir"/>
                          <a:sym typeface="Avenir"/>
                        </a:rPr>
                        <a:t>和审核报告</a:t>
                      </a:r>
                    </a:p>
                    <a:p>
                      <a:pPr marL="444500" marR="0" lvl="0" indent="-36830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a:ln>
                            <a:noFill/>
                          </a:ln>
                          <a:solidFill>
                            <a:srgbClr val="2B2E2F"/>
                          </a:solidFill>
                          <a:effectLst/>
                          <a:uLnTx/>
                          <a:uFillTx/>
                          <a:latin typeface="+mj-lt"/>
                          <a:ea typeface="SimSun"/>
                          <a:cs typeface="Avenir"/>
                          <a:sym typeface="Avenir"/>
                        </a:rPr>
                        <a:t>行业</a:t>
                      </a:r>
                      <a:r>
                        <a:rPr lang="zh-CN" sz="2000">
                          <a:solidFill>
                            <a:srgbClr val="2B2E2F"/>
                          </a:solidFill>
                          <a:latin typeface="+mj-lt"/>
                          <a:ea typeface="SimSun"/>
                          <a:cs typeface="Avenir"/>
                          <a:sym typeface="Avenir"/>
                        </a:rPr>
                        <a:t>风险</a:t>
                      </a:r>
                    </a:p>
                    <a:p>
                      <a:pPr marL="444500" marR="0" lvl="0" indent="-36830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a:ln>
                            <a:noFill/>
                          </a:ln>
                          <a:solidFill>
                            <a:srgbClr val="2B2E2F"/>
                          </a:solidFill>
                          <a:effectLst/>
                          <a:uLnTx/>
                          <a:uFillTx/>
                          <a:latin typeface="+mj-lt"/>
                          <a:ea typeface="SimSun"/>
                          <a:cs typeface="Avenir"/>
                          <a:sym typeface="Avenir"/>
                        </a:rPr>
                        <a:t>国家/地区风险概况与风险地图</a:t>
                      </a:r>
                    </a:p>
                    <a:p>
                      <a:pPr marL="444500" marR="0" lvl="0" indent="-36830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a:ln>
                            <a:noFill/>
                          </a:ln>
                          <a:solidFill>
                            <a:srgbClr val="2B2E2F"/>
                          </a:solidFill>
                          <a:effectLst/>
                          <a:uLnTx/>
                          <a:uFillTx/>
                          <a:latin typeface="+mj-lt"/>
                          <a:ea typeface="SimSun"/>
                          <a:cs typeface="Avenir"/>
                          <a:sym typeface="Avenir"/>
                        </a:rPr>
                        <a:t>劳动力概况</a:t>
                      </a:r>
                    </a:p>
                    <a:p>
                      <a:pPr marL="444500" indent="-368300">
                        <a:buClr>
                          <a:srgbClr val="2B2E2F"/>
                        </a:buClr>
                        <a:buSzPts val="2200"/>
                        <a:buFont typeface="Arial" panose="020B0604020202020204" pitchFamily="34" charset="0"/>
                        <a:buChar char="•"/>
                        <a:defRPr/>
                      </a:pPr>
                      <a:r>
                        <a:rPr kumimoji="0" lang="zh-CN" sz="2000" b="0" i="0" u="none" strike="noStrike" cap="none" normalizeH="0" baseline="0" noProof="0">
                          <a:ln>
                            <a:noFill/>
                          </a:ln>
                          <a:solidFill>
                            <a:srgbClr val="2B2E2F"/>
                          </a:solidFill>
                          <a:effectLst/>
                          <a:uLnTx/>
                          <a:uFillTx/>
                          <a:latin typeface="+mj-lt"/>
                          <a:ea typeface="SimSun"/>
                          <a:cs typeface="Avenir"/>
                          <a:sym typeface="Avenir"/>
                        </a:rPr>
                        <a:t>已知缺陷与</a:t>
                      </a:r>
                      <a:r>
                        <a:rPr lang="zh-CN" sz="2000">
                          <a:solidFill>
                            <a:srgbClr val="2B2E2F"/>
                          </a:solidFill>
                          <a:latin typeface="+mj-lt"/>
                          <a:ea typeface="SimSun"/>
                          <a:cs typeface="Avenir"/>
                          <a:sym typeface="Avenir"/>
                        </a:rPr>
                        <a:t>侵犯人权</a:t>
                      </a:r>
                      <a:r>
                        <a:rPr kumimoji="0" lang="zh-CN" sz="2000" b="0" i="0" u="none" strike="noStrike" cap="none" normalizeH="0" baseline="0" noProof="0">
                          <a:ln>
                            <a:noFill/>
                          </a:ln>
                          <a:solidFill>
                            <a:srgbClr val="2B2E2F"/>
                          </a:solidFill>
                          <a:effectLst/>
                          <a:uLnTx/>
                          <a:uFillTx/>
                          <a:latin typeface="+mj-lt"/>
                          <a:ea typeface="SimSun"/>
                          <a:cs typeface="Avenir"/>
                          <a:sym typeface="Avenir"/>
                        </a:rPr>
                        <a:t>问题</a:t>
                      </a:r>
                    </a:p>
                    <a:p>
                      <a:pPr marL="444500" marR="0" lvl="0" indent="-368300" algn="l" defTabSz="914400" rtl="0" eaLnBrk="1" fontAlgn="auto" latinLnBrk="0" hangingPunct="1">
                        <a:lnSpc>
                          <a:spcPct val="10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a:ln>
                            <a:noFill/>
                          </a:ln>
                          <a:solidFill>
                            <a:srgbClr val="2B2E2F"/>
                          </a:solidFill>
                          <a:effectLst/>
                          <a:uLnTx/>
                          <a:uFillTx/>
                          <a:latin typeface="+mj-lt"/>
                          <a:ea typeface="SimSun"/>
                          <a:cs typeface="Avenir"/>
                          <a:sym typeface="Avenir"/>
                        </a:rPr>
                        <a:t>工会组织情况与企业立场</a:t>
                      </a:r>
                    </a:p>
                    <a:p>
                      <a:pPr marL="342900" indent="-342900" algn="l" rtl="0">
                        <a:buFont typeface="Arial" panose="020B0604020202020204" pitchFamily="34" charset="0"/>
                        <a:buChar char="•"/>
                      </a:pPr>
                      <a:endParaRPr lang="en-DE" sz="2000" dirty="0">
                        <a:latin typeface="+mj-lt"/>
                      </a:endParaRPr>
                    </a:p>
                  </a:txBody>
                  <a:tcPr/>
                </a:tc>
                <a:extLst>
                  <a:ext uri="{0D108BD9-81ED-4DB2-BD59-A6C34878D82A}">
                    <a16:rowId xmlns:a16="http://schemas.microsoft.com/office/drawing/2014/main" val="642563094"/>
                  </a:ext>
                </a:extLst>
              </a:tr>
            </a:tbl>
          </a:graphicData>
        </a:graphic>
      </p:graphicFrame>
      <p:sp>
        <p:nvSpPr>
          <p:cNvPr id="5" name="TextBox 4">
            <a:extLst>
              <a:ext uri="{FF2B5EF4-FFF2-40B4-BE49-F238E27FC236}">
                <a16:creationId xmlns:a16="http://schemas.microsoft.com/office/drawing/2014/main" id="{EC4442D1-5840-8279-30B8-01C1C4438000}"/>
              </a:ext>
            </a:extLst>
          </p:cNvPr>
          <p:cNvSpPr txBox="1"/>
          <p:nvPr/>
        </p:nvSpPr>
        <p:spPr>
          <a:xfrm>
            <a:off x="7314248" y="1676407"/>
            <a:ext cx="2839155" cy="923330"/>
          </a:xfrm>
          <a:prstGeom prst="rect">
            <a:avLst/>
          </a:prstGeom>
          <a:noFill/>
        </p:spPr>
        <p:txBody>
          <a:bodyPr wrap="square">
            <a:spAutoFit/>
          </a:bodyPr>
          <a:lstStyle/>
          <a:p>
            <a:pPr marL="92075" marR="0" lvl="0" indent="-15875" algn="l"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zh-CN" sz="1800" b="1" i="0" u="none" strike="noStrike" cap="none" normalizeH="0" baseline="0" noProof="0" dirty="0">
                <a:ln>
                  <a:noFill/>
                </a:ln>
                <a:solidFill>
                  <a:schemeClr val="accent5"/>
                </a:solidFill>
                <a:effectLst/>
                <a:uLnTx/>
                <a:uFillTx/>
                <a:latin typeface="+mn-lt"/>
                <a:ea typeface="SimSun"/>
                <a:cs typeface="Avenir"/>
                <a:sym typeface="Avenir"/>
              </a:rPr>
              <a:t>前期工作有助于做好充分准备，从而胸有成竹地投入到现场环节。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2e8cf78d5bc_0_441"/>
          <p:cNvSpPr txBox="1">
            <a:spLocks noGrp="1"/>
          </p:cNvSpPr>
          <p:nvPr>
            <p:ph type="sldNum" idx="4294967295"/>
          </p:nvPr>
        </p:nvSpPr>
        <p:spPr>
          <a:xfrm>
            <a:off x="10628313" y="6356350"/>
            <a:ext cx="1563687"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mn-lt"/>
                <a:ea typeface="+mn-ea"/>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lang="en-US" sz="1200" b="0" i="0" u="none" strike="noStrike" kern="0" cap="none" spc="0" normalizeH="0" baseline="0" noProof="0">
              <a:ln>
                <a:noFill/>
              </a:ln>
              <a:solidFill>
                <a:srgbClr val="8B8C8C"/>
              </a:solidFill>
              <a:effectLst/>
              <a:uLnTx/>
              <a:uFillTx/>
              <a:latin typeface="+mn-lt"/>
              <a:ea typeface="+mn-ea"/>
              <a:sym typeface="Avenir"/>
            </a:endParaRPr>
          </a:p>
        </p:txBody>
      </p:sp>
      <p:sp>
        <p:nvSpPr>
          <p:cNvPr id="282" name="Google Shape;282;g2e8cf78d5bc_0_441"/>
          <p:cNvSpPr txBox="1"/>
          <p:nvPr/>
        </p:nvSpPr>
        <p:spPr>
          <a:xfrm>
            <a:off x="539999" y="496680"/>
            <a:ext cx="8072126" cy="578358"/>
          </a:xfrm>
          <a:prstGeom prst="rect">
            <a:avLst/>
          </a:prstGeom>
          <a:noFill/>
          <a:ln>
            <a:noFill/>
          </a:ln>
        </p:spPr>
        <p:txBody>
          <a:bodyPr spcFirstLastPara="1" wrap="square" lIns="0" tIns="0" rIns="0" bIns="0" anchor="t" anchorCtr="0">
            <a:normAutofit/>
          </a:bodyPr>
          <a:lstStyle/>
          <a:p>
            <a:pPr marL="0" marR="0" lvl="0" indent="0" algn="l" defTabSz="914400" rtl="0" eaLnBrk="1" fontAlgn="auto" latinLnBrk="0" hangingPunct="1">
              <a:lnSpc>
                <a:spcPct val="120000"/>
              </a:lnSpc>
              <a:spcBef>
                <a:spcPts val="0"/>
              </a:spcBef>
              <a:spcAft>
                <a:spcPts val="0"/>
              </a:spcAft>
              <a:buClr>
                <a:srgbClr val="000000"/>
              </a:buClr>
              <a:buSzPts val="2703"/>
              <a:buFont typeface="Arial"/>
              <a:buNone/>
              <a:tabLst/>
              <a:defRPr/>
            </a:pPr>
            <a:r>
              <a:rPr kumimoji="0" lang="zh-CN" sz="2800" b="1" i="0" strike="noStrike" cap="none" normalizeH="0" baseline="0" noProof="0">
                <a:ln>
                  <a:noFill/>
                </a:ln>
                <a:solidFill>
                  <a:schemeClr val="accent5"/>
                </a:solidFill>
                <a:effectLst/>
                <a:uLnTx/>
                <a:uFillTx/>
                <a:cs typeface="Avenir"/>
                <a:sym typeface="Avenir"/>
              </a:rPr>
              <a:t>社会责任审核</a:t>
            </a:r>
            <a:r>
              <a:rPr lang="zh-CN" sz="2800" b="1">
                <a:solidFill>
                  <a:schemeClr val="accent5"/>
                </a:solidFill>
                <a:cs typeface="Avenir"/>
                <a:sym typeface="Avenir"/>
              </a:rPr>
              <a:t>：</a:t>
            </a:r>
            <a:r>
              <a:rPr kumimoji="0" lang="zh-CN" sz="2800" b="1" i="0" strike="noStrike" cap="none" normalizeH="0" baseline="0" noProof="0">
                <a:ln>
                  <a:noFill/>
                </a:ln>
                <a:solidFill>
                  <a:schemeClr val="accent5"/>
                </a:solidFill>
                <a:effectLst/>
                <a:uLnTx/>
                <a:uFillTx/>
                <a:cs typeface="Avenir"/>
                <a:sym typeface="Avenir"/>
              </a:rPr>
              <a:t>FSC核心劳工要求预审核检查清单</a:t>
            </a:r>
          </a:p>
        </p:txBody>
      </p:sp>
      <p:sp>
        <p:nvSpPr>
          <p:cNvPr id="284" name="Google Shape;284;g2e8cf78d5bc_0_441"/>
          <p:cNvSpPr txBox="1"/>
          <p:nvPr/>
        </p:nvSpPr>
        <p:spPr>
          <a:xfrm>
            <a:off x="523360" y="4629520"/>
            <a:ext cx="10773927" cy="1573553"/>
          </a:xfrm>
          <a:prstGeom prst="rect">
            <a:avLst/>
          </a:prstGeom>
          <a:solidFill>
            <a:schemeClr val="tx1"/>
          </a:solidFill>
          <a:ln>
            <a:noFill/>
          </a:ln>
        </p:spPr>
        <p:txBody>
          <a:bodyPr spcFirstLastPara="1" wrap="square" lIns="91425" tIns="45700" rIns="91425" bIns="45700" anchor="t" anchorCtr="0">
            <a:noAutofit/>
          </a:bodyPr>
          <a:lstStyle/>
          <a:p>
            <a:pPr marL="342900" lvl="0" indent="-342900">
              <a:buClr>
                <a:srgbClr val="000000"/>
              </a:buClr>
              <a:buSzPts val="2200"/>
              <a:buFont typeface="Arial" panose="020B0604020202020204" pitchFamily="34" charset="0"/>
              <a:buChar char="•"/>
              <a:defRPr/>
            </a:pPr>
            <a:r>
              <a:rPr lang="zh-CN" sz="2000" dirty="0">
                <a:solidFill>
                  <a:schemeClr val="bg1"/>
                </a:solidFill>
                <a:cs typeface="Avenir"/>
                <a:sym typeface="Avenir"/>
              </a:rPr>
              <a:t>自我评估表必须在审核前完成审阅，这一点至关重要。 </a:t>
            </a:r>
          </a:p>
          <a:p>
            <a:pPr marL="342900" lvl="0" indent="-342900">
              <a:buClr>
                <a:srgbClr val="000000"/>
              </a:buClr>
              <a:buSzPts val="2200"/>
              <a:buFont typeface="Arial" panose="020B0604020202020204" pitchFamily="34" charset="0"/>
              <a:buChar char="•"/>
              <a:defRPr/>
            </a:pPr>
            <a:r>
              <a:rPr lang="zh-CN" sz="2000" dirty="0">
                <a:solidFill>
                  <a:schemeClr val="bg1"/>
                </a:solidFill>
                <a:cs typeface="Avenir"/>
                <a:sym typeface="Avenir"/>
              </a:rPr>
              <a:t>若证书持有者（CH）未按时提交</a:t>
            </a:r>
            <a:r>
              <a:rPr lang="zh-CN" altLang="en-US" sz="2000" dirty="0">
                <a:solidFill>
                  <a:schemeClr val="bg1"/>
                </a:solidFill>
                <a:cs typeface="Avenir"/>
                <a:sym typeface="Avenir"/>
              </a:rPr>
              <a:t>自我评估表</a:t>
            </a:r>
            <a:r>
              <a:rPr lang="zh-CN" sz="2000" dirty="0">
                <a:solidFill>
                  <a:schemeClr val="bg1"/>
                </a:solidFill>
                <a:cs typeface="Avenir"/>
                <a:sym typeface="Avenir"/>
              </a:rPr>
              <a:t>，</a:t>
            </a:r>
            <a:r>
              <a:rPr lang="zh-CN" altLang="en-US" sz="2000" dirty="0">
                <a:solidFill>
                  <a:schemeClr val="bg1"/>
                </a:solidFill>
                <a:cs typeface="Avenir"/>
                <a:sym typeface="Avenir"/>
              </a:rPr>
              <a:t>则</a:t>
            </a:r>
            <a:r>
              <a:rPr lang="zh-CN" sz="2000" dirty="0">
                <a:solidFill>
                  <a:schemeClr val="bg1"/>
                </a:solidFill>
                <a:cs typeface="Avenir"/>
                <a:sym typeface="Avenir"/>
              </a:rPr>
              <a:t>可能导致审核中止或延期</a:t>
            </a:r>
            <a:r>
              <a:rPr lang="en-US" altLang="zh-CN" sz="2000" dirty="0">
                <a:solidFill>
                  <a:schemeClr val="bg1"/>
                </a:solidFill>
                <a:cs typeface="Avenir"/>
                <a:sym typeface="Avenir"/>
              </a:rPr>
              <a:t>…</a:t>
            </a:r>
            <a:endParaRPr lang="zh-CN" sz="2000" dirty="0">
              <a:solidFill>
                <a:schemeClr val="bg1"/>
              </a:solidFill>
              <a:cs typeface="Avenir"/>
              <a:sym typeface="Avenir"/>
            </a:endParaRPr>
          </a:p>
          <a:p>
            <a:pPr marL="342900" marR="0" lvl="0" indent="-342900" defTabSz="914400" rtl="0" eaLnBrk="1" fontAlgn="auto" latinLnBrk="0" hangingPunct="1">
              <a:lnSpc>
                <a:spcPct val="100000"/>
              </a:lnSpc>
              <a:spcBef>
                <a:spcPts val="0"/>
              </a:spcBef>
              <a:spcAft>
                <a:spcPts val="0"/>
              </a:spcAft>
              <a:buClr>
                <a:srgbClr val="000000"/>
              </a:buClr>
              <a:buSzPts val="2200"/>
              <a:buFont typeface="Arial" panose="020B0604020202020204" pitchFamily="34" charset="0"/>
              <a:buChar char="•"/>
              <a:tabLst/>
              <a:defRPr/>
            </a:pPr>
            <a:endParaRPr sz="2000" b="1" i="0" strike="noStrike" kern="0" cap="none" spc="0" normalizeH="0" baseline="0" noProof="0" dirty="0">
              <a:ln>
                <a:noFill/>
              </a:ln>
              <a:solidFill>
                <a:schemeClr val="bg1"/>
              </a:solidFill>
              <a:effectLst/>
              <a:uLnTx/>
              <a:uFillTx/>
              <a:cs typeface="Avenir"/>
            </a:endParaRPr>
          </a:p>
          <a:p>
            <a:pPr marL="354013">
              <a:buClr>
                <a:srgbClr val="000000"/>
              </a:buClr>
              <a:buSzPts val="2200"/>
              <a:defRPr/>
            </a:pPr>
            <a:r>
              <a:rPr kumimoji="0" lang="zh-CN" sz="2000" b="1" i="0" strike="noStrike" cap="none" normalizeH="0" baseline="0" noProof="0" dirty="0">
                <a:ln>
                  <a:noFill/>
                </a:ln>
                <a:solidFill>
                  <a:schemeClr val="bg1"/>
                </a:solidFill>
                <a:effectLst/>
                <a:uLnTx/>
                <a:uFillTx/>
                <a:cs typeface="Avenir"/>
                <a:sym typeface="Avenir"/>
              </a:rPr>
              <a:t>您是否认为</a:t>
            </a:r>
            <a:r>
              <a:rPr lang="zh-CN" sz="2000" b="1" dirty="0">
                <a:solidFill>
                  <a:schemeClr val="bg1"/>
                </a:solidFill>
                <a:cs typeface="Avenir"/>
                <a:sym typeface="Avenir"/>
              </a:rPr>
              <a:t>上述内容中遗漏了</a:t>
            </a:r>
            <a:r>
              <a:rPr kumimoji="0" lang="zh-CN" sz="2000" b="1" i="0" strike="noStrike" cap="none" normalizeH="0" baseline="0" noProof="0" dirty="0">
                <a:ln>
                  <a:noFill/>
                </a:ln>
                <a:solidFill>
                  <a:schemeClr val="bg1"/>
                </a:solidFill>
                <a:effectLst/>
                <a:uLnTx/>
                <a:uFillTx/>
                <a:cs typeface="Avenir"/>
                <a:sym typeface="Avenir"/>
              </a:rPr>
              <a:t>任何结果或信息？</a:t>
            </a:r>
          </a:p>
        </p:txBody>
      </p:sp>
      <p:graphicFrame>
        <p:nvGraphicFramePr>
          <p:cNvPr id="2" name="Table 1">
            <a:extLst>
              <a:ext uri="{FF2B5EF4-FFF2-40B4-BE49-F238E27FC236}">
                <a16:creationId xmlns:a16="http://schemas.microsoft.com/office/drawing/2014/main" id="{38A07EFC-069F-5593-606D-E27AE95C5828}"/>
              </a:ext>
            </a:extLst>
          </p:cNvPr>
          <p:cNvGraphicFramePr>
            <a:graphicFrameLocks noGrp="1"/>
          </p:cNvGraphicFramePr>
          <p:nvPr>
            <p:extLst>
              <p:ext uri="{D42A27DB-BD31-4B8C-83A1-F6EECF244321}">
                <p14:modId xmlns:p14="http://schemas.microsoft.com/office/powerpoint/2010/main" val="1486350591"/>
              </p:ext>
            </p:extLst>
          </p:nvPr>
        </p:nvGraphicFramePr>
        <p:xfrm>
          <a:off x="539999" y="1441703"/>
          <a:ext cx="5125444" cy="2877312"/>
        </p:xfrm>
        <a:graphic>
          <a:graphicData uri="http://schemas.openxmlformats.org/drawingml/2006/table">
            <a:tbl>
              <a:tblPr firstRow="1" bandRow="1">
                <a:tableStyleId>{073A0DAA-6AF3-43AB-8588-CEC1D06C72B9}</a:tableStyleId>
              </a:tblPr>
              <a:tblGrid>
                <a:gridCol w="5125444">
                  <a:extLst>
                    <a:ext uri="{9D8B030D-6E8A-4147-A177-3AD203B41FA5}">
                      <a16:colId xmlns:a16="http://schemas.microsoft.com/office/drawing/2014/main" val="3433635720"/>
                    </a:ext>
                  </a:extLst>
                </a:gridCol>
              </a:tblGrid>
              <a:tr h="370840">
                <a:tc>
                  <a:txBody>
                    <a:bodyPr/>
                    <a:lstStyle/>
                    <a:p>
                      <a:pPr>
                        <a:lnSpc>
                          <a:spcPct val="100000"/>
                        </a:lnSpc>
                      </a:pPr>
                      <a:r>
                        <a:rPr lang="zh-CN" sz="2000"/>
                        <a:t>预先审查的文件：</a:t>
                      </a:r>
                    </a:p>
                  </a:txBody>
                  <a:tcPr/>
                </a:tc>
                <a:extLst>
                  <a:ext uri="{0D108BD9-81ED-4DB2-BD59-A6C34878D82A}">
                    <a16:rowId xmlns:a16="http://schemas.microsoft.com/office/drawing/2014/main" val="427052290"/>
                  </a:ext>
                </a:extLst>
              </a:tr>
              <a:tr h="370840">
                <a:tc>
                  <a:txBody>
                    <a:bodyPr/>
                    <a:lstStyle/>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自我评估表</a:t>
                      </a: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企业政策与规章制度</a:t>
                      </a: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相关法律与法规要求</a:t>
                      </a: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文件与许可清单 </a:t>
                      </a: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工会参与机制和集体谈判协议（CBA）（如有）</a:t>
                      </a:r>
                    </a:p>
                    <a:p>
                      <a:pPr>
                        <a:lnSpc>
                          <a:spcPct val="100000"/>
                        </a:lnSpc>
                      </a:pPr>
                      <a:endParaRPr lang="en-DE" sz="2000" dirty="0">
                        <a:latin typeface="+mj-lt"/>
                      </a:endParaRPr>
                    </a:p>
                  </a:txBody>
                  <a:tcPr/>
                </a:tc>
                <a:extLst>
                  <a:ext uri="{0D108BD9-81ED-4DB2-BD59-A6C34878D82A}">
                    <a16:rowId xmlns:a16="http://schemas.microsoft.com/office/drawing/2014/main" val="642563094"/>
                  </a:ext>
                </a:extLst>
              </a:tr>
            </a:tbl>
          </a:graphicData>
        </a:graphic>
      </p:graphicFrame>
      <p:graphicFrame>
        <p:nvGraphicFramePr>
          <p:cNvPr id="3" name="Table 2">
            <a:extLst>
              <a:ext uri="{FF2B5EF4-FFF2-40B4-BE49-F238E27FC236}">
                <a16:creationId xmlns:a16="http://schemas.microsoft.com/office/drawing/2014/main" id="{F0895062-E29C-BFC7-D99C-CFEE9BFEC362}"/>
              </a:ext>
            </a:extLst>
          </p:cNvPr>
          <p:cNvGraphicFramePr>
            <a:graphicFrameLocks noGrp="1"/>
          </p:cNvGraphicFramePr>
          <p:nvPr>
            <p:extLst>
              <p:ext uri="{D42A27DB-BD31-4B8C-83A1-F6EECF244321}">
                <p14:modId xmlns:p14="http://schemas.microsoft.com/office/powerpoint/2010/main" val="4279054733"/>
              </p:ext>
            </p:extLst>
          </p:nvPr>
        </p:nvGraphicFramePr>
        <p:xfrm>
          <a:off x="5910324" y="1441703"/>
          <a:ext cx="5403602" cy="2877312"/>
        </p:xfrm>
        <a:graphic>
          <a:graphicData uri="http://schemas.openxmlformats.org/drawingml/2006/table">
            <a:tbl>
              <a:tblPr firstRow="1" bandRow="1">
                <a:tableStyleId>{073A0DAA-6AF3-43AB-8588-CEC1D06C72B9}</a:tableStyleId>
              </a:tblPr>
              <a:tblGrid>
                <a:gridCol w="5403602">
                  <a:extLst>
                    <a:ext uri="{9D8B030D-6E8A-4147-A177-3AD203B41FA5}">
                      <a16:colId xmlns:a16="http://schemas.microsoft.com/office/drawing/2014/main" val="3433635720"/>
                    </a:ext>
                  </a:extLst>
                </a:gridCol>
              </a:tblGrid>
              <a:tr h="362568">
                <a:tc>
                  <a:txBody>
                    <a:bodyPr/>
                    <a:lstStyle/>
                    <a:p>
                      <a:pPr>
                        <a:lnSpc>
                          <a:spcPct val="100000"/>
                        </a:lnSpc>
                      </a:pPr>
                      <a:r>
                        <a:rPr lang="zh-CN" sz="2000" dirty="0"/>
                        <a:t>面谈与抽</a:t>
                      </a:r>
                      <a:r>
                        <a:rPr lang="zh-CN" altLang="en-US" sz="2000" dirty="0"/>
                        <a:t>查</a:t>
                      </a:r>
                      <a:r>
                        <a:rPr lang="zh-CN" sz="2000" dirty="0"/>
                        <a:t>注意事项：</a:t>
                      </a:r>
                    </a:p>
                  </a:txBody>
                  <a:tcPr/>
                </a:tc>
                <a:extLst>
                  <a:ext uri="{0D108BD9-81ED-4DB2-BD59-A6C34878D82A}">
                    <a16:rowId xmlns:a16="http://schemas.microsoft.com/office/drawing/2014/main" val="427052290"/>
                  </a:ext>
                </a:extLst>
              </a:tr>
              <a:tr h="2258232">
                <a:tc>
                  <a:txBody>
                    <a:bodyPr/>
                    <a:lstStyle/>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规划适当的审核时长</a:t>
                      </a: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考</a:t>
                      </a:r>
                      <a:r>
                        <a:rPr kumimoji="0" lang="zh-CN" sz="2000" b="0" u="none" strike="noStrike" cap="none" normalizeH="0" baseline="0" noProof="0">
                          <a:ln>
                            <a:noFill/>
                          </a:ln>
                          <a:solidFill>
                            <a:srgbClr val="2B2E2F"/>
                          </a:solidFill>
                          <a:effectLst/>
                          <a:uLnTx/>
                          <a:uFillTx/>
                          <a:sym typeface="Avenir"/>
                        </a:rPr>
                        <a:t>量抽</a:t>
                      </a:r>
                      <a:r>
                        <a:rPr kumimoji="0" lang="zh-CN" altLang="en-US" sz="2000" b="0" u="none" strike="noStrike" cap="none" normalizeH="0" baseline="0" noProof="0">
                          <a:ln>
                            <a:noFill/>
                          </a:ln>
                          <a:solidFill>
                            <a:srgbClr val="2B2E2F"/>
                          </a:solidFill>
                          <a:effectLst/>
                          <a:uLnTx/>
                          <a:uFillTx/>
                          <a:sym typeface="Avenir"/>
                        </a:rPr>
                        <a:t>查</a:t>
                      </a:r>
                      <a:r>
                        <a:rPr kumimoji="0" lang="zh-CN" sz="2000" b="0" u="none" strike="noStrike" cap="none" normalizeH="0" baseline="0" noProof="0">
                          <a:ln>
                            <a:noFill/>
                          </a:ln>
                          <a:solidFill>
                            <a:srgbClr val="2B2E2F"/>
                          </a:solidFill>
                          <a:effectLst/>
                          <a:uLnTx/>
                          <a:uFillTx/>
                          <a:sym typeface="Avenir"/>
                        </a:rPr>
                        <a:t>对</a:t>
                      </a:r>
                      <a:r>
                        <a:rPr kumimoji="0" lang="zh-CN" sz="2000" b="0" u="none" strike="noStrike" cap="none" normalizeH="0" baseline="0" noProof="0" dirty="0">
                          <a:ln>
                            <a:noFill/>
                          </a:ln>
                          <a:solidFill>
                            <a:srgbClr val="2B2E2F"/>
                          </a:solidFill>
                          <a:effectLst/>
                          <a:uLnTx/>
                          <a:uFillTx/>
                          <a:sym typeface="Avenir"/>
                        </a:rPr>
                        <a:t>象的代表性 </a:t>
                      </a: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开始规划面谈事宜</a:t>
                      </a: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梳理需要调阅的记录清单</a:t>
                      </a:r>
                      <a:endParaRPr kumimoji="0" lang="en-US" altLang="zh-CN" sz="2000" b="0" u="none" strike="noStrike" cap="none" normalizeH="0" baseline="0" noProof="0" dirty="0">
                        <a:ln>
                          <a:noFill/>
                        </a:ln>
                        <a:solidFill>
                          <a:srgbClr val="2B2E2F"/>
                        </a:solidFill>
                        <a:effectLst/>
                        <a:uLnTx/>
                        <a:uFillTx/>
                        <a:sym typeface="Avenir"/>
                      </a:endParaRP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endParaRPr kumimoji="0" lang="en-US" altLang="zh-CN" sz="2000" b="0" u="none" strike="noStrike" cap="none" normalizeH="0" baseline="0" noProof="0" dirty="0">
                        <a:ln>
                          <a:noFill/>
                        </a:ln>
                        <a:solidFill>
                          <a:srgbClr val="2B2E2F"/>
                        </a:solidFill>
                        <a:effectLst/>
                        <a:uLnTx/>
                        <a:uFillTx/>
                        <a:sym typeface="Avenir"/>
                      </a:endParaRPr>
                    </a:p>
                    <a:p>
                      <a:pPr marL="374650" marR="0" lvl="0" indent="-285750" algn="l" defTabSz="914400" rtl="0" eaLnBrk="1" fontAlgn="auto" latinLnBrk="0" hangingPunct="1">
                        <a:lnSpc>
                          <a:spcPct val="114000"/>
                        </a:lnSpc>
                        <a:spcBef>
                          <a:spcPts val="0"/>
                        </a:spcBef>
                        <a:spcAft>
                          <a:spcPts val="0"/>
                        </a:spcAft>
                        <a:buClr>
                          <a:srgbClr val="2B2E2F"/>
                        </a:buClr>
                        <a:buSzPts val="2200"/>
                        <a:buFont typeface="Arial" panose="020B0604020202020204" pitchFamily="34" charset="0"/>
                        <a:buChar char="•"/>
                        <a:tabLst/>
                        <a:defRPr/>
                      </a:pPr>
                      <a:endParaRPr kumimoji="0" lang="zh-CN" sz="2000" b="0" u="none" strike="noStrike" cap="none" normalizeH="0" baseline="0" noProof="0" dirty="0">
                        <a:ln>
                          <a:noFill/>
                        </a:ln>
                        <a:solidFill>
                          <a:srgbClr val="2B2E2F"/>
                        </a:solidFill>
                        <a:effectLst/>
                        <a:uLnTx/>
                        <a:uFillTx/>
                        <a:sym typeface="Avenir"/>
                      </a:endParaRPr>
                    </a:p>
                    <a:p>
                      <a:pPr>
                        <a:lnSpc>
                          <a:spcPct val="100000"/>
                        </a:lnSpc>
                      </a:pPr>
                      <a:endParaRPr lang="en-DE" sz="2000" dirty="0">
                        <a:latin typeface="+mj-lt"/>
                      </a:endParaRPr>
                    </a:p>
                  </a:txBody>
                  <a:tcPr/>
                </a:tc>
                <a:extLst>
                  <a:ext uri="{0D108BD9-81ED-4DB2-BD59-A6C34878D82A}">
                    <a16:rowId xmlns:a16="http://schemas.microsoft.com/office/drawing/2014/main" val="64256309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4"/>
                                        </p:tgtEl>
                                        <p:attrNameLst>
                                          <p:attrName>style.visibility</p:attrName>
                                        </p:attrNameLst>
                                      </p:cBhvr>
                                      <p:to>
                                        <p:strVal val="visible"/>
                                      </p:to>
                                    </p:set>
                                    <p:animEffect transition="in" filter="fade">
                                      <p:cBhvr>
                                        <p:cTn id="7" dur="1000"/>
                                        <p:tgtEl>
                                          <p:spTgt spid="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2e8cf78d5bc_0_1596"/>
          <p:cNvSpPr txBox="1"/>
          <p:nvPr/>
        </p:nvSpPr>
        <p:spPr>
          <a:xfrm>
            <a:off x="804900" y="525615"/>
            <a:ext cx="10582200" cy="543164"/>
          </a:xfrm>
          <a:prstGeom prst="rect">
            <a:avLst/>
          </a:prstGeom>
          <a:noFill/>
          <a:ln>
            <a:noFill/>
          </a:ln>
        </p:spPr>
        <p:txBody>
          <a:bodyPr spcFirstLastPara="1" wrap="square" lIns="0" tIns="0" rIns="0" bIns="0" anchor="t" anchorCtr="0">
            <a:noAutofit/>
          </a:bodyPr>
          <a:lstStyle/>
          <a:p>
            <a:pPr marL="0" marR="0" lvl="0" indent="0"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zh-CN" sz="2800" b="1" i="0" u="none" strike="noStrike" cap="none" normalizeH="0" baseline="0" noProof="0">
                <a:ln>
                  <a:noFill/>
                </a:ln>
                <a:effectLst/>
                <a:uLnTx/>
                <a:uFillTx/>
                <a:latin typeface="+mj-lt"/>
                <a:ea typeface="SimSun"/>
                <a:cs typeface="Avenir"/>
                <a:sym typeface="Avenir"/>
              </a:rPr>
              <a:t>优秀的面谈人员应具备哪些特质？</a:t>
            </a:r>
          </a:p>
        </p:txBody>
      </p:sp>
      <p:sp>
        <p:nvSpPr>
          <p:cNvPr id="440" name="Google Shape;440;g2e8cf78d5bc_0_1596"/>
          <p:cNvSpPr txBox="1"/>
          <p:nvPr/>
        </p:nvSpPr>
        <p:spPr>
          <a:xfrm>
            <a:off x="804900" y="1311767"/>
            <a:ext cx="8510550" cy="5020618"/>
          </a:xfrm>
          <a:prstGeom prst="rect">
            <a:avLst/>
          </a:prstGeom>
          <a:noFill/>
          <a:ln>
            <a:noFill/>
          </a:ln>
        </p:spPr>
        <p:txBody>
          <a:bodyPr spcFirstLastPara="1" wrap="square" lIns="0" tIns="0" rIns="0" bIns="0" anchor="t" anchorCtr="0">
            <a:noAutofit/>
          </a:bodyPr>
          <a:lstStyle/>
          <a:p>
            <a:pPr marL="457200" marR="0" lvl="0" indent="-342900" algn="l" defTabSz="914400" rtl="0" eaLnBrk="1" fontAlgn="auto" latinLnBrk="0" hangingPunct="1">
              <a:lnSpc>
                <a:spcPct val="100000"/>
              </a:lnSpc>
              <a:spcBef>
                <a:spcPts val="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出色的</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人际交往</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能力</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使他人</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乐于</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与你分享信息</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避免用</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不必要的</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问题打断对方</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能够让对方</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主动</a:t>
            </a:r>
            <a:r>
              <a:rPr kumimoji="0" lang="zh-CN" sz="2000" i="0" u="none" strike="noStrike" cap="none" normalizeH="0" baseline="0" noProof="0" dirty="0">
                <a:ln>
                  <a:noFill/>
                </a:ln>
                <a:solidFill>
                  <a:srgbClr val="2B2E2F"/>
                </a:solidFill>
                <a:effectLst/>
                <a:uLnTx/>
                <a:uFillTx/>
                <a:latin typeface="+mj-lt"/>
                <a:ea typeface="SimSun"/>
                <a:cs typeface="Avenir"/>
                <a:sym typeface="Avenir"/>
              </a:rPr>
              <a:t>分享相关信息</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真诚对待对方并对相关主题表现出浓厚的</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兴趣</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在尝试获取信息时展现</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公平公正</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的态度</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让面谈过程</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轻松</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高效，</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不拘谨刻板</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lang="zh-CN" altLang="en-US" sz="2000" dirty="0">
                <a:solidFill>
                  <a:srgbClr val="2B2E2F"/>
                </a:solidFill>
                <a:latin typeface="+mj-lt"/>
                <a:ea typeface="SimSun"/>
                <a:cs typeface="Avenir"/>
                <a:sym typeface="Avenir"/>
              </a:rPr>
              <a:t>无</a:t>
            </a:r>
            <a:r>
              <a:rPr lang="zh-CN" altLang="en-US" sz="2000" b="1" dirty="0">
                <a:solidFill>
                  <a:srgbClr val="2B2E2F"/>
                </a:solidFill>
                <a:latin typeface="+mj-lt"/>
                <a:ea typeface="SimSun"/>
                <a:cs typeface="Avenir"/>
                <a:sym typeface="Avenir"/>
              </a:rPr>
              <a:t>偏见</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（坚持客观的态度）</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展现</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专业素养</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和卓越品质（如态度与仪表）</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对面谈对象</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不构成威胁</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感</a:t>
            </a:r>
          </a:p>
          <a:p>
            <a:pPr marL="457200" marR="0" lvl="0" indent="-342900" algn="l" defTabSz="914400" rtl="0" eaLnBrk="1" fontAlgn="auto" latinLnBrk="0" hangingPunct="1">
              <a:lnSpc>
                <a:spcPct val="100000"/>
              </a:lnSpc>
              <a:spcBef>
                <a:spcPts val="1000"/>
              </a:spcBef>
              <a:spcAft>
                <a:spcPts val="0"/>
              </a:spcAft>
              <a:buClr>
                <a:srgbClr val="2B2E2F"/>
              </a:buClr>
              <a:buSzPts val="18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在面谈和审核期间及之后确保面谈内容的</a:t>
            </a:r>
            <a:r>
              <a:rPr kumimoji="0" lang="zh-CN" sz="2000" b="1" i="0" u="none" strike="noStrike" cap="none" normalizeH="0" baseline="0" noProof="0" dirty="0">
                <a:ln>
                  <a:noFill/>
                </a:ln>
                <a:solidFill>
                  <a:srgbClr val="2B2E2F"/>
                </a:solidFill>
                <a:effectLst/>
                <a:uLnTx/>
                <a:uFillTx/>
                <a:latin typeface="+mj-lt"/>
                <a:ea typeface="SimSun"/>
                <a:cs typeface="Avenir"/>
                <a:sym typeface="Avenir"/>
              </a:rPr>
              <a:t>机密性</a:t>
            </a:r>
          </a:p>
        </p:txBody>
      </p:sp>
      <p:pic>
        <p:nvPicPr>
          <p:cNvPr id="441" name="Google Shape;441;g2e8cf78d5bc_0_1596"/>
          <p:cNvPicPr preferRelativeResize="0"/>
          <p:nvPr/>
        </p:nvPicPr>
        <p:blipFill rotWithShape="1">
          <a:blip r:embed="rId3">
            <a:alphaModFix/>
          </a:blip>
          <a:srcRect/>
          <a:stretch/>
        </p:blipFill>
        <p:spPr>
          <a:xfrm>
            <a:off x="8930357" y="1805940"/>
            <a:ext cx="3128293" cy="33186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40">
                                            <p:txEl>
                                              <p:pRg st="0" end="0"/>
                                            </p:txEl>
                                          </p:spTgt>
                                        </p:tgtEl>
                                        <p:attrNameLst>
                                          <p:attrName>style.visibility</p:attrName>
                                        </p:attrNameLst>
                                      </p:cBhvr>
                                      <p:to>
                                        <p:strVal val="visible"/>
                                      </p:to>
                                    </p:set>
                                    <p:anim calcmode="lin" valueType="num">
                                      <p:cBhvr additive="base">
                                        <p:cTn id="7" dur="1000"/>
                                        <p:tgtEl>
                                          <p:spTgt spid="440">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440">
                                            <p:txEl>
                                              <p:pRg st="1" end="1"/>
                                            </p:txEl>
                                          </p:spTgt>
                                        </p:tgtEl>
                                        <p:attrNameLst>
                                          <p:attrName>style.visibility</p:attrName>
                                        </p:attrNameLst>
                                      </p:cBhvr>
                                      <p:to>
                                        <p:strVal val="visible"/>
                                      </p:to>
                                    </p:set>
                                    <p:anim calcmode="lin" valueType="num">
                                      <p:cBhvr additive="base">
                                        <p:cTn id="12" dur="1000"/>
                                        <p:tgtEl>
                                          <p:spTgt spid="440">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440">
                                            <p:txEl>
                                              <p:pRg st="2" end="2"/>
                                            </p:txEl>
                                          </p:spTgt>
                                        </p:tgtEl>
                                        <p:attrNameLst>
                                          <p:attrName>style.visibility</p:attrName>
                                        </p:attrNameLst>
                                      </p:cBhvr>
                                      <p:to>
                                        <p:strVal val="visible"/>
                                      </p:to>
                                    </p:set>
                                    <p:anim calcmode="lin" valueType="num">
                                      <p:cBhvr additive="base">
                                        <p:cTn id="17" dur="1000"/>
                                        <p:tgtEl>
                                          <p:spTgt spid="440">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440">
                                            <p:txEl>
                                              <p:pRg st="3" end="3"/>
                                            </p:txEl>
                                          </p:spTgt>
                                        </p:tgtEl>
                                        <p:attrNameLst>
                                          <p:attrName>style.visibility</p:attrName>
                                        </p:attrNameLst>
                                      </p:cBhvr>
                                      <p:to>
                                        <p:strVal val="visible"/>
                                      </p:to>
                                    </p:set>
                                    <p:anim calcmode="lin" valueType="num">
                                      <p:cBhvr additive="base">
                                        <p:cTn id="22" dur="1000"/>
                                        <p:tgtEl>
                                          <p:spTgt spid="440">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440">
                                            <p:txEl>
                                              <p:pRg st="4" end="4"/>
                                            </p:txEl>
                                          </p:spTgt>
                                        </p:tgtEl>
                                        <p:attrNameLst>
                                          <p:attrName>style.visibility</p:attrName>
                                        </p:attrNameLst>
                                      </p:cBhvr>
                                      <p:to>
                                        <p:strVal val="visible"/>
                                      </p:to>
                                    </p:set>
                                    <p:anim calcmode="lin" valueType="num">
                                      <p:cBhvr additive="base">
                                        <p:cTn id="27" dur="1000"/>
                                        <p:tgtEl>
                                          <p:spTgt spid="440">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440">
                                            <p:txEl>
                                              <p:pRg st="5" end="5"/>
                                            </p:txEl>
                                          </p:spTgt>
                                        </p:tgtEl>
                                        <p:attrNameLst>
                                          <p:attrName>style.visibility</p:attrName>
                                        </p:attrNameLst>
                                      </p:cBhvr>
                                      <p:to>
                                        <p:strVal val="visible"/>
                                      </p:to>
                                    </p:set>
                                    <p:anim calcmode="lin" valueType="num">
                                      <p:cBhvr additive="base">
                                        <p:cTn id="32" dur="1000"/>
                                        <p:tgtEl>
                                          <p:spTgt spid="440">
                                            <p:txEl>
                                              <p:pRg st="5" end="5"/>
                                            </p:txEl>
                                          </p:spTgt>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440">
                                            <p:txEl>
                                              <p:pRg st="6" end="6"/>
                                            </p:txEl>
                                          </p:spTgt>
                                        </p:tgtEl>
                                        <p:attrNameLst>
                                          <p:attrName>style.visibility</p:attrName>
                                        </p:attrNameLst>
                                      </p:cBhvr>
                                      <p:to>
                                        <p:strVal val="visible"/>
                                      </p:to>
                                    </p:set>
                                    <p:anim calcmode="lin" valueType="num">
                                      <p:cBhvr additive="base">
                                        <p:cTn id="37" dur="1000"/>
                                        <p:tgtEl>
                                          <p:spTgt spid="440">
                                            <p:txEl>
                                              <p:pRg st="6" end="6"/>
                                            </p:txEl>
                                          </p:spTgt>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440">
                                            <p:txEl>
                                              <p:pRg st="7" end="7"/>
                                            </p:txEl>
                                          </p:spTgt>
                                        </p:tgtEl>
                                        <p:attrNameLst>
                                          <p:attrName>style.visibility</p:attrName>
                                        </p:attrNameLst>
                                      </p:cBhvr>
                                      <p:to>
                                        <p:strVal val="visible"/>
                                      </p:to>
                                    </p:set>
                                    <p:anim calcmode="lin" valueType="num">
                                      <p:cBhvr additive="base">
                                        <p:cTn id="42" dur="1000"/>
                                        <p:tgtEl>
                                          <p:spTgt spid="440">
                                            <p:txEl>
                                              <p:pRg st="7" end="7"/>
                                            </p:txEl>
                                          </p:spTgt>
                                        </p:tgtEl>
                                        <p:attrNameLst>
                                          <p:attrName>ppt_x</p:attrName>
                                        </p:attrNameLst>
                                      </p:cBhvr>
                                      <p:tavLst>
                                        <p:tav tm="0">
                                          <p:val>
                                            <p:strVal val="#ppt_x+1"/>
                                          </p:val>
                                        </p:tav>
                                        <p:tav tm="100000">
                                          <p:val>
                                            <p:strVal val="#ppt_x"/>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nodeType="clickEffect">
                                  <p:stCondLst>
                                    <p:cond delay="0"/>
                                  </p:stCondLst>
                                  <p:childTnLst>
                                    <p:set>
                                      <p:cBhvr>
                                        <p:cTn id="46" dur="1" fill="hold">
                                          <p:stCondLst>
                                            <p:cond delay="0"/>
                                          </p:stCondLst>
                                        </p:cTn>
                                        <p:tgtEl>
                                          <p:spTgt spid="440">
                                            <p:txEl>
                                              <p:pRg st="8" end="8"/>
                                            </p:txEl>
                                          </p:spTgt>
                                        </p:tgtEl>
                                        <p:attrNameLst>
                                          <p:attrName>style.visibility</p:attrName>
                                        </p:attrNameLst>
                                      </p:cBhvr>
                                      <p:to>
                                        <p:strVal val="visible"/>
                                      </p:to>
                                    </p:set>
                                    <p:anim calcmode="lin" valueType="num">
                                      <p:cBhvr additive="base">
                                        <p:cTn id="47" dur="1000"/>
                                        <p:tgtEl>
                                          <p:spTgt spid="440">
                                            <p:txEl>
                                              <p:pRg st="8" end="8"/>
                                            </p:txEl>
                                          </p:spTgt>
                                        </p:tgtEl>
                                        <p:attrNameLst>
                                          <p:attrName>ppt_x</p:attrName>
                                        </p:attrNameLst>
                                      </p:cBhvr>
                                      <p:tavLst>
                                        <p:tav tm="0">
                                          <p:val>
                                            <p:strVal val="#ppt_x+1"/>
                                          </p:val>
                                        </p:tav>
                                        <p:tav tm="100000">
                                          <p:val>
                                            <p:strVal val="#ppt_x"/>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440">
                                            <p:txEl>
                                              <p:pRg st="9" end="9"/>
                                            </p:txEl>
                                          </p:spTgt>
                                        </p:tgtEl>
                                        <p:attrNameLst>
                                          <p:attrName>style.visibility</p:attrName>
                                        </p:attrNameLst>
                                      </p:cBhvr>
                                      <p:to>
                                        <p:strVal val="visible"/>
                                      </p:to>
                                    </p:set>
                                    <p:anim calcmode="lin" valueType="num">
                                      <p:cBhvr additive="base">
                                        <p:cTn id="52" dur="1000"/>
                                        <p:tgtEl>
                                          <p:spTgt spid="440">
                                            <p:txEl>
                                              <p:pRg st="9" end="9"/>
                                            </p:txEl>
                                          </p:spTgt>
                                        </p:tgtEl>
                                        <p:attrNameLst>
                                          <p:attrName>ppt_x</p:attrName>
                                        </p:attrNameLst>
                                      </p:cBhvr>
                                      <p:tavLst>
                                        <p:tav tm="0">
                                          <p:val>
                                            <p:strVal val="#ppt_x+1"/>
                                          </p:val>
                                        </p:tav>
                                        <p:tav tm="100000">
                                          <p:val>
                                            <p:strVal val="#ppt_x"/>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440">
                                            <p:txEl>
                                              <p:pRg st="10" end="10"/>
                                            </p:txEl>
                                          </p:spTgt>
                                        </p:tgtEl>
                                        <p:attrNameLst>
                                          <p:attrName>style.visibility</p:attrName>
                                        </p:attrNameLst>
                                      </p:cBhvr>
                                      <p:to>
                                        <p:strVal val="visible"/>
                                      </p:to>
                                    </p:set>
                                    <p:anim calcmode="lin" valueType="num">
                                      <p:cBhvr additive="base">
                                        <p:cTn id="57" dur="1000"/>
                                        <p:tgtEl>
                                          <p:spTgt spid="440">
                                            <p:txEl>
                                              <p:pRg st="10" end="10"/>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g2e8cf78d5bc_0_1983"/>
          <p:cNvSpPr txBox="1">
            <a:spLocks noGrp="1"/>
          </p:cNvSpPr>
          <p:nvPr>
            <p:ph type="sldNum" idx="4294967295"/>
          </p:nvPr>
        </p:nvSpPr>
        <p:spPr>
          <a:xfrm>
            <a:off x="10628313" y="6356350"/>
            <a:ext cx="1563687"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mn-lt"/>
                <a:ea typeface="+mn-ea"/>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lang="en-US" sz="1200" b="0" i="0" u="none" strike="noStrike" kern="0" cap="none" spc="0" normalizeH="0" baseline="0" noProof="0">
              <a:ln>
                <a:noFill/>
              </a:ln>
              <a:solidFill>
                <a:srgbClr val="8B8C8C"/>
              </a:solidFill>
              <a:effectLst/>
              <a:uLnTx/>
              <a:uFillTx/>
              <a:latin typeface="+mn-lt"/>
              <a:ea typeface="+mn-ea"/>
              <a:sym typeface="Avenir"/>
            </a:endParaRPr>
          </a:p>
        </p:txBody>
      </p:sp>
      <p:sp>
        <p:nvSpPr>
          <p:cNvPr id="448" name="Google Shape;448;g2e8cf78d5bc_0_1983"/>
          <p:cNvSpPr txBox="1"/>
          <p:nvPr/>
        </p:nvSpPr>
        <p:spPr>
          <a:xfrm>
            <a:off x="495352" y="497572"/>
            <a:ext cx="6125198" cy="600900"/>
          </a:xfrm>
          <a:prstGeom prst="rect">
            <a:avLst/>
          </a:prstGeom>
          <a:noFill/>
          <a:ln>
            <a:noFill/>
          </a:ln>
        </p:spPr>
        <p:txBody>
          <a:bodyPr spcFirstLastPara="1" wrap="square" lIns="0" tIns="0" rIns="0" bIns="0" anchor="t" anchorCtr="0">
            <a:normAutofit/>
          </a:bodyPr>
          <a:lstStyle/>
          <a:p>
            <a:pPr marL="0" marR="0" lvl="0" indent="0" algn="l" defTabSz="914400" rtl="0" eaLnBrk="1" fontAlgn="auto" latinLnBrk="0" hangingPunct="1">
              <a:lnSpc>
                <a:spcPct val="120000"/>
              </a:lnSpc>
              <a:spcBef>
                <a:spcPts val="0"/>
              </a:spcBef>
              <a:spcAft>
                <a:spcPts val="0"/>
              </a:spcAft>
              <a:buClr>
                <a:srgbClr val="000000"/>
              </a:buClr>
              <a:buSzPts val="2500"/>
              <a:buFont typeface="Arial"/>
              <a:buNone/>
              <a:tabLst/>
              <a:defRPr/>
            </a:pPr>
            <a:r>
              <a:rPr kumimoji="0" lang="zh-CN" sz="2500" b="1" i="0" u="none" strike="noStrike" cap="none" normalizeH="0" baseline="0" noProof="0">
                <a:ln>
                  <a:noFill/>
                </a:ln>
                <a:effectLst/>
                <a:uLnTx/>
                <a:uFillTx/>
                <a:cs typeface="Montserrat"/>
                <a:sym typeface="Montserrat"/>
              </a:rPr>
              <a:t>面谈的基本流程</a:t>
            </a:r>
          </a:p>
        </p:txBody>
      </p:sp>
      <p:sp>
        <p:nvSpPr>
          <p:cNvPr id="449" name="Google Shape;449;g2e8cf78d5bc_0_1983"/>
          <p:cNvSpPr/>
          <p:nvPr/>
        </p:nvSpPr>
        <p:spPr>
          <a:xfrm>
            <a:off x="2507451" y="1264467"/>
            <a:ext cx="2815602" cy="872738"/>
          </a:xfrm>
          <a:prstGeom prst="chevron">
            <a:avLst>
              <a:gd name="adj" fmla="val 50000"/>
            </a:avLst>
          </a:prstGeom>
          <a:solidFill>
            <a:schemeClr val="tx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zh-CN" sz="1800" b="0" i="0" u="none" strike="noStrike" cap="none" normalizeH="0" baseline="0" noProof="0">
                <a:ln>
                  <a:noFill/>
                </a:ln>
                <a:solidFill>
                  <a:srgbClr val="FFFFFF"/>
                </a:solidFill>
                <a:effectLst/>
                <a:uLnTx/>
                <a:uFillTx/>
                <a:cs typeface="Montserrat"/>
                <a:sym typeface="Montserrat"/>
              </a:rPr>
              <a:t>交流与说明阶段</a:t>
            </a:r>
          </a:p>
        </p:txBody>
      </p:sp>
      <p:sp>
        <p:nvSpPr>
          <p:cNvPr id="450" name="Google Shape;450;g2e8cf78d5bc_0_1983"/>
          <p:cNvSpPr/>
          <p:nvPr/>
        </p:nvSpPr>
        <p:spPr>
          <a:xfrm>
            <a:off x="-179" y="1252872"/>
            <a:ext cx="3020706" cy="882000"/>
          </a:xfrm>
          <a:prstGeom prst="homePlate">
            <a:avLst>
              <a:gd name="adj" fmla="val 50000"/>
            </a:avLst>
          </a:prstGeom>
          <a:solidFill>
            <a:schemeClr val="bg1">
              <a:lumMod val="65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zh-CN" sz="1800" b="0" i="0" u="none" strike="noStrike" cap="none" normalizeH="0" baseline="0" noProof="0" dirty="0">
                <a:ln>
                  <a:noFill/>
                </a:ln>
                <a:solidFill>
                  <a:srgbClr val="FFFFFF"/>
                </a:solidFill>
                <a:effectLst/>
                <a:uLnTx/>
                <a:uFillTx/>
                <a:cs typeface="Montserrat"/>
                <a:sym typeface="Montserrat"/>
              </a:rPr>
              <a:t>规划与准备阶段</a:t>
            </a:r>
          </a:p>
        </p:txBody>
      </p:sp>
      <p:sp>
        <p:nvSpPr>
          <p:cNvPr id="451" name="Google Shape;451;g2e8cf78d5bc_0_1983"/>
          <p:cNvSpPr/>
          <p:nvPr/>
        </p:nvSpPr>
        <p:spPr>
          <a:xfrm>
            <a:off x="9376568" y="1264467"/>
            <a:ext cx="2815602" cy="872738"/>
          </a:xfrm>
          <a:prstGeom prst="chevron">
            <a:avLst>
              <a:gd name="adj" fmla="val 50000"/>
            </a:avLst>
          </a:prstGeom>
          <a:solidFill>
            <a:schemeClr val="bg1">
              <a:lumMod val="65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zh-CN" sz="1800" b="0" i="0" u="none" strike="noStrike" cap="none" normalizeH="0" baseline="0" noProof="0">
                <a:ln>
                  <a:noFill/>
                </a:ln>
                <a:solidFill>
                  <a:srgbClr val="FFFFFF"/>
                </a:solidFill>
                <a:effectLst/>
                <a:uLnTx/>
                <a:uFillTx/>
                <a:cs typeface="Montserrat"/>
                <a:sym typeface="Montserrat"/>
              </a:rPr>
              <a:t>成效评估阶段</a:t>
            </a:r>
          </a:p>
        </p:txBody>
      </p:sp>
      <p:sp>
        <p:nvSpPr>
          <p:cNvPr id="452" name="Google Shape;452;g2e8cf78d5bc_0_1983"/>
          <p:cNvSpPr/>
          <p:nvPr/>
        </p:nvSpPr>
        <p:spPr>
          <a:xfrm>
            <a:off x="7086715" y="1264467"/>
            <a:ext cx="2815602" cy="872738"/>
          </a:xfrm>
          <a:prstGeom prst="chevron">
            <a:avLst>
              <a:gd name="adj" fmla="val 50000"/>
            </a:avLst>
          </a:prstGeom>
          <a:solidFill>
            <a:schemeClr val="tx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zh-CN" sz="1800" b="0" i="0" u="none" strike="noStrike" cap="none" normalizeH="0" baseline="0" noProof="0">
                <a:ln>
                  <a:noFill/>
                </a:ln>
                <a:solidFill>
                  <a:srgbClr val="FFFFFF"/>
                </a:solidFill>
                <a:effectLst/>
                <a:uLnTx/>
                <a:uFillTx/>
                <a:cs typeface="Montserrat"/>
                <a:sym typeface="Montserrat"/>
              </a:rPr>
              <a:t>收尾阶段</a:t>
            </a:r>
          </a:p>
        </p:txBody>
      </p:sp>
      <p:grpSp>
        <p:nvGrpSpPr>
          <p:cNvPr id="453" name="Google Shape;453;g2e8cf78d5bc_0_1983"/>
          <p:cNvGrpSpPr/>
          <p:nvPr/>
        </p:nvGrpSpPr>
        <p:grpSpPr>
          <a:xfrm>
            <a:off x="4796939" y="1264555"/>
            <a:ext cx="2815602" cy="4671129"/>
            <a:chOff x="3699899" y="1162967"/>
            <a:chExt cx="1890300" cy="3063638"/>
          </a:xfrm>
        </p:grpSpPr>
        <p:sp>
          <p:nvSpPr>
            <p:cNvPr id="454" name="Google Shape;454;g2e8cf78d5bc_0_1983"/>
            <p:cNvSpPr/>
            <p:nvPr/>
          </p:nvSpPr>
          <p:spPr>
            <a:xfrm>
              <a:off x="3699899" y="1162967"/>
              <a:ext cx="1890300" cy="572700"/>
            </a:xfrm>
            <a:prstGeom prst="chevron">
              <a:avLst>
                <a:gd name="adj" fmla="val 50000"/>
              </a:avLst>
            </a:prstGeom>
            <a:solidFill>
              <a:schemeClr val="bg1">
                <a:lumMod val="65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zh-CN" sz="1800" b="0" i="0" u="none" strike="noStrike" cap="none" normalizeH="0" baseline="0" noProof="0" dirty="0">
                  <a:ln>
                    <a:noFill/>
                  </a:ln>
                  <a:solidFill>
                    <a:srgbClr val="FFFFFF"/>
                  </a:solidFill>
                  <a:effectLst/>
                  <a:uLnTx/>
                  <a:uFillTx/>
                  <a:cs typeface="Montserrat"/>
                  <a:sym typeface="Montserrat"/>
                </a:rPr>
                <a:t>陈述、澄清及</a:t>
              </a:r>
              <a:br>
                <a:rPr kumimoji="0" lang="en-US" altLang="zh-CN" sz="1800" b="0" i="0" u="none" strike="noStrike" cap="none" normalizeH="0" baseline="0" noProof="0" dirty="0">
                  <a:ln>
                    <a:noFill/>
                  </a:ln>
                  <a:solidFill>
                    <a:srgbClr val="FFFFFF"/>
                  </a:solidFill>
                  <a:effectLst/>
                  <a:uLnTx/>
                  <a:uFillTx/>
                  <a:cs typeface="Montserrat"/>
                  <a:sym typeface="Montserrat"/>
                </a:rPr>
              </a:br>
              <a:r>
                <a:rPr kumimoji="0" lang="zh-CN" sz="1800" b="0" i="0" u="none" strike="noStrike" cap="none" normalizeH="0" baseline="0" noProof="0" dirty="0">
                  <a:ln>
                    <a:noFill/>
                  </a:ln>
                  <a:solidFill>
                    <a:srgbClr val="FFFFFF"/>
                  </a:solidFill>
                  <a:effectLst/>
                  <a:uLnTx/>
                  <a:uFillTx/>
                  <a:cs typeface="Montserrat"/>
                  <a:sym typeface="Montserrat"/>
                </a:rPr>
                <a:t>质证阶段</a:t>
              </a:r>
            </a:p>
          </p:txBody>
        </p:sp>
        <p:grpSp>
          <p:nvGrpSpPr>
            <p:cNvPr id="455" name="Google Shape;455;g2e8cf78d5bc_0_1983"/>
            <p:cNvGrpSpPr/>
            <p:nvPr/>
          </p:nvGrpSpPr>
          <p:grpSpPr>
            <a:xfrm>
              <a:off x="3699899" y="1911486"/>
              <a:ext cx="1779611" cy="2315119"/>
              <a:chOff x="3699899" y="1911486"/>
              <a:chExt cx="1779611" cy="2315119"/>
            </a:xfrm>
          </p:grpSpPr>
          <p:sp>
            <p:nvSpPr>
              <p:cNvPr id="456" name="Google Shape;456;g2e8cf78d5bc_0_1983"/>
              <p:cNvSpPr/>
              <p:nvPr/>
            </p:nvSpPr>
            <p:spPr>
              <a:xfrm rot="10800000">
                <a:off x="5018974" y="2771133"/>
                <a:ext cx="355800" cy="1272300"/>
              </a:xfrm>
              <a:prstGeom prst="bentArrow">
                <a:avLst>
                  <a:gd name="adj1" fmla="val 25000"/>
                  <a:gd name="adj2" fmla="val 25000"/>
                  <a:gd name="adj3" fmla="val 25000"/>
                  <a:gd name="adj4" fmla="val 43750"/>
                </a:avLst>
              </a:prstGeom>
              <a:solidFill>
                <a:schemeClr val="tx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57" name="Google Shape;457;g2e8cf78d5bc_0_1983"/>
              <p:cNvSpPr/>
              <p:nvPr/>
            </p:nvSpPr>
            <p:spPr>
              <a:xfrm>
                <a:off x="3804597" y="2057305"/>
                <a:ext cx="380100" cy="966000"/>
              </a:xfrm>
              <a:prstGeom prst="bentArrow">
                <a:avLst>
                  <a:gd name="adj1" fmla="val 25000"/>
                  <a:gd name="adj2" fmla="val 25000"/>
                  <a:gd name="adj3" fmla="val 25000"/>
                  <a:gd name="adj4" fmla="val 43750"/>
                </a:avLst>
              </a:prstGeom>
              <a:solidFill>
                <a:schemeClr val="tx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58" name="Google Shape;458;g2e8cf78d5bc_0_1983"/>
              <p:cNvSpPr/>
              <p:nvPr/>
            </p:nvSpPr>
            <p:spPr>
              <a:xfrm rot="10800000" flipH="1">
                <a:off x="5043577" y="2207279"/>
                <a:ext cx="380100" cy="473100"/>
              </a:xfrm>
              <a:prstGeom prst="bentUpArrow">
                <a:avLst>
                  <a:gd name="adj1" fmla="val 25000"/>
                  <a:gd name="adj2" fmla="val 20687"/>
                  <a:gd name="adj3" fmla="val 25000"/>
                </a:avLst>
              </a:prstGeom>
              <a:solidFill>
                <a:schemeClr val="tx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59" name="Google Shape;459;g2e8cf78d5bc_0_1983"/>
              <p:cNvSpPr txBox="1"/>
              <p:nvPr/>
            </p:nvSpPr>
            <p:spPr>
              <a:xfrm>
                <a:off x="4184927" y="1911486"/>
                <a:ext cx="914100" cy="412500"/>
              </a:xfrm>
              <a:prstGeom prst="rect">
                <a:avLst/>
              </a:prstGeom>
              <a:solidFill>
                <a:schemeClr val="bg1">
                  <a:lumMod val="65000"/>
                </a:schemeClr>
              </a:solidFill>
              <a:ln>
                <a:noFill/>
              </a:ln>
              <a:effectLst>
                <a:outerShdw blurRad="57150" dist="19050" dir="5400000" algn="bl" rotWithShape="0">
                  <a:srgbClr val="000000">
                    <a:alpha val="49019"/>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zh-CN" sz="1400" b="0" i="0" u="none" strike="noStrike" cap="none" normalizeH="0" baseline="0" noProof="0" dirty="0">
                    <a:ln>
                      <a:noFill/>
                    </a:ln>
                    <a:solidFill>
                      <a:srgbClr val="000000"/>
                    </a:solidFill>
                    <a:effectLst/>
                    <a:uLnTx/>
                    <a:uFillTx/>
                    <a:cs typeface="Montserrat"/>
                    <a:sym typeface="Montserrat"/>
                  </a:rPr>
                  <a:t>话题引入</a:t>
                </a:r>
              </a:p>
            </p:txBody>
          </p:sp>
          <p:sp>
            <p:nvSpPr>
              <p:cNvPr id="460" name="Google Shape;460;g2e8cf78d5bc_0_1983"/>
              <p:cNvSpPr txBox="1"/>
              <p:nvPr/>
            </p:nvSpPr>
            <p:spPr>
              <a:xfrm>
                <a:off x="4115143" y="3918867"/>
                <a:ext cx="914100" cy="307738"/>
              </a:xfrm>
              <a:prstGeom prst="rect">
                <a:avLst/>
              </a:prstGeom>
              <a:solidFill>
                <a:schemeClr val="bg1">
                  <a:lumMod val="65000"/>
                </a:schemeClr>
              </a:solidFill>
              <a:ln>
                <a:noFill/>
              </a:ln>
              <a:effectLst>
                <a:outerShdw blurRad="57150" dist="19050" dir="5400000" algn="bl" rotWithShape="0">
                  <a:srgbClr val="000000">
                    <a:alpha val="49019"/>
                  </a:srgbClr>
                </a:outerShdw>
              </a:effectLst>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zh-CN" sz="1400" b="0" i="0" u="none" strike="noStrike" cap="none" normalizeH="0" baseline="0" noProof="0">
                    <a:ln>
                      <a:noFill/>
                    </a:ln>
                    <a:solidFill>
                      <a:srgbClr val="000000"/>
                    </a:solidFill>
                    <a:effectLst/>
                    <a:uLnTx/>
                    <a:uFillTx/>
                    <a:cs typeface="Montserrat"/>
                    <a:sym typeface="Montserrat"/>
                  </a:rPr>
                  <a:t>话题回溯</a:t>
                </a:r>
              </a:p>
            </p:txBody>
          </p:sp>
          <p:sp>
            <p:nvSpPr>
              <p:cNvPr id="461" name="Google Shape;461;g2e8cf78d5bc_0_1983"/>
              <p:cNvSpPr txBox="1"/>
              <p:nvPr/>
            </p:nvSpPr>
            <p:spPr>
              <a:xfrm>
                <a:off x="4368910" y="2517313"/>
                <a:ext cx="1110600" cy="325800"/>
              </a:xfrm>
              <a:prstGeom prst="rect">
                <a:avLst/>
              </a:prstGeom>
              <a:solidFill>
                <a:srgbClr val="E9EDEE"/>
              </a:solidFill>
              <a:ln>
                <a:noFill/>
              </a:ln>
              <a:effectLst>
                <a:outerShdw blurRad="57150" dist="19050" dir="5400000" algn="bl" rotWithShape="0">
                  <a:srgbClr val="000000">
                    <a:alpha val="49019"/>
                  </a:srgbClr>
                </a:outerShdw>
              </a:effectLst>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zh-CN" sz="1400" b="0" i="0" u="none" strike="noStrike" cap="none" normalizeH="0" baseline="0" noProof="0">
                    <a:ln>
                      <a:noFill/>
                    </a:ln>
                    <a:solidFill>
                      <a:srgbClr val="000000"/>
                    </a:solidFill>
                    <a:effectLst/>
                    <a:uLnTx/>
                    <a:uFillTx/>
                    <a:cs typeface="Montserrat"/>
                    <a:sym typeface="Montserrat"/>
                  </a:rPr>
                  <a:t>疑惑澄清</a:t>
                </a:r>
              </a:p>
            </p:txBody>
          </p:sp>
          <p:sp>
            <p:nvSpPr>
              <p:cNvPr id="462" name="Google Shape;462;g2e8cf78d5bc_0_1983"/>
              <p:cNvSpPr txBox="1"/>
              <p:nvPr/>
            </p:nvSpPr>
            <p:spPr>
              <a:xfrm>
                <a:off x="3699899" y="2952867"/>
                <a:ext cx="1110600" cy="678000"/>
              </a:xfrm>
              <a:prstGeom prst="rect">
                <a:avLst/>
              </a:prstGeom>
              <a:solidFill>
                <a:srgbClr val="E9EDEE"/>
              </a:solidFill>
              <a:ln>
                <a:noFill/>
              </a:ln>
              <a:effectLst>
                <a:outerShdw blurRad="57150" dist="19050" dir="5400000" algn="bl" rotWithShape="0">
                  <a:srgbClr val="000000">
                    <a:alpha val="49019"/>
                  </a:srgbClr>
                </a:outerShdw>
              </a:effectLst>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zh-CN" sz="1400" b="0" i="0" u="none" strike="noStrike" cap="none" normalizeH="0" baseline="0" noProof="0">
                    <a:ln>
                      <a:noFill/>
                    </a:ln>
                    <a:solidFill>
                      <a:srgbClr val="000000"/>
                    </a:solidFill>
                    <a:effectLst/>
                    <a:uLnTx/>
                    <a:uFillTx/>
                    <a:cs typeface="Montserrat"/>
                    <a:sym typeface="Montserrat"/>
                  </a:rPr>
                  <a:t>详细追问</a:t>
                </a: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zh-CN" sz="1400" b="0" i="0" u="none" strike="noStrike" cap="none" normalizeH="0" baseline="0" noProof="0">
                    <a:ln>
                      <a:noFill/>
                    </a:ln>
                    <a:solidFill>
                      <a:srgbClr val="000000"/>
                    </a:solidFill>
                    <a:effectLst/>
                    <a:uLnTx/>
                    <a:uFillTx/>
                    <a:cs typeface="Montserrat"/>
                    <a:sym typeface="Montserrat"/>
                  </a:rPr>
                  <a:t>事实可查</a:t>
                </a: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zh-CN" sz="1400" b="0" i="0" u="none" strike="noStrike" cap="none" normalizeH="0" baseline="0" noProof="0">
                    <a:ln>
                      <a:noFill/>
                    </a:ln>
                    <a:solidFill>
                      <a:srgbClr val="000000"/>
                    </a:solidFill>
                    <a:effectLst/>
                    <a:uLnTx/>
                    <a:uFillTx/>
                    <a:cs typeface="Montserrat"/>
                    <a:sym typeface="Montserrat"/>
                  </a:rPr>
                  <a:t>保密声明</a:t>
                </a: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zh-CN" sz="1400" b="0" i="0" u="none" strike="noStrike" cap="none" normalizeH="0" baseline="0" noProof="0">
                    <a:ln>
                      <a:noFill/>
                    </a:ln>
                    <a:solidFill>
                      <a:srgbClr val="000000"/>
                    </a:solidFill>
                    <a:effectLst/>
                    <a:uLnTx/>
                    <a:uFillTx/>
                    <a:cs typeface="Montserrat"/>
                    <a:sym typeface="Montserrat"/>
                  </a:rPr>
                  <a:t>确认共识</a:t>
                </a:r>
              </a:p>
            </p:txBody>
          </p:sp>
          <p:sp>
            <p:nvSpPr>
              <p:cNvPr id="463" name="Google Shape;463;g2e8cf78d5bc_0_1983"/>
              <p:cNvSpPr/>
              <p:nvPr/>
            </p:nvSpPr>
            <p:spPr>
              <a:xfrm flipH="1">
                <a:off x="3804650" y="3630869"/>
                <a:ext cx="310500" cy="459900"/>
              </a:xfrm>
              <a:prstGeom prst="bentUpArrow">
                <a:avLst>
                  <a:gd name="adj1" fmla="val 25000"/>
                  <a:gd name="adj2" fmla="val 20687"/>
                  <a:gd name="adj3" fmla="val 25000"/>
                </a:avLst>
              </a:prstGeom>
              <a:solidFill>
                <a:schemeClr val="tx1"/>
              </a:solidFill>
              <a:ln w="9525" cap="flat" cmpd="sng">
                <a:solidFill>
                  <a:srgbClr val="65656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sp>
        <p:nvSpPr>
          <p:cNvPr id="464" name="Google Shape;464;g2e8cf78d5bc_0_1983"/>
          <p:cNvSpPr txBox="1"/>
          <p:nvPr/>
        </p:nvSpPr>
        <p:spPr>
          <a:xfrm>
            <a:off x="172700" y="2289075"/>
            <a:ext cx="2334900" cy="2135700"/>
          </a:xfrm>
          <a:prstGeom prst="rect">
            <a:avLst/>
          </a:prstGeom>
          <a:noFill/>
          <a:ln>
            <a:noFill/>
          </a:ln>
        </p:spPr>
        <p:txBody>
          <a:bodyPr spcFirstLastPara="1" wrap="square" lIns="91425" tIns="91425" rIns="91425" bIns="91425" anchor="t" anchorCtr="0">
            <a:noAutofit/>
          </a:bodyPr>
          <a:lstStyle/>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安排专属规划时间</a:t>
            </a: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实际筹备（如安排房间、准备笔记、清单、文件）</a:t>
            </a: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1" i="0" u="none" strike="noStrike" cap="none" normalizeH="0" baseline="0" noProof="0" dirty="0">
                <a:ln>
                  <a:noFill/>
                </a:ln>
                <a:solidFill>
                  <a:srgbClr val="000000"/>
                </a:solidFill>
                <a:effectLst/>
                <a:uLnTx/>
                <a:uFillTx/>
                <a:cs typeface="Avenir"/>
                <a:sym typeface="Avenir"/>
              </a:rPr>
              <a:t>面谈</a:t>
            </a:r>
            <a:r>
              <a:rPr lang="zh-CN" altLang="en-US" sz="1300" b="1" dirty="0">
                <a:solidFill>
                  <a:srgbClr val="000000"/>
                </a:solidFill>
                <a:cs typeface="Avenir"/>
                <a:sym typeface="Avenir"/>
              </a:rPr>
              <a:t>计划</a:t>
            </a:r>
            <a:endParaRPr kumimoji="0" lang="zh-CN" sz="1300" b="1" i="0" u="none" strike="noStrike" cap="none" normalizeH="0" baseline="0" noProof="0" dirty="0">
              <a:ln>
                <a:noFill/>
              </a:ln>
              <a:solidFill>
                <a:srgbClr val="000000"/>
              </a:solidFill>
              <a:effectLst/>
              <a:uLnTx/>
              <a:uFillTx/>
              <a:cs typeface="Avenir"/>
              <a:sym typeface="Avenir"/>
            </a:endParaRP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明确需获取的信息类型</a:t>
            </a:r>
            <a:r>
              <a:rPr kumimoji="0" lang="zh-CN" sz="1300" b="1" i="0" u="none" strike="noStrike" cap="none" normalizeH="0" baseline="0" noProof="0" dirty="0">
                <a:ln>
                  <a:noFill/>
                </a:ln>
                <a:solidFill>
                  <a:srgbClr val="000000"/>
                </a:solidFill>
                <a:effectLst/>
                <a:uLnTx/>
                <a:uFillTx/>
                <a:cs typeface="Avenir"/>
                <a:sym typeface="Avenir"/>
              </a:rPr>
              <a:t>（目标）</a:t>
            </a:r>
            <a:r>
              <a:rPr kumimoji="0" lang="zh-CN" sz="1300" b="0" i="0" u="none" strike="noStrike" cap="none" normalizeH="0" baseline="0" noProof="0" dirty="0">
                <a:ln>
                  <a:noFill/>
                </a:ln>
                <a:solidFill>
                  <a:srgbClr val="000000"/>
                </a:solidFill>
                <a:effectLst/>
                <a:uLnTx/>
                <a:uFillTx/>
                <a:cs typeface="Avenir"/>
                <a:sym typeface="Avenir"/>
              </a:rPr>
              <a:t>。</a:t>
            </a: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确定面谈对象、地点及时间</a:t>
            </a: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确定前期需要了解的信息</a:t>
            </a:r>
            <a:r>
              <a:rPr kumimoji="0" lang="zh-CN" sz="1300" b="1" i="0" u="none" strike="noStrike" cap="none" normalizeH="0" baseline="0" noProof="0" dirty="0">
                <a:ln>
                  <a:noFill/>
                </a:ln>
                <a:solidFill>
                  <a:srgbClr val="000000"/>
                </a:solidFill>
                <a:effectLst/>
                <a:uLnTx/>
                <a:uFillTx/>
                <a:cs typeface="Avenir"/>
                <a:sym typeface="Avenir"/>
              </a:rPr>
              <a:t>（数量和质量）</a:t>
            </a:r>
            <a:r>
              <a:rPr kumimoji="0" lang="zh-CN" sz="1300" b="0" i="0" u="none" strike="noStrike" cap="none" normalizeH="0" baseline="0" noProof="0" dirty="0">
                <a:ln>
                  <a:noFill/>
                </a:ln>
                <a:solidFill>
                  <a:srgbClr val="000000"/>
                </a:solidFill>
                <a:effectLst/>
                <a:uLnTx/>
                <a:uFillTx/>
                <a:cs typeface="Avenir"/>
                <a:sym typeface="Avenir"/>
              </a:rPr>
              <a:t>。</a:t>
            </a: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确定提问内容和方式</a:t>
            </a:r>
            <a:r>
              <a:rPr kumimoji="0" lang="zh-CN" sz="1300" b="1" i="0" u="none" strike="noStrike" cap="none" normalizeH="0" baseline="0" noProof="0" dirty="0">
                <a:ln>
                  <a:noFill/>
                </a:ln>
                <a:solidFill>
                  <a:srgbClr val="000000"/>
                </a:solidFill>
                <a:effectLst/>
                <a:uLnTx/>
                <a:uFillTx/>
                <a:cs typeface="Avenir"/>
                <a:sym typeface="Avenir"/>
              </a:rPr>
              <a:t>（提问策略）</a:t>
            </a:r>
            <a:r>
              <a:rPr kumimoji="0" lang="zh-CN" sz="1300" b="0" i="0" u="none" strike="noStrike" cap="none" normalizeH="0" baseline="0" noProof="0" dirty="0">
                <a:ln>
                  <a:noFill/>
                </a:ln>
                <a:solidFill>
                  <a:srgbClr val="000000"/>
                </a:solidFill>
                <a:effectLst/>
                <a:uLnTx/>
                <a:uFillTx/>
                <a:cs typeface="Avenir"/>
                <a:sym typeface="Avenir"/>
              </a:rPr>
              <a:t>。</a:t>
            </a:r>
          </a:p>
        </p:txBody>
      </p:sp>
      <p:sp>
        <p:nvSpPr>
          <p:cNvPr id="465" name="Google Shape;465;g2e8cf78d5bc_0_1983"/>
          <p:cNvSpPr txBox="1"/>
          <p:nvPr/>
        </p:nvSpPr>
        <p:spPr>
          <a:xfrm>
            <a:off x="2616525" y="2289075"/>
            <a:ext cx="1894125" cy="3026400"/>
          </a:xfrm>
          <a:prstGeom prst="rect">
            <a:avLst/>
          </a:prstGeom>
          <a:noFill/>
          <a:ln>
            <a:noFill/>
          </a:ln>
        </p:spPr>
        <p:txBody>
          <a:bodyPr spcFirstLastPara="1" wrap="square" lIns="91425" tIns="91425" rIns="91425" bIns="91425" anchor="t" anchorCtr="0">
            <a:noAutofit/>
          </a:bodyPr>
          <a:lstStyle/>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确定自我介绍与面谈开场的方式。</a:t>
            </a: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采用增强自信和信任的方式。</a:t>
            </a: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采用文化适配的方法。</a:t>
            </a: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主动倾听</a:t>
            </a:r>
            <a:r>
              <a:rPr kumimoji="0" lang="zh-CN" altLang="en-US" sz="1300" b="0" i="0" u="none" strike="noStrike" cap="none" normalizeH="0" baseline="0" noProof="0" dirty="0">
                <a:ln>
                  <a:noFill/>
                </a:ln>
                <a:solidFill>
                  <a:srgbClr val="000000"/>
                </a:solidFill>
                <a:effectLst/>
                <a:uLnTx/>
                <a:uFillTx/>
                <a:cs typeface="Avenir"/>
                <a:sym typeface="Avenir"/>
              </a:rPr>
              <a:t>。</a:t>
            </a:r>
            <a:endParaRPr kumimoji="0" lang="zh-CN" sz="1300" b="0" i="0" u="none" strike="noStrike" cap="none" normalizeH="0" baseline="0" noProof="0" dirty="0">
              <a:ln>
                <a:noFill/>
              </a:ln>
              <a:solidFill>
                <a:srgbClr val="000000"/>
              </a:solidFill>
              <a:effectLst/>
              <a:uLnTx/>
              <a:uFillTx/>
              <a:cs typeface="Avenir"/>
              <a:sym typeface="Avenir"/>
            </a:endParaRPr>
          </a:p>
          <a:p>
            <a:pPr marL="457200" marR="0" lvl="0" indent="-311150" algn="l" defTabSz="914400" rtl="0" eaLnBrk="1" fontAlgn="auto" latinLnBrk="0" hangingPunct="1">
              <a:lnSpc>
                <a:spcPct val="130000"/>
              </a:lnSpc>
              <a:spcBef>
                <a:spcPts val="0"/>
              </a:spcBef>
              <a:spcAft>
                <a:spcPts val="0"/>
              </a:spcAft>
              <a:buClr>
                <a:srgbClr val="000000"/>
              </a:buClr>
              <a:buSzPts val="1300"/>
              <a:buFont typeface="Avenir"/>
              <a:buChar char="●"/>
              <a:tabLst/>
              <a:defRPr/>
            </a:pPr>
            <a:r>
              <a:rPr kumimoji="0" lang="zh-CN" sz="1300" b="0" i="0" u="none" strike="noStrike" cap="none" normalizeH="0" baseline="0" noProof="0" dirty="0">
                <a:ln>
                  <a:noFill/>
                </a:ln>
                <a:solidFill>
                  <a:srgbClr val="000000"/>
                </a:solidFill>
                <a:effectLst/>
                <a:uLnTx/>
                <a:uFillTx/>
                <a:cs typeface="Avenir"/>
                <a:sym typeface="Avenir"/>
              </a:rPr>
              <a:t>确定聚焦的话题。</a:t>
            </a:r>
          </a:p>
        </p:txBody>
      </p:sp>
      <p:sp>
        <p:nvSpPr>
          <p:cNvPr id="466" name="Google Shape;466;g2e8cf78d5bc_0_1983"/>
          <p:cNvSpPr txBox="1"/>
          <p:nvPr/>
        </p:nvSpPr>
        <p:spPr>
          <a:xfrm>
            <a:off x="7458775" y="2289075"/>
            <a:ext cx="2071500" cy="1484992"/>
          </a:xfrm>
          <a:prstGeom prst="rect">
            <a:avLst/>
          </a:prstGeom>
          <a:noFill/>
          <a:ln>
            <a:noFill/>
          </a:ln>
        </p:spPr>
        <p:txBody>
          <a:bodyPr spcFirstLastPara="1" wrap="square" lIns="91425" tIns="91425" rIns="91425" bIns="91425" anchor="t" anchorCtr="0">
            <a:spAutoFit/>
          </a:bodyPr>
          <a:lstStyle/>
          <a:p>
            <a:pPr marL="457200" marR="0" lvl="0" indent="-311150" algn="l" defTabSz="914400" rtl="0" eaLnBrk="1" fontAlgn="auto" latinLnBrk="0" hangingPunct="1">
              <a:lnSpc>
                <a:spcPct val="130000"/>
              </a:lnSpc>
              <a:spcBef>
                <a:spcPts val="0"/>
              </a:spcBef>
              <a:spcAft>
                <a:spcPts val="0"/>
              </a:spcAft>
              <a:buClr>
                <a:srgbClr val="2B2E2F"/>
              </a:buClr>
              <a:buSzPts val="1300"/>
              <a:buFont typeface="Avenir"/>
              <a:buChar char="●"/>
              <a:tabLst/>
              <a:defRPr/>
            </a:pPr>
            <a:r>
              <a:rPr kumimoji="0" lang="zh-CN" sz="1300" b="0" i="0" u="none" strike="noStrike" cap="none" normalizeH="0" baseline="0" noProof="0">
                <a:ln>
                  <a:noFill/>
                </a:ln>
                <a:solidFill>
                  <a:srgbClr val="2B2E2F"/>
                </a:solidFill>
                <a:effectLst/>
                <a:uLnTx/>
                <a:uFillTx/>
                <a:cs typeface="Avenir"/>
                <a:sym typeface="Avenir"/>
              </a:rPr>
              <a:t>渐进式收尾。</a:t>
            </a:r>
          </a:p>
          <a:p>
            <a:pPr marL="457200" marR="0" lvl="0" indent="-311150" algn="l" defTabSz="914400" rtl="0" eaLnBrk="1" fontAlgn="auto" latinLnBrk="0" hangingPunct="1">
              <a:lnSpc>
                <a:spcPct val="130000"/>
              </a:lnSpc>
              <a:spcBef>
                <a:spcPts val="0"/>
              </a:spcBef>
              <a:spcAft>
                <a:spcPts val="0"/>
              </a:spcAft>
              <a:buClr>
                <a:srgbClr val="2B2E2F"/>
              </a:buClr>
              <a:buSzPts val="1300"/>
              <a:buFont typeface="Avenir"/>
              <a:buChar char="●"/>
              <a:tabLst/>
              <a:defRPr/>
            </a:pPr>
            <a:r>
              <a:rPr kumimoji="0" lang="zh-CN" sz="1300" b="0" i="0" u="none" strike="noStrike" cap="none" normalizeH="0" baseline="0" noProof="0">
                <a:ln>
                  <a:noFill/>
                </a:ln>
                <a:solidFill>
                  <a:srgbClr val="2B2E2F"/>
                </a:solidFill>
                <a:effectLst/>
                <a:uLnTx/>
                <a:uFillTx/>
                <a:cs typeface="Avenir"/>
                <a:sym typeface="Avenir"/>
              </a:rPr>
              <a:t>总结要点。</a:t>
            </a:r>
          </a:p>
          <a:p>
            <a:pPr marL="457200" marR="0" lvl="0" indent="-311150" algn="l" defTabSz="914400" rtl="0" eaLnBrk="1" fontAlgn="auto" latinLnBrk="0" hangingPunct="1">
              <a:lnSpc>
                <a:spcPct val="130000"/>
              </a:lnSpc>
              <a:spcBef>
                <a:spcPts val="0"/>
              </a:spcBef>
              <a:spcAft>
                <a:spcPts val="0"/>
              </a:spcAft>
              <a:buClr>
                <a:srgbClr val="2B2E2F"/>
              </a:buClr>
              <a:buSzPts val="1300"/>
              <a:buFont typeface="Avenir"/>
              <a:buChar char="●"/>
              <a:tabLst/>
              <a:defRPr/>
            </a:pPr>
            <a:r>
              <a:rPr kumimoji="0" lang="zh-CN" sz="1300" b="0" i="0" u="none" strike="noStrike" cap="none" normalizeH="0" baseline="0" noProof="0">
                <a:ln>
                  <a:noFill/>
                </a:ln>
                <a:solidFill>
                  <a:srgbClr val="2B2E2F"/>
                </a:solidFill>
                <a:effectLst/>
                <a:uLnTx/>
                <a:uFillTx/>
                <a:cs typeface="Avenir"/>
                <a:sym typeface="Avenir"/>
              </a:rPr>
              <a:t>补充问询。</a:t>
            </a:r>
          </a:p>
          <a:p>
            <a:pPr marL="457200" marR="0" lvl="0" indent="-311150" algn="l" defTabSz="914400" rtl="0" eaLnBrk="1" fontAlgn="auto" latinLnBrk="0" hangingPunct="1">
              <a:lnSpc>
                <a:spcPct val="130000"/>
              </a:lnSpc>
              <a:spcBef>
                <a:spcPts val="0"/>
              </a:spcBef>
              <a:spcAft>
                <a:spcPts val="0"/>
              </a:spcAft>
              <a:buClr>
                <a:srgbClr val="2B2E2F"/>
              </a:buClr>
              <a:buSzPts val="1300"/>
              <a:buFont typeface="Avenir"/>
              <a:buChar char="●"/>
              <a:tabLst/>
              <a:defRPr/>
            </a:pPr>
            <a:r>
              <a:rPr kumimoji="0" lang="zh-CN" sz="1300" b="0" i="0" u="none" strike="noStrike" cap="none" normalizeH="0" baseline="0" noProof="0">
                <a:ln>
                  <a:noFill/>
                </a:ln>
                <a:solidFill>
                  <a:srgbClr val="2B2E2F"/>
                </a:solidFill>
                <a:effectLst/>
                <a:uLnTx/>
                <a:uFillTx/>
                <a:cs typeface="Avenir"/>
                <a:sym typeface="Avenir"/>
              </a:rPr>
              <a:t>感谢对方付出的时间和提供的信息。</a:t>
            </a:r>
          </a:p>
        </p:txBody>
      </p:sp>
      <p:sp>
        <p:nvSpPr>
          <p:cNvPr id="467" name="Google Shape;467;g2e8cf78d5bc_0_1983"/>
          <p:cNvSpPr txBox="1"/>
          <p:nvPr/>
        </p:nvSpPr>
        <p:spPr>
          <a:xfrm>
            <a:off x="9461825" y="2289075"/>
            <a:ext cx="2461001" cy="1745063"/>
          </a:xfrm>
          <a:prstGeom prst="rect">
            <a:avLst/>
          </a:prstGeom>
          <a:noFill/>
          <a:ln>
            <a:noFill/>
          </a:ln>
        </p:spPr>
        <p:txBody>
          <a:bodyPr spcFirstLastPara="1" wrap="square" lIns="91425" tIns="91425" rIns="91425" bIns="91425" anchor="t" anchorCtr="0">
            <a:spAutoFit/>
          </a:bodyPr>
          <a:lstStyle/>
          <a:p>
            <a:pPr marL="457200" marR="0" lvl="0" indent="-311150" algn="l" defTabSz="914400" rtl="0" eaLnBrk="1" fontAlgn="auto" latinLnBrk="0" hangingPunct="1">
              <a:lnSpc>
                <a:spcPct val="130000"/>
              </a:lnSpc>
              <a:spcBef>
                <a:spcPts val="0"/>
              </a:spcBef>
              <a:spcAft>
                <a:spcPts val="0"/>
              </a:spcAft>
              <a:buClr>
                <a:srgbClr val="2B2E2F"/>
              </a:buClr>
              <a:buSzPts val="1300"/>
              <a:buFont typeface="Avenir"/>
              <a:buChar char="●"/>
              <a:tabLst/>
              <a:defRPr/>
            </a:pPr>
            <a:r>
              <a:rPr kumimoji="0" lang="zh-CN" sz="1300" b="0" i="0" u="none" strike="noStrike" cap="none" normalizeH="0" baseline="0" noProof="0" dirty="0">
                <a:ln>
                  <a:noFill/>
                </a:ln>
                <a:solidFill>
                  <a:srgbClr val="2B2E2F"/>
                </a:solidFill>
                <a:effectLst/>
                <a:uLnTx/>
                <a:uFillTx/>
                <a:cs typeface="Avenir"/>
                <a:sym typeface="Avenir"/>
              </a:rPr>
              <a:t>确定后续行动。</a:t>
            </a:r>
          </a:p>
          <a:p>
            <a:pPr marL="457200" marR="0" lvl="0" indent="-311150" algn="l" defTabSz="914400" rtl="0" eaLnBrk="1" fontAlgn="auto" latinLnBrk="0" hangingPunct="1">
              <a:lnSpc>
                <a:spcPct val="130000"/>
              </a:lnSpc>
              <a:spcBef>
                <a:spcPts val="0"/>
              </a:spcBef>
              <a:spcAft>
                <a:spcPts val="0"/>
              </a:spcAft>
              <a:buClr>
                <a:srgbClr val="2B2E2F"/>
              </a:buClr>
              <a:buSzPts val="1300"/>
              <a:buFont typeface="Avenir"/>
              <a:buChar char="●"/>
              <a:tabLst/>
              <a:defRPr/>
            </a:pPr>
            <a:r>
              <a:rPr kumimoji="0" lang="zh-CN" sz="1300" b="0" i="0" u="none" strike="noStrike" cap="none" normalizeH="0" baseline="0" noProof="0" dirty="0">
                <a:ln>
                  <a:noFill/>
                </a:ln>
                <a:solidFill>
                  <a:srgbClr val="2B2E2F"/>
                </a:solidFill>
                <a:effectLst/>
                <a:uLnTx/>
                <a:uFillTx/>
                <a:cs typeface="Avenir"/>
                <a:sym typeface="Avenir"/>
              </a:rPr>
              <a:t>如何将面谈与审核的其他环节相衔接。</a:t>
            </a:r>
          </a:p>
          <a:p>
            <a:pPr marL="457200" marR="0" lvl="0" indent="-311150" algn="l" defTabSz="914400" rtl="0" eaLnBrk="1" fontAlgn="auto" latinLnBrk="0" hangingPunct="1">
              <a:lnSpc>
                <a:spcPct val="130000"/>
              </a:lnSpc>
              <a:spcBef>
                <a:spcPts val="0"/>
              </a:spcBef>
              <a:spcAft>
                <a:spcPts val="0"/>
              </a:spcAft>
              <a:buClr>
                <a:srgbClr val="2B2E2F"/>
              </a:buClr>
              <a:buSzPts val="1300"/>
              <a:buFont typeface="Avenir"/>
              <a:buChar char="●"/>
              <a:tabLst/>
              <a:defRPr/>
            </a:pPr>
            <a:r>
              <a:rPr kumimoji="0" lang="zh-CN" sz="1300" b="0" i="0" u="none" strike="noStrike" cap="none" normalizeH="0" baseline="0" noProof="0" dirty="0">
                <a:ln>
                  <a:noFill/>
                </a:ln>
                <a:solidFill>
                  <a:srgbClr val="2B2E2F"/>
                </a:solidFill>
                <a:effectLst/>
                <a:uLnTx/>
                <a:uFillTx/>
                <a:cs typeface="Avenir"/>
                <a:sym typeface="Avenir"/>
              </a:rPr>
              <a:t>评估面谈双方的表现。</a:t>
            </a:r>
          </a:p>
          <a:p>
            <a:pPr marL="457200" marR="0" lvl="0" indent="-311150" algn="l" defTabSz="914400" rtl="0" eaLnBrk="1" fontAlgn="auto" latinLnBrk="0" hangingPunct="1">
              <a:lnSpc>
                <a:spcPct val="130000"/>
              </a:lnSpc>
              <a:spcBef>
                <a:spcPts val="0"/>
              </a:spcBef>
              <a:spcAft>
                <a:spcPts val="0"/>
              </a:spcAft>
              <a:buClr>
                <a:srgbClr val="2B2E2F"/>
              </a:buClr>
              <a:buSzPts val="1300"/>
              <a:buFont typeface="Avenir"/>
              <a:buChar char="●"/>
              <a:tabLst/>
              <a:defRPr/>
            </a:pPr>
            <a:r>
              <a:rPr kumimoji="0" lang="zh-CN" sz="1300" b="0" i="0" u="none" strike="noStrike" cap="none" normalizeH="0" baseline="0" noProof="0" dirty="0">
                <a:ln>
                  <a:noFill/>
                </a:ln>
                <a:solidFill>
                  <a:srgbClr val="2B2E2F"/>
                </a:solidFill>
                <a:effectLst/>
                <a:uLnTx/>
                <a:uFillTx/>
                <a:cs typeface="Avenir"/>
                <a:sym typeface="Avenir"/>
              </a:rPr>
              <a:t>确保后续步骤的机密性。</a:t>
            </a:r>
          </a:p>
          <a:p>
            <a:pPr marL="457200" marR="0" lvl="0" indent="-228600" algn="l" defTabSz="914400" rtl="0" eaLnBrk="1" fontAlgn="auto" latinLnBrk="0" hangingPunct="1">
              <a:lnSpc>
                <a:spcPct val="130000"/>
              </a:lnSpc>
              <a:spcBef>
                <a:spcPts val="0"/>
              </a:spcBef>
              <a:spcAft>
                <a:spcPts val="0"/>
              </a:spcAft>
              <a:buClr>
                <a:srgbClr val="2B2E2F"/>
              </a:buClr>
              <a:buSzPts val="1300"/>
              <a:buFont typeface="Avenir"/>
              <a:buNone/>
              <a:tabLst/>
              <a:defRPr/>
            </a:pPr>
            <a:endParaRPr kumimoji="0" sz="1300" b="0" i="0" u="none" strike="noStrike" kern="0" cap="none" spc="0" normalizeH="0" baseline="0" noProof="0" dirty="0">
              <a:ln>
                <a:noFill/>
              </a:ln>
              <a:solidFill>
                <a:srgbClr val="2B2E2F"/>
              </a:solidFill>
              <a:effectLst/>
              <a:uLnTx/>
              <a:uFillTx/>
              <a:cs typeface="Avenir"/>
              <a:sym typeface="Aveni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3"/>
                                        </p:tgtEl>
                                        <p:attrNameLst>
                                          <p:attrName>style.visibility</p:attrName>
                                        </p:attrNameLst>
                                      </p:cBhvr>
                                      <p:to>
                                        <p:strVal val="visible"/>
                                      </p:to>
                                    </p:set>
                                    <p:animEffect transition="in" filter="fade">
                                      <p:cBhvr>
                                        <p:cTn id="7" dur="1000"/>
                                        <p:tgtEl>
                                          <p:spTgt spid="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SimSun"/>
        <a:cs typeface=""/>
      </a:majorFont>
      <a:minorFont>
        <a:latin typeface="Calibri" panose="020F0502020204030204"/>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91c59f4-5679-4159-8706-d0a2969e2834" xsi:nil="true"/>
    <lcf76f155ced4ddcb4097134ff3c332f xmlns="1a13bb96-9e9e-4da2-a0ce-e3f4bfa2db9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23A8548DD1A7942A88DDF6F55C9776F" ma:contentTypeVersion="19" ma:contentTypeDescription="Create a new document." ma:contentTypeScope="" ma:versionID="82d5eb226bb71cc569a19fc21c2fb2ba">
  <xsd:schema xmlns:xsd="http://www.w3.org/2001/XMLSchema" xmlns:xs="http://www.w3.org/2001/XMLSchema" xmlns:p="http://schemas.microsoft.com/office/2006/metadata/properties" xmlns:ns2="1a13bb96-9e9e-4da2-a0ce-e3f4bfa2db9b" xmlns:ns3="391c59f4-5679-4159-8706-d0a2969e2834" targetNamespace="http://schemas.microsoft.com/office/2006/metadata/properties" ma:root="true" ma:fieldsID="4cc14a468727e845e9ec1e061ca4e360" ns2:_="" ns3:_="">
    <xsd:import namespace="1a13bb96-9e9e-4da2-a0ce-e3f4bfa2db9b"/>
    <xsd:import namespace="391c59f4-5679-4159-8706-d0a2969e28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LengthInSeconds" minOccurs="0"/>
                <xsd:element ref="ns2:MediaServiceGenerationTime" minOccurs="0"/>
                <xsd:element ref="ns2:MediaServiceEventHashCode" minOccurs="0"/>
                <xsd:element ref="ns2:MediaServiceLocatio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13bb96-9e9e-4da2-a0ce-e3f4bfa2db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2cac1bc-b845-4316-a757-d4fa565f3c48"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1c59f4-5679-4159-8706-d0a2969e283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c27d5a3-05f5-4922-a213-2c62aaebaf2c}" ma:internalName="TaxCatchAll" ma:showField="CatchAllData" ma:web="391c59f4-5679-4159-8706-d0a2969e28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D8A3C0-417D-4343-B32B-B5F2EBD3E672}">
  <ds:schemaRefs>
    <ds:schemaRef ds:uri="http://schemas.microsoft.com/office/infopath/2007/PartnerControls"/>
    <ds:schemaRef ds:uri="http://www.w3.org/XML/1998/namespace"/>
    <ds:schemaRef ds:uri="http://purl.org/dc/terms/"/>
    <ds:schemaRef ds:uri="http://purl.org/dc/dcmitype/"/>
    <ds:schemaRef ds:uri="5b5afd21-02a2-479e-8ccf-e4ace2f9df0f"/>
    <ds:schemaRef ds:uri="http://schemas.microsoft.com/office/2006/documentManagement/types"/>
    <ds:schemaRef ds:uri="http://purl.org/dc/elements/1.1/"/>
    <ds:schemaRef ds:uri="efc2542a-561c-4b3e-ba0c-b6a93958cf96"/>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4BC5CF1D-64B0-42BB-B4A8-FFDC94ECAF40}"/>
</file>

<file path=customXml/itemProps3.xml><?xml version="1.0" encoding="utf-8"?>
<ds:datastoreItem xmlns:ds="http://schemas.openxmlformats.org/officeDocument/2006/customXml" ds:itemID="{BF842A83-E161-48C4-9442-77036591DF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TotalTime>
  <Words>1945</Words>
  <Application>Microsoft Office PowerPoint</Application>
  <PresentationFormat>宽屏</PresentationFormat>
  <Paragraphs>140</Paragraphs>
  <Slides>7</Slides>
  <Notes>5</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7</vt:i4>
      </vt:variant>
    </vt:vector>
  </HeadingPairs>
  <TitlesOfParts>
    <vt:vector size="13" baseType="lpstr">
      <vt:lpstr>Avenir</vt:lpstr>
      <vt:lpstr>Arial</vt:lpstr>
      <vt:lpstr>Arial Black</vt:lpstr>
      <vt:lpstr>Calibri</vt:lpstr>
      <vt:lpstr>Montserrat</vt:lpstr>
      <vt:lpstr>1_Office Theme</vt:lpstr>
      <vt:lpstr>FSC产销监管链核心劳工要求（CLR）审核员培训</vt:lpstr>
      <vt:lpstr>在模块3中，学员将学习如何识别证书持有者存在的潜在风险及确定风险的优先级，从而有效准备和规划社会责任审核。   此外，还将学习如何鉴别信息源的可信度，并掌握行之有效的调研策略制定技巧。 </vt:lpstr>
      <vt:lpstr>本预习资料提炼了模块3的核心要点，这些内容将在课程的面授环节进行深入探讨。 </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Auditor Training on FSC CoC Core Labor Requirements (CLR)</dc:title>
  <dc:creator>Etienne Kuzong</dc:creator>
  <cp:lastModifiedBy>K</cp:lastModifiedBy>
  <cp:revision>119</cp:revision>
  <dcterms:created xsi:type="dcterms:W3CDTF">2024-11-12T10:54:20Z</dcterms:created>
  <dcterms:modified xsi:type="dcterms:W3CDTF">2025-09-01T21:19:08Z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0x010100223A8548DD1A7942A88DDF6F55C9776F</vt:lpwstr>
  </property>
  <property fmtid="{D5CDD505-2E9C-101B-9397-08002B2CF9AE}" pid="3" name="Order">
    <vt:lpwstr>1100700.00000000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