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2"/>
  </p:notesMasterIdLst>
  <p:sldIdLst>
    <p:sldId id="293" r:id="rId5"/>
    <p:sldId id="295" r:id="rId6"/>
    <p:sldId id="355" r:id="rId7"/>
    <p:sldId id="260" r:id="rId8"/>
    <p:sldId id="261" r:id="rId9"/>
    <p:sldId id="274" r:id="rId10"/>
    <p:sldId id="27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953BF3A-359F-E9AE-5FB8-E5520DAB611C}" name="Louise Luttikholt" initials="" userId="S::l.luttikholt@fsc.org::863cabe7-1869-46b9-b0e6-842b69b643e6" providerId="AD"/>
  <p188:author id="{D33F0456-99F3-6DBD-9E2F-AEAFE78C5227}" name="m.wilnhammer" initials="m." userId="S::m.wilnhammer_asi-assurance.org#ext#@onefsc.onmicrosoft.com::5801dffc-2aca-42a2-a180-aa93cdd869db" providerId="AD"/>
  <p188:author id="{D8068364-6E09-6A53-C16E-0BCBD29BB380}" name="Mariam Khergiani" initials="MK" userId="S::m.khergiani@fsc.org::27c55ed9-4ae5-4285-b1f9-e9cfcfa3a004" providerId="AD"/>
  <p188:author id="{1216A671-FCF9-C045-4FEB-E9F81AF7CA4C}" name="Emily White" initials="EW" userId="S::e.white@fsc.org::a1817587-c932-4657-96c7-0eb1c9f81ac9" providerId="AD"/>
  <p188:author id="{8A782FAC-A859-35ED-7633-C3DD22393A76}" name="Etienne Kuzong" initials="EK" userId="S::e.kuzong@asi-assurance.org::fe4bafd6-3dac-4984-a40f-bd1d8b6062d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539" autoAdjust="0"/>
    <p:restoredTop sz="69806" autoAdjust="0"/>
  </p:normalViewPr>
  <p:slideViewPr>
    <p:cSldViewPr snapToGrid="0">
      <p:cViewPr varScale="1">
        <p:scale>
          <a:sx n="67" d="100"/>
          <a:sy n="67" d="100"/>
        </p:scale>
        <p:origin x="1257" y="45"/>
      </p:cViewPr>
      <p:guideLst/>
    </p:cSldViewPr>
  </p:slideViewPr>
  <p:notesTextViewPr>
    <p:cViewPr>
      <p:scale>
        <a:sx n="1" d="1"/>
        <a:sy n="1" d="1"/>
      </p:scale>
      <p:origin x="0" y="-2469"/>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8/10/relationships/authors" Targe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y White" userId="a1817587-c932-4657-96c7-0eb1c9f81ac9" providerId="ADAL" clId="{45F16953-71A4-4595-9AF8-BF83A0873A70}"/>
    <pc:docChg chg="modSld">
      <pc:chgData name="Emily White" userId="a1817587-c932-4657-96c7-0eb1c9f81ac9" providerId="ADAL" clId="{45F16953-71A4-4595-9AF8-BF83A0873A70}" dt="2025-04-15T09:36:54.247" v="3" actId="20577"/>
      <pc:docMkLst>
        <pc:docMk/>
      </pc:docMkLst>
      <pc:sldChg chg="modNotesTx">
        <pc:chgData name="Emily White" userId="a1817587-c932-4657-96c7-0eb1c9f81ac9" providerId="ADAL" clId="{45F16953-71A4-4595-9AF8-BF83A0873A70}" dt="2025-04-15T09:36:13.940" v="1" actId="20577"/>
        <pc:sldMkLst>
          <pc:docMk/>
          <pc:sldMk cId="0" sldId="274"/>
        </pc:sldMkLst>
      </pc:sldChg>
      <pc:sldChg chg="modSp mod">
        <pc:chgData name="Emily White" userId="a1817587-c932-4657-96c7-0eb1c9f81ac9" providerId="ADAL" clId="{45F16953-71A4-4595-9AF8-BF83A0873A70}" dt="2025-04-15T09:36:54.247" v="3" actId="20577"/>
        <pc:sldMkLst>
          <pc:docMk/>
          <pc:sldMk cId="1839850447" sldId="355"/>
        </pc:sldMkLst>
        <pc:spChg chg="mod">
          <ac:chgData name="Emily White" userId="a1817587-c932-4657-96c7-0eb1c9f81ac9" providerId="ADAL" clId="{45F16953-71A4-4595-9AF8-BF83A0873A70}" dt="2025-04-15T09:36:54.247" v="3" actId="20577"/>
          <ac:spMkLst>
            <pc:docMk/>
            <pc:sldMk cId="1839850447" sldId="355"/>
            <ac:spMk id="3" creationId="{A6FE01C2-15D9-405E-8555-411328B7408E}"/>
          </ac:spMkLst>
        </pc:spChg>
      </pc:sldChg>
    </pc:docChg>
  </pc:docChgLst>
  <pc:docChgLst>
    <pc:chgData name="m.wilnhammer" userId="S::m.wilnhammer_asi-assurance.org#ext#@onefsc.onmicrosoft.com::5801dffc-2aca-42a2-a180-aa93cdd869db" providerId="AD" clId="Web-{A84071B6-FBFC-4423-F97B-180F711EB0D0}"/>
    <pc:docChg chg="modSld">
      <pc:chgData name="m.wilnhammer" userId="S::m.wilnhammer_asi-assurance.org#ext#@onefsc.onmicrosoft.com::5801dffc-2aca-42a2-a180-aa93cdd869db" providerId="AD" clId="Web-{A84071B6-FBFC-4423-F97B-180F711EB0D0}" dt="2025-03-06T15:14:48.879" v="10" actId="20577"/>
      <pc:docMkLst>
        <pc:docMk/>
      </pc:docMkLst>
      <pc:sldChg chg="modSp">
        <pc:chgData name="m.wilnhammer" userId="S::m.wilnhammer_asi-assurance.org#ext#@onefsc.onmicrosoft.com::5801dffc-2aca-42a2-a180-aa93cdd869db" providerId="AD" clId="Web-{A84071B6-FBFC-4423-F97B-180F711EB0D0}" dt="2025-03-06T15:14:48.879" v="10" actId="20577"/>
        <pc:sldMkLst>
          <pc:docMk/>
          <pc:sldMk cId="0" sldId="275"/>
        </pc:sldMkLst>
        <pc:spChg chg="mod">
          <ac:chgData name="m.wilnhammer" userId="S::m.wilnhammer_asi-assurance.org#ext#@onefsc.onmicrosoft.com::5801dffc-2aca-42a2-a180-aa93cdd869db" providerId="AD" clId="Web-{A84071B6-FBFC-4423-F97B-180F711EB0D0}" dt="2025-03-06T15:14:16.909" v="1" actId="20577"/>
          <ac:spMkLst>
            <pc:docMk/>
            <pc:sldMk cId="0" sldId="275"/>
            <ac:spMk id="449" creationId="{00000000-0000-0000-0000-000000000000}"/>
          </ac:spMkLst>
        </pc:spChg>
        <pc:spChg chg="mod">
          <ac:chgData name="m.wilnhammer" userId="S::m.wilnhammer_asi-assurance.org#ext#@onefsc.onmicrosoft.com::5801dffc-2aca-42a2-a180-aa93cdd869db" providerId="AD" clId="Web-{A84071B6-FBFC-4423-F97B-180F711EB0D0}" dt="2025-03-06T15:14:11.003" v="0" actId="20577"/>
          <ac:spMkLst>
            <pc:docMk/>
            <pc:sldMk cId="0" sldId="275"/>
            <ac:spMk id="450" creationId="{00000000-0000-0000-0000-000000000000}"/>
          </ac:spMkLst>
        </pc:spChg>
        <pc:spChg chg="mod">
          <ac:chgData name="m.wilnhammer" userId="S::m.wilnhammer_asi-assurance.org#ext#@onefsc.onmicrosoft.com::5801dffc-2aca-42a2-a180-aa93cdd869db" providerId="AD" clId="Web-{A84071B6-FBFC-4423-F97B-180F711EB0D0}" dt="2025-03-06T15:14:30.222" v="4" actId="20577"/>
          <ac:spMkLst>
            <pc:docMk/>
            <pc:sldMk cId="0" sldId="275"/>
            <ac:spMk id="451" creationId="{00000000-0000-0000-0000-000000000000}"/>
          </ac:spMkLst>
        </pc:spChg>
        <pc:spChg chg="mod">
          <ac:chgData name="m.wilnhammer" userId="S::m.wilnhammer_asi-assurance.org#ext#@onefsc.onmicrosoft.com::5801dffc-2aca-42a2-a180-aa93cdd869db" providerId="AD" clId="Web-{A84071B6-FBFC-4423-F97B-180F711EB0D0}" dt="2025-03-06T15:14:25.972" v="3" actId="20577"/>
          <ac:spMkLst>
            <pc:docMk/>
            <pc:sldMk cId="0" sldId="275"/>
            <ac:spMk id="452" creationId="{00000000-0000-0000-0000-000000000000}"/>
          </ac:spMkLst>
        </pc:spChg>
        <pc:spChg chg="mod">
          <ac:chgData name="m.wilnhammer" userId="S::m.wilnhammer_asi-assurance.org#ext#@onefsc.onmicrosoft.com::5801dffc-2aca-42a2-a180-aa93cdd869db" providerId="AD" clId="Web-{A84071B6-FBFC-4423-F97B-180F711EB0D0}" dt="2025-03-06T15:14:21.581" v="2" actId="20577"/>
          <ac:spMkLst>
            <pc:docMk/>
            <pc:sldMk cId="0" sldId="275"/>
            <ac:spMk id="454" creationId="{00000000-0000-0000-0000-000000000000}"/>
          </ac:spMkLst>
        </pc:spChg>
        <pc:spChg chg="mod">
          <ac:chgData name="m.wilnhammer" userId="S::m.wilnhammer_asi-assurance.org#ext#@onefsc.onmicrosoft.com::5801dffc-2aca-42a2-a180-aa93cdd869db" providerId="AD" clId="Web-{A84071B6-FBFC-4423-F97B-180F711EB0D0}" dt="2025-03-06T15:14:39.410" v="5" actId="20577"/>
          <ac:spMkLst>
            <pc:docMk/>
            <pc:sldMk cId="0" sldId="275"/>
            <ac:spMk id="459" creationId="{00000000-0000-0000-0000-000000000000}"/>
          </ac:spMkLst>
        </pc:spChg>
        <pc:spChg chg="mod">
          <ac:chgData name="m.wilnhammer" userId="S::m.wilnhammer_asi-assurance.org#ext#@onefsc.onmicrosoft.com::5801dffc-2aca-42a2-a180-aa93cdd869db" providerId="AD" clId="Web-{A84071B6-FBFC-4423-F97B-180F711EB0D0}" dt="2025-03-06T15:14:48.879" v="10" actId="20577"/>
          <ac:spMkLst>
            <pc:docMk/>
            <pc:sldMk cId="0" sldId="275"/>
            <ac:spMk id="460" creationId="{00000000-0000-0000-0000-000000000000}"/>
          </ac:spMkLst>
        </pc:spChg>
        <pc:spChg chg="mod">
          <ac:chgData name="m.wilnhammer" userId="S::m.wilnhammer_asi-assurance.org#ext#@onefsc.onmicrosoft.com::5801dffc-2aca-42a2-a180-aa93cdd869db" providerId="AD" clId="Web-{A84071B6-FBFC-4423-F97B-180F711EB0D0}" dt="2025-03-06T15:14:42.691" v="6" actId="20577"/>
          <ac:spMkLst>
            <pc:docMk/>
            <pc:sldMk cId="0" sldId="275"/>
            <ac:spMk id="461" creationId="{00000000-0000-0000-0000-000000000000}"/>
          </ac:spMkLst>
        </pc:spChg>
        <pc:spChg chg="mod">
          <ac:chgData name="m.wilnhammer" userId="S::m.wilnhammer_asi-assurance.org#ext#@onefsc.onmicrosoft.com::5801dffc-2aca-42a2-a180-aa93cdd869db" providerId="AD" clId="Web-{A84071B6-FBFC-4423-F97B-180F711EB0D0}" dt="2025-03-06T15:14:46.301" v="8" actId="20577"/>
          <ac:spMkLst>
            <pc:docMk/>
            <pc:sldMk cId="0" sldId="275"/>
            <ac:spMk id="462" creationId="{00000000-0000-0000-0000-000000000000}"/>
          </ac:spMkLst>
        </pc:spChg>
      </pc:sldChg>
    </pc:docChg>
  </pc:docChgLst>
  <pc:docChgLst>
    <pc:chgData name="Emily White" userId="a1817587-c932-4657-96c7-0eb1c9f81ac9" providerId="ADAL" clId="{3F07FB83-5061-42D6-AF65-03CDB5BE01CD}"/>
    <pc:docChg chg="modSld">
      <pc:chgData name="Emily White" userId="a1817587-c932-4657-96c7-0eb1c9f81ac9" providerId="ADAL" clId="{3F07FB83-5061-42D6-AF65-03CDB5BE01CD}" dt="2025-04-15T11:52:38.680" v="0" actId="20577"/>
      <pc:docMkLst>
        <pc:docMk/>
      </pc:docMkLst>
      <pc:sldChg chg="modSp mod">
        <pc:chgData name="Emily White" userId="a1817587-c932-4657-96c7-0eb1c9f81ac9" providerId="ADAL" clId="{3F07FB83-5061-42D6-AF65-03CDB5BE01CD}" dt="2025-04-15T11:52:38.680" v="0" actId="20577"/>
        <pc:sldMkLst>
          <pc:docMk/>
          <pc:sldMk cId="0" sldId="260"/>
        </pc:sldMkLst>
        <pc:spChg chg="mod">
          <ac:chgData name="Emily White" userId="a1817587-c932-4657-96c7-0eb1c9f81ac9" providerId="ADAL" clId="{3F07FB83-5061-42D6-AF65-03CDB5BE01CD}" dt="2025-04-15T11:52:38.680" v="0" actId="20577"/>
          <ac:spMkLst>
            <pc:docMk/>
            <pc:sldMk cId="0" sldId="260"/>
            <ac:spMk id="272" creationId="{00000000-0000-0000-0000-000000000000}"/>
          </ac:spMkLst>
        </pc:spChg>
      </pc:sldChg>
    </pc:docChg>
  </pc:docChgLst>
  <pc:docChgLst>
    <pc:chgData name="m.wilnhammer" userId="S::m.wilnhammer_asi-assurance.org#ext#@onefsc.onmicrosoft.com::5801dffc-2aca-42a2-a180-aa93cdd869db" providerId="AD" clId="Web-{350F5CD2-C237-F5D1-523A-CE779D5DFB9F}"/>
    <pc:docChg chg="modSld">
      <pc:chgData name="m.wilnhammer" userId="S::m.wilnhammer_asi-assurance.org#ext#@onefsc.onmicrosoft.com::5801dffc-2aca-42a2-a180-aa93cdd869db" providerId="AD" clId="Web-{350F5CD2-C237-F5D1-523A-CE779D5DFB9F}" dt="2025-03-25T09:46:47.468" v="111"/>
      <pc:docMkLst>
        <pc:docMk/>
      </pc:docMkLst>
      <pc:sldChg chg="modNotes">
        <pc:chgData name="m.wilnhammer" userId="S::m.wilnhammer_asi-assurance.org#ext#@onefsc.onmicrosoft.com::5801dffc-2aca-42a2-a180-aa93cdd869db" providerId="AD" clId="Web-{350F5CD2-C237-F5D1-523A-CE779D5DFB9F}" dt="2025-03-25T09:42:09.865" v="1"/>
        <pc:sldMkLst>
          <pc:docMk/>
          <pc:sldMk cId="0" sldId="260"/>
        </pc:sldMkLst>
      </pc:sldChg>
      <pc:sldChg chg="modNotes">
        <pc:chgData name="m.wilnhammer" userId="S::m.wilnhammer_asi-assurance.org#ext#@onefsc.onmicrosoft.com::5801dffc-2aca-42a2-a180-aa93cdd869db" providerId="AD" clId="Web-{350F5CD2-C237-F5D1-523A-CE779D5DFB9F}" dt="2025-03-25T09:42:44.194" v="10"/>
        <pc:sldMkLst>
          <pc:docMk/>
          <pc:sldMk cId="0" sldId="261"/>
        </pc:sldMkLst>
      </pc:sldChg>
      <pc:sldChg chg="modNotes">
        <pc:chgData name="m.wilnhammer" userId="S::m.wilnhammer_asi-assurance.org#ext#@onefsc.onmicrosoft.com::5801dffc-2aca-42a2-a180-aa93cdd869db" providerId="AD" clId="Web-{350F5CD2-C237-F5D1-523A-CE779D5DFB9F}" dt="2025-03-25T09:46:47.468" v="111"/>
        <pc:sldMkLst>
          <pc:docMk/>
          <pc:sldMk cId="0" sldId="275"/>
        </pc:sldMkLst>
      </pc:sldChg>
    </pc:docChg>
  </pc:docChgLst>
  <pc:docChgLst>
    <pc:chgData name="Mariam Khergiani" userId="S::m.khergiani@fsc.org::27c55ed9-4ae5-4285-b1f9-e9cfcfa3a004" providerId="AD" clId="Web-{B15D00B1-E201-DC9C-A5D9-5D7895658973}"/>
    <pc:docChg chg="mod">
      <pc:chgData name="Mariam Khergiani" userId="S::m.khergiani@fsc.org::27c55ed9-4ae5-4285-b1f9-e9cfcfa3a004" providerId="AD" clId="Web-{B15D00B1-E201-DC9C-A5D9-5D7895658973}" dt="2024-11-25T11:07:20.352" v="1"/>
      <pc:docMkLst>
        <pc:docMk/>
      </pc:docMkLst>
    </pc:docChg>
  </pc:docChgLst>
  <pc:docChgLst>
    <pc:chgData name="Emily White" userId="S::e.white@fsc.org::a1817587-c932-4657-96c7-0eb1c9f81ac9" providerId="AD" clId="Web-{AB732B0F-105B-438E-0B93-EAAD54C18F04}"/>
    <pc:docChg chg="mod">
      <pc:chgData name="Emily White" userId="S::e.white@fsc.org::a1817587-c932-4657-96c7-0eb1c9f81ac9" providerId="AD" clId="Web-{AB732B0F-105B-438E-0B93-EAAD54C18F04}" dt="2024-11-25T16:05:39.985" v="0"/>
      <pc:docMkLst>
        <pc:docMk/>
      </pc:docMkLst>
    </pc:docChg>
  </pc:docChgLst>
  <pc:docChgLst>
    <pc:chgData name="Emily White" userId="a1817587-c932-4657-96c7-0eb1c9f81ac9" providerId="ADAL" clId="{EA5C8435-0B16-4556-B375-30317496BAEE}"/>
    <pc:docChg chg="undo custSel modSld">
      <pc:chgData name="Emily White" userId="a1817587-c932-4657-96c7-0eb1c9f81ac9" providerId="ADAL" clId="{EA5C8435-0B16-4556-B375-30317496BAEE}" dt="2025-04-13T11:22:35.820" v="531" actId="207"/>
      <pc:docMkLst>
        <pc:docMk/>
      </pc:docMkLst>
      <pc:sldChg chg="addSp delSp modSp mod">
        <pc:chgData name="Emily White" userId="a1817587-c932-4657-96c7-0eb1c9f81ac9" providerId="ADAL" clId="{EA5C8435-0B16-4556-B375-30317496BAEE}" dt="2025-04-13T11:11:58.147" v="312" actId="20577"/>
        <pc:sldMkLst>
          <pc:docMk/>
          <pc:sldMk cId="0" sldId="260"/>
        </pc:sldMkLst>
        <pc:spChg chg="add mod">
          <ac:chgData name="Emily White" userId="a1817587-c932-4657-96c7-0eb1c9f81ac9" providerId="ADAL" clId="{EA5C8435-0B16-4556-B375-30317496BAEE}" dt="2025-04-13T11:10:29.399" v="268" actId="20577"/>
          <ac:spMkLst>
            <pc:docMk/>
            <pc:sldMk cId="0" sldId="260"/>
            <ac:spMk id="5" creationId="{EC4442D1-5840-8279-30B8-01C1C4438000}"/>
          </ac:spMkLst>
        </pc:spChg>
        <pc:spChg chg="mod">
          <ac:chgData name="Emily White" userId="a1817587-c932-4657-96c7-0eb1c9f81ac9" providerId="ADAL" clId="{EA5C8435-0B16-4556-B375-30317496BAEE}" dt="2025-04-13T11:08:51.487" v="120" actId="207"/>
          <ac:spMkLst>
            <pc:docMk/>
            <pc:sldMk cId="0" sldId="260"/>
            <ac:spMk id="272" creationId="{00000000-0000-0000-0000-000000000000}"/>
          </ac:spMkLst>
        </pc:spChg>
        <pc:spChg chg="del mod">
          <ac:chgData name="Emily White" userId="a1817587-c932-4657-96c7-0eb1c9f81ac9" providerId="ADAL" clId="{EA5C8435-0B16-4556-B375-30317496BAEE}" dt="2025-04-13T11:07:32.532" v="103" actId="478"/>
          <ac:spMkLst>
            <pc:docMk/>
            <pc:sldMk cId="0" sldId="260"/>
            <ac:spMk id="273" creationId="{00000000-0000-0000-0000-000000000000}"/>
          </ac:spMkLst>
        </pc:spChg>
        <pc:spChg chg="mod">
          <ac:chgData name="Emily White" userId="a1817587-c932-4657-96c7-0eb1c9f81ac9" providerId="ADAL" clId="{EA5C8435-0B16-4556-B375-30317496BAEE}" dt="2025-04-13T11:08:29.931" v="116" actId="1076"/>
          <ac:spMkLst>
            <pc:docMk/>
            <pc:sldMk cId="0" sldId="260"/>
            <ac:spMk id="274" creationId="{00000000-0000-0000-0000-000000000000}"/>
          </ac:spMkLst>
        </pc:spChg>
        <pc:spChg chg="mod">
          <ac:chgData name="Emily White" userId="a1817587-c932-4657-96c7-0eb1c9f81ac9" providerId="ADAL" clId="{EA5C8435-0B16-4556-B375-30317496BAEE}" dt="2025-04-13T11:11:44.005" v="304" actId="1076"/>
          <ac:spMkLst>
            <pc:docMk/>
            <pc:sldMk cId="0" sldId="260"/>
            <ac:spMk id="275" creationId="{00000000-0000-0000-0000-000000000000}"/>
          </ac:spMkLst>
        </pc:spChg>
        <pc:graphicFrameChg chg="add mod modGraphic">
          <ac:chgData name="Emily White" userId="a1817587-c932-4657-96c7-0eb1c9f81ac9" providerId="ADAL" clId="{EA5C8435-0B16-4556-B375-30317496BAEE}" dt="2025-04-13T11:05:59.917" v="85" actId="12385"/>
          <ac:graphicFrameMkLst>
            <pc:docMk/>
            <pc:sldMk cId="0" sldId="260"/>
            <ac:graphicFrameMk id="2" creationId="{1A3DF37D-5028-18DB-0BF1-6336C57D4BC6}"/>
          </ac:graphicFrameMkLst>
        </pc:graphicFrameChg>
        <pc:graphicFrameChg chg="add mod modGraphic">
          <ac:chgData name="Emily White" userId="a1817587-c932-4657-96c7-0eb1c9f81ac9" providerId="ADAL" clId="{EA5C8435-0B16-4556-B375-30317496BAEE}" dt="2025-04-13T11:11:58.147" v="312" actId="20577"/>
          <ac:graphicFrameMkLst>
            <pc:docMk/>
            <pc:sldMk cId="0" sldId="260"/>
            <ac:graphicFrameMk id="3" creationId="{BFD7B3EE-8931-3018-0EA2-29A4EB133B95}"/>
          </ac:graphicFrameMkLst>
        </pc:graphicFrameChg>
      </pc:sldChg>
      <pc:sldChg chg="addSp delSp modSp mod delAnim modAnim">
        <pc:chgData name="Emily White" userId="a1817587-c932-4657-96c7-0eb1c9f81ac9" providerId="ADAL" clId="{EA5C8435-0B16-4556-B375-30317496BAEE}" dt="2025-04-13T11:17:33.920" v="491" actId="20577"/>
        <pc:sldMkLst>
          <pc:docMk/>
          <pc:sldMk cId="0" sldId="261"/>
        </pc:sldMkLst>
        <pc:spChg chg="mod">
          <ac:chgData name="Emily White" userId="a1817587-c932-4657-96c7-0eb1c9f81ac9" providerId="ADAL" clId="{EA5C8435-0B16-4556-B375-30317496BAEE}" dt="2025-04-13T11:12:20.625" v="323" actId="20577"/>
          <ac:spMkLst>
            <pc:docMk/>
            <pc:sldMk cId="0" sldId="261"/>
            <ac:spMk id="282" creationId="{00000000-0000-0000-0000-000000000000}"/>
          </ac:spMkLst>
        </pc:spChg>
        <pc:spChg chg="del">
          <ac:chgData name="Emily White" userId="a1817587-c932-4657-96c7-0eb1c9f81ac9" providerId="ADAL" clId="{EA5C8435-0B16-4556-B375-30317496BAEE}" dt="2025-04-13T11:13:01.401" v="358" actId="478"/>
          <ac:spMkLst>
            <pc:docMk/>
            <pc:sldMk cId="0" sldId="261"/>
            <ac:spMk id="283" creationId="{00000000-0000-0000-0000-000000000000}"/>
          </ac:spMkLst>
        </pc:spChg>
        <pc:spChg chg="mod">
          <ac:chgData name="Emily White" userId="a1817587-c932-4657-96c7-0eb1c9f81ac9" providerId="ADAL" clId="{EA5C8435-0B16-4556-B375-30317496BAEE}" dt="2025-04-13T11:17:33.920" v="491" actId="20577"/>
          <ac:spMkLst>
            <pc:docMk/>
            <pc:sldMk cId="0" sldId="261"/>
            <ac:spMk id="284" creationId="{00000000-0000-0000-0000-000000000000}"/>
          </ac:spMkLst>
        </pc:spChg>
        <pc:spChg chg="del mod">
          <ac:chgData name="Emily White" userId="a1817587-c932-4657-96c7-0eb1c9f81ac9" providerId="ADAL" clId="{EA5C8435-0B16-4556-B375-30317496BAEE}" dt="2025-04-13T11:13:55.137" v="409" actId="478"/>
          <ac:spMkLst>
            <pc:docMk/>
            <pc:sldMk cId="0" sldId="261"/>
            <ac:spMk id="285" creationId="{00000000-0000-0000-0000-000000000000}"/>
          </ac:spMkLst>
        </pc:spChg>
        <pc:graphicFrameChg chg="add mod modGraphic">
          <ac:chgData name="Emily White" userId="a1817587-c932-4657-96c7-0eb1c9f81ac9" providerId="ADAL" clId="{EA5C8435-0B16-4556-B375-30317496BAEE}" dt="2025-04-13T11:13:05.682" v="359" actId="1076"/>
          <ac:graphicFrameMkLst>
            <pc:docMk/>
            <pc:sldMk cId="0" sldId="261"/>
            <ac:graphicFrameMk id="2" creationId="{38A07EFC-069F-5593-606D-E27AE95C5828}"/>
          </ac:graphicFrameMkLst>
        </pc:graphicFrameChg>
        <pc:graphicFrameChg chg="add mod modGraphic">
          <ac:chgData name="Emily White" userId="a1817587-c932-4657-96c7-0eb1c9f81ac9" providerId="ADAL" clId="{EA5C8435-0B16-4556-B375-30317496BAEE}" dt="2025-04-13T11:14:01.383" v="411" actId="14100"/>
          <ac:graphicFrameMkLst>
            <pc:docMk/>
            <pc:sldMk cId="0" sldId="261"/>
            <ac:graphicFrameMk id="3" creationId="{F0895062-E29C-BFC7-D99C-CFEE9BFEC362}"/>
          </ac:graphicFrameMkLst>
        </pc:graphicFrameChg>
      </pc:sldChg>
      <pc:sldChg chg="modSp mod modAnim">
        <pc:chgData name="Emily White" userId="a1817587-c932-4657-96c7-0eb1c9f81ac9" providerId="ADAL" clId="{EA5C8435-0B16-4556-B375-30317496BAEE}" dt="2025-04-13T11:19:13.002" v="512" actId="14100"/>
        <pc:sldMkLst>
          <pc:docMk/>
          <pc:sldMk cId="0" sldId="274"/>
        </pc:sldMkLst>
        <pc:spChg chg="mod">
          <ac:chgData name="Emily White" userId="a1817587-c932-4657-96c7-0eb1c9f81ac9" providerId="ADAL" clId="{EA5C8435-0B16-4556-B375-30317496BAEE}" dt="2025-04-13T11:19:01.582" v="507" actId="1076"/>
          <ac:spMkLst>
            <pc:docMk/>
            <pc:sldMk cId="0" sldId="274"/>
            <ac:spMk id="439" creationId="{00000000-0000-0000-0000-000000000000}"/>
          </ac:spMkLst>
        </pc:spChg>
        <pc:spChg chg="mod">
          <ac:chgData name="Emily White" userId="a1817587-c932-4657-96c7-0eb1c9f81ac9" providerId="ADAL" clId="{EA5C8435-0B16-4556-B375-30317496BAEE}" dt="2025-04-13T11:19:03.998" v="508" actId="1076"/>
          <ac:spMkLst>
            <pc:docMk/>
            <pc:sldMk cId="0" sldId="274"/>
            <ac:spMk id="440" creationId="{00000000-0000-0000-0000-000000000000}"/>
          </ac:spMkLst>
        </pc:spChg>
        <pc:picChg chg="mod">
          <ac:chgData name="Emily White" userId="a1817587-c932-4657-96c7-0eb1c9f81ac9" providerId="ADAL" clId="{EA5C8435-0B16-4556-B375-30317496BAEE}" dt="2025-04-13T11:19:13.002" v="512" actId="14100"/>
          <ac:picMkLst>
            <pc:docMk/>
            <pc:sldMk cId="0" sldId="274"/>
            <ac:picMk id="441" creationId="{00000000-0000-0000-0000-000000000000}"/>
          </ac:picMkLst>
        </pc:picChg>
      </pc:sldChg>
      <pc:sldChg chg="modSp mod">
        <pc:chgData name="Emily White" userId="a1817587-c932-4657-96c7-0eb1c9f81ac9" providerId="ADAL" clId="{EA5C8435-0B16-4556-B375-30317496BAEE}" dt="2025-04-13T11:22:35.820" v="531" actId="207"/>
        <pc:sldMkLst>
          <pc:docMk/>
          <pc:sldMk cId="0" sldId="275"/>
        </pc:sldMkLst>
        <pc:spChg chg="mod">
          <ac:chgData name="Emily White" userId="a1817587-c932-4657-96c7-0eb1c9f81ac9" providerId="ADAL" clId="{EA5C8435-0B16-4556-B375-30317496BAEE}" dt="2025-04-13T11:20:47.662" v="513" actId="2711"/>
          <ac:spMkLst>
            <pc:docMk/>
            <pc:sldMk cId="0" sldId="275"/>
            <ac:spMk id="447" creationId="{00000000-0000-0000-0000-000000000000}"/>
          </ac:spMkLst>
        </pc:spChg>
        <pc:spChg chg="mod">
          <ac:chgData name="Emily White" userId="a1817587-c932-4657-96c7-0eb1c9f81ac9" providerId="ADAL" clId="{EA5C8435-0B16-4556-B375-30317496BAEE}" dt="2025-04-13T11:21:34.203" v="518" actId="207"/>
          <ac:spMkLst>
            <pc:docMk/>
            <pc:sldMk cId="0" sldId="275"/>
            <ac:spMk id="448" creationId="{00000000-0000-0000-0000-000000000000}"/>
          </ac:spMkLst>
        </pc:spChg>
        <pc:spChg chg="mod">
          <ac:chgData name="Emily White" userId="a1817587-c932-4657-96c7-0eb1c9f81ac9" providerId="ADAL" clId="{EA5C8435-0B16-4556-B375-30317496BAEE}" dt="2025-04-13T11:21:45.404" v="521" actId="207"/>
          <ac:spMkLst>
            <pc:docMk/>
            <pc:sldMk cId="0" sldId="275"/>
            <ac:spMk id="449" creationId="{00000000-0000-0000-0000-000000000000}"/>
          </ac:spMkLst>
        </pc:spChg>
        <pc:spChg chg="mod">
          <ac:chgData name="Emily White" userId="a1817587-c932-4657-96c7-0eb1c9f81ac9" providerId="ADAL" clId="{EA5C8435-0B16-4556-B375-30317496BAEE}" dt="2025-04-13T11:21:42.150" v="520" actId="207"/>
          <ac:spMkLst>
            <pc:docMk/>
            <pc:sldMk cId="0" sldId="275"/>
            <ac:spMk id="450" creationId="{00000000-0000-0000-0000-000000000000}"/>
          </ac:spMkLst>
        </pc:spChg>
        <pc:spChg chg="mod">
          <ac:chgData name="Emily White" userId="a1817587-c932-4657-96c7-0eb1c9f81ac9" providerId="ADAL" clId="{EA5C8435-0B16-4556-B375-30317496BAEE}" dt="2025-04-13T11:22:04.223" v="524" actId="207"/>
          <ac:spMkLst>
            <pc:docMk/>
            <pc:sldMk cId="0" sldId="275"/>
            <ac:spMk id="451" creationId="{00000000-0000-0000-0000-000000000000}"/>
          </ac:spMkLst>
        </pc:spChg>
        <pc:spChg chg="mod">
          <ac:chgData name="Emily White" userId="a1817587-c932-4657-96c7-0eb1c9f81ac9" providerId="ADAL" clId="{EA5C8435-0B16-4556-B375-30317496BAEE}" dt="2025-04-13T11:21:56.668" v="523" actId="207"/>
          <ac:spMkLst>
            <pc:docMk/>
            <pc:sldMk cId="0" sldId="275"/>
            <ac:spMk id="452" creationId="{00000000-0000-0000-0000-000000000000}"/>
          </ac:spMkLst>
        </pc:spChg>
        <pc:spChg chg="mod">
          <ac:chgData name="Emily White" userId="a1817587-c932-4657-96c7-0eb1c9f81ac9" providerId="ADAL" clId="{EA5C8435-0B16-4556-B375-30317496BAEE}" dt="2025-04-13T11:21:53.345" v="522" actId="207"/>
          <ac:spMkLst>
            <pc:docMk/>
            <pc:sldMk cId="0" sldId="275"/>
            <ac:spMk id="454" creationId="{00000000-0000-0000-0000-000000000000}"/>
          </ac:spMkLst>
        </pc:spChg>
        <pc:spChg chg="mod">
          <ac:chgData name="Emily White" userId="a1817587-c932-4657-96c7-0eb1c9f81ac9" providerId="ADAL" clId="{EA5C8435-0B16-4556-B375-30317496BAEE}" dt="2025-04-13T11:22:33.727" v="530" actId="207"/>
          <ac:spMkLst>
            <pc:docMk/>
            <pc:sldMk cId="0" sldId="275"/>
            <ac:spMk id="456" creationId="{00000000-0000-0000-0000-000000000000}"/>
          </ac:spMkLst>
        </pc:spChg>
        <pc:spChg chg="mod">
          <ac:chgData name="Emily White" userId="a1817587-c932-4657-96c7-0eb1c9f81ac9" providerId="ADAL" clId="{EA5C8435-0B16-4556-B375-30317496BAEE}" dt="2025-04-13T11:22:29.954" v="528" actId="207"/>
          <ac:spMkLst>
            <pc:docMk/>
            <pc:sldMk cId="0" sldId="275"/>
            <ac:spMk id="457" creationId="{00000000-0000-0000-0000-000000000000}"/>
          </ac:spMkLst>
        </pc:spChg>
        <pc:spChg chg="mod">
          <ac:chgData name="Emily White" userId="a1817587-c932-4657-96c7-0eb1c9f81ac9" providerId="ADAL" clId="{EA5C8435-0B16-4556-B375-30317496BAEE}" dt="2025-04-13T11:22:32.072" v="529" actId="207"/>
          <ac:spMkLst>
            <pc:docMk/>
            <pc:sldMk cId="0" sldId="275"/>
            <ac:spMk id="458" creationId="{00000000-0000-0000-0000-000000000000}"/>
          </ac:spMkLst>
        </pc:spChg>
        <pc:spChg chg="mod">
          <ac:chgData name="Emily White" userId="a1817587-c932-4657-96c7-0eb1c9f81ac9" providerId="ADAL" clId="{EA5C8435-0B16-4556-B375-30317496BAEE}" dt="2025-04-13T11:22:12.776" v="525" actId="207"/>
          <ac:spMkLst>
            <pc:docMk/>
            <pc:sldMk cId="0" sldId="275"/>
            <ac:spMk id="459" creationId="{00000000-0000-0000-0000-000000000000}"/>
          </ac:spMkLst>
        </pc:spChg>
        <pc:spChg chg="mod">
          <ac:chgData name="Emily White" userId="a1817587-c932-4657-96c7-0eb1c9f81ac9" providerId="ADAL" clId="{EA5C8435-0B16-4556-B375-30317496BAEE}" dt="2025-04-13T11:22:22.772" v="527" actId="14100"/>
          <ac:spMkLst>
            <pc:docMk/>
            <pc:sldMk cId="0" sldId="275"/>
            <ac:spMk id="460" creationId="{00000000-0000-0000-0000-000000000000}"/>
          </ac:spMkLst>
        </pc:spChg>
        <pc:spChg chg="mod">
          <ac:chgData name="Emily White" userId="a1817587-c932-4657-96c7-0eb1c9f81ac9" providerId="ADAL" clId="{EA5C8435-0B16-4556-B375-30317496BAEE}" dt="2025-04-13T11:21:12.995" v="515" actId="207"/>
          <ac:spMkLst>
            <pc:docMk/>
            <pc:sldMk cId="0" sldId="275"/>
            <ac:spMk id="461" creationId="{00000000-0000-0000-0000-000000000000}"/>
          </ac:spMkLst>
        </pc:spChg>
        <pc:spChg chg="mod">
          <ac:chgData name="Emily White" userId="a1817587-c932-4657-96c7-0eb1c9f81ac9" providerId="ADAL" clId="{EA5C8435-0B16-4556-B375-30317496BAEE}" dt="2025-04-13T11:21:12.995" v="515" actId="207"/>
          <ac:spMkLst>
            <pc:docMk/>
            <pc:sldMk cId="0" sldId="275"/>
            <ac:spMk id="462" creationId="{00000000-0000-0000-0000-000000000000}"/>
          </ac:spMkLst>
        </pc:spChg>
        <pc:spChg chg="mod">
          <ac:chgData name="Emily White" userId="a1817587-c932-4657-96c7-0eb1c9f81ac9" providerId="ADAL" clId="{EA5C8435-0B16-4556-B375-30317496BAEE}" dt="2025-04-13T11:22:35.820" v="531" actId="207"/>
          <ac:spMkLst>
            <pc:docMk/>
            <pc:sldMk cId="0" sldId="275"/>
            <ac:spMk id="463" creationId="{00000000-0000-0000-0000-000000000000}"/>
          </ac:spMkLst>
        </pc:spChg>
        <pc:spChg chg="mod">
          <ac:chgData name="Emily White" userId="a1817587-c932-4657-96c7-0eb1c9f81ac9" providerId="ADAL" clId="{EA5C8435-0B16-4556-B375-30317496BAEE}" dt="2025-04-13T11:20:47.662" v="513" actId="2711"/>
          <ac:spMkLst>
            <pc:docMk/>
            <pc:sldMk cId="0" sldId="275"/>
            <ac:spMk id="464" creationId="{00000000-0000-0000-0000-000000000000}"/>
          </ac:spMkLst>
        </pc:spChg>
        <pc:spChg chg="mod">
          <ac:chgData name="Emily White" userId="a1817587-c932-4657-96c7-0eb1c9f81ac9" providerId="ADAL" clId="{EA5C8435-0B16-4556-B375-30317496BAEE}" dt="2025-04-13T11:20:47.662" v="513" actId="2711"/>
          <ac:spMkLst>
            <pc:docMk/>
            <pc:sldMk cId="0" sldId="275"/>
            <ac:spMk id="465" creationId="{00000000-0000-0000-0000-000000000000}"/>
          </ac:spMkLst>
        </pc:spChg>
        <pc:spChg chg="mod">
          <ac:chgData name="Emily White" userId="a1817587-c932-4657-96c7-0eb1c9f81ac9" providerId="ADAL" clId="{EA5C8435-0B16-4556-B375-30317496BAEE}" dt="2025-04-13T11:20:47.662" v="513" actId="2711"/>
          <ac:spMkLst>
            <pc:docMk/>
            <pc:sldMk cId="0" sldId="275"/>
            <ac:spMk id="466" creationId="{00000000-0000-0000-0000-000000000000}"/>
          </ac:spMkLst>
        </pc:spChg>
        <pc:spChg chg="mod">
          <ac:chgData name="Emily White" userId="a1817587-c932-4657-96c7-0eb1c9f81ac9" providerId="ADAL" clId="{EA5C8435-0B16-4556-B375-30317496BAEE}" dt="2025-04-13T11:20:47.662" v="513" actId="2711"/>
          <ac:spMkLst>
            <pc:docMk/>
            <pc:sldMk cId="0" sldId="275"/>
            <ac:spMk id="467" creationId="{00000000-0000-0000-0000-000000000000}"/>
          </ac:spMkLst>
        </pc:spChg>
        <pc:grpChg chg="mod">
          <ac:chgData name="Emily White" userId="a1817587-c932-4657-96c7-0eb1c9f81ac9" providerId="ADAL" clId="{EA5C8435-0B16-4556-B375-30317496BAEE}" dt="2025-04-13T11:21:12.995" v="515" actId="207"/>
          <ac:grpSpMkLst>
            <pc:docMk/>
            <pc:sldMk cId="0" sldId="275"/>
            <ac:grpSpMk id="453" creationId="{00000000-0000-0000-0000-000000000000}"/>
          </ac:grpSpMkLst>
        </pc:grpChg>
        <pc:grpChg chg="mod">
          <ac:chgData name="Emily White" userId="a1817587-c932-4657-96c7-0eb1c9f81ac9" providerId="ADAL" clId="{EA5C8435-0B16-4556-B375-30317496BAEE}" dt="2025-04-13T11:21:12.995" v="515" actId="207"/>
          <ac:grpSpMkLst>
            <pc:docMk/>
            <pc:sldMk cId="0" sldId="275"/>
            <ac:grpSpMk id="455" creationId="{00000000-0000-0000-0000-000000000000}"/>
          </ac:grpSpMkLst>
        </pc:grpChg>
      </pc:sldChg>
      <pc:sldChg chg="modSp mod">
        <pc:chgData name="Emily White" userId="a1817587-c932-4657-96c7-0eb1c9f81ac9" providerId="ADAL" clId="{EA5C8435-0B16-4556-B375-30317496BAEE}" dt="2025-04-13T11:02:21.388" v="9" actId="115"/>
        <pc:sldMkLst>
          <pc:docMk/>
          <pc:sldMk cId="2837134787" sldId="293"/>
        </pc:sldMkLst>
        <pc:spChg chg="mod">
          <ac:chgData name="Emily White" userId="a1817587-c932-4657-96c7-0eb1c9f81ac9" providerId="ADAL" clId="{EA5C8435-0B16-4556-B375-30317496BAEE}" dt="2025-04-13T11:02:07.808" v="5" actId="1076"/>
          <ac:spMkLst>
            <pc:docMk/>
            <pc:sldMk cId="2837134787" sldId="293"/>
            <ac:spMk id="2" creationId="{2FA820BD-1A05-4BF4-8409-80C229E15FBC}"/>
          </ac:spMkLst>
        </pc:spChg>
        <pc:spChg chg="mod">
          <ac:chgData name="Emily White" userId="a1817587-c932-4657-96c7-0eb1c9f81ac9" providerId="ADAL" clId="{EA5C8435-0B16-4556-B375-30317496BAEE}" dt="2025-04-13T11:02:21.388" v="9" actId="115"/>
          <ac:spMkLst>
            <pc:docMk/>
            <pc:sldMk cId="2837134787" sldId="293"/>
            <ac:spMk id="3" creationId="{82E0780B-85E4-46E0-BE10-AFC80F5B0B8B}"/>
          </ac:spMkLst>
        </pc:spChg>
      </pc:sldChg>
      <pc:sldChg chg="modSp mod">
        <pc:chgData name="Emily White" userId="a1817587-c932-4657-96c7-0eb1c9f81ac9" providerId="ADAL" clId="{EA5C8435-0B16-4556-B375-30317496BAEE}" dt="2025-04-13T11:02:37.495" v="12" actId="20577"/>
        <pc:sldMkLst>
          <pc:docMk/>
          <pc:sldMk cId="89348294" sldId="295"/>
        </pc:sldMkLst>
        <pc:spChg chg="mod">
          <ac:chgData name="Emily White" userId="a1817587-c932-4657-96c7-0eb1c9f81ac9" providerId="ADAL" clId="{EA5C8435-0B16-4556-B375-30317496BAEE}" dt="2025-04-13T11:02:37.495" v="12" actId="20577"/>
          <ac:spMkLst>
            <pc:docMk/>
            <pc:sldMk cId="89348294" sldId="295"/>
            <ac:spMk id="3" creationId="{523FC180-5963-4397-AABC-E2D34828E1BE}"/>
          </ac:spMkLst>
        </pc:spChg>
      </pc:sldChg>
      <pc:sldChg chg="modSp mod">
        <pc:chgData name="Emily White" userId="a1817587-c932-4657-96c7-0eb1c9f81ac9" providerId="ADAL" clId="{EA5C8435-0B16-4556-B375-30317496BAEE}" dt="2025-04-13T11:03:01.882" v="16" actId="255"/>
        <pc:sldMkLst>
          <pc:docMk/>
          <pc:sldMk cId="1839850447" sldId="355"/>
        </pc:sldMkLst>
        <pc:spChg chg="mod">
          <ac:chgData name="Emily White" userId="a1817587-c932-4657-96c7-0eb1c9f81ac9" providerId="ADAL" clId="{EA5C8435-0B16-4556-B375-30317496BAEE}" dt="2025-04-13T11:03:01.882" v="16" actId="255"/>
          <ac:spMkLst>
            <pc:docMk/>
            <pc:sldMk cId="1839850447" sldId="355"/>
            <ac:spMk id="3" creationId="{A6FE01C2-15D9-405E-8555-411328B7408E}"/>
          </ac:spMkLst>
        </pc:spChg>
      </pc:sldChg>
    </pc:docChg>
  </pc:docChgLst>
  <pc:docChgLst>
    <pc:chgData name="Emily White" userId="a1817587-c932-4657-96c7-0eb1c9f81ac9" providerId="ADAL" clId="{5EB31796-6C76-4673-92EC-728F392BC79B}"/>
    <pc:docChg chg="custSel modSld">
      <pc:chgData name="Emily White" userId="a1817587-c932-4657-96c7-0eb1c9f81ac9" providerId="ADAL" clId="{5EB31796-6C76-4673-92EC-728F392BC79B}" dt="2025-03-25T13:44:02.686" v="0" actId="27636"/>
      <pc:docMkLst>
        <pc:docMk/>
      </pc:docMkLst>
      <pc:sldChg chg="modSp mod">
        <pc:chgData name="Emily White" userId="a1817587-c932-4657-96c7-0eb1c9f81ac9" providerId="ADAL" clId="{5EB31796-6C76-4673-92EC-728F392BC79B}" dt="2025-03-25T13:44:02.686" v="0" actId="27636"/>
        <pc:sldMkLst>
          <pc:docMk/>
          <pc:sldMk cId="2837134787" sldId="293"/>
        </pc:sldMkLst>
        <pc:spChg chg="mod">
          <ac:chgData name="Emily White" userId="a1817587-c932-4657-96c7-0eb1c9f81ac9" providerId="ADAL" clId="{5EB31796-6C76-4673-92EC-728F392BC79B}" dt="2025-03-25T13:44:02.686" v="0" actId="27636"/>
          <ac:spMkLst>
            <pc:docMk/>
            <pc:sldMk cId="2837134787" sldId="293"/>
            <ac:spMk id="2" creationId="{2FA820BD-1A05-4BF4-8409-80C229E15FBC}"/>
          </ac:spMkLst>
        </pc:spChg>
      </pc:sldChg>
    </pc:docChg>
  </pc:docChgLst>
  <pc:docChgLst>
    <pc:chgData name="m.wilnhammer" userId="S::m.wilnhammer_asi-assurance.org#ext#@onefsc.onmicrosoft.com::5801dffc-2aca-42a2-a180-aa93cdd869db" providerId="AD" clId="Web-{477ECB39-C708-468B-09FB-3CF5D5FB9DFC}"/>
    <pc:docChg chg="mod addSld delSld modSld">
      <pc:chgData name="m.wilnhammer" userId="S::m.wilnhammer_asi-assurance.org#ext#@onefsc.onmicrosoft.com::5801dffc-2aca-42a2-a180-aa93cdd869db" providerId="AD" clId="Web-{477ECB39-C708-468B-09FB-3CF5D5FB9DFC}" dt="2025-03-03T18:43:37.851" v="139" actId="1076"/>
      <pc:docMkLst>
        <pc:docMk/>
      </pc:docMkLst>
      <pc:sldChg chg="modSp mod modClrScheme chgLayout modNotes">
        <pc:chgData name="m.wilnhammer" userId="S::m.wilnhammer_asi-assurance.org#ext#@onefsc.onmicrosoft.com::5801dffc-2aca-42a2-a180-aa93cdd869db" providerId="AD" clId="Web-{477ECB39-C708-468B-09FB-3CF5D5FB9DFC}" dt="2025-03-03T18:32:16.185" v="90"/>
        <pc:sldMkLst>
          <pc:docMk/>
          <pc:sldMk cId="0" sldId="260"/>
        </pc:sldMkLst>
        <pc:spChg chg="mod ord">
          <ac:chgData name="m.wilnhammer" userId="S::m.wilnhammer_asi-assurance.org#ext#@onefsc.onmicrosoft.com::5801dffc-2aca-42a2-a180-aa93cdd869db" providerId="AD" clId="Web-{477ECB39-C708-468B-09FB-3CF5D5FB9DFC}" dt="2025-03-03T18:28:14.615" v="13"/>
          <ac:spMkLst>
            <pc:docMk/>
            <pc:sldMk cId="0" sldId="260"/>
            <ac:spMk id="271" creationId="{00000000-0000-0000-0000-000000000000}"/>
          </ac:spMkLst>
        </pc:spChg>
        <pc:spChg chg="mod">
          <ac:chgData name="m.wilnhammer" userId="S::m.wilnhammer_asi-assurance.org#ext#@onefsc.onmicrosoft.com::5801dffc-2aca-42a2-a180-aa93cdd869db" providerId="AD" clId="Web-{477ECB39-C708-468B-09FB-3CF5D5FB9DFC}" dt="2025-03-03T18:31:18.152" v="67" actId="20577"/>
          <ac:spMkLst>
            <pc:docMk/>
            <pc:sldMk cId="0" sldId="260"/>
            <ac:spMk id="273" creationId="{00000000-0000-0000-0000-000000000000}"/>
          </ac:spMkLst>
        </pc:spChg>
        <pc:spChg chg="mod">
          <ac:chgData name="m.wilnhammer" userId="S::m.wilnhammer_asi-assurance.org#ext#@onefsc.onmicrosoft.com::5801dffc-2aca-42a2-a180-aa93cdd869db" providerId="AD" clId="Web-{477ECB39-C708-468B-09FB-3CF5D5FB9DFC}" dt="2025-03-03T18:30:15.530" v="55" actId="20577"/>
          <ac:spMkLst>
            <pc:docMk/>
            <pc:sldMk cId="0" sldId="260"/>
            <ac:spMk id="274" creationId="{00000000-0000-0000-0000-000000000000}"/>
          </ac:spMkLst>
        </pc:spChg>
      </pc:sldChg>
      <pc:sldChg chg="addSp delSp modSp add del mod modClrScheme addAnim delAnim modCm chgLayout">
        <pc:chgData name="m.wilnhammer" userId="S::m.wilnhammer_asi-assurance.org#ext#@onefsc.onmicrosoft.com::5801dffc-2aca-42a2-a180-aa93cdd869db" providerId="AD" clId="Web-{477ECB39-C708-468B-09FB-3CF5D5FB9DFC}" dt="2025-03-03T18:37:13.993" v="134"/>
        <pc:sldMkLst>
          <pc:docMk/>
          <pc:sldMk cId="0" sldId="261"/>
        </pc:sldMkLst>
        <pc:spChg chg="mod ord">
          <ac:chgData name="m.wilnhammer" userId="S::m.wilnhammer_asi-assurance.org#ext#@onefsc.onmicrosoft.com::5801dffc-2aca-42a2-a180-aa93cdd869db" providerId="AD" clId="Web-{477ECB39-C708-468B-09FB-3CF5D5FB9DFC}" dt="2025-03-03T18:28:14.661" v="14"/>
          <ac:spMkLst>
            <pc:docMk/>
            <pc:sldMk cId="0" sldId="261"/>
            <ac:spMk id="281" creationId="{00000000-0000-0000-0000-000000000000}"/>
          </ac:spMkLst>
        </pc:spChg>
        <pc:spChg chg="mod">
          <ac:chgData name="m.wilnhammer" userId="S::m.wilnhammer_asi-assurance.org#ext#@onefsc.onmicrosoft.com::5801dffc-2aca-42a2-a180-aa93cdd869db" providerId="AD" clId="Web-{477ECB39-C708-468B-09FB-3CF5D5FB9DFC}" dt="2025-03-03T18:33:56.908" v="98" actId="14100"/>
          <ac:spMkLst>
            <pc:docMk/>
            <pc:sldMk cId="0" sldId="261"/>
            <ac:spMk id="282" creationId="{00000000-0000-0000-0000-000000000000}"/>
          </ac:spMkLst>
        </pc:spChg>
        <pc:spChg chg="mod">
          <ac:chgData name="m.wilnhammer" userId="S::m.wilnhammer_asi-assurance.org#ext#@onefsc.onmicrosoft.com::5801dffc-2aca-42a2-a180-aa93cdd869db" providerId="AD" clId="Web-{477ECB39-C708-468B-09FB-3CF5D5FB9DFC}" dt="2025-03-03T18:35:11.082" v="117" actId="1076"/>
          <ac:spMkLst>
            <pc:docMk/>
            <pc:sldMk cId="0" sldId="261"/>
            <ac:spMk id="283" creationId="{00000000-0000-0000-0000-000000000000}"/>
          </ac:spMkLst>
        </pc:spChg>
        <pc:spChg chg="add del mod">
          <ac:chgData name="m.wilnhammer" userId="S::m.wilnhammer_asi-assurance.org#ext#@onefsc.onmicrosoft.com::5801dffc-2aca-42a2-a180-aa93cdd869db" providerId="AD" clId="Web-{477ECB39-C708-468B-09FB-3CF5D5FB9DFC}" dt="2025-03-03T18:37:03.571" v="132"/>
          <ac:spMkLst>
            <pc:docMk/>
            <pc:sldMk cId="0" sldId="261"/>
            <ac:spMk id="284" creationId="{00000000-0000-0000-0000-000000000000}"/>
          </ac:spMkLst>
        </pc:spChg>
        <pc:spChg chg="mod">
          <ac:chgData name="m.wilnhammer" userId="S::m.wilnhammer_asi-assurance.org#ext#@onefsc.onmicrosoft.com::5801dffc-2aca-42a2-a180-aa93cdd869db" providerId="AD" clId="Web-{477ECB39-C708-468B-09FB-3CF5D5FB9DFC}" dt="2025-03-03T18:35:11.098" v="118" actId="1076"/>
          <ac:spMkLst>
            <pc:docMk/>
            <pc:sldMk cId="0" sldId="261"/>
            <ac:spMk id="285" creationId="{00000000-0000-0000-0000-000000000000}"/>
          </ac:spMkLst>
        </pc:spChg>
        <pc:extLst>
          <p:ext xmlns:p="http://schemas.openxmlformats.org/presentationml/2006/main" uri="{D6D511B9-2390-475A-947B-AFAB55BFBCF1}">
            <pc226:cmChg xmlns:pc226="http://schemas.microsoft.com/office/powerpoint/2022/06/main/command" chg="mod">
              <pc226:chgData name="m.wilnhammer" userId="S::m.wilnhammer_asi-assurance.org#ext#@onefsc.onmicrosoft.com::5801dffc-2aca-42a2-a180-aa93cdd869db" providerId="AD" clId="Web-{477ECB39-C708-468B-09FB-3CF5D5FB9DFC}" dt="2025-03-03T18:34:19.330" v="104" actId="20577"/>
              <pc2:cmMkLst xmlns:pc2="http://schemas.microsoft.com/office/powerpoint/2019/9/main/command">
                <pc:docMk/>
                <pc:sldMk cId="0" sldId="261"/>
                <pc2:cmMk id="{C76E2765-01FA-47B2-8EB2-6F10E33B0B25}"/>
              </pc2:cmMkLst>
            </pc226:cmChg>
          </p:ext>
        </pc:extLst>
      </pc:sldChg>
      <pc:sldChg chg="modSp mod modClrScheme chgLayout">
        <pc:chgData name="m.wilnhammer" userId="S::m.wilnhammer_asi-assurance.org#ext#@onefsc.onmicrosoft.com::5801dffc-2aca-42a2-a180-aa93cdd869db" providerId="AD" clId="Web-{477ECB39-C708-468B-09FB-3CF5D5FB9DFC}" dt="2025-03-03T18:37:44.635" v="138" actId="1076"/>
        <pc:sldMkLst>
          <pc:docMk/>
          <pc:sldMk cId="0" sldId="274"/>
        </pc:sldMkLst>
        <pc:spChg chg="mod">
          <ac:chgData name="m.wilnhammer" userId="S::m.wilnhammer_asi-assurance.org#ext#@onefsc.onmicrosoft.com::5801dffc-2aca-42a2-a180-aa93cdd869db" providerId="AD" clId="Web-{477ECB39-C708-468B-09FB-3CF5D5FB9DFC}" dt="2025-03-03T18:37:44.635" v="138" actId="1076"/>
          <ac:spMkLst>
            <pc:docMk/>
            <pc:sldMk cId="0" sldId="274"/>
            <ac:spMk id="439" creationId="{00000000-0000-0000-0000-000000000000}"/>
          </ac:spMkLst>
        </pc:spChg>
        <pc:spChg chg="mod">
          <ac:chgData name="m.wilnhammer" userId="S::m.wilnhammer_asi-assurance.org#ext#@onefsc.onmicrosoft.com::5801dffc-2aca-42a2-a180-aa93cdd869db" providerId="AD" clId="Web-{477ECB39-C708-468B-09FB-3CF5D5FB9DFC}" dt="2025-03-03T18:37:36.681" v="136" actId="14100"/>
          <ac:spMkLst>
            <pc:docMk/>
            <pc:sldMk cId="0" sldId="274"/>
            <ac:spMk id="440" creationId="{00000000-0000-0000-0000-000000000000}"/>
          </ac:spMkLst>
        </pc:spChg>
      </pc:sldChg>
      <pc:sldChg chg="modSp mod modClrScheme chgLayout">
        <pc:chgData name="m.wilnhammer" userId="S::m.wilnhammer_asi-assurance.org#ext#@onefsc.onmicrosoft.com::5801dffc-2aca-42a2-a180-aa93cdd869db" providerId="AD" clId="Web-{477ECB39-C708-468B-09FB-3CF5D5FB9DFC}" dt="2025-03-03T18:43:37.851" v="139" actId="1076"/>
        <pc:sldMkLst>
          <pc:docMk/>
          <pc:sldMk cId="0" sldId="275"/>
        </pc:sldMkLst>
        <pc:spChg chg="mod ord">
          <ac:chgData name="m.wilnhammer" userId="S::m.wilnhammer_asi-assurance.org#ext#@onefsc.onmicrosoft.com::5801dffc-2aca-42a2-a180-aa93cdd869db" providerId="AD" clId="Web-{477ECB39-C708-468B-09FB-3CF5D5FB9DFC}" dt="2025-03-03T18:28:14.895" v="16"/>
          <ac:spMkLst>
            <pc:docMk/>
            <pc:sldMk cId="0" sldId="275"/>
            <ac:spMk id="447" creationId="{00000000-0000-0000-0000-000000000000}"/>
          </ac:spMkLst>
        </pc:spChg>
        <pc:spChg chg="mod">
          <ac:chgData name="m.wilnhammer" userId="S::m.wilnhammer_asi-assurance.org#ext#@onefsc.onmicrosoft.com::5801dffc-2aca-42a2-a180-aa93cdd869db" providerId="AD" clId="Web-{477ECB39-C708-468B-09FB-3CF5D5FB9DFC}" dt="2025-03-03T18:43:37.851" v="139" actId="1076"/>
          <ac:spMkLst>
            <pc:docMk/>
            <pc:sldMk cId="0" sldId="275"/>
            <ac:spMk id="448" creationId="{00000000-0000-0000-0000-000000000000}"/>
          </ac:spMkLst>
        </pc:spChg>
      </pc:sldChg>
      <pc:sldChg chg="modSp mod modClrScheme chgLayout">
        <pc:chgData name="m.wilnhammer" userId="S::m.wilnhammer_asi-assurance.org#ext#@onefsc.onmicrosoft.com::5801dffc-2aca-42a2-a180-aa93cdd869db" providerId="AD" clId="Web-{477ECB39-C708-468B-09FB-3CF5D5FB9DFC}" dt="2025-03-03T18:29:33.883" v="49" actId="20577"/>
        <pc:sldMkLst>
          <pc:docMk/>
          <pc:sldMk cId="2837134787" sldId="293"/>
        </pc:sldMkLst>
        <pc:spChg chg="mod ord">
          <ac:chgData name="m.wilnhammer" userId="S::m.wilnhammer_asi-assurance.org#ext#@onefsc.onmicrosoft.com::5801dffc-2aca-42a2-a180-aa93cdd869db" providerId="AD" clId="Web-{477ECB39-C708-468B-09FB-3CF5D5FB9DFC}" dt="2025-03-03T18:28:22.146" v="19" actId="1076"/>
          <ac:spMkLst>
            <pc:docMk/>
            <pc:sldMk cId="2837134787" sldId="293"/>
            <ac:spMk id="2" creationId="{2FA820BD-1A05-4BF4-8409-80C229E15FBC}"/>
          </ac:spMkLst>
        </pc:spChg>
        <pc:spChg chg="mod ord">
          <ac:chgData name="m.wilnhammer" userId="S::m.wilnhammer_asi-assurance.org#ext#@onefsc.onmicrosoft.com::5801dffc-2aca-42a2-a180-aa93cdd869db" providerId="AD" clId="Web-{477ECB39-C708-468B-09FB-3CF5D5FB9DFC}" dt="2025-03-03T18:29:33.883" v="49" actId="20577"/>
          <ac:spMkLst>
            <pc:docMk/>
            <pc:sldMk cId="2837134787" sldId="293"/>
            <ac:spMk id="3" creationId="{82E0780B-85E4-46E0-BE10-AFC80F5B0B8B}"/>
          </ac:spMkLst>
        </pc:spChg>
      </pc:sldChg>
      <pc:sldChg chg="modSp mod modClrScheme chgLayout">
        <pc:chgData name="m.wilnhammer" userId="S::m.wilnhammer_asi-assurance.org#ext#@onefsc.onmicrosoft.com::5801dffc-2aca-42a2-a180-aa93cdd869db" providerId="AD" clId="Web-{477ECB39-C708-468B-09FB-3CF5D5FB9DFC}" dt="2025-03-03T18:28:39.240" v="25" actId="20577"/>
        <pc:sldMkLst>
          <pc:docMk/>
          <pc:sldMk cId="89348294" sldId="295"/>
        </pc:sldMkLst>
        <pc:spChg chg="mod ord">
          <ac:chgData name="m.wilnhammer" userId="S::m.wilnhammer_asi-assurance.org#ext#@onefsc.onmicrosoft.com::5801dffc-2aca-42a2-a180-aa93cdd869db" providerId="AD" clId="Web-{477ECB39-C708-468B-09FB-3CF5D5FB9DFC}" dt="2025-03-03T18:28:14.927" v="18"/>
          <ac:spMkLst>
            <pc:docMk/>
            <pc:sldMk cId="89348294" sldId="295"/>
            <ac:spMk id="2" creationId="{814977D8-4424-4EF5-A934-60098BB2D083}"/>
          </ac:spMkLst>
        </pc:spChg>
        <pc:spChg chg="mod ord">
          <ac:chgData name="m.wilnhammer" userId="S::m.wilnhammer_asi-assurance.org#ext#@onefsc.onmicrosoft.com::5801dffc-2aca-42a2-a180-aa93cdd869db" providerId="AD" clId="Web-{477ECB39-C708-468B-09FB-3CF5D5FB9DFC}" dt="2025-03-03T18:28:39.240" v="25" actId="20577"/>
          <ac:spMkLst>
            <pc:docMk/>
            <pc:sldMk cId="89348294" sldId="295"/>
            <ac:spMk id="3" creationId="{523FC180-5963-4397-AABC-E2D34828E1BE}"/>
          </ac:spMkLst>
        </pc:spChg>
      </pc:sldChg>
      <pc:sldChg chg="modSp mod modClrScheme chgLayout">
        <pc:chgData name="m.wilnhammer" userId="S::m.wilnhammer_asi-assurance.org#ext#@onefsc.onmicrosoft.com::5801dffc-2aca-42a2-a180-aa93cdd869db" providerId="AD" clId="Web-{477ECB39-C708-468B-09FB-3CF5D5FB9DFC}" dt="2025-03-03T18:28:50.303" v="28" actId="1076"/>
        <pc:sldMkLst>
          <pc:docMk/>
          <pc:sldMk cId="1839850447" sldId="355"/>
        </pc:sldMkLst>
        <pc:spChg chg="mod ord">
          <ac:chgData name="m.wilnhammer" userId="S::m.wilnhammer_asi-assurance.org#ext#@onefsc.onmicrosoft.com::5801dffc-2aca-42a2-a180-aa93cdd869db" providerId="AD" clId="Web-{477ECB39-C708-468B-09FB-3CF5D5FB9DFC}" dt="2025-03-03T18:28:14.567" v="12"/>
          <ac:spMkLst>
            <pc:docMk/>
            <pc:sldMk cId="1839850447" sldId="355"/>
            <ac:spMk id="2" creationId="{602EF945-3205-4007-9715-4DE568DA963D}"/>
          </ac:spMkLst>
        </pc:spChg>
        <pc:spChg chg="mod ord">
          <ac:chgData name="m.wilnhammer" userId="S::m.wilnhammer_asi-assurance.org#ext#@onefsc.onmicrosoft.com::5801dffc-2aca-42a2-a180-aa93cdd869db" providerId="AD" clId="Web-{477ECB39-C708-468B-09FB-3CF5D5FB9DFC}" dt="2025-03-03T18:28:50.303" v="28" actId="1076"/>
          <ac:spMkLst>
            <pc:docMk/>
            <pc:sldMk cId="1839850447" sldId="355"/>
            <ac:spMk id="3" creationId="{A6FE01C2-15D9-405E-8555-411328B7408E}"/>
          </ac:spMkLst>
        </pc:spChg>
      </pc:sldChg>
    </pc:docChg>
  </pc:docChgLst>
  <pc:docChgLst>
    <pc:chgData name="Emily White" userId="S::e.white@fsc.org::a1817587-c932-4657-96c7-0eb1c9f81ac9" providerId="AD" clId="Web-{18C89E9C-2926-F435-7890-4E4C73FAB3DC}"/>
    <pc:docChg chg="modSld">
      <pc:chgData name="Emily White" userId="S::e.white@fsc.org::a1817587-c932-4657-96c7-0eb1c9f81ac9" providerId="AD" clId="Web-{18C89E9C-2926-F435-7890-4E4C73FAB3DC}" dt="2025-02-12T16:05:54.208" v="1" actId="20577"/>
      <pc:docMkLst>
        <pc:docMk/>
      </pc:docMkLst>
      <pc:sldChg chg="modSp">
        <pc:chgData name="Emily White" userId="S::e.white@fsc.org::a1817587-c932-4657-96c7-0eb1c9f81ac9" providerId="AD" clId="Web-{18C89E9C-2926-F435-7890-4E4C73FAB3DC}" dt="2025-02-12T16:05:54.208" v="1" actId="20577"/>
        <pc:sldMkLst>
          <pc:docMk/>
          <pc:sldMk cId="89348294" sldId="295"/>
        </pc:sldMkLst>
        <pc:spChg chg="mod">
          <ac:chgData name="Emily White" userId="S::e.white@fsc.org::a1817587-c932-4657-96c7-0eb1c9f81ac9" providerId="AD" clId="Web-{18C89E9C-2926-F435-7890-4E4C73FAB3DC}" dt="2025-02-12T16:05:54.208" v="1" actId="20577"/>
          <ac:spMkLst>
            <pc:docMk/>
            <pc:sldMk cId="89348294" sldId="295"/>
            <ac:spMk id="3" creationId="{523FC180-5963-4397-AABC-E2D34828E1B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313310-6A0C-42F0-B727-7FB0E4BCF10C}" type="datetimeFigureOut">
              <a:rPr lang="en-US" smtClean="0"/>
              <a:t>9/2/2025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709C92-502E-4C47-A842-8CA9B204E679}" type="slidenum">
              <a:rPr lang="en-US" smtClean="0"/>
              <a:t>‹#›</a:t>
            </a:fld>
            <a:endParaRPr lang="en-US"/>
          </a:p>
        </p:txBody>
      </p:sp>
    </p:spTree>
    <p:extLst>
      <p:ext uri="{BB962C8B-B14F-4D97-AF65-F5344CB8AC3E}">
        <p14:creationId xmlns:p14="http://schemas.microsoft.com/office/powerpoint/2010/main" val="36342804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fld id="{7F709C92-502E-4C47-A842-8CA9B204E679}" type="slidenum">
              <a:rPr lang="en-US" smtClean="0"/>
              <a:t>1</a:t>
            </a:fld>
            <a:endParaRPr lang="en-US"/>
          </a:p>
        </p:txBody>
      </p:sp>
    </p:spTree>
    <p:extLst>
      <p:ext uri="{BB962C8B-B14F-4D97-AF65-F5344CB8AC3E}">
        <p14:creationId xmlns:p14="http://schemas.microsoft.com/office/powerpoint/2010/main" val="1950867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2cdebc45f94_0_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8" name="Google Shape;268;g2cdebc45f94_0_3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285750" indent="-285750">
              <a:lnSpc>
                <a:spcPct val="115000"/>
              </a:lnSpc>
              <a:spcBef>
                <a:spcPts val="1200"/>
              </a:spcBef>
              <a:buClr>
                <a:schemeClr val="dk1"/>
              </a:buClr>
              <a:buSzPts val="1100"/>
              <a:buFont typeface="Arial" panose="020B0604020202020204" pitchFamily="34" charset="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每次审核前均需完成案头工作。</a:t>
            </a:r>
            <a:endParaRPr lang="en-US" dirty="0"/>
          </a:p>
          <a:p>
            <a:pPr marL="285750" indent="-285750">
              <a:lnSpc>
                <a:spcPct val="115000"/>
              </a:lnSpc>
              <a:spcBef>
                <a:spcPts val="1200"/>
              </a:spcBef>
              <a:buClr>
                <a:schemeClr val="dk1"/>
              </a:buClr>
              <a:buSzPts val="1100"/>
              <a:buFont typeface="Arial" panose="020B0604020202020204" pitchFamily="34" charset="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务必合理分工，以避免审核员超负荷工作。</a:t>
            </a:r>
            <a:endParaRPr lang="en-US" dirty="0">
              <a:latin typeface="Calibri" panose="020F0502020204030204"/>
              <a:ea typeface="Calibri" panose="020F0502020204030204"/>
              <a:cs typeface="Calibri" panose="020F0502020204030204"/>
              <a:sym typeface="Arial"/>
            </a:endParaRPr>
          </a:p>
          <a:p>
            <a:pPr marL="285750" indent="-285750">
              <a:lnSpc>
                <a:spcPct val="114999"/>
              </a:lnSpc>
              <a:spcBef>
                <a:spcPts val="1200"/>
              </a:spcBef>
              <a:buClr>
                <a:srgbClr val="000000"/>
              </a:buClr>
              <a:buSzPts val="1100"/>
              <a:buFont typeface="Arial" panose="020B0604020202020204" pitchFamily="34" charset="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社会责任审核规划是明确审核目标、范围及标准的关键环节。</a:t>
            </a:r>
            <a:endParaRPr lang="en-US" dirty="0">
              <a:latin typeface="Calibri" panose="020F0502020204030204"/>
              <a:ea typeface="Calibri" panose="020F0502020204030204"/>
              <a:cs typeface="Calibri" panose="020F0502020204030204"/>
              <a:sym typeface="Arial"/>
            </a:endParaRPr>
          </a:p>
          <a:p>
            <a:pPr marL="285750" indent="-285750">
              <a:lnSpc>
                <a:spcPct val="114999"/>
              </a:lnSpc>
              <a:spcBef>
                <a:spcPts val="1200"/>
              </a:spcBef>
              <a:buClr>
                <a:srgbClr val="000000"/>
              </a:buClr>
              <a:buSzPts val="1100"/>
              <a:buFont typeface="Arial" panose="020B0604020202020204" pitchFamily="34" charset="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由于审核时间有限，往往难以覆盖所有需要核查的内容，因此，科学规划与高效的时间管理是实现有效审核的关键。需预留充足时间，确保充分核查预先准备的所有问题。</a:t>
            </a:r>
            <a:endParaRPr lang="en-US" dirty="0">
              <a:latin typeface="Calibri" panose="020F0502020204030204"/>
              <a:ea typeface="Calibri" panose="020F0502020204030204"/>
              <a:cs typeface="Calibri" panose="020F0502020204030204"/>
              <a:sym typeface="Arial"/>
            </a:endParaRPr>
          </a:p>
          <a:p>
            <a:pPr marL="285750" indent="-285750">
              <a:lnSpc>
                <a:spcPct val="114999"/>
              </a:lnSpc>
              <a:spcBef>
                <a:spcPts val="1200"/>
              </a:spcBef>
              <a:buClr>
                <a:srgbClr val="000000"/>
              </a:buClr>
              <a:buSzPts val="1100"/>
              <a:buFont typeface="Arial" panose="020B0604020202020204" pitchFamily="34" charset="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员工代表抽查：按比例抽选男女员工和具有代表性的少数群体（外籍劳工、怀孕员工、有子女员工及残障员工等）。</a:t>
            </a:r>
            <a:endParaRPr lang="en-US" dirty="0">
              <a:latin typeface="Calibri" panose="020F0502020204030204"/>
              <a:ea typeface="Calibri" panose="020F0502020204030204"/>
              <a:cs typeface="Calibri" panose="020F0502020204030204"/>
              <a:sym typeface="Arial"/>
            </a:endParaRPr>
          </a:p>
          <a:p>
            <a:pPr marL="285750" indent="-285750">
              <a:lnSpc>
                <a:spcPct val="114999"/>
              </a:lnSpc>
              <a:spcBef>
                <a:spcPts val="1200"/>
              </a:spcBef>
              <a:buClr>
                <a:srgbClr val="000000"/>
              </a:buClr>
              <a:buSzPts val="1100"/>
              <a:buFont typeface="Arial" panose="020B0604020202020204" pitchFamily="34" charset="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实地考察前需确认着装要求，出于实际考虑，确保符合管理层预期，同时在与员工面谈时建立共情。</a:t>
            </a:r>
            <a:endParaRPr lang="en-US" dirty="0">
              <a:latin typeface="Calibri" panose="020F0502020204030204"/>
              <a:ea typeface="Calibri" panose="020F0502020204030204"/>
              <a:cs typeface="Calibri" panose="020F0502020204030204"/>
              <a:sym typeface="Arial"/>
            </a:endParaRPr>
          </a:p>
          <a:p>
            <a:pPr marL="285750" indent="-285750">
              <a:lnSpc>
                <a:spcPct val="114999"/>
              </a:lnSpc>
              <a:spcBef>
                <a:spcPts val="1200"/>
              </a:spcBef>
              <a:buClr>
                <a:srgbClr val="000000"/>
              </a:buClr>
              <a:buSzPts val="1100"/>
              <a:buFont typeface="Arial" panose="020B0604020202020204" pitchFamily="34" charset="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具体面谈内容将在下一模块详细讲解。</a:t>
            </a:r>
            <a:endParaRPr dirty="0">
              <a:ea typeface="Calibri" panose="020F0502020204030204"/>
              <a:cs typeface="Calibri" panose="020F0502020204030204"/>
            </a:endParaRPr>
          </a:p>
        </p:txBody>
      </p:sp>
      <p:sp>
        <p:nvSpPr>
          <p:cNvPr id="269" name="Google Shape;269;g2cdebc45f94_0_3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4</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2e8cf78d5bc_0_4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8" name="Google Shape;278;g2e8cf78d5bc_0_44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285750" indent="-285750" algn="l" defTabSz="914400" rtl="0" eaLnBrk="1" latinLnBrk="0" hangingPunct="1">
              <a:lnSpc>
                <a:spcPct val="115000"/>
              </a:lnSpc>
              <a:spcBef>
                <a:spcPts val="1200"/>
              </a:spcBef>
              <a:buClr>
                <a:schemeClr val="dk1"/>
              </a:buClr>
              <a:buSzPts val="1100"/>
              <a:buFont typeface="Arial" panose="020B0604020202020204" pitchFamily="34" charset="0"/>
              <a:buChar char="‾"/>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每次审核前均需完成案头工作。</a:t>
            </a:r>
            <a:endParaRPr lang="en-US" altLang="zh-CN"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285750" marR="0" lvl="0" indent="-285750" algn="l" defTabSz="914400" rtl="0" eaLnBrk="1" fontAlgn="auto" latinLnBrk="0" hangingPunct="1">
              <a:lnSpc>
                <a:spcPct val="115000"/>
              </a:lnSpc>
              <a:spcBef>
                <a:spcPts val="1200"/>
              </a:spcBef>
              <a:spcAft>
                <a:spcPts val="0"/>
              </a:spcAft>
              <a:buClr>
                <a:schemeClr val="dk1"/>
              </a:buClr>
              <a:buSzPts val="1100"/>
              <a:buFont typeface="Arial" panose="020B0604020202020204" pitchFamily="34" charset="0"/>
              <a:buChar char="‾"/>
              <a:tabLst/>
              <a:defRPr/>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须深入研读被审核方提交的相关信息和文件。</a:t>
            </a:r>
            <a:endParaRPr lang="en-US" altLang="zh-CN"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p>
            <a:pPr marL="285750" marR="0" lvl="0" indent="-285750" algn="l" defTabSz="914400" rtl="0" eaLnBrk="1" fontAlgn="auto" latinLnBrk="0" hangingPunct="1">
              <a:lnSpc>
                <a:spcPct val="115000"/>
              </a:lnSpc>
              <a:spcBef>
                <a:spcPts val="1200"/>
              </a:spcBef>
              <a:spcAft>
                <a:spcPts val="0"/>
              </a:spcAft>
              <a:buClr>
                <a:schemeClr val="dk1"/>
              </a:buClr>
              <a:buSzPts val="1100"/>
              <a:buFont typeface="Arial" panose="020B0604020202020204" pitchFamily="34" charset="0"/>
              <a:buChar char="‾"/>
              <a:tabLst/>
              <a:defRPr/>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自我评估表必须在审核前完成审阅，这一点至关重要。若证书持有者（</a:t>
            </a:r>
            <a:r>
              <a:rPr lang="en-GB" altLang="zh-CN"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CH</a:t>
            </a: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）未按时提交自我评估表，则可能导致审核中止或延期。</a:t>
            </a:r>
            <a:endParaRPr lang="en-US" altLang="zh-CN"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p:txBody>
      </p:sp>
      <p:sp>
        <p:nvSpPr>
          <p:cNvPr id="279" name="Google Shape;279;g2e8cf78d5bc_0_44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5</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g2e8cf78d5bc_0_159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6" name="Google Shape;436;g2e8cf78d5bc_0_159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defTabSz="914400" rtl="0" eaLnBrk="1" latinLnBrk="0" hangingPunct="1">
              <a:lnSpc>
                <a:spcPct val="100000"/>
              </a:lnSpc>
              <a:spcBef>
                <a:spcPts val="1200"/>
              </a:spcBef>
              <a:spcAft>
                <a:spcPts val="0"/>
              </a:spcAft>
              <a:buClr>
                <a:schemeClr val="dk1"/>
              </a:buClr>
              <a:buSzPts val="1100"/>
              <a:buFont typeface="Arial" panose="020B0604020202020204" pitchFamily="34" charset="0"/>
              <a:buNone/>
            </a:pP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上述内容源自国际注册舞弊审查师协会（</a:t>
            </a:r>
            <a:r>
              <a:rPr lang="en-GB"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ACFE</a:t>
            </a:r>
            <a:r>
              <a:rPr lang="zh-CN" altLang="en-US"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rPr>
              <a:t>）手册</a:t>
            </a:r>
            <a:endParaRPr sz="1800" kern="1200" dirty="0">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p:txBody>
      </p:sp>
      <p:sp>
        <p:nvSpPr>
          <p:cNvPr id="437" name="Google Shape;437;g2e8cf78d5bc_0_159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6</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
        <p:cNvGrpSpPr/>
        <p:nvPr/>
      </p:nvGrpSpPr>
      <p:grpSpPr>
        <a:xfrm>
          <a:off x="0" y="0"/>
          <a:ext cx="0" cy="0"/>
          <a:chOff x="0" y="0"/>
          <a:chExt cx="0" cy="0"/>
        </a:xfrm>
      </p:grpSpPr>
      <p:sp>
        <p:nvSpPr>
          <p:cNvPr id="443" name="Google Shape;443;g2e8cf78d5bc_0_198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4" name="Google Shape;444;g2e8cf78d5bc_0_198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r>
              <a:rPr lang="zh-CN" sz="1800" b="0" dirty="0">
                <a:effectLst/>
                <a:latin typeface="Arial" panose="020B0604020202020204" pitchFamily="34" charset="0"/>
                <a:ea typeface="宋体" panose="02010600030101010101" pitchFamily="2" charset="-122"/>
                <a:cs typeface="Times New Roman" panose="02020603050405020304" pitchFamily="18" charset="0"/>
              </a:rPr>
              <a:t>规划阶段：</a:t>
            </a:r>
            <a:r>
              <a:rPr lang="en-US" b="0" dirty="0">
                <a:latin typeface="Arial"/>
                <a:ea typeface="Arial"/>
                <a:cs typeface="Arial"/>
                <a:sym typeface="Arial"/>
              </a:rPr>
              <a:t> </a:t>
            </a:r>
            <a:endParaRPr b="0" dirty="0">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总体员工规模</a:t>
            </a:r>
            <a:r>
              <a:rPr lang="en-GB" sz="1800" dirty="0">
                <a:effectLst/>
                <a:latin typeface="Arial" panose="020B0604020202020204" pitchFamily="34" charset="0"/>
                <a:ea typeface="宋体" panose="02010600030101010101" pitchFamily="2" charset="-122"/>
                <a:cs typeface="Times New Roman" panose="02020603050405020304" pitchFamily="18" charset="0"/>
              </a:rPr>
              <a:t> - </a:t>
            </a:r>
            <a:r>
              <a:rPr lang="zh-CN" sz="1800" dirty="0">
                <a:effectLst/>
                <a:latin typeface="Arial" panose="020B0604020202020204" pitchFamily="34" charset="0"/>
                <a:ea typeface="宋体" panose="02010600030101010101" pitchFamily="2" charset="-122"/>
                <a:cs typeface="Times New Roman" panose="02020603050405020304" pitchFamily="18" charset="0"/>
              </a:rPr>
              <a:t>抽样量（利用计算器进行计算）</a:t>
            </a:r>
            <a:endParaRPr dirty="0">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关键人员（工会代表、员工代表、关键岗位人员、举报人，…）</a:t>
            </a:r>
            <a:endParaRPr dirty="0">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关键人口统计特征（群体分类、少数群体、班次、部门、性别、年龄、特定背景问题）</a:t>
            </a:r>
            <a:endParaRPr dirty="0">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文件材料（员工名单、工资标准、政策制度，…）</a:t>
            </a:r>
            <a:endParaRPr dirty="0">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面谈地点</a:t>
            </a:r>
            <a:endParaRPr dirty="0">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审核计划（面谈时间安排、面谈对象、主要目标等）</a:t>
            </a:r>
            <a:endParaRPr dirty="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dirty="0">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zh-CN" sz="1800" b="0" kern="100" dirty="0">
                <a:effectLst/>
                <a:latin typeface="Arial" panose="020B0604020202020204" pitchFamily="34" charset="0"/>
                <a:ea typeface="宋体" panose="02010600030101010101" pitchFamily="2" charset="-122"/>
                <a:cs typeface="Times New Roman" panose="02020603050405020304" pitchFamily="18" charset="0"/>
              </a:rPr>
              <a:t>准备阶段：</a:t>
            </a:r>
            <a:endParaRPr b="0" dirty="0">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问题清单</a:t>
            </a:r>
            <a:endParaRPr dirty="0">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需核实哪些事项？</a:t>
            </a:r>
            <a:endParaRPr dirty="0">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哪些信息可以披露，哪些需要保密？</a:t>
            </a:r>
            <a:endParaRPr dirty="0">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需要事先查阅哪些信息？（产品、包装、防爆等级、外壳）</a:t>
            </a:r>
            <a:endParaRPr dirty="0">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需要事先了解哪些信息？（工资政策、事故处理、劳资纠纷、员工代表选举、新版集体谈判协议）</a:t>
            </a:r>
            <a:endParaRPr dirty="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dirty="0">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zh-CN" sz="1800" b="0" kern="100" dirty="0">
                <a:effectLst/>
                <a:latin typeface="Arial" panose="020B0604020202020204" pitchFamily="34" charset="0"/>
                <a:ea typeface="宋体" panose="02010600030101010101" pitchFamily="2" charset="-122"/>
                <a:cs typeface="Times New Roman" panose="02020603050405020304" pitchFamily="18" charset="0"/>
              </a:rPr>
              <a:t>交流与说明阶段</a:t>
            </a:r>
            <a:endParaRPr lang="en-US" altLang="zh-CN" sz="1800" b="0" kern="100" dirty="0">
              <a:effectLst/>
              <a:latin typeface="Arial" panose="020B0604020202020204" pitchFamily="34"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b="0" dirty="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zh-CN" sz="1800" dirty="0">
                <a:effectLst/>
                <a:latin typeface="Arial" panose="020B0604020202020204" pitchFamily="34" charset="0"/>
                <a:ea typeface="宋体" panose="02010600030101010101" pitchFamily="2" charset="-122"/>
                <a:cs typeface="Times New Roman" panose="02020603050405020304" pitchFamily="18" charset="0"/>
              </a:rPr>
              <a:t>陈述、澄清及质证阶段</a:t>
            </a:r>
            <a:endParaRPr dirty="0">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哪些方面需要进一步说明？</a:t>
            </a:r>
            <a:endParaRPr dirty="0">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哪些方面不清楚？</a:t>
            </a:r>
            <a:endParaRPr dirty="0">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哪些方面需要核实？封闭式问题</a:t>
            </a:r>
            <a:endParaRPr dirty="0">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在不同面谈中，可利用哪些信息源对面谈内容进行交叉验证？</a:t>
            </a:r>
            <a:endParaRPr dirty="0">
              <a:latin typeface="Arial"/>
              <a:ea typeface="Arial"/>
              <a:cs typeface="Arial"/>
              <a:sym typeface="Arial"/>
            </a:endParaRPr>
          </a:p>
          <a:p>
            <a:pPr marL="457200" indent="-317500">
              <a:buClr>
                <a:schemeClr val="dk1"/>
              </a:buClr>
              <a:buSzPts val="140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在面谈中一旦发现潜在或实际问题，应遵循“三</a:t>
            </a:r>
            <a:r>
              <a:rPr lang="en-GB" sz="1800" dirty="0">
                <a:effectLst/>
                <a:latin typeface="Arial" panose="020B0604020202020204" pitchFamily="34" charset="0"/>
                <a:ea typeface="宋体" panose="02010600030101010101" pitchFamily="2" charset="-122"/>
                <a:cs typeface="Times New Roman" panose="02020603050405020304" pitchFamily="18" charset="0"/>
              </a:rPr>
              <a:t>R</a:t>
            </a:r>
            <a:r>
              <a:rPr lang="zh-CN" sz="1800" dirty="0">
                <a:effectLst/>
                <a:latin typeface="Arial" panose="020B0604020202020204" pitchFamily="34" charset="0"/>
                <a:ea typeface="宋体" panose="02010600030101010101" pitchFamily="2" charset="-122"/>
                <a:cs typeface="Times New Roman" panose="02020603050405020304" pitchFamily="18" charset="0"/>
              </a:rPr>
              <a:t>原则”进行处理：识别问题（</a:t>
            </a:r>
            <a:r>
              <a:rPr lang="en-GB" sz="1800" dirty="0">
                <a:effectLst/>
                <a:latin typeface="Arial" panose="020B0604020202020204" pitchFamily="34" charset="0"/>
                <a:ea typeface="宋体" panose="02010600030101010101" pitchFamily="2" charset="-122"/>
                <a:cs typeface="Times New Roman" panose="02020603050405020304" pitchFamily="18" charset="0"/>
              </a:rPr>
              <a:t>Recognize</a:t>
            </a:r>
            <a:r>
              <a:rPr lang="zh-CN" sz="1800" dirty="0">
                <a:effectLst/>
                <a:latin typeface="Arial" panose="020B0604020202020204" pitchFamily="34" charset="0"/>
                <a:ea typeface="宋体" panose="02010600030101010101" pitchFamily="2" charset="-122"/>
                <a:cs typeface="Times New Roman" panose="02020603050405020304" pitchFamily="18" charset="0"/>
              </a:rPr>
              <a:t>）、记录问题（</a:t>
            </a:r>
            <a:r>
              <a:rPr lang="en-GB" sz="1800" dirty="0">
                <a:effectLst/>
                <a:latin typeface="Arial" panose="020B0604020202020204" pitchFamily="34" charset="0"/>
                <a:ea typeface="宋体" panose="02010600030101010101" pitchFamily="2" charset="-122"/>
                <a:cs typeface="Times New Roman" panose="02020603050405020304" pitchFamily="18" charset="0"/>
              </a:rPr>
              <a:t>Record</a:t>
            </a:r>
            <a:r>
              <a:rPr lang="zh-CN" sz="1800" dirty="0">
                <a:effectLst/>
                <a:latin typeface="Arial" panose="020B0604020202020204" pitchFamily="34" charset="0"/>
                <a:ea typeface="宋体" panose="02010600030101010101" pitchFamily="2" charset="-122"/>
                <a:cs typeface="Times New Roman" panose="02020603050405020304" pitchFamily="18" charset="0"/>
              </a:rPr>
              <a:t>）、回应问题（</a:t>
            </a:r>
            <a:r>
              <a:rPr lang="en-GB" sz="1800" dirty="0">
                <a:effectLst/>
                <a:latin typeface="Arial" panose="020B0604020202020204" pitchFamily="34" charset="0"/>
                <a:ea typeface="宋体" panose="02010600030101010101" pitchFamily="2" charset="-122"/>
                <a:cs typeface="Times New Roman" panose="02020603050405020304" pitchFamily="18" charset="0"/>
              </a:rPr>
              <a:t>Respond</a:t>
            </a:r>
            <a:r>
              <a:rPr lang="zh-CN" sz="1800" dirty="0">
                <a:effectLst/>
                <a:latin typeface="Arial" panose="020B0604020202020204" pitchFamily="34" charset="0"/>
                <a:ea typeface="宋体" panose="02010600030101010101" pitchFamily="2" charset="-122"/>
                <a:cs typeface="Times New Roman" panose="02020603050405020304" pitchFamily="18" charset="0"/>
              </a:rPr>
              <a:t>）</a:t>
            </a:r>
            <a:endParaRPr lang="en-US" dirty="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br>
              <a:rPr lang="en-US" dirty="0">
                <a:latin typeface="Arial"/>
                <a:ea typeface="Arial"/>
                <a:cs typeface="Arial"/>
                <a:sym typeface="Arial"/>
              </a:rPr>
            </a:br>
            <a:r>
              <a:rPr lang="zh-CN" sz="1800" b="0" dirty="0">
                <a:effectLst/>
                <a:latin typeface="Arial" panose="020B0604020202020204" pitchFamily="34" charset="0"/>
                <a:ea typeface="宋体" panose="02010600030101010101" pitchFamily="2" charset="-122"/>
                <a:cs typeface="Times New Roman" panose="02020603050405020304" pitchFamily="18" charset="0"/>
              </a:rPr>
              <a:t>收尾阶段</a:t>
            </a:r>
            <a:endParaRPr b="0" dirty="0">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感谢对方付出的时间与精力</a:t>
            </a:r>
            <a:endParaRPr dirty="0">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这对流程的公信力和员工感受至关重要</a:t>
            </a:r>
            <a:endParaRPr dirty="0">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务必总结要点并明确行动方案</a:t>
            </a:r>
            <a:endParaRPr dirty="0">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鼓励提问亦有助于倾听重点信息，因为您的问题或许未触及核心</a:t>
            </a:r>
            <a:endParaRPr dirty="0">
              <a:latin typeface="Arial"/>
              <a:ea typeface="Arial"/>
              <a:cs typeface="Arial"/>
              <a:sym typeface="Arial"/>
            </a:endParaRPr>
          </a:p>
          <a:p>
            <a:pPr marL="457200" lvl="0" indent="0" algn="l" rtl="0">
              <a:lnSpc>
                <a:spcPct val="100000"/>
              </a:lnSpc>
              <a:spcBef>
                <a:spcPts val="0"/>
              </a:spcBef>
              <a:spcAft>
                <a:spcPts val="0"/>
              </a:spcAft>
              <a:buClr>
                <a:schemeClr val="dk1"/>
              </a:buClr>
              <a:buSzPts val="1100"/>
              <a:buFont typeface="Arial"/>
              <a:buNone/>
            </a:pPr>
            <a:endParaRPr dirty="0">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zh-CN" sz="1800" b="0" kern="100" dirty="0">
                <a:effectLst/>
                <a:latin typeface="Arial" panose="020B0604020202020204" pitchFamily="34" charset="0"/>
                <a:ea typeface="宋体" panose="02010600030101010101" pitchFamily="2" charset="-122"/>
                <a:cs typeface="Times New Roman" panose="02020603050405020304" pitchFamily="18" charset="0"/>
              </a:rPr>
              <a:t>成效评估阶段</a:t>
            </a:r>
            <a:endParaRPr b="0" dirty="0">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要对每场面谈进行评估和制定行动方案，最好形成习惯</a:t>
            </a:r>
            <a:endParaRPr dirty="0">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评估您在面谈中的表现，有时并未从面谈中获得足够的信息，而有时则偏离重点</a:t>
            </a:r>
            <a:endParaRPr dirty="0">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zh-CN" sz="1800" dirty="0">
                <a:effectLst/>
                <a:latin typeface="Arial" panose="020B0604020202020204" pitchFamily="34" charset="0"/>
                <a:ea typeface="宋体" panose="02010600030101010101" pitchFamily="2" charset="-122"/>
                <a:cs typeface="Times New Roman" panose="02020603050405020304" pitchFamily="18" charset="0"/>
              </a:rPr>
              <a:t>调整您的策略，并评估是否需要做出相应改进。</a:t>
            </a:r>
            <a:endParaRPr dirty="0">
              <a:latin typeface="Arial"/>
              <a:ea typeface="Arial"/>
              <a:cs typeface="Arial"/>
              <a:sym typeface="Arial"/>
            </a:endParaRPr>
          </a:p>
          <a:p>
            <a:pPr marL="0" lvl="0" indent="0" algn="l" rtl="0">
              <a:lnSpc>
                <a:spcPct val="100000"/>
              </a:lnSpc>
              <a:spcBef>
                <a:spcPts val="0"/>
              </a:spcBef>
              <a:spcAft>
                <a:spcPts val="0"/>
              </a:spcAft>
              <a:buSzPts val="1400"/>
              <a:buNone/>
            </a:pPr>
            <a:endParaRPr dirty="0"/>
          </a:p>
        </p:txBody>
      </p:sp>
      <p:sp>
        <p:nvSpPr>
          <p:cNvPr id="445" name="Google Shape;445;g2e8cf78d5bc_0_198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7</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6_Cover page 1">
  <p:cSld name="6_Cover page 1">
    <p:spTree>
      <p:nvGrpSpPr>
        <p:cNvPr id="1" name="Shape 15"/>
        <p:cNvGrpSpPr/>
        <p:nvPr/>
      </p:nvGrpSpPr>
      <p:grpSpPr>
        <a:xfrm>
          <a:off x="0" y="0"/>
          <a:ext cx="0" cy="0"/>
          <a:chOff x="0" y="0"/>
          <a:chExt cx="0" cy="0"/>
        </a:xfrm>
      </p:grpSpPr>
      <p:pic>
        <p:nvPicPr>
          <p:cNvPr id="16" name="Google Shape;16;p13"/>
          <p:cNvPicPr preferRelativeResize="0"/>
          <p:nvPr/>
        </p:nvPicPr>
        <p:blipFill rotWithShape="1">
          <a:blip r:embed="rId2">
            <a:alphaModFix/>
          </a:blip>
          <a:srcRect l="16995" r="16995"/>
          <a:stretch/>
        </p:blipFill>
        <p:spPr>
          <a:xfrm>
            <a:off x="6096000" y="-11289"/>
            <a:ext cx="6175886" cy="7017019"/>
          </a:xfrm>
          <a:prstGeom prst="rect">
            <a:avLst/>
          </a:prstGeom>
          <a:noFill/>
          <a:ln>
            <a:noFill/>
          </a:ln>
        </p:spPr>
      </p:pic>
      <p:sp>
        <p:nvSpPr>
          <p:cNvPr id="17" name="Google Shape;17;p13"/>
          <p:cNvSpPr/>
          <p:nvPr/>
        </p:nvSpPr>
        <p:spPr>
          <a:xfrm>
            <a:off x="-79886" y="-11289"/>
            <a:ext cx="6363954"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18" name="Google Shape;18;p13"/>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9" name="Google Shape;19;p13"/>
          <p:cNvCxnSpPr/>
          <p:nvPr/>
        </p:nvCxnSpPr>
        <p:spPr>
          <a:xfrm>
            <a:off x="-79886" y="5059403"/>
            <a:ext cx="5527375" cy="0"/>
          </a:xfrm>
          <a:prstGeom prst="straightConnector1">
            <a:avLst/>
          </a:prstGeom>
          <a:noFill/>
          <a:ln w="57150" cap="flat" cmpd="sng">
            <a:solidFill>
              <a:srgbClr val="E82122"/>
            </a:solidFill>
            <a:prstDash val="solid"/>
            <a:round/>
            <a:headEnd type="none" w="sm" len="sm"/>
            <a:tailEnd type="none" w="sm" len="sm"/>
          </a:ln>
        </p:spPr>
      </p:cxnSp>
      <p:pic>
        <p:nvPicPr>
          <p:cNvPr id="20" name="Google Shape;20;p13"/>
          <p:cNvPicPr preferRelativeResize="0"/>
          <p:nvPr/>
        </p:nvPicPr>
        <p:blipFill rotWithShape="1">
          <a:blip r:embed="rId3">
            <a:alphaModFix/>
          </a:blip>
          <a:srcRect/>
          <a:stretch/>
        </p:blipFill>
        <p:spPr>
          <a:xfrm>
            <a:off x="496111" y="5591296"/>
            <a:ext cx="1314450" cy="623807"/>
          </a:xfrm>
          <a:prstGeom prst="rect">
            <a:avLst/>
          </a:prstGeom>
          <a:noFill/>
          <a:ln>
            <a:noFill/>
          </a:ln>
        </p:spPr>
      </p:pic>
      <p:sp>
        <p:nvSpPr>
          <p:cNvPr id="21" name="Google Shape;21;p13"/>
          <p:cNvSpPr txBox="1">
            <a:spLocks noGrp="1"/>
          </p:cNvSpPr>
          <p:nvPr>
            <p:ph type="body" idx="1"/>
          </p:nvPr>
        </p:nvSpPr>
        <p:spPr>
          <a:xfrm>
            <a:off x="357188" y="4156074"/>
            <a:ext cx="4989512" cy="823421"/>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SzPts val="2800"/>
              <a:buNone/>
              <a:defRPr sz="16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22" name="Google Shape;22;p13"/>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800"/>
              <a:buNone/>
              <a:defRPr sz="22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Tree>
    <p:extLst>
      <p:ext uri="{BB962C8B-B14F-4D97-AF65-F5344CB8AC3E}">
        <p14:creationId xmlns:p14="http://schemas.microsoft.com/office/powerpoint/2010/main" val="2485183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_Section Separator - 4c">
  <p:cSld name="1_Section Separator - 4c">
    <p:spTree>
      <p:nvGrpSpPr>
        <p:cNvPr id="1" name="Shape 84"/>
        <p:cNvGrpSpPr/>
        <p:nvPr/>
      </p:nvGrpSpPr>
      <p:grpSpPr>
        <a:xfrm>
          <a:off x="0" y="0"/>
          <a:ext cx="0" cy="0"/>
          <a:chOff x="0" y="0"/>
          <a:chExt cx="0" cy="0"/>
        </a:xfrm>
      </p:grpSpPr>
      <p:pic>
        <p:nvPicPr>
          <p:cNvPr id="85" name="Google Shape;85;p37" descr="A bird standing on the edge of a pond&#10;&#10;Description automatically generated"/>
          <p:cNvPicPr preferRelativeResize="0"/>
          <p:nvPr/>
        </p:nvPicPr>
        <p:blipFill rotWithShape="1">
          <a:blip r:embed="rId2">
            <a:alphaModFix/>
          </a:blip>
          <a:srcRect/>
          <a:stretch/>
        </p:blipFill>
        <p:spPr>
          <a:xfrm>
            <a:off x="7622857" y="-1"/>
            <a:ext cx="4704999" cy="7061911"/>
          </a:xfrm>
          <a:prstGeom prst="rect">
            <a:avLst/>
          </a:prstGeom>
          <a:noFill/>
          <a:ln>
            <a:noFill/>
          </a:ln>
        </p:spPr>
      </p:pic>
      <p:sp>
        <p:nvSpPr>
          <p:cNvPr id="86" name="Google Shape;86;p37"/>
          <p:cNvSpPr/>
          <p:nvPr/>
        </p:nvSpPr>
        <p:spPr>
          <a:xfrm rot="5400000">
            <a:off x="-1503249" y="1389811"/>
            <a:ext cx="7087311" cy="425688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87" name="Google Shape;87;p3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3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3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90" name="Google Shape;90;p37"/>
          <p:cNvSpPr txBox="1">
            <a:spLocks noGrp="1"/>
          </p:cNvSpPr>
          <p:nvPr>
            <p:ph type="ctrTitle"/>
          </p:nvPr>
        </p:nvSpPr>
        <p:spPr>
          <a:xfrm>
            <a:off x="1228147" y="606287"/>
            <a:ext cx="2568589"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91" name="Google Shape;91;p37"/>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
        <p:nvSpPr>
          <p:cNvPr id="92" name="Google Shape;92;p37"/>
          <p:cNvSpPr/>
          <p:nvPr/>
        </p:nvSpPr>
        <p:spPr>
          <a:xfrm rot="5400000">
            <a:off x="2688514" y="1324686"/>
            <a:ext cx="7087311" cy="438714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Tree>
    <p:extLst>
      <p:ext uri="{BB962C8B-B14F-4D97-AF65-F5344CB8AC3E}">
        <p14:creationId xmlns:p14="http://schemas.microsoft.com/office/powerpoint/2010/main" val="31493642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ction Separator - 6a">
  <p:cSld name="Section Separator - 6a">
    <p:spTree>
      <p:nvGrpSpPr>
        <p:cNvPr id="1" name="Shape 93"/>
        <p:cNvGrpSpPr/>
        <p:nvPr/>
      </p:nvGrpSpPr>
      <p:grpSpPr>
        <a:xfrm>
          <a:off x="0" y="0"/>
          <a:ext cx="0" cy="0"/>
          <a:chOff x="0" y="0"/>
          <a:chExt cx="0" cy="0"/>
        </a:xfrm>
      </p:grpSpPr>
      <p:pic>
        <p:nvPicPr>
          <p:cNvPr id="94" name="Google Shape;94;p38"/>
          <p:cNvPicPr preferRelativeResize="0"/>
          <p:nvPr/>
        </p:nvPicPr>
        <p:blipFill rotWithShape="1">
          <a:blip r:embed="rId2">
            <a:alphaModFix/>
          </a:blip>
          <a:srcRect t="-1254" b="13799"/>
          <a:stretch/>
        </p:blipFill>
        <p:spPr>
          <a:xfrm>
            <a:off x="-38910" y="-127987"/>
            <a:ext cx="12404144" cy="7151357"/>
          </a:xfrm>
          <a:prstGeom prst="rect">
            <a:avLst/>
          </a:prstGeom>
          <a:noFill/>
          <a:ln>
            <a:noFill/>
          </a:ln>
        </p:spPr>
      </p:pic>
      <p:sp>
        <p:nvSpPr>
          <p:cNvPr id="95" name="Google Shape;95;p3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6" name="Google Shape;96;p3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7" name="Google Shape;97;p3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98" name="Google Shape;98;p38"/>
          <p:cNvSpPr/>
          <p:nvPr/>
        </p:nvSpPr>
        <p:spPr>
          <a:xfrm rot="5400000">
            <a:off x="1975738" y="-698758"/>
            <a:ext cx="4767749"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9" name="Google Shape;99;p38"/>
          <p:cNvSpPr txBox="1">
            <a:spLocks noGrp="1"/>
          </p:cNvSpPr>
          <p:nvPr>
            <p:ph type="ctrTitle"/>
          </p:nvPr>
        </p:nvSpPr>
        <p:spPr>
          <a:xfrm>
            <a:off x="1228147" y="4152900"/>
            <a:ext cx="7627266"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00" name="Google Shape;100;p38"/>
          <p:cNvCxnSpPr/>
          <p:nvPr/>
        </p:nvCxnSpPr>
        <p:spPr>
          <a:xfrm rot="10800000">
            <a:off x="650162" y="-127000"/>
            <a:ext cx="0" cy="5993627"/>
          </a:xfrm>
          <a:prstGeom prst="straightConnector1">
            <a:avLst/>
          </a:prstGeom>
          <a:noFill/>
          <a:ln w="57150" cap="flat" cmpd="sng">
            <a:solidFill>
              <a:schemeClr val="accent2"/>
            </a:solidFill>
            <a:prstDash val="solid"/>
            <a:miter lim="800000"/>
            <a:headEnd type="none" w="sm" len="sm"/>
            <a:tailEnd type="none" w="sm" len="sm"/>
          </a:ln>
        </p:spPr>
      </p:cxnSp>
    </p:spTree>
    <p:extLst>
      <p:ext uri="{BB962C8B-B14F-4D97-AF65-F5344CB8AC3E}">
        <p14:creationId xmlns:p14="http://schemas.microsoft.com/office/powerpoint/2010/main" val="1333543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2_Section Separator - 6b">
  <p:cSld name="2_Section Separator - 6b">
    <p:spTree>
      <p:nvGrpSpPr>
        <p:cNvPr id="1" name="Shape 101"/>
        <p:cNvGrpSpPr/>
        <p:nvPr/>
      </p:nvGrpSpPr>
      <p:grpSpPr>
        <a:xfrm>
          <a:off x="0" y="0"/>
          <a:ext cx="0" cy="0"/>
          <a:chOff x="0" y="0"/>
          <a:chExt cx="0" cy="0"/>
        </a:xfrm>
      </p:grpSpPr>
      <p:sp>
        <p:nvSpPr>
          <p:cNvPr id="102" name="Google Shape;102;p39"/>
          <p:cNvSpPr/>
          <p:nvPr/>
        </p:nvSpPr>
        <p:spPr>
          <a:xfrm>
            <a:off x="-38912" y="-127000"/>
            <a:ext cx="12404144" cy="7151357"/>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4" name="Google Shape;104;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5" name="Google Shape;105;p3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06" name="Google Shape;106;p39"/>
          <p:cNvSpPr/>
          <p:nvPr/>
        </p:nvSpPr>
        <p:spPr>
          <a:xfrm rot="5400000">
            <a:off x="-238558" y="386935"/>
            <a:ext cx="6534186" cy="6134893"/>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107" name="Google Shape;107;p39"/>
          <p:cNvSpPr txBox="1">
            <a:spLocks noGrp="1"/>
          </p:cNvSpPr>
          <p:nvPr>
            <p:ph type="ctrTitle"/>
          </p:nvPr>
        </p:nvSpPr>
        <p:spPr>
          <a:xfrm>
            <a:off x="1228147" y="4152900"/>
            <a:ext cx="4540473"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08" name="Google Shape;108;p39"/>
          <p:cNvCxnSpPr/>
          <p:nvPr/>
        </p:nvCxnSpPr>
        <p:spPr>
          <a:xfrm rot="10800000">
            <a:off x="650162" y="-127000"/>
            <a:ext cx="0" cy="5993627"/>
          </a:xfrm>
          <a:prstGeom prst="straightConnector1">
            <a:avLst/>
          </a:prstGeom>
          <a:noFill/>
          <a:ln w="57150" cap="flat" cmpd="sng">
            <a:solidFill>
              <a:schemeClr val="accent2"/>
            </a:solidFill>
            <a:prstDash val="solid"/>
            <a:round/>
            <a:headEnd type="none" w="sm" len="sm"/>
            <a:tailEnd type="none" w="sm" len="sm"/>
          </a:ln>
        </p:spPr>
      </p:cxnSp>
    </p:spTree>
    <p:extLst>
      <p:ext uri="{BB962C8B-B14F-4D97-AF65-F5344CB8AC3E}">
        <p14:creationId xmlns:p14="http://schemas.microsoft.com/office/powerpoint/2010/main" val="41636735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imple slide - half block">
  <p:cSld name="Simple slide - half block">
    <p:spTree>
      <p:nvGrpSpPr>
        <p:cNvPr id="1" name="Shape 109"/>
        <p:cNvGrpSpPr/>
        <p:nvPr/>
      </p:nvGrpSpPr>
      <p:grpSpPr>
        <a:xfrm>
          <a:off x="0" y="0"/>
          <a:ext cx="0" cy="0"/>
          <a:chOff x="0" y="0"/>
          <a:chExt cx="0" cy="0"/>
        </a:xfrm>
      </p:grpSpPr>
      <p:sp>
        <p:nvSpPr>
          <p:cNvPr id="110" name="Google Shape;110;p40"/>
          <p:cNvSpPr/>
          <p:nvPr/>
        </p:nvSpPr>
        <p:spPr>
          <a:xfrm>
            <a:off x="-29410" y="0"/>
            <a:ext cx="7852610" cy="6858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1" name="Google Shape;111;p40"/>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12" name="Google Shape;112;p40"/>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13" name="Google Shape;113;p40"/>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14" name="Google Shape;114;p4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5" name="Google Shape;115;p4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6" name="Google Shape;116;p40"/>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17" name="Google Shape;117;p40"/>
          <p:cNvSpPr txBox="1">
            <a:spLocks noGrp="1"/>
          </p:cNvSpPr>
          <p:nvPr>
            <p:ph type="body" idx="1"/>
          </p:nvPr>
        </p:nvSpPr>
        <p:spPr>
          <a:xfrm>
            <a:off x="839787" y="632178"/>
            <a:ext cx="4984542" cy="523681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18" name="Google Shape;118;p40"/>
          <p:cNvSpPr txBox="1">
            <a:spLocks noGrp="1"/>
          </p:cNvSpPr>
          <p:nvPr>
            <p:ph type="body" idx="2"/>
          </p:nvPr>
        </p:nvSpPr>
        <p:spPr>
          <a:xfrm>
            <a:off x="6367673" y="630347"/>
            <a:ext cx="5169571" cy="524005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extLst>
      <p:ext uri="{BB962C8B-B14F-4D97-AF65-F5344CB8AC3E}">
        <p14:creationId xmlns:p14="http://schemas.microsoft.com/office/powerpoint/2010/main" val="12388160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19"/>
        <p:cNvGrpSpPr/>
        <p:nvPr/>
      </p:nvGrpSpPr>
      <p:grpSpPr>
        <a:xfrm>
          <a:off x="0" y="0"/>
          <a:ext cx="0" cy="0"/>
          <a:chOff x="0" y="0"/>
          <a:chExt cx="0" cy="0"/>
        </a:xfrm>
      </p:grpSpPr>
    </p:spTree>
    <p:extLst>
      <p:ext uri="{BB962C8B-B14F-4D97-AF65-F5344CB8AC3E}">
        <p14:creationId xmlns:p14="http://schemas.microsoft.com/office/powerpoint/2010/main" val="17239220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asks / Points">
  <p:cSld name="Tasks / Points">
    <p:spTree>
      <p:nvGrpSpPr>
        <p:cNvPr id="1" name="Shape 120"/>
        <p:cNvGrpSpPr/>
        <p:nvPr/>
      </p:nvGrpSpPr>
      <p:grpSpPr>
        <a:xfrm>
          <a:off x="0" y="0"/>
          <a:ext cx="0" cy="0"/>
          <a:chOff x="0" y="0"/>
          <a:chExt cx="0" cy="0"/>
        </a:xfrm>
      </p:grpSpPr>
      <p:cxnSp>
        <p:nvCxnSpPr>
          <p:cNvPr id="121" name="Google Shape;121;p42"/>
          <p:cNvCxnSpPr/>
          <p:nvPr/>
        </p:nvCxnSpPr>
        <p:spPr>
          <a:xfrm rot="5400000">
            <a:off x="1658675" y="3454385"/>
            <a:ext cx="4753600" cy="0"/>
          </a:xfrm>
          <a:prstGeom prst="straightConnector1">
            <a:avLst/>
          </a:prstGeom>
          <a:noFill/>
          <a:ln w="9525" cap="flat" cmpd="sng">
            <a:solidFill>
              <a:srgbClr val="DD1C24">
                <a:alpha val="28627"/>
              </a:srgbClr>
            </a:solidFill>
            <a:prstDash val="solid"/>
            <a:miter lim="400000"/>
            <a:headEnd type="none" w="sm" len="sm"/>
            <a:tailEnd type="none" w="sm" len="sm"/>
          </a:ln>
        </p:spPr>
      </p:cxnSp>
      <p:cxnSp>
        <p:nvCxnSpPr>
          <p:cNvPr id="122" name="Google Shape;122;p42"/>
          <p:cNvCxnSpPr/>
          <p:nvPr/>
        </p:nvCxnSpPr>
        <p:spPr>
          <a:xfrm rot="5400000">
            <a:off x="5748077" y="3454383"/>
            <a:ext cx="4753600" cy="0"/>
          </a:xfrm>
          <a:prstGeom prst="straightConnector1">
            <a:avLst/>
          </a:prstGeom>
          <a:noFill/>
          <a:ln w="9525" cap="flat" cmpd="sng">
            <a:solidFill>
              <a:srgbClr val="DD1C24">
                <a:alpha val="28627"/>
              </a:srgbClr>
            </a:solidFill>
            <a:prstDash val="solid"/>
            <a:miter lim="400000"/>
            <a:headEnd type="none" w="sm" len="sm"/>
            <a:tailEnd type="none" w="sm" len="sm"/>
          </a:ln>
        </p:spPr>
      </p:cxnSp>
    </p:spTree>
    <p:extLst>
      <p:ext uri="{BB962C8B-B14F-4D97-AF65-F5344CB8AC3E}">
        <p14:creationId xmlns:p14="http://schemas.microsoft.com/office/powerpoint/2010/main" val="38302450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23"/>
        <p:cNvGrpSpPr/>
        <p:nvPr/>
      </p:nvGrpSpPr>
      <p:grpSpPr>
        <a:xfrm>
          <a:off x="0" y="0"/>
          <a:ext cx="0" cy="0"/>
          <a:chOff x="0" y="0"/>
          <a:chExt cx="0" cy="0"/>
        </a:xfrm>
      </p:grpSpPr>
    </p:spTree>
    <p:extLst>
      <p:ext uri="{BB962C8B-B14F-4D97-AF65-F5344CB8AC3E}">
        <p14:creationId xmlns:p14="http://schemas.microsoft.com/office/powerpoint/2010/main" val="22595213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el und Inhalt" type="obj">
  <p:cSld name="Titel und Inhalt">
    <p:spTree>
      <p:nvGrpSpPr>
        <p:cNvPr id="1" name="Shape 124"/>
        <p:cNvGrpSpPr/>
        <p:nvPr/>
      </p:nvGrpSpPr>
      <p:grpSpPr>
        <a:xfrm>
          <a:off x="0" y="0"/>
          <a:ext cx="0" cy="0"/>
          <a:chOff x="0" y="0"/>
          <a:chExt cx="0" cy="0"/>
        </a:xfrm>
      </p:grpSpPr>
      <p:sp>
        <p:nvSpPr>
          <p:cNvPr id="125" name="Google Shape;125;p44"/>
          <p:cNvSpPr txBox="1">
            <a:spLocks noGrp="1"/>
          </p:cNvSpPr>
          <p:nvPr>
            <p:ph type="title"/>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ctr">
              <a:lnSpc>
                <a:spcPct val="100000"/>
              </a:lnSpc>
              <a:spcBef>
                <a:spcPts val="0"/>
              </a:spcBef>
              <a:spcAft>
                <a:spcPts val="0"/>
              </a:spcAft>
              <a:buClr>
                <a:schemeClr val="dk1"/>
              </a:buClr>
              <a:buSzPts val="4400"/>
              <a:buFont typeface="Arial Black"/>
              <a:buNone/>
              <a:defRPr sz="5867" b="0" i="0" u="none" strike="noStrike" cap="none">
                <a:solidFill>
                  <a:schemeClr val="dk1"/>
                </a:solidFill>
                <a:latin typeface="Arial Black"/>
                <a:ea typeface="Arial Black"/>
                <a:cs typeface="Arial Black"/>
                <a:sym typeface="Arial Black"/>
              </a:defRPr>
            </a:lvl1pPr>
            <a:lvl2pPr marR="0" lvl="1"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9pPr>
          </a:lstStyle>
          <a:p>
            <a:endParaRPr/>
          </a:p>
        </p:txBody>
      </p:sp>
      <p:sp>
        <p:nvSpPr>
          <p:cNvPr id="126" name="Google Shape;126;p44"/>
          <p:cNvSpPr txBox="1">
            <a:spLocks noGrp="1"/>
          </p:cNvSpPr>
          <p:nvPr>
            <p:ph type="body" idx="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457200" marR="0" lvl="0" indent="-431800" algn="l">
              <a:lnSpc>
                <a:spcPct val="100000"/>
              </a:lnSpc>
              <a:spcBef>
                <a:spcPts val="853"/>
              </a:spcBef>
              <a:spcAft>
                <a:spcPts val="0"/>
              </a:spcAft>
              <a:buClr>
                <a:schemeClr val="dk1"/>
              </a:buClr>
              <a:buSzPts val="3200"/>
              <a:buFont typeface="Arial"/>
              <a:buChar char="•"/>
              <a:defRPr sz="4267" b="0" i="0" u="none" strike="noStrike" cap="none">
                <a:solidFill>
                  <a:schemeClr val="dk1"/>
                </a:solidFill>
                <a:latin typeface="Avenir"/>
                <a:ea typeface="Avenir"/>
                <a:cs typeface="Avenir"/>
                <a:sym typeface="Avenir"/>
              </a:defRPr>
            </a:lvl1pPr>
            <a:lvl2pPr marL="914400" marR="0" lvl="1" indent="-406400" algn="l">
              <a:lnSpc>
                <a:spcPct val="100000"/>
              </a:lnSpc>
              <a:spcBef>
                <a:spcPts val="747"/>
              </a:spcBef>
              <a:spcAft>
                <a:spcPts val="0"/>
              </a:spcAft>
              <a:buClr>
                <a:schemeClr val="dk1"/>
              </a:buClr>
              <a:buSzPts val="2800"/>
              <a:buFont typeface="Arial"/>
              <a:buChar char="–"/>
              <a:defRPr sz="3733" b="0" i="0" u="none" strike="noStrike" cap="none">
                <a:solidFill>
                  <a:schemeClr val="dk1"/>
                </a:solidFill>
                <a:latin typeface="Arial"/>
                <a:ea typeface="Arial"/>
                <a:cs typeface="Arial"/>
                <a:sym typeface="Arial"/>
              </a:defRPr>
            </a:lvl2pPr>
            <a:lvl3pPr marL="1371600" marR="0" lvl="2" indent="-381000" algn="l">
              <a:lnSpc>
                <a:spcPct val="100000"/>
              </a:lnSpc>
              <a:spcBef>
                <a:spcPts val="640"/>
              </a:spcBef>
              <a:spcAft>
                <a:spcPts val="0"/>
              </a:spcAft>
              <a:buClr>
                <a:schemeClr val="dk1"/>
              </a:buClr>
              <a:buSzPts val="2400"/>
              <a:buFont typeface="Arial"/>
              <a:buChar char="•"/>
              <a:defRPr sz="3200" b="0" i="0" u="none" strike="noStrike" cap="none">
                <a:solidFill>
                  <a:schemeClr val="dk1"/>
                </a:solidFill>
                <a:latin typeface="Arial"/>
                <a:ea typeface="Arial"/>
                <a:cs typeface="Arial"/>
                <a:sym typeface="Arial"/>
              </a:defRPr>
            </a:lvl3pPr>
            <a:lvl4pPr marL="1828800" marR="0" lvl="3"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4pPr>
            <a:lvl5pPr marL="2286000" marR="0" lvl="4"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5pPr>
            <a:lvl6pPr marL="2743200" marR="0" lvl="5"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200400" marR="0" lvl="6"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3657600" marR="0" lvl="7"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4114800" marR="0" lvl="8"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127" name="Google Shape;127;p44"/>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28" name="Google Shape;128;p44"/>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29" name="Google Shape;129;p44"/>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333422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Leer" type="blank">
  <p:cSld name="Leer">
    <p:spTree>
      <p:nvGrpSpPr>
        <p:cNvPr id="1" name="Shape 130"/>
        <p:cNvGrpSpPr/>
        <p:nvPr/>
      </p:nvGrpSpPr>
      <p:grpSpPr>
        <a:xfrm>
          <a:off x="0" y="0"/>
          <a:ext cx="0" cy="0"/>
          <a:chOff x="0" y="0"/>
          <a:chExt cx="0" cy="0"/>
        </a:xfrm>
      </p:grpSpPr>
      <p:sp>
        <p:nvSpPr>
          <p:cNvPr id="131" name="Google Shape;131;p45"/>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32" name="Google Shape;132;p45"/>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33" name="Google Shape;133;p45"/>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905679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Emty white copy" type="tx">
  <p:cSld name="Emty white copy">
    <p:spTree>
      <p:nvGrpSpPr>
        <p:cNvPr id="1" name="Shape 134"/>
        <p:cNvGrpSpPr/>
        <p:nvPr/>
      </p:nvGrpSpPr>
      <p:grpSpPr>
        <a:xfrm>
          <a:off x="0" y="0"/>
          <a:ext cx="0" cy="0"/>
          <a:chOff x="0" y="0"/>
          <a:chExt cx="0" cy="0"/>
        </a:xfrm>
      </p:grpSpPr>
    </p:spTree>
    <p:extLst>
      <p:ext uri="{BB962C8B-B14F-4D97-AF65-F5344CB8AC3E}">
        <p14:creationId xmlns:p14="http://schemas.microsoft.com/office/powerpoint/2010/main" val="5439243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2_Section Separator - 4b">
  <p:cSld name="2_Section Separator - 4b">
    <p:spTree>
      <p:nvGrpSpPr>
        <p:cNvPr id="1" name="Shape 23"/>
        <p:cNvGrpSpPr/>
        <p:nvPr/>
      </p:nvGrpSpPr>
      <p:grpSpPr>
        <a:xfrm>
          <a:off x="0" y="0"/>
          <a:ext cx="0" cy="0"/>
          <a:chOff x="0" y="0"/>
          <a:chExt cx="0" cy="0"/>
        </a:xfrm>
      </p:grpSpPr>
      <p:pic>
        <p:nvPicPr>
          <p:cNvPr id="24" name="Google Shape;24;p14"/>
          <p:cNvPicPr preferRelativeResize="0"/>
          <p:nvPr/>
        </p:nvPicPr>
        <p:blipFill rotWithShape="1">
          <a:blip r:embed="rId2">
            <a:alphaModFix/>
          </a:blip>
          <a:srcRect/>
          <a:stretch/>
        </p:blipFill>
        <p:spPr>
          <a:xfrm>
            <a:off x="-82464" y="52466"/>
            <a:ext cx="12314617" cy="6931580"/>
          </a:xfrm>
          <a:prstGeom prst="rect">
            <a:avLst/>
          </a:prstGeom>
          <a:noFill/>
          <a:ln>
            <a:noFill/>
          </a:ln>
        </p:spPr>
      </p:pic>
      <p:sp>
        <p:nvSpPr>
          <p:cNvPr id="25" name="Google Shape;25;p14"/>
          <p:cNvSpPr/>
          <p:nvPr/>
        </p:nvSpPr>
        <p:spPr>
          <a:xfrm rot="5400000">
            <a:off x="-353977" y="408039"/>
            <a:ext cx="6721475" cy="6178449"/>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26" name="Google Shape;26;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29" name="Google Shape;29;p14"/>
          <p:cNvSpPr txBox="1">
            <a:spLocks noGrp="1"/>
          </p:cNvSpPr>
          <p:nvPr>
            <p:ph type="ctrTitle"/>
          </p:nvPr>
        </p:nvSpPr>
        <p:spPr>
          <a:xfrm>
            <a:off x="1054130" y="2573868"/>
            <a:ext cx="4642068" cy="339435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30" name="Google Shape;30;p14"/>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extLst>
      <p:ext uri="{BB962C8B-B14F-4D97-AF65-F5344CB8AC3E}">
        <p14:creationId xmlns:p14="http://schemas.microsoft.com/office/powerpoint/2010/main" val="34914399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3_Closing slide">
  <p:cSld name="3_Closing slide">
    <p:spTree>
      <p:nvGrpSpPr>
        <p:cNvPr id="1" name="Shape 135"/>
        <p:cNvGrpSpPr/>
        <p:nvPr/>
      </p:nvGrpSpPr>
      <p:grpSpPr>
        <a:xfrm>
          <a:off x="0" y="0"/>
          <a:ext cx="0" cy="0"/>
          <a:chOff x="0" y="0"/>
          <a:chExt cx="0" cy="0"/>
        </a:xfrm>
      </p:grpSpPr>
      <p:pic>
        <p:nvPicPr>
          <p:cNvPr id="136" name="Google Shape;136;p47"/>
          <p:cNvPicPr preferRelativeResize="0"/>
          <p:nvPr/>
        </p:nvPicPr>
        <p:blipFill rotWithShape="1">
          <a:blip r:embed="rId2">
            <a:alphaModFix/>
          </a:blip>
          <a:srcRect l="16995" r="16995"/>
          <a:stretch/>
        </p:blipFill>
        <p:spPr>
          <a:xfrm>
            <a:off x="-146798" y="-11282"/>
            <a:ext cx="6175886" cy="7017019"/>
          </a:xfrm>
          <a:prstGeom prst="rect">
            <a:avLst/>
          </a:prstGeom>
          <a:noFill/>
          <a:ln>
            <a:noFill/>
          </a:ln>
        </p:spPr>
      </p:pic>
      <p:sp>
        <p:nvSpPr>
          <p:cNvPr id="137" name="Google Shape;137;p47"/>
          <p:cNvSpPr/>
          <p:nvPr/>
        </p:nvSpPr>
        <p:spPr>
          <a:xfrm>
            <a:off x="6029088" y="-11289"/>
            <a:ext cx="6175886"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cxnSp>
        <p:nvCxnSpPr>
          <p:cNvPr id="138" name="Google Shape;138;p47"/>
          <p:cNvCxnSpPr/>
          <p:nvPr/>
        </p:nvCxnSpPr>
        <p:spPr>
          <a:xfrm>
            <a:off x="6029088" y="5059403"/>
            <a:ext cx="2550468" cy="0"/>
          </a:xfrm>
          <a:prstGeom prst="straightConnector1">
            <a:avLst/>
          </a:prstGeom>
          <a:noFill/>
          <a:ln w="57150" cap="flat" cmpd="sng">
            <a:solidFill>
              <a:schemeClr val="accent3"/>
            </a:solidFill>
            <a:prstDash val="solid"/>
            <a:round/>
            <a:headEnd type="none" w="sm" len="sm"/>
            <a:tailEnd type="none" w="sm" len="sm"/>
          </a:ln>
        </p:spPr>
      </p:cxnSp>
      <p:pic>
        <p:nvPicPr>
          <p:cNvPr id="139" name="Google Shape;139;p47"/>
          <p:cNvPicPr preferRelativeResize="0"/>
          <p:nvPr/>
        </p:nvPicPr>
        <p:blipFill rotWithShape="1">
          <a:blip r:embed="rId3">
            <a:alphaModFix/>
          </a:blip>
          <a:srcRect/>
          <a:stretch/>
        </p:blipFill>
        <p:spPr>
          <a:xfrm>
            <a:off x="10166625" y="5681608"/>
            <a:ext cx="1314450" cy="623807"/>
          </a:xfrm>
          <a:prstGeom prst="rect">
            <a:avLst/>
          </a:prstGeom>
          <a:noFill/>
          <a:ln>
            <a:noFill/>
          </a:ln>
        </p:spPr>
      </p:pic>
      <p:sp>
        <p:nvSpPr>
          <p:cNvPr id="140" name="Google Shape;140;p47"/>
          <p:cNvSpPr txBox="1"/>
          <p:nvPr/>
        </p:nvSpPr>
        <p:spPr>
          <a:xfrm>
            <a:off x="7223398" y="2672695"/>
            <a:ext cx="3668889" cy="2062103"/>
          </a:xfrm>
          <a:prstGeom prst="rect">
            <a:avLst/>
          </a:prstGeom>
          <a:noFill/>
          <a:ln>
            <a:noFill/>
          </a:ln>
        </p:spPr>
        <p:txBody>
          <a:bodyPr spcFirstLastPara="1" wrap="square" lIns="91425" tIns="45700" rIns="91425" bIns="45700" anchor="t" anchorCtr="0">
            <a:spAutoFit/>
          </a:bodyPr>
          <a:lstStyle/>
          <a:p>
            <a:pPr marL="0" marR="0" lvl="0" indent="0" algn="l" rtl="0">
              <a:lnSpc>
                <a:spcPct val="140019"/>
              </a:lnSpc>
              <a:spcBef>
                <a:spcPts val="0"/>
              </a:spcBef>
              <a:spcAft>
                <a:spcPts val="0"/>
              </a:spcAft>
              <a:buClr>
                <a:srgbClr val="000000"/>
              </a:buClr>
              <a:buSzPts val="1600"/>
              <a:buFont typeface="Arial"/>
              <a:buNone/>
            </a:pPr>
            <a:r>
              <a:rPr lang="en-US" sz="1600" b="0" i="0" u="none" strike="noStrike" cap="none">
                <a:solidFill>
                  <a:srgbClr val="FFFFFF"/>
                </a:solidFill>
                <a:latin typeface="Avenir"/>
                <a:ea typeface="Avenir"/>
                <a:cs typeface="Avenir"/>
                <a:sym typeface="Avenir"/>
              </a:rPr>
              <a:t>asi-info@asi-assurance.org</a:t>
            </a: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www.asi-assurance.org</a:t>
            </a:r>
            <a:endParaRPr sz="1600" b="0" i="0" u="none" strike="noStrike" cap="none">
              <a:solidFill>
                <a:srgbClr val="000000"/>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assurance-services-international</a:t>
            </a:r>
            <a:endParaRPr sz="1600" b="0" i="0" u="none" strike="noStrike" cap="none">
              <a:solidFill>
                <a:srgbClr val="000000"/>
              </a:solidFill>
              <a:latin typeface="Avenir"/>
              <a:ea typeface="Avenir"/>
              <a:cs typeface="Avenir"/>
              <a:sym typeface="Avenir"/>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venir"/>
              <a:ea typeface="Avenir"/>
              <a:cs typeface="Avenir"/>
              <a:sym typeface="Avenir"/>
            </a:endParaRPr>
          </a:p>
        </p:txBody>
      </p:sp>
      <p:pic>
        <p:nvPicPr>
          <p:cNvPr id="141" name="Google Shape;141;p47"/>
          <p:cNvPicPr preferRelativeResize="0"/>
          <p:nvPr/>
        </p:nvPicPr>
        <p:blipFill rotWithShape="1">
          <a:blip r:embed="rId4">
            <a:alphaModFix/>
          </a:blip>
          <a:srcRect/>
          <a:stretch/>
        </p:blipFill>
        <p:spPr>
          <a:xfrm>
            <a:off x="6589131" y="2686787"/>
            <a:ext cx="492923" cy="492923"/>
          </a:xfrm>
          <a:prstGeom prst="rect">
            <a:avLst/>
          </a:prstGeom>
          <a:noFill/>
          <a:ln>
            <a:noFill/>
          </a:ln>
        </p:spPr>
      </p:pic>
      <p:pic>
        <p:nvPicPr>
          <p:cNvPr id="142" name="Google Shape;142;p47"/>
          <p:cNvPicPr preferRelativeResize="0"/>
          <p:nvPr/>
        </p:nvPicPr>
        <p:blipFill rotWithShape="1">
          <a:blip r:embed="rId5">
            <a:alphaModFix/>
          </a:blip>
          <a:srcRect/>
          <a:stretch/>
        </p:blipFill>
        <p:spPr>
          <a:xfrm>
            <a:off x="6587341" y="4072419"/>
            <a:ext cx="492923" cy="492923"/>
          </a:xfrm>
          <a:prstGeom prst="rect">
            <a:avLst/>
          </a:prstGeom>
          <a:noFill/>
          <a:ln>
            <a:noFill/>
          </a:ln>
        </p:spPr>
      </p:pic>
      <p:pic>
        <p:nvPicPr>
          <p:cNvPr id="143" name="Google Shape;143;p47"/>
          <p:cNvPicPr preferRelativeResize="0"/>
          <p:nvPr/>
        </p:nvPicPr>
        <p:blipFill rotWithShape="1">
          <a:blip r:embed="rId6">
            <a:alphaModFix/>
          </a:blip>
          <a:srcRect/>
          <a:stretch/>
        </p:blipFill>
        <p:spPr>
          <a:xfrm>
            <a:off x="6587341" y="3379603"/>
            <a:ext cx="492923" cy="492923"/>
          </a:xfrm>
          <a:prstGeom prst="rect">
            <a:avLst/>
          </a:prstGeom>
          <a:noFill/>
          <a:ln>
            <a:noFill/>
          </a:ln>
        </p:spPr>
      </p:pic>
      <p:sp>
        <p:nvSpPr>
          <p:cNvPr id="144" name="Google Shape;144;p47"/>
          <p:cNvSpPr txBox="1"/>
          <p:nvPr/>
        </p:nvSpPr>
        <p:spPr>
          <a:xfrm>
            <a:off x="6445956" y="1717453"/>
            <a:ext cx="407528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0" i="0" u="none" strike="noStrike" cap="none">
                <a:solidFill>
                  <a:schemeClr val="accent6"/>
                </a:solidFill>
                <a:latin typeface="Avenir"/>
                <a:ea typeface="Avenir"/>
                <a:cs typeface="Avenir"/>
                <a:sym typeface="Avenir"/>
              </a:rPr>
              <a:t>Get in touch</a:t>
            </a:r>
            <a:endParaRPr sz="4400" b="0" i="0" u="none" strike="noStrike" cap="none">
              <a:solidFill>
                <a:schemeClr val="accent6"/>
              </a:solidFill>
              <a:latin typeface="Avenir"/>
              <a:ea typeface="Avenir"/>
              <a:cs typeface="Avenir"/>
              <a:sym typeface="Avenir"/>
            </a:endParaRPr>
          </a:p>
        </p:txBody>
      </p:sp>
    </p:spTree>
    <p:extLst>
      <p:ext uri="{BB962C8B-B14F-4D97-AF65-F5344CB8AC3E}">
        <p14:creationId xmlns:p14="http://schemas.microsoft.com/office/powerpoint/2010/main" val="12246258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Separator - 2">
  <p:cSld name="Section Separator - 2">
    <p:spTree>
      <p:nvGrpSpPr>
        <p:cNvPr id="1" name="Shape 31"/>
        <p:cNvGrpSpPr/>
        <p:nvPr/>
      </p:nvGrpSpPr>
      <p:grpSpPr>
        <a:xfrm>
          <a:off x="0" y="0"/>
          <a:ext cx="0" cy="0"/>
          <a:chOff x="0" y="0"/>
          <a:chExt cx="0" cy="0"/>
        </a:xfrm>
      </p:grpSpPr>
      <p:pic>
        <p:nvPicPr>
          <p:cNvPr id="32" name="Google Shape;32;p15"/>
          <p:cNvPicPr preferRelativeResize="0"/>
          <p:nvPr/>
        </p:nvPicPr>
        <p:blipFill rotWithShape="1">
          <a:blip r:embed="rId2">
            <a:alphaModFix/>
          </a:blip>
          <a:srcRect/>
          <a:stretch/>
        </p:blipFill>
        <p:spPr>
          <a:xfrm>
            <a:off x="-19664" y="-19665"/>
            <a:ext cx="12232770" cy="7267925"/>
          </a:xfrm>
          <a:prstGeom prst="rect">
            <a:avLst/>
          </a:prstGeom>
          <a:noFill/>
          <a:ln>
            <a:noFill/>
          </a:ln>
        </p:spPr>
      </p:pic>
      <p:sp>
        <p:nvSpPr>
          <p:cNvPr id="33" name="Google Shape;33;p15"/>
          <p:cNvSpPr/>
          <p:nvPr/>
        </p:nvSpPr>
        <p:spPr>
          <a:xfrm rot="5400000">
            <a:off x="3354730" y="-760062"/>
            <a:ext cx="2967944" cy="975360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 name="Google Shape;34;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cxnSp>
        <p:nvCxnSpPr>
          <p:cNvPr id="37" name="Google Shape;37;p15"/>
          <p:cNvCxnSpPr/>
          <p:nvPr/>
        </p:nvCxnSpPr>
        <p:spPr>
          <a:xfrm>
            <a:off x="6096000" y="961884"/>
            <a:ext cx="6117106" cy="0"/>
          </a:xfrm>
          <a:prstGeom prst="straightConnector1">
            <a:avLst/>
          </a:prstGeom>
          <a:noFill/>
          <a:ln w="57150" cap="flat" cmpd="sng">
            <a:solidFill>
              <a:schemeClr val="accent2"/>
            </a:solidFill>
            <a:prstDash val="solid"/>
            <a:miter lim="800000"/>
            <a:headEnd type="none" w="sm" len="sm"/>
            <a:tailEnd type="none" w="sm" len="sm"/>
          </a:ln>
        </p:spPr>
      </p:cxnSp>
      <p:sp>
        <p:nvSpPr>
          <p:cNvPr id="38" name="Google Shape;38;p15"/>
          <p:cNvSpPr txBox="1">
            <a:spLocks noGrp="1"/>
          </p:cNvSpPr>
          <p:nvPr>
            <p:ph type="ctrTitle"/>
          </p:nvPr>
        </p:nvSpPr>
        <p:spPr>
          <a:xfrm>
            <a:off x="877956" y="3238499"/>
            <a:ext cx="8345557" cy="183266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992748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Section Separator - 1a">
  <p:cSld name="2_Section Separator - 1a">
    <p:spTree>
      <p:nvGrpSpPr>
        <p:cNvPr id="1" name="Shape 39"/>
        <p:cNvGrpSpPr/>
        <p:nvPr/>
      </p:nvGrpSpPr>
      <p:grpSpPr>
        <a:xfrm>
          <a:off x="0" y="0"/>
          <a:ext cx="0" cy="0"/>
          <a:chOff x="0" y="0"/>
          <a:chExt cx="0" cy="0"/>
        </a:xfrm>
      </p:grpSpPr>
      <p:pic>
        <p:nvPicPr>
          <p:cNvPr id="40" name="Google Shape;40;p16"/>
          <p:cNvPicPr preferRelativeResize="0"/>
          <p:nvPr/>
        </p:nvPicPr>
        <p:blipFill rotWithShape="1">
          <a:blip r:embed="rId2">
            <a:alphaModFix/>
          </a:blip>
          <a:srcRect t="9022" b="9021"/>
          <a:stretch/>
        </p:blipFill>
        <p:spPr>
          <a:xfrm>
            <a:off x="1" y="0"/>
            <a:ext cx="12192000" cy="7493993"/>
          </a:xfrm>
          <a:prstGeom prst="rect">
            <a:avLst/>
          </a:prstGeom>
          <a:noFill/>
          <a:ln>
            <a:noFill/>
          </a:ln>
        </p:spPr>
      </p:pic>
      <p:sp>
        <p:nvSpPr>
          <p:cNvPr id="41" name="Google Shape;41;p16"/>
          <p:cNvSpPr/>
          <p:nvPr/>
        </p:nvSpPr>
        <p:spPr>
          <a:xfrm>
            <a:off x="0" y="1286439"/>
            <a:ext cx="9302044" cy="4689485"/>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venir"/>
              <a:ea typeface="Avenir"/>
              <a:cs typeface="Avenir"/>
              <a:sym typeface="Avenir"/>
            </a:endParaRPr>
          </a:p>
        </p:txBody>
      </p:sp>
      <p:cxnSp>
        <p:nvCxnSpPr>
          <p:cNvPr id="42" name="Google Shape;42;p16"/>
          <p:cNvCxnSpPr/>
          <p:nvPr/>
        </p:nvCxnSpPr>
        <p:spPr>
          <a:xfrm>
            <a:off x="6096000" y="961884"/>
            <a:ext cx="6117106" cy="0"/>
          </a:xfrm>
          <a:prstGeom prst="straightConnector1">
            <a:avLst/>
          </a:prstGeom>
          <a:noFill/>
          <a:ln w="57150" cap="flat" cmpd="sng">
            <a:solidFill>
              <a:schemeClr val="accent2"/>
            </a:solidFill>
            <a:prstDash val="solid"/>
            <a:round/>
            <a:headEnd type="none" w="sm" len="sm"/>
            <a:tailEnd type="none" w="sm" len="sm"/>
          </a:ln>
        </p:spPr>
      </p:cxnSp>
      <p:sp>
        <p:nvSpPr>
          <p:cNvPr id="43" name="Google Shape;43;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45" name="Google Shape;45;p16"/>
          <p:cNvSpPr txBox="1">
            <a:spLocks noGrp="1"/>
          </p:cNvSpPr>
          <p:nvPr>
            <p:ph type="ctrTitle"/>
          </p:nvPr>
        </p:nvSpPr>
        <p:spPr>
          <a:xfrm>
            <a:off x="838200" y="1448225"/>
            <a:ext cx="8345557"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6279334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47"/>
        <p:cNvGrpSpPr/>
        <p:nvPr/>
      </p:nvGrpSpPr>
      <p:grpSpPr>
        <a:xfrm>
          <a:off x="0" y="0"/>
          <a:ext cx="0" cy="0"/>
          <a:chOff x="0" y="0"/>
          <a:chExt cx="0" cy="0"/>
        </a:xfrm>
      </p:grpSpPr>
      <p:sp>
        <p:nvSpPr>
          <p:cNvPr id="48" name="Google Shape;48;p17"/>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 name="Google Shape;49;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17"/>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pic>
        <p:nvPicPr>
          <p:cNvPr id="52" name="Google Shape;52;p17"/>
          <p:cNvPicPr preferRelativeResize="0"/>
          <p:nvPr/>
        </p:nvPicPr>
        <p:blipFill rotWithShape="1">
          <a:blip r:embed="rId2">
            <a:alphaModFix/>
          </a:blip>
          <a:srcRect/>
          <a:stretch/>
        </p:blipFill>
        <p:spPr>
          <a:xfrm>
            <a:off x="10593097" y="6381893"/>
            <a:ext cx="607006" cy="288070"/>
          </a:xfrm>
          <a:prstGeom prst="rect">
            <a:avLst/>
          </a:prstGeom>
          <a:noFill/>
          <a:ln>
            <a:noFill/>
          </a:ln>
        </p:spPr>
      </p:pic>
    </p:spTree>
    <p:extLst>
      <p:ext uri="{BB962C8B-B14F-4D97-AF65-F5344CB8AC3E}">
        <p14:creationId xmlns:p14="http://schemas.microsoft.com/office/powerpoint/2010/main" val="2317350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imple slide">
  <p:cSld name="Simple slide">
    <p:spTree>
      <p:nvGrpSpPr>
        <p:cNvPr id="1" name="Shape 53"/>
        <p:cNvGrpSpPr/>
        <p:nvPr/>
      </p:nvGrpSpPr>
      <p:grpSpPr>
        <a:xfrm>
          <a:off x="0" y="0"/>
          <a:ext cx="0" cy="0"/>
          <a:chOff x="0" y="0"/>
          <a:chExt cx="0" cy="0"/>
        </a:xfrm>
      </p:grpSpPr>
      <p:sp>
        <p:nvSpPr>
          <p:cNvPr id="54" name="Google Shape;54;p18"/>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55" name="Google Shape;55;p18"/>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56" name="Google Shape;56;p18"/>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57" name="Google Shape;57;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8"/>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57130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Separator - 1b">
  <p:cSld name="Section Separator - 1b">
    <p:spTree>
      <p:nvGrpSpPr>
        <p:cNvPr id="1" name="Shape 60"/>
        <p:cNvGrpSpPr/>
        <p:nvPr/>
      </p:nvGrpSpPr>
      <p:grpSpPr>
        <a:xfrm>
          <a:off x="0" y="0"/>
          <a:ext cx="0" cy="0"/>
          <a:chOff x="0" y="0"/>
          <a:chExt cx="0" cy="0"/>
        </a:xfrm>
      </p:grpSpPr>
      <p:pic>
        <p:nvPicPr>
          <p:cNvPr id="61" name="Google Shape;61;p20"/>
          <p:cNvPicPr preferRelativeResize="0"/>
          <p:nvPr/>
        </p:nvPicPr>
        <p:blipFill rotWithShape="1">
          <a:blip r:embed="rId2">
            <a:alphaModFix/>
          </a:blip>
          <a:srcRect b="16588"/>
          <a:stretch/>
        </p:blipFill>
        <p:spPr>
          <a:xfrm>
            <a:off x="1" y="0"/>
            <a:ext cx="12192000" cy="7493993"/>
          </a:xfrm>
          <a:prstGeom prst="rect">
            <a:avLst/>
          </a:prstGeom>
          <a:noFill/>
          <a:ln>
            <a:noFill/>
          </a:ln>
        </p:spPr>
      </p:pic>
      <p:sp>
        <p:nvSpPr>
          <p:cNvPr id="62" name="Google Shape;62;p20"/>
          <p:cNvSpPr/>
          <p:nvPr/>
        </p:nvSpPr>
        <p:spPr>
          <a:xfrm>
            <a:off x="6095999" y="136524"/>
            <a:ext cx="6117107" cy="714480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cxnSp>
        <p:nvCxnSpPr>
          <p:cNvPr id="63" name="Google Shape;63;p20"/>
          <p:cNvCxnSpPr/>
          <p:nvPr/>
        </p:nvCxnSpPr>
        <p:spPr>
          <a:xfrm>
            <a:off x="9369778" y="961884"/>
            <a:ext cx="2843328" cy="0"/>
          </a:xfrm>
          <a:prstGeom prst="straightConnector1">
            <a:avLst/>
          </a:prstGeom>
          <a:noFill/>
          <a:ln w="57150" cap="flat" cmpd="sng">
            <a:solidFill>
              <a:schemeClr val="accent2"/>
            </a:solidFill>
            <a:prstDash val="solid"/>
            <a:miter lim="800000"/>
            <a:headEnd type="none" w="sm" len="sm"/>
            <a:tailEnd type="none" w="sm" len="sm"/>
          </a:ln>
        </p:spPr>
      </p:cxnSp>
      <p:sp>
        <p:nvSpPr>
          <p:cNvPr id="64" name="Google Shape;64;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67" name="Google Shape;67;p20"/>
          <p:cNvSpPr txBox="1">
            <a:spLocks noGrp="1"/>
          </p:cNvSpPr>
          <p:nvPr>
            <p:ph type="ctrTitle"/>
          </p:nvPr>
        </p:nvSpPr>
        <p:spPr>
          <a:xfrm>
            <a:off x="6666092" y="2260190"/>
            <a:ext cx="5085641"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3358206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68"/>
        <p:cNvGrpSpPr/>
        <p:nvPr/>
      </p:nvGrpSpPr>
      <p:grpSpPr>
        <a:xfrm>
          <a:off x="0" y="0"/>
          <a:ext cx="0" cy="0"/>
          <a:chOff x="0" y="0"/>
          <a:chExt cx="0" cy="0"/>
        </a:xfrm>
      </p:grpSpPr>
      <p:pic>
        <p:nvPicPr>
          <p:cNvPr id="69" name="Google Shape;69;p21"/>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70" name="Google Shape;70;p21"/>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1" name="Google Shape;71;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74" name="Google Shape;74;p21"/>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75" name="Google Shape;75;p21"/>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extLst>
      <p:ext uri="{BB962C8B-B14F-4D97-AF65-F5344CB8AC3E}">
        <p14:creationId xmlns:p14="http://schemas.microsoft.com/office/powerpoint/2010/main" val="15448477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2_Section Separator - 4a">
  <p:cSld name="2_Section Separator - 4a">
    <p:spTree>
      <p:nvGrpSpPr>
        <p:cNvPr id="1" name="Shape 76"/>
        <p:cNvGrpSpPr/>
        <p:nvPr/>
      </p:nvGrpSpPr>
      <p:grpSpPr>
        <a:xfrm>
          <a:off x="0" y="0"/>
          <a:ext cx="0" cy="0"/>
          <a:chOff x="0" y="0"/>
          <a:chExt cx="0" cy="0"/>
        </a:xfrm>
      </p:grpSpPr>
      <p:pic>
        <p:nvPicPr>
          <p:cNvPr id="77" name="Google Shape;77;p22" descr="A view of a forest with mountains in the background&#10;&#10;Description automatically generated"/>
          <p:cNvPicPr preferRelativeResize="0"/>
          <p:nvPr/>
        </p:nvPicPr>
        <p:blipFill rotWithShape="1">
          <a:blip r:embed="rId2">
            <a:alphaModFix/>
          </a:blip>
          <a:srcRect/>
          <a:stretch/>
        </p:blipFill>
        <p:spPr>
          <a:xfrm>
            <a:off x="3459316" y="-12701"/>
            <a:ext cx="10302568" cy="6883402"/>
          </a:xfrm>
          <a:prstGeom prst="rect">
            <a:avLst/>
          </a:prstGeom>
          <a:noFill/>
          <a:ln>
            <a:noFill/>
          </a:ln>
        </p:spPr>
      </p:pic>
      <p:sp>
        <p:nvSpPr>
          <p:cNvPr id="78" name="Google Shape;78;p22"/>
          <p:cNvSpPr/>
          <p:nvPr/>
        </p:nvSpPr>
        <p:spPr>
          <a:xfrm rot="5400000">
            <a:off x="663158" y="-698498"/>
            <a:ext cx="7087311" cy="843350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79" name="Google Shape;79;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82" name="Google Shape;82;p22"/>
          <p:cNvSpPr txBox="1">
            <a:spLocks noGrp="1"/>
          </p:cNvSpPr>
          <p:nvPr>
            <p:ph type="ctrTitle"/>
          </p:nvPr>
        </p:nvSpPr>
        <p:spPr>
          <a:xfrm>
            <a:off x="1228147" y="606287"/>
            <a:ext cx="4188673"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83" name="Google Shape;83;p22"/>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extLst>
      <p:ext uri="{BB962C8B-B14F-4D97-AF65-F5344CB8AC3E}">
        <p14:creationId xmlns:p14="http://schemas.microsoft.com/office/powerpoint/2010/main" val="32320248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venir"/>
              <a:buNone/>
              <a:defRPr sz="4400" b="1" i="0" u="none" strike="noStrike" cap="none">
                <a:solidFill>
                  <a:schemeClr val="dk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2"/>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575414299"/>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820BD-1A05-4BF4-8409-80C229E15FBC}"/>
              </a:ext>
            </a:extLst>
          </p:cNvPr>
          <p:cNvSpPr>
            <a:spLocks noGrp="1"/>
          </p:cNvSpPr>
          <p:nvPr>
            <p:ph type="ctrTitle" idx="4294967295"/>
          </p:nvPr>
        </p:nvSpPr>
        <p:spPr>
          <a:xfrm>
            <a:off x="579543" y="1793663"/>
            <a:ext cx="10690437" cy="2336800"/>
          </a:xfrm>
        </p:spPr>
        <p:txBody>
          <a:bodyPr>
            <a:normAutofit/>
          </a:bodyPr>
          <a:lstStyle/>
          <a:p>
            <a:r>
              <a:rPr lang="zh-CN" sz="2800">
                <a:latin typeface="+mj-lt"/>
                <a:ea typeface="SimSun"/>
              </a:rPr>
              <a:t>FSC产销监管链核心劳工要求（CLR）审核员培训</a:t>
            </a:r>
          </a:p>
        </p:txBody>
      </p:sp>
      <p:sp>
        <p:nvSpPr>
          <p:cNvPr id="3" name="Subtitle 2">
            <a:extLst>
              <a:ext uri="{FF2B5EF4-FFF2-40B4-BE49-F238E27FC236}">
                <a16:creationId xmlns:a16="http://schemas.microsoft.com/office/drawing/2014/main" id="{82E0780B-85E4-46E0-BE10-AFC80F5B0B8B}"/>
              </a:ext>
            </a:extLst>
          </p:cNvPr>
          <p:cNvSpPr>
            <a:spLocks noGrp="1"/>
          </p:cNvSpPr>
          <p:nvPr>
            <p:ph type="body" idx="4294967295"/>
          </p:nvPr>
        </p:nvSpPr>
        <p:spPr>
          <a:xfrm>
            <a:off x="412750" y="3588808"/>
            <a:ext cx="8045450" cy="1538816"/>
          </a:xfrm>
        </p:spPr>
        <p:txBody>
          <a:bodyPr>
            <a:noAutofit/>
          </a:bodyPr>
          <a:lstStyle/>
          <a:p>
            <a:pPr marL="177800" indent="0">
              <a:buNone/>
            </a:pPr>
            <a:r>
              <a:rPr lang="zh-CN" sz="2400" dirty="0">
                <a:latin typeface="+mj-lt"/>
                <a:ea typeface="SimSun"/>
              </a:rPr>
              <a:t>课前预习阅读资料</a:t>
            </a:r>
          </a:p>
          <a:p>
            <a:pPr marL="177800" indent="0">
              <a:buNone/>
            </a:pPr>
            <a:endParaRPr lang="en-US" sz="2400" u="sng" dirty="0">
              <a:latin typeface="+mj-lt"/>
            </a:endParaRPr>
          </a:p>
          <a:p>
            <a:pPr marL="177800" indent="0">
              <a:buNone/>
            </a:pPr>
            <a:r>
              <a:rPr lang="zh-CN" sz="2400" dirty="0">
                <a:latin typeface="+mj-lt"/>
                <a:ea typeface="SimSun"/>
              </a:rPr>
              <a:t>模块3：社会责任审核的准备与规划</a:t>
            </a:r>
          </a:p>
        </p:txBody>
      </p:sp>
    </p:spTree>
    <p:extLst>
      <p:ext uri="{BB962C8B-B14F-4D97-AF65-F5344CB8AC3E}">
        <p14:creationId xmlns:p14="http://schemas.microsoft.com/office/powerpoint/2010/main" val="28371347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14977D8-4424-4EF5-A934-60098BB2D083}"/>
              </a:ext>
            </a:extLst>
          </p:cNvPr>
          <p:cNvSpPr>
            <a:spLocks noGrp="1"/>
          </p:cNvSpPr>
          <p:nvPr>
            <p:ph type="sldNum" idx="4294967295"/>
          </p:nvPr>
        </p:nvSpPr>
        <p:spPr>
          <a:xfrm>
            <a:off x="9448800" y="6356350"/>
            <a:ext cx="2743200" cy="365125"/>
          </a:xfrm>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1200" cap="none" spc="0" normalizeH="0" baseline="0" noProof="0" smtClean="0">
                <a:ln>
                  <a:noFill/>
                </a:ln>
                <a:solidFill>
                  <a:srgbClr val="8B8C8C"/>
                </a:solidFill>
                <a:effectLst/>
                <a:uLnTx/>
                <a:uFillTx/>
                <a:latin typeface="Avenir"/>
                <a:sym typeface="Avenir"/>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a:t>
            </a:fld>
            <a:endParaRPr kumimoji="0" lang="en-US" sz="1200" b="0" i="0" u="none" strike="noStrike" kern="1200" cap="none" spc="0" normalizeH="0" baseline="0" noProof="0">
              <a:ln>
                <a:noFill/>
              </a:ln>
              <a:solidFill>
                <a:srgbClr val="8B8C8C"/>
              </a:solidFill>
              <a:effectLst/>
              <a:uLnTx/>
              <a:uFillTx/>
              <a:latin typeface="Avenir"/>
              <a:sym typeface="Avenir"/>
            </a:endParaRPr>
          </a:p>
        </p:txBody>
      </p:sp>
      <p:sp>
        <p:nvSpPr>
          <p:cNvPr id="3" name="Title 2">
            <a:extLst>
              <a:ext uri="{FF2B5EF4-FFF2-40B4-BE49-F238E27FC236}">
                <a16:creationId xmlns:a16="http://schemas.microsoft.com/office/drawing/2014/main" id="{523FC180-5963-4397-AABC-E2D34828E1BE}"/>
              </a:ext>
            </a:extLst>
          </p:cNvPr>
          <p:cNvSpPr>
            <a:spLocks noGrp="1"/>
          </p:cNvSpPr>
          <p:nvPr>
            <p:ph type="ctrTitle" idx="4294967295"/>
          </p:nvPr>
        </p:nvSpPr>
        <p:spPr>
          <a:xfrm>
            <a:off x="532190" y="1323900"/>
            <a:ext cx="10773119" cy="4214283"/>
          </a:xfrm>
        </p:spPr>
        <p:txBody>
          <a:bodyPr>
            <a:noAutofit/>
          </a:bodyPr>
          <a:lstStyle/>
          <a:p>
            <a:pPr>
              <a:lnSpc>
                <a:spcPct val="130000"/>
              </a:lnSpc>
            </a:pPr>
            <a:r>
              <a:rPr lang="zh-CN" altLang="en-US" sz="2800" dirty="0">
                <a:latin typeface="+mj-lt"/>
                <a:ea typeface="SimSun"/>
              </a:rPr>
              <a:t>在模块</a:t>
            </a:r>
            <a:r>
              <a:rPr lang="en-US" altLang="zh-CN" sz="2800" dirty="0">
                <a:latin typeface="+mj-lt"/>
                <a:ea typeface="SimSun"/>
              </a:rPr>
              <a:t>3</a:t>
            </a:r>
            <a:r>
              <a:rPr lang="zh-CN" altLang="en-US" sz="2800" dirty="0">
                <a:latin typeface="+mj-lt"/>
                <a:ea typeface="SimSun"/>
              </a:rPr>
              <a:t>中，学员将学习如何识别证书持有者存在的潜在风险及确定风险的优先级，从而有效准备和规划社会责任审核。</a:t>
            </a:r>
            <a:br>
              <a:rPr lang="zh-CN" altLang="en-US" sz="2800" dirty="0">
                <a:latin typeface="+mj-lt"/>
                <a:ea typeface="SimSun"/>
              </a:rPr>
            </a:br>
            <a:r>
              <a:rPr lang="zh-CN" altLang="en-US" sz="2800" dirty="0">
                <a:latin typeface="+mj-lt"/>
                <a:ea typeface="SimSun"/>
              </a:rPr>
              <a:t> </a:t>
            </a:r>
            <a:br>
              <a:rPr lang="zh-CN" altLang="en-US" sz="2800" dirty="0">
                <a:latin typeface="+mj-lt"/>
                <a:ea typeface="SimSun"/>
              </a:rPr>
            </a:br>
            <a:r>
              <a:rPr lang="zh-CN" altLang="en-US" sz="2800" dirty="0">
                <a:latin typeface="+mj-lt"/>
                <a:ea typeface="SimSun"/>
              </a:rPr>
              <a:t>此外，还将学习如何鉴别信息源的可信度，并掌握行之有效的调研策略制定技巧。 </a:t>
            </a:r>
            <a:endParaRPr lang="zh-CN" sz="2800" dirty="0">
              <a:latin typeface="+mj-lt"/>
              <a:ea typeface="SimSun"/>
            </a:endParaRPr>
          </a:p>
        </p:txBody>
      </p:sp>
    </p:spTree>
    <p:extLst>
      <p:ext uri="{BB962C8B-B14F-4D97-AF65-F5344CB8AC3E}">
        <p14:creationId xmlns:p14="http://schemas.microsoft.com/office/powerpoint/2010/main" val="893482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02EF945-3205-4007-9715-4DE568DA963D}"/>
              </a:ext>
            </a:extLst>
          </p:cNvPr>
          <p:cNvSpPr>
            <a:spLocks noGrp="1"/>
          </p:cNvSpPr>
          <p:nvPr>
            <p:ph type="sldNum" idx="4294967295"/>
          </p:nvPr>
        </p:nvSpPr>
        <p:spPr>
          <a:xfrm>
            <a:off x="9448800" y="6356350"/>
            <a:ext cx="2743200" cy="365125"/>
          </a:xfrm>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smtClean="0">
                <a:ln>
                  <a:noFill/>
                </a:ln>
                <a:solidFill>
                  <a:srgbClr val="8B8C8C"/>
                </a:solidFill>
                <a:effectLst/>
                <a:uLnTx/>
                <a:uFillTx/>
                <a:latin typeface="Avenir"/>
                <a:sym typeface="Avenir"/>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a:t>
            </a:fld>
            <a:endParaRPr kumimoji="0" lang="en-US" sz="1200" b="0" i="0" u="none" strike="noStrike" kern="0" cap="none" spc="0" normalizeH="0" baseline="0" noProof="0">
              <a:ln>
                <a:noFill/>
              </a:ln>
              <a:solidFill>
                <a:srgbClr val="8B8C8C"/>
              </a:solidFill>
              <a:effectLst/>
              <a:uLnTx/>
              <a:uFillTx/>
              <a:latin typeface="Avenir"/>
              <a:sym typeface="Avenir"/>
            </a:endParaRPr>
          </a:p>
        </p:txBody>
      </p:sp>
      <p:sp>
        <p:nvSpPr>
          <p:cNvPr id="3" name="Title 2">
            <a:extLst>
              <a:ext uri="{FF2B5EF4-FFF2-40B4-BE49-F238E27FC236}">
                <a16:creationId xmlns:a16="http://schemas.microsoft.com/office/drawing/2014/main" id="{A6FE01C2-15D9-405E-8555-411328B7408E}"/>
              </a:ext>
            </a:extLst>
          </p:cNvPr>
          <p:cNvSpPr>
            <a:spLocks noGrp="1"/>
          </p:cNvSpPr>
          <p:nvPr>
            <p:ph type="ctrTitle" idx="4294967295"/>
          </p:nvPr>
        </p:nvSpPr>
        <p:spPr>
          <a:xfrm>
            <a:off x="766716" y="2182964"/>
            <a:ext cx="11166203" cy="2836862"/>
          </a:xfrm>
        </p:spPr>
        <p:txBody>
          <a:bodyPr>
            <a:noAutofit/>
          </a:bodyPr>
          <a:lstStyle/>
          <a:p>
            <a:pPr>
              <a:lnSpc>
                <a:spcPct val="130000"/>
              </a:lnSpc>
            </a:pPr>
            <a:r>
              <a:rPr lang="zh-CN" sz="2800" dirty="0">
                <a:latin typeface="+mj-lt"/>
                <a:ea typeface="SimSun"/>
              </a:rPr>
              <a:t>本预习资料提炼了模块3的核心要点，这些内容将在课程的面授环节进行深入探讨。</a:t>
            </a:r>
            <a:br>
              <a:rPr lang="zh-CN" sz="2800" dirty="0">
                <a:latin typeface="+mj-lt"/>
                <a:ea typeface="SimSun"/>
              </a:rPr>
            </a:br>
            <a:endParaRPr lang="zh-CN" sz="2800" dirty="0">
              <a:latin typeface="+mj-lt"/>
              <a:ea typeface="SimSun"/>
            </a:endParaRPr>
          </a:p>
        </p:txBody>
      </p:sp>
    </p:spTree>
    <p:extLst>
      <p:ext uri="{BB962C8B-B14F-4D97-AF65-F5344CB8AC3E}">
        <p14:creationId xmlns:p14="http://schemas.microsoft.com/office/powerpoint/2010/main" val="1839850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Google Shape;271;g2cdebc45f94_0_35"/>
          <p:cNvSpPr txBox="1">
            <a:spLocks noGrp="1"/>
          </p:cNvSpPr>
          <p:nvPr>
            <p:ph type="sldNum" idx="4294967295"/>
          </p:nvPr>
        </p:nvSpPr>
        <p:spPr>
          <a:xfrm>
            <a:off x="10363200" y="6356350"/>
            <a:ext cx="18288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a:ln>
                  <a:noFill/>
                </a:ln>
                <a:solidFill>
                  <a:srgbClr val="8B8C8C"/>
                </a:solidFill>
                <a:effectLst/>
                <a:uLnTx/>
                <a:uFillTx/>
                <a:latin typeface="Avenir"/>
                <a:sym typeface="Avenir"/>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a:t>
            </a:fld>
            <a:endParaRPr kumimoji="0" lang="en-US" sz="1200" b="0" i="0" u="none" strike="noStrike" kern="0" cap="none" spc="0" normalizeH="0" baseline="0" noProof="0">
              <a:ln>
                <a:noFill/>
              </a:ln>
              <a:solidFill>
                <a:srgbClr val="8B8C8C"/>
              </a:solidFill>
              <a:effectLst/>
              <a:uLnTx/>
              <a:uFillTx/>
              <a:latin typeface="Avenir"/>
              <a:sym typeface="Avenir"/>
            </a:endParaRPr>
          </a:p>
        </p:txBody>
      </p:sp>
      <p:sp>
        <p:nvSpPr>
          <p:cNvPr id="272" name="Google Shape;272;g2cdebc45f94_0_35"/>
          <p:cNvSpPr txBox="1"/>
          <p:nvPr/>
        </p:nvSpPr>
        <p:spPr>
          <a:xfrm>
            <a:off x="350601" y="250251"/>
            <a:ext cx="4476843" cy="672578"/>
          </a:xfrm>
          <a:prstGeom prst="rect">
            <a:avLst/>
          </a:prstGeom>
          <a:noFill/>
          <a:ln>
            <a:noFill/>
          </a:ln>
        </p:spPr>
        <p:txBody>
          <a:bodyPr spcFirstLastPara="1" wrap="square" lIns="0" tIns="0" rIns="0" bIns="0" anchor="t" anchorCtr="0">
            <a:normAutofit/>
          </a:bodyPr>
          <a:lstStyle/>
          <a:p>
            <a:pPr marL="0" marR="0" lvl="0" indent="0" algn="l" defTabSz="914400" rtl="0" eaLnBrk="1" fontAlgn="auto" latinLnBrk="0" hangingPunct="1">
              <a:lnSpc>
                <a:spcPct val="120000"/>
              </a:lnSpc>
              <a:spcBef>
                <a:spcPts val="0"/>
              </a:spcBef>
              <a:spcAft>
                <a:spcPts val="0"/>
              </a:spcAft>
              <a:buClr>
                <a:srgbClr val="000000"/>
              </a:buClr>
              <a:buSzPts val="2703"/>
              <a:buFont typeface="Arial"/>
              <a:buNone/>
              <a:tabLst/>
              <a:defRPr/>
            </a:pPr>
            <a:r>
              <a:rPr kumimoji="0" lang="zh-CN" sz="3200" b="1" i="0" u="none" strike="noStrike" cap="none" normalizeH="0" baseline="0" noProof="0">
                <a:ln>
                  <a:noFill/>
                </a:ln>
                <a:solidFill>
                  <a:schemeClr val="accent5"/>
                </a:solidFill>
                <a:effectLst/>
                <a:uLnTx/>
                <a:uFillTx/>
                <a:latin typeface="Avenir"/>
                <a:ea typeface="SimSun"/>
                <a:cs typeface="Avenir"/>
                <a:sym typeface="Avenir"/>
              </a:rPr>
              <a:t>审核准备</a:t>
            </a:r>
          </a:p>
        </p:txBody>
      </p:sp>
      <p:sp>
        <p:nvSpPr>
          <p:cNvPr id="274" name="Google Shape;274;g2cdebc45f94_0_35"/>
          <p:cNvSpPr txBox="1"/>
          <p:nvPr/>
        </p:nvSpPr>
        <p:spPr>
          <a:xfrm>
            <a:off x="350601" y="922829"/>
            <a:ext cx="5028482" cy="554768"/>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200"/>
              <a:buFont typeface="Arial"/>
              <a:buNone/>
              <a:tabLst/>
              <a:defRPr/>
            </a:pPr>
            <a:r>
              <a:rPr kumimoji="0" lang="zh-CN" sz="2400" b="1" i="0" u="none" strike="noStrike" cap="none" normalizeH="0" baseline="0" noProof="0">
                <a:ln>
                  <a:noFill/>
                </a:ln>
                <a:solidFill>
                  <a:srgbClr val="2B2E2F"/>
                </a:solidFill>
                <a:effectLst/>
                <a:uLnTx/>
                <a:uFillTx/>
                <a:latin typeface="+mj-lt"/>
                <a:ea typeface="SimSun"/>
                <a:cs typeface="Avenir"/>
                <a:sym typeface="Avenir"/>
              </a:rPr>
              <a:t>案头工作</a:t>
            </a:r>
          </a:p>
          <a:p>
            <a:pPr marL="0" marR="0" lvl="0" indent="0" algn="l" defTabSz="914400" rtl="0" eaLnBrk="1" fontAlgn="auto" latinLnBrk="0" hangingPunct="1">
              <a:lnSpc>
                <a:spcPct val="100000"/>
              </a:lnSpc>
              <a:spcBef>
                <a:spcPts val="0"/>
              </a:spcBef>
              <a:spcAft>
                <a:spcPts val="0"/>
              </a:spcAft>
              <a:buClr>
                <a:srgbClr val="2B2E2F"/>
              </a:buClr>
              <a:buSzPts val="2200"/>
              <a:buFont typeface="Calibri"/>
              <a:buNone/>
              <a:tabLst/>
              <a:defRPr/>
            </a:pPr>
            <a:endParaRPr kumimoji="0" sz="2400" b="0" i="0" u="none" strike="noStrike" kern="0" cap="none" spc="0" normalizeH="0" baseline="0" noProof="0" dirty="0">
              <a:ln>
                <a:noFill/>
              </a:ln>
              <a:solidFill>
                <a:srgbClr val="009C9C"/>
              </a:solidFill>
              <a:effectLst/>
              <a:uLnTx/>
              <a:uFillTx/>
              <a:latin typeface="+mj-lt"/>
              <a:ea typeface="Montserrat"/>
              <a:cs typeface="Montserrat"/>
              <a:sym typeface="Montserrat"/>
            </a:endParaRPr>
          </a:p>
        </p:txBody>
      </p:sp>
      <p:sp>
        <p:nvSpPr>
          <p:cNvPr id="275" name="Google Shape;275;g2cdebc45f94_0_35"/>
          <p:cNvSpPr/>
          <p:nvPr/>
        </p:nvSpPr>
        <p:spPr>
          <a:xfrm rot="5400000">
            <a:off x="5584752" y="1576852"/>
            <a:ext cx="1768427" cy="1690565"/>
          </a:xfrm>
          <a:prstGeom prst="bentArrow">
            <a:avLst>
              <a:gd name="adj1" fmla="val 18694"/>
              <a:gd name="adj2" fmla="val 26126"/>
              <a:gd name="adj3" fmla="val 25000"/>
              <a:gd name="adj4" fmla="val 38795"/>
            </a:avLst>
          </a:prstGeom>
          <a:solidFill>
            <a:schemeClr val="tx1"/>
          </a:solidFill>
          <a:ln w="25400" cap="flat" cmpd="sng">
            <a:solidFill>
              <a:srgbClr val="16333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sz="1800" b="0" i="0" u="none" strike="noStrike" kern="0" cap="none" spc="0" normalizeH="0" baseline="0" noProof="0">
              <a:ln>
                <a:noFill/>
              </a:ln>
              <a:solidFill>
                <a:srgbClr val="2B2E2F"/>
              </a:solidFill>
              <a:effectLst/>
              <a:uLnTx/>
              <a:uFillTx/>
              <a:latin typeface="Arial"/>
              <a:ea typeface="Arial"/>
              <a:cs typeface="Arial"/>
              <a:sym typeface="Arial"/>
            </a:endParaRPr>
          </a:p>
        </p:txBody>
      </p:sp>
      <p:graphicFrame>
        <p:nvGraphicFramePr>
          <p:cNvPr id="2" name="Table 1">
            <a:extLst>
              <a:ext uri="{FF2B5EF4-FFF2-40B4-BE49-F238E27FC236}">
                <a16:creationId xmlns:a16="http://schemas.microsoft.com/office/drawing/2014/main" id="{1A3DF37D-5028-18DB-0BF1-6336C57D4BC6}"/>
              </a:ext>
            </a:extLst>
          </p:cNvPr>
          <p:cNvGraphicFramePr>
            <a:graphicFrameLocks noGrp="1"/>
          </p:cNvGraphicFramePr>
          <p:nvPr>
            <p:extLst>
              <p:ext uri="{D42A27DB-BD31-4B8C-83A1-F6EECF244321}">
                <p14:modId xmlns:p14="http://schemas.microsoft.com/office/powerpoint/2010/main" val="806817904"/>
              </p:ext>
            </p:extLst>
          </p:nvPr>
        </p:nvGraphicFramePr>
        <p:xfrm>
          <a:off x="350601" y="1477597"/>
          <a:ext cx="5125444" cy="2926080"/>
        </p:xfrm>
        <a:graphic>
          <a:graphicData uri="http://schemas.openxmlformats.org/drawingml/2006/table">
            <a:tbl>
              <a:tblPr firstRow="1" bandRow="1">
                <a:tableStyleId>{073A0DAA-6AF3-43AB-8588-CEC1D06C72B9}</a:tableStyleId>
              </a:tblPr>
              <a:tblGrid>
                <a:gridCol w="5125444">
                  <a:extLst>
                    <a:ext uri="{9D8B030D-6E8A-4147-A177-3AD203B41FA5}">
                      <a16:colId xmlns:a16="http://schemas.microsoft.com/office/drawing/2014/main" val="3433635720"/>
                    </a:ext>
                  </a:extLst>
                </a:gridCol>
              </a:tblGrid>
              <a:tr h="370840">
                <a:tc>
                  <a:txBody>
                    <a:bodyPr/>
                    <a:lstStyle/>
                    <a:p>
                      <a:r>
                        <a:rPr lang="zh-CN" sz="2000"/>
                        <a:t>涵盖的内容：</a:t>
                      </a:r>
                    </a:p>
                  </a:txBody>
                  <a:tcPr/>
                </a:tc>
                <a:extLst>
                  <a:ext uri="{0D108BD9-81ED-4DB2-BD59-A6C34878D82A}">
                    <a16:rowId xmlns:a16="http://schemas.microsoft.com/office/drawing/2014/main" val="427052290"/>
                  </a:ext>
                </a:extLst>
              </a:tr>
              <a:tr h="370840">
                <a:tc>
                  <a:txBody>
                    <a:bodyPr/>
                    <a:lstStyle/>
                    <a:p>
                      <a:pPr marL="374650" marR="0" lvl="0" indent="-285750" algn="l" defTabSz="914400" rtl="0" eaLnBrk="1" fontAlgn="auto" latinLnBrk="0" hangingPunct="1">
                        <a:lnSpc>
                          <a:spcPct val="100000"/>
                        </a:lnSpc>
                        <a:spcBef>
                          <a:spcPts val="0"/>
                        </a:spcBef>
                        <a:spcAft>
                          <a:spcPts val="0"/>
                        </a:spcAft>
                        <a:buClr>
                          <a:srgbClr val="2B2E2F"/>
                        </a:buClr>
                        <a:buSzPts val="2200"/>
                        <a:buFont typeface="Arial" panose="020B0604020202020204" pitchFamily="34" charset="0"/>
                        <a:buChar char="•"/>
                        <a:tabLst/>
                        <a:defRPr/>
                      </a:pPr>
                      <a:r>
                        <a:rPr kumimoji="0" lang="zh-CN" sz="2000" b="0" u="none" strike="noStrike" cap="none" normalizeH="0" baseline="0" noProof="0">
                          <a:ln>
                            <a:noFill/>
                          </a:ln>
                          <a:solidFill>
                            <a:srgbClr val="2B2E2F"/>
                          </a:solidFill>
                          <a:effectLst/>
                          <a:uLnTx/>
                          <a:uFillTx/>
                          <a:sym typeface="Avenir"/>
                        </a:rPr>
                        <a:t>预先</a:t>
                      </a:r>
                      <a:r>
                        <a:rPr lang="zh-CN" sz="2000">
                          <a:solidFill>
                            <a:srgbClr val="2B2E2F"/>
                          </a:solidFill>
                          <a:sym typeface="Avenir"/>
                        </a:rPr>
                        <a:t>识别</a:t>
                      </a:r>
                      <a:r>
                        <a:rPr kumimoji="0" lang="zh-CN" sz="2000" b="0" u="none" strike="noStrike" cap="none" normalizeH="0" baseline="0" noProof="0">
                          <a:ln>
                            <a:noFill/>
                          </a:ln>
                          <a:solidFill>
                            <a:srgbClr val="2B2E2F"/>
                          </a:solidFill>
                          <a:effectLst/>
                          <a:uLnTx/>
                          <a:uFillTx/>
                          <a:sym typeface="Avenir"/>
                        </a:rPr>
                        <a:t>风险</a:t>
                      </a:r>
                      <a:r>
                        <a:rPr lang="zh-CN" sz="2000">
                          <a:solidFill>
                            <a:srgbClr val="2B2E2F"/>
                          </a:solidFill>
                          <a:sym typeface="Avenir"/>
                        </a:rPr>
                        <a:t>和</a:t>
                      </a:r>
                      <a:r>
                        <a:rPr kumimoji="0" lang="zh-CN" sz="2000" b="0" u="none" strike="noStrike" cap="none" normalizeH="0" baseline="0" noProof="0">
                          <a:ln>
                            <a:noFill/>
                          </a:ln>
                          <a:solidFill>
                            <a:srgbClr val="2B2E2F"/>
                          </a:solidFill>
                          <a:effectLst/>
                          <a:uLnTx/>
                          <a:uFillTx/>
                          <a:sym typeface="Avenir"/>
                        </a:rPr>
                        <a:t>问题</a:t>
                      </a:r>
                    </a:p>
                    <a:p>
                      <a:pPr marL="374650" indent="-285750">
                        <a:buClr>
                          <a:srgbClr val="2B2E2F"/>
                        </a:buClr>
                        <a:buSzPts val="2200"/>
                        <a:buFont typeface="Arial" panose="020B0604020202020204" pitchFamily="34" charset="0"/>
                        <a:buChar char="•"/>
                        <a:defRPr/>
                      </a:pPr>
                      <a:r>
                        <a:rPr kumimoji="0" lang="zh-CN" sz="2000" b="0" u="none" strike="noStrike" cap="none" normalizeH="0" baseline="0" noProof="0">
                          <a:ln>
                            <a:noFill/>
                          </a:ln>
                          <a:solidFill>
                            <a:srgbClr val="2B2E2F"/>
                          </a:solidFill>
                          <a:effectLst/>
                          <a:uLnTx/>
                          <a:uFillTx/>
                          <a:sym typeface="Avenir"/>
                        </a:rPr>
                        <a:t>了解</a:t>
                      </a:r>
                      <a:r>
                        <a:rPr lang="zh-CN" sz="2000">
                          <a:solidFill>
                            <a:srgbClr val="2B2E2F"/>
                          </a:solidFill>
                          <a:sym typeface="Avenir"/>
                        </a:rPr>
                        <a:t>相关文件</a:t>
                      </a:r>
                    </a:p>
                    <a:p>
                      <a:pPr marL="374650" marR="0" lvl="0" indent="-285750" algn="l" defTabSz="914400" rtl="0" eaLnBrk="1" fontAlgn="auto" latinLnBrk="0" hangingPunct="1">
                        <a:lnSpc>
                          <a:spcPct val="100000"/>
                        </a:lnSpc>
                        <a:spcBef>
                          <a:spcPts val="0"/>
                        </a:spcBef>
                        <a:spcAft>
                          <a:spcPts val="0"/>
                        </a:spcAft>
                        <a:buClr>
                          <a:srgbClr val="2B2E2F"/>
                        </a:buClr>
                        <a:buSzPts val="2200"/>
                        <a:buFont typeface="Arial" panose="020B0604020202020204" pitchFamily="34" charset="0"/>
                        <a:buChar char="•"/>
                        <a:tabLst/>
                        <a:defRPr/>
                      </a:pPr>
                      <a:r>
                        <a:rPr kumimoji="0" lang="zh-CN" sz="2000" b="0" u="none" strike="noStrike" cap="none" normalizeH="0" baseline="0" noProof="0">
                          <a:ln>
                            <a:noFill/>
                          </a:ln>
                          <a:solidFill>
                            <a:srgbClr val="2B2E2F"/>
                          </a:solidFill>
                          <a:effectLst/>
                          <a:uLnTx/>
                          <a:uFillTx/>
                          <a:sym typeface="Avenir"/>
                        </a:rPr>
                        <a:t>了解企业概况</a:t>
                      </a:r>
                    </a:p>
                    <a:p>
                      <a:pPr marL="374650" marR="0" lvl="0" indent="-285750" algn="l" defTabSz="914400" rtl="0" eaLnBrk="1" fontAlgn="auto" latinLnBrk="0" hangingPunct="1">
                        <a:lnSpc>
                          <a:spcPct val="100000"/>
                        </a:lnSpc>
                        <a:spcBef>
                          <a:spcPts val="0"/>
                        </a:spcBef>
                        <a:spcAft>
                          <a:spcPts val="0"/>
                        </a:spcAft>
                        <a:buClr>
                          <a:srgbClr val="2B2E2F"/>
                        </a:buClr>
                        <a:buSzPts val="2200"/>
                        <a:buFont typeface="Arial" panose="020B0604020202020204" pitchFamily="34" charset="0"/>
                        <a:buChar char="•"/>
                        <a:tabLst/>
                        <a:defRPr/>
                      </a:pPr>
                      <a:r>
                        <a:rPr kumimoji="0" lang="zh-CN" sz="2000" b="0" u="none" strike="noStrike" cap="none" normalizeH="0" baseline="0" noProof="0">
                          <a:ln>
                            <a:noFill/>
                          </a:ln>
                          <a:solidFill>
                            <a:srgbClr val="2B2E2F"/>
                          </a:solidFill>
                          <a:effectLst/>
                          <a:uLnTx/>
                          <a:uFillTx/>
                          <a:sym typeface="Avenir"/>
                        </a:rPr>
                        <a:t>通知审核团队和受审核方关于审核活动的事宜</a:t>
                      </a:r>
                    </a:p>
                    <a:p>
                      <a:pPr marL="374650" marR="0" lvl="0" indent="-285750" algn="l" defTabSz="914400" rtl="0" eaLnBrk="1" fontAlgn="auto" latinLnBrk="0" hangingPunct="1">
                        <a:lnSpc>
                          <a:spcPct val="100000"/>
                        </a:lnSpc>
                        <a:spcBef>
                          <a:spcPts val="0"/>
                        </a:spcBef>
                        <a:spcAft>
                          <a:spcPts val="0"/>
                        </a:spcAft>
                        <a:buClr>
                          <a:srgbClr val="2B2E2F"/>
                        </a:buClr>
                        <a:buSzPts val="2200"/>
                        <a:buFont typeface="Arial" panose="020B0604020202020204" pitchFamily="34" charset="0"/>
                        <a:buChar char="•"/>
                        <a:tabLst/>
                        <a:defRPr/>
                      </a:pPr>
                      <a:r>
                        <a:rPr kumimoji="0" lang="zh-CN" sz="2000" b="0" u="none" strike="noStrike" cap="none" normalizeH="0" baseline="0" noProof="0">
                          <a:ln>
                            <a:noFill/>
                          </a:ln>
                          <a:solidFill>
                            <a:srgbClr val="2B2E2F"/>
                          </a:solidFill>
                          <a:effectLst/>
                          <a:uLnTx/>
                          <a:uFillTx/>
                          <a:sym typeface="Avenir"/>
                        </a:rPr>
                        <a:t>规划、安排及协调审核活动</a:t>
                      </a:r>
                    </a:p>
                    <a:p>
                      <a:pPr marL="374650" marR="0" lvl="0" indent="-285750" algn="l" defTabSz="914400" rtl="0" eaLnBrk="1" fontAlgn="auto" latinLnBrk="0" hangingPunct="1">
                        <a:lnSpc>
                          <a:spcPct val="100000"/>
                        </a:lnSpc>
                        <a:spcBef>
                          <a:spcPts val="0"/>
                        </a:spcBef>
                        <a:spcAft>
                          <a:spcPts val="0"/>
                        </a:spcAft>
                        <a:buClr>
                          <a:srgbClr val="2B2E2F"/>
                        </a:buClr>
                        <a:buSzPts val="2200"/>
                        <a:buFont typeface="Arial" panose="020B0604020202020204" pitchFamily="34" charset="0"/>
                        <a:buChar char="•"/>
                        <a:tabLst/>
                        <a:defRPr/>
                      </a:pPr>
                      <a:r>
                        <a:rPr kumimoji="0" lang="zh-CN" sz="2000" b="0" u="none" strike="noStrike" cap="none" normalizeH="0" baseline="0" noProof="0">
                          <a:ln>
                            <a:noFill/>
                          </a:ln>
                          <a:solidFill>
                            <a:srgbClr val="2B2E2F"/>
                          </a:solidFill>
                          <a:effectLst/>
                          <a:uLnTx/>
                          <a:uFillTx/>
                          <a:sym typeface="Avenir"/>
                        </a:rPr>
                        <a:t>提升审核过程的有效性</a:t>
                      </a:r>
                    </a:p>
                    <a:p>
                      <a:endParaRPr lang="en-DE" sz="2000" dirty="0">
                        <a:latin typeface="+mj-lt"/>
                      </a:endParaRPr>
                    </a:p>
                  </a:txBody>
                  <a:tcPr/>
                </a:tc>
                <a:extLst>
                  <a:ext uri="{0D108BD9-81ED-4DB2-BD59-A6C34878D82A}">
                    <a16:rowId xmlns:a16="http://schemas.microsoft.com/office/drawing/2014/main" val="642563094"/>
                  </a:ext>
                </a:extLst>
              </a:tr>
            </a:tbl>
          </a:graphicData>
        </a:graphic>
      </p:graphicFrame>
      <p:graphicFrame>
        <p:nvGraphicFramePr>
          <p:cNvPr id="3" name="Table 2">
            <a:extLst>
              <a:ext uri="{FF2B5EF4-FFF2-40B4-BE49-F238E27FC236}">
                <a16:creationId xmlns:a16="http://schemas.microsoft.com/office/drawing/2014/main" id="{BFD7B3EE-8931-3018-0EA2-29A4EB133B95}"/>
              </a:ext>
            </a:extLst>
          </p:cNvPr>
          <p:cNvGraphicFramePr>
            <a:graphicFrameLocks noGrp="1"/>
          </p:cNvGraphicFramePr>
          <p:nvPr>
            <p:extLst>
              <p:ext uri="{D42A27DB-BD31-4B8C-83A1-F6EECF244321}">
                <p14:modId xmlns:p14="http://schemas.microsoft.com/office/powerpoint/2010/main" val="2565622373"/>
              </p:ext>
            </p:extLst>
          </p:nvPr>
        </p:nvGraphicFramePr>
        <p:xfrm>
          <a:off x="6459504" y="3368309"/>
          <a:ext cx="5125444" cy="2926080"/>
        </p:xfrm>
        <a:graphic>
          <a:graphicData uri="http://schemas.openxmlformats.org/drawingml/2006/table">
            <a:tbl>
              <a:tblPr firstRow="1" bandRow="1">
                <a:tableStyleId>{073A0DAA-6AF3-43AB-8588-CEC1D06C72B9}</a:tableStyleId>
              </a:tblPr>
              <a:tblGrid>
                <a:gridCol w="5125444">
                  <a:extLst>
                    <a:ext uri="{9D8B030D-6E8A-4147-A177-3AD203B41FA5}">
                      <a16:colId xmlns:a16="http://schemas.microsoft.com/office/drawing/2014/main" val="3433635720"/>
                    </a:ext>
                  </a:extLst>
                </a:gridCol>
              </a:tblGrid>
              <a:tr h="370840">
                <a:tc>
                  <a:txBody>
                    <a:bodyPr/>
                    <a:lstStyle/>
                    <a:p>
                      <a:pPr marL="92075" marR="0" lvl="0" indent="-15875" algn="l" defTabSz="914400" rtl="0" eaLnBrk="1" fontAlgn="auto" latinLnBrk="0" hangingPunct="1">
                        <a:lnSpc>
                          <a:spcPct val="100000"/>
                        </a:lnSpc>
                        <a:spcBef>
                          <a:spcPts val="0"/>
                        </a:spcBef>
                        <a:spcAft>
                          <a:spcPts val="0"/>
                        </a:spcAft>
                        <a:buClr>
                          <a:srgbClr val="000000"/>
                        </a:buClr>
                        <a:buSzPts val="2200"/>
                        <a:buFont typeface="Arial"/>
                        <a:buNone/>
                        <a:tabLst/>
                        <a:defRPr/>
                      </a:pPr>
                      <a:r>
                        <a:rPr kumimoji="0" lang="zh-CN" sz="2000" b="1" i="0" u="none" strike="noStrike" cap="none" normalizeH="0" baseline="0" noProof="0">
                          <a:ln>
                            <a:noFill/>
                          </a:ln>
                          <a:solidFill>
                            <a:schemeClr val="bg1"/>
                          </a:solidFill>
                          <a:effectLst/>
                          <a:uLnTx/>
                          <a:uFillTx/>
                          <a:latin typeface="+mn-lt"/>
                          <a:ea typeface="SimSun"/>
                          <a:cs typeface="Arial"/>
                          <a:sym typeface="Avenir"/>
                        </a:rPr>
                        <a:t>需预先备妥的关键信息：</a:t>
                      </a:r>
                    </a:p>
                  </a:txBody>
                  <a:tcPr/>
                </a:tc>
                <a:extLst>
                  <a:ext uri="{0D108BD9-81ED-4DB2-BD59-A6C34878D82A}">
                    <a16:rowId xmlns:a16="http://schemas.microsoft.com/office/drawing/2014/main" val="427052290"/>
                  </a:ext>
                </a:extLst>
              </a:tr>
              <a:tr h="370840">
                <a:tc>
                  <a:txBody>
                    <a:bodyPr/>
                    <a:lstStyle/>
                    <a:p>
                      <a:pPr marL="444500" marR="0" lvl="0" indent="-368300" algn="l" defTabSz="914400" rtl="0" eaLnBrk="1" fontAlgn="auto" latinLnBrk="0" hangingPunct="1">
                        <a:lnSpc>
                          <a:spcPct val="100000"/>
                        </a:lnSpc>
                        <a:spcBef>
                          <a:spcPts val="0"/>
                        </a:spcBef>
                        <a:spcAft>
                          <a:spcPts val="0"/>
                        </a:spcAft>
                        <a:buClr>
                          <a:srgbClr val="2B2E2F"/>
                        </a:buClr>
                        <a:buSzPts val="2200"/>
                        <a:buFont typeface="Arial" panose="020B0604020202020204" pitchFamily="34" charset="0"/>
                        <a:buChar char="•"/>
                        <a:tabLst/>
                        <a:defRPr/>
                      </a:pPr>
                      <a:r>
                        <a:rPr kumimoji="0" lang="zh-CN" sz="2000" b="0" i="0" u="none" strike="noStrike" cap="none" normalizeH="0" baseline="0" noProof="0">
                          <a:ln>
                            <a:noFill/>
                          </a:ln>
                          <a:solidFill>
                            <a:srgbClr val="2B2E2F"/>
                          </a:solidFill>
                          <a:effectLst/>
                          <a:uLnTx/>
                          <a:uFillTx/>
                          <a:latin typeface="+mj-lt"/>
                          <a:ea typeface="SimSun"/>
                          <a:cs typeface="Avenir"/>
                          <a:sym typeface="Avenir"/>
                        </a:rPr>
                        <a:t>关于国家法律的知识</a:t>
                      </a:r>
                    </a:p>
                    <a:p>
                      <a:pPr marL="444500" indent="-368300">
                        <a:buClr>
                          <a:srgbClr val="2B2E2F"/>
                        </a:buClr>
                        <a:buSzPts val="2200"/>
                        <a:buFont typeface="Arial" panose="020B0604020202020204" pitchFamily="34" charset="0"/>
                        <a:buChar char="•"/>
                        <a:defRPr/>
                      </a:pPr>
                      <a:r>
                        <a:rPr kumimoji="0" lang="zh-CN" sz="2000" b="0" i="0" u="none" strike="noStrike" cap="none" normalizeH="0" baseline="0" noProof="0">
                          <a:ln>
                            <a:noFill/>
                          </a:ln>
                          <a:solidFill>
                            <a:srgbClr val="2B2E2F"/>
                          </a:solidFill>
                          <a:effectLst/>
                          <a:uLnTx/>
                          <a:uFillTx/>
                          <a:latin typeface="+mj-lt"/>
                          <a:ea typeface="SimSun"/>
                          <a:cs typeface="Avenir"/>
                          <a:sym typeface="Avenir"/>
                        </a:rPr>
                        <a:t>既往</a:t>
                      </a:r>
                      <a:r>
                        <a:rPr lang="zh-CN" sz="2000">
                          <a:solidFill>
                            <a:srgbClr val="2B2E2F"/>
                          </a:solidFill>
                          <a:latin typeface="+mj-lt"/>
                          <a:ea typeface="SimSun"/>
                          <a:cs typeface="Avenir"/>
                          <a:sym typeface="Avenir"/>
                        </a:rPr>
                        <a:t>不合规项</a:t>
                      </a:r>
                      <a:r>
                        <a:rPr kumimoji="0" lang="zh-CN" sz="2000" b="0" i="0" u="none" strike="noStrike" cap="none" normalizeH="0" baseline="0" noProof="0">
                          <a:ln>
                            <a:noFill/>
                          </a:ln>
                          <a:solidFill>
                            <a:srgbClr val="2B2E2F"/>
                          </a:solidFill>
                          <a:effectLst/>
                          <a:uLnTx/>
                          <a:uFillTx/>
                          <a:latin typeface="+mj-lt"/>
                          <a:ea typeface="SimSun"/>
                          <a:cs typeface="Avenir"/>
                          <a:sym typeface="Avenir"/>
                        </a:rPr>
                        <a:t>和审核报告</a:t>
                      </a:r>
                    </a:p>
                    <a:p>
                      <a:pPr marL="444500" marR="0" lvl="0" indent="-368300" algn="l" defTabSz="914400" rtl="0" eaLnBrk="1" fontAlgn="auto" latinLnBrk="0" hangingPunct="1">
                        <a:lnSpc>
                          <a:spcPct val="100000"/>
                        </a:lnSpc>
                        <a:spcBef>
                          <a:spcPts val="0"/>
                        </a:spcBef>
                        <a:spcAft>
                          <a:spcPts val="0"/>
                        </a:spcAft>
                        <a:buClr>
                          <a:srgbClr val="2B2E2F"/>
                        </a:buClr>
                        <a:buSzPts val="2200"/>
                        <a:buFont typeface="Arial" panose="020B0604020202020204" pitchFamily="34" charset="0"/>
                        <a:buChar char="•"/>
                        <a:tabLst/>
                        <a:defRPr/>
                      </a:pPr>
                      <a:r>
                        <a:rPr kumimoji="0" lang="zh-CN" sz="2000" b="0" i="0" u="none" strike="noStrike" cap="none" normalizeH="0" baseline="0" noProof="0">
                          <a:ln>
                            <a:noFill/>
                          </a:ln>
                          <a:solidFill>
                            <a:srgbClr val="2B2E2F"/>
                          </a:solidFill>
                          <a:effectLst/>
                          <a:uLnTx/>
                          <a:uFillTx/>
                          <a:latin typeface="+mj-lt"/>
                          <a:ea typeface="SimSun"/>
                          <a:cs typeface="Avenir"/>
                          <a:sym typeface="Avenir"/>
                        </a:rPr>
                        <a:t>行业</a:t>
                      </a:r>
                      <a:r>
                        <a:rPr lang="zh-CN" sz="2000">
                          <a:solidFill>
                            <a:srgbClr val="2B2E2F"/>
                          </a:solidFill>
                          <a:latin typeface="+mj-lt"/>
                          <a:ea typeface="SimSun"/>
                          <a:cs typeface="Avenir"/>
                          <a:sym typeface="Avenir"/>
                        </a:rPr>
                        <a:t>风险</a:t>
                      </a:r>
                    </a:p>
                    <a:p>
                      <a:pPr marL="444500" marR="0" lvl="0" indent="-368300" algn="l" defTabSz="914400" rtl="0" eaLnBrk="1" fontAlgn="auto" latinLnBrk="0" hangingPunct="1">
                        <a:lnSpc>
                          <a:spcPct val="100000"/>
                        </a:lnSpc>
                        <a:spcBef>
                          <a:spcPts val="0"/>
                        </a:spcBef>
                        <a:spcAft>
                          <a:spcPts val="0"/>
                        </a:spcAft>
                        <a:buClr>
                          <a:srgbClr val="2B2E2F"/>
                        </a:buClr>
                        <a:buSzPts val="2200"/>
                        <a:buFont typeface="Arial" panose="020B0604020202020204" pitchFamily="34" charset="0"/>
                        <a:buChar char="•"/>
                        <a:tabLst/>
                        <a:defRPr/>
                      </a:pPr>
                      <a:r>
                        <a:rPr kumimoji="0" lang="zh-CN" sz="2000" b="0" i="0" u="none" strike="noStrike" cap="none" normalizeH="0" baseline="0" noProof="0">
                          <a:ln>
                            <a:noFill/>
                          </a:ln>
                          <a:solidFill>
                            <a:srgbClr val="2B2E2F"/>
                          </a:solidFill>
                          <a:effectLst/>
                          <a:uLnTx/>
                          <a:uFillTx/>
                          <a:latin typeface="+mj-lt"/>
                          <a:ea typeface="SimSun"/>
                          <a:cs typeface="Avenir"/>
                          <a:sym typeface="Avenir"/>
                        </a:rPr>
                        <a:t>国家/地区风险概况与风险地图</a:t>
                      </a:r>
                    </a:p>
                    <a:p>
                      <a:pPr marL="444500" marR="0" lvl="0" indent="-368300" algn="l" defTabSz="914400" rtl="0" eaLnBrk="1" fontAlgn="auto" latinLnBrk="0" hangingPunct="1">
                        <a:lnSpc>
                          <a:spcPct val="100000"/>
                        </a:lnSpc>
                        <a:spcBef>
                          <a:spcPts val="0"/>
                        </a:spcBef>
                        <a:spcAft>
                          <a:spcPts val="0"/>
                        </a:spcAft>
                        <a:buClr>
                          <a:srgbClr val="2B2E2F"/>
                        </a:buClr>
                        <a:buSzPts val="2200"/>
                        <a:buFont typeface="Arial" panose="020B0604020202020204" pitchFamily="34" charset="0"/>
                        <a:buChar char="•"/>
                        <a:tabLst/>
                        <a:defRPr/>
                      </a:pPr>
                      <a:r>
                        <a:rPr kumimoji="0" lang="zh-CN" sz="2000" b="0" i="0" u="none" strike="noStrike" cap="none" normalizeH="0" baseline="0" noProof="0">
                          <a:ln>
                            <a:noFill/>
                          </a:ln>
                          <a:solidFill>
                            <a:srgbClr val="2B2E2F"/>
                          </a:solidFill>
                          <a:effectLst/>
                          <a:uLnTx/>
                          <a:uFillTx/>
                          <a:latin typeface="+mj-lt"/>
                          <a:ea typeface="SimSun"/>
                          <a:cs typeface="Avenir"/>
                          <a:sym typeface="Avenir"/>
                        </a:rPr>
                        <a:t>劳动力概况</a:t>
                      </a:r>
                    </a:p>
                    <a:p>
                      <a:pPr marL="444500" indent="-368300">
                        <a:buClr>
                          <a:srgbClr val="2B2E2F"/>
                        </a:buClr>
                        <a:buSzPts val="2200"/>
                        <a:buFont typeface="Arial" panose="020B0604020202020204" pitchFamily="34" charset="0"/>
                        <a:buChar char="•"/>
                        <a:defRPr/>
                      </a:pPr>
                      <a:r>
                        <a:rPr kumimoji="0" lang="zh-CN" sz="2000" b="0" i="0" u="none" strike="noStrike" cap="none" normalizeH="0" baseline="0" noProof="0">
                          <a:ln>
                            <a:noFill/>
                          </a:ln>
                          <a:solidFill>
                            <a:srgbClr val="2B2E2F"/>
                          </a:solidFill>
                          <a:effectLst/>
                          <a:uLnTx/>
                          <a:uFillTx/>
                          <a:latin typeface="+mj-lt"/>
                          <a:ea typeface="SimSun"/>
                          <a:cs typeface="Avenir"/>
                          <a:sym typeface="Avenir"/>
                        </a:rPr>
                        <a:t>已知缺陷与</a:t>
                      </a:r>
                      <a:r>
                        <a:rPr lang="zh-CN" sz="2000">
                          <a:solidFill>
                            <a:srgbClr val="2B2E2F"/>
                          </a:solidFill>
                          <a:latin typeface="+mj-lt"/>
                          <a:ea typeface="SimSun"/>
                          <a:cs typeface="Avenir"/>
                          <a:sym typeface="Avenir"/>
                        </a:rPr>
                        <a:t>侵犯人权</a:t>
                      </a:r>
                      <a:r>
                        <a:rPr kumimoji="0" lang="zh-CN" sz="2000" b="0" i="0" u="none" strike="noStrike" cap="none" normalizeH="0" baseline="0" noProof="0">
                          <a:ln>
                            <a:noFill/>
                          </a:ln>
                          <a:solidFill>
                            <a:srgbClr val="2B2E2F"/>
                          </a:solidFill>
                          <a:effectLst/>
                          <a:uLnTx/>
                          <a:uFillTx/>
                          <a:latin typeface="+mj-lt"/>
                          <a:ea typeface="SimSun"/>
                          <a:cs typeface="Avenir"/>
                          <a:sym typeface="Avenir"/>
                        </a:rPr>
                        <a:t>问题</a:t>
                      </a:r>
                    </a:p>
                    <a:p>
                      <a:pPr marL="444500" marR="0" lvl="0" indent="-368300" algn="l" defTabSz="914400" rtl="0" eaLnBrk="1" fontAlgn="auto" latinLnBrk="0" hangingPunct="1">
                        <a:lnSpc>
                          <a:spcPct val="100000"/>
                        </a:lnSpc>
                        <a:spcBef>
                          <a:spcPts val="0"/>
                        </a:spcBef>
                        <a:spcAft>
                          <a:spcPts val="0"/>
                        </a:spcAft>
                        <a:buClr>
                          <a:srgbClr val="2B2E2F"/>
                        </a:buClr>
                        <a:buSzPts val="2200"/>
                        <a:buFont typeface="Arial" panose="020B0604020202020204" pitchFamily="34" charset="0"/>
                        <a:buChar char="•"/>
                        <a:tabLst/>
                        <a:defRPr/>
                      </a:pPr>
                      <a:r>
                        <a:rPr kumimoji="0" lang="zh-CN" sz="2000" b="0" i="0" u="none" strike="noStrike" cap="none" normalizeH="0" baseline="0" noProof="0">
                          <a:ln>
                            <a:noFill/>
                          </a:ln>
                          <a:solidFill>
                            <a:srgbClr val="2B2E2F"/>
                          </a:solidFill>
                          <a:effectLst/>
                          <a:uLnTx/>
                          <a:uFillTx/>
                          <a:latin typeface="+mj-lt"/>
                          <a:ea typeface="SimSun"/>
                          <a:cs typeface="Avenir"/>
                          <a:sym typeface="Avenir"/>
                        </a:rPr>
                        <a:t>工会组织情况与企业立场</a:t>
                      </a:r>
                    </a:p>
                    <a:p>
                      <a:pPr marL="342900" indent="-342900" algn="l" rtl="0">
                        <a:buFont typeface="Arial" panose="020B0604020202020204" pitchFamily="34" charset="0"/>
                        <a:buChar char="•"/>
                      </a:pPr>
                      <a:endParaRPr lang="en-DE" sz="2000" dirty="0">
                        <a:latin typeface="+mj-lt"/>
                      </a:endParaRPr>
                    </a:p>
                  </a:txBody>
                  <a:tcPr/>
                </a:tc>
                <a:extLst>
                  <a:ext uri="{0D108BD9-81ED-4DB2-BD59-A6C34878D82A}">
                    <a16:rowId xmlns:a16="http://schemas.microsoft.com/office/drawing/2014/main" val="642563094"/>
                  </a:ext>
                </a:extLst>
              </a:tr>
            </a:tbl>
          </a:graphicData>
        </a:graphic>
      </p:graphicFrame>
      <p:sp>
        <p:nvSpPr>
          <p:cNvPr id="5" name="TextBox 4">
            <a:extLst>
              <a:ext uri="{FF2B5EF4-FFF2-40B4-BE49-F238E27FC236}">
                <a16:creationId xmlns:a16="http://schemas.microsoft.com/office/drawing/2014/main" id="{EC4442D1-5840-8279-30B8-01C1C4438000}"/>
              </a:ext>
            </a:extLst>
          </p:cNvPr>
          <p:cNvSpPr txBox="1"/>
          <p:nvPr/>
        </p:nvSpPr>
        <p:spPr>
          <a:xfrm>
            <a:off x="7314248" y="1676407"/>
            <a:ext cx="2839155" cy="923330"/>
          </a:xfrm>
          <a:prstGeom prst="rect">
            <a:avLst/>
          </a:prstGeom>
          <a:noFill/>
        </p:spPr>
        <p:txBody>
          <a:bodyPr wrap="square">
            <a:spAutoFit/>
          </a:bodyPr>
          <a:lstStyle/>
          <a:p>
            <a:pPr marL="92075" marR="0" lvl="0" indent="-15875" algn="l" defTabSz="914400" rtl="0" eaLnBrk="1" fontAlgn="auto" latinLnBrk="0" hangingPunct="1">
              <a:lnSpc>
                <a:spcPct val="100000"/>
              </a:lnSpc>
              <a:spcBef>
                <a:spcPts val="0"/>
              </a:spcBef>
              <a:spcAft>
                <a:spcPts val="0"/>
              </a:spcAft>
              <a:buClr>
                <a:srgbClr val="000000"/>
              </a:buClr>
              <a:buSzPts val="2200"/>
              <a:buFont typeface="Arial"/>
              <a:buNone/>
              <a:tabLst/>
              <a:defRPr/>
            </a:pPr>
            <a:r>
              <a:rPr kumimoji="0" lang="zh-CN" sz="1800" b="1" i="0" u="none" strike="noStrike" cap="none" normalizeH="0" baseline="0" noProof="0" dirty="0">
                <a:ln>
                  <a:noFill/>
                </a:ln>
                <a:solidFill>
                  <a:schemeClr val="accent5"/>
                </a:solidFill>
                <a:effectLst/>
                <a:uLnTx/>
                <a:uFillTx/>
                <a:latin typeface="+mn-lt"/>
                <a:ea typeface="SimSun"/>
                <a:cs typeface="Avenir"/>
                <a:sym typeface="Avenir"/>
              </a:rPr>
              <a:t>前期工作有助于做好充分准备，从而胸有成竹地投入到现场环节。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g2e8cf78d5bc_0_441"/>
          <p:cNvSpPr txBox="1">
            <a:spLocks noGrp="1"/>
          </p:cNvSpPr>
          <p:nvPr>
            <p:ph type="sldNum" idx="4294967295"/>
          </p:nvPr>
        </p:nvSpPr>
        <p:spPr>
          <a:xfrm>
            <a:off x="10628313" y="6356350"/>
            <a:ext cx="1563687"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a:ln>
                  <a:noFill/>
                </a:ln>
                <a:solidFill>
                  <a:srgbClr val="8B8C8C"/>
                </a:solidFill>
                <a:effectLst/>
                <a:uLnTx/>
                <a:uFillTx/>
                <a:latin typeface="+mn-lt"/>
                <a:ea typeface="+mn-ea"/>
                <a:sym typeface="Avenir"/>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5</a:t>
            </a:fld>
            <a:endParaRPr kumimoji="0" lang="en-US" sz="1200" b="0" i="0" u="none" strike="noStrike" kern="0" cap="none" spc="0" normalizeH="0" baseline="0" noProof="0">
              <a:ln>
                <a:noFill/>
              </a:ln>
              <a:solidFill>
                <a:srgbClr val="8B8C8C"/>
              </a:solidFill>
              <a:effectLst/>
              <a:uLnTx/>
              <a:uFillTx/>
              <a:latin typeface="+mn-lt"/>
              <a:ea typeface="+mn-ea"/>
              <a:sym typeface="Avenir"/>
            </a:endParaRPr>
          </a:p>
        </p:txBody>
      </p:sp>
      <p:sp>
        <p:nvSpPr>
          <p:cNvPr id="282" name="Google Shape;282;g2e8cf78d5bc_0_441"/>
          <p:cNvSpPr txBox="1"/>
          <p:nvPr/>
        </p:nvSpPr>
        <p:spPr>
          <a:xfrm>
            <a:off x="539999" y="496680"/>
            <a:ext cx="8072126" cy="578358"/>
          </a:xfrm>
          <a:prstGeom prst="rect">
            <a:avLst/>
          </a:prstGeom>
          <a:noFill/>
          <a:ln>
            <a:noFill/>
          </a:ln>
        </p:spPr>
        <p:txBody>
          <a:bodyPr spcFirstLastPara="1" wrap="square" lIns="0" tIns="0" rIns="0" bIns="0" anchor="t" anchorCtr="0">
            <a:normAutofit/>
          </a:bodyPr>
          <a:lstStyle/>
          <a:p>
            <a:pPr marL="0" marR="0" lvl="0" indent="0" algn="l" defTabSz="914400" rtl="0" eaLnBrk="1" fontAlgn="auto" latinLnBrk="0" hangingPunct="1">
              <a:lnSpc>
                <a:spcPct val="120000"/>
              </a:lnSpc>
              <a:spcBef>
                <a:spcPts val="0"/>
              </a:spcBef>
              <a:spcAft>
                <a:spcPts val="0"/>
              </a:spcAft>
              <a:buClr>
                <a:srgbClr val="000000"/>
              </a:buClr>
              <a:buSzPts val="2703"/>
              <a:buFont typeface="Arial"/>
              <a:buNone/>
              <a:tabLst/>
              <a:defRPr/>
            </a:pPr>
            <a:r>
              <a:rPr kumimoji="0" lang="zh-CN" sz="2800" b="1" i="0" strike="noStrike" cap="none" normalizeH="0" baseline="0" noProof="0">
                <a:ln>
                  <a:noFill/>
                </a:ln>
                <a:solidFill>
                  <a:schemeClr val="accent5"/>
                </a:solidFill>
                <a:effectLst/>
                <a:uLnTx/>
                <a:uFillTx/>
                <a:cs typeface="Avenir"/>
                <a:sym typeface="Avenir"/>
              </a:rPr>
              <a:t>社会责任审核</a:t>
            </a:r>
            <a:r>
              <a:rPr lang="zh-CN" sz="2800" b="1">
                <a:solidFill>
                  <a:schemeClr val="accent5"/>
                </a:solidFill>
                <a:cs typeface="Avenir"/>
                <a:sym typeface="Avenir"/>
              </a:rPr>
              <a:t>：</a:t>
            </a:r>
            <a:r>
              <a:rPr kumimoji="0" lang="zh-CN" sz="2800" b="1" i="0" strike="noStrike" cap="none" normalizeH="0" baseline="0" noProof="0">
                <a:ln>
                  <a:noFill/>
                </a:ln>
                <a:solidFill>
                  <a:schemeClr val="accent5"/>
                </a:solidFill>
                <a:effectLst/>
                <a:uLnTx/>
                <a:uFillTx/>
                <a:cs typeface="Avenir"/>
                <a:sym typeface="Avenir"/>
              </a:rPr>
              <a:t>FSC核心劳工要求预审核检查清单</a:t>
            </a:r>
          </a:p>
        </p:txBody>
      </p:sp>
      <p:sp>
        <p:nvSpPr>
          <p:cNvPr id="284" name="Google Shape;284;g2e8cf78d5bc_0_441"/>
          <p:cNvSpPr txBox="1"/>
          <p:nvPr/>
        </p:nvSpPr>
        <p:spPr>
          <a:xfrm>
            <a:off x="523360" y="4629520"/>
            <a:ext cx="10773927" cy="1573553"/>
          </a:xfrm>
          <a:prstGeom prst="rect">
            <a:avLst/>
          </a:prstGeom>
          <a:solidFill>
            <a:schemeClr val="tx1"/>
          </a:solidFill>
          <a:ln>
            <a:noFill/>
          </a:ln>
        </p:spPr>
        <p:txBody>
          <a:bodyPr spcFirstLastPara="1" wrap="square" lIns="91425" tIns="45700" rIns="91425" bIns="45700" anchor="t" anchorCtr="0">
            <a:noAutofit/>
          </a:bodyPr>
          <a:lstStyle/>
          <a:p>
            <a:pPr marL="342900" lvl="0" indent="-342900">
              <a:buClr>
                <a:srgbClr val="000000"/>
              </a:buClr>
              <a:buSzPts val="2200"/>
              <a:buFont typeface="Arial" panose="020B0604020202020204" pitchFamily="34" charset="0"/>
              <a:buChar char="•"/>
              <a:defRPr/>
            </a:pPr>
            <a:r>
              <a:rPr lang="zh-CN" sz="2000" dirty="0">
                <a:solidFill>
                  <a:schemeClr val="bg1"/>
                </a:solidFill>
                <a:cs typeface="Avenir"/>
                <a:sym typeface="Avenir"/>
              </a:rPr>
              <a:t>自我评估表必须在审核前完成审阅，这一点至关重要。 </a:t>
            </a:r>
          </a:p>
          <a:p>
            <a:pPr marL="342900" lvl="0" indent="-342900">
              <a:buClr>
                <a:srgbClr val="000000"/>
              </a:buClr>
              <a:buSzPts val="2200"/>
              <a:buFont typeface="Arial" panose="020B0604020202020204" pitchFamily="34" charset="0"/>
              <a:buChar char="•"/>
              <a:defRPr/>
            </a:pPr>
            <a:r>
              <a:rPr lang="zh-CN" sz="2000" dirty="0">
                <a:solidFill>
                  <a:schemeClr val="bg1"/>
                </a:solidFill>
                <a:cs typeface="Avenir"/>
                <a:sym typeface="Avenir"/>
              </a:rPr>
              <a:t>若证书持有者（CH）未按时提交</a:t>
            </a:r>
            <a:r>
              <a:rPr lang="zh-CN" altLang="en-US" sz="2000" dirty="0">
                <a:solidFill>
                  <a:schemeClr val="bg1"/>
                </a:solidFill>
                <a:cs typeface="Avenir"/>
                <a:sym typeface="Avenir"/>
              </a:rPr>
              <a:t>自我评估表</a:t>
            </a:r>
            <a:r>
              <a:rPr lang="zh-CN" sz="2000" dirty="0">
                <a:solidFill>
                  <a:schemeClr val="bg1"/>
                </a:solidFill>
                <a:cs typeface="Avenir"/>
                <a:sym typeface="Avenir"/>
              </a:rPr>
              <a:t>，</a:t>
            </a:r>
            <a:r>
              <a:rPr lang="zh-CN" altLang="en-US" sz="2000" dirty="0">
                <a:solidFill>
                  <a:schemeClr val="bg1"/>
                </a:solidFill>
                <a:cs typeface="Avenir"/>
                <a:sym typeface="Avenir"/>
              </a:rPr>
              <a:t>则</a:t>
            </a:r>
            <a:r>
              <a:rPr lang="zh-CN" sz="2000" dirty="0">
                <a:solidFill>
                  <a:schemeClr val="bg1"/>
                </a:solidFill>
                <a:cs typeface="Avenir"/>
                <a:sym typeface="Avenir"/>
              </a:rPr>
              <a:t>可能导致审核中止或延期</a:t>
            </a:r>
            <a:r>
              <a:rPr lang="en-US" altLang="zh-CN" sz="2000" dirty="0">
                <a:solidFill>
                  <a:schemeClr val="bg1"/>
                </a:solidFill>
                <a:cs typeface="Avenir"/>
                <a:sym typeface="Avenir"/>
              </a:rPr>
              <a:t>…</a:t>
            </a:r>
            <a:endParaRPr lang="zh-CN" sz="2000" dirty="0">
              <a:solidFill>
                <a:schemeClr val="bg1"/>
              </a:solidFill>
              <a:cs typeface="Avenir"/>
              <a:sym typeface="Avenir"/>
            </a:endParaRPr>
          </a:p>
          <a:p>
            <a:pPr marL="342900" marR="0" lvl="0" indent="-342900" defTabSz="914400" rtl="0" eaLnBrk="1" fontAlgn="auto" latinLnBrk="0" hangingPunct="1">
              <a:lnSpc>
                <a:spcPct val="100000"/>
              </a:lnSpc>
              <a:spcBef>
                <a:spcPts val="0"/>
              </a:spcBef>
              <a:spcAft>
                <a:spcPts val="0"/>
              </a:spcAft>
              <a:buClr>
                <a:srgbClr val="000000"/>
              </a:buClr>
              <a:buSzPts val="2200"/>
              <a:buFont typeface="Arial" panose="020B0604020202020204" pitchFamily="34" charset="0"/>
              <a:buChar char="•"/>
              <a:tabLst/>
              <a:defRPr/>
            </a:pPr>
            <a:endParaRPr sz="2000" b="1" i="0" strike="noStrike" kern="0" cap="none" spc="0" normalizeH="0" baseline="0" noProof="0" dirty="0">
              <a:ln>
                <a:noFill/>
              </a:ln>
              <a:solidFill>
                <a:schemeClr val="bg1"/>
              </a:solidFill>
              <a:effectLst/>
              <a:uLnTx/>
              <a:uFillTx/>
              <a:cs typeface="Avenir"/>
            </a:endParaRPr>
          </a:p>
          <a:p>
            <a:pPr marL="354013">
              <a:buClr>
                <a:srgbClr val="000000"/>
              </a:buClr>
              <a:buSzPts val="2200"/>
              <a:defRPr/>
            </a:pPr>
            <a:r>
              <a:rPr kumimoji="0" lang="zh-CN" sz="2000" b="1" i="0" strike="noStrike" cap="none" normalizeH="0" baseline="0" noProof="0" dirty="0">
                <a:ln>
                  <a:noFill/>
                </a:ln>
                <a:solidFill>
                  <a:schemeClr val="bg1"/>
                </a:solidFill>
                <a:effectLst/>
                <a:uLnTx/>
                <a:uFillTx/>
                <a:cs typeface="Avenir"/>
                <a:sym typeface="Avenir"/>
              </a:rPr>
              <a:t>您是否认为</a:t>
            </a:r>
            <a:r>
              <a:rPr lang="zh-CN" sz="2000" b="1" dirty="0">
                <a:solidFill>
                  <a:schemeClr val="bg1"/>
                </a:solidFill>
                <a:cs typeface="Avenir"/>
                <a:sym typeface="Avenir"/>
              </a:rPr>
              <a:t>上述内容中遗漏了</a:t>
            </a:r>
            <a:r>
              <a:rPr kumimoji="0" lang="zh-CN" sz="2000" b="1" i="0" strike="noStrike" cap="none" normalizeH="0" baseline="0" noProof="0" dirty="0">
                <a:ln>
                  <a:noFill/>
                </a:ln>
                <a:solidFill>
                  <a:schemeClr val="bg1"/>
                </a:solidFill>
                <a:effectLst/>
                <a:uLnTx/>
                <a:uFillTx/>
                <a:cs typeface="Avenir"/>
                <a:sym typeface="Avenir"/>
              </a:rPr>
              <a:t>任何结果或信息？</a:t>
            </a:r>
          </a:p>
        </p:txBody>
      </p:sp>
      <p:graphicFrame>
        <p:nvGraphicFramePr>
          <p:cNvPr id="2" name="Table 1">
            <a:extLst>
              <a:ext uri="{FF2B5EF4-FFF2-40B4-BE49-F238E27FC236}">
                <a16:creationId xmlns:a16="http://schemas.microsoft.com/office/drawing/2014/main" id="{38A07EFC-069F-5593-606D-E27AE95C5828}"/>
              </a:ext>
            </a:extLst>
          </p:cNvPr>
          <p:cNvGraphicFramePr>
            <a:graphicFrameLocks noGrp="1"/>
          </p:cNvGraphicFramePr>
          <p:nvPr>
            <p:extLst>
              <p:ext uri="{D42A27DB-BD31-4B8C-83A1-F6EECF244321}">
                <p14:modId xmlns:p14="http://schemas.microsoft.com/office/powerpoint/2010/main" val="1486350591"/>
              </p:ext>
            </p:extLst>
          </p:nvPr>
        </p:nvGraphicFramePr>
        <p:xfrm>
          <a:off x="539999" y="1441703"/>
          <a:ext cx="5125444" cy="2877312"/>
        </p:xfrm>
        <a:graphic>
          <a:graphicData uri="http://schemas.openxmlformats.org/drawingml/2006/table">
            <a:tbl>
              <a:tblPr firstRow="1" bandRow="1">
                <a:tableStyleId>{073A0DAA-6AF3-43AB-8588-CEC1D06C72B9}</a:tableStyleId>
              </a:tblPr>
              <a:tblGrid>
                <a:gridCol w="5125444">
                  <a:extLst>
                    <a:ext uri="{9D8B030D-6E8A-4147-A177-3AD203B41FA5}">
                      <a16:colId xmlns:a16="http://schemas.microsoft.com/office/drawing/2014/main" val="3433635720"/>
                    </a:ext>
                  </a:extLst>
                </a:gridCol>
              </a:tblGrid>
              <a:tr h="370840">
                <a:tc>
                  <a:txBody>
                    <a:bodyPr/>
                    <a:lstStyle/>
                    <a:p>
                      <a:pPr>
                        <a:lnSpc>
                          <a:spcPct val="100000"/>
                        </a:lnSpc>
                      </a:pPr>
                      <a:r>
                        <a:rPr lang="zh-CN" sz="2000"/>
                        <a:t>预先审查的文件：</a:t>
                      </a:r>
                    </a:p>
                  </a:txBody>
                  <a:tcPr/>
                </a:tc>
                <a:extLst>
                  <a:ext uri="{0D108BD9-81ED-4DB2-BD59-A6C34878D82A}">
                    <a16:rowId xmlns:a16="http://schemas.microsoft.com/office/drawing/2014/main" val="427052290"/>
                  </a:ext>
                </a:extLst>
              </a:tr>
              <a:tr h="370840">
                <a:tc>
                  <a:txBody>
                    <a:bodyPr/>
                    <a:lstStyle/>
                    <a:p>
                      <a:pPr marL="374650" marR="0" lvl="0" indent="-285750" algn="l" defTabSz="914400" rtl="0" eaLnBrk="1" fontAlgn="auto" latinLnBrk="0" hangingPunct="1">
                        <a:lnSpc>
                          <a:spcPct val="114000"/>
                        </a:lnSpc>
                        <a:spcBef>
                          <a:spcPts val="0"/>
                        </a:spcBef>
                        <a:spcAft>
                          <a:spcPts val="0"/>
                        </a:spcAft>
                        <a:buClr>
                          <a:srgbClr val="2B2E2F"/>
                        </a:buClr>
                        <a:buSzPts val="2200"/>
                        <a:buFont typeface="Arial" panose="020B0604020202020204" pitchFamily="34" charset="0"/>
                        <a:buChar char="•"/>
                        <a:tabLst/>
                        <a:defRPr/>
                      </a:pPr>
                      <a:r>
                        <a:rPr kumimoji="0" lang="zh-CN" sz="2000" b="0" u="none" strike="noStrike" cap="none" normalizeH="0" baseline="0" noProof="0" dirty="0">
                          <a:ln>
                            <a:noFill/>
                          </a:ln>
                          <a:solidFill>
                            <a:srgbClr val="2B2E2F"/>
                          </a:solidFill>
                          <a:effectLst/>
                          <a:uLnTx/>
                          <a:uFillTx/>
                          <a:sym typeface="Avenir"/>
                        </a:rPr>
                        <a:t>自我评估表</a:t>
                      </a:r>
                    </a:p>
                    <a:p>
                      <a:pPr marL="374650" marR="0" lvl="0" indent="-285750" algn="l" defTabSz="914400" rtl="0" eaLnBrk="1" fontAlgn="auto" latinLnBrk="0" hangingPunct="1">
                        <a:lnSpc>
                          <a:spcPct val="114000"/>
                        </a:lnSpc>
                        <a:spcBef>
                          <a:spcPts val="0"/>
                        </a:spcBef>
                        <a:spcAft>
                          <a:spcPts val="0"/>
                        </a:spcAft>
                        <a:buClr>
                          <a:srgbClr val="2B2E2F"/>
                        </a:buClr>
                        <a:buSzPts val="2200"/>
                        <a:buFont typeface="Arial" panose="020B0604020202020204" pitchFamily="34" charset="0"/>
                        <a:buChar char="•"/>
                        <a:tabLst/>
                        <a:defRPr/>
                      </a:pPr>
                      <a:r>
                        <a:rPr kumimoji="0" lang="zh-CN" sz="2000" b="0" u="none" strike="noStrike" cap="none" normalizeH="0" baseline="0" noProof="0" dirty="0">
                          <a:ln>
                            <a:noFill/>
                          </a:ln>
                          <a:solidFill>
                            <a:srgbClr val="2B2E2F"/>
                          </a:solidFill>
                          <a:effectLst/>
                          <a:uLnTx/>
                          <a:uFillTx/>
                          <a:sym typeface="Avenir"/>
                        </a:rPr>
                        <a:t>企业政策与规章制度</a:t>
                      </a:r>
                    </a:p>
                    <a:p>
                      <a:pPr marL="374650" marR="0" lvl="0" indent="-285750" algn="l" defTabSz="914400" rtl="0" eaLnBrk="1" fontAlgn="auto" latinLnBrk="0" hangingPunct="1">
                        <a:lnSpc>
                          <a:spcPct val="114000"/>
                        </a:lnSpc>
                        <a:spcBef>
                          <a:spcPts val="0"/>
                        </a:spcBef>
                        <a:spcAft>
                          <a:spcPts val="0"/>
                        </a:spcAft>
                        <a:buClr>
                          <a:srgbClr val="2B2E2F"/>
                        </a:buClr>
                        <a:buSzPts val="2200"/>
                        <a:buFont typeface="Arial" panose="020B0604020202020204" pitchFamily="34" charset="0"/>
                        <a:buChar char="•"/>
                        <a:tabLst/>
                        <a:defRPr/>
                      </a:pPr>
                      <a:r>
                        <a:rPr kumimoji="0" lang="zh-CN" sz="2000" b="0" u="none" strike="noStrike" cap="none" normalizeH="0" baseline="0" noProof="0" dirty="0">
                          <a:ln>
                            <a:noFill/>
                          </a:ln>
                          <a:solidFill>
                            <a:srgbClr val="2B2E2F"/>
                          </a:solidFill>
                          <a:effectLst/>
                          <a:uLnTx/>
                          <a:uFillTx/>
                          <a:sym typeface="Avenir"/>
                        </a:rPr>
                        <a:t>相关法律与法规要求</a:t>
                      </a:r>
                    </a:p>
                    <a:p>
                      <a:pPr marL="374650" marR="0" lvl="0" indent="-285750" algn="l" defTabSz="914400" rtl="0" eaLnBrk="1" fontAlgn="auto" latinLnBrk="0" hangingPunct="1">
                        <a:lnSpc>
                          <a:spcPct val="114000"/>
                        </a:lnSpc>
                        <a:spcBef>
                          <a:spcPts val="0"/>
                        </a:spcBef>
                        <a:spcAft>
                          <a:spcPts val="0"/>
                        </a:spcAft>
                        <a:buClr>
                          <a:srgbClr val="2B2E2F"/>
                        </a:buClr>
                        <a:buSzPts val="2200"/>
                        <a:buFont typeface="Arial" panose="020B0604020202020204" pitchFamily="34" charset="0"/>
                        <a:buChar char="•"/>
                        <a:tabLst/>
                        <a:defRPr/>
                      </a:pPr>
                      <a:r>
                        <a:rPr kumimoji="0" lang="zh-CN" sz="2000" b="0" u="none" strike="noStrike" cap="none" normalizeH="0" baseline="0" noProof="0" dirty="0">
                          <a:ln>
                            <a:noFill/>
                          </a:ln>
                          <a:solidFill>
                            <a:srgbClr val="2B2E2F"/>
                          </a:solidFill>
                          <a:effectLst/>
                          <a:uLnTx/>
                          <a:uFillTx/>
                          <a:sym typeface="Avenir"/>
                        </a:rPr>
                        <a:t>文件与许可清单 </a:t>
                      </a:r>
                    </a:p>
                    <a:p>
                      <a:pPr marL="374650" marR="0" lvl="0" indent="-285750" algn="l" defTabSz="914400" rtl="0" eaLnBrk="1" fontAlgn="auto" latinLnBrk="0" hangingPunct="1">
                        <a:lnSpc>
                          <a:spcPct val="114000"/>
                        </a:lnSpc>
                        <a:spcBef>
                          <a:spcPts val="0"/>
                        </a:spcBef>
                        <a:spcAft>
                          <a:spcPts val="0"/>
                        </a:spcAft>
                        <a:buClr>
                          <a:srgbClr val="2B2E2F"/>
                        </a:buClr>
                        <a:buSzPts val="2200"/>
                        <a:buFont typeface="Arial" panose="020B0604020202020204" pitchFamily="34" charset="0"/>
                        <a:buChar char="•"/>
                        <a:tabLst/>
                        <a:defRPr/>
                      </a:pPr>
                      <a:r>
                        <a:rPr kumimoji="0" lang="zh-CN" sz="2000" b="0" u="none" strike="noStrike" cap="none" normalizeH="0" baseline="0" noProof="0" dirty="0">
                          <a:ln>
                            <a:noFill/>
                          </a:ln>
                          <a:solidFill>
                            <a:srgbClr val="2B2E2F"/>
                          </a:solidFill>
                          <a:effectLst/>
                          <a:uLnTx/>
                          <a:uFillTx/>
                          <a:sym typeface="Avenir"/>
                        </a:rPr>
                        <a:t>工会参与机制和集体谈判协议（CBA）（如有）</a:t>
                      </a:r>
                    </a:p>
                    <a:p>
                      <a:pPr>
                        <a:lnSpc>
                          <a:spcPct val="100000"/>
                        </a:lnSpc>
                      </a:pPr>
                      <a:endParaRPr lang="en-DE" sz="2000" dirty="0">
                        <a:latin typeface="+mj-lt"/>
                      </a:endParaRPr>
                    </a:p>
                  </a:txBody>
                  <a:tcPr/>
                </a:tc>
                <a:extLst>
                  <a:ext uri="{0D108BD9-81ED-4DB2-BD59-A6C34878D82A}">
                    <a16:rowId xmlns:a16="http://schemas.microsoft.com/office/drawing/2014/main" val="642563094"/>
                  </a:ext>
                </a:extLst>
              </a:tr>
            </a:tbl>
          </a:graphicData>
        </a:graphic>
      </p:graphicFrame>
      <p:graphicFrame>
        <p:nvGraphicFramePr>
          <p:cNvPr id="3" name="Table 2">
            <a:extLst>
              <a:ext uri="{FF2B5EF4-FFF2-40B4-BE49-F238E27FC236}">
                <a16:creationId xmlns:a16="http://schemas.microsoft.com/office/drawing/2014/main" id="{F0895062-E29C-BFC7-D99C-CFEE9BFEC362}"/>
              </a:ext>
            </a:extLst>
          </p:cNvPr>
          <p:cNvGraphicFramePr>
            <a:graphicFrameLocks noGrp="1"/>
          </p:cNvGraphicFramePr>
          <p:nvPr>
            <p:extLst>
              <p:ext uri="{D42A27DB-BD31-4B8C-83A1-F6EECF244321}">
                <p14:modId xmlns:p14="http://schemas.microsoft.com/office/powerpoint/2010/main" val="4279054733"/>
              </p:ext>
            </p:extLst>
          </p:nvPr>
        </p:nvGraphicFramePr>
        <p:xfrm>
          <a:off x="5910324" y="1441703"/>
          <a:ext cx="5403602" cy="2877312"/>
        </p:xfrm>
        <a:graphic>
          <a:graphicData uri="http://schemas.openxmlformats.org/drawingml/2006/table">
            <a:tbl>
              <a:tblPr firstRow="1" bandRow="1">
                <a:tableStyleId>{073A0DAA-6AF3-43AB-8588-CEC1D06C72B9}</a:tableStyleId>
              </a:tblPr>
              <a:tblGrid>
                <a:gridCol w="5403602">
                  <a:extLst>
                    <a:ext uri="{9D8B030D-6E8A-4147-A177-3AD203B41FA5}">
                      <a16:colId xmlns:a16="http://schemas.microsoft.com/office/drawing/2014/main" val="3433635720"/>
                    </a:ext>
                  </a:extLst>
                </a:gridCol>
              </a:tblGrid>
              <a:tr h="362568">
                <a:tc>
                  <a:txBody>
                    <a:bodyPr/>
                    <a:lstStyle/>
                    <a:p>
                      <a:pPr>
                        <a:lnSpc>
                          <a:spcPct val="100000"/>
                        </a:lnSpc>
                      </a:pPr>
                      <a:r>
                        <a:rPr lang="zh-CN" sz="2000" dirty="0"/>
                        <a:t>面谈与抽</a:t>
                      </a:r>
                      <a:r>
                        <a:rPr lang="zh-CN" altLang="en-US" sz="2000" dirty="0"/>
                        <a:t>查</a:t>
                      </a:r>
                      <a:r>
                        <a:rPr lang="zh-CN" sz="2000" dirty="0"/>
                        <a:t>注意事项：</a:t>
                      </a:r>
                    </a:p>
                  </a:txBody>
                  <a:tcPr/>
                </a:tc>
                <a:extLst>
                  <a:ext uri="{0D108BD9-81ED-4DB2-BD59-A6C34878D82A}">
                    <a16:rowId xmlns:a16="http://schemas.microsoft.com/office/drawing/2014/main" val="427052290"/>
                  </a:ext>
                </a:extLst>
              </a:tr>
              <a:tr h="2258232">
                <a:tc>
                  <a:txBody>
                    <a:bodyPr/>
                    <a:lstStyle/>
                    <a:p>
                      <a:pPr marL="374650" marR="0" lvl="0" indent="-285750" algn="l" defTabSz="914400" rtl="0" eaLnBrk="1" fontAlgn="auto" latinLnBrk="0" hangingPunct="1">
                        <a:lnSpc>
                          <a:spcPct val="114000"/>
                        </a:lnSpc>
                        <a:spcBef>
                          <a:spcPts val="0"/>
                        </a:spcBef>
                        <a:spcAft>
                          <a:spcPts val="0"/>
                        </a:spcAft>
                        <a:buClr>
                          <a:srgbClr val="2B2E2F"/>
                        </a:buClr>
                        <a:buSzPts val="2200"/>
                        <a:buFont typeface="Arial" panose="020B0604020202020204" pitchFamily="34" charset="0"/>
                        <a:buChar char="•"/>
                        <a:tabLst/>
                        <a:defRPr/>
                      </a:pPr>
                      <a:r>
                        <a:rPr kumimoji="0" lang="zh-CN" sz="2000" b="0" u="none" strike="noStrike" cap="none" normalizeH="0" baseline="0" noProof="0" dirty="0">
                          <a:ln>
                            <a:noFill/>
                          </a:ln>
                          <a:solidFill>
                            <a:srgbClr val="2B2E2F"/>
                          </a:solidFill>
                          <a:effectLst/>
                          <a:uLnTx/>
                          <a:uFillTx/>
                          <a:sym typeface="Avenir"/>
                        </a:rPr>
                        <a:t>规划适当的审核时长</a:t>
                      </a:r>
                    </a:p>
                    <a:p>
                      <a:pPr marL="374650" marR="0" lvl="0" indent="-285750" algn="l" defTabSz="914400" rtl="0" eaLnBrk="1" fontAlgn="auto" latinLnBrk="0" hangingPunct="1">
                        <a:lnSpc>
                          <a:spcPct val="114000"/>
                        </a:lnSpc>
                        <a:spcBef>
                          <a:spcPts val="0"/>
                        </a:spcBef>
                        <a:spcAft>
                          <a:spcPts val="0"/>
                        </a:spcAft>
                        <a:buClr>
                          <a:srgbClr val="2B2E2F"/>
                        </a:buClr>
                        <a:buSzPts val="2200"/>
                        <a:buFont typeface="Arial" panose="020B0604020202020204" pitchFamily="34" charset="0"/>
                        <a:buChar char="•"/>
                        <a:tabLst/>
                        <a:defRPr/>
                      </a:pPr>
                      <a:r>
                        <a:rPr kumimoji="0" lang="zh-CN" sz="2000" b="0" u="none" strike="noStrike" cap="none" normalizeH="0" baseline="0" noProof="0" dirty="0">
                          <a:ln>
                            <a:noFill/>
                          </a:ln>
                          <a:solidFill>
                            <a:srgbClr val="2B2E2F"/>
                          </a:solidFill>
                          <a:effectLst/>
                          <a:uLnTx/>
                          <a:uFillTx/>
                          <a:sym typeface="Avenir"/>
                        </a:rPr>
                        <a:t>考</a:t>
                      </a:r>
                      <a:r>
                        <a:rPr kumimoji="0" lang="zh-CN" sz="2000" b="0" u="none" strike="noStrike" cap="none" normalizeH="0" baseline="0" noProof="0">
                          <a:ln>
                            <a:noFill/>
                          </a:ln>
                          <a:solidFill>
                            <a:srgbClr val="2B2E2F"/>
                          </a:solidFill>
                          <a:effectLst/>
                          <a:uLnTx/>
                          <a:uFillTx/>
                          <a:sym typeface="Avenir"/>
                        </a:rPr>
                        <a:t>量抽</a:t>
                      </a:r>
                      <a:r>
                        <a:rPr kumimoji="0" lang="zh-CN" altLang="en-US" sz="2000" b="0" u="none" strike="noStrike" cap="none" normalizeH="0" baseline="0" noProof="0">
                          <a:ln>
                            <a:noFill/>
                          </a:ln>
                          <a:solidFill>
                            <a:srgbClr val="2B2E2F"/>
                          </a:solidFill>
                          <a:effectLst/>
                          <a:uLnTx/>
                          <a:uFillTx/>
                          <a:sym typeface="Avenir"/>
                        </a:rPr>
                        <a:t>查</a:t>
                      </a:r>
                      <a:r>
                        <a:rPr kumimoji="0" lang="zh-CN" sz="2000" b="0" u="none" strike="noStrike" cap="none" normalizeH="0" baseline="0" noProof="0">
                          <a:ln>
                            <a:noFill/>
                          </a:ln>
                          <a:solidFill>
                            <a:srgbClr val="2B2E2F"/>
                          </a:solidFill>
                          <a:effectLst/>
                          <a:uLnTx/>
                          <a:uFillTx/>
                          <a:sym typeface="Avenir"/>
                        </a:rPr>
                        <a:t>对</a:t>
                      </a:r>
                      <a:r>
                        <a:rPr kumimoji="0" lang="zh-CN" sz="2000" b="0" u="none" strike="noStrike" cap="none" normalizeH="0" baseline="0" noProof="0" dirty="0">
                          <a:ln>
                            <a:noFill/>
                          </a:ln>
                          <a:solidFill>
                            <a:srgbClr val="2B2E2F"/>
                          </a:solidFill>
                          <a:effectLst/>
                          <a:uLnTx/>
                          <a:uFillTx/>
                          <a:sym typeface="Avenir"/>
                        </a:rPr>
                        <a:t>象的代表性 </a:t>
                      </a:r>
                    </a:p>
                    <a:p>
                      <a:pPr marL="374650" marR="0" lvl="0" indent="-285750" algn="l" defTabSz="914400" rtl="0" eaLnBrk="1" fontAlgn="auto" latinLnBrk="0" hangingPunct="1">
                        <a:lnSpc>
                          <a:spcPct val="114000"/>
                        </a:lnSpc>
                        <a:spcBef>
                          <a:spcPts val="0"/>
                        </a:spcBef>
                        <a:spcAft>
                          <a:spcPts val="0"/>
                        </a:spcAft>
                        <a:buClr>
                          <a:srgbClr val="2B2E2F"/>
                        </a:buClr>
                        <a:buSzPts val="2200"/>
                        <a:buFont typeface="Arial" panose="020B0604020202020204" pitchFamily="34" charset="0"/>
                        <a:buChar char="•"/>
                        <a:tabLst/>
                        <a:defRPr/>
                      </a:pPr>
                      <a:r>
                        <a:rPr kumimoji="0" lang="zh-CN" sz="2000" b="0" u="none" strike="noStrike" cap="none" normalizeH="0" baseline="0" noProof="0" dirty="0">
                          <a:ln>
                            <a:noFill/>
                          </a:ln>
                          <a:solidFill>
                            <a:srgbClr val="2B2E2F"/>
                          </a:solidFill>
                          <a:effectLst/>
                          <a:uLnTx/>
                          <a:uFillTx/>
                          <a:sym typeface="Avenir"/>
                        </a:rPr>
                        <a:t>开始规划面谈事宜</a:t>
                      </a:r>
                    </a:p>
                    <a:p>
                      <a:pPr marL="374650" marR="0" lvl="0" indent="-285750" algn="l" defTabSz="914400" rtl="0" eaLnBrk="1" fontAlgn="auto" latinLnBrk="0" hangingPunct="1">
                        <a:lnSpc>
                          <a:spcPct val="114000"/>
                        </a:lnSpc>
                        <a:spcBef>
                          <a:spcPts val="0"/>
                        </a:spcBef>
                        <a:spcAft>
                          <a:spcPts val="0"/>
                        </a:spcAft>
                        <a:buClr>
                          <a:srgbClr val="2B2E2F"/>
                        </a:buClr>
                        <a:buSzPts val="2200"/>
                        <a:buFont typeface="Arial" panose="020B0604020202020204" pitchFamily="34" charset="0"/>
                        <a:buChar char="•"/>
                        <a:tabLst/>
                        <a:defRPr/>
                      </a:pPr>
                      <a:r>
                        <a:rPr kumimoji="0" lang="zh-CN" sz="2000" b="0" u="none" strike="noStrike" cap="none" normalizeH="0" baseline="0" noProof="0" dirty="0">
                          <a:ln>
                            <a:noFill/>
                          </a:ln>
                          <a:solidFill>
                            <a:srgbClr val="2B2E2F"/>
                          </a:solidFill>
                          <a:effectLst/>
                          <a:uLnTx/>
                          <a:uFillTx/>
                          <a:sym typeface="Avenir"/>
                        </a:rPr>
                        <a:t>梳理需要调阅的记录清单</a:t>
                      </a:r>
                      <a:endParaRPr kumimoji="0" lang="en-US" altLang="zh-CN" sz="2000" b="0" u="none" strike="noStrike" cap="none" normalizeH="0" baseline="0" noProof="0" dirty="0">
                        <a:ln>
                          <a:noFill/>
                        </a:ln>
                        <a:solidFill>
                          <a:srgbClr val="2B2E2F"/>
                        </a:solidFill>
                        <a:effectLst/>
                        <a:uLnTx/>
                        <a:uFillTx/>
                        <a:sym typeface="Avenir"/>
                      </a:endParaRPr>
                    </a:p>
                    <a:p>
                      <a:pPr marL="374650" marR="0" lvl="0" indent="-285750" algn="l" defTabSz="914400" rtl="0" eaLnBrk="1" fontAlgn="auto" latinLnBrk="0" hangingPunct="1">
                        <a:lnSpc>
                          <a:spcPct val="114000"/>
                        </a:lnSpc>
                        <a:spcBef>
                          <a:spcPts val="0"/>
                        </a:spcBef>
                        <a:spcAft>
                          <a:spcPts val="0"/>
                        </a:spcAft>
                        <a:buClr>
                          <a:srgbClr val="2B2E2F"/>
                        </a:buClr>
                        <a:buSzPts val="2200"/>
                        <a:buFont typeface="Arial" panose="020B0604020202020204" pitchFamily="34" charset="0"/>
                        <a:buChar char="•"/>
                        <a:tabLst/>
                        <a:defRPr/>
                      </a:pPr>
                      <a:endParaRPr kumimoji="0" lang="en-US" altLang="zh-CN" sz="2000" b="0" u="none" strike="noStrike" cap="none" normalizeH="0" baseline="0" noProof="0" dirty="0">
                        <a:ln>
                          <a:noFill/>
                        </a:ln>
                        <a:solidFill>
                          <a:srgbClr val="2B2E2F"/>
                        </a:solidFill>
                        <a:effectLst/>
                        <a:uLnTx/>
                        <a:uFillTx/>
                        <a:sym typeface="Avenir"/>
                      </a:endParaRPr>
                    </a:p>
                    <a:p>
                      <a:pPr marL="374650" marR="0" lvl="0" indent="-285750" algn="l" defTabSz="914400" rtl="0" eaLnBrk="1" fontAlgn="auto" latinLnBrk="0" hangingPunct="1">
                        <a:lnSpc>
                          <a:spcPct val="114000"/>
                        </a:lnSpc>
                        <a:spcBef>
                          <a:spcPts val="0"/>
                        </a:spcBef>
                        <a:spcAft>
                          <a:spcPts val="0"/>
                        </a:spcAft>
                        <a:buClr>
                          <a:srgbClr val="2B2E2F"/>
                        </a:buClr>
                        <a:buSzPts val="2200"/>
                        <a:buFont typeface="Arial" panose="020B0604020202020204" pitchFamily="34" charset="0"/>
                        <a:buChar char="•"/>
                        <a:tabLst/>
                        <a:defRPr/>
                      </a:pPr>
                      <a:endParaRPr kumimoji="0" lang="zh-CN" sz="2000" b="0" u="none" strike="noStrike" cap="none" normalizeH="0" baseline="0" noProof="0" dirty="0">
                        <a:ln>
                          <a:noFill/>
                        </a:ln>
                        <a:solidFill>
                          <a:srgbClr val="2B2E2F"/>
                        </a:solidFill>
                        <a:effectLst/>
                        <a:uLnTx/>
                        <a:uFillTx/>
                        <a:sym typeface="Avenir"/>
                      </a:endParaRPr>
                    </a:p>
                    <a:p>
                      <a:pPr>
                        <a:lnSpc>
                          <a:spcPct val="100000"/>
                        </a:lnSpc>
                      </a:pPr>
                      <a:endParaRPr lang="en-DE" sz="2000" dirty="0">
                        <a:latin typeface="+mj-lt"/>
                      </a:endParaRPr>
                    </a:p>
                  </a:txBody>
                  <a:tcPr/>
                </a:tc>
                <a:extLst>
                  <a:ext uri="{0D108BD9-81ED-4DB2-BD59-A6C34878D82A}">
                    <a16:rowId xmlns:a16="http://schemas.microsoft.com/office/drawing/2014/main" val="642563094"/>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4"/>
                                        </p:tgtEl>
                                        <p:attrNameLst>
                                          <p:attrName>style.visibility</p:attrName>
                                        </p:attrNameLst>
                                      </p:cBhvr>
                                      <p:to>
                                        <p:strVal val="visible"/>
                                      </p:to>
                                    </p:set>
                                    <p:animEffect transition="in" filter="fade">
                                      <p:cBhvr>
                                        <p:cTn id="7" dur="1000"/>
                                        <p:tgtEl>
                                          <p:spTgt spid="2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38"/>
        <p:cNvGrpSpPr/>
        <p:nvPr/>
      </p:nvGrpSpPr>
      <p:grpSpPr>
        <a:xfrm>
          <a:off x="0" y="0"/>
          <a:ext cx="0" cy="0"/>
          <a:chOff x="0" y="0"/>
          <a:chExt cx="0" cy="0"/>
        </a:xfrm>
      </p:grpSpPr>
      <p:sp>
        <p:nvSpPr>
          <p:cNvPr id="439" name="Google Shape;439;g2e8cf78d5bc_0_1596"/>
          <p:cNvSpPr txBox="1"/>
          <p:nvPr/>
        </p:nvSpPr>
        <p:spPr>
          <a:xfrm>
            <a:off x="804900" y="525615"/>
            <a:ext cx="10582200" cy="543164"/>
          </a:xfrm>
          <a:prstGeom prst="rect">
            <a:avLst/>
          </a:prstGeom>
          <a:noFill/>
          <a:ln>
            <a:noFill/>
          </a:ln>
        </p:spPr>
        <p:txBody>
          <a:bodyPr spcFirstLastPara="1" wrap="square" lIns="0" tIns="0" rIns="0" bIns="0" anchor="t" anchorCtr="0">
            <a:noAutofit/>
          </a:bodyPr>
          <a:lstStyle/>
          <a:p>
            <a:pPr marL="0" marR="0" lvl="0" indent="0" defTabSz="914400" rtl="0" eaLnBrk="1" fontAlgn="auto" latinLnBrk="0" hangingPunct="1">
              <a:lnSpc>
                <a:spcPct val="100000"/>
              </a:lnSpc>
              <a:spcBef>
                <a:spcPts val="0"/>
              </a:spcBef>
              <a:spcAft>
                <a:spcPts val="0"/>
              </a:spcAft>
              <a:buClr>
                <a:srgbClr val="000000"/>
              </a:buClr>
              <a:buSzPts val="2600"/>
              <a:buFont typeface="Arial"/>
              <a:buNone/>
              <a:tabLst/>
              <a:defRPr/>
            </a:pPr>
            <a:r>
              <a:rPr kumimoji="0" lang="zh-CN" sz="2800" b="1" i="0" u="none" strike="noStrike" cap="none" normalizeH="0" baseline="0" noProof="0">
                <a:ln>
                  <a:noFill/>
                </a:ln>
                <a:effectLst/>
                <a:uLnTx/>
                <a:uFillTx/>
                <a:latin typeface="+mj-lt"/>
                <a:ea typeface="SimSun"/>
                <a:cs typeface="Avenir"/>
                <a:sym typeface="Avenir"/>
              </a:rPr>
              <a:t>优秀的面谈人员应具备哪些特质？</a:t>
            </a:r>
          </a:p>
        </p:txBody>
      </p:sp>
      <p:sp>
        <p:nvSpPr>
          <p:cNvPr id="440" name="Google Shape;440;g2e8cf78d5bc_0_1596"/>
          <p:cNvSpPr txBox="1"/>
          <p:nvPr/>
        </p:nvSpPr>
        <p:spPr>
          <a:xfrm>
            <a:off x="804900" y="1311767"/>
            <a:ext cx="8510550" cy="5020618"/>
          </a:xfrm>
          <a:prstGeom prst="rect">
            <a:avLst/>
          </a:prstGeom>
          <a:noFill/>
          <a:ln>
            <a:noFill/>
          </a:ln>
        </p:spPr>
        <p:txBody>
          <a:bodyPr spcFirstLastPara="1" wrap="square" lIns="0" tIns="0" rIns="0" bIns="0" anchor="t" anchorCtr="0">
            <a:noAutofit/>
          </a:bodyPr>
          <a:lstStyle/>
          <a:p>
            <a:pPr marL="457200" marR="0" lvl="0" indent="-342900" algn="l" defTabSz="914400" rtl="0" eaLnBrk="1" fontAlgn="auto" latinLnBrk="0" hangingPunct="1">
              <a:lnSpc>
                <a:spcPct val="100000"/>
              </a:lnSpc>
              <a:spcBef>
                <a:spcPts val="0"/>
              </a:spcBef>
              <a:spcAft>
                <a:spcPts val="0"/>
              </a:spcAft>
              <a:buClr>
                <a:srgbClr val="2B2E2F"/>
              </a:buClr>
              <a:buSzPts val="1800"/>
              <a:buFont typeface="Arial" panose="020B0604020202020204" pitchFamily="34" charset="0"/>
              <a:buChar char="•"/>
              <a:tabLst/>
              <a:defRPr/>
            </a:pPr>
            <a:r>
              <a:rPr kumimoji="0" lang="zh-CN" sz="2000" b="0" i="0" u="none" strike="noStrike" cap="none" normalizeH="0" baseline="0" noProof="0" dirty="0">
                <a:ln>
                  <a:noFill/>
                </a:ln>
                <a:solidFill>
                  <a:srgbClr val="2B2E2F"/>
                </a:solidFill>
                <a:effectLst/>
                <a:uLnTx/>
                <a:uFillTx/>
                <a:latin typeface="+mj-lt"/>
                <a:ea typeface="SimSun"/>
                <a:cs typeface="Avenir"/>
                <a:sym typeface="Avenir"/>
              </a:rPr>
              <a:t>出色的</a:t>
            </a:r>
            <a:r>
              <a:rPr kumimoji="0" lang="zh-CN" sz="2000" b="1" i="0" u="none" strike="noStrike" cap="none" normalizeH="0" baseline="0" noProof="0" dirty="0">
                <a:ln>
                  <a:noFill/>
                </a:ln>
                <a:solidFill>
                  <a:srgbClr val="2B2E2F"/>
                </a:solidFill>
                <a:effectLst/>
                <a:uLnTx/>
                <a:uFillTx/>
                <a:latin typeface="+mj-lt"/>
                <a:ea typeface="SimSun"/>
                <a:cs typeface="Avenir"/>
                <a:sym typeface="Avenir"/>
              </a:rPr>
              <a:t>人际交往</a:t>
            </a:r>
            <a:r>
              <a:rPr kumimoji="0" lang="zh-CN" sz="2000" b="0" i="0" u="none" strike="noStrike" cap="none" normalizeH="0" baseline="0" noProof="0" dirty="0">
                <a:ln>
                  <a:noFill/>
                </a:ln>
                <a:solidFill>
                  <a:srgbClr val="2B2E2F"/>
                </a:solidFill>
                <a:effectLst/>
                <a:uLnTx/>
                <a:uFillTx/>
                <a:latin typeface="+mj-lt"/>
                <a:ea typeface="SimSun"/>
                <a:cs typeface="Avenir"/>
                <a:sym typeface="Avenir"/>
              </a:rPr>
              <a:t>能力</a:t>
            </a:r>
          </a:p>
          <a:p>
            <a:pPr marL="457200" marR="0" lvl="0" indent="-342900" algn="l" defTabSz="914400" rtl="0" eaLnBrk="1" fontAlgn="auto" latinLnBrk="0" hangingPunct="1">
              <a:lnSpc>
                <a:spcPct val="100000"/>
              </a:lnSpc>
              <a:spcBef>
                <a:spcPts val="1000"/>
              </a:spcBef>
              <a:spcAft>
                <a:spcPts val="0"/>
              </a:spcAft>
              <a:buClr>
                <a:srgbClr val="2B2E2F"/>
              </a:buClr>
              <a:buSzPts val="1800"/>
              <a:buFont typeface="Arial" panose="020B0604020202020204" pitchFamily="34" charset="0"/>
              <a:buChar char="•"/>
              <a:tabLst/>
              <a:defRPr/>
            </a:pPr>
            <a:r>
              <a:rPr kumimoji="0" lang="zh-CN" sz="2000" b="0" i="0" u="none" strike="noStrike" cap="none" normalizeH="0" baseline="0" noProof="0" dirty="0">
                <a:ln>
                  <a:noFill/>
                </a:ln>
                <a:solidFill>
                  <a:srgbClr val="2B2E2F"/>
                </a:solidFill>
                <a:effectLst/>
                <a:uLnTx/>
                <a:uFillTx/>
                <a:latin typeface="+mj-lt"/>
                <a:ea typeface="SimSun"/>
                <a:cs typeface="Avenir"/>
                <a:sym typeface="Avenir"/>
              </a:rPr>
              <a:t>使他人</a:t>
            </a:r>
            <a:r>
              <a:rPr kumimoji="0" lang="zh-CN" sz="2000" b="1" i="0" u="none" strike="noStrike" cap="none" normalizeH="0" baseline="0" noProof="0" dirty="0">
                <a:ln>
                  <a:noFill/>
                </a:ln>
                <a:solidFill>
                  <a:srgbClr val="2B2E2F"/>
                </a:solidFill>
                <a:effectLst/>
                <a:uLnTx/>
                <a:uFillTx/>
                <a:latin typeface="+mj-lt"/>
                <a:ea typeface="SimSun"/>
                <a:cs typeface="Avenir"/>
                <a:sym typeface="Avenir"/>
              </a:rPr>
              <a:t>乐于</a:t>
            </a:r>
            <a:r>
              <a:rPr kumimoji="0" lang="zh-CN" sz="2000" b="0" i="0" u="none" strike="noStrike" cap="none" normalizeH="0" baseline="0" noProof="0" dirty="0">
                <a:ln>
                  <a:noFill/>
                </a:ln>
                <a:solidFill>
                  <a:srgbClr val="2B2E2F"/>
                </a:solidFill>
                <a:effectLst/>
                <a:uLnTx/>
                <a:uFillTx/>
                <a:latin typeface="+mj-lt"/>
                <a:ea typeface="SimSun"/>
                <a:cs typeface="Avenir"/>
                <a:sym typeface="Avenir"/>
              </a:rPr>
              <a:t>与你分享信息</a:t>
            </a:r>
          </a:p>
          <a:p>
            <a:pPr marL="457200" marR="0" lvl="0" indent="-342900" algn="l" defTabSz="914400" rtl="0" eaLnBrk="1" fontAlgn="auto" latinLnBrk="0" hangingPunct="1">
              <a:lnSpc>
                <a:spcPct val="100000"/>
              </a:lnSpc>
              <a:spcBef>
                <a:spcPts val="1000"/>
              </a:spcBef>
              <a:spcAft>
                <a:spcPts val="0"/>
              </a:spcAft>
              <a:buClr>
                <a:srgbClr val="2B2E2F"/>
              </a:buClr>
              <a:buSzPts val="1800"/>
              <a:buFont typeface="Arial" panose="020B0604020202020204" pitchFamily="34" charset="0"/>
              <a:buChar char="•"/>
              <a:tabLst/>
              <a:defRPr/>
            </a:pPr>
            <a:r>
              <a:rPr kumimoji="0" lang="zh-CN" sz="2000" b="0" i="0" u="none" strike="noStrike" cap="none" normalizeH="0" baseline="0" noProof="0" dirty="0">
                <a:ln>
                  <a:noFill/>
                </a:ln>
                <a:solidFill>
                  <a:srgbClr val="2B2E2F"/>
                </a:solidFill>
                <a:effectLst/>
                <a:uLnTx/>
                <a:uFillTx/>
                <a:latin typeface="+mj-lt"/>
                <a:ea typeface="SimSun"/>
                <a:cs typeface="Avenir"/>
                <a:sym typeface="Avenir"/>
              </a:rPr>
              <a:t>避免用</a:t>
            </a:r>
            <a:r>
              <a:rPr kumimoji="0" lang="zh-CN" sz="2000" b="1" i="0" u="none" strike="noStrike" cap="none" normalizeH="0" baseline="0" noProof="0" dirty="0">
                <a:ln>
                  <a:noFill/>
                </a:ln>
                <a:solidFill>
                  <a:srgbClr val="2B2E2F"/>
                </a:solidFill>
                <a:effectLst/>
                <a:uLnTx/>
                <a:uFillTx/>
                <a:latin typeface="+mj-lt"/>
                <a:ea typeface="SimSun"/>
                <a:cs typeface="Avenir"/>
                <a:sym typeface="Avenir"/>
              </a:rPr>
              <a:t>不必要的</a:t>
            </a:r>
            <a:r>
              <a:rPr kumimoji="0" lang="zh-CN" sz="2000" b="0" i="0" u="none" strike="noStrike" cap="none" normalizeH="0" baseline="0" noProof="0" dirty="0">
                <a:ln>
                  <a:noFill/>
                </a:ln>
                <a:solidFill>
                  <a:srgbClr val="2B2E2F"/>
                </a:solidFill>
                <a:effectLst/>
                <a:uLnTx/>
                <a:uFillTx/>
                <a:latin typeface="+mj-lt"/>
                <a:ea typeface="SimSun"/>
                <a:cs typeface="Avenir"/>
                <a:sym typeface="Avenir"/>
              </a:rPr>
              <a:t>问题打断对方</a:t>
            </a:r>
          </a:p>
          <a:p>
            <a:pPr marL="457200" marR="0" lvl="0" indent="-342900" algn="l" defTabSz="914400" rtl="0" eaLnBrk="1" fontAlgn="auto" latinLnBrk="0" hangingPunct="1">
              <a:lnSpc>
                <a:spcPct val="100000"/>
              </a:lnSpc>
              <a:spcBef>
                <a:spcPts val="1000"/>
              </a:spcBef>
              <a:spcAft>
                <a:spcPts val="0"/>
              </a:spcAft>
              <a:buClr>
                <a:srgbClr val="2B2E2F"/>
              </a:buClr>
              <a:buSzPts val="1800"/>
              <a:buFont typeface="Arial" panose="020B0604020202020204" pitchFamily="34" charset="0"/>
              <a:buChar char="•"/>
              <a:tabLst/>
              <a:defRPr/>
            </a:pPr>
            <a:r>
              <a:rPr kumimoji="0" lang="zh-CN" sz="2000" b="0" i="0" u="none" strike="noStrike" cap="none" normalizeH="0" baseline="0" noProof="0" dirty="0">
                <a:ln>
                  <a:noFill/>
                </a:ln>
                <a:solidFill>
                  <a:srgbClr val="2B2E2F"/>
                </a:solidFill>
                <a:effectLst/>
                <a:uLnTx/>
                <a:uFillTx/>
                <a:latin typeface="+mj-lt"/>
                <a:ea typeface="SimSun"/>
                <a:cs typeface="Avenir"/>
                <a:sym typeface="Avenir"/>
              </a:rPr>
              <a:t>能够让对方</a:t>
            </a:r>
            <a:r>
              <a:rPr kumimoji="0" lang="zh-CN" sz="2000" b="1" i="0" u="none" strike="noStrike" cap="none" normalizeH="0" baseline="0" noProof="0" dirty="0">
                <a:ln>
                  <a:noFill/>
                </a:ln>
                <a:solidFill>
                  <a:srgbClr val="2B2E2F"/>
                </a:solidFill>
                <a:effectLst/>
                <a:uLnTx/>
                <a:uFillTx/>
                <a:latin typeface="+mj-lt"/>
                <a:ea typeface="SimSun"/>
                <a:cs typeface="Avenir"/>
                <a:sym typeface="Avenir"/>
              </a:rPr>
              <a:t>主动</a:t>
            </a:r>
            <a:r>
              <a:rPr kumimoji="0" lang="zh-CN" sz="2000" i="0" u="none" strike="noStrike" cap="none" normalizeH="0" baseline="0" noProof="0" dirty="0">
                <a:ln>
                  <a:noFill/>
                </a:ln>
                <a:solidFill>
                  <a:srgbClr val="2B2E2F"/>
                </a:solidFill>
                <a:effectLst/>
                <a:uLnTx/>
                <a:uFillTx/>
                <a:latin typeface="+mj-lt"/>
                <a:ea typeface="SimSun"/>
                <a:cs typeface="Avenir"/>
                <a:sym typeface="Avenir"/>
              </a:rPr>
              <a:t>分享相关信息</a:t>
            </a:r>
          </a:p>
          <a:p>
            <a:pPr marL="457200" marR="0" lvl="0" indent="-342900" algn="l" defTabSz="914400" rtl="0" eaLnBrk="1" fontAlgn="auto" latinLnBrk="0" hangingPunct="1">
              <a:lnSpc>
                <a:spcPct val="100000"/>
              </a:lnSpc>
              <a:spcBef>
                <a:spcPts val="1000"/>
              </a:spcBef>
              <a:spcAft>
                <a:spcPts val="0"/>
              </a:spcAft>
              <a:buClr>
                <a:srgbClr val="2B2E2F"/>
              </a:buClr>
              <a:buSzPts val="1800"/>
              <a:buFont typeface="Arial" panose="020B0604020202020204" pitchFamily="34" charset="0"/>
              <a:buChar char="•"/>
              <a:tabLst/>
              <a:defRPr/>
            </a:pPr>
            <a:r>
              <a:rPr kumimoji="0" lang="zh-CN" sz="2000" b="0" i="0" u="none" strike="noStrike" cap="none" normalizeH="0" baseline="0" noProof="0" dirty="0">
                <a:ln>
                  <a:noFill/>
                </a:ln>
                <a:solidFill>
                  <a:srgbClr val="2B2E2F"/>
                </a:solidFill>
                <a:effectLst/>
                <a:uLnTx/>
                <a:uFillTx/>
                <a:latin typeface="+mj-lt"/>
                <a:ea typeface="SimSun"/>
                <a:cs typeface="Avenir"/>
                <a:sym typeface="Avenir"/>
              </a:rPr>
              <a:t>真诚对待对方并对相关主题表现出浓厚的</a:t>
            </a:r>
            <a:r>
              <a:rPr kumimoji="0" lang="zh-CN" sz="2000" b="1" i="0" u="none" strike="noStrike" cap="none" normalizeH="0" baseline="0" noProof="0" dirty="0">
                <a:ln>
                  <a:noFill/>
                </a:ln>
                <a:solidFill>
                  <a:srgbClr val="2B2E2F"/>
                </a:solidFill>
                <a:effectLst/>
                <a:uLnTx/>
                <a:uFillTx/>
                <a:latin typeface="+mj-lt"/>
                <a:ea typeface="SimSun"/>
                <a:cs typeface="Avenir"/>
                <a:sym typeface="Avenir"/>
              </a:rPr>
              <a:t>兴趣</a:t>
            </a:r>
          </a:p>
          <a:p>
            <a:pPr marL="457200" marR="0" lvl="0" indent="-342900" algn="l" defTabSz="914400" rtl="0" eaLnBrk="1" fontAlgn="auto" latinLnBrk="0" hangingPunct="1">
              <a:lnSpc>
                <a:spcPct val="100000"/>
              </a:lnSpc>
              <a:spcBef>
                <a:spcPts val="1000"/>
              </a:spcBef>
              <a:spcAft>
                <a:spcPts val="0"/>
              </a:spcAft>
              <a:buClr>
                <a:srgbClr val="2B2E2F"/>
              </a:buClr>
              <a:buSzPts val="1800"/>
              <a:buFont typeface="Arial" panose="020B0604020202020204" pitchFamily="34" charset="0"/>
              <a:buChar char="•"/>
              <a:tabLst/>
              <a:defRPr/>
            </a:pPr>
            <a:r>
              <a:rPr kumimoji="0" lang="zh-CN" sz="2000" b="0" i="0" u="none" strike="noStrike" cap="none" normalizeH="0" baseline="0" noProof="0" dirty="0">
                <a:ln>
                  <a:noFill/>
                </a:ln>
                <a:solidFill>
                  <a:srgbClr val="2B2E2F"/>
                </a:solidFill>
                <a:effectLst/>
                <a:uLnTx/>
                <a:uFillTx/>
                <a:latin typeface="+mj-lt"/>
                <a:ea typeface="SimSun"/>
                <a:cs typeface="Avenir"/>
                <a:sym typeface="Avenir"/>
              </a:rPr>
              <a:t>在尝试获取信息时展现</a:t>
            </a:r>
            <a:r>
              <a:rPr kumimoji="0" lang="zh-CN" sz="2000" b="1" i="0" u="none" strike="noStrike" cap="none" normalizeH="0" baseline="0" noProof="0" dirty="0">
                <a:ln>
                  <a:noFill/>
                </a:ln>
                <a:solidFill>
                  <a:srgbClr val="2B2E2F"/>
                </a:solidFill>
                <a:effectLst/>
                <a:uLnTx/>
                <a:uFillTx/>
                <a:latin typeface="+mj-lt"/>
                <a:ea typeface="SimSun"/>
                <a:cs typeface="Avenir"/>
                <a:sym typeface="Avenir"/>
              </a:rPr>
              <a:t>公平公正</a:t>
            </a:r>
            <a:r>
              <a:rPr kumimoji="0" lang="zh-CN" sz="2000" b="0" i="0" u="none" strike="noStrike" cap="none" normalizeH="0" baseline="0" noProof="0" dirty="0">
                <a:ln>
                  <a:noFill/>
                </a:ln>
                <a:solidFill>
                  <a:srgbClr val="2B2E2F"/>
                </a:solidFill>
                <a:effectLst/>
                <a:uLnTx/>
                <a:uFillTx/>
                <a:latin typeface="+mj-lt"/>
                <a:ea typeface="SimSun"/>
                <a:cs typeface="Avenir"/>
                <a:sym typeface="Avenir"/>
              </a:rPr>
              <a:t>的态度</a:t>
            </a:r>
          </a:p>
          <a:p>
            <a:pPr marL="457200" marR="0" lvl="0" indent="-342900" algn="l" defTabSz="914400" rtl="0" eaLnBrk="1" fontAlgn="auto" latinLnBrk="0" hangingPunct="1">
              <a:lnSpc>
                <a:spcPct val="100000"/>
              </a:lnSpc>
              <a:spcBef>
                <a:spcPts val="1000"/>
              </a:spcBef>
              <a:spcAft>
                <a:spcPts val="0"/>
              </a:spcAft>
              <a:buClr>
                <a:srgbClr val="2B2E2F"/>
              </a:buClr>
              <a:buSzPts val="1800"/>
              <a:buFont typeface="Arial" panose="020B0604020202020204" pitchFamily="34" charset="0"/>
              <a:buChar char="•"/>
              <a:tabLst/>
              <a:defRPr/>
            </a:pPr>
            <a:r>
              <a:rPr kumimoji="0" lang="zh-CN" sz="2000" b="0" i="0" u="none" strike="noStrike" cap="none" normalizeH="0" baseline="0" noProof="0" dirty="0">
                <a:ln>
                  <a:noFill/>
                </a:ln>
                <a:solidFill>
                  <a:srgbClr val="2B2E2F"/>
                </a:solidFill>
                <a:effectLst/>
                <a:uLnTx/>
                <a:uFillTx/>
                <a:latin typeface="+mj-lt"/>
                <a:ea typeface="SimSun"/>
                <a:cs typeface="Avenir"/>
                <a:sym typeface="Avenir"/>
              </a:rPr>
              <a:t>让面谈过程</a:t>
            </a:r>
            <a:r>
              <a:rPr kumimoji="0" lang="zh-CN" sz="2000" b="1" i="0" u="none" strike="noStrike" cap="none" normalizeH="0" baseline="0" noProof="0" dirty="0">
                <a:ln>
                  <a:noFill/>
                </a:ln>
                <a:solidFill>
                  <a:srgbClr val="2B2E2F"/>
                </a:solidFill>
                <a:effectLst/>
                <a:uLnTx/>
                <a:uFillTx/>
                <a:latin typeface="+mj-lt"/>
                <a:ea typeface="SimSun"/>
                <a:cs typeface="Avenir"/>
                <a:sym typeface="Avenir"/>
              </a:rPr>
              <a:t>轻松</a:t>
            </a:r>
            <a:r>
              <a:rPr kumimoji="0" lang="zh-CN" sz="2000" b="0" i="0" u="none" strike="noStrike" cap="none" normalizeH="0" baseline="0" noProof="0" dirty="0">
                <a:ln>
                  <a:noFill/>
                </a:ln>
                <a:solidFill>
                  <a:srgbClr val="2B2E2F"/>
                </a:solidFill>
                <a:effectLst/>
                <a:uLnTx/>
                <a:uFillTx/>
                <a:latin typeface="+mj-lt"/>
                <a:ea typeface="SimSun"/>
                <a:cs typeface="Avenir"/>
                <a:sym typeface="Avenir"/>
              </a:rPr>
              <a:t>高效，</a:t>
            </a:r>
            <a:r>
              <a:rPr kumimoji="0" lang="zh-CN" sz="2000" b="1" i="0" u="none" strike="noStrike" cap="none" normalizeH="0" baseline="0" noProof="0" dirty="0">
                <a:ln>
                  <a:noFill/>
                </a:ln>
                <a:solidFill>
                  <a:srgbClr val="2B2E2F"/>
                </a:solidFill>
                <a:effectLst/>
                <a:uLnTx/>
                <a:uFillTx/>
                <a:latin typeface="+mj-lt"/>
                <a:ea typeface="SimSun"/>
                <a:cs typeface="Avenir"/>
                <a:sym typeface="Avenir"/>
              </a:rPr>
              <a:t>不拘谨刻板</a:t>
            </a:r>
          </a:p>
          <a:p>
            <a:pPr marL="457200" marR="0" lvl="0" indent="-342900" algn="l" defTabSz="914400" rtl="0" eaLnBrk="1" fontAlgn="auto" latinLnBrk="0" hangingPunct="1">
              <a:lnSpc>
                <a:spcPct val="100000"/>
              </a:lnSpc>
              <a:spcBef>
                <a:spcPts val="1000"/>
              </a:spcBef>
              <a:spcAft>
                <a:spcPts val="0"/>
              </a:spcAft>
              <a:buClr>
                <a:srgbClr val="2B2E2F"/>
              </a:buClr>
              <a:buSzPts val="1800"/>
              <a:buFont typeface="Arial" panose="020B0604020202020204" pitchFamily="34" charset="0"/>
              <a:buChar char="•"/>
              <a:tabLst/>
              <a:defRPr/>
            </a:pPr>
            <a:r>
              <a:rPr lang="zh-CN" altLang="en-US" sz="2000" dirty="0">
                <a:solidFill>
                  <a:srgbClr val="2B2E2F"/>
                </a:solidFill>
                <a:latin typeface="+mj-lt"/>
                <a:ea typeface="SimSun"/>
                <a:cs typeface="Avenir"/>
                <a:sym typeface="Avenir"/>
              </a:rPr>
              <a:t>无</a:t>
            </a:r>
            <a:r>
              <a:rPr lang="zh-CN" altLang="en-US" sz="2000" b="1" dirty="0">
                <a:solidFill>
                  <a:srgbClr val="2B2E2F"/>
                </a:solidFill>
                <a:latin typeface="+mj-lt"/>
                <a:ea typeface="SimSun"/>
                <a:cs typeface="Avenir"/>
                <a:sym typeface="Avenir"/>
              </a:rPr>
              <a:t>偏见</a:t>
            </a:r>
            <a:r>
              <a:rPr kumimoji="0" lang="zh-CN" sz="2000" b="1" i="0" u="none" strike="noStrike" cap="none" normalizeH="0" baseline="0" noProof="0" dirty="0">
                <a:ln>
                  <a:noFill/>
                </a:ln>
                <a:solidFill>
                  <a:srgbClr val="2B2E2F"/>
                </a:solidFill>
                <a:effectLst/>
                <a:uLnTx/>
                <a:uFillTx/>
                <a:latin typeface="+mj-lt"/>
                <a:ea typeface="SimSun"/>
                <a:cs typeface="Avenir"/>
                <a:sym typeface="Avenir"/>
              </a:rPr>
              <a:t>（坚持客观的态度）</a:t>
            </a:r>
          </a:p>
          <a:p>
            <a:pPr marL="457200" marR="0" lvl="0" indent="-342900" algn="l" defTabSz="914400" rtl="0" eaLnBrk="1" fontAlgn="auto" latinLnBrk="0" hangingPunct="1">
              <a:lnSpc>
                <a:spcPct val="100000"/>
              </a:lnSpc>
              <a:spcBef>
                <a:spcPts val="1000"/>
              </a:spcBef>
              <a:spcAft>
                <a:spcPts val="0"/>
              </a:spcAft>
              <a:buClr>
                <a:srgbClr val="2B2E2F"/>
              </a:buClr>
              <a:buSzPts val="1800"/>
              <a:buFont typeface="Arial" panose="020B0604020202020204" pitchFamily="34" charset="0"/>
              <a:buChar char="•"/>
              <a:tabLst/>
              <a:defRPr/>
            </a:pPr>
            <a:r>
              <a:rPr kumimoji="0" lang="zh-CN" sz="2000" b="0" i="0" u="none" strike="noStrike" cap="none" normalizeH="0" baseline="0" noProof="0" dirty="0">
                <a:ln>
                  <a:noFill/>
                </a:ln>
                <a:solidFill>
                  <a:srgbClr val="2B2E2F"/>
                </a:solidFill>
                <a:effectLst/>
                <a:uLnTx/>
                <a:uFillTx/>
                <a:latin typeface="+mj-lt"/>
                <a:ea typeface="SimSun"/>
                <a:cs typeface="Avenir"/>
                <a:sym typeface="Avenir"/>
              </a:rPr>
              <a:t>展现</a:t>
            </a:r>
            <a:r>
              <a:rPr kumimoji="0" lang="zh-CN" sz="2000" b="1" i="0" u="none" strike="noStrike" cap="none" normalizeH="0" baseline="0" noProof="0" dirty="0">
                <a:ln>
                  <a:noFill/>
                </a:ln>
                <a:solidFill>
                  <a:srgbClr val="2B2E2F"/>
                </a:solidFill>
                <a:effectLst/>
                <a:uLnTx/>
                <a:uFillTx/>
                <a:latin typeface="+mj-lt"/>
                <a:ea typeface="SimSun"/>
                <a:cs typeface="Avenir"/>
                <a:sym typeface="Avenir"/>
              </a:rPr>
              <a:t>专业素养</a:t>
            </a:r>
            <a:r>
              <a:rPr kumimoji="0" lang="zh-CN" sz="2000" b="0" i="0" u="none" strike="noStrike" cap="none" normalizeH="0" baseline="0" noProof="0" dirty="0">
                <a:ln>
                  <a:noFill/>
                </a:ln>
                <a:solidFill>
                  <a:srgbClr val="2B2E2F"/>
                </a:solidFill>
                <a:effectLst/>
                <a:uLnTx/>
                <a:uFillTx/>
                <a:latin typeface="+mj-lt"/>
                <a:ea typeface="SimSun"/>
                <a:cs typeface="Avenir"/>
                <a:sym typeface="Avenir"/>
              </a:rPr>
              <a:t>和卓越品质（如态度与仪表）</a:t>
            </a:r>
          </a:p>
          <a:p>
            <a:pPr marL="457200" marR="0" lvl="0" indent="-342900" algn="l" defTabSz="914400" rtl="0" eaLnBrk="1" fontAlgn="auto" latinLnBrk="0" hangingPunct="1">
              <a:lnSpc>
                <a:spcPct val="100000"/>
              </a:lnSpc>
              <a:spcBef>
                <a:spcPts val="1000"/>
              </a:spcBef>
              <a:spcAft>
                <a:spcPts val="0"/>
              </a:spcAft>
              <a:buClr>
                <a:srgbClr val="2B2E2F"/>
              </a:buClr>
              <a:buSzPts val="1800"/>
              <a:buFont typeface="Arial" panose="020B0604020202020204" pitchFamily="34" charset="0"/>
              <a:buChar char="•"/>
              <a:tabLst/>
              <a:defRPr/>
            </a:pPr>
            <a:r>
              <a:rPr kumimoji="0" lang="zh-CN" sz="2000" b="0" i="0" u="none" strike="noStrike" cap="none" normalizeH="0" baseline="0" noProof="0" dirty="0">
                <a:ln>
                  <a:noFill/>
                </a:ln>
                <a:solidFill>
                  <a:srgbClr val="2B2E2F"/>
                </a:solidFill>
                <a:effectLst/>
                <a:uLnTx/>
                <a:uFillTx/>
                <a:latin typeface="+mj-lt"/>
                <a:ea typeface="SimSun"/>
                <a:cs typeface="Avenir"/>
                <a:sym typeface="Avenir"/>
              </a:rPr>
              <a:t>对面谈对象</a:t>
            </a:r>
            <a:r>
              <a:rPr kumimoji="0" lang="zh-CN" sz="2000" b="1" i="0" u="none" strike="noStrike" cap="none" normalizeH="0" baseline="0" noProof="0" dirty="0">
                <a:ln>
                  <a:noFill/>
                </a:ln>
                <a:solidFill>
                  <a:srgbClr val="2B2E2F"/>
                </a:solidFill>
                <a:effectLst/>
                <a:uLnTx/>
                <a:uFillTx/>
                <a:latin typeface="+mj-lt"/>
                <a:ea typeface="SimSun"/>
                <a:cs typeface="Avenir"/>
                <a:sym typeface="Avenir"/>
              </a:rPr>
              <a:t>不构成威胁</a:t>
            </a:r>
            <a:r>
              <a:rPr kumimoji="0" lang="zh-CN" sz="2000" b="0" i="0" u="none" strike="noStrike" cap="none" normalizeH="0" baseline="0" noProof="0" dirty="0">
                <a:ln>
                  <a:noFill/>
                </a:ln>
                <a:solidFill>
                  <a:srgbClr val="2B2E2F"/>
                </a:solidFill>
                <a:effectLst/>
                <a:uLnTx/>
                <a:uFillTx/>
                <a:latin typeface="+mj-lt"/>
                <a:ea typeface="SimSun"/>
                <a:cs typeface="Avenir"/>
                <a:sym typeface="Avenir"/>
              </a:rPr>
              <a:t>感</a:t>
            </a:r>
          </a:p>
          <a:p>
            <a:pPr marL="457200" marR="0" lvl="0" indent="-342900" algn="l" defTabSz="914400" rtl="0" eaLnBrk="1" fontAlgn="auto" latinLnBrk="0" hangingPunct="1">
              <a:lnSpc>
                <a:spcPct val="100000"/>
              </a:lnSpc>
              <a:spcBef>
                <a:spcPts val="1000"/>
              </a:spcBef>
              <a:spcAft>
                <a:spcPts val="0"/>
              </a:spcAft>
              <a:buClr>
                <a:srgbClr val="2B2E2F"/>
              </a:buClr>
              <a:buSzPts val="1800"/>
              <a:buFont typeface="Arial" panose="020B0604020202020204" pitchFamily="34" charset="0"/>
              <a:buChar char="•"/>
              <a:tabLst/>
              <a:defRPr/>
            </a:pPr>
            <a:r>
              <a:rPr kumimoji="0" lang="zh-CN" sz="2000" b="0" i="0" u="none" strike="noStrike" cap="none" normalizeH="0" baseline="0" noProof="0" dirty="0">
                <a:ln>
                  <a:noFill/>
                </a:ln>
                <a:solidFill>
                  <a:srgbClr val="2B2E2F"/>
                </a:solidFill>
                <a:effectLst/>
                <a:uLnTx/>
                <a:uFillTx/>
                <a:latin typeface="+mj-lt"/>
                <a:ea typeface="SimSun"/>
                <a:cs typeface="Avenir"/>
                <a:sym typeface="Avenir"/>
              </a:rPr>
              <a:t>在面谈和审核期间及之后确保面谈内容的</a:t>
            </a:r>
            <a:r>
              <a:rPr kumimoji="0" lang="zh-CN" sz="2000" b="1" i="0" u="none" strike="noStrike" cap="none" normalizeH="0" baseline="0" noProof="0" dirty="0">
                <a:ln>
                  <a:noFill/>
                </a:ln>
                <a:solidFill>
                  <a:srgbClr val="2B2E2F"/>
                </a:solidFill>
                <a:effectLst/>
                <a:uLnTx/>
                <a:uFillTx/>
                <a:latin typeface="+mj-lt"/>
                <a:ea typeface="SimSun"/>
                <a:cs typeface="Avenir"/>
                <a:sym typeface="Avenir"/>
              </a:rPr>
              <a:t>机密性</a:t>
            </a:r>
          </a:p>
        </p:txBody>
      </p:sp>
      <p:pic>
        <p:nvPicPr>
          <p:cNvPr id="441" name="Google Shape;441;g2e8cf78d5bc_0_1596"/>
          <p:cNvPicPr preferRelativeResize="0"/>
          <p:nvPr/>
        </p:nvPicPr>
        <p:blipFill rotWithShape="1">
          <a:blip r:embed="rId3">
            <a:alphaModFix/>
          </a:blip>
          <a:srcRect/>
          <a:stretch/>
        </p:blipFill>
        <p:spPr>
          <a:xfrm>
            <a:off x="8930357" y="1805940"/>
            <a:ext cx="3128293" cy="331865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440">
                                            <p:txEl>
                                              <p:pRg st="0" end="0"/>
                                            </p:txEl>
                                          </p:spTgt>
                                        </p:tgtEl>
                                        <p:attrNameLst>
                                          <p:attrName>style.visibility</p:attrName>
                                        </p:attrNameLst>
                                      </p:cBhvr>
                                      <p:to>
                                        <p:strVal val="visible"/>
                                      </p:to>
                                    </p:set>
                                    <p:anim calcmode="lin" valueType="num">
                                      <p:cBhvr additive="base">
                                        <p:cTn id="7" dur="1000"/>
                                        <p:tgtEl>
                                          <p:spTgt spid="440">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440">
                                            <p:txEl>
                                              <p:pRg st="1" end="1"/>
                                            </p:txEl>
                                          </p:spTgt>
                                        </p:tgtEl>
                                        <p:attrNameLst>
                                          <p:attrName>style.visibility</p:attrName>
                                        </p:attrNameLst>
                                      </p:cBhvr>
                                      <p:to>
                                        <p:strVal val="visible"/>
                                      </p:to>
                                    </p:set>
                                    <p:anim calcmode="lin" valueType="num">
                                      <p:cBhvr additive="base">
                                        <p:cTn id="12" dur="1000"/>
                                        <p:tgtEl>
                                          <p:spTgt spid="440">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440">
                                            <p:txEl>
                                              <p:pRg st="2" end="2"/>
                                            </p:txEl>
                                          </p:spTgt>
                                        </p:tgtEl>
                                        <p:attrNameLst>
                                          <p:attrName>style.visibility</p:attrName>
                                        </p:attrNameLst>
                                      </p:cBhvr>
                                      <p:to>
                                        <p:strVal val="visible"/>
                                      </p:to>
                                    </p:set>
                                    <p:anim calcmode="lin" valueType="num">
                                      <p:cBhvr additive="base">
                                        <p:cTn id="17" dur="1000"/>
                                        <p:tgtEl>
                                          <p:spTgt spid="440">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440">
                                            <p:txEl>
                                              <p:pRg st="3" end="3"/>
                                            </p:txEl>
                                          </p:spTgt>
                                        </p:tgtEl>
                                        <p:attrNameLst>
                                          <p:attrName>style.visibility</p:attrName>
                                        </p:attrNameLst>
                                      </p:cBhvr>
                                      <p:to>
                                        <p:strVal val="visible"/>
                                      </p:to>
                                    </p:set>
                                    <p:anim calcmode="lin" valueType="num">
                                      <p:cBhvr additive="base">
                                        <p:cTn id="22" dur="1000"/>
                                        <p:tgtEl>
                                          <p:spTgt spid="440">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440">
                                            <p:txEl>
                                              <p:pRg st="4" end="4"/>
                                            </p:txEl>
                                          </p:spTgt>
                                        </p:tgtEl>
                                        <p:attrNameLst>
                                          <p:attrName>style.visibility</p:attrName>
                                        </p:attrNameLst>
                                      </p:cBhvr>
                                      <p:to>
                                        <p:strVal val="visible"/>
                                      </p:to>
                                    </p:set>
                                    <p:anim calcmode="lin" valueType="num">
                                      <p:cBhvr additive="base">
                                        <p:cTn id="27" dur="1000"/>
                                        <p:tgtEl>
                                          <p:spTgt spid="440">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440">
                                            <p:txEl>
                                              <p:pRg st="5" end="5"/>
                                            </p:txEl>
                                          </p:spTgt>
                                        </p:tgtEl>
                                        <p:attrNameLst>
                                          <p:attrName>style.visibility</p:attrName>
                                        </p:attrNameLst>
                                      </p:cBhvr>
                                      <p:to>
                                        <p:strVal val="visible"/>
                                      </p:to>
                                    </p:set>
                                    <p:anim calcmode="lin" valueType="num">
                                      <p:cBhvr additive="base">
                                        <p:cTn id="32" dur="1000"/>
                                        <p:tgtEl>
                                          <p:spTgt spid="440">
                                            <p:txEl>
                                              <p:pRg st="5" end="5"/>
                                            </p:txEl>
                                          </p:spTgt>
                                        </p:tgtEl>
                                        <p:attrNameLst>
                                          <p:attrName>ppt_x</p:attrName>
                                        </p:attrNameLst>
                                      </p:cBhvr>
                                      <p:tavLst>
                                        <p:tav tm="0">
                                          <p:val>
                                            <p:strVal val="#ppt_x+1"/>
                                          </p:val>
                                        </p:tav>
                                        <p:tav tm="100000">
                                          <p:val>
                                            <p:strVal val="#ppt_x"/>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440">
                                            <p:txEl>
                                              <p:pRg st="6" end="6"/>
                                            </p:txEl>
                                          </p:spTgt>
                                        </p:tgtEl>
                                        <p:attrNameLst>
                                          <p:attrName>style.visibility</p:attrName>
                                        </p:attrNameLst>
                                      </p:cBhvr>
                                      <p:to>
                                        <p:strVal val="visible"/>
                                      </p:to>
                                    </p:set>
                                    <p:anim calcmode="lin" valueType="num">
                                      <p:cBhvr additive="base">
                                        <p:cTn id="37" dur="1000"/>
                                        <p:tgtEl>
                                          <p:spTgt spid="440">
                                            <p:txEl>
                                              <p:pRg st="6" end="6"/>
                                            </p:txEl>
                                          </p:spTgt>
                                        </p:tgtEl>
                                        <p:attrNameLst>
                                          <p:attrName>ppt_x</p:attrName>
                                        </p:attrNameLst>
                                      </p:cBhvr>
                                      <p:tavLst>
                                        <p:tav tm="0">
                                          <p:val>
                                            <p:strVal val="#ppt_x+1"/>
                                          </p:val>
                                        </p:tav>
                                        <p:tav tm="100000">
                                          <p:val>
                                            <p:strVal val="#ppt_x"/>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stCondLst>
                                    <p:cond delay="0"/>
                                  </p:stCondLst>
                                  <p:childTnLst>
                                    <p:set>
                                      <p:cBhvr>
                                        <p:cTn id="41" dur="1" fill="hold">
                                          <p:stCondLst>
                                            <p:cond delay="0"/>
                                          </p:stCondLst>
                                        </p:cTn>
                                        <p:tgtEl>
                                          <p:spTgt spid="440">
                                            <p:txEl>
                                              <p:pRg st="7" end="7"/>
                                            </p:txEl>
                                          </p:spTgt>
                                        </p:tgtEl>
                                        <p:attrNameLst>
                                          <p:attrName>style.visibility</p:attrName>
                                        </p:attrNameLst>
                                      </p:cBhvr>
                                      <p:to>
                                        <p:strVal val="visible"/>
                                      </p:to>
                                    </p:set>
                                    <p:anim calcmode="lin" valueType="num">
                                      <p:cBhvr additive="base">
                                        <p:cTn id="42" dur="1000"/>
                                        <p:tgtEl>
                                          <p:spTgt spid="440">
                                            <p:txEl>
                                              <p:pRg st="7" end="7"/>
                                            </p:txEl>
                                          </p:spTgt>
                                        </p:tgtEl>
                                        <p:attrNameLst>
                                          <p:attrName>ppt_x</p:attrName>
                                        </p:attrNameLst>
                                      </p:cBhvr>
                                      <p:tavLst>
                                        <p:tav tm="0">
                                          <p:val>
                                            <p:strVal val="#ppt_x+1"/>
                                          </p:val>
                                        </p:tav>
                                        <p:tav tm="100000">
                                          <p:val>
                                            <p:strVal val="#ppt_x"/>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440">
                                            <p:txEl>
                                              <p:pRg st="8" end="8"/>
                                            </p:txEl>
                                          </p:spTgt>
                                        </p:tgtEl>
                                        <p:attrNameLst>
                                          <p:attrName>style.visibility</p:attrName>
                                        </p:attrNameLst>
                                      </p:cBhvr>
                                      <p:to>
                                        <p:strVal val="visible"/>
                                      </p:to>
                                    </p:set>
                                    <p:anim calcmode="lin" valueType="num">
                                      <p:cBhvr additive="base">
                                        <p:cTn id="47" dur="1000"/>
                                        <p:tgtEl>
                                          <p:spTgt spid="440">
                                            <p:txEl>
                                              <p:pRg st="8" end="8"/>
                                            </p:txEl>
                                          </p:spTgt>
                                        </p:tgtEl>
                                        <p:attrNameLst>
                                          <p:attrName>ppt_x</p:attrName>
                                        </p:attrNameLst>
                                      </p:cBhvr>
                                      <p:tavLst>
                                        <p:tav tm="0">
                                          <p:val>
                                            <p:strVal val="#ppt_x+1"/>
                                          </p:val>
                                        </p:tav>
                                        <p:tav tm="100000">
                                          <p:val>
                                            <p:strVal val="#ppt_x"/>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2" fill="hold" nodeType="clickEffect">
                                  <p:stCondLst>
                                    <p:cond delay="0"/>
                                  </p:stCondLst>
                                  <p:childTnLst>
                                    <p:set>
                                      <p:cBhvr>
                                        <p:cTn id="51" dur="1" fill="hold">
                                          <p:stCondLst>
                                            <p:cond delay="0"/>
                                          </p:stCondLst>
                                        </p:cTn>
                                        <p:tgtEl>
                                          <p:spTgt spid="440">
                                            <p:txEl>
                                              <p:pRg st="9" end="9"/>
                                            </p:txEl>
                                          </p:spTgt>
                                        </p:tgtEl>
                                        <p:attrNameLst>
                                          <p:attrName>style.visibility</p:attrName>
                                        </p:attrNameLst>
                                      </p:cBhvr>
                                      <p:to>
                                        <p:strVal val="visible"/>
                                      </p:to>
                                    </p:set>
                                    <p:anim calcmode="lin" valueType="num">
                                      <p:cBhvr additive="base">
                                        <p:cTn id="52" dur="1000"/>
                                        <p:tgtEl>
                                          <p:spTgt spid="440">
                                            <p:txEl>
                                              <p:pRg st="9" end="9"/>
                                            </p:txEl>
                                          </p:spTgt>
                                        </p:tgtEl>
                                        <p:attrNameLst>
                                          <p:attrName>ppt_x</p:attrName>
                                        </p:attrNameLst>
                                      </p:cBhvr>
                                      <p:tavLst>
                                        <p:tav tm="0">
                                          <p:val>
                                            <p:strVal val="#ppt_x+1"/>
                                          </p:val>
                                        </p:tav>
                                        <p:tav tm="100000">
                                          <p:val>
                                            <p:strVal val="#ppt_x"/>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2" fill="hold" nodeType="clickEffect">
                                  <p:stCondLst>
                                    <p:cond delay="0"/>
                                  </p:stCondLst>
                                  <p:childTnLst>
                                    <p:set>
                                      <p:cBhvr>
                                        <p:cTn id="56" dur="1" fill="hold">
                                          <p:stCondLst>
                                            <p:cond delay="0"/>
                                          </p:stCondLst>
                                        </p:cTn>
                                        <p:tgtEl>
                                          <p:spTgt spid="440">
                                            <p:txEl>
                                              <p:pRg st="10" end="10"/>
                                            </p:txEl>
                                          </p:spTgt>
                                        </p:tgtEl>
                                        <p:attrNameLst>
                                          <p:attrName>style.visibility</p:attrName>
                                        </p:attrNameLst>
                                      </p:cBhvr>
                                      <p:to>
                                        <p:strVal val="visible"/>
                                      </p:to>
                                    </p:set>
                                    <p:anim calcmode="lin" valueType="num">
                                      <p:cBhvr additive="base">
                                        <p:cTn id="57" dur="1000"/>
                                        <p:tgtEl>
                                          <p:spTgt spid="440">
                                            <p:txEl>
                                              <p:pRg st="10" end="10"/>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sp>
        <p:nvSpPr>
          <p:cNvPr id="447" name="Google Shape;447;g2e8cf78d5bc_0_1983"/>
          <p:cNvSpPr txBox="1">
            <a:spLocks noGrp="1"/>
          </p:cNvSpPr>
          <p:nvPr>
            <p:ph type="sldNum" idx="4294967295"/>
          </p:nvPr>
        </p:nvSpPr>
        <p:spPr>
          <a:xfrm>
            <a:off x="10628313" y="6356350"/>
            <a:ext cx="1563687"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a:ln>
                  <a:noFill/>
                </a:ln>
                <a:solidFill>
                  <a:srgbClr val="8B8C8C"/>
                </a:solidFill>
                <a:effectLst/>
                <a:uLnTx/>
                <a:uFillTx/>
                <a:latin typeface="+mn-lt"/>
                <a:ea typeface="+mn-ea"/>
                <a:sym typeface="Avenir"/>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7</a:t>
            </a:fld>
            <a:endParaRPr kumimoji="0" lang="en-US" sz="1200" b="0" i="0" u="none" strike="noStrike" kern="0" cap="none" spc="0" normalizeH="0" baseline="0" noProof="0">
              <a:ln>
                <a:noFill/>
              </a:ln>
              <a:solidFill>
                <a:srgbClr val="8B8C8C"/>
              </a:solidFill>
              <a:effectLst/>
              <a:uLnTx/>
              <a:uFillTx/>
              <a:latin typeface="+mn-lt"/>
              <a:ea typeface="+mn-ea"/>
              <a:sym typeface="Avenir"/>
            </a:endParaRPr>
          </a:p>
        </p:txBody>
      </p:sp>
      <p:sp>
        <p:nvSpPr>
          <p:cNvPr id="448" name="Google Shape;448;g2e8cf78d5bc_0_1983"/>
          <p:cNvSpPr txBox="1"/>
          <p:nvPr/>
        </p:nvSpPr>
        <p:spPr>
          <a:xfrm>
            <a:off x="495352" y="497572"/>
            <a:ext cx="6125198" cy="600900"/>
          </a:xfrm>
          <a:prstGeom prst="rect">
            <a:avLst/>
          </a:prstGeom>
          <a:noFill/>
          <a:ln>
            <a:noFill/>
          </a:ln>
        </p:spPr>
        <p:txBody>
          <a:bodyPr spcFirstLastPara="1" wrap="square" lIns="0" tIns="0" rIns="0" bIns="0" anchor="t" anchorCtr="0">
            <a:normAutofit/>
          </a:bodyPr>
          <a:lstStyle/>
          <a:p>
            <a:pPr marL="0" marR="0" lvl="0" indent="0" algn="l" defTabSz="914400" rtl="0" eaLnBrk="1" fontAlgn="auto" latinLnBrk="0" hangingPunct="1">
              <a:lnSpc>
                <a:spcPct val="120000"/>
              </a:lnSpc>
              <a:spcBef>
                <a:spcPts val="0"/>
              </a:spcBef>
              <a:spcAft>
                <a:spcPts val="0"/>
              </a:spcAft>
              <a:buClr>
                <a:srgbClr val="000000"/>
              </a:buClr>
              <a:buSzPts val="2500"/>
              <a:buFont typeface="Arial"/>
              <a:buNone/>
              <a:tabLst/>
              <a:defRPr/>
            </a:pPr>
            <a:r>
              <a:rPr kumimoji="0" lang="zh-CN" sz="2500" b="1" i="0" u="none" strike="noStrike" cap="none" normalizeH="0" baseline="0" noProof="0">
                <a:ln>
                  <a:noFill/>
                </a:ln>
                <a:effectLst/>
                <a:uLnTx/>
                <a:uFillTx/>
                <a:cs typeface="Montserrat"/>
                <a:sym typeface="Montserrat"/>
              </a:rPr>
              <a:t>面谈的基本流程</a:t>
            </a:r>
          </a:p>
        </p:txBody>
      </p:sp>
      <p:sp>
        <p:nvSpPr>
          <p:cNvPr id="449" name="Google Shape;449;g2e8cf78d5bc_0_1983"/>
          <p:cNvSpPr/>
          <p:nvPr/>
        </p:nvSpPr>
        <p:spPr>
          <a:xfrm>
            <a:off x="2507451" y="1264467"/>
            <a:ext cx="2815602" cy="872738"/>
          </a:xfrm>
          <a:prstGeom prst="chevron">
            <a:avLst>
              <a:gd name="adj" fmla="val 50000"/>
            </a:avLst>
          </a:prstGeom>
          <a:solidFill>
            <a:schemeClr val="tx1"/>
          </a:solid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zh-CN" sz="1800" b="0" i="0" u="none" strike="noStrike" cap="none" normalizeH="0" baseline="0" noProof="0">
                <a:ln>
                  <a:noFill/>
                </a:ln>
                <a:solidFill>
                  <a:srgbClr val="FFFFFF"/>
                </a:solidFill>
                <a:effectLst/>
                <a:uLnTx/>
                <a:uFillTx/>
                <a:cs typeface="Montserrat"/>
                <a:sym typeface="Montserrat"/>
              </a:rPr>
              <a:t>交流与说明阶段</a:t>
            </a:r>
          </a:p>
        </p:txBody>
      </p:sp>
      <p:sp>
        <p:nvSpPr>
          <p:cNvPr id="450" name="Google Shape;450;g2e8cf78d5bc_0_1983"/>
          <p:cNvSpPr/>
          <p:nvPr/>
        </p:nvSpPr>
        <p:spPr>
          <a:xfrm>
            <a:off x="-179" y="1252872"/>
            <a:ext cx="3020706" cy="882000"/>
          </a:xfrm>
          <a:prstGeom prst="homePlate">
            <a:avLst>
              <a:gd name="adj" fmla="val 50000"/>
            </a:avLst>
          </a:prstGeom>
          <a:solidFill>
            <a:schemeClr val="bg1">
              <a:lumMod val="65000"/>
            </a:schemeClr>
          </a:solid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zh-CN" sz="1800" b="0" i="0" u="none" strike="noStrike" cap="none" normalizeH="0" baseline="0" noProof="0" dirty="0">
                <a:ln>
                  <a:noFill/>
                </a:ln>
                <a:solidFill>
                  <a:srgbClr val="FFFFFF"/>
                </a:solidFill>
                <a:effectLst/>
                <a:uLnTx/>
                <a:uFillTx/>
                <a:cs typeface="Montserrat"/>
                <a:sym typeface="Montserrat"/>
              </a:rPr>
              <a:t>规划与准备阶段</a:t>
            </a:r>
          </a:p>
        </p:txBody>
      </p:sp>
      <p:sp>
        <p:nvSpPr>
          <p:cNvPr id="451" name="Google Shape;451;g2e8cf78d5bc_0_1983"/>
          <p:cNvSpPr/>
          <p:nvPr/>
        </p:nvSpPr>
        <p:spPr>
          <a:xfrm>
            <a:off x="9376568" y="1264467"/>
            <a:ext cx="2815602" cy="872738"/>
          </a:xfrm>
          <a:prstGeom prst="chevron">
            <a:avLst>
              <a:gd name="adj" fmla="val 50000"/>
            </a:avLst>
          </a:prstGeom>
          <a:solidFill>
            <a:schemeClr val="bg1">
              <a:lumMod val="65000"/>
            </a:schemeClr>
          </a:solid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zh-CN" sz="1800" b="0" i="0" u="none" strike="noStrike" cap="none" normalizeH="0" baseline="0" noProof="0">
                <a:ln>
                  <a:noFill/>
                </a:ln>
                <a:solidFill>
                  <a:srgbClr val="FFFFFF"/>
                </a:solidFill>
                <a:effectLst/>
                <a:uLnTx/>
                <a:uFillTx/>
                <a:cs typeface="Montserrat"/>
                <a:sym typeface="Montserrat"/>
              </a:rPr>
              <a:t>成效评估阶段</a:t>
            </a:r>
          </a:p>
        </p:txBody>
      </p:sp>
      <p:sp>
        <p:nvSpPr>
          <p:cNvPr id="452" name="Google Shape;452;g2e8cf78d5bc_0_1983"/>
          <p:cNvSpPr/>
          <p:nvPr/>
        </p:nvSpPr>
        <p:spPr>
          <a:xfrm>
            <a:off x="7086715" y="1264467"/>
            <a:ext cx="2815602" cy="872738"/>
          </a:xfrm>
          <a:prstGeom prst="chevron">
            <a:avLst>
              <a:gd name="adj" fmla="val 50000"/>
            </a:avLst>
          </a:prstGeom>
          <a:solidFill>
            <a:schemeClr val="tx1"/>
          </a:solid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zh-CN" sz="1800" b="0" i="0" u="none" strike="noStrike" cap="none" normalizeH="0" baseline="0" noProof="0">
                <a:ln>
                  <a:noFill/>
                </a:ln>
                <a:solidFill>
                  <a:srgbClr val="FFFFFF"/>
                </a:solidFill>
                <a:effectLst/>
                <a:uLnTx/>
                <a:uFillTx/>
                <a:cs typeface="Montserrat"/>
                <a:sym typeface="Montserrat"/>
              </a:rPr>
              <a:t>收尾阶段</a:t>
            </a:r>
          </a:p>
        </p:txBody>
      </p:sp>
      <p:grpSp>
        <p:nvGrpSpPr>
          <p:cNvPr id="453" name="Google Shape;453;g2e8cf78d5bc_0_1983"/>
          <p:cNvGrpSpPr/>
          <p:nvPr/>
        </p:nvGrpSpPr>
        <p:grpSpPr>
          <a:xfrm>
            <a:off x="4796939" y="1264555"/>
            <a:ext cx="2815602" cy="4671129"/>
            <a:chOff x="3699899" y="1162967"/>
            <a:chExt cx="1890300" cy="3063638"/>
          </a:xfrm>
        </p:grpSpPr>
        <p:sp>
          <p:nvSpPr>
            <p:cNvPr id="454" name="Google Shape;454;g2e8cf78d5bc_0_1983"/>
            <p:cNvSpPr/>
            <p:nvPr/>
          </p:nvSpPr>
          <p:spPr>
            <a:xfrm>
              <a:off x="3699899" y="1162967"/>
              <a:ext cx="1890300" cy="572700"/>
            </a:xfrm>
            <a:prstGeom prst="chevron">
              <a:avLst>
                <a:gd name="adj" fmla="val 50000"/>
              </a:avLst>
            </a:prstGeom>
            <a:solidFill>
              <a:schemeClr val="bg1">
                <a:lumMod val="65000"/>
              </a:schemeClr>
            </a:solid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zh-CN" sz="1800" b="0" i="0" u="none" strike="noStrike" cap="none" normalizeH="0" baseline="0" noProof="0" dirty="0">
                  <a:ln>
                    <a:noFill/>
                  </a:ln>
                  <a:solidFill>
                    <a:srgbClr val="FFFFFF"/>
                  </a:solidFill>
                  <a:effectLst/>
                  <a:uLnTx/>
                  <a:uFillTx/>
                  <a:cs typeface="Montserrat"/>
                  <a:sym typeface="Montserrat"/>
                </a:rPr>
                <a:t>陈述、澄清及</a:t>
              </a:r>
              <a:br>
                <a:rPr kumimoji="0" lang="en-US" altLang="zh-CN" sz="1800" b="0" i="0" u="none" strike="noStrike" cap="none" normalizeH="0" baseline="0" noProof="0" dirty="0">
                  <a:ln>
                    <a:noFill/>
                  </a:ln>
                  <a:solidFill>
                    <a:srgbClr val="FFFFFF"/>
                  </a:solidFill>
                  <a:effectLst/>
                  <a:uLnTx/>
                  <a:uFillTx/>
                  <a:cs typeface="Montserrat"/>
                  <a:sym typeface="Montserrat"/>
                </a:rPr>
              </a:br>
              <a:r>
                <a:rPr kumimoji="0" lang="zh-CN" sz="1800" b="0" i="0" u="none" strike="noStrike" cap="none" normalizeH="0" baseline="0" noProof="0" dirty="0">
                  <a:ln>
                    <a:noFill/>
                  </a:ln>
                  <a:solidFill>
                    <a:srgbClr val="FFFFFF"/>
                  </a:solidFill>
                  <a:effectLst/>
                  <a:uLnTx/>
                  <a:uFillTx/>
                  <a:cs typeface="Montserrat"/>
                  <a:sym typeface="Montserrat"/>
                </a:rPr>
                <a:t>质证阶段</a:t>
              </a:r>
            </a:p>
          </p:txBody>
        </p:sp>
        <p:grpSp>
          <p:nvGrpSpPr>
            <p:cNvPr id="455" name="Google Shape;455;g2e8cf78d5bc_0_1983"/>
            <p:cNvGrpSpPr/>
            <p:nvPr/>
          </p:nvGrpSpPr>
          <p:grpSpPr>
            <a:xfrm>
              <a:off x="3699899" y="1911486"/>
              <a:ext cx="1779611" cy="2315119"/>
              <a:chOff x="3699899" y="1911486"/>
              <a:chExt cx="1779611" cy="2315119"/>
            </a:xfrm>
          </p:grpSpPr>
          <p:sp>
            <p:nvSpPr>
              <p:cNvPr id="456" name="Google Shape;456;g2e8cf78d5bc_0_1983"/>
              <p:cNvSpPr/>
              <p:nvPr/>
            </p:nvSpPr>
            <p:spPr>
              <a:xfrm rot="10800000">
                <a:off x="5018974" y="2771133"/>
                <a:ext cx="355800" cy="1272300"/>
              </a:xfrm>
              <a:prstGeom prst="bentArrow">
                <a:avLst>
                  <a:gd name="adj1" fmla="val 25000"/>
                  <a:gd name="adj2" fmla="val 25000"/>
                  <a:gd name="adj3" fmla="val 25000"/>
                  <a:gd name="adj4" fmla="val 43750"/>
                </a:avLst>
              </a:prstGeom>
              <a:solidFill>
                <a:schemeClr val="tx1"/>
              </a:solidFill>
              <a:ln w="9525" cap="flat" cmpd="sng">
                <a:solidFill>
                  <a:srgbClr val="656565"/>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457" name="Google Shape;457;g2e8cf78d5bc_0_1983"/>
              <p:cNvSpPr/>
              <p:nvPr/>
            </p:nvSpPr>
            <p:spPr>
              <a:xfrm>
                <a:off x="3804597" y="2057305"/>
                <a:ext cx="380100" cy="966000"/>
              </a:xfrm>
              <a:prstGeom prst="bentArrow">
                <a:avLst>
                  <a:gd name="adj1" fmla="val 25000"/>
                  <a:gd name="adj2" fmla="val 25000"/>
                  <a:gd name="adj3" fmla="val 25000"/>
                  <a:gd name="adj4" fmla="val 43750"/>
                </a:avLst>
              </a:prstGeom>
              <a:solidFill>
                <a:schemeClr val="tx1"/>
              </a:solidFill>
              <a:ln w="9525" cap="flat" cmpd="sng">
                <a:solidFill>
                  <a:srgbClr val="656565"/>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458" name="Google Shape;458;g2e8cf78d5bc_0_1983"/>
              <p:cNvSpPr/>
              <p:nvPr/>
            </p:nvSpPr>
            <p:spPr>
              <a:xfrm rot="10800000" flipH="1">
                <a:off x="5043577" y="2207279"/>
                <a:ext cx="380100" cy="473100"/>
              </a:xfrm>
              <a:prstGeom prst="bentUpArrow">
                <a:avLst>
                  <a:gd name="adj1" fmla="val 25000"/>
                  <a:gd name="adj2" fmla="val 20687"/>
                  <a:gd name="adj3" fmla="val 25000"/>
                </a:avLst>
              </a:prstGeom>
              <a:solidFill>
                <a:schemeClr val="tx1"/>
              </a:solidFill>
              <a:ln w="9525" cap="flat" cmpd="sng">
                <a:solidFill>
                  <a:srgbClr val="656565"/>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459" name="Google Shape;459;g2e8cf78d5bc_0_1983"/>
              <p:cNvSpPr txBox="1"/>
              <p:nvPr/>
            </p:nvSpPr>
            <p:spPr>
              <a:xfrm>
                <a:off x="4184927" y="1911486"/>
                <a:ext cx="914100" cy="412500"/>
              </a:xfrm>
              <a:prstGeom prst="rect">
                <a:avLst/>
              </a:prstGeom>
              <a:solidFill>
                <a:schemeClr val="bg1">
                  <a:lumMod val="65000"/>
                </a:schemeClr>
              </a:solidFill>
              <a:ln>
                <a:noFill/>
              </a:ln>
              <a:effectLst>
                <a:outerShdw blurRad="57150" dist="19050" dir="5400000" algn="bl" rotWithShape="0">
                  <a:srgbClr val="000000">
                    <a:alpha val="49019"/>
                  </a:srgbClr>
                </a:outerShdw>
              </a:effectLst>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zh-CN" sz="1400" b="0" i="0" u="none" strike="noStrike" cap="none" normalizeH="0" baseline="0" noProof="0" dirty="0">
                    <a:ln>
                      <a:noFill/>
                    </a:ln>
                    <a:solidFill>
                      <a:srgbClr val="000000"/>
                    </a:solidFill>
                    <a:effectLst/>
                    <a:uLnTx/>
                    <a:uFillTx/>
                    <a:cs typeface="Montserrat"/>
                    <a:sym typeface="Montserrat"/>
                  </a:rPr>
                  <a:t>话题引入</a:t>
                </a:r>
              </a:p>
            </p:txBody>
          </p:sp>
          <p:sp>
            <p:nvSpPr>
              <p:cNvPr id="460" name="Google Shape;460;g2e8cf78d5bc_0_1983"/>
              <p:cNvSpPr txBox="1"/>
              <p:nvPr/>
            </p:nvSpPr>
            <p:spPr>
              <a:xfrm>
                <a:off x="4115143" y="3918867"/>
                <a:ext cx="914100" cy="307738"/>
              </a:xfrm>
              <a:prstGeom prst="rect">
                <a:avLst/>
              </a:prstGeom>
              <a:solidFill>
                <a:schemeClr val="bg1">
                  <a:lumMod val="65000"/>
                </a:schemeClr>
              </a:solidFill>
              <a:ln>
                <a:noFill/>
              </a:ln>
              <a:effectLst>
                <a:outerShdw blurRad="57150" dist="19050" dir="5400000" algn="bl" rotWithShape="0">
                  <a:srgbClr val="000000">
                    <a:alpha val="49019"/>
                  </a:srgbClr>
                </a:outerShdw>
              </a:effectLst>
            </p:spPr>
            <p:txBody>
              <a:bodyPr spcFirstLastPara="1" wrap="square" lIns="91425" tIns="91425" rIns="91425" bIns="91425"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zh-CN" sz="1400" b="0" i="0" u="none" strike="noStrike" cap="none" normalizeH="0" baseline="0" noProof="0">
                    <a:ln>
                      <a:noFill/>
                    </a:ln>
                    <a:solidFill>
                      <a:srgbClr val="000000"/>
                    </a:solidFill>
                    <a:effectLst/>
                    <a:uLnTx/>
                    <a:uFillTx/>
                    <a:cs typeface="Montserrat"/>
                    <a:sym typeface="Montserrat"/>
                  </a:rPr>
                  <a:t>话题回溯</a:t>
                </a:r>
              </a:p>
            </p:txBody>
          </p:sp>
          <p:sp>
            <p:nvSpPr>
              <p:cNvPr id="461" name="Google Shape;461;g2e8cf78d5bc_0_1983"/>
              <p:cNvSpPr txBox="1"/>
              <p:nvPr/>
            </p:nvSpPr>
            <p:spPr>
              <a:xfrm>
                <a:off x="4368910" y="2517313"/>
                <a:ext cx="1110600" cy="325800"/>
              </a:xfrm>
              <a:prstGeom prst="rect">
                <a:avLst/>
              </a:prstGeom>
              <a:solidFill>
                <a:srgbClr val="E9EDEE"/>
              </a:solidFill>
              <a:ln>
                <a:noFill/>
              </a:ln>
              <a:effectLst>
                <a:outerShdw blurRad="57150" dist="19050" dir="5400000" algn="bl" rotWithShape="0">
                  <a:srgbClr val="000000">
                    <a:alpha val="49019"/>
                  </a:srgbClr>
                </a:outerShdw>
              </a:effectLst>
            </p:spPr>
            <p:txBody>
              <a:bodyPr spcFirstLastPara="1" wrap="square" lIns="91425" tIns="91425" rIns="91425" bIns="91425"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zh-CN" sz="1400" b="0" i="0" u="none" strike="noStrike" cap="none" normalizeH="0" baseline="0" noProof="0">
                    <a:ln>
                      <a:noFill/>
                    </a:ln>
                    <a:solidFill>
                      <a:srgbClr val="000000"/>
                    </a:solidFill>
                    <a:effectLst/>
                    <a:uLnTx/>
                    <a:uFillTx/>
                    <a:cs typeface="Montserrat"/>
                    <a:sym typeface="Montserrat"/>
                  </a:rPr>
                  <a:t>疑惑澄清</a:t>
                </a:r>
              </a:p>
            </p:txBody>
          </p:sp>
          <p:sp>
            <p:nvSpPr>
              <p:cNvPr id="462" name="Google Shape;462;g2e8cf78d5bc_0_1983"/>
              <p:cNvSpPr txBox="1"/>
              <p:nvPr/>
            </p:nvSpPr>
            <p:spPr>
              <a:xfrm>
                <a:off x="3699899" y="2952867"/>
                <a:ext cx="1110600" cy="678000"/>
              </a:xfrm>
              <a:prstGeom prst="rect">
                <a:avLst/>
              </a:prstGeom>
              <a:solidFill>
                <a:srgbClr val="E9EDEE"/>
              </a:solidFill>
              <a:ln>
                <a:noFill/>
              </a:ln>
              <a:effectLst>
                <a:outerShdw blurRad="57150" dist="19050" dir="5400000" algn="bl" rotWithShape="0">
                  <a:srgbClr val="000000">
                    <a:alpha val="49019"/>
                  </a:srgbClr>
                </a:outerShdw>
              </a:effectLst>
            </p:spPr>
            <p:txBody>
              <a:bodyPr spcFirstLastPara="1" wrap="square" lIns="91425" tIns="91425" rIns="91425" bIns="91425"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zh-CN" sz="1400" b="0" i="0" u="none" strike="noStrike" cap="none" normalizeH="0" baseline="0" noProof="0">
                    <a:ln>
                      <a:noFill/>
                    </a:ln>
                    <a:solidFill>
                      <a:srgbClr val="000000"/>
                    </a:solidFill>
                    <a:effectLst/>
                    <a:uLnTx/>
                    <a:uFillTx/>
                    <a:cs typeface="Montserrat"/>
                    <a:sym typeface="Montserrat"/>
                  </a:rPr>
                  <a:t>详细追问</a:t>
                </a:r>
              </a:p>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zh-CN" sz="1400" b="0" i="0" u="none" strike="noStrike" cap="none" normalizeH="0" baseline="0" noProof="0">
                    <a:ln>
                      <a:noFill/>
                    </a:ln>
                    <a:solidFill>
                      <a:srgbClr val="000000"/>
                    </a:solidFill>
                    <a:effectLst/>
                    <a:uLnTx/>
                    <a:uFillTx/>
                    <a:cs typeface="Montserrat"/>
                    <a:sym typeface="Montserrat"/>
                  </a:rPr>
                  <a:t>事实可查</a:t>
                </a:r>
              </a:p>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zh-CN" sz="1400" b="0" i="0" u="none" strike="noStrike" cap="none" normalizeH="0" baseline="0" noProof="0">
                    <a:ln>
                      <a:noFill/>
                    </a:ln>
                    <a:solidFill>
                      <a:srgbClr val="000000"/>
                    </a:solidFill>
                    <a:effectLst/>
                    <a:uLnTx/>
                    <a:uFillTx/>
                    <a:cs typeface="Montserrat"/>
                    <a:sym typeface="Montserrat"/>
                  </a:rPr>
                  <a:t>保密声明</a:t>
                </a:r>
              </a:p>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zh-CN" sz="1400" b="0" i="0" u="none" strike="noStrike" cap="none" normalizeH="0" baseline="0" noProof="0">
                    <a:ln>
                      <a:noFill/>
                    </a:ln>
                    <a:solidFill>
                      <a:srgbClr val="000000"/>
                    </a:solidFill>
                    <a:effectLst/>
                    <a:uLnTx/>
                    <a:uFillTx/>
                    <a:cs typeface="Montserrat"/>
                    <a:sym typeface="Montserrat"/>
                  </a:rPr>
                  <a:t>确认共识</a:t>
                </a:r>
              </a:p>
            </p:txBody>
          </p:sp>
          <p:sp>
            <p:nvSpPr>
              <p:cNvPr id="463" name="Google Shape;463;g2e8cf78d5bc_0_1983"/>
              <p:cNvSpPr/>
              <p:nvPr/>
            </p:nvSpPr>
            <p:spPr>
              <a:xfrm flipH="1">
                <a:off x="3804650" y="3630869"/>
                <a:ext cx="310500" cy="459900"/>
              </a:xfrm>
              <a:prstGeom prst="bentUpArrow">
                <a:avLst>
                  <a:gd name="adj1" fmla="val 25000"/>
                  <a:gd name="adj2" fmla="val 20687"/>
                  <a:gd name="adj3" fmla="val 25000"/>
                </a:avLst>
              </a:prstGeom>
              <a:solidFill>
                <a:schemeClr val="tx1"/>
              </a:solidFill>
              <a:ln w="9525" cap="flat" cmpd="sng">
                <a:solidFill>
                  <a:srgbClr val="656565"/>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grpSp>
      </p:grpSp>
      <p:sp>
        <p:nvSpPr>
          <p:cNvPr id="464" name="Google Shape;464;g2e8cf78d5bc_0_1983"/>
          <p:cNvSpPr txBox="1"/>
          <p:nvPr/>
        </p:nvSpPr>
        <p:spPr>
          <a:xfrm>
            <a:off x="172700" y="2289075"/>
            <a:ext cx="2334900" cy="2135700"/>
          </a:xfrm>
          <a:prstGeom prst="rect">
            <a:avLst/>
          </a:prstGeom>
          <a:noFill/>
          <a:ln>
            <a:noFill/>
          </a:ln>
        </p:spPr>
        <p:txBody>
          <a:bodyPr spcFirstLastPara="1" wrap="square" lIns="91425" tIns="91425" rIns="91425" bIns="91425" anchor="t" anchorCtr="0">
            <a:noAutofit/>
          </a:bodyPr>
          <a:lstStyle/>
          <a:p>
            <a:pPr marL="457200" marR="0" lvl="0" indent="-311150" algn="l" defTabSz="914400" rtl="0" eaLnBrk="1" fontAlgn="auto" latinLnBrk="0" hangingPunct="1">
              <a:lnSpc>
                <a:spcPct val="130000"/>
              </a:lnSpc>
              <a:spcBef>
                <a:spcPts val="0"/>
              </a:spcBef>
              <a:spcAft>
                <a:spcPts val="0"/>
              </a:spcAft>
              <a:buClr>
                <a:srgbClr val="000000"/>
              </a:buClr>
              <a:buSzPts val="1300"/>
              <a:buFont typeface="Avenir"/>
              <a:buChar char="●"/>
              <a:tabLst/>
              <a:defRPr/>
            </a:pPr>
            <a:r>
              <a:rPr kumimoji="0" lang="zh-CN" sz="1300" b="0" i="0" u="none" strike="noStrike" cap="none" normalizeH="0" baseline="0" noProof="0" dirty="0">
                <a:ln>
                  <a:noFill/>
                </a:ln>
                <a:solidFill>
                  <a:srgbClr val="000000"/>
                </a:solidFill>
                <a:effectLst/>
                <a:uLnTx/>
                <a:uFillTx/>
                <a:cs typeface="Avenir"/>
                <a:sym typeface="Avenir"/>
              </a:rPr>
              <a:t>安排专属规划时间</a:t>
            </a:r>
          </a:p>
          <a:p>
            <a:pPr marL="457200" marR="0" lvl="0" indent="-311150" algn="l" defTabSz="914400" rtl="0" eaLnBrk="1" fontAlgn="auto" latinLnBrk="0" hangingPunct="1">
              <a:lnSpc>
                <a:spcPct val="130000"/>
              </a:lnSpc>
              <a:spcBef>
                <a:spcPts val="0"/>
              </a:spcBef>
              <a:spcAft>
                <a:spcPts val="0"/>
              </a:spcAft>
              <a:buClr>
                <a:srgbClr val="000000"/>
              </a:buClr>
              <a:buSzPts val="1300"/>
              <a:buFont typeface="Avenir"/>
              <a:buChar char="●"/>
              <a:tabLst/>
              <a:defRPr/>
            </a:pPr>
            <a:r>
              <a:rPr kumimoji="0" lang="zh-CN" sz="1300" b="0" i="0" u="none" strike="noStrike" cap="none" normalizeH="0" baseline="0" noProof="0" dirty="0">
                <a:ln>
                  <a:noFill/>
                </a:ln>
                <a:solidFill>
                  <a:srgbClr val="000000"/>
                </a:solidFill>
                <a:effectLst/>
                <a:uLnTx/>
                <a:uFillTx/>
                <a:cs typeface="Avenir"/>
                <a:sym typeface="Avenir"/>
              </a:rPr>
              <a:t>实际筹备（如安排房间、准备笔记、清单、文件）</a:t>
            </a:r>
          </a:p>
          <a:p>
            <a:pPr marL="457200" marR="0" lvl="0" indent="-311150" algn="l" defTabSz="914400" rtl="0" eaLnBrk="1" fontAlgn="auto" latinLnBrk="0" hangingPunct="1">
              <a:lnSpc>
                <a:spcPct val="130000"/>
              </a:lnSpc>
              <a:spcBef>
                <a:spcPts val="0"/>
              </a:spcBef>
              <a:spcAft>
                <a:spcPts val="0"/>
              </a:spcAft>
              <a:buClr>
                <a:srgbClr val="000000"/>
              </a:buClr>
              <a:buSzPts val="1300"/>
              <a:buFont typeface="Avenir"/>
              <a:buChar char="●"/>
              <a:tabLst/>
              <a:defRPr/>
            </a:pPr>
            <a:r>
              <a:rPr kumimoji="0" lang="zh-CN" sz="1300" b="1" i="0" u="none" strike="noStrike" cap="none" normalizeH="0" baseline="0" noProof="0" dirty="0">
                <a:ln>
                  <a:noFill/>
                </a:ln>
                <a:solidFill>
                  <a:srgbClr val="000000"/>
                </a:solidFill>
                <a:effectLst/>
                <a:uLnTx/>
                <a:uFillTx/>
                <a:cs typeface="Avenir"/>
                <a:sym typeface="Avenir"/>
              </a:rPr>
              <a:t>面谈</a:t>
            </a:r>
            <a:r>
              <a:rPr lang="zh-CN" altLang="en-US" sz="1300" b="1" dirty="0">
                <a:solidFill>
                  <a:srgbClr val="000000"/>
                </a:solidFill>
                <a:cs typeface="Avenir"/>
                <a:sym typeface="Avenir"/>
              </a:rPr>
              <a:t>计划</a:t>
            </a:r>
            <a:endParaRPr kumimoji="0" lang="zh-CN" sz="1300" b="1" i="0" u="none" strike="noStrike" cap="none" normalizeH="0" baseline="0" noProof="0" dirty="0">
              <a:ln>
                <a:noFill/>
              </a:ln>
              <a:solidFill>
                <a:srgbClr val="000000"/>
              </a:solidFill>
              <a:effectLst/>
              <a:uLnTx/>
              <a:uFillTx/>
              <a:cs typeface="Avenir"/>
              <a:sym typeface="Avenir"/>
            </a:endParaRPr>
          </a:p>
          <a:p>
            <a:pPr marL="457200" marR="0" lvl="0" indent="-311150" algn="l" defTabSz="914400" rtl="0" eaLnBrk="1" fontAlgn="auto" latinLnBrk="0" hangingPunct="1">
              <a:lnSpc>
                <a:spcPct val="130000"/>
              </a:lnSpc>
              <a:spcBef>
                <a:spcPts val="0"/>
              </a:spcBef>
              <a:spcAft>
                <a:spcPts val="0"/>
              </a:spcAft>
              <a:buClr>
                <a:srgbClr val="000000"/>
              </a:buClr>
              <a:buSzPts val="1300"/>
              <a:buFont typeface="Avenir"/>
              <a:buChar char="●"/>
              <a:tabLst/>
              <a:defRPr/>
            </a:pPr>
            <a:r>
              <a:rPr kumimoji="0" lang="zh-CN" sz="1300" b="0" i="0" u="none" strike="noStrike" cap="none" normalizeH="0" baseline="0" noProof="0" dirty="0">
                <a:ln>
                  <a:noFill/>
                </a:ln>
                <a:solidFill>
                  <a:srgbClr val="000000"/>
                </a:solidFill>
                <a:effectLst/>
                <a:uLnTx/>
                <a:uFillTx/>
                <a:cs typeface="Avenir"/>
                <a:sym typeface="Avenir"/>
              </a:rPr>
              <a:t>明确需获取的信息类型</a:t>
            </a:r>
            <a:r>
              <a:rPr kumimoji="0" lang="zh-CN" sz="1300" b="1" i="0" u="none" strike="noStrike" cap="none" normalizeH="0" baseline="0" noProof="0" dirty="0">
                <a:ln>
                  <a:noFill/>
                </a:ln>
                <a:solidFill>
                  <a:srgbClr val="000000"/>
                </a:solidFill>
                <a:effectLst/>
                <a:uLnTx/>
                <a:uFillTx/>
                <a:cs typeface="Avenir"/>
                <a:sym typeface="Avenir"/>
              </a:rPr>
              <a:t>（目标）</a:t>
            </a:r>
            <a:r>
              <a:rPr kumimoji="0" lang="zh-CN" sz="1300" b="0" i="0" u="none" strike="noStrike" cap="none" normalizeH="0" baseline="0" noProof="0" dirty="0">
                <a:ln>
                  <a:noFill/>
                </a:ln>
                <a:solidFill>
                  <a:srgbClr val="000000"/>
                </a:solidFill>
                <a:effectLst/>
                <a:uLnTx/>
                <a:uFillTx/>
                <a:cs typeface="Avenir"/>
                <a:sym typeface="Avenir"/>
              </a:rPr>
              <a:t>。</a:t>
            </a:r>
          </a:p>
          <a:p>
            <a:pPr marL="457200" marR="0" lvl="0" indent="-311150" algn="l" defTabSz="914400" rtl="0" eaLnBrk="1" fontAlgn="auto" latinLnBrk="0" hangingPunct="1">
              <a:lnSpc>
                <a:spcPct val="130000"/>
              </a:lnSpc>
              <a:spcBef>
                <a:spcPts val="0"/>
              </a:spcBef>
              <a:spcAft>
                <a:spcPts val="0"/>
              </a:spcAft>
              <a:buClr>
                <a:srgbClr val="000000"/>
              </a:buClr>
              <a:buSzPts val="1300"/>
              <a:buFont typeface="Avenir"/>
              <a:buChar char="●"/>
              <a:tabLst/>
              <a:defRPr/>
            </a:pPr>
            <a:r>
              <a:rPr kumimoji="0" lang="zh-CN" sz="1300" b="0" i="0" u="none" strike="noStrike" cap="none" normalizeH="0" baseline="0" noProof="0" dirty="0">
                <a:ln>
                  <a:noFill/>
                </a:ln>
                <a:solidFill>
                  <a:srgbClr val="000000"/>
                </a:solidFill>
                <a:effectLst/>
                <a:uLnTx/>
                <a:uFillTx/>
                <a:cs typeface="Avenir"/>
                <a:sym typeface="Avenir"/>
              </a:rPr>
              <a:t>确定面谈对象、地点及时间</a:t>
            </a:r>
          </a:p>
          <a:p>
            <a:pPr marL="457200" marR="0" lvl="0" indent="-311150" algn="l" defTabSz="914400" rtl="0" eaLnBrk="1" fontAlgn="auto" latinLnBrk="0" hangingPunct="1">
              <a:lnSpc>
                <a:spcPct val="130000"/>
              </a:lnSpc>
              <a:spcBef>
                <a:spcPts val="0"/>
              </a:spcBef>
              <a:spcAft>
                <a:spcPts val="0"/>
              </a:spcAft>
              <a:buClr>
                <a:srgbClr val="000000"/>
              </a:buClr>
              <a:buSzPts val="1300"/>
              <a:buFont typeface="Avenir"/>
              <a:buChar char="●"/>
              <a:tabLst/>
              <a:defRPr/>
            </a:pPr>
            <a:r>
              <a:rPr kumimoji="0" lang="zh-CN" sz="1300" b="0" i="0" u="none" strike="noStrike" cap="none" normalizeH="0" baseline="0" noProof="0" dirty="0">
                <a:ln>
                  <a:noFill/>
                </a:ln>
                <a:solidFill>
                  <a:srgbClr val="000000"/>
                </a:solidFill>
                <a:effectLst/>
                <a:uLnTx/>
                <a:uFillTx/>
                <a:cs typeface="Avenir"/>
                <a:sym typeface="Avenir"/>
              </a:rPr>
              <a:t>确定前期需要了解的信息</a:t>
            </a:r>
            <a:r>
              <a:rPr kumimoji="0" lang="zh-CN" sz="1300" b="1" i="0" u="none" strike="noStrike" cap="none" normalizeH="0" baseline="0" noProof="0" dirty="0">
                <a:ln>
                  <a:noFill/>
                </a:ln>
                <a:solidFill>
                  <a:srgbClr val="000000"/>
                </a:solidFill>
                <a:effectLst/>
                <a:uLnTx/>
                <a:uFillTx/>
                <a:cs typeface="Avenir"/>
                <a:sym typeface="Avenir"/>
              </a:rPr>
              <a:t>（数量和质量）</a:t>
            </a:r>
            <a:r>
              <a:rPr kumimoji="0" lang="zh-CN" sz="1300" b="0" i="0" u="none" strike="noStrike" cap="none" normalizeH="0" baseline="0" noProof="0" dirty="0">
                <a:ln>
                  <a:noFill/>
                </a:ln>
                <a:solidFill>
                  <a:srgbClr val="000000"/>
                </a:solidFill>
                <a:effectLst/>
                <a:uLnTx/>
                <a:uFillTx/>
                <a:cs typeface="Avenir"/>
                <a:sym typeface="Avenir"/>
              </a:rPr>
              <a:t>。</a:t>
            </a:r>
          </a:p>
          <a:p>
            <a:pPr marL="457200" marR="0" lvl="0" indent="-311150" algn="l" defTabSz="914400" rtl="0" eaLnBrk="1" fontAlgn="auto" latinLnBrk="0" hangingPunct="1">
              <a:lnSpc>
                <a:spcPct val="130000"/>
              </a:lnSpc>
              <a:spcBef>
                <a:spcPts val="0"/>
              </a:spcBef>
              <a:spcAft>
                <a:spcPts val="0"/>
              </a:spcAft>
              <a:buClr>
                <a:srgbClr val="000000"/>
              </a:buClr>
              <a:buSzPts val="1300"/>
              <a:buFont typeface="Avenir"/>
              <a:buChar char="●"/>
              <a:tabLst/>
              <a:defRPr/>
            </a:pPr>
            <a:r>
              <a:rPr kumimoji="0" lang="zh-CN" sz="1300" b="0" i="0" u="none" strike="noStrike" cap="none" normalizeH="0" baseline="0" noProof="0" dirty="0">
                <a:ln>
                  <a:noFill/>
                </a:ln>
                <a:solidFill>
                  <a:srgbClr val="000000"/>
                </a:solidFill>
                <a:effectLst/>
                <a:uLnTx/>
                <a:uFillTx/>
                <a:cs typeface="Avenir"/>
                <a:sym typeface="Avenir"/>
              </a:rPr>
              <a:t>确定提问内容和方式</a:t>
            </a:r>
            <a:r>
              <a:rPr kumimoji="0" lang="zh-CN" sz="1300" b="1" i="0" u="none" strike="noStrike" cap="none" normalizeH="0" baseline="0" noProof="0" dirty="0">
                <a:ln>
                  <a:noFill/>
                </a:ln>
                <a:solidFill>
                  <a:srgbClr val="000000"/>
                </a:solidFill>
                <a:effectLst/>
                <a:uLnTx/>
                <a:uFillTx/>
                <a:cs typeface="Avenir"/>
                <a:sym typeface="Avenir"/>
              </a:rPr>
              <a:t>（提问策略）</a:t>
            </a:r>
            <a:r>
              <a:rPr kumimoji="0" lang="zh-CN" sz="1300" b="0" i="0" u="none" strike="noStrike" cap="none" normalizeH="0" baseline="0" noProof="0" dirty="0">
                <a:ln>
                  <a:noFill/>
                </a:ln>
                <a:solidFill>
                  <a:srgbClr val="000000"/>
                </a:solidFill>
                <a:effectLst/>
                <a:uLnTx/>
                <a:uFillTx/>
                <a:cs typeface="Avenir"/>
                <a:sym typeface="Avenir"/>
              </a:rPr>
              <a:t>。</a:t>
            </a:r>
          </a:p>
        </p:txBody>
      </p:sp>
      <p:sp>
        <p:nvSpPr>
          <p:cNvPr id="465" name="Google Shape;465;g2e8cf78d5bc_0_1983"/>
          <p:cNvSpPr txBox="1"/>
          <p:nvPr/>
        </p:nvSpPr>
        <p:spPr>
          <a:xfrm>
            <a:off x="2616525" y="2289075"/>
            <a:ext cx="1894125" cy="3026400"/>
          </a:xfrm>
          <a:prstGeom prst="rect">
            <a:avLst/>
          </a:prstGeom>
          <a:noFill/>
          <a:ln>
            <a:noFill/>
          </a:ln>
        </p:spPr>
        <p:txBody>
          <a:bodyPr spcFirstLastPara="1" wrap="square" lIns="91425" tIns="91425" rIns="91425" bIns="91425" anchor="t" anchorCtr="0">
            <a:noAutofit/>
          </a:bodyPr>
          <a:lstStyle/>
          <a:p>
            <a:pPr marL="457200" marR="0" lvl="0" indent="-311150" algn="l" defTabSz="914400" rtl="0" eaLnBrk="1" fontAlgn="auto" latinLnBrk="0" hangingPunct="1">
              <a:lnSpc>
                <a:spcPct val="130000"/>
              </a:lnSpc>
              <a:spcBef>
                <a:spcPts val="0"/>
              </a:spcBef>
              <a:spcAft>
                <a:spcPts val="0"/>
              </a:spcAft>
              <a:buClr>
                <a:srgbClr val="000000"/>
              </a:buClr>
              <a:buSzPts val="1300"/>
              <a:buFont typeface="Avenir"/>
              <a:buChar char="●"/>
              <a:tabLst/>
              <a:defRPr/>
            </a:pPr>
            <a:r>
              <a:rPr kumimoji="0" lang="zh-CN" sz="1300" b="0" i="0" u="none" strike="noStrike" cap="none" normalizeH="0" baseline="0" noProof="0" dirty="0">
                <a:ln>
                  <a:noFill/>
                </a:ln>
                <a:solidFill>
                  <a:srgbClr val="000000"/>
                </a:solidFill>
                <a:effectLst/>
                <a:uLnTx/>
                <a:uFillTx/>
                <a:cs typeface="Avenir"/>
                <a:sym typeface="Avenir"/>
              </a:rPr>
              <a:t>确定自我介绍与面谈开场的方式。</a:t>
            </a:r>
          </a:p>
          <a:p>
            <a:pPr marL="457200" marR="0" lvl="0" indent="-311150" algn="l" defTabSz="914400" rtl="0" eaLnBrk="1" fontAlgn="auto" latinLnBrk="0" hangingPunct="1">
              <a:lnSpc>
                <a:spcPct val="130000"/>
              </a:lnSpc>
              <a:spcBef>
                <a:spcPts val="0"/>
              </a:spcBef>
              <a:spcAft>
                <a:spcPts val="0"/>
              </a:spcAft>
              <a:buClr>
                <a:srgbClr val="000000"/>
              </a:buClr>
              <a:buSzPts val="1300"/>
              <a:buFont typeface="Avenir"/>
              <a:buChar char="●"/>
              <a:tabLst/>
              <a:defRPr/>
            </a:pPr>
            <a:r>
              <a:rPr kumimoji="0" lang="zh-CN" sz="1300" b="0" i="0" u="none" strike="noStrike" cap="none" normalizeH="0" baseline="0" noProof="0" dirty="0">
                <a:ln>
                  <a:noFill/>
                </a:ln>
                <a:solidFill>
                  <a:srgbClr val="000000"/>
                </a:solidFill>
                <a:effectLst/>
                <a:uLnTx/>
                <a:uFillTx/>
                <a:cs typeface="Avenir"/>
                <a:sym typeface="Avenir"/>
              </a:rPr>
              <a:t>采用增强自信和信任的方式。</a:t>
            </a:r>
          </a:p>
          <a:p>
            <a:pPr marL="457200" marR="0" lvl="0" indent="-311150" algn="l" defTabSz="914400" rtl="0" eaLnBrk="1" fontAlgn="auto" latinLnBrk="0" hangingPunct="1">
              <a:lnSpc>
                <a:spcPct val="130000"/>
              </a:lnSpc>
              <a:spcBef>
                <a:spcPts val="0"/>
              </a:spcBef>
              <a:spcAft>
                <a:spcPts val="0"/>
              </a:spcAft>
              <a:buClr>
                <a:srgbClr val="000000"/>
              </a:buClr>
              <a:buSzPts val="1300"/>
              <a:buFont typeface="Avenir"/>
              <a:buChar char="●"/>
              <a:tabLst/>
              <a:defRPr/>
            </a:pPr>
            <a:r>
              <a:rPr kumimoji="0" lang="zh-CN" sz="1300" b="0" i="0" u="none" strike="noStrike" cap="none" normalizeH="0" baseline="0" noProof="0" dirty="0">
                <a:ln>
                  <a:noFill/>
                </a:ln>
                <a:solidFill>
                  <a:srgbClr val="000000"/>
                </a:solidFill>
                <a:effectLst/>
                <a:uLnTx/>
                <a:uFillTx/>
                <a:cs typeface="Avenir"/>
                <a:sym typeface="Avenir"/>
              </a:rPr>
              <a:t>采用文化适配的方法。</a:t>
            </a:r>
          </a:p>
          <a:p>
            <a:pPr marL="457200" marR="0" lvl="0" indent="-311150" algn="l" defTabSz="914400" rtl="0" eaLnBrk="1" fontAlgn="auto" latinLnBrk="0" hangingPunct="1">
              <a:lnSpc>
                <a:spcPct val="130000"/>
              </a:lnSpc>
              <a:spcBef>
                <a:spcPts val="0"/>
              </a:spcBef>
              <a:spcAft>
                <a:spcPts val="0"/>
              </a:spcAft>
              <a:buClr>
                <a:srgbClr val="000000"/>
              </a:buClr>
              <a:buSzPts val="1300"/>
              <a:buFont typeface="Avenir"/>
              <a:buChar char="●"/>
              <a:tabLst/>
              <a:defRPr/>
            </a:pPr>
            <a:r>
              <a:rPr kumimoji="0" lang="zh-CN" sz="1300" b="0" i="0" u="none" strike="noStrike" cap="none" normalizeH="0" baseline="0" noProof="0" dirty="0">
                <a:ln>
                  <a:noFill/>
                </a:ln>
                <a:solidFill>
                  <a:srgbClr val="000000"/>
                </a:solidFill>
                <a:effectLst/>
                <a:uLnTx/>
                <a:uFillTx/>
                <a:cs typeface="Avenir"/>
                <a:sym typeface="Avenir"/>
              </a:rPr>
              <a:t>主动倾听</a:t>
            </a:r>
            <a:r>
              <a:rPr kumimoji="0" lang="zh-CN" altLang="en-US" sz="1300" b="0" i="0" u="none" strike="noStrike" cap="none" normalizeH="0" baseline="0" noProof="0" dirty="0">
                <a:ln>
                  <a:noFill/>
                </a:ln>
                <a:solidFill>
                  <a:srgbClr val="000000"/>
                </a:solidFill>
                <a:effectLst/>
                <a:uLnTx/>
                <a:uFillTx/>
                <a:cs typeface="Avenir"/>
                <a:sym typeface="Avenir"/>
              </a:rPr>
              <a:t>。</a:t>
            </a:r>
            <a:endParaRPr kumimoji="0" lang="zh-CN" sz="1300" b="0" i="0" u="none" strike="noStrike" cap="none" normalizeH="0" baseline="0" noProof="0" dirty="0">
              <a:ln>
                <a:noFill/>
              </a:ln>
              <a:solidFill>
                <a:srgbClr val="000000"/>
              </a:solidFill>
              <a:effectLst/>
              <a:uLnTx/>
              <a:uFillTx/>
              <a:cs typeface="Avenir"/>
              <a:sym typeface="Avenir"/>
            </a:endParaRPr>
          </a:p>
          <a:p>
            <a:pPr marL="457200" marR="0" lvl="0" indent="-311150" algn="l" defTabSz="914400" rtl="0" eaLnBrk="1" fontAlgn="auto" latinLnBrk="0" hangingPunct="1">
              <a:lnSpc>
                <a:spcPct val="130000"/>
              </a:lnSpc>
              <a:spcBef>
                <a:spcPts val="0"/>
              </a:spcBef>
              <a:spcAft>
                <a:spcPts val="0"/>
              </a:spcAft>
              <a:buClr>
                <a:srgbClr val="000000"/>
              </a:buClr>
              <a:buSzPts val="1300"/>
              <a:buFont typeface="Avenir"/>
              <a:buChar char="●"/>
              <a:tabLst/>
              <a:defRPr/>
            </a:pPr>
            <a:r>
              <a:rPr kumimoji="0" lang="zh-CN" sz="1300" b="0" i="0" u="none" strike="noStrike" cap="none" normalizeH="0" baseline="0" noProof="0" dirty="0">
                <a:ln>
                  <a:noFill/>
                </a:ln>
                <a:solidFill>
                  <a:srgbClr val="000000"/>
                </a:solidFill>
                <a:effectLst/>
                <a:uLnTx/>
                <a:uFillTx/>
                <a:cs typeface="Avenir"/>
                <a:sym typeface="Avenir"/>
              </a:rPr>
              <a:t>确定聚焦的话题。</a:t>
            </a:r>
          </a:p>
        </p:txBody>
      </p:sp>
      <p:sp>
        <p:nvSpPr>
          <p:cNvPr id="466" name="Google Shape;466;g2e8cf78d5bc_0_1983"/>
          <p:cNvSpPr txBox="1"/>
          <p:nvPr/>
        </p:nvSpPr>
        <p:spPr>
          <a:xfrm>
            <a:off x="7458775" y="2289075"/>
            <a:ext cx="2071500" cy="1484992"/>
          </a:xfrm>
          <a:prstGeom prst="rect">
            <a:avLst/>
          </a:prstGeom>
          <a:noFill/>
          <a:ln>
            <a:noFill/>
          </a:ln>
        </p:spPr>
        <p:txBody>
          <a:bodyPr spcFirstLastPara="1" wrap="square" lIns="91425" tIns="91425" rIns="91425" bIns="91425" anchor="t" anchorCtr="0">
            <a:spAutoFit/>
          </a:bodyPr>
          <a:lstStyle/>
          <a:p>
            <a:pPr marL="457200" marR="0" lvl="0" indent="-311150" algn="l" defTabSz="914400" rtl="0" eaLnBrk="1" fontAlgn="auto" latinLnBrk="0" hangingPunct="1">
              <a:lnSpc>
                <a:spcPct val="130000"/>
              </a:lnSpc>
              <a:spcBef>
                <a:spcPts val="0"/>
              </a:spcBef>
              <a:spcAft>
                <a:spcPts val="0"/>
              </a:spcAft>
              <a:buClr>
                <a:srgbClr val="2B2E2F"/>
              </a:buClr>
              <a:buSzPts val="1300"/>
              <a:buFont typeface="Avenir"/>
              <a:buChar char="●"/>
              <a:tabLst/>
              <a:defRPr/>
            </a:pPr>
            <a:r>
              <a:rPr kumimoji="0" lang="zh-CN" sz="1300" b="0" i="0" u="none" strike="noStrike" cap="none" normalizeH="0" baseline="0" noProof="0">
                <a:ln>
                  <a:noFill/>
                </a:ln>
                <a:solidFill>
                  <a:srgbClr val="2B2E2F"/>
                </a:solidFill>
                <a:effectLst/>
                <a:uLnTx/>
                <a:uFillTx/>
                <a:cs typeface="Avenir"/>
                <a:sym typeface="Avenir"/>
              </a:rPr>
              <a:t>渐进式收尾。</a:t>
            </a:r>
          </a:p>
          <a:p>
            <a:pPr marL="457200" marR="0" lvl="0" indent="-311150" algn="l" defTabSz="914400" rtl="0" eaLnBrk="1" fontAlgn="auto" latinLnBrk="0" hangingPunct="1">
              <a:lnSpc>
                <a:spcPct val="130000"/>
              </a:lnSpc>
              <a:spcBef>
                <a:spcPts val="0"/>
              </a:spcBef>
              <a:spcAft>
                <a:spcPts val="0"/>
              </a:spcAft>
              <a:buClr>
                <a:srgbClr val="2B2E2F"/>
              </a:buClr>
              <a:buSzPts val="1300"/>
              <a:buFont typeface="Avenir"/>
              <a:buChar char="●"/>
              <a:tabLst/>
              <a:defRPr/>
            </a:pPr>
            <a:r>
              <a:rPr kumimoji="0" lang="zh-CN" sz="1300" b="0" i="0" u="none" strike="noStrike" cap="none" normalizeH="0" baseline="0" noProof="0">
                <a:ln>
                  <a:noFill/>
                </a:ln>
                <a:solidFill>
                  <a:srgbClr val="2B2E2F"/>
                </a:solidFill>
                <a:effectLst/>
                <a:uLnTx/>
                <a:uFillTx/>
                <a:cs typeface="Avenir"/>
                <a:sym typeface="Avenir"/>
              </a:rPr>
              <a:t>总结要点。</a:t>
            </a:r>
          </a:p>
          <a:p>
            <a:pPr marL="457200" marR="0" lvl="0" indent="-311150" algn="l" defTabSz="914400" rtl="0" eaLnBrk="1" fontAlgn="auto" latinLnBrk="0" hangingPunct="1">
              <a:lnSpc>
                <a:spcPct val="130000"/>
              </a:lnSpc>
              <a:spcBef>
                <a:spcPts val="0"/>
              </a:spcBef>
              <a:spcAft>
                <a:spcPts val="0"/>
              </a:spcAft>
              <a:buClr>
                <a:srgbClr val="2B2E2F"/>
              </a:buClr>
              <a:buSzPts val="1300"/>
              <a:buFont typeface="Avenir"/>
              <a:buChar char="●"/>
              <a:tabLst/>
              <a:defRPr/>
            </a:pPr>
            <a:r>
              <a:rPr kumimoji="0" lang="zh-CN" sz="1300" b="0" i="0" u="none" strike="noStrike" cap="none" normalizeH="0" baseline="0" noProof="0">
                <a:ln>
                  <a:noFill/>
                </a:ln>
                <a:solidFill>
                  <a:srgbClr val="2B2E2F"/>
                </a:solidFill>
                <a:effectLst/>
                <a:uLnTx/>
                <a:uFillTx/>
                <a:cs typeface="Avenir"/>
                <a:sym typeface="Avenir"/>
              </a:rPr>
              <a:t>补充问询。</a:t>
            </a:r>
          </a:p>
          <a:p>
            <a:pPr marL="457200" marR="0" lvl="0" indent="-311150" algn="l" defTabSz="914400" rtl="0" eaLnBrk="1" fontAlgn="auto" latinLnBrk="0" hangingPunct="1">
              <a:lnSpc>
                <a:spcPct val="130000"/>
              </a:lnSpc>
              <a:spcBef>
                <a:spcPts val="0"/>
              </a:spcBef>
              <a:spcAft>
                <a:spcPts val="0"/>
              </a:spcAft>
              <a:buClr>
                <a:srgbClr val="2B2E2F"/>
              </a:buClr>
              <a:buSzPts val="1300"/>
              <a:buFont typeface="Avenir"/>
              <a:buChar char="●"/>
              <a:tabLst/>
              <a:defRPr/>
            </a:pPr>
            <a:r>
              <a:rPr kumimoji="0" lang="zh-CN" sz="1300" b="0" i="0" u="none" strike="noStrike" cap="none" normalizeH="0" baseline="0" noProof="0">
                <a:ln>
                  <a:noFill/>
                </a:ln>
                <a:solidFill>
                  <a:srgbClr val="2B2E2F"/>
                </a:solidFill>
                <a:effectLst/>
                <a:uLnTx/>
                <a:uFillTx/>
                <a:cs typeface="Avenir"/>
                <a:sym typeface="Avenir"/>
              </a:rPr>
              <a:t>感谢对方付出的时间和提供的信息。</a:t>
            </a:r>
          </a:p>
        </p:txBody>
      </p:sp>
      <p:sp>
        <p:nvSpPr>
          <p:cNvPr id="467" name="Google Shape;467;g2e8cf78d5bc_0_1983"/>
          <p:cNvSpPr txBox="1"/>
          <p:nvPr/>
        </p:nvSpPr>
        <p:spPr>
          <a:xfrm>
            <a:off x="9461825" y="2289075"/>
            <a:ext cx="2461001" cy="1745063"/>
          </a:xfrm>
          <a:prstGeom prst="rect">
            <a:avLst/>
          </a:prstGeom>
          <a:noFill/>
          <a:ln>
            <a:noFill/>
          </a:ln>
        </p:spPr>
        <p:txBody>
          <a:bodyPr spcFirstLastPara="1" wrap="square" lIns="91425" tIns="91425" rIns="91425" bIns="91425" anchor="t" anchorCtr="0">
            <a:spAutoFit/>
          </a:bodyPr>
          <a:lstStyle/>
          <a:p>
            <a:pPr marL="457200" marR="0" lvl="0" indent="-311150" algn="l" defTabSz="914400" rtl="0" eaLnBrk="1" fontAlgn="auto" latinLnBrk="0" hangingPunct="1">
              <a:lnSpc>
                <a:spcPct val="130000"/>
              </a:lnSpc>
              <a:spcBef>
                <a:spcPts val="0"/>
              </a:spcBef>
              <a:spcAft>
                <a:spcPts val="0"/>
              </a:spcAft>
              <a:buClr>
                <a:srgbClr val="2B2E2F"/>
              </a:buClr>
              <a:buSzPts val="1300"/>
              <a:buFont typeface="Avenir"/>
              <a:buChar char="●"/>
              <a:tabLst/>
              <a:defRPr/>
            </a:pPr>
            <a:r>
              <a:rPr kumimoji="0" lang="zh-CN" sz="1300" b="0" i="0" u="none" strike="noStrike" cap="none" normalizeH="0" baseline="0" noProof="0" dirty="0">
                <a:ln>
                  <a:noFill/>
                </a:ln>
                <a:solidFill>
                  <a:srgbClr val="2B2E2F"/>
                </a:solidFill>
                <a:effectLst/>
                <a:uLnTx/>
                <a:uFillTx/>
                <a:cs typeface="Avenir"/>
                <a:sym typeface="Avenir"/>
              </a:rPr>
              <a:t>确定后续行动。</a:t>
            </a:r>
          </a:p>
          <a:p>
            <a:pPr marL="457200" marR="0" lvl="0" indent="-311150" algn="l" defTabSz="914400" rtl="0" eaLnBrk="1" fontAlgn="auto" latinLnBrk="0" hangingPunct="1">
              <a:lnSpc>
                <a:spcPct val="130000"/>
              </a:lnSpc>
              <a:spcBef>
                <a:spcPts val="0"/>
              </a:spcBef>
              <a:spcAft>
                <a:spcPts val="0"/>
              </a:spcAft>
              <a:buClr>
                <a:srgbClr val="2B2E2F"/>
              </a:buClr>
              <a:buSzPts val="1300"/>
              <a:buFont typeface="Avenir"/>
              <a:buChar char="●"/>
              <a:tabLst/>
              <a:defRPr/>
            </a:pPr>
            <a:r>
              <a:rPr kumimoji="0" lang="zh-CN" sz="1300" b="0" i="0" u="none" strike="noStrike" cap="none" normalizeH="0" baseline="0" noProof="0" dirty="0">
                <a:ln>
                  <a:noFill/>
                </a:ln>
                <a:solidFill>
                  <a:srgbClr val="2B2E2F"/>
                </a:solidFill>
                <a:effectLst/>
                <a:uLnTx/>
                <a:uFillTx/>
                <a:cs typeface="Avenir"/>
                <a:sym typeface="Avenir"/>
              </a:rPr>
              <a:t>如何将面谈与审核的其他环节相衔接。</a:t>
            </a:r>
          </a:p>
          <a:p>
            <a:pPr marL="457200" marR="0" lvl="0" indent="-311150" algn="l" defTabSz="914400" rtl="0" eaLnBrk="1" fontAlgn="auto" latinLnBrk="0" hangingPunct="1">
              <a:lnSpc>
                <a:spcPct val="130000"/>
              </a:lnSpc>
              <a:spcBef>
                <a:spcPts val="0"/>
              </a:spcBef>
              <a:spcAft>
                <a:spcPts val="0"/>
              </a:spcAft>
              <a:buClr>
                <a:srgbClr val="2B2E2F"/>
              </a:buClr>
              <a:buSzPts val="1300"/>
              <a:buFont typeface="Avenir"/>
              <a:buChar char="●"/>
              <a:tabLst/>
              <a:defRPr/>
            </a:pPr>
            <a:r>
              <a:rPr kumimoji="0" lang="zh-CN" sz="1300" b="0" i="0" u="none" strike="noStrike" cap="none" normalizeH="0" baseline="0" noProof="0" dirty="0">
                <a:ln>
                  <a:noFill/>
                </a:ln>
                <a:solidFill>
                  <a:srgbClr val="2B2E2F"/>
                </a:solidFill>
                <a:effectLst/>
                <a:uLnTx/>
                <a:uFillTx/>
                <a:cs typeface="Avenir"/>
                <a:sym typeface="Avenir"/>
              </a:rPr>
              <a:t>评估面谈双方的表现。</a:t>
            </a:r>
          </a:p>
          <a:p>
            <a:pPr marL="457200" marR="0" lvl="0" indent="-311150" algn="l" defTabSz="914400" rtl="0" eaLnBrk="1" fontAlgn="auto" latinLnBrk="0" hangingPunct="1">
              <a:lnSpc>
                <a:spcPct val="130000"/>
              </a:lnSpc>
              <a:spcBef>
                <a:spcPts val="0"/>
              </a:spcBef>
              <a:spcAft>
                <a:spcPts val="0"/>
              </a:spcAft>
              <a:buClr>
                <a:srgbClr val="2B2E2F"/>
              </a:buClr>
              <a:buSzPts val="1300"/>
              <a:buFont typeface="Avenir"/>
              <a:buChar char="●"/>
              <a:tabLst/>
              <a:defRPr/>
            </a:pPr>
            <a:r>
              <a:rPr kumimoji="0" lang="zh-CN" sz="1300" b="0" i="0" u="none" strike="noStrike" cap="none" normalizeH="0" baseline="0" noProof="0" dirty="0">
                <a:ln>
                  <a:noFill/>
                </a:ln>
                <a:solidFill>
                  <a:srgbClr val="2B2E2F"/>
                </a:solidFill>
                <a:effectLst/>
                <a:uLnTx/>
                <a:uFillTx/>
                <a:cs typeface="Avenir"/>
                <a:sym typeface="Avenir"/>
              </a:rPr>
              <a:t>确保后续步骤的机密性。</a:t>
            </a:r>
          </a:p>
          <a:p>
            <a:pPr marL="457200" marR="0" lvl="0" indent="-228600" algn="l" defTabSz="914400" rtl="0" eaLnBrk="1" fontAlgn="auto" latinLnBrk="0" hangingPunct="1">
              <a:lnSpc>
                <a:spcPct val="130000"/>
              </a:lnSpc>
              <a:spcBef>
                <a:spcPts val="0"/>
              </a:spcBef>
              <a:spcAft>
                <a:spcPts val="0"/>
              </a:spcAft>
              <a:buClr>
                <a:srgbClr val="2B2E2F"/>
              </a:buClr>
              <a:buSzPts val="1300"/>
              <a:buFont typeface="Avenir"/>
              <a:buNone/>
              <a:tabLst/>
              <a:defRPr/>
            </a:pPr>
            <a:endParaRPr kumimoji="0" sz="1300" b="0" i="0" u="none" strike="noStrike" kern="0" cap="none" spc="0" normalizeH="0" baseline="0" noProof="0" dirty="0">
              <a:ln>
                <a:noFill/>
              </a:ln>
              <a:solidFill>
                <a:srgbClr val="2B2E2F"/>
              </a:solidFill>
              <a:effectLst/>
              <a:uLnTx/>
              <a:uFillTx/>
              <a:cs typeface="Avenir"/>
              <a:sym typeface="Aveni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53"/>
                                        </p:tgtEl>
                                        <p:attrNameLst>
                                          <p:attrName>style.visibility</p:attrName>
                                        </p:attrNameLst>
                                      </p:cBhvr>
                                      <p:to>
                                        <p:strVal val="visible"/>
                                      </p:to>
                                    </p:set>
                                    <p:animEffect transition="in" filter="fade">
                                      <p:cBhvr>
                                        <p:cTn id="7" dur="1000"/>
                                        <p:tgtEl>
                                          <p:spTgt spid="4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Theme">
  <a:themeElements>
    <a:clrScheme name="Custom 1">
      <a:dk1>
        <a:srgbClr val="2B2E2F"/>
      </a:dk1>
      <a:lt1>
        <a:srgbClr val="FFFFFF"/>
      </a:lt1>
      <a:dk2>
        <a:srgbClr val="214452"/>
      </a:dk2>
      <a:lt2>
        <a:srgbClr val="E7E6E6"/>
      </a:lt2>
      <a:accent1>
        <a:srgbClr val="1F4652"/>
      </a:accent1>
      <a:accent2>
        <a:srgbClr val="EA2728"/>
      </a:accent2>
      <a:accent3>
        <a:srgbClr val="99D6C8"/>
      </a:accent3>
      <a:accent4>
        <a:srgbClr val="1D4653"/>
      </a:accent4>
      <a:accent5>
        <a:srgbClr val="2A2F30"/>
      </a:accent5>
      <a:accent6>
        <a:srgbClr val="97D6C7"/>
      </a:accent6>
      <a:hlink>
        <a:srgbClr val="EA2628"/>
      </a:hlink>
      <a:folHlink>
        <a:srgbClr val="99D6C9"/>
      </a:folHlink>
    </a:clrScheme>
    <a:fontScheme name="Office">
      <a:majorFont>
        <a:latin typeface="Arial"/>
        <a:ea typeface="SimSun"/>
        <a:cs typeface=""/>
      </a:majorFont>
      <a:minorFont>
        <a:latin typeface="Arial"/>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SimSun"/>
        <a:cs typeface=""/>
      </a:majorFont>
      <a:minorFont>
        <a:latin typeface="Calibri" panose="020F0502020204030204"/>
        <a:ea typeface="SimSu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391c59f4-5679-4159-8706-d0a2969e2834" xsi:nil="true"/>
    <lcf76f155ced4ddcb4097134ff3c332f xmlns="1a13bb96-9e9e-4da2-a0ce-e3f4bfa2db9b">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23A8548DD1A7942A88DDF6F55C9776F" ma:contentTypeVersion="19" ma:contentTypeDescription="Create a new document." ma:contentTypeScope="" ma:versionID="82d5eb226bb71cc569a19fc21c2fb2ba">
  <xsd:schema xmlns:xsd="http://www.w3.org/2001/XMLSchema" xmlns:xs="http://www.w3.org/2001/XMLSchema" xmlns:p="http://schemas.microsoft.com/office/2006/metadata/properties" xmlns:ns2="1a13bb96-9e9e-4da2-a0ce-e3f4bfa2db9b" xmlns:ns3="391c59f4-5679-4159-8706-d0a2969e2834" targetNamespace="http://schemas.microsoft.com/office/2006/metadata/properties" ma:root="true" ma:fieldsID="4cc14a468727e845e9ec1e061ca4e360" ns2:_="" ns3:_="">
    <xsd:import namespace="1a13bb96-9e9e-4da2-a0ce-e3f4bfa2db9b"/>
    <xsd:import namespace="391c59f4-5679-4159-8706-d0a2969e2834"/>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KeyPoints" minOccurs="0"/>
                <xsd:element ref="ns2:MediaServiceKeyPoints" minOccurs="0"/>
                <xsd:element ref="ns3:SharedWithUsers" minOccurs="0"/>
                <xsd:element ref="ns3:SharedWithDetails" minOccurs="0"/>
                <xsd:element ref="ns2:MediaServiceAutoTags" minOccurs="0"/>
                <xsd:element ref="ns2:MediaLengthInSeconds" minOccurs="0"/>
                <xsd:element ref="ns2:MediaServiceGenerationTime" minOccurs="0"/>
                <xsd:element ref="ns2:MediaServiceEventHashCode" minOccurs="0"/>
                <xsd:element ref="ns2:MediaServiceLocation" minOccurs="0"/>
                <xsd:element ref="ns2:MediaServiceObjectDetectorVersions" minOccurs="0"/>
                <xsd:element ref="ns2:lcf76f155ced4ddcb4097134ff3c332f" minOccurs="0"/>
                <xsd:element ref="ns3:TaxCatchAll" minOccurs="0"/>
                <xsd:element ref="ns2:MediaServiceOCR"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13bb96-9e9e-4da2-a0ce-e3f4bfa2db9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f2cac1bc-b845-4316-a757-d4fa565f3c48" ma:termSetId="09814cd3-568e-fe90-9814-8d621ff8fb84" ma:anchorId="fba54fb3-c3e1-fe81-a776-ca4b69148c4d" ma:open="true" ma:isKeyword="false">
      <xsd:complexType>
        <xsd:sequence>
          <xsd:element ref="pc:Terms" minOccurs="0" maxOccurs="1"/>
        </xsd:sequence>
      </xsd:complexType>
    </xsd:element>
    <xsd:element name="MediaServiceOCR" ma:index="24" nillable="true" ma:displayName="Extracted Text" ma:internalName="MediaServiceOCR" ma:readOnly="true">
      <xsd:simpleType>
        <xsd:restriction base="dms:Note">
          <xsd:maxLength value="255"/>
        </xsd:restriction>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91c59f4-5679-4159-8706-d0a2969e2834"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4c27d5a3-05f5-4922-a213-2c62aaebaf2c}" ma:internalName="TaxCatchAll" ma:showField="CatchAllData" ma:web="391c59f4-5679-4159-8706-d0a2969e283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6D8A3C0-417D-4343-B32B-B5F2EBD3E672}">
  <ds:schemaRefs>
    <ds:schemaRef ds:uri="http://schemas.microsoft.com/office/infopath/2007/PartnerControls"/>
    <ds:schemaRef ds:uri="http://www.w3.org/XML/1998/namespace"/>
    <ds:schemaRef ds:uri="http://purl.org/dc/terms/"/>
    <ds:schemaRef ds:uri="http://purl.org/dc/dcmitype/"/>
    <ds:schemaRef ds:uri="5b5afd21-02a2-479e-8ccf-e4ace2f9df0f"/>
    <ds:schemaRef ds:uri="http://schemas.microsoft.com/office/2006/documentManagement/types"/>
    <ds:schemaRef ds:uri="http://purl.org/dc/elements/1.1/"/>
    <ds:schemaRef ds:uri="efc2542a-561c-4b3e-ba0c-b6a93958cf96"/>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4BC5CF1D-64B0-42BB-B4A8-FFDC94ECAF40}"/>
</file>

<file path=customXml/itemProps3.xml><?xml version="1.0" encoding="utf-8"?>
<ds:datastoreItem xmlns:ds="http://schemas.openxmlformats.org/officeDocument/2006/customXml" ds:itemID="{BF842A83-E161-48C4-9442-77036591DFD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32</TotalTime>
  <Words>1945</Words>
  <Application>Microsoft Office PowerPoint</Application>
  <PresentationFormat>宽屏</PresentationFormat>
  <Paragraphs>140</Paragraphs>
  <Slides>7</Slides>
  <Notes>5</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7</vt:i4>
      </vt:variant>
    </vt:vector>
  </HeadingPairs>
  <TitlesOfParts>
    <vt:vector size="13" baseType="lpstr">
      <vt:lpstr>Avenir</vt:lpstr>
      <vt:lpstr>Arial</vt:lpstr>
      <vt:lpstr>Arial Black</vt:lpstr>
      <vt:lpstr>Calibri</vt:lpstr>
      <vt:lpstr>Montserrat</vt:lpstr>
      <vt:lpstr>1_Office Theme</vt:lpstr>
      <vt:lpstr>FSC产销监管链核心劳工要求（CLR）审核员培训</vt:lpstr>
      <vt:lpstr>在模块3中，学员将学习如何识别证书持有者存在的潜在风险及确定风险的优先级，从而有效准备和规划社会责任审核。   此外，还将学习如何鉴别信息源的可信度，并掌握行之有效的调研策略制定技巧。 </vt:lpstr>
      <vt:lpstr>本预习资料提炼了模块3的核心要点，这些内容将在课程的面授环节进行深入探讨。 </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Auditor Training on FSC CoC Core Labor Requirements (CLR)</dc:title>
  <dc:creator>Etienne Kuzong</dc:creator>
  <cp:lastModifiedBy>K</cp:lastModifiedBy>
  <cp:revision>119</cp:revision>
  <dcterms:created xsi:type="dcterms:W3CDTF">2024-11-12T10:54:20Z</dcterms:created>
  <dcterms:modified xsi:type="dcterms:W3CDTF">2025-09-01T21:19:08Z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0x010100223A8548DD1A7942A88DDF6F55C9776F</vt:lpwstr>
  </property>
  <property fmtid="{D5CDD505-2E9C-101B-9397-08002B2CF9AE}" pid="3" name="Order">
    <vt:lpwstr>1100700.00000000</vt:lpwstr>
  </property>
  <property fmtid="{D5CDD505-2E9C-101B-9397-08002B2CF9AE}" pid="4" name="ComplianceAssetId">
    <vt:lpwstr/>
  </property>
  <property fmtid="{D5CDD505-2E9C-101B-9397-08002B2CF9AE}" pid="5" name="_ExtendedDescription">
    <vt:lpwstr/>
  </property>
  <property fmtid="{D5CDD505-2E9C-101B-9397-08002B2CF9AE}" pid="6" name="TriggerFlowInfo">
    <vt:lpwstr/>
  </property>
  <property fmtid="{D5CDD505-2E9C-101B-9397-08002B2CF9AE}" pid="7" name="MediaServiceImageTags">
    <vt:lpwstr/>
  </property>
</Properties>
</file>