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gLZskumNrBokuKua6Ht/MXPAgG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FSC-CLR-Training_Certificate-Template_V1-0_ ES</a:t>
            </a: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644682" y="1427635"/>
            <a:ext cx="861004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Nombre: ....................................................................................................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3535042" y="1834829"/>
            <a:ext cx="51219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 completado con éxito el curso de formación: 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644682" y="2205589"/>
            <a:ext cx="9789149" cy="675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33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Entrenamiento</a:t>
            </a:r>
            <a:r>
              <a:rPr lang="en-US" sz="24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auditores </a:t>
            </a:r>
            <a:r>
              <a:rPr lang="en-US" sz="2400">
                <a:solidFill>
                  <a:schemeClr val="dk1"/>
                </a:solidFill>
              </a:rPr>
              <a:t>en</a:t>
            </a:r>
            <a:r>
              <a:rPr lang="en-US" sz="24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</a:rPr>
              <a:t>R</a:t>
            </a:r>
            <a:r>
              <a:rPr lang="en-US" sz="24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equisitos </a:t>
            </a:r>
            <a:r>
              <a:rPr lang="en-US" sz="2400">
                <a:solidFill>
                  <a:schemeClr val="dk1"/>
                </a:solidFill>
              </a:rPr>
              <a:t>L</a:t>
            </a:r>
            <a:r>
              <a:rPr lang="en-US" sz="24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aborales </a:t>
            </a:r>
            <a:r>
              <a:rPr lang="en-US" sz="2400">
                <a:solidFill>
                  <a:schemeClr val="dk1"/>
                </a:solidFill>
              </a:rPr>
              <a:t>Fundamentales de FSC </a:t>
            </a:r>
            <a:r>
              <a:rPr lang="en-US" sz="2400" baseline="30000">
                <a:solidFill>
                  <a:schemeClr val="dk1"/>
                </a:solidFill>
              </a:rPr>
              <a:t>® </a:t>
            </a:r>
            <a:r>
              <a:rPr lang="en-US" sz="2400">
                <a:solidFill>
                  <a:schemeClr val="dk1"/>
                </a:solidFill>
              </a:rPr>
              <a:t>CoC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1779174" y="3080208"/>
            <a:ext cx="83412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Consta de los siguientes módulos: 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Introducción a FSC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</a:t>
            </a:r>
            <a:r>
              <a:rPr lang="en-US" sz="1600">
                <a:solidFill>
                  <a:schemeClr val="dk1"/>
                </a:solidFill>
              </a:rPr>
              <a:t>Requisitos Laborales Fundamentales: 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Términos y conceptos clave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Habilidades de auditoría social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</a:t>
            </a:r>
            <a:r>
              <a:rPr lang="en-US" sz="1600">
                <a:solidFill>
                  <a:schemeClr val="dk1"/>
                </a:solidFill>
              </a:rPr>
              <a:t>Requisitos Laborales Fundamentales: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Guía de mejores prácticas para los requisitos de acreditación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FSC Requisitos Laborales Fundamentales:  Guía de mejores prácticas para la evaluación de los requisitos de certificación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10191750" y="573285"/>
            <a:ext cx="10525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Logotipo TP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4043702" y="5159336"/>
            <a:ext cx="4104594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Nombre y firma del formador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formadores: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_________________________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152400" y="89674"/>
            <a:ext cx="11887200" cy="6678651"/>
          </a:xfrm>
          <a:prstGeom prst="frame">
            <a:avLst>
              <a:gd name="adj1" fmla="val 1519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530447" y="5159336"/>
            <a:ext cx="346761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Fechas de formación: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Lugar :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_________________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7762876" y="5159336"/>
            <a:ext cx="397467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Fecha del examen: _______________</a:t>
            </a:r>
            <a:endParaRPr sz="1600" b="1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Puntuación: </a:t>
            </a:r>
            <a:r>
              <a:rPr lang="en-US" sz="16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_____________________%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Certificado nº </a:t>
            </a:r>
            <a:r>
              <a:rPr lang="en-US" sz="16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D0E4188-9BF6-78E7-7663-357F967AD50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FSC-CLR-Training_Certificate-Template_V1-0_ 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Emily White</cp:lastModifiedBy>
  <cp:revision>1</cp:revision>
  <dcterms:created xsi:type="dcterms:W3CDTF">2024-09-02T08:30:33Z</dcterms:created>
  <dcterms:modified xsi:type="dcterms:W3CDTF">2025-06-20T11:18:52Z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0x0101002CB29C2D4AD9A248AC9551809FB7475D</vt:lpwstr>
  </property>
  <property fmtid="{D5CDD505-2E9C-101B-9397-08002B2CF9AE}" pid="3" name="Order">
    <vt:r8>1099600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