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5" r:id="rId2"/>
    <p:sldMasterId id="2147483695" r:id="rId3"/>
  </p:sldMasterIdLst>
  <p:notesMasterIdLst>
    <p:notesMasterId r:id="rId33"/>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Lst>
  <p:sldSz cx="12192000" cy="6858000"/>
  <p:notesSz cx="6858000" cy="9144000"/>
  <p:embeddedFontLst>
    <p:embeddedFont>
      <p:font typeface="Exo 2" panose="020B0604020202020204"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1" roundtripDataSignature="AMtx7mhI+KBqEgsYmNp63fM0aaCzFkjUP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1CE6728-8698-498A-8AAC-2CF33DCCCBA4}">
  <a:tblStyle styleId="{D1CE6728-8698-498A-8AAC-2CF33DCCCBA4}" styleName="Table_0">
    <a:wholeTbl>
      <a:tcTxStyle b="off" i="off">
        <a:font>
          <a:latin typeface="Greycliff CF"/>
          <a:ea typeface="Greycliff CF"/>
          <a:cs typeface="Greycliff CF"/>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BF4E7"/>
          </a:solidFill>
        </a:fill>
      </a:tcStyle>
    </a:wholeTbl>
    <a:band1H>
      <a:tcTxStyle/>
      <a:tcStyle>
        <a:tcBdr/>
        <a:fill>
          <a:solidFill>
            <a:srgbClr val="D5E8CB"/>
          </a:solidFill>
        </a:fill>
      </a:tcStyle>
    </a:band1H>
    <a:band2H>
      <a:tcTxStyle/>
      <a:tcStyle>
        <a:tcBdr/>
      </a:tcStyle>
    </a:band2H>
    <a:band1V>
      <a:tcTxStyle/>
      <a:tcStyle>
        <a:tcBdr/>
        <a:fill>
          <a:solidFill>
            <a:srgbClr val="D5E8CB"/>
          </a:solidFill>
        </a:fill>
      </a:tcStyle>
    </a:band1V>
    <a:band2V>
      <a:tcTxStyle/>
      <a:tcStyle>
        <a:tcBdr/>
      </a:tcStyle>
    </a:band2V>
    <a:lastCol>
      <a:tcTxStyle b="on" i="off">
        <a:font>
          <a:latin typeface="Greycliff CF"/>
          <a:ea typeface="Greycliff CF"/>
          <a:cs typeface="Greycliff CF"/>
        </a:font>
        <a:schemeClr val="lt1"/>
      </a:tcTxStyle>
      <a:tcStyle>
        <a:tcBdr/>
        <a:fill>
          <a:solidFill>
            <a:schemeClr val="accent1"/>
          </a:solidFill>
        </a:fill>
      </a:tcStyle>
    </a:lastCol>
    <a:firstCol>
      <a:tcTxStyle b="on" i="off">
        <a:font>
          <a:latin typeface="Greycliff CF"/>
          <a:ea typeface="Greycliff CF"/>
          <a:cs typeface="Greycliff CF"/>
        </a:font>
        <a:schemeClr val="lt1"/>
      </a:tcTxStyle>
      <a:tcStyle>
        <a:tcBdr/>
        <a:fill>
          <a:solidFill>
            <a:schemeClr val="accent1"/>
          </a:solidFill>
        </a:fill>
      </a:tcStyle>
    </a:firstCol>
    <a:lastRow>
      <a:tcTxStyle b="on" i="off">
        <a:font>
          <a:latin typeface="Greycliff CF"/>
          <a:ea typeface="Greycliff CF"/>
          <a:cs typeface="Greycliff CF"/>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Greycliff CF"/>
          <a:ea typeface="Greycliff CF"/>
          <a:cs typeface="Greycliff CF"/>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CA866A10-8514-404D-8CAA-79D7A464DCD7}" styleName="Table_1">
    <a:wholeTbl>
      <a:tcTxStyle b="off" i="off">
        <a:font>
          <a:latin typeface="Greycliff CF"/>
          <a:ea typeface="Greycliff CF"/>
          <a:cs typeface="Greycliff CF"/>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BF8EF"/>
          </a:solidFill>
        </a:fill>
      </a:tcStyle>
    </a:wholeTbl>
    <a:band1H>
      <a:tcTxStyle/>
      <a:tcStyle>
        <a:tcBdr/>
        <a:fill>
          <a:solidFill>
            <a:srgbClr val="F7F1DF"/>
          </a:solidFill>
        </a:fill>
      </a:tcStyle>
    </a:band1H>
    <a:band2H>
      <a:tcTxStyle/>
      <a:tcStyle>
        <a:tcBdr/>
      </a:tcStyle>
    </a:band2H>
    <a:band1V>
      <a:tcTxStyle/>
      <a:tcStyle>
        <a:tcBdr/>
        <a:fill>
          <a:solidFill>
            <a:srgbClr val="F7F1DF"/>
          </a:solidFill>
        </a:fill>
      </a:tcStyle>
    </a:band1V>
    <a:band2V>
      <a:tcTxStyle/>
      <a:tcStyle>
        <a:tcBdr/>
      </a:tcStyle>
    </a:band2V>
    <a:lastCol>
      <a:tcTxStyle b="on" i="off">
        <a:font>
          <a:latin typeface="Greycliff CF"/>
          <a:ea typeface="Greycliff CF"/>
          <a:cs typeface="Greycliff CF"/>
        </a:font>
        <a:schemeClr val="lt1"/>
      </a:tcTxStyle>
      <a:tcStyle>
        <a:tcBdr/>
        <a:fill>
          <a:solidFill>
            <a:schemeClr val="accent3"/>
          </a:solidFill>
        </a:fill>
      </a:tcStyle>
    </a:lastCol>
    <a:firstCol>
      <a:tcTxStyle b="on" i="off">
        <a:font>
          <a:latin typeface="Greycliff CF"/>
          <a:ea typeface="Greycliff CF"/>
          <a:cs typeface="Greycliff CF"/>
        </a:font>
        <a:schemeClr val="lt1"/>
      </a:tcTxStyle>
      <a:tcStyle>
        <a:tcBdr/>
        <a:fill>
          <a:solidFill>
            <a:schemeClr val="accent3"/>
          </a:solidFill>
        </a:fill>
      </a:tcStyle>
    </a:firstCol>
    <a:lastRow>
      <a:tcTxStyle b="on" i="off">
        <a:font>
          <a:latin typeface="Greycliff CF"/>
          <a:ea typeface="Greycliff CF"/>
          <a:cs typeface="Greycliff CF"/>
        </a:font>
        <a:schemeClr val="lt1"/>
      </a:tcTxStyle>
      <a:tcStyle>
        <a:tcBdr>
          <a:top>
            <a:ln w="38100" cap="flat" cmpd="sng">
              <a:solidFill>
                <a:schemeClr val="lt1"/>
              </a:solidFill>
              <a:prstDash val="solid"/>
              <a:round/>
              <a:headEnd type="none" w="sm" len="sm"/>
              <a:tailEnd type="none" w="sm" len="sm"/>
            </a:ln>
          </a:top>
        </a:tcBdr>
        <a:fill>
          <a:solidFill>
            <a:schemeClr val="accent3"/>
          </a:solidFill>
        </a:fill>
      </a:tcStyle>
    </a:lastRow>
    <a:seCell>
      <a:tcTxStyle/>
      <a:tcStyle>
        <a:tcBdr/>
      </a:tcStyle>
    </a:seCell>
    <a:swCell>
      <a:tcTxStyle/>
      <a:tcStyle>
        <a:tcBdr/>
      </a:tcStyle>
    </a:swCell>
    <a:firstRow>
      <a:tcTxStyle b="on" i="off">
        <a:font>
          <a:latin typeface="Greycliff CF"/>
          <a:ea typeface="Greycliff CF"/>
          <a:cs typeface="Greycliff CF"/>
        </a:font>
        <a:schemeClr val="lt1"/>
      </a:tcTxStyle>
      <a:tcStyle>
        <a:tcBdr>
          <a:bottom>
            <a:ln w="38100" cap="flat" cmpd="sng">
              <a:solidFill>
                <a:schemeClr val="lt1"/>
              </a:solidFill>
              <a:prstDash val="solid"/>
              <a:round/>
              <a:headEnd type="none" w="sm" len="sm"/>
              <a:tailEnd type="none" w="sm" len="sm"/>
            </a:ln>
          </a:bottom>
        </a:tcBdr>
        <a:fill>
          <a:solidFill>
            <a:schemeClr val="accent3"/>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1" d="100"/>
          <a:sy n="101" d="100"/>
        </p:scale>
        <p:origin x="87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font" Target="fonts/font1.fntdata"/><Relationship Id="rId42"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font" Target="fonts/font4.fntdata"/><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font" Target="fonts/font3.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font" Target="fonts/font2.fntdata"/><Relationship Id="rId43"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connect.fsc.org/document-centre/documents/resource/368"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9" name="Google Shape;53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0" name="Google Shape;540;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6"/>
        <p:cNvGrpSpPr/>
        <p:nvPr/>
      </p:nvGrpSpPr>
      <p:grpSpPr>
        <a:xfrm>
          <a:off x="0" y="0"/>
          <a:ext cx="0" cy="0"/>
          <a:chOff x="0" y="0"/>
          <a:chExt cx="0" cy="0"/>
        </a:xfrm>
      </p:grpSpPr>
      <p:sp>
        <p:nvSpPr>
          <p:cNvPr id="687" name="Google Shape;687;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88" name="Google Shape;68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5"/>
        <p:cNvGrpSpPr/>
        <p:nvPr/>
      </p:nvGrpSpPr>
      <p:grpSpPr>
        <a:xfrm>
          <a:off x="0" y="0"/>
          <a:ext cx="0" cy="0"/>
          <a:chOff x="0" y="0"/>
          <a:chExt cx="0" cy="0"/>
        </a:xfrm>
      </p:grpSpPr>
      <p:sp>
        <p:nvSpPr>
          <p:cNvPr id="696" name="Google Shape;696;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7" name="Google Shape;697;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000"/>
              </a:lnSpc>
              <a:spcBef>
                <a:spcPts val="0"/>
              </a:spcBef>
              <a:spcAft>
                <a:spcPts val="0"/>
              </a:spcAft>
              <a:buNone/>
            </a:pPr>
            <a:r>
              <a:rPr lang="en-US" sz="1100">
                <a:latin typeface="Arial"/>
                <a:ea typeface="Arial"/>
                <a:cs typeface="Arial"/>
                <a:sym typeface="Arial"/>
              </a:rPr>
              <a:t>¿Cuáles son los requisitos?</a:t>
            </a:r>
            <a:endParaRPr sz="1100">
              <a:latin typeface="Calibri"/>
              <a:ea typeface="Calibri"/>
              <a:cs typeface="Calibri"/>
              <a:sym typeface="Calibri"/>
            </a:endParaRPr>
          </a:p>
          <a:p>
            <a:pPr marL="0" lvl="0" indent="0" algn="just" rtl="0">
              <a:lnSpc>
                <a:spcPct val="107000"/>
              </a:lnSpc>
              <a:spcBef>
                <a:spcPts val="800"/>
              </a:spcBef>
              <a:spcAft>
                <a:spcPts val="0"/>
              </a:spcAft>
              <a:buNone/>
            </a:pPr>
            <a:r>
              <a:rPr lang="en-US" sz="1100">
                <a:latin typeface="Arial"/>
                <a:ea typeface="Arial"/>
                <a:cs typeface="Arial"/>
                <a:sym typeface="Arial"/>
              </a:rPr>
              <a:t>Muchos de ustedes ya estarán familiarizados con ellos, pero para recordárnoslo, se basan en estos principios y derechos fundamentales en el trabajo de la OIT (en el momento de la publicación 2021), y actualmente incluyen 4 temas:</a:t>
            </a:r>
            <a:endParaRPr sz="1100">
              <a:latin typeface="Calibri"/>
              <a:ea typeface="Calibri"/>
              <a:cs typeface="Calibri"/>
              <a:sym typeface="Calibri"/>
            </a:endParaRPr>
          </a:p>
          <a:p>
            <a:pPr marL="742950" lvl="1" indent="-285750" algn="just" rtl="0">
              <a:lnSpc>
                <a:spcPct val="107000"/>
              </a:lnSpc>
              <a:spcBef>
                <a:spcPts val="800"/>
              </a:spcBef>
              <a:spcAft>
                <a:spcPts val="0"/>
              </a:spcAft>
              <a:buClr>
                <a:schemeClr val="dk1"/>
              </a:buClr>
              <a:buSzPts val="1100"/>
              <a:buFont typeface="Courier New"/>
              <a:buChar char="o"/>
            </a:pPr>
            <a:r>
              <a:rPr lang="en-US" sz="1100" i="1">
                <a:latin typeface="Arial"/>
                <a:ea typeface="Arial"/>
                <a:cs typeface="Arial"/>
                <a:sym typeface="Arial"/>
              </a:rPr>
              <a:t>la libertad de asociación y el reconocimiento efectivo del derecho a la negociación colectiva; </a:t>
            </a:r>
            <a:endParaRPr sz="1100">
              <a:latin typeface="Calibri"/>
              <a:ea typeface="Calibri"/>
              <a:cs typeface="Calibri"/>
              <a:sym typeface="Calibri"/>
            </a:endParaRPr>
          </a:p>
          <a:p>
            <a:pPr marL="742950" lvl="1" indent="-285750" algn="just" rtl="0">
              <a:lnSpc>
                <a:spcPct val="107000"/>
              </a:lnSpc>
              <a:spcBef>
                <a:spcPts val="0"/>
              </a:spcBef>
              <a:spcAft>
                <a:spcPts val="0"/>
              </a:spcAft>
              <a:buClr>
                <a:schemeClr val="dk1"/>
              </a:buClr>
              <a:buSzPts val="1100"/>
              <a:buFont typeface="Courier New"/>
              <a:buChar char="o"/>
            </a:pPr>
            <a:r>
              <a:rPr lang="en-US" sz="1100" i="1">
                <a:latin typeface="Arial"/>
                <a:ea typeface="Arial"/>
                <a:cs typeface="Arial"/>
                <a:sym typeface="Arial"/>
              </a:rPr>
              <a:t>la eliminación de todas las formas de trabajo forzoso u obligatorio; </a:t>
            </a:r>
            <a:endParaRPr sz="1100">
              <a:latin typeface="Calibri"/>
              <a:ea typeface="Calibri"/>
              <a:cs typeface="Calibri"/>
              <a:sym typeface="Calibri"/>
            </a:endParaRPr>
          </a:p>
          <a:p>
            <a:pPr marL="742950" lvl="1" indent="-285750" algn="just" rtl="0">
              <a:lnSpc>
                <a:spcPct val="107000"/>
              </a:lnSpc>
              <a:spcBef>
                <a:spcPts val="0"/>
              </a:spcBef>
              <a:spcAft>
                <a:spcPts val="0"/>
              </a:spcAft>
              <a:buClr>
                <a:schemeClr val="dk1"/>
              </a:buClr>
              <a:buSzPts val="1100"/>
              <a:buFont typeface="Courier New"/>
              <a:buChar char="o"/>
            </a:pPr>
            <a:r>
              <a:rPr lang="en-US" sz="1100" i="1">
                <a:latin typeface="Arial"/>
                <a:ea typeface="Arial"/>
                <a:cs typeface="Arial"/>
                <a:sym typeface="Arial"/>
              </a:rPr>
              <a:t>la abolición efectiva del trabajo infantil; y</a:t>
            </a:r>
            <a:endParaRPr sz="1100">
              <a:latin typeface="Calibri"/>
              <a:ea typeface="Calibri"/>
              <a:cs typeface="Calibri"/>
              <a:sym typeface="Calibri"/>
            </a:endParaRPr>
          </a:p>
          <a:p>
            <a:pPr marL="742950" lvl="1" indent="-285750" algn="just" rtl="0">
              <a:lnSpc>
                <a:spcPct val="107000"/>
              </a:lnSpc>
              <a:spcBef>
                <a:spcPts val="0"/>
              </a:spcBef>
              <a:spcAft>
                <a:spcPts val="0"/>
              </a:spcAft>
              <a:buClr>
                <a:schemeClr val="dk1"/>
              </a:buClr>
              <a:buSzPts val="1100"/>
              <a:buFont typeface="Courier New"/>
              <a:buChar char="o"/>
            </a:pPr>
            <a:r>
              <a:rPr lang="en-US" sz="1100" i="1">
                <a:latin typeface="Arial"/>
                <a:ea typeface="Arial"/>
                <a:cs typeface="Arial"/>
                <a:sym typeface="Arial"/>
              </a:rPr>
              <a:t>la eliminación de la discriminación en materia de empleo y ocupación.</a:t>
            </a:r>
            <a:endParaRPr sz="1100">
              <a:latin typeface="Calibri"/>
              <a:ea typeface="Calibri"/>
              <a:cs typeface="Calibri"/>
              <a:sym typeface="Calibri"/>
            </a:endParaRPr>
          </a:p>
          <a:p>
            <a:pPr marL="914400" lvl="0" indent="0" algn="just" rtl="0">
              <a:lnSpc>
                <a:spcPct val="107000"/>
              </a:lnSpc>
              <a:spcBef>
                <a:spcPts val="0"/>
              </a:spcBef>
              <a:spcAft>
                <a:spcPts val="0"/>
              </a:spcAft>
              <a:buNone/>
            </a:pPr>
            <a:r>
              <a:rPr lang="en-US" sz="1100">
                <a:latin typeface="Arial"/>
                <a:ea typeface="Arial"/>
                <a:cs typeface="Arial"/>
                <a:sym typeface="Arial"/>
              </a:rPr>
              <a:t> </a:t>
            </a:r>
            <a:endParaRPr sz="1100">
              <a:latin typeface="Calibri"/>
              <a:ea typeface="Calibri"/>
              <a:cs typeface="Calibri"/>
              <a:sym typeface="Calibri"/>
            </a:endParaRPr>
          </a:p>
          <a:p>
            <a:pPr marL="0" lvl="0" indent="0" algn="just" rtl="0">
              <a:lnSpc>
                <a:spcPct val="107000"/>
              </a:lnSpc>
              <a:spcBef>
                <a:spcPts val="800"/>
              </a:spcBef>
              <a:spcAft>
                <a:spcPts val="0"/>
              </a:spcAft>
              <a:buNone/>
            </a:pPr>
            <a:r>
              <a:rPr lang="en-US" sz="1100">
                <a:latin typeface="Arial"/>
                <a:ea typeface="Arial"/>
                <a:cs typeface="Arial"/>
                <a:sym typeface="Arial"/>
              </a:rPr>
              <a:t>El vínculo con la OIT se tratará en el módulo 2, pero en términos generales, cada requisito tiene 2 convenios subyacentes que son la base de cada cláusula. </a:t>
            </a:r>
            <a:endParaRPr sz="1100">
              <a:latin typeface="Calibri"/>
              <a:ea typeface="Calibri"/>
              <a:cs typeface="Calibri"/>
              <a:sym typeface="Calibri"/>
            </a:endParaRPr>
          </a:p>
          <a:p>
            <a:pPr marL="0" lvl="0" indent="0" algn="just" rtl="0">
              <a:lnSpc>
                <a:spcPct val="107000"/>
              </a:lnSpc>
              <a:spcBef>
                <a:spcPts val="800"/>
              </a:spcBef>
              <a:spcAft>
                <a:spcPts val="0"/>
              </a:spcAft>
              <a:buNone/>
            </a:pPr>
            <a:r>
              <a:rPr lang="en-US" sz="1100">
                <a:latin typeface="Arial"/>
                <a:ea typeface="Arial"/>
                <a:cs typeface="Arial"/>
                <a:sym typeface="Arial"/>
              </a:rPr>
              <a:t> </a:t>
            </a:r>
            <a:endParaRPr sz="1100">
              <a:latin typeface="Calibri"/>
              <a:ea typeface="Calibri"/>
              <a:cs typeface="Calibri"/>
              <a:sym typeface="Calibri"/>
            </a:endParaRPr>
          </a:p>
          <a:p>
            <a:pPr marL="0" lvl="0" indent="0" algn="just" rtl="0">
              <a:lnSpc>
                <a:spcPct val="107000"/>
              </a:lnSpc>
              <a:spcBef>
                <a:spcPts val="800"/>
              </a:spcBef>
              <a:spcAft>
                <a:spcPts val="0"/>
              </a:spcAft>
              <a:buNone/>
            </a:pPr>
            <a:r>
              <a:rPr lang="en-US" sz="1100">
                <a:latin typeface="Arial"/>
                <a:ea typeface="Arial"/>
                <a:cs typeface="Arial"/>
                <a:sym typeface="Arial"/>
              </a:rPr>
              <a:t>Tenga en cuenta que la Declaración de la OIT incluye ahora la Salud y la Seguridad, pero esta actualización se reflejará en la norma revisada, y las realidades se determinarán durante el proceso de revisión. </a:t>
            </a:r>
            <a:endParaRPr sz="1100">
              <a:latin typeface="Calibri"/>
              <a:ea typeface="Calibri"/>
              <a:cs typeface="Calibri"/>
              <a:sym typeface="Calibri"/>
            </a:endParaRPr>
          </a:p>
          <a:p>
            <a:pPr marL="0" lvl="0" indent="0" algn="l" rtl="0">
              <a:spcBef>
                <a:spcPts val="800"/>
              </a:spcBef>
              <a:spcAft>
                <a:spcPts val="0"/>
              </a:spcAft>
              <a:buNone/>
            </a:pPr>
            <a:endParaRPr/>
          </a:p>
        </p:txBody>
      </p:sp>
      <p:sp>
        <p:nvSpPr>
          <p:cNvPr id="698" name="Google Shape;698;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11" name="Google Shape;711;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Los requisitos laborales fundamentales del FSC se establecen en el Estándar 40-004 V3-1, con las cláusulas pertinentes en la Sección 1, 7 y el Anexo D.</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También existe la Norma 20-011 (V4-2), que establece cómo deben evaluar los auditores estos requisitos; las 2 normas deben leerse conjuntamente.</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En las siguientes diapositivas se detallan los requisitos y la relación entre estas normas. </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Los colores utilizados sirven para resaltar estos 2 elementos, con el </a:t>
            </a:r>
            <a:r>
              <a:rPr lang="en-US" sz="1800">
                <a:solidFill>
                  <a:srgbClr val="70AD47"/>
                </a:solidFill>
                <a:latin typeface="Arial"/>
                <a:ea typeface="Arial"/>
                <a:cs typeface="Arial"/>
                <a:sym typeface="Arial"/>
              </a:rPr>
              <a:t>verde </a:t>
            </a:r>
            <a:r>
              <a:rPr lang="en-US" sz="1800">
                <a:latin typeface="Arial"/>
                <a:ea typeface="Arial"/>
                <a:cs typeface="Arial"/>
                <a:sym typeface="Arial"/>
              </a:rPr>
              <a:t>para los CH y </a:t>
            </a:r>
            <a:r>
              <a:rPr lang="en-US" sz="1800">
                <a:solidFill>
                  <a:srgbClr val="FFC000"/>
                </a:solidFill>
                <a:latin typeface="Arial"/>
                <a:ea typeface="Arial"/>
                <a:cs typeface="Arial"/>
                <a:sym typeface="Arial"/>
              </a:rPr>
              <a:t>el amarillo </a:t>
            </a:r>
            <a:r>
              <a:rPr lang="en-US" sz="1800">
                <a:latin typeface="Arial"/>
                <a:ea typeface="Arial"/>
                <a:cs typeface="Arial"/>
                <a:sym typeface="Arial"/>
              </a:rPr>
              <a:t>para las EC. </a:t>
            </a:r>
            <a:endParaRPr sz="1800">
              <a:latin typeface="Calibri"/>
              <a:ea typeface="Calibri"/>
              <a:cs typeface="Calibri"/>
              <a:sym typeface="Calibri"/>
            </a:endParaRPr>
          </a:p>
          <a:p>
            <a:pPr marL="0" lvl="0" indent="0" algn="l" rtl="0">
              <a:spcBef>
                <a:spcPts val="800"/>
              </a:spcBef>
              <a:spcAft>
                <a:spcPts val="0"/>
              </a:spcAft>
              <a:buNone/>
            </a:pPr>
            <a:endParaRPr/>
          </a:p>
        </p:txBody>
      </p:sp>
      <p:sp>
        <p:nvSpPr>
          <p:cNvPr id="712" name="Google Shape;712;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5" name="Google Shape;725;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Estas son las cláusulas principales de la Sección 7 - existen subcláusulas para cada una (véase STD-40-004 V3-1). </a:t>
            </a:r>
            <a:endParaRPr/>
          </a:p>
          <a:p>
            <a:pPr marL="171450" lvl="0" indent="-171450" algn="l" rtl="0">
              <a:lnSpc>
                <a:spcPct val="107000"/>
              </a:lnSpc>
              <a:spcBef>
                <a:spcPts val="0"/>
              </a:spcBef>
              <a:spcAft>
                <a:spcPts val="0"/>
              </a:spcAft>
              <a:buClr>
                <a:schemeClr val="dk1"/>
              </a:buClr>
              <a:buSzPts val="1100"/>
              <a:buFont typeface="Arial"/>
              <a:buChar char="•"/>
            </a:pPr>
            <a:r>
              <a:rPr lang="en-US" sz="1100">
                <a:latin typeface="Arial"/>
                <a:ea typeface="Arial"/>
                <a:cs typeface="Arial"/>
                <a:sym typeface="Arial"/>
              </a:rPr>
              <a:t>Recordatorio: éstas son las cláusulas principales cuando decimos/referimos "RLF". </a:t>
            </a:r>
            <a:endParaRPr sz="1100">
              <a:latin typeface="Calibri"/>
              <a:ea typeface="Calibri"/>
              <a:cs typeface="Calibri"/>
              <a:sym typeface="Calibri"/>
            </a:endParaRPr>
          </a:p>
          <a:p>
            <a:pPr marL="342900" lvl="0" indent="-342900" algn="l" rtl="0">
              <a:lnSpc>
                <a:spcPct val="107000"/>
              </a:lnSpc>
              <a:spcBef>
                <a:spcPts val="0"/>
              </a:spcBef>
              <a:spcAft>
                <a:spcPts val="0"/>
              </a:spcAft>
              <a:buClr>
                <a:schemeClr val="dk1"/>
              </a:buClr>
              <a:buSzPts val="1100"/>
              <a:buFont typeface="Noto Sans Symbols"/>
              <a:buChar char="∙"/>
            </a:pPr>
            <a:r>
              <a:rPr lang="en-US" sz="1100">
                <a:latin typeface="Arial"/>
                <a:ea typeface="Arial"/>
                <a:cs typeface="Arial"/>
                <a:sym typeface="Arial"/>
              </a:rPr>
              <a:t>Cada una de estas cláusulas tiene subcláusulas, que proporcionan requisitos más detallados, sin embargo la diapositiva proporciona sólo la redacción de la cláusula principal.</a:t>
            </a:r>
            <a:endParaRPr sz="1100">
              <a:latin typeface="Calibri"/>
              <a:ea typeface="Calibri"/>
              <a:cs typeface="Calibri"/>
              <a:sym typeface="Calibri"/>
            </a:endParaRPr>
          </a:p>
          <a:p>
            <a:pPr marL="0" lvl="0" indent="-69850" algn="l" rtl="0">
              <a:spcBef>
                <a:spcPts val="0"/>
              </a:spcBef>
              <a:spcAft>
                <a:spcPts val="0"/>
              </a:spcAft>
              <a:buClr>
                <a:schemeClr val="dk1"/>
              </a:buClr>
              <a:buSzPts val="1100"/>
              <a:buChar char="∙"/>
            </a:pPr>
            <a:r>
              <a:rPr lang="en-US" sz="1100">
                <a:latin typeface="Arial"/>
                <a:ea typeface="Arial"/>
                <a:cs typeface="Arial"/>
                <a:sym typeface="Arial"/>
              </a:rPr>
              <a:t>Recordatorio: éstas son las cláusulas principales cuando decimos/referimos "RLF". </a:t>
            </a:r>
            <a:endParaRPr sz="1100">
              <a:latin typeface="Arial"/>
              <a:ea typeface="Arial"/>
              <a:cs typeface="Arial"/>
              <a:sym typeface="Arial"/>
            </a:endParaRPr>
          </a:p>
          <a:p>
            <a:pPr marL="0" lvl="0" indent="-69850" algn="l" rtl="0">
              <a:spcBef>
                <a:spcPts val="0"/>
              </a:spcBef>
              <a:spcAft>
                <a:spcPts val="0"/>
              </a:spcAft>
              <a:buClr>
                <a:schemeClr val="dk1"/>
              </a:buClr>
              <a:buSzPts val="1100"/>
              <a:buChar char="∙"/>
            </a:pPr>
            <a:r>
              <a:rPr lang="en-US" sz="1100">
                <a:latin typeface="Arial"/>
                <a:ea typeface="Arial"/>
                <a:cs typeface="Arial"/>
                <a:sym typeface="Arial"/>
              </a:rPr>
              <a:t>Cada una de estas cláusulas tiene subcláusulas, que proporcionan requisitos más detallados, sin embargo la diapositiva proporciona sólo la redacción de la cláusula principal.</a:t>
            </a:r>
            <a:endParaRPr sz="1100">
              <a:latin typeface="Arial"/>
              <a:ea typeface="Arial"/>
              <a:cs typeface="Arial"/>
              <a:sym typeface="Arial"/>
            </a:endParaRPr>
          </a:p>
          <a:p>
            <a:pPr marL="457200" lvl="1" indent="-69850" algn="just" rtl="0">
              <a:spcBef>
                <a:spcPts val="0"/>
              </a:spcBef>
              <a:spcAft>
                <a:spcPts val="0"/>
              </a:spcAft>
              <a:buClr>
                <a:schemeClr val="dk1"/>
              </a:buClr>
              <a:buSzPts val="1100"/>
              <a:buChar char="o"/>
            </a:pPr>
            <a:r>
              <a:rPr lang="en-US" sz="1100">
                <a:latin typeface="Arial"/>
                <a:ea typeface="Arial"/>
                <a:cs typeface="Arial"/>
                <a:sym typeface="Arial"/>
              </a:rPr>
              <a:t>Cláusula 7.1: se trata de una cláusula paraguas, que reitera que debe cumplirse la legislación nacional, pero también el RLF en todas las circunstancias y en todos los países. Hay que tener en cuenta que no todos los países han ratificado los convenios de la OIT y que, por lo tanto, para ajustarse al RLF, algunos lugares pueden tener que utilizar mecanismos alternativos para cumplir estos requisitos.  </a:t>
            </a:r>
            <a:endParaRPr sz="1100">
              <a:latin typeface="Arial"/>
              <a:ea typeface="Arial"/>
              <a:cs typeface="Arial"/>
              <a:sym typeface="Arial"/>
            </a:endParaRPr>
          </a:p>
          <a:p>
            <a:pPr marL="457200" lvl="0" indent="0" algn="just" rtl="0">
              <a:lnSpc>
                <a:spcPct val="107916"/>
              </a:lnSpc>
              <a:spcBef>
                <a:spcPts val="0"/>
              </a:spcBef>
              <a:spcAft>
                <a:spcPts val="0"/>
              </a:spcAft>
              <a:buClr>
                <a:schemeClr val="dk1"/>
              </a:buClr>
              <a:buSzPts val="1100"/>
              <a:buFont typeface="Arial"/>
              <a:buNone/>
            </a:pPr>
            <a:endParaRPr sz="1100"/>
          </a:p>
          <a:p>
            <a:pPr marL="457200" lvl="0" indent="0" algn="just"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Antecedentes del orador</a:t>
            </a:r>
            <a:endParaRPr sz="1100" b="1">
              <a:latin typeface="Arial"/>
              <a:ea typeface="Arial"/>
              <a:cs typeface="Arial"/>
              <a:sym typeface="Arial"/>
            </a:endParaRPr>
          </a:p>
          <a:p>
            <a:pPr marL="457200" lvl="0" indent="0" algn="just"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Ejemplo - Libertad de asociación </a:t>
            </a:r>
            <a:endParaRPr sz="1100" b="1">
              <a:latin typeface="Arial"/>
              <a:ea typeface="Arial"/>
              <a:cs typeface="Arial"/>
              <a:sym typeface="Arial"/>
            </a:endParaRPr>
          </a:p>
          <a:p>
            <a:pPr marL="45720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Algunos países restringen la elección de sindicato, lo que significa que los trabajadores no tienen libertad de elección, sobre la libertad de asociación. </a:t>
            </a:r>
            <a:endParaRPr sz="1100">
              <a:latin typeface="Arial"/>
              <a:ea typeface="Arial"/>
              <a:cs typeface="Arial"/>
              <a:sym typeface="Arial"/>
            </a:endParaRPr>
          </a:p>
          <a:p>
            <a:pPr marL="45720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Por lo tanto, las organizaciones aún pueden ajustarse al CLR ofreciendo alternativas. En este caso, las organizaciones ofrecen a los trabajadores la oportunidad de establecer su propia organización/comité a nivel de la organización.  Esto permite a los trabajadores utilizar este mecanismo alternativo para ejercer sus derechos y protegerlos en relación con las condiciones de trabajo y de empleo. </a:t>
            </a:r>
            <a:endParaRPr sz="1100">
              <a:latin typeface="Arial"/>
              <a:ea typeface="Arial"/>
              <a:cs typeface="Arial"/>
              <a:sym typeface="Arial"/>
            </a:endParaRPr>
          </a:p>
        </p:txBody>
      </p:sp>
      <p:sp>
        <p:nvSpPr>
          <p:cNvPr id="726" name="Google Shape;726;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6"/>
        <p:cNvGrpSpPr/>
        <p:nvPr/>
      </p:nvGrpSpPr>
      <p:grpSpPr>
        <a:xfrm>
          <a:off x="0" y="0"/>
          <a:ext cx="0" cy="0"/>
          <a:chOff x="0" y="0"/>
          <a:chExt cx="0" cy="0"/>
        </a:xfrm>
      </p:grpSpPr>
      <p:sp>
        <p:nvSpPr>
          <p:cNvPr id="747" name="Google Shape;74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8" name="Google Shape;74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chemeClr val="dk1"/>
              </a:buClr>
              <a:buSzPts val="1100"/>
              <a:buFont typeface="Noto Sans Symbols"/>
              <a:buChar char="∙"/>
            </a:pPr>
            <a:r>
              <a:rPr lang="en-US" sz="1100">
                <a:latin typeface="Arial"/>
                <a:ea typeface="Arial"/>
                <a:cs typeface="Arial"/>
                <a:sym typeface="Arial"/>
              </a:rPr>
              <a:t>Este flujo de procesos muestra cómo se aplica el RLF: </a:t>
            </a:r>
            <a:r>
              <a:rPr lang="en-US" sz="1100">
                <a:solidFill>
                  <a:srgbClr val="70AD47"/>
                </a:solidFill>
                <a:latin typeface="Arial"/>
                <a:ea typeface="Arial"/>
                <a:cs typeface="Arial"/>
                <a:sym typeface="Arial"/>
              </a:rPr>
              <a:t>las casillas verdes </a:t>
            </a:r>
            <a:r>
              <a:rPr lang="en-US" sz="1100">
                <a:latin typeface="Arial"/>
                <a:ea typeface="Arial"/>
                <a:cs typeface="Arial"/>
                <a:sym typeface="Arial"/>
              </a:rPr>
              <a:t>son acciones para el titular del certificado (TC) y las </a:t>
            </a:r>
            <a:r>
              <a:rPr lang="en-US" sz="1100">
                <a:solidFill>
                  <a:srgbClr val="FFC000"/>
                </a:solidFill>
                <a:latin typeface="Arial"/>
                <a:ea typeface="Arial"/>
                <a:cs typeface="Arial"/>
                <a:sym typeface="Arial"/>
              </a:rPr>
              <a:t>amarillas </a:t>
            </a:r>
            <a:r>
              <a:rPr lang="en-US" sz="1100">
                <a:latin typeface="Arial"/>
                <a:ea typeface="Arial"/>
                <a:cs typeface="Arial"/>
                <a:sym typeface="Arial"/>
              </a:rPr>
              <a:t>para el organismo de certificación que evalúa al TC. </a:t>
            </a:r>
            <a:endParaRPr sz="1100">
              <a:latin typeface="Calibri"/>
              <a:ea typeface="Calibri"/>
              <a:cs typeface="Calibri"/>
              <a:sym typeface="Calibri"/>
            </a:endParaRPr>
          </a:p>
          <a:p>
            <a:pPr marL="342900" lvl="0" indent="-342900" algn="l" rtl="0">
              <a:lnSpc>
                <a:spcPct val="107000"/>
              </a:lnSpc>
              <a:spcBef>
                <a:spcPts val="0"/>
              </a:spcBef>
              <a:spcAft>
                <a:spcPts val="0"/>
              </a:spcAft>
              <a:buClr>
                <a:schemeClr val="dk1"/>
              </a:buClr>
              <a:buSzPts val="1100"/>
              <a:buFont typeface="Noto Sans Symbols"/>
              <a:buChar char="∙"/>
            </a:pPr>
            <a:r>
              <a:rPr lang="en-US" sz="1100">
                <a:latin typeface="Arial"/>
                <a:ea typeface="Arial"/>
                <a:cs typeface="Arial"/>
                <a:sym typeface="Arial"/>
              </a:rPr>
              <a:t>Las principales cosas a tener en cuenta son:</a:t>
            </a:r>
            <a:endParaRPr/>
          </a:p>
          <a:p>
            <a:pPr marL="0" lvl="0" indent="0" algn="l" rtl="0">
              <a:lnSpc>
                <a:spcPct val="107000"/>
              </a:lnSpc>
              <a:spcBef>
                <a:spcPts val="0"/>
              </a:spcBef>
              <a:spcAft>
                <a:spcPts val="0"/>
              </a:spcAft>
              <a:buClr>
                <a:schemeClr val="dk1"/>
              </a:buClr>
              <a:buSzPts val="1100"/>
              <a:buFont typeface="Noto Sans Symbols"/>
              <a:buNone/>
            </a:pPr>
            <a:endParaRPr sz="1100">
              <a:latin typeface="Calibri"/>
              <a:ea typeface="Calibri"/>
              <a:cs typeface="Calibri"/>
              <a:sym typeface="Calibri"/>
            </a:endParaRPr>
          </a:p>
          <a:p>
            <a:pPr marL="742950" lvl="1" indent="-285750" algn="l" rtl="0">
              <a:lnSpc>
                <a:spcPct val="107000"/>
              </a:lnSpc>
              <a:spcBef>
                <a:spcPts val="0"/>
              </a:spcBef>
              <a:spcAft>
                <a:spcPts val="0"/>
              </a:spcAft>
              <a:buClr>
                <a:schemeClr val="dk1"/>
              </a:buClr>
              <a:buSzPts val="1100"/>
              <a:buFont typeface="Courier New"/>
              <a:buChar char="o"/>
            </a:pPr>
            <a:r>
              <a:rPr lang="en-US" sz="1100">
                <a:latin typeface="Arial"/>
                <a:ea typeface="Arial"/>
                <a:cs typeface="Arial"/>
                <a:sym typeface="Arial"/>
              </a:rPr>
              <a:t>Declaración política</a:t>
            </a:r>
            <a:endParaRPr sz="1100">
              <a:latin typeface="Calibri"/>
              <a:ea typeface="Calibri"/>
              <a:cs typeface="Calibri"/>
              <a:sym typeface="Calibri"/>
            </a:endParaRPr>
          </a:p>
          <a:p>
            <a:pPr marL="742950" lvl="1" indent="-285750" algn="l" rtl="0">
              <a:lnSpc>
                <a:spcPct val="107000"/>
              </a:lnSpc>
              <a:spcBef>
                <a:spcPts val="0"/>
              </a:spcBef>
              <a:spcAft>
                <a:spcPts val="0"/>
              </a:spcAft>
              <a:buClr>
                <a:schemeClr val="dk1"/>
              </a:buClr>
              <a:buSzPts val="1100"/>
              <a:buFont typeface="Courier New"/>
              <a:buChar char="o"/>
            </a:pPr>
            <a:r>
              <a:rPr lang="en-US" sz="1100">
                <a:latin typeface="Arial"/>
                <a:ea typeface="Arial"/>
                <a:cs typeface="Arial"/>
                <a:sym typeface="Arial"/>
              </a:rPr>
              <a:t>Aplicación del RLF en las políticas (y, en su caso, en los procedimientos (cláusula 1.1b) ) </a:t>
            </a:r>
            <a:r>
              <a:rPr lang="en-US" sz="800">
                <a:latin typeface="Arial"/>
                <a:ea typeface="Arial"/>
                <a:cs typeface="Arial"/>
                <a:sym typeface="Arial"/>
              </a:rPr>
              <a:t> </a:t>
            </a:r>
            <a:endParaRPr sz="1100">
              <a:latin typeface="Calibri"/>
              <a:ea typeface="Calibri"/>
              <a:cs typeface="Calibri"/>
              <a:sym typeface="Calibri"/>
            </a:endParaRPr>
          </a:p>
          <a:p>
            <a:pPr marL="742950" lvl="1" indent="-285750" algn="l" rtl="0">
              <a:lnSpc>
                <a:spcPct val="107000"/>
              </a:lnSpc>
              <a:spcBef>
                <a:spcPts val="0"/>
              </a:spcBef>
              <a:spcAft>
                <a:spcPts val="0"/>
              </a:spcAft>
              <a:buClr>
                <a:schemeClr val="dk1"/>
              </a:buClr>
              <a:buSzPts val="1100"/>
              <a:buFont typeface="Courier New"/>
              <a:buChar char="o"/>
            </a:pPr>
            <a:r>
              <a:rPr lang="en-US" sz="1100">
                <a:latin typeface="Arial"/>
                <a:ea typeface="Arial"/>
                <a:cs typeface="Arial"/>
                <a:sym typeface="Arial"/>
              </a:rPr>
              <a:t>Rellenar y enviar la autoevaluación</a:t>
            </a:r>
            <a:endParaRPr sz="1100">
              <a:latin typeface="Calibri"/>
              <a:ea typeface="Calibri"/>
              <a:cs typeface="Calibri"/>
              <a:sym typeface="Calibri"/>
            </a:endParaRPr>
          </a:p>
          <a:p>
            <a:pPr marL="685800" lvl="0" indent="0" algn="l" rtl="0">
              <a:lnSpc>
                <a:spcPct val="107000"/>
              </a:lnSpc>
              <a:spcBef>
                <a:spcPts val="0"/>
              </a:spcBef>
              <a:spcAft>
                <a:spcPts val="0"/>
              </a:spcAft>
              <a:buNone/>
            </a:pPr>
            <a:r>
              <a:rPr lang="en-US" sz="1100">
                <a:solidFill>
                  <a:srgbClr val="ED7D31"/>
                </a:solidFill>
                <a:latin typeface="Arial"/>
                <a:ea typeface="Arial"/>
                <a:cs typeface="Arial"/>
                <a:sym typeface="Arial"/>
              </a:rPr>
              <a:t>*Todos estos elementos deben mantenerse actualizados, con referencia a cualquier cambio normativo u organizativo. </a:t>
            </a:r>
            <a:endParaRPr/>
          </a:p>
          <a:p>
            <a:pPr marL="685800" lvl="0" indent="0" algn="l" rtl="0">
              <a:lnSpc>
                <a:spcPct val="107000"/>
              </a:lnSpc>
              <a:spcBef>
                <a:spcPts val="800"/>
              </a:spcBef>
              <a:spcAft>
                <a:spcPts val="0"/>
              </a:spcAft>
              <a:buNone/>
            </a:pPr>
            <a:endParaRPr sz="1100">
              <a:latin typeface="Calibri"/>
              <a:ea typeface="Calibri"/>
              <a:cs typeface="Calibri"/>
              <a:sym typeface="Calibri"/>
            </a:endParaRPr>
          </a:p>
          <a:p>
            <a:pPr marL="171450" lvl="0" indent="-171450" algn="l" rtl="0">
              <a:spcBef>
                <a:spcPts val="800"/>
              </a:spcBef>
              <a:spcAft>
                <a:spcPts val="0"/>
              </a:spcAft>
              <a:buClr>
                <a:schemeClr val="dk1"/>
              </a:buClr>
              <a:buSzPts val="1000"/>
              <a:buFont typeface="Arial"/>
              <a:buChar char="•"/>
            </a:pPr>
            <a:r>
              <a:rPr lang="en-US" sz="1000">
                <a:latin typeface="Calibri"/>
                <a:ea typeface="Calibri"/>
                <a:cs typeface="Calibri"/>
                <a:sym typeface="Calibri"/>
              </a:rPr>
              <a:t> Asegurarse de que los procedimientos están actualizados.</a:t>
            </a:r>
            <a:endParaRPr sz="1000">
              <a:latin typeface="Calibri"/>
              <a:ea typeface="Calibri"/>
              <a:cs typeface="Calibri"/>
              <a:sym typeface="Calibri"/>
            </a:endParaRPr>
          </a:p>
          <a:p>
            <a:pPr marL="171450" lvl="0" indent="-171450" algn="l" rtl="0">
              <a:spcBef>
                <a:spcPts val="800"/>
              </a:spcBef>
              <a:spcAft>
                <a:spcPts val="0"/>
              </a:spcAft>
              <a:buClr>
                <a:schemeClr val="dk1"/>
              </a:buClr>
              <a:buSzPts val="1000"/>
              <a:buFont typeface="Arial"/>
              <a:buChar char="•"/>
            </a:pPr>
            <a:r>
              <a:rPr lang="en-US" sz="1000">
                <a:latin typeface="Calibri"/>
                <a:ea typeface="Calibri"/>
                <a:cs typeface="Calibri"/>
                <a:sym typeface="Calibri"/>
              </a:rPr>
              <a:t> Los procedimientos se modifican en función de los cambios normativos. </a:t>
            </a:r>
            <a:endParaRPr sz="1000">
              <a:latin typeface="Calibri"/>
              <a:ea typeface="Calibri"/>
              <a:cs typeface="Calibri"/>
              <a:sym typeface="Calibri"/>
            </a:endParaRPr>
          </a:p>
          <a:p>
            <a:pPr marL="0" lvl="0" indent="0" algn="l" rtl="0">
              <a:spcBef>
                <a:spcPts val="800"/>
              </a:spcBef>
              <a:spcAft>
                <a:spcPts val="0"/>
              </a:spcAft>
              <a:buNone/>
            </a:pPr>
            <a:endParaRPr/>
          </a:p>
        </p:txBody>
      </p:sp>
      <p:sp>
        <p:nvSpPr>
          <p:cNvPr id="749" name="Google Shape;749;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14</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0"/>
        <p:cNvGrpSpPr/>
        <p:nvPr/>
      </p:nvGrpSpPr>
      <p:grpSpPr>
        <a:xfrm>
          <a:off x="0" y="0"/>
          <a:ext cx="0" cy="0"/>
          <a:chOff x="0" y="0"/>
          <a:chExt cx="0" cy="0"/>
        </a:xfrm>
      </p:grpSpPr>
      <p:sp>
        <p:nvSpPr>
          <p:cNvPr id="781" name="Google Shape;78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2" name="Google Shape;78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69850" algn="just" rtl="0">
              <a:spcBef>
                <a:spcPts val="0"/>
              </a:spcBef>
              <a:spcAft>
                <a:spcPts val="0"/>
              </a:spcAft>
              <a:buClr>
                <a:schemeClr val="dk1"/>
              </a:buClr>
              <a:buSzPts val="1100"/>
              <a:buChar char="∙"/>
            </a:pPr>
            <a:r>
              <a:rPr lang="en-US" sz="1100">
                <a:latin typeface="Arial"/>
                <a:ea typeface="Arial"/>
                <a:cs typeface="Arial"/>
                <a:sym typeface="Arial"/>
              </a:rPr>
              <a:t>Se trata del compromiso de la organización con los RLF, recogido en una declaración política o en otras posibles declaraciones, y que se pone a disposición de </a:t>
            </a:r>
            <a:r>
              <a:rPr lang="en-US" sz="1100" u="sng">
                <a:latin typeface="Arial"/>
                <a:ea typeface="Arial"/>
                <a:cs typeface="Arial"/>
                <a:sym typeface="Arial"/>
              </a:rPr>
              <a:t>las partes afectadas e interesadas</a:t>
            </a:r>
            <a:r>
              <a:rPr lang="en-US" sz="1100">
                <a:latin typeface="Arial"/>
                <a:ea typeface="Arial"/>
                <a:cs typeface="Arial"/>
                <a:sym typeface="Arial"/>
              </a:rPr>
              <a:t>, incluido la EC. Con la declaración o declaraciones, la organización comunica su compromiso con el cumplimiento de los requisitos laborales fundamentales.</a:t>
            </a:r>
            <a:endParaRPr sz="1100">
              <a:latin typeface="Arial"/>
              <a:ea typeface="Arial"/>
              <a:cs typeface="Arial"/>
              <a:sym typeface="Arial"/>
            </a:endParaRPr>
          </a:p>
          <a:p>
            <a:pPr marL="0" lvl="0" indent="0" algn="l" rtl="0">
              <a:lnSpc>
                <a:spcPct val="107916"/>
              </a:lnSpc>
              <a:spcBef>
                <a:spcPts val="0"/>
              </a:spcBef>
              <a:spcAft>
                <a:spcPts val="0"/>
              </a:spcAft>
              <a:buNone/>
            </a:pPr>
            <a:endParaRPr sz="1100">
              <a:latin typeface="Arial"/>
              <a:ea typeface="Arial"/>
              <a:cs typeface="Arial"/>
              <a:sym typeface="Arial"/>
            </a:endParaRPr>
          </a:p>
          <a:p>
            <a:pPr marL="0" lvl="0" indent="0" algn="l" rtl="0">
              <a:lnSpc>
                <a:spcPct val="107916"/>
              </a:lnSpc>
              <a:spcBef>
                <a:spcPts val="800"/>
              </a:spcBef>
              <a:spcAft>
                <a:spcPts val="0"/>
              </a:spcAft>
              <a:buNone/>
            </a:pPr>
            <a:r>
              <a:rPr lang="en-US" sz="1100" b="1">
                <a:latin typeface="Arial"/>
                <a:ea typeface="Arial"/>
                <a:cs typeface="Arial"/>
                <a:sym typeface="Arial"/>
              </a:rPr>
              <a:t>¿Quiénes son las partes afectadas e interesadas?</a:t>
            </a:r>
            <a:endParaRPr sz="1100" b="1">
              <a:latin typeface="Arial"/>
              <a:ea typeface="Arial"/>
              <a:cs typeface="Arial"/>
              <a:sym typeface="Arial"/>
            </a:endParaRPr>
          </a:p>
          <a:p>
            <a:pPr marL="0" lvl="0" indent="0" algn="just" rtl="0">
              <a:lnSpc>
                <a:spcPct val="107916"/>
              </a:lnSpc>
              <a:spcBef>
                <a:spcPts val="800"/>
              </a:spcBef>
              <a:spcAft>
                <a:spcPts val="0"/>
              </a:spcAft>
              <a:buNone/>
            </a:pPr>
            <a:r>
              <a:rPr lang="en-US" sz="1100">
                <a:latin typeface="Arial"/>
                <a:ea typeface="Arial"/>
                <a:cs typeface="Arial"/>
                <a:sym typeface="Arial"/>
              </a:rPr>
              <a:t>Las definiciones figuran en el Anexo E del documento 40-004.</a:t>
            </a:r>
            <a:endParaRPr sz="1100">
              <a:latin typeface="Arial"/>
              <a:ea typeface="Arial"/>
              <a:cs typeface="Arial"/>
              <a:sym typeface="Arial"/>
            </a:endParaRPr>
          </a:p>
          <a:p>
            <a:pPr marL="0" lvl="0" indent="-69850" algn="just" rtl="0">
              <a:spcBef>
                <a:spcPts val="800"/>
              </a:spcBef>
              <a:spcAft>
                <a:spcPts val="0"/>
              </a:spcAft>
              <a:buClr>
                <a:schemeClr val="dk1"/>
              </a:buClr>
              <a:buSzPts val="1100"/>
              <a:buChar char="∙"/>
            </a:pPr>
            <a:r>
              <a:rPr lang="en-US" sz="1100">
                <a:latin typeface="Arial"/>
                <a:ea typeface="Arial"/>
                <a:cs typeface="Arial"/>
                <a:sym typeface="Arial"/>
              </a:rPr>
              <a:t>Actor afectado: Cualquier persona, grupo de personas o entidad que está o es probable que esté sujeta a los efectos de las actividades de la organización. Algunos ejemplos incluyen, entre otros, a trabajadores, personas, grupos de personas o entidades localizados o que trabajan en las operaciones y sitios de la organización. </a:t>
            </a:r>
            <a:endParaRPr sz="1100">
              <a:latin typeface="Arial"/>
              <a:ea typeface="Arial"/>
              <a:cs typeface="Arial"/>
              <a:sym typeface="Arial"/>
            </a:endParaRPr>
          </a:p>
          <a:p>
            <a:pPr marL="0" lvl="0" indent="-69850" algn="just" rtl="0">
              <a:spcBef>
                <a:spcPts val="0"/>
              </a:spcBef>
              <a:spcAft>
                <a:spcPts val="0"/>
              </a:spcAft>
              <a:buClr>
                <a:schemeClr val="dk1"/>
              </a:buClr>
              <a:buSzPts val="1100"/>
              <a:buChar char="∙"/>
            </a:pPr>
            <a:r>
              <a:rPr lang="en-US" sz="1100">
                <a:latin typeface="Arial"/>
                <a:ea typeface="Arial"/>
                <a:cs typeface="Arial"/>
                <a:sym typeface="Arial"/>
              </a:rPr>
              <a:t>Actor interesado: Cualquier persona, grupo de personas o entidad que ha mostrado interés o que se sabe tiene algún interés en las actividades de la organización.</a:t>
            </a:r>
            <a:r>
              <a:rPr lang="en-US" sz="1100" b="1">
                <a:latin typeface="Arial"/>
                <a:ea typeface="Arial"/>
                <a:cs typeface="Arial"/>
                <a:sym typeface="Arial"/>
              </a:rPr>
              <a:t> </a:t>
            </a:r>
            <a:endParaRPr sz="1800">
              <a:latin typeface="Arial"/>
              <a:ea typeface="Arial"/>
              <a:cs typeface="Arial"/>
              <a:sym typeface="Arial"/>
            </a:endParaRPr>
          </a:p>
        </p:txBody>
      </p:sp>
      <p:sp>
        <p:nvSpPr>
          <p:cNvPr id="783" name="Google Shape;783;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15</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02" name="Google Shape;802;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Tras las actividades requeridas por el titular del certificado, la entidad certificadora debe comprobar que la declaración o declaraciones de la política existen, incluyen el los RLF y están disponibles. Esto no significa necesariamente que estén en su sitio web público, pero sí que deben estar a disposición del organismo de certificación.</a:t>
            </a:r>
            <a:endParaRPr sz="1100" b="1">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Se han planteado algunas preguntas a FSC sobre si "disponible previa solicitud" es suficiente. Esta cuestión se tratará con más detalle en la presentación de ASI, pero lo ideal sería que no se pudieran "solicitar" las políticas que se ven afectadas y que las partes interesadas desconocen, por lo que se recomienda comunicar ampliamente los compromisos con los RLF.</a:t>
            </a:r>
            <a:endParaRPr sz="1800">
              <a:latin typeface="Arial"/>
              <a:ea typeface="Arial"/>
              <a:cs typeface="Arial"/>
              <a:sym typeface="Arial"/>
            </a:endParaRPr>
          </a:p>
        </p:txBody>
      </p:sp>
      <p:sp>
        <p:nvSpPr>
          <p:cNvPr id="803" name="Google Shape;803;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16</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6"/>
        <p:cNvGrpSpPr/>
        <p:nvPr/>
      </p:nvGrpSpPr>
      <p:grpSpPr>
        <a:xfrm>
          <a:off x="0" y="0"/>
          <a:ext cx="0" cy="0"/>
          <a:chOff x="0" y="0"/>
          <a:chExt cx="0" cy="0"/>
        </a:xfrm>
      </p:grpSpPr>
      <p:sp>
        <p:nvSpPr>
          <p:cNvPr id="817" name="Google Shape;817;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8" name="Google Shape;818;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La autoevaluación es un documento clave para los RLF e incluye información para demostrar cómo se ajusta la organización a los requisitos. Una vez completada, se presenta a la EC antes de la auditoría; los plazos exactos varían y dependen de los requisitos de la EC.</a:t>
            </a:r>
            <a:endParaRPr sz="1100">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Es responsabilidad del CH garantizar que la información facilitada esté actualizada.</a:t>
            </a:r>
            <a:endParaRPr sz="1100">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En el Anexo D de la Norma 40-004 figura una plantilla y más información sobre la autoevaluación.</a:t>
            </a:r>
            <a:endParaRPr sz="1800">
              <a:latin typeface="Arial"/>
              <a:ea typeface="Arial"/>
              <a:cs typeface="Arial"/>
              <a:sym typeface="Arial"/>
            </a:endParaRPr>
          </a:p>
        </p:txBody>
      </p:sp>
      <p:sp>
        <p:nvSpPr>
          <p:cNvPr id="819" name="Google Shape;819;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3"/>
        <p:cNvGrpSpPr/>
        <p:nvPr/>
      </p:nvGrpSpPr>
      <p:grpSpPr>
        <a:xfrm>
          <a:off x="0" y="0"/>
          <a:ext cx="0" cy="0"/>
          <a:chOff x="0" y="0"/>
          <a:chExt cx="0" cy="0"/>
        </a:xfrm>
      </p:grpSpPr>
      <p:sp>
        <p:nvSpPr>
          <p:cNvPr id="834" name="Google Shape;834;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35" name="Google Shape;835;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Calibri"/>
                <a:ea typeface="Calibri"/>
                <a:cs typeface="Calibri"/>
                <a:sym typeface="Calibri"/>
              </a:rPr>
              <a:t>Este es un extracto del Anexo D que muestra partes de la plantilla con las que estará familiarizado. Esto requiere que una persona responsable de la organización firme (a mano/digital/nombre) afirmando que el contenido es verdadero. </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Calibri"/>
                <a:ea typeface="Calibri"/>
                <a:cs typeface="Calibri"/>
                <a:sym typeface="Calibri"/>
              </a:rPr>
              <a:t>Cada sección de la plantilla se refiere a una cláusula, con las mismas preguntas para cada una.</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Calibri"/>
                <a:ea typeface="Calibri"/>
                <a:cs typeface="Calibri"/>
                <a:sym typeface="Calibri"/>
              </a:rPr>
              <a:t>Algunos socios de la red han adaptado las autoevaluaciones a sus respectivos países para que les resulte más fácil c</a:t>
            </a:r>
            <a:r>
              <a:rPr lang="en-US" sz="1800"/>
              <a:t>ompletarlos</a:t>
            </a:r>
            <a:r>
              <a:rPr lang="en-US" sz="1800">
                <a:latin typeface="Calibri"/>
                <a:ea typeface="Calibri"/>
                <a:cs typeface="Calibri"/>
                <a:sym typeface="Calibri"/>
              </a:rPr>
              <a:t> (enlace en la diapositiva). </a:t>
            </a:r>
            <a:endParaRPr sz="1800">
              <a:latin typeface="Calibri"/>
              <a:ea typeface="Calibri"/>
              <a:cs typeface="Calibri"/>
              <a:sym typeface="Calibri"/>
            </a:endParaRPr>
          </a:p>
          <a:p>
            <a:pPr marL="0" lvl="0" indent="0" algn="l" rtl="0">
              <a:spcBef>
                <a:spcPts val="800"/>
              </a:spcBef>
              <a:spcAft>
                <a:spcPts val="0"/>
              </a:spcAft>
              <a:buNone/>
            </a:pPr>
            <a:endParaRPr/>
          </a:p>
        </p:txBody>
      </p:sp>
      <p:sp>
        <p:nvSpPr>
          <p:cNvPr id="836" name="Google Shape;836;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5"/>
        <p:cNvGrpSpPr/>
        <p:nvPr/>
      </p:nvGrpSpPr>
      <p:grpSpPr>
        <a:xfrm>
          <a:off x="0" y="0"/>
          <a:ext cx="0" cy="0"/>
          <a:chOff x="0" y="0"/>
          <a:chExt cx="0" cy="0"/>
        </a:xfrm>
      </p:grpSpPr>
      <p:sp>
        <p:nvSpPr>
          <p:cNvPr id="846" name="Google Shape;846;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47" name="Google Shape;847;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Esta sección (11.3) es muy completa.</a:t>
            </a:r>
            <a:endParaRPr sz="1100">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Los aspectos clave a tener en cuenta son el requisito de la EC de contar con un mecanismo para verificar la información contenida en la autoevaluación: ¿es correcta la información proporcionada?, ¿puede contrastarse con otras fuentes disponibles? ¿Qué información reciben los auditores de la EC para asegurar que todos verifiquen la autoevaluación y el cumplimiento de la Sección 7 de manera coherente?"</a:t>
            </a:r>
            <a:endParaRPr sz="1100">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La autoevaluación puede ayudar a orientar la auditoría in situ, y la auditoría corrobora los detalles facilitados.</a:t>
            </a:r>
            <a:endParaRPr/>
          </a:p>
        </p:txBody>
      </p:sp>
      <p:sp>
        <p:nvSpPr>
          <p:cNvPr id="848" name="Google Shape;848;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1" name="Google Shape;55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just" rtl="0">
              <a:lnSpc>
                <a:spcPct val="107000"/>
              </a:lnSpc>
              <a:spcBef>
                <a:spcPts val="0"/>
              </a:spcBef>
              <a:spcAft>
                <a:spcPts val="0"/>
              </a:spcAft>
              <a:buClr>
                <a:schemeClr val="dk1"/>
              </a:buClr>
              <a:buSzPts val="1100"/>
              <a:buFont typeface="Noto Sans Symbols"/>
              <a:buChar char="∙"/>
            </a:pPr>
            <a:r>
              <a:rPr lang="en-US" sz="1100" b="1">
                <a:latin typeface="Arial"/>
                <a:ea typeface="Arial"/>
                <a:cs typeface="Arial"/>
                <a:sym typeface="Arial"/>
              </a:rPr>
              <a:t>Alcance</a:t>
            </a:r>
            <a:endParaRPr sz="1100">
              <a:latin typeface="Calibri"/>
              <a:ea typeface="Calibri"/>
              <a:cs typeface="Calibri"/>
              <a:sym typeface="Calibri"/>
            </a:endParaRPr>
          </a:p>
          <a:p>
            <a:pPr marL="742950" lvl="1" indent="-285750" algn="just" rtl="0">
              <a:lnSpc>
                <a:spcPct val="107000"/>
              </a:lnSpc>
              <a:spcBef>
                <a:spcPts val="0"/>
              </a:spcBef>
              <a:spcAft>
                <a:spcPts val="0"/>
              </a:spcAft>
              <a:buClr>
                <a:schemeClr val="dk1"/>
              </a:buClr>
              <a:buSzPts val="1100"/>
              <a:buFont typeface="Courier New"/>
              <a:buChar char="o"/>
            </a:pPr>
            <a:r>
              <a:rPr lang="en-US" sz="1100">
                <a:latin typeface="Arial"/>
                <a:ea typeface="Arial"/>
                <a:cs typeface="Arial"/>
                <a:sym typeface="Arial"/>
              </a:rPr>
              <a:t>El objetivo de este módulo es examinar las normas de certificación y evaluación de la cadena de custodia del FSC (STD-40-004 y STD-20-011).</a:t>
            </a:r>
            <a:endParaRPr sz="11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100"/>
              <a:buFont typeface="Noto Sans Symbols"/>
              <a:buChar char="∙"/>
            </a:pPr>
            <a:r>
              <a:rPr lang="en-US" sz="1100" b="1">
                <a:latin typeface="Arial"/>
                <a:ea typeface="Arial"/>
                <a:cs typeface="Arial"/>
                <a:sym typeface="Arial"/>
              </a:rPr>
              <a:t>Objetivo</a:t>
            </a:r>
            <a:endParaRPr sz="1100">
              <a:latin typeface="Calibri"/>
              <a:ea typeface="Calibri"/>
              <a:cs typeface="Calibri"/>
              <a:sym typeface="Calibri"/>
            </a:endParaRPr>
          </a:p>
          <a:p>
            <a:pPr marL="742950" lvl="1" indent="-285750" algn="just" rtl="0">
              <a:lnSpc>
                <a:spcPct val="107000"/>
              </a:lnSpc>
              <a:spcBef>
                <a:spcPts val="0"/>
              </a:spcBef>
              <a:spcAft>
                <a:spcPts val="0"/>
              </a:spcAft>
              <a:buClr>
                <a:schemeClr val="dk1"/>
              </a:buClr>
              <a:buSzPts val="1100"/>
              <a:buFont typeface="Courier New"/>
              <a:buChar char="o"/>
            </a:pPr>
            <a:r>
              <a:rPr lang="en-US" sz="1100">
                <a:latin typeface="Arial"/>
                <a:ea typeface="Arial"/>
                <a:cs typeface="Arial"/>
                <a:sym typeface="Arial"/>
              </a:rPr>
              <a:t>El objetivo es crear un entendimiento común entre los auditores sobre el trasfondo de estos requisitos y los conocimientos básicos sobre los requisitos laborales fundamentales (RLF) del FSC. </a:t>
            </a:r>
            <a:endParaRPr sz="1100">
              <a:latin typeface="Calibri"/>
              <a:ea typeface="Calibri"/>
              <a:cs typeface="Calibri"/>
              <a:sym typeface="Calibri"/>
            </a:endParaRPr>
          </a:p>
          <a:p>
            <a:pPr marL="0" lvl="0" indent="0" algn="l" rtl="0">
              <a:spcBef>
                <a:spcPts val="800"/>
              </a:spcBef>
              <a:spcAft>
                <a:spcPts val="0"/>
              </a:spcAft>
              <a:buNone/>
            </a:pPr>
            <a:endParaRPr/>
          </a:p>
        </p:txBody>
      </p:sp>
      <p:sp>
        <p:nvSpPr>
          <p:cNvPr id="552" name="Google Shape;55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2"/>
        <p:cNvGrpSpPr/>
        <p:nvPr/>
      </p:nvGrpSpPr>
      <p:grpSpPr>
        <a:xfrm>
          <a:off x="0" y="0"/>
          <a:ext cx="0" cy="0"/>
          <a:chOff x="0" y="0"/>
          <a:chExt cx="0" cy="0"/>
        </a:xfrm>
      </p:grpSpPr>
      <p:sp>
        <p:nvSpPr>
          <p:cNvPr id="863" name="Google Shape;863;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4" name="Google Shape;864;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4"/>
        <p:cNvGrpSpPr/>
        <p:nvPr/>
      </p:nvGrpSpPr>
      <p:grpSpPr>
        <a:xfrm>
          <a:off x="0" y="0"/>
          <a:ext cx="0" cy="0"/>
          <a:chOff x="0" y="0"/>
          <a:chExt cx="0" cy="0"/>
        </a:xfrm>
      </p:grpSpPr>
      <p:sp>
        <p:nvSpPr>
          <p:cNvPr id="875" name="Google Shape;875;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76" name="Google Shape;876;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Este es sólo un proceso simplificado para plantear una no conformidad sobre los requisitos laborales fundamentales; el flujo del proceso proporcionado es el básico que se aplicaría a cualquier requisito de CoC.</a:t>
            </a:r>
            <a:endParaRPr sz="1100">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La EC debe aplicar la Sección 11 de la norma STD-20-011 y evaluar los criterios de auditoría, decidiendo si hay conformidad o no conformidad, lo que se indicará en el informe de auditoría. Para los problemas detectados, debe proporcionarse una acción correctiva (AC), detallando la criticidad (mayor/menor), los plazos, etc. </a:t>
            </a:r>
            <a:endParaRPr sz="1100">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Las decisiones sobre la concesión de la certificación se basan en la conformidad de cada requisito aplicable.</a:t>
            </a:r>
            <a:endParaRPr sz="1100">
              <a:latin typeface="Arial"/>
              <a:ea typeface="Arial"/>
              <a:cs typeface="Arial"/>
              <a:sym typeface="Arial"/>
            </a:endParaRPr>
          </a:p>
          <a:p>
            <a:pPr marL="457200" lvl="0" indent="0" algn="just" rtl="0">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0" algn="just" rtl="0">
              <a:spcBef>
                <a:spcPts val="0"/>
              </a:spcBef>
              <a:spcAft>
                <a:spcPts val="0"/>
              </a:spcAft>
              <a:buClr>
                <a:schemeClr val="dk1"/>
              </a:buClr>
              <a:buSzPts val="1100"/>
              <a:buFont typeface="Arial"/>
              <a:buNone/>
            </a:pPr>
            <a:r>
              <a:rPr lang="en-US" sz="1100">
                <a:latin typeface="Arial"/>
                <a:ea typeface="Arial"/>
                <a:cs typeface="Arial"/>
                <a:sym typeface="Arial"/>
              </a:rPr>
              <a:t>Encontrará más información sobre la clasificación en FSC-STD-20-001. </a:t>
            </a:r>
            <a:endParaRPr sz="1800">
              <a:latin typeface="Arial"/>
              <a:ea typeface="Arial"/>
              <a:cs typeface="Arial"/>
              <a:sym typeface="Arial"/>
            </a:endParaRPr>
          </a:p>
        </p:txBody>
      </p:sp>
      <p:sp>
        <p:nvSpPr>
          <p:cNvPr id="877" name="Google Shape;877;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3"/>
        <p:cNvGrpSpPr/>
        <p:nvPr/>
      </p:nvGrpSpPr>
      <p:grpSpPr>
        <a:xfrm>
          <a:off x="0" y="0"/>
          <a:ext cx="0" cy="0"/>
          <a:chOff x="0" y="0"/>
          <a:chExt cx="0" cy="0"/>
        </a:xfrm>
      </p:grpSpPr>
      <p:sp>
        <p:nvSpPr>
          <p:cNvPr id="904" name="Google Shape;904;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05" name="Google Shape;905;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2"/>
        <p:cNvGrpSpPr/>
        <p:nvPr/>
      </p:nvGrpSpPr>
      <p:grpSpPr>
        <a:xfrm>
          <a:off x="0" y="0"/>
          <a:ext cx="0" cy="0"/>
          <a:chOff x="0" y="0"/>
          <a:chExt cx="0" cy="0"/>
        </a:xfrm>
      </p:grpSpPr>
      <p:sp>
        <p:nvSpPr>
          <p:cNvPr id="913" name="Google Shape;913;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4" name="Google Shape;914;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0215" lvl="0" indent="-249555" algn="just" rtl="0">
              <a:spcBef>
                <a:spcPts val="0"/>
              </a:spcBef>
              <a:spcAft>
                <a:spcPts val="0"/>
              </a:spcAft>
              <a:buClr>
                <a:schemeClr val="dk1"/>
              </a:buClr>
              <a:buSzPts val="1100"/>
              <a:buFont typeface="Arial"/>
              <a:buChar char="●"/>
            </a:pPr>
            <a:r>
              <a:rPr lang="en-US" sz="1100">
                <a:latin typeface="Arial"/>
                <a:ea typeface="Arial"/>
                <a:cs typeface="Arial"/>
                <a:sym typeface="Arial"/>
              </a:rPr>
              <a:t>En la norma 40-004, se incluyó una cláusula (1.11) para dar la opción de demostrar el cumplimiento de los RLF a través de otros sistemas de certificación; entendiendo que algunas organizaciones ya disponen de auditorías de cumplimiento social, etc. </a:t>
            </a:r>
            <a:endParaRPr sz="1100">
              <a:latin typeface="Arial"/>
              <a:ea typeface="Arial"/>
              <a:cs typeface="Arial"/>
              <a:sym typeface="Arial"/>
            </a:endParaRPr>
          </a:p>
          <a:p>
            <a:pPr marL="450215" lvl="0" indent="-179705"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0215" lvl="0" indent="-249555" algn="just" rtl="0">
              <a:spcBef>
                <a:spcPts val="800"/>
              </a:spcBef>
              <a:spcAft>
                <a:spcPts val="0"/>
              </a:spcAft>
              <a:buClr>
                <a:schemeClr val="dk1"/>
              </a:buClr>
              <a:buSzPts val="1100"/>
              <a:buFont typeface="Arial"/>
              <a:buChar char="●"/>
            </a:pPr>
            <a:r>
              <a:rPr lang="en-US" sz="1100">
                <a:latin typeface="Arial"/>
                <a:ea typeface="Arial"/>
                <a:cs typeface="Arial"/>
                <a:sym typeface="Arial"/>
              </a:rPr>
              <a:t>Para evaluar estos esquemas, la Unidad de Políticas y Rendimiento (P&amp;P, por sus siglas en inglés) de FSC Internacional creó un proceso que fue consultado con las partes interesadas. A continuación se realizó una convocatoria de candidaturas, en la que se pidió a las partes interesadas que aportaran sugerencias sobre los esquemas que les gustaría que se evaluaran.</a:t>
            </a:r>
            <a:endParaRPr sz="1100">
              <a:latin typeface="Arial"/>
              <a:ea typeface="Arial"/>
              <a:cs typeface="Arial"/>
              <a:sym typeface="Arial"/>
            </a:endParaRPr>
          </a:p>
          <a:p>
            <a:pPr marL="450215" lvl="0" indent="-179705"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0215" lvl="0" indent="-249555" algn="just" rtl="0">
              <a:spcBef>
                <a:spcPts val="800"/>
              </a:spcBef>
              <a:spcAft>
                <a:spcPts val="0"/>
              </a:spcAft>
              <a:buClr>
                <a:schemeClr val="dk1"/>
              </a:buClr>
              <a:buSzPts val="1100"/>
              <a:buFont typeface="Arial"/>
              <a:buChar char="●"/>
            </a:pPr>
            <a:r>
              <a:rPr lang="en-US" sz="1100">
                <a:latin typeface="Arial"/>
                <a:ea typeface="Arial"/>
                <a:cs typeface="Arial"/>
                <a:sym typeface="Arial"/>
              </a:rPr>
              <a:t>El resultado de la evaluación fue que un sistema, el SA8000, fue evaluado como equivalente y la Nota de asesoramiento 24 (ADVICE-40-004-24) es el resultado de ello.</a:t>
            </a:r>
            <a:endParaRPr sz="1100">
              <a:latin typeface="Arial"/>
              <a:ea typeface="Arial"/>
              <a:cs typeface="Arial"/>
              <a:sym typeface="Arial"/>
            </a:endParaRPr>
          </a:p>
          <a:p>
            <a:pPr marL="450215" lvl="0" indent="-179705"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0215" lvl="0" indent="-249555" algn="just" rtl="0">
              <a:spcBef>
                <a:spcPts val="0"/>
              </a:spcBef>
              <a:spcAft>
                <a:spcPts val="0"/>
              </a:spcAft>
              <a:buClr>
                <a:schemeClr val="dk1"/>
              </a:buClr>
              <a:buSzPts val="1100"/>
              <a:buFont typeface="Arial"/>
              <a:buChar char="●"/>
            </a:pPr>
            <a:r>
              <a:rPr lang="en-US" sz="1100">
                <a:latin typeface="Arial"/>
                <a:ea typeface="Arial"/>
                <a:cs typeface="Arial"/>
                <a:sym typeface="Arial"/>
              </a:rPr>
              <a:t>Esto significa que las organizaciones que tienen una SA8000 válida pueden demostrar su conformidad con los RLF proporcionando acceso a los informes, etc. de su auditoría SA8000. </a:t>
            </a:r>
            <a:endParaRPr sz="1100">
              <a:latin typeface="Arial"/>
              <a:ea typeface="Arial"/>
              <a:cs typeface="Arial"/>
              <a:sym typeface="Arial"/>
            </a:endParaRPr>
          </a:p>
          <a:p>
            <a:pPr marL="450215" lvl="0" indent="-179705"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0215" lvl="0" indent="-249555" algn="just" rtl="0">
              <a:spcBef>
                <a:spcPts val="0"/>
              </a:spcBef>
              <a:spcAft>
                <a:spcPts val="0"/>
              </a:spcAft>
              <a:buClr>
                <a:schemeClr val="dk1"/>
              </a:buClr>
              <a:buSzPts val="1100"/>
              <a:buFont typeface="Arial"/>
              <a:buChar char="●"/>
            </a:pPr>
            <a:r>
              <a:rPr lang="en-US" sz="1100">
                <a:latin typeface="Arial"/>
                <a:ea typeface="Arial"/>
                <a:cs typeface="Arial"/>
                <a:sym typeface="Arial"/>
              </a:rPr>
              <a:t>El auditor CB incluiría esta información en su informe de evaluación y se aseguraría de verificar la autenticidad del certificado SA8000. </a:t>
            </a:r>
            <a:endParaRPr sz="1100">
              <a:latin typeface="Arial"/>
              <a:ea typeface="Arial"/>
              <a:cs typeface="Arial"/>
              <a:sym typeface="Arial"/>
            </a:endParaRPr>
          </a:p>
          <a:p>
            <a:pPr marL="450215" lvl="0" indent="-179705" algn="l" rtl="0">
              <a:lnSpc>
                <a:spcPct val="107916"/>
              </a:lnSpc>
              <a:spcBef>
                <a:spcPts val="0"/>
              </a:spcBef>
              <a:spcAft>
                <a:spcPts val="0"/>
              </a:spcAft>
              <a:buClr>
                <a:schemeClr val="dk1"/>
              </a:buClr>
              <a:buSzPts val="1100"/>
              <a:buFont typeface="Arial"/>
              <a:buNone/>
            </a:pPr>
            <a:endParaRPr sz="1100"/>
          </a:p>
          <a:p>
            <a:pPr marL="450215" lvl="0" indent="-179705"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Más información</a:t>
            </a:r>
            <a:endParaRPr sz="1100" b="1">
              <a:latin typeface="Arial"/>
              <a:ea typeface="Arial"/>
              <a:cs typeface="Arial"/>
              <a:sym typeface="Arial"/>
            </a:endParaRPr>
          </a:p>
          <a:p>
            <a:pPr marL="27051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SA8000 es una certificación de auditoría social de SAI (Social Accountability International), que es una ONG. Esta norma se basa en la ISO 17021.</a:t>
            </a:r>
            <a:endParaRPr sz="1100">
              <a:latin typeface="Arial"/>
              <a:ea typeface="Arial"/>
              <a:cs typeface="Arial"/>
              <a:sym typeface="Arial"/>
            </a:endParaRPr>
          </a:p>
          <a:p>
            <a:pPr marL="270510" lvl="0" indent="0" algn="just" rtl="0">
              <a:lnSpc>
                <a:spcPct val="107916"/>
              </a:lnSpc>
              <a:spcBef>
                <a:spcPts val="800"/>
              </a:spcBef>
              <a:spcAft>
                <a:spcPts val="800"/>
              </a:spcAft>
              <a:buClr>
                <a:schemeClr val="dk1"/>
              </a:buClr>
              <a:buSzPts val="1100"/>
              <a:buFont typeface="Arial"/>
              <a:buNone/>
            </a:pPr>
            <a:r>
              <a:rPr lang="en-US" sz="1100">
                <a:latin typeface="Arial"/>
                <a:ea typeface="Arial"/>
                <a:cs typeface="Arial"/>
                <a:sym typeface="Arial"/>
              </a:rPr>
              <a:t>La certificación SA8000 se centra en los sistemas de gestión de los derechos de los trabajadores de las organizaciones y busca la mejora continua, con auditorías periódicas para mantener la certificación.</a:t>
            </a:r>
            <a:endParaRPr sz="1800">
              <a:latin typeface="Arial"/>
              <a:ea typeface="Arial"/>
              <a:cs typeface="Arial"/>
              <a:sym typeface="Arial"/>
            </a:endParaRPr>
          </a:p>
        </p:txBody>
      </p:sp>
      <p:sp>
        <p:nvSpPr>
          <p:cNvPr id="915" name="Google Shape;915;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7"/>
        <p:cNvGrpSpPr/>
        <p:nvPr/>
      </p:nvGrpSpPr>
      <p:grpSpPr>
        <a:xfrm>
          <a:off x="0" y="0"/>
          <a:ext cx="0" cy="0"/>
          <a:chOff x="0" y="0"/>
          <a:chExt cx="0" cy="0"/>
        </a:xfrm>
      </p:grpSpPr>
      <p:sp>
        <p:nvSpPr>
          <p:cNvPr id="928" name="Google Shape;928;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9" name="Google Shape;929;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6"/>
        <p:cNvGrpSpPr/>
        <p:nvPr/>
      </p:nvGrpSpPr>
      <p:grpSpPr>
        <a:xfrm>
          <a:off x="0" y="0"/>
          <a:ext cx="0" cy="0"/>
          <a:chOff x="0" y="0"/>
          <a:chExt cx="0" cy="0"/>
        </a:xfrm>
      </p:grpSpPr>
      <p:sp>
        <p:nvSpPr>
          <p:cNvPr id="937" name="Google Shape;937;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38" name="Google Shape;938;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298450" algn="l" rtl="0">
              <a:spcBef>
                <a:spcPts val="0"/>
              </a:spcBef>
              <a:spcAft>
                <a:spcPts val="0"/>
              </a:spcAft>
              <a:buClr>
                <a:schemeClr val="dk1"/>
              </a:buClr>
              <a:buSzPts val="1100"/>
              <a:buFont typeface="Arial"/>
              <a:buChar char="●"/>
            </a:pPr>
            <a:r>
              <a:rPr lang="en-US" sz="1100">
                <a:latin typeface="Arial"/>
                <a:ea typeface="Arial"/>
                <a:cs typeface="Arial"/>
                <a:sym typeface="Arial"/>
              </a:rPr>
              <a:t>En el ámbito de la certificación, pueden utilizarse acuerdos de externalización para subcontratar actividades. Esto significa que los trabajadores de estas actividades están incluidos en la evaluación (sección 13).</a:t>
            </a:r>
            <a:endParaRPr sz="1100">
              <a:latin typeface="Arial"/>
              <a:ea typeface="Arial"/>
              <a:cs typeface="Arial"/>
              <a:sym typeface="Arial"/>
            </a:endParaRPr>
          </a:p>
          <a:p>
            <a:pPr marL="228600" lvl="0" indent="0" algn="l" rtl="0">
              <a:lnSpc>
                <a:spcPct val="107916"/>
              </a:lnSpc>
              <a:spcBef>
                <a:spcPts val="0"/>
              </a:spcBef>
              <a:spcAft>
                <a:spcPts val="0"/>
              </a:spcAft>
              <a:buNone/>
            </a:pPr>
            <a:endParaRPr sz="1100">
              <a:latin typeface="Arial"/>
              <a:ea typeface="Arial"/>
              <a:cs typeface="Arial"/>
              <a:sym typeface="Arial"/>
            </a:endParaRPr>
          </a:p>
          <a:p>
            <a:pPr marL="228600" lvl="0" indent="-298450" algn="l" rtl="0">
              <a:spcBef>
                <a:spcPts val="0"/>
              </a:spcBef>
              <a:spcAft>
                <a:spcPts val="0"/>
              </a:spcAft>
              <a:buClr>
                <a:schemeClr val="dk1"/>
              </a:buClr>
              <a:buSzPts val="1100"/>
              <a:buFont typeface="Arial"/>
              <a:buChar char="●"/>
            </a:pPr>
            <a:r>
              <a:rPr lang="en-US" sz="1100">
                <a:latin typeface="Arial"/>
                <a:ea typeface="Arial"/>
                <a:cs typeface="Arial"/>
                <a:sym typeface="Arial"/>
              </a:rPr>
              <a:t>¿Cómo debe abordarse esta cuestión?</a:t>
            </a:r>
            <a:endParaRPr sz="1100">
              <a:latin typeface="Arial"/>
              <a:ea typeface="Arial"/>
              <a:cs typeface="Arial"/>
              <a:sym typeface="Arial"/>
            </a:endParaRPr>
          </a:p>
          <a:p>
            <a:pPr marL="685800" lvl="1" indent="-298450" algn="just" rtl="0">
              <a:spcBef>
                <a:spcPts val="0"/>
              </a:spcBef>
              <a:spcAft>
                <a:spcPts val="0"/>
              </a:spcAft>
              <a:buClr>
                <a:schemeClr val="dk1"/>
              </a:buClr>
              <a:buSzPts val="1100"/>
              <a:buFont typeface="Arial"/>
              <a:buChar char="o"/>
            </a:pPr>
            <a:r>
              <a:rPr lang="en-US" sz="1100">
                <a:latin typeface="Arial"/>
                <a:ea typeface="Arial"/>
                <a:cs typeface="Arial"/>
                <a:sym typeface="Arial"/>
              </a:rPr>
              <a:t>Las partes interesadas (entidades de certificación) solicitaron que FSC proporcionara una referencia normativa, de modo que quedara claro que esto debía evaluarse y que la forma de hacerlo se aplicara de la misma manera en todos los casos. Este debate inicial en 2022 fue el punto de partida para crear la Nota de Aviso 23 (40-004-23)</a:t>
            </a:r>
            <a:endParaRPr sz="1100">
              <a:latin typeface="Arial"/>
              <a:ea typeface="Arial"/>
              <a:cs typeface="Arial"/>
              <a:sym typeface="Arial"/>
            </a:endParaRPr>
          </a:p>
          <a:p>
            <a:pPr marL="685800" lvl="0" indent="0" algn="just" rtl="0">
              <a:lnSpc>
                <a:spcPct val="107916"/>
              </a:lnSpc>
              <a:spcBef>
                <a:spcPts val="0"/>
              </a:spcBef>
              <a:spcAft>
                <a:spcPts val="0"/>
              </a:spcAft>
              <a:buNone/>
            </a:pPr>
            <a:endParaRPr sz="1100">
              <a:latin typeface="Arial"/>
              <a:ea typeface="Arial"/>
              <a:cs typeface="Arial"/>
              <a:sym typeface="Arial"/>
            </a:endParaRPr>
          </a:p>
          <a:p>
            <a:pPr marL="685800" lvl="1" indent="-298450" algn="just" rtl="0">
              <a:spcBef>
                <a:spcPts val="0"/>
              </a:spcBef>
              <a:spcAft>
                <a:spcPts val="0"/>
              </a:spcAft>
              <a:buClr>
                <a:schemeClr val="dk1"/>
              </a:buClr>
              <a:buSzPts val="1100"/>
              <a:buFont typeface="Arial"/>
              <a:buChar char="o"/>
            </a:pPr>
            <a:r>
              <a:rPr lang="en-US" sz="1100">
                <a:latin typeface="Arial"/>
                <a:ea typeface="Arial"/>
                <a:cs typeface="Arial"/>
                <a:sym typeface="Arial"/>
              </a:rPr>
              <a:t>La primera versión de la Nota de Interpretación 23 entró en vigor el 1 de julio de 2023. Desde su introducción, FSC ha recibido diversas inquietudes por parte de las partes interesadas, así como solicitudes de modificación. Por ello, se publicó una nueva versión en agosto de 2024, con el objetivo de atender estas inquietudes y proporcionar mayor claridad.</a:t>
            </a:r>
            <a:endParaRPr sz="1100">
              <a:latin typeface="Arial"/>
              <a:ea typeface="Arial"/>
              <a:cs typeface="Arial"/>
              <a:sym typeface="Arial"/>
            </a:endParaRPr>
          </a:p>
        </p:txBody>
      </p:sp>
      <p:sp>
        <p:nvSpPr>
          <p:cNvPr id="939" name="Google Shape;939;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2"/>
        <p:cNvGrpSpPr/>
        <p:nvPr/>
      </p:nvGrpSpPr>
      <p:grpSpPr>
        <a:xfrm>
          <a:off x="0" y="0"/>
          <a:ext cx="0" cy="0"/>
          <a:chOff x="0" y="0"/>
          <a:chExt cx="0" cy="0"/>
        </a:xfrm>
      </p:grpSpPr>
      <p:sp>
        <p:nvSpPr>
          <p:cNvPr id="973" name="Google Shape;973;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4" name="Google Shape;974;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Lo principal que hay que recordar:</a:t>
            </a:r>
            <a:endParaRPr sz="1100" b="1">
              <a:latin typeface="Arial"/>
              <a:ea typeface="Arial"/>
              <a:cs typeface="Arial"/>
              <a:sym typeface="Arial"/>
            </a:endParaRPr>
          </a:p>
          <a:p>
            <a:pPr marL="0" lvl="0" indent="45720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Acuerdo de externalización</a:t>
            </a:r>
            <a:endParaRPr sz="1100" b="1">
              <a:latin typeface="Arial"/>
              <a:ea typeface="Arial"/>
              <a:cs typeface="Arial"/>
              <a:sym typeface="Arial"/>
            </a:endParaRPr>
          </a:p>
          <a:p>
            <a:pPr marL="45720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Los contratistas realizan actividades dentro del ámbito de la certificación. Por lo tanto, los términos del acuerdo de subcontratación deben reflejarlo. Con el compromiso de los RLF claramente abordado o un acuerdo separado con este compromiso entre el contratista y la organización. </a:t>
            </a:r>
            <a:endParaRPr sz="1100">
              <a:latin typeface="Arial"/>
              <a:ea typeface="Arial"/>
              <a:cs typeface="Arial"/>
              <a:sym typeface="Arial"/>
            </a:endParaRPr>
          </a:p>
          <a:p>
            <a:pPr marL="4572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0" algn="just"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Autoevaluación</a:t>
            </a:r>
            <a:endParaRPr sz="1100" b="1">
              <a:latin typeface="Arial"/>
              <a:ea typeface="Arial"/>
              <a:cs typeface="Arial"/>
              <a:sym typeface="Arial"/>
            </a:endParaRPr>
          </a:p>
          <a:p>
            <a:pPr marL="45720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La organización debe incluir a los contratistas en su autoevaluación y cómo se ajustan a los RLF. Si no lo hace en la suya propia, el contratista puede proporcionar la autoevaluación en su lugar.</a:t>
            </a:r>
            <a:endParaRPr sz="1100">
              <a:latin typeface="Arial"/>
              <a:ea typeface="Arial"/>
              <a:cs typeface="Arial"/>
              <a:sym typeface="Arial"/>
            </a:endParaRPr>
          </a:p>
          <a:p>
            <a:pPr marL="457200" lvl="0" indent="0" algn="just"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0" algn="just" rtl="0">
              <a:lnSpc>
                <a:spcPct val="107916"/>
              </a:lnSpc>
              <a:spcBef>
                <a:spcPts val="0"/>
              </a:spcBef>
              <a:spcAft>
                <a:spcPts val="800"/>
              </a:spcAft>
              <a:buClr>
                <a:schemeClr val="dk1"/>
              </a:buClr>
              <a:buSzPts val="1100"/>
              <a:buFont typeface="Arial"/>
              <a:buNone/>
            </a:pPr>
            <a:r>
              <a:rPr lang="en-US" sz="1100">
                <a:latin typeface="Arial"/>
                <a:ea typeface="Arial"/>
                <a:cs typeface="Arial"/>
                <a:sym typeface="Arial"/>
              </a:rPr>
              <a:t>Para ambos requisitos, la EC debe asegurarse de que se cumplen. Comprobación del acuerdo de externalización y de la autoevaluación (véase la sección 11 en 20-011)</a:t>
            </a:r>
            <a:endParaRPr sz="1100">
              <a:latin typeface="Arial"/>
              <a:ea typeface="Arial"/>
              <a:cs typeface="Arial"/>
              <a:sym typeface="Arial"/>
            </a:endParaRPr>
          </a:p>
        </p:txBody>
      </p:sp>
      <p:sp>
        <p:nvSpPr>
          <p:cNvPr id="975" name="Google Shape;975;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26</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4"/>
        <p:cNvGrpSpPr/>
        <p:nvPr/>
      </p:nvGrpSpPr>
      <p:grpSpPr>
        <a:xfrm>
          <a:off x="0" y="0"/>
          <a:ext cx="0" cy="0"/>
          <a:chOff x="0" y="0"/>
          <a:chExt cx="0" cy="0"/>
        </a:xfrm>
      </p:grpSpPr>
      <p:sp>
        <p:nvSpPr>
          <p:cNvPr id="985" name="Google Shape;985;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6" name="Google Shape;986;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Más allá del compromiso y la descripción de cómo se ajustan a los RLF, hay un elemento adicional.</a:t>
            </a:r>
            <a:endParaRPr sz="1100">
              <a:latin typeface="Arial"/>
              <a:ea typeface="Arial"/>
              <a:cs typeface="Arial"/>
              <a:sym typeface="Arial"/>
            </a:endParaRPr>
          </a:p>
          <a:p>
            <a:pPr marL="457200" lvl="0" indent="0" algn="just" rtl="0">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La EC es responsable de evaluar el acuerdo de subcontratación del contratista como alto o bajo. Para ello tiene en cuenta la evaluación previa como parte del proceso de auditoría FSC, las quejas y otras auditorías. Para evaluarlo adecuadamente, la organización, si procede, debe proporcionar información adicional a la EC, por ejemplo, pruebas e informes de auditoría.</a:t>
            </a:r>
            <a:endParaRPr sz="1100">
              <a:latin typeface="Arial"/>
              <a:ea typeface="Arial"/>
              <a:cs typeface="Arial"/>
              <a:sym typeface="Arial"/>
            </a:endParaRPr>
          </a:p>
          <a:p>
            <a:pPr marL="457200" lvl="0" indent="0" algn="just" rtl="0">
              <a:spcBef>
                <a:spcPts val="0"/>
              </a:spcBef>
              <a:spcAft>
                <a:spcPts val="0"/>
              </a:spcAft>
              <a:buClr>
                <a:schemeClr val="dk1"/>
              </a:buClr>
              <a:buSzPts val="1100"/>
              <a:buFont typeface="Arial"/>
              <a:buNone/>
            </a:pPr>
            <a:endParaRPr sz="1100">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En el cuadro figuran las distintas valoraciones: bajo, alto, en el que el riesgo automático alto incluye a los que tienen NC o reclamaciones previas. </a:t>
            </a:r>
            <a:endParaRPr sz="1800">
              <a:latin typeface="Arial"/>
              <a:ea typeface="Arial"/>
              <a:cs typeface="Arial"/>
              <a:sym typeface="Arial"/>
            </a:endParaRPr>
          </a:p>
        </p:txBody>
      </p:sp>
      <p:sp>
        <p:nvSpPr>
          <p:cNvPr id="987" name="Google Shape;987;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7"/>
        <p:cNvGrpSpPr/>
        <p:nvPr/>
      </p:nvGrpSpPr>
      <p:grpSpPr>
        <a:xfrm>
          <a:off x="0" y="0"/>
          <a:ext cx="0" cy="0"/>
          <a:chOff x="0" y="0"/>
          <a:chExt cx="0" cy="0"/>
        </a:xfrm>
      </p:grpSpPr>
      <p:sp>
        <p:nvSpPr>
          <p:cNvPr id="998" name="Google Shape;998;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9" name="Google Shape;999;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Si el acuerdo de subcontratación se considera de alto riesgo, se requiere una evaluación in situ, aunque puede aplicarse un muestreo conforme a la cláusula 9.6 de la norma FSC-STD-20-011.</a:t>
            </a:r>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Si el acuerdo de subcontratación se considera de bajo riesgo, en lugar de una auditoría, la EC sólo debe comprobar la documentación y asegurarse de que cualquier cambio se indica claramente. Esto también puede aplicarse al muestreo según FSC-STD-20-011, cláusula 9.6.</a:t>
            </a:r>
            <a:endParaRPr/>
          </a:p>
        </p:txBody>
      </p:sp>
      <p:sp>
        <p:nvSpPr>
          <p:cNvPr id="1000" name="Google Shape;1000;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1"/>
        <p:cNvGrpSpPr/>
        <p:nvPr/>
      </p:nvGrpSpPr>
      <p:grpSpPr>
        <a:xfrm>
          <a:off x="0" y="0"/>
          <a:ext cx="0" cy="0"/>
          <a:chOff x="0" y="0"/>
          <a:chExt cx="0" cy="0"/>
        </a:xfrm>
      </p:grpSpPr>
      <p:sp>
        <p:nvSpPr>
          <p:cNvPr id="1012" name="Google Shape;1012;p2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3" name="Google Shape;1013;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Google Shape;55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9" name="Google Shape;55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El objetivo de este módulo es presentar los antecedentes de los RLF, los requisitos que deben cumplir los titulares de certificados y los organismos de certificación, lo que muchos de ustedes, como auditores, deben tener en cuenta, algunas nociones básicas sobre el planteamiento de una no conformidad, con mención de otros regímenes y de la externalización. </a:t>
            </a:r>
            <a:endParaRPr sz="1800">
              <a:latin typeface="Calibri"/>
              <a:ea typeface="Calibri"/>
              <a:cs typeface="Calibri"/>
              <a:sym typeface="Calibri"/>
            </a:endParaRPr>
          </a:p>
          <a:p>
            <a:pPr marL="342900" lvl="0" indent="-342900" algn="just" rtl="0">
              <a:lnSpc>
                <a:spcPct val="107000"/>
              </a:lnSpc>
              <a:spcBef>
                <a:spcPts val="0"/>
              </a:spcBef>
              <a:spcAft>
                <a:spcPts val="0"/>
              </a:spcAft>
              <a:buClr>
                <a:schemeClr val="dk1"/>
              </a:buClr>
              <a:buSzPts val="1800"/>
              <a:buFont typeface="Noto Sans Symbols"/>
              <a:buChar char="∙"/>
            </a:pPr>
            <a:r>
              <a:rPr lang="en-US" sz="1800">
                <a:latin typeface="Arial"/>
                <a:ea typeface="Arial"/>
                <a:cs typeface="Arial"/>
                <a:sym typeface="Arial"/>
              </a:rPr>
              <a:t>En el próximo módulo (Módulo 2), se ofrecerán más detalles sobre las definiciones y los requisitos de la Sección 7, por lo que estas diapositivas son de primer nivel. </a:t>
            </a:r>
            <a:endParaRPr sz="1800">
              <a:latin typeface="Calibri"/>
              <a:ea typeface="Calibri"/>
              <a:cs typeface="Calibri"/>
              <a:sym typeface="Calibri"/>
            </a:endParaRPr>
          </a:p>
          <a:p>
            <a:pPr marL="0" lvl="0" indent="0" algn="l" rtl="0">
              <a:spcBef>
                <a:spcPts val="800"/>
              </a:spcBef>
              <a:spcAft>
                <a:spcPts val="0"/>
              </a:spcAft>
              <a:buNone/>
            </a:pPr>
            <a:endParaRPr/>
          </a:p>
        </p:txBody>
      </p:sp>
      <p:sp>
        <p:nvSpPr>
          <p:cNvPr id="560" name="Google Shape;560;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7" name="Google Shape;56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69850" algn="just" rtl="0">
              <a:spcBef>
                <a:spcPts val="0"/>
              </a:spcBef>
              <a:spcAft>
                <a:spcPts val="0"/>
              </a:spcAft>
              <a:buClr>
                <a:schemeClr val="dk1"/>
              </a:buClr>
              <a:buSzPts val="1100"/>
              <a:buChar char="∙"/>
            </a:pPr>
            <a:r>
              <a:rPr lang="en-US" sz="1100">
                <a:latin typeface="Arial"/>
                <a:ea typeface="Arial"/>
                <a:cs typeface="Arial"/>
                <a:sym typeface="Arial"/>
              </a:rPr>
              <a:t>FM - protección de los trabajadores forestales</a:t>
            </a:r>
            <a:endParaRPr sz="1100">
              <a:latin typeface="Arial"/>
              <a:ea typeface="Arial"/>
              <a:cs typeface="Arial"/>
              <a:sym typeface="Arial"/>
            </a:endParaRPr>
          </a:p>
          <a:p>
            <a:pPr marL="0" lvl="0" indent="-69850" algn="just" rtl="0">
              <a:spcBef>
                <a:spcPts val="0"/>
              </a:spcBef>
              <a:spcAft>
                <a:spcPts val="0"/>
              </a:spcAft>
              <a:buClr>
                <a:schemeClr val="dk1"/>
              </a:buClr>
              <a:buSzPts val="1100"/>
              <a:buChar char="∙"/>
            </a:pPr>
            <a:r>
              <a:rPr lang="en-US" sz="1100">
                <a:latin typeface="Arial"/>
                <a:ea typeface="Arial"/>
                <a:cs typeface="Arial"/>
                <a:sym typeface="Arial"/>
              </a:rPr>
              <a:t>CoC - protección de los trabajadores en toda la cadena de valor, donde el material forestal procede de bosques bien gestionados con certificación FSC, materiales recuperados u otras fuentes controladas. Proporciona la confianza de que esta cadena de custodia es segura. </a:t>
            </a:r>
            <a:endParaRPr sz="1100">
              <a:latin typeface="Arial"/>
              <a:ea typeface="Arial"/>
              <a:cs typeface="Arial"/>
              <a:sym typeface="Arial"/>
            </a:endParaRPr>
          </a:p>
          <a:p>
            <a:pPr marL="0" lvl="0" indent="-69850" algn="just" rtl="0">
              <a:spcBef>
                <a:spcPts val="0"/>
              </a:spcBef>
              <a:spcAft>
                <a:spcPts val="0"/>
              </a:spcAft>
              <a:buClr>
                <a:schemeClr val="dk1"/>
              </a:buClr>
              <a:buSzPts val="1100"/>
              <a:buChar char="∙"/>
            </a:pPr>
            <a:r>
              <a:rPr lang="en-US" sz="1100">
                <a:latin typeface="Arial"/>
                <a:ea typeface="Arial"/>
                <a:cs typeface="Arial"/>
                <a:sym typeface="Arial"/>
              </a:rPr>
              <a:t>Es útil recordar dónde encaja la CoC dentro de la cadena de valor FSC. La cadena de custodia (CoC) FSC es el camino que recorren los productos desde el bosque, o en el caso de materiales reciclados desde el momento en que el material es recuperado, hasta el punto en que el producto se vende con una declaración FSC y/o es terminado y etiquetado FSC.</a:t>
            </a:r>
            <a:endParaRPr sz="1100" b="1">
              <a:latin typeface="Arial"/>
              <a:ea typeface="Arial"/>
              <a:cs typeface="Arial"/>
              <a:sym typeface="Arial"/>
            </a:endParaRPr>
          </a:p>
          <a:p>
            <a:pPr marL="0" lvl="0" indent="-69850" algn="just" rtl="0">
              <a:spcBef>
                <a:spcPts val="0"/>
              </a:spcBef>
              <a:spcAft>
                <a:spcPts val="0"/>
              </a:spcAft>
              <a:buClr>
                <a:schemeClr val="dk1"/>
              </a:buClr>
              <a:buSzPts val="1100"/>
              <a:buChar char="∙"/>
            </a:pPr>
            <a:r>
              <a:rPr lang="en-US" sz="1100">
                <a:latin typeface="Arial"/>
                <a:ea typeface="Arial"/>
                <a:cs typeface="Arial"/>
                <a:sym typeface="Arial"/>
              </a:rPr>
              <a:t>En cuanto a los derechos de los trabajadores, FSC no sólo quiere garantizar la protección de los trabajadores del bosque, sino también la de los de la cadena de suministro.</a:t>
            </a:r>
            <a:endParaRPr sz="1800">
              <a:latin typeface="Arial"/>
              <a:ea typeface="Arial"/>
              <a:cs typeface="Arial"/>
              <a:sym typeface="Arial"/>
            </a:endParaRPr>
          </a:p>
        </p:txBody>
      </p:sp>
      <p:sp>
        <p:nvSpPr>
          <p:cNvPr id="568" name="Google Shape;568;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4</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9"/>
        <p:cNvGrpSpPr/>
        <p:nvPr/>
      </p:nvGrpSpPr>
      <p:grpSpPr>
        <a:xfrm>
          <a:off x="0" y="0"/>
          <a:ext cx="0" cy="0"/>
          <a:chOff x="0" y="0"/>
          <a:chExt cx="0" cy="0"/>
        </a:xfrm>
      </p:grpSpPr>
      <p:sp>
        <p:nvSpPr>
          <p:cNvPr id="600" name="Google Shape;60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1" name="Google Shape;60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La estrategia de FSC, que se revisa cada 5 años, tiene actualmente 3 pilares, en los que el Apoyo a los derechos de los trabajadores encaja en la estrategia 2.4 bajo Transformar Mercados, donde FSC pretende aumentar los beneficios para los pueblos indígenas, las comunidades, los pequeños propietarios y los trabajadores.</a:t>
            </a:r>
            <a:endParaRPr sz="1100">
              <a:latin typeface="Arial"/>
              <a:ea typeface="Arial"/>
              <a:cs typeface="Arial"/>
              <a:sym typeface="Arial"/>
            </a:endParaRPr>
          </a:p>
          <a:p>
            <a:pPr marL="457200" lvl="0" indent="-298450" algn="just" rtl="0">
              <a:spcBef>
                <a:spcPts val="0"/>
              </a:spcBef>
              <a:spcAft>
                <a:spcPts val="0"/>
              </a:spcAft>
              <a:buClr>
                <a:schemeClr val="dk1"/>
              </a:buClr>
              <a:buSzPts val="1100"/>
              <a:buFont typeface="Arial"/>
              <a:buChar char="●"/>
            </a:pPr>
            <a:r>
              <a:rPr lang="en-US" sz="1100">
                <a:latin typeface="Arial"/>
                <a:ea typeface="Arial"/>
                <a:cs typeface="Arial"/>
                <a:sym typeface="Arial"/>
              </a:rPr>
              <a:t>En la Cadena de Custodia se exige el compromiso con los Valores FSC y la conformidad con los RLF.</a:t>
            </a:r>
            <a:endParaRPr sz="1800">
              <a:latin typeface="Arial"/>
              <a:ea typeface="Arial"/>
              <a:cs typeface="Arial"/>
              <a:sym typeface="Arial"/>
            </a:endParaRPr>
          </a:p>
        </p:txBody>
      </p:sp>
      <p:sp>
        <p:nvSpPr>
          <p:cNvPr id="602" name="Google Shape;602;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2"/>
        <p:cNvGrpSpPr/>
        <p:nvPr/>
      </p:nvGrpSpPr>
      <p:grpSpPr>
        <a:xfrm>
          <a:off x="0" y="0"/>
          <a:ext cx="0" cy="0"/>
          <a:chOff x="0" y="0"/>
          <a:chExt cx="0" cy="0"/>
        </a:xfrm>
      </p:grpSpPr>
      <p:sp>
        <p:nvSpPr>
          <p:cNvPr id="613" name="Google Shape;61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4" name="Google Shape;61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3 objetivos de alto nivel que deben alcanzarse para 2026.</a:t>
            </a:r>
            <a:br>
              <a:rPr lang="en-US" sz="1100">
                <a:latin typeface="Arial"/>
                <a:ea typeface="Arial"/>
                <a:cs typeface="Arial"/>
                <a:sym typeface="Arial"/>
              </a:rPr>
            </a:br>
            <a:r>
              <a:rPr lang="en-US" sz="1100">
                <a:latin typeface="Arial"/>
                <a:ea typeface="Arial"/>
                <a:cs typeface="Arial"/>
                <a:sym typeface="Arial"/>
              </a:rPr>
              <a:t>Para avanzar en la diversidad y el género dentro del FSC, se ha desarrollado una hoja de ruta a través de un Marco Estratégico. Para implementar el Marco Estratégico de Diversidad y Género 2021-2026, en 2023, FSC comenzó a integrar la perspectiva de género y diversidad dentro de la organización.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Para finales de 2026, el trabajo incluye el fortalecimiento de los componentes de género en el marco normativo, incluidos los Principios y Criterios, la mejora de la capacidad de género y el fortalecimiento de los indicadores.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Vinculado a la Estrategia, FSC también cuenta con el Marco de Diversidad y Género, que sigue los mismos objetivos de alto nivel, pero contemplándolos desde la óptica de la diversidad y el género.</a:t>
            </a:r>
            <a:endParaRPr sz="1100">
              <a:latin typeface="Arial"/>
              <a:ea typeface="Arial"/>
              <a:cs typeface="Arial"/>
              <a:sym typeface="Arial"/>
            </a:endParaRPr>
          </a:p>
          <a:p>
            <a:pPr marL="457200" lvl="0" indent="-298450" algn="l" rtl="0">
              <a:spcBef>
                <a:spcPts val="0"/>
              </a:spcBef>
              <a:spcAft>
                <a:spcPts val="0"/>
              </a:spcAft>
              <a:buClr>
                <a:schemeClr val="dk1"/>
              </a:buClr>
              <a:buSzPts val="1100"/>
              <a:buFont typeface="Arial"/>
              <a:buChar char="●"/>
            </a:pPr>
            <a:r>
              <a:rPr lang="en-US" sz="1100">
                <a:latin typeface="Arial"/>
                <a:ea typeface="Arial"/>
                <a:cs typeface="Arial"/>
                <a:sym typeface="Arial"/>
              </a:rPr>
              <a:t>Actualmente, es importante tener en cuenta cómo se aborda este elemento en la certificación de Cadena de Custodia (CoC), bajo la cláusula 7.4 sobre discriminación (FSC-STD-40-004), y considerar posibles cambios futuros en los marcos normativos para incorporar aún más el objetivo de transversalizar la perspectiva de género.</a:t>
            </a:r>
            <a:endParaRPr sz="1800">
              <a:latin typeface="Arial"/>
              <a:ea typeface="Arial"/>
              <a:cs typeface="Arial"/>
              <a:sym typeface="Arial"/>
            </a:endParaRPr>
          </a:p>
        </p:txBody>
      </p:sp>
      <p:sp>
        <p:nvSpPr>
          <p:cNvPr id="615" name="Google Shape;61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7"/>
        <p:cNvGrpSpPr/>
        <p:nvPr/>
      </p:nvGrpSpPr>
      <p:grpSpPr>
        <a:xfrm>
          <a:off x="0" y="0"/>
          <a:ext cx="0" cy="0"/>
          <a:chOff x="0" y="0"/>
          <a:chExt cx="0" cy="0"/>
        </a:xfrm>
      </p:grpSpPr>
      <p:sp>
        <p:nvSpPr>
          <p:cNvPr id="628" name="Google Shape;628;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9" name="Google Shape;629;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l" rtl="0">
              <a:spcBef>
                <a:spcPts val="0"/>
              </a:spcBef>
              <a:spcAft>
                <a:spcPts val="0"/>
              </a:spcAft>
              <a:buClr>
                <a:schemeClr val="dk1"/>
              </a:buClr>
              <a:buSzPts val="1100"/>
              <a:buFont typeface="Arial"/>
              <a:buChar char="●"/>
            </a:pPr>
            <a:r>
              <a:rPr lang="en-US" sz="1100">
                <a:latin typeface="Arial"/>
                <a:ea typeface="Arial"/>
                <a:cs typeface="Arial"/>
                <a:sym typeface="Arial"/>
              </a:rPr>
              <a:t>Entonces, ¿cuál es el papel de los derechos de los trabajadores dentro de FSC? </a:t>
            </a:r>
            <a:br>
              <a:rPr lang="en-US" sz="1100">
                <a:latin typeface="Arial"/>
                <a:ea typeface="Arial"/>
                <a:cs typeface="Arial"/>
                <a:sym typeface="Arial"/>
              </a:rPr>
            </a:br>
            <a:r>
              <a:rPr lang="en-US" sz="1100">
                <a:latin typeface="Arial"/>
                <a:ea typeface="Arial"/>
                <a:cs typeface="Arial"/>
                <a:sym typeface="Arial"/>
              </a:rPr>
              <a:t>Bueno,  FSC tiene un largo historial de compromiso con el cumplimiento de los convenios laborales de la Organización Internacional del Trabajo.</a:t>
            </a:r>
            <a:endParaRPr sz="1100">
              <a:latin typeface="Arial"/>
              <a:ea typeface="Arial"/>
              <a:cs typeface="Arial"/>
              <a:sym typeface="Arial"/>
            </a:endParaRPr>
          </a:p>
          <a:p>
            <a:pPr marL="457200" lvl="0" indent="-298450" algn="l" rtl="0">
              <a:spcBef>
                <a:spcPts val="0"/>
              </a:spcBef>
              <a:spcAft>
                <a:spcPts val="0"/>
              </a:spcAft>
              <a:buClr>
                <a:schemeClr val="dk1"/>
              </a:buClr>
              <a:buSzPts val="1100"/>
              <a:buFont typeface="Arial"/>
              <a:buChar char="●"/>
            </a:pPr>
            <a:r>
              <a:rPr lang="en-US" sz="1100">
                <a:latin typeface="Arial"/>
                <a:ea typeface="Arial"/>
                <a:cs typeface="Arial"/>
                <a:sym typeface="Arial"/>
              </a:rPr>
              <a:t>Este compromiso se menciona en los Principios y Criterios desde 1994, y se aplica en la política de FSC desde hace más de 20 años.</a:t>
            </a:r>
            <a:endParaRPr sz="1100">
              <a:latin typeface="Arial"/>
              <a:ea typeface="Arial"/>
              <a:cs typeface="Arial"/>
              <a:sym typeface="Arial"/>
            </a:endParaRPr>
          </a:p>
          <a:p>
            <a:pPr marL="457200" lvl="0" indent="-298450" algn="l" rtl="0">
              <a:spcBef>
                <a:spcPts val="0"/>
              </a:spcBef>
              <a:spcAft>
                <a:spcPts val="0"/>
              </a:spcAft>
              <a:buClr>
                <a:schemeClr val="dk1"/>
              </a:buClr>
              <a:buSzPts val="1100"/>
              <a:buFont typeface="Arial"/>
              <a:buChar char="●"/>
            </a:pPr>
            <a:r>
              <a:rPr lang="en-US" sz="1100">
                <a:latin typeface="Arial"/>
                <a:ea typeface="Arial"/>
                <a:cs typeface="Arial"/>
                <a:sym typeface="Arial"/>
              </a:rPr>
              <a:t>Un hito importante para FSC se produjo en 2014 (en la diapositiva - 'Cambio en todo el sistema'), cuando el Consejo Directivo solicitó a la Secretaría del FSC que desarrollara una solución para todo el sistema en relación con el cumplimiento de los derechos fundamentales de la OIT por parte de los titulares de certificados. Esto sentó las bases para lo que luego se convirtió en el Estándar de Cadena de Custodia revisado (Versión 3-1), que entró en vigor en 2021.</a:t>
            </a:r>
            <a:endParaRPr sz="1100">
              <a:latin typeface="Arial"/>
              <a:ea typeface="Arial"/>
              <a:cs typeface="Arial"/>
              <a:sym typeface="Arial"/>
            </a:endParaRPr>
          </a:p>
          <a:p>
            <a:pPr marL="457200" lvl="0" indent="-298450" algn="l" rtl="0">
              <a:spcBef>
                <a:spcPts val="0"/>
              </a:spcBef>
              <a:spcAft>
                <a:spcPts val="0"/>
              </a:spcAft>
              <a:buClr>
                <a:schemeClr val="dk1"/>
              </a:buClr>
              <a:buSzPts val="1100"/>
              <a:buFont typeface="Arial"/>
              <a:buChar char="●"/>
            </a:pPr>
            <a:r>
              <a:rPr lang="en-US" sz="1100">
                <a:latin typeface="Arial"/>
                <a:ea typeface="Arial"/>
                <a:cs typeface="Arial"/>
                <a:sym typeface="Arial"/>
              </a:rPr>
              <a:t>Desde entonces, ha habido actualizaciones posteriores relacionadas con los requisitos laborales fundamentales, como las evaluaciones de equivalencia, y 2 importantes notas de asesoramiento, que se tratan más adelante en la presentación.</a:t>
            </a:r>
            <a:endParaRPr sz="1100">
              <a:latin typeface="Arial"/>
              <a:ea typeface="Arial"/>
              <a:cs typeface="Arial"/>
              <a:sym typeface="Arial"/>
            </a:endParaRPr>
          </a:p>
          <a:p>
            <a:pPr marL="457200" lvl="0" indent="-298450" algn="l" rtl="0">
              <a:spcBef>
                <a:spcPts val="0"/>
              </a:spcBef>
              <a:spcAft>
                <a:spcPts val="0"/>
              </a:spcAft>
              <a:buClr>
                <a:schemeClr val="dk1"/>
              </a:buClr>
              <a:buSzPts val="1100"/>
              <a:buFont typeface="Arial"/>
              <a:buChar char="●"/>
            </a:pPr>
            <a:r>
              <a:rPr lang="en-US" sz="1100">
                <a:latin typeface="Arial"/>
                <a:ea typeface="Arial"/>
                <a:cs typeface="Arial"/>
                <a:sym typeface="Arial"/>
              </a:rPr>
              <a:t>Los enlaces se han incluido en esta diapositiva, para futuras referencias. </a:t>
            </a:r>
            <a:endParaRPr/>
          </a:p>
        </p:txBody>
      </p:sp>
      <p:sp>
        <p:nvSpPr>
          <p:cNvPr id="630" name="Google Shape;630;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5"/>
        <p:cNvGrpSpPr/>
        <p:nvPr/>
      </p:nvGrpSpPr>
      <p:grpSpPr>
        <a:xfrm>
          <a:off x="0" y="0"/>
          <a:ext cx="0" cy="0"/>
          <a:chOff x="0" y="0"/>
          <a:chExt cx="0" cy="0"/>
        </a:xfrm>
      </p:grpSpPr>
      <p:sp>
        <p:nvSpPr>
          <p:cNvPr id="666" name="Google Shape;66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7" name="Google Shape;66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Como se ha mencionado en la diapositiva anterior, los derechos de los trabajadores están contemplados en la política de asociación. </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Ha habido algunas preguntas a FSC sobre cómo encaja el FSC CLR con la política FSC de asociación o "PA". La PA es un acuerdo que expresa los valores compartidos por la organización. Acuerda que la organización o las organizaciones o personas asociadas no permitirán ninguna de las 6 actividades inaceptables ni dentro ni fuera de sus operaciones certificadas FSC.</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1 de estas 6 actividades inaceptables son "violaciones de los derechos de los trabajadores".</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Es importante subrayar que, aunque tanto los requisitos de la Cadena de Custodia como el PA cubren los derechos de los trabajadores, se trata de 2 documentos distintos, con alcances diferentes. </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La certificación CoC cubre la organización y los contratistas en las actividades en el ámbito de la certificación, el PfA se extiende a aquellos que no son realmente titulares del certificado, sino "asociados". </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Para más información, consulte la Política de asociación: </a:t>
            </a:r>
            <a:r>
              <a:rPr lang="en-US" sz="1100" u="sng">
                <a:solidFill>
                  <a:srgbClr val="0563C1"/>
                </a:solidFill>
                <a:latin typeface="Arial"/>
                <a:ea typeface="Arial"/>
                <a:cs typeface="Arial"/>
                <a:sym typeface="Arial"/>
                <a:hlinkClick r:id="rId3">
                  <a:extLst>
                    <a:ext uri="{A12FA001-AC4F-418D-AE19-62706E023703}">
                      <ahyp:hlinkClr xmlns:ahyp="http://schemas.microsoft.com/office/drawing/2018/hyperlinkcolor" val="tx"/>
                    </a:ext>
                  </a:extLst>
                </a:hlinkClick>
              </a:rPr>
              <a:t>enlace</a:t>
            </a:r>
            <a:endParaRPr sz="1800"/>
          </a:p>
        </p:txBody>
      </p:sp>
      <p:sp>
        <p:nvSpPr>
          <p:cNvPr id="668" name="Google Shape;66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6"/>
        <p:cNvGrpSpPr/>
        <p:nvPr/>
      </p:nvGrpSpPr>
      <p:grpSpPr>
        <a:xfrm>
          <a:off x="0" y="0"/>
          <a:ext cx="0" cy="0"/>
          <a:chOff x="0" y="0"/>
          <a:chExt cx="0" cy="0"/>
        </a:xfrm>
      </p:grpSpPr>
      <p:sp>
        <p:nvSpPr>
          <p:cNvPr id="677" name="Google Shape;67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8" name="Google Shape;678;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chemeClr val="dk1"/>
              </a:buClr>
              <a:buSzPts val="1100"/>
              <a:buFont typeface="Noto Sans Symbols"/>
              <a:buChar char="∙"/>
            </a:pPr>
            <a:r>
              <a:rPr lang="en-US" sz="1100">
                <a:latin typeface="Arial"/>
                <a:ea typeface="Arial"/>
                <a:cs typeface="Arial"/>
                <a:sym typeface="Arial"/>
              </a:rPr>
              <a:t>CCuando se hace referencia a los "trabajadores", es importante entender a qué nos referimos en el contexto de la CoC. </a:t>
            </a:r>
            <a:br>
              <a:rPr lang="en-US" sz="1100">
                <a:latin typeface="Arial"/>
                <a:ea typeface="Arial"/>
                <a:cs typeface="Arial"/>
                <a:sym typeface="Arial"/>
              </a:rPr>
            </a:br>
            <a:r>
              <a:rPr lang="en-US" sz="1100">
                <a:latin typeface="Arial"/>
                <a:ea typeface="Arial"/>
                <a:cs typeface="Arial"/>
                <a:sym typeface="Arial"/>
              </a:rPr>
              <a:t>FSC los define como: </a:t>
            </a:r>
            <a:endParaRPr sz="1100">
              <a:latin typeface="Arial"/>
              <a:ea typeface="Arial"/>
              <a:cs typeface="Arial"/>
              <a:sym typeface="Arial"/>
            </a:endParaRPr>
          </a:p>
          <a:p>
            <a:pPr marL="457200" lvl="1" indent="-69850" algn="just" rtl="0">
              <a:spcBef>
                <a:spcPts val="0"/>
              </a:spcBef>
              <a:spcAft>
                <a:spcPts val="0"/>
              </a:spcAft>
              <a:buClr>
                <a:schemeClr val="dk1"/>
              </a:buClr>
              <a:buSzPts val="1100"/>
              <a:buChar char="o"/>
            </a:pPr>
            <a:r>
              <a:rPr lang="en-US" sz="1100" i="1">
                <a:latin typeface="Arial"/>
                <a:ea typeface="Arial"/>
                <a:cs typeface="Arial"/>
                <a:sym typeface="Arial"/>
              </a:rPr>
              <a:t>Todas las personas empleadas, incluyendo empleados del sector público, así como los trabajadores por cuenta propia. </a:t>
            </a:r>
            <a:endParaRPr sz="1100" i="1">
              <a:latin typeface="Arial"/>
              <a:ea typeface="Arial"/>
              <a:cs typeface="Arial"/>
              <a:sym typeface="Arial"/>
            </a:endParaRPr>
          </a:p>
          <a:p>
            <a:pPr marL="914400" lvl="0" indent="0" algn="just" rtl="0">
              <a:spcBef>
                <a:spcPts val="0"/>
              </a:spcBef>
              <a:spcAft>
                <a:spcPts val="0"/>
              </a:spcAft>
              <a:buNone/>
            </a:pPr>
            <a:endParaRPr sz="1100" i="1">
              <a:latin typeface="Arial"/>
              <a:ea typeface="Arial"/>
              <a:cs typeface="Arial"/>
              <a:sym typeface="Arial"/>
            </a:endParaRPr>
          </a:p>
          <a:p>
            <a:pPr marL="457200" lvl="1" indent="-69850" algn="just" rtl="0">
              <a:spcBef>
                <a:spcPts val="0"/>
              </a:spcBef>
              <a:spcAft>
                <a:spcPts val="0"/>
              </a:spcAft>
              <a:buClr>
                <a:schemeClr val="dk1"/>
              </a:buClr>
              <a:buSzPts val="1100"/>
              <a:buChar char="o"/>
            </a:pPr>
            <a:r>
              <a:rPr lang="en-US" sz="1100" i="1">
                <a:latin typeface="Arial"/>
                <a:ea typeface="Arial"/>
                <a:cs typeface="Arial"/>
                <a:sym typeface="Arial"/>
              </a:rPr>
              <a:t>Abarca a los empleados a tiempo parcial y estacionales, de todos los rangos y categorías, incluyendo peones, administradores, supervisores, ejecutivos, empleados de los contratistas, así como contratistas y subcontratistas por cuenta propia</a:t>
            </a:r>
            <a:endParaRPr sz="1100" i="1">
              <a:latin typeface="Arial"/>
              <a:ea typeface="Arial"/>
              <a:cs typeface="Arial"/>
              <a:sym typeface="Arial"/>
            </a:endParaRPr>
          </a:p>
          <a:p>
            <a:pPr marL="914400" lvl="0" indent="0" algn="just" rtl="0">
              <a:spcBef>
                <a:spcPts val="0"/>
              </a:spcBef>
              <a:spcAft>
                <a:spcPts val="0"/>
              </a:spcAft>
              <a:buNone/>
            </a:pPr>
            <a:endParaRPr sz="1100" i="1">
              <a:latin typeface="Arial"/>
              <a:ea typeface="Arial"/>
              <a:cs typeface="Arial"/>
              <a:sym typeface="Arial"/>
            </a:endParaRPr>
          </a:p>
          <a:p>
            <a:pPr marL="457200" lvl="0" indent="0" algn="just" rtl="0">
              <a:lnSpc>
                <a:spcPct val="107916"/>
              </a:lnSpc>
              <a:spcBef>
                <a:spcPts val="0"/>
              </a:spcBef>
              <a:spcAft>
                <a:spcPts val="0"/>
              </a:spcAft>
              <a:buNone/>
            </a:pPr>
            <a:r>
              <a:rPr lang="en-US" sz="1100">
                <a:latin typeface="Arial"/>
                <a:ea typeface="Arial"/>
                <a:cs typeface="Arial"/>
                <a:sym typeface="Arial"/>
              </a:rPr>
              <a:t>Esto significa algo más que proteger únicamente a los empleados directos de los titulares del certificado.</a:t>
            </a:r>
            <a:endParaRPr sz="1100">
              <a:latin typeface="Arial"/>
              <a:ea typeface="Arial"/>
              <a:cs typeface="Arial"/>
              <a:sym typeface="Arial"/>
            </a:endParaRPr>
          </a:p>
          <a:p>
            <a:pPr marL="0" lvl="0" indent="0" algn="l" rtl="0">
              <a:lnSpc>
                <a:spcPct val="107916"/>
              </a:lnSpc>
              <a:spcBef>
                <a:spcPts val="800"/>
              </a:spcBef>
              <a:spcAft>
                <a:spcPts val="800"/>
              </a:spcAft>
              <a:buNone/>
            </a:pPr>
            <a:r>
              <a:rPr lang="en-US" sz="1100">
                <a:latin typeface="Arial"/>
                <a:ea typeface="Arial"/>
                <a:cs typeface="Arial"/>
                <a:sym typeface="Arial"/>
              </a:rPr>
              <a:t>	La definición figura en el Anexo E de la Norma CoC.</a:t>
            </a:r>
            <a:endParaRPr sz="1100">
              <a:latin typeface="Arial"/>
              <a:ea typeface="Arial"/>
              <a:cs typeface="Arial"/>
              <a:sym typeface="Arial"/>
            </a:endParaRPr>
          </a:p>
        </p:txBody>
      </p:sp>
      <p:sp>
        <p:nvSpPr>
          <p:cNvPr id="679" name="Google Shape;679;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www.youtube.com/user/fsccanada?feature=results_main" TargetMode="External"/><Relationship Id="rId7" Type="http://schemas.openxmlformats.org/officeDocument/2006/relationships/hyperlink" Target="http://www.facebook.com/pages/FSC-Canada/183332455018035" TargetMode="External"/><Relationship Id="rId2" Type="http://schemas.openxmlformats.org/officeDocument/2006/relationships/image" Target="../media/image6.png"/><Relationship Id="rId1" Type="http://schemas.openxmlformats.org/officeDocument/2006/relationships/slideMaster" Target="../slideMasters/slideMaster2.xml"/><Relationship Id="rId6" Type="http://schemas.openxmlformats.org/officeDocument/2006/relationships/hyperlink" Target="https://www.instagram.com/fsc_canada/?hl=en" TargetMode="External"/><Relationship Id="rId5" Type="http://schemas.openxmlformats.org/officeDocument/2006/relationships/hyperlink" Target="https://www.linkedin.com/company/fsccanada/" TargetMode="External"/><Relationship Id="rId4" Type="http://schemas.openxmlformats.org/officeDocument/2006/relationships/hyperlink" Target="https://twitter.com/fsc_canada" TargetMode="Externa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light image">
  <p:cSld name="Title Slide-light image">
    <p:spTree>
      <p:nvGrpSpPr>
        <p:cNvPr id="1" name="Shape 17"/>
        <p:cNvGrpSpPr/>
        <p:nvPr/>
      </p:nvGrpSpPr>
      <p:grpSpPr>
        <a:xfrm>
          <a:off x="0" y="0"/>
          <a:ext cx="0" cy="0"/>
          <a:chOff x="0" y="0"/>
          <a:chExt cx="0" cy="0"/>
        </a:xfrm>
      </p:grpSpPr>
      <p:sp>
        <p:nvSpPr>
          <p:cNvPr id="18" name="Google Shape;18;p31"/>
          <p:cNvSpPr>
            <a:spLocks noGrp="1"/>
          </p:cNvSpPr>
          <p:nvPr>
            <p:ph type="pic" idx="2"/>
          </p:nvPr>
        </p:nvSpPr>
        <p:spPr>
          <a:xfrm>
            <a:off x="719400" y="1"/>
            <a:ext cx="10753200" cy="6858000"/>
          </a:xfrm>
          <a:prstGeom prst="rect">
            <a:avLst/>
          </a:prstGeom>
          <a:solidFill>
            <a:srgbClr val="D8D8D8"/>
          </a:solidFill>
          <a:ln>
            <a:noFill/>
          </a:ln>
        </p:spPr>
      </p:sp>
      <p:sp>
        <p:nvSpPr>
          <p:cNvPr id="19" name="Google Shape;19;p31"/>
          <p:cNvSpPr txBox="1">
            <a:spLocks noGrp="1"/>
          </p:cNvSpPr>
          <p:nvPr>
            <p:ph type="title"/>
          </p:nvPr>
        </p:nvSpPr>
        <p:spPr>
          <a:xfrm>
            <a:off x="719400" y="1946566"/>
            <a:ext cx="10753200" cy="1620000"/>
          </a:xfrm>
          <a:prstGeom prst="rect">
            <a:avLst/>
          </a:prstGeom>
          <a:noFill/>
          <a:ln>
            <a:noFill/>
          </a:ln>
        </p:spPr>
        <p:txBody>
          <a:bodyPr spcFirstLastPara="1" wrap="square" lIns="342000" tIns="342000" rIns="2160000" bIns="0" anchor="b" anchorCtr="0">
            <a:noAutofit/>
          </a:bodyPr>
          <a:lstStyle>
            <a:lvl1pPr lvl="0" algn="l">
              <a:lnSpc>
                <a:spcPct val="80000"/>
              </a:lnSpc>
              <a:spcBef>
                <a:spcPts val="0"/>
              </a:spcBef>
              <a:spcAft>
                <a:spcPts val="0"/>
              </a:spcAft>
              <a:buClr>
                <a:schemeClr val="lt2"/>
              </a:buClr>
              <a:buSzPts val="4500"/>
              <a:buFont typeface="Arial"/>
              <a:buNone/>
              <a:defRPr sz="45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31"/>
          <p:cNvSpPr txBox="1">
            <a:spLocks noGrp="1"/>
          </p:cNvSpPr>
          <p:nvPr>
            <p:ph type="subTitle" idx="1"/>
          </p:nvPr>
        </p:nvSpPr>
        <p:spPr>
          <a:xfrm>
            <a:off x="1055688" y="4097865"/>
            <a:ext cx="5040312" cy="1440000"/>
          </a:xfrm>
          <a:prstGeom prst="rect">
            <a:avLst/>
          </a:prstGeom>
          <a:noFill/>
          <a:ln>
            <a:noFill/>
          </a:ln>
        </p:spPr>
        <p:txBody>
          <a:bodyPr spcFirstLastPara="1" wrap="square" lIns="0" tIns="0" rIns="0" bIns="0" anchor="t" anchorCtr="0">
            <a:noAutofit/>
          </a:bodyPr>
          <a:lstStyle>
            <a:lvl1pPr lvl="0" algn="l">
              <a:lnSpc>
                <a:spcPct val="100000"/>
              </a:lnSpc>
              <a:spcBef>
                <a:spcPts val="600"/>
              </a:spcBef>
              <a:spcAft>
                <a:spcPts val="0"/>
              </a:spcAft>
              <a:buClr>
                <a:schemeClr val="lt2"/>
              </a:buClr>
              <a:buSzPts val="1800"/>
              <a:buNone/>
              <a:defRPr sz="1800" b="1" cap="none">
                <a:solidFill>
                  <a:schemeClr val="lt2"/>
                </a:solidFill>
              </a:defRPr>
            </a:lvl1pPr>
            <a:lvl2pPr lvl="1" algn="l">
              <a:lnSpc>
                <a:spcPct val="100000"/>
              </a:lnSpc>
              <a:spcBef>
                <a:spcPts val="1200"/>
              </a:spcBef>
              <a:spcAft>
                <a:spcPts val="0"/>
              </a:spcAft>
              <a:buClr>
                <a:schemeClr val="lt2"/>
              </a:buClr>
              <a:buSzPts val="1800"/>
              <a:buNone/>
              <a:defRPr sz="1800" b="1">
                <a:solidFill>
                  <a:schemeClr val="lt2"/>
                </a:solidFill>
              </a:defRPr>
            </a:lvl2pPr>
            <a:lvl3pPr lvl="2" algn="l">
              <a:lnSpc>
                <a:spcPct val="100000"/>
              </a:lnSpc>
              <a:spcBef>
                <a:spcPts val="600"/>
              </a:spcBef>
              <a:spcAft>
                <a:spcPts val="0"/>
              </a:spcAft>
              <a:buClr>
                <a:schemeClr val="lt2"/>
              </a:buClr>
              <a:buSzPts val="1800"/>
              <a:buNone/>
              <a:defRPr sz="1800" b="1">
                <a:solidFill>
                  <a:schemeClr val="lt2"/>
                </a:solidFill>
              </a:defRPr>
            </a:lvl3pPr>
            <a:lvl4pPr lvl="3" algn="l">
              <a:lnSpc>
                <a:spcPct val="100000"/>
              </a:lnSpc>
              <a:spcBef>
                <a:spcPts val="600"/>
              </a:spcBef>
              <a:spcAft>
                <a:spcPts val="0"/>
              </a:spcAft>
              <a:buClr>
                <a:schemeClr val="lt2"/>
              </a:buClr>
              <a:buSzPts val="1800"/>
              <a:buNone/>
              <a:defRPr sz="1800" b="1">
                <a:solidFill>
                  <a:schemeClr val="lt2"/>
                </a:solidFill>
              </a:defRPr>
            </a:lvl4pPr>
            <a:lvl5pPr lvl="4" algn="l">
              <a:lnSpc>
                <a:spcPct val="100000"/>
              </a:lnSpc>
              <a:spcBef>
                <a:spcPts val="600"/>
              </a:spcBef>
              <a:spcAft>
                <a:spcPts val="0"/>
              </a:spcAft>
              <a:buClr>
                <a:schemeClr val="lt2"/>
              </a:buClr>
              <a:buSzPts val="1800"/>
              <a:buNone/>
              <a:defRPr sz="1800" b="1">
                <a:solidFill>
                  <a:schemeClr val="lt2"/>
                </a:solidFill>
              </a:defRPr>
            </a:lvl5pPr>
            <a:lvl6pPr lvl="5" algn="l">
              <a:lnSpc>
                <a:spcPct val="100000"/>
              </a:lnSpc>
              <a:spcBef>
                <a:spcPts val="600"/>
              </a:spcBef>
              <a:spcAft>
                <a:spcPts val="0"/>
              </a:spcAft>
              <a:buClr>
                <a:schemeClr val="lt2"/>
              </a:buClr>
              <a:buSzPts val="1800"/>
              <a:buNone/>
              <a:defRPr sz="1800" b="1">
                <a:solidFill>
                  <a:schemeClr val="lt2"/>
                </a:solidFill>
              </a:defRPr>
            </a:lvl6pPr>
            <a:lvl7pPr lvl="6" algn="l">
              <a:lnSpc>
                <a:spcPct val="100000"/>
              </a:lnSpc>
              <a:spcBef>
                <a:spcPts val="600"/>
              </a:spcBef>
              <a:spcAft>
                <a:spcPts val="0"/>
              </a:spcAft>
              <a:buClr>
                <a:schemeClr val="lt2"/>
              </a:buClr>
              <a:buSzPts val="1800"/>
              <a:buNone/>
              <a:defRPr sz="1800" b="1">
                <a:solidFill>
                  <a:schemeClr val="lt2"/>
                </a:solidFill>
              </a:defRPr>
            </a:lvl7pPr>
            <a:lvl8pPr lvl="7" algn="l">
              <a:lnSpc>
                <a:spcPct val="100000"/>
              </a:lnSpc>
              <a:spcBef>
                <a:spcPts val="600"/>
              </a:spcBef>
              <a:spcAft>
                <a:spcPts val="0"/>
              </a:spcAft>
              <a:buClr>
                <a:schemeClr val="lt2"/>
              </a:buClr>
              <a:buSzPts val="1800"/>
              <a:buNone/>
              <a:defRPr sz="1800" b="1">
                <a:solidFill>
                  <a:schemeClr val="lt2"/>
                </a:solidFill>
              </a:defRPr>
            </a:lvl8pPr>
            <a:lvl9pPr lvl="8" algn="l">
              <a:lnSpc>
                <a:spcPct val="100000"/>
              </a:lnSpc>
              <a:spcBef>
                <a:spcPts val="600"/>
              </a:spcBef>
              <a:spcAft>
                <a:spcPts val="0"/>
              </a:spcAft>
              <a:buClr>
                <a:schemeClr val="lt2"/>
              </a:buClr>
              <a:buSzPts val="1800"/>
              <a:buNone/>
              <a:defRPr sz="1800" b="1">
                <a:solidFill>
                  <a:schemeClr val="lt2"/>
                </a:solidFill>
              </a:defRPr>
            </a:lvl9pPr>
          </a:lstStyle>
          <a:p>
            <a:endParaRPr/>
          </a:p>
        </p:txBody>
      </p:sp>
      <p:sp>
        <p:nvSpPr>
          <p:cNvPr id="21" name="Google Shape;21;p31"/>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2" name="Google Shape;22;p31"/>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 name="Google Shape;23;p31"/>
          <p:cNvSpPr>
            <a:spLocks noGrp="1"/>
          </p:cNvSpPr>
          <p:nvPr>
            <p:ph type="body" idx="3"/>
          </p:nvPr>
        </p:nvSpPr>
        <p:spPr>
          <a:xfrm>
            <a:off x="6096000" y="3940935"/>
            <a:ext cx="5376000" cy="2917066"/>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0000"/>
                </a:srgbClr>
              </a:gs>
            </a:gsLst>
            <a:lin ang="372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24" name="Google Shape;24;p31"/>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pic>
        <p:nvPicPr>
          <p:cNvPr id="25" name="Google Shape;25;p31" descr="A picture containing text&#10;&#10;Description automatically generated"/>
          <p:cNvPicPr preferRelativeResize="0"/>
          <p:nvPr/>
        </p:nvPicPr>
        <p:blipFill rotWithShape="1">
          <a:blip r:embed="rId2">
            <a:alphaModFix/>
          </a:blip>
          <a:srcRect/>
          <a:stretch/>
        </p:blipFill>
        <p:spPr>
          <a:xfrm>
            <a:off x="9160219" y="5562698"/>
            <a:ext cx="1976093" cy="87981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86"/>
        <p:cNvGrpSpPr/>
        <p:nvPr/>
      </p:nvGrpSpPr>
      <p:grpSpPr>
        <a:xfrm>
          <a:off x="0" y="0"/>
          <a:ext cx="0" cy="0"/>
          <a:chOff x="0" y="0"/>
          <a:chExt cx="0" cy="0"/>
        </a:xfrm>
      </p:grpSpPr>
      <p:sp>
        <p:nvSpPr>
          <p:cNvPr id="87" name="Google Shape;87;p37"/>
          <p:cNvSpPr txBox="1">
            <a:spLocks noGrp="1"/>
          </p:cNvSpPr>
          <p:nvPr>
            <p:ph type="body" idx="1"/>
          </p:nvPr>
        </p:nvSpPr>
        <p:spPr>
          <a:xfrm>
            <a:off x="334962" y="1880315"/>
            <a:ext cx="100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88" name="Google Shape;88;p37"/>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9" name="Google Shape;89;p37"/>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3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91" name="Google Shape;91;p37"/>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Section Header-image">
  <p:cSld name="1_Section Header-image">
    <p:spTree>
      <p:nvGrpSpPr>
        <p:cNvPr id="1" name="Shape 92"/>
        <p:cNvGrpSpPr/>
        <p:nvPr/>
      </p:nvGrpSpPr>
      <p:grpSpPr>
        <a:xfrm>
          <a:off x="0" y="0"/>
          <a:ext cx="0" cy="0"/>
          <a:chOff x="0" y="0"/>
          <a:chExt cx="0" cy="0"/>
        </a:xfrm>
      </p:grpSpPr>
      <p:sp>
        <p:nvSpPr>
          <p:cNvPr id="93" name="Google Shape;93;p39"/>
          <p:cNvSpPr>
            <a:spLocks noGrp="1"/>
          </p:cNvSpPr>
          <p:nvPr>
            <p:ph type="pic" idx="2"/>
          </p:nvPr>
        </p:nvSpPr>
        <p:spPr>
          <a:xfrm>
            <a:off x="0" y="1"/>
            <a:ext cx="12192000" cy="6858000"/>
          </a:xfrm>
          <a:prstGeom prst="rect">
            <a:avLst/>
          </a:prstGeom>
          <a:solidFill>
            <a:srgbClr val="D8D8D8"/>
          </a:solidFill>
          <a:ln>
            <a:noFill/>
          </a:ln>
        </p:spPr>
      </p:sp>
      <p:sp>
        <p:nvSpPr>
          <p:cNvPr id="94" name="Google Shape;94;p39"/>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95" name="Google Shape;95;p39"/>
          <p:cNvSpPr txBox="1">
            <a:spLocks noGrp="1"/>
          </p:cNvSpPr>
          <p:nvPr>
            <p:ph type="title"/>
          </p:nvPr>
        </p:nvSpPr>
        <p:spPr>
          <a:xfrm>
            <a:off x="719400" y="2619000"/>
            <a:ext cx="9000000" cy="1620000"/>
          </a:xfrm>
          <a:prstGeom prst="rect">
            <a:avLst/>
          </a:prstGeom>
          <a:noFill/>
          <a:ln>
            <a:noFill/>
          </a:ln>
        </p:spPr>
        <p:txBody>
          <a:bodyPr spcFirstLastPara="1" wrap="square" lIns="342000" tIns="0" rIns="2160000" bIns="0" anchor="ctr" anchorCtr="0">
            <a:noAutofit/>
          </a:bodyPr>
          <a:lstStyle>
            <a:lvl1pPr lvl="0" algn="l">
              <a:lnSpc>
                <a:spcPct val="80000"/>
              </a:lnSpc>
              <a:spcBef>
                <a:spcPts val="0"/>
              </a:spcBef>
              <a:spcAft>
                <a:spcPts val="0"/>
              </a:spcAft>
              <a:buClr>
                <a:schemeClr val="lt2"/>
              </a:buClr>
              <a:buSzPts val="4500"/>
              <a:buFont typeface="Arial"/>
              <a:buNone/>
              <a:defRPr sz="45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96" name="Google Shape;96;p39" descr="A picture containing text&#10;&#10;Description automatically generated"/>
          <p:cNvPicPr preferRelativeResize="0"/>
          <p:nvPr/>
        </p:nvPicPr>
        <p:blipFill rotWithShape="1">
          <a:blip r:embed="rId2">
            <a:alphaModFix/>
          </a:blip>
          <a:srcRect/>
          <a:stretch/>
        </p:blipFill>
        <p:spPr>
          <a:xfrm>
            <a:off x="10450286" y="303441"/>
            <a:ext cx="1371600" cy="610677"/>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End slide">
  <p:cSld name="End slide">
    <p:spTree>
      <p:nvGrpSpPr>
        <p:cNvPr id="1" name="Shape 97"/>
        <p:cNvGrpSpPr/>
        <p:nvPr/>
      </p:nvGrpSpPr>
      <p:grpSpPr>
        <a:xfrm>
          <a:off x="0" y="0"/>
          <a:ext cx="0" cy="0"/>
          <a:chOff x="0" y="0"/>
          <a:chExt cx="0" cy="0"/>
        </a:xfrm>
      </p:grpSpPr>
      <p:sp>
        <p:nvSpPr>
          <p:cNvPr id="98" name="Google Shape;98;p40"/>
          <p:cNvSpPr/>
          <p:nvPr/>
        </p:nvSpPr>
        <p:spPr>
          <a:xfrm>
            <a:off x="719400" y="-2"/>
            <a:ext cx="107532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9" name="Google Shape;99;p40"/>
          <p:cNvSpPr txBox="1">
            <a:spLocks noGrp="1"/>
          </p:cNvSpPr>
          <p:nvPr>
            <p:ph type="title"/>
          </p:nvPr>
        </p:nvSpPr>
        <p:spPr>
          <a:xfrm>
            <a:off x="719400" y="-2"/>
            <a:ext cx="4680000" cy="4068000"/>
          </a:xfrm>
          <a:prstGeom prst="rect">
            <a:avLst/>
          </a:prstGeom>
          <a:solidFill>
            <a:schemeClr val="dk2"/>
          </a:solidFill>
          <a:ln>
            <a:noFill/>
          </a:ln>
        </p:spPr>
        <p:txBody>
          <a:bodyPr spcFirstLastPara="1" wrap="square" lIns="342000" tIns="342000" rIns="0" bIns="504000" anchor="b" anchorCtr="0">
            <a:noAutofit/>
          </a:bodyPr>
          <a:lstStyle>
            <a:lvl1pPr lvl="0" algn="l">
              <a:lnSpc>
                <a:spcPct val="80000"/>
              </a:lnSpc>
              <a:spcBef>
                <a:spcPts val="0"/>
              </a:spcBef>
              <a:spcAft>
                <a:spcPts val="0"/>
              </a:spcAft>
              <a:buClr>
                <a:schemeClr val="accent1"/>
              </a:buClr>
              <a:buSzPts val="4500"/>
              <a:buFont typeface="Arial"/>
              <a:buNone/>
              <a:defRPr sz="45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00" name="Google Shape;100;p40"/>
          <p:cNvPicPr preferRelativeResize="0"/>
          <p:nvPr/>
        </p:nvPicPr>
        <p:blipFill rotWithShape="1">
          <a:blip r:embed="rId2">
            <a:alphaModFix/>
          </a:blip>
          <a:srcRect/>
          <a:stretch/>
        </p:blipFill>
        <p:spPr>
          <a:xfrm>
            <a:off x="7787692" y="2529091"/>
            <a:ext cx="2017653" cy="899814"/>
          </a:xfrm>
          <a:prstGeom prst="rect">
            <a:avLst/>
          </a:prstGeom>
          <a:noFill/>
          <a:ln>
            <a:noFill/>
          </a:ln>
        </p:spPr>
      </p:pic>
      <p:sp>
        <p:nvSpPr>
          <p:cNvPr id="101" name="Google Shape;101;p40"/>
          <p:cNvSpPr>
            <a:spLocks noGrp="1"/>
          </p:cNvSpPr>
          <p:nvPr>
            <p:ph type="pic" idx="2"/>
          </p:nvPr>
        </p:nvSpPr>
        <p:spPr>
          <a:xfrm>
            <a:off x="0" y="-2"/>
            <a:ext cx="12192000" cy="6876000"/>
          </a:xfrm>
          <a:prstGeom prst="rect">
            <a:avLst/>
          </a:prstGeom>
          <a:solidFill>
            <a:srgbClr val="D8D8D8"/>
          </a:solidFill>
          <a:ln>
            <a:noFill/>
          </a:ln>
        </p:spPr>
      </p:sp>
      <p:sp>
        <p:nvSpPr>
          <p:cNvPr id="102" name="Google Shape;102;p40"/>
          <p:cNvSpPr txBox="1"/>
          <p:nvPr/>
        </p:nvSpPr>
        <p:spPr>
          <a:xfrm>
            <a:off x="7916652" y="3928056"/>
            <a:ext cx="3321238" cy="2556457"/>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2"/>
              </a:buClr>
              <a:buSzPts val="1600"/>
              <a:buFont typeface="Arial"/>
              <a:buNone/>
            </a:pPr>
            <a:r>
              <a:rPr lang="en-US" sz="1600" b="0" cap="none">
                <a:solidFill>
                  <a:schemeClr val="lt2"/>
                </a:solidFill>
                <a:latin typeface="Arial"/>
                <a:ea typeface="Arial"/>
                <a:cs typeface="Arial"/>
                <a:sym typeface="Arial"/>
              </a:rPr>
              <a:t>Forest Stewardship Council</a:t>
            </a:r>
            <a:r>
              <a:rPr lang="en-US" sz="1600" b="0" cap="none" baseline="30000">
                <a:solidFill>
                  <a:schemeClr val="lt2"/>
                </a:solidFill>
                <a:latin typeface="Arial"/>
                <a:ea typeface="Arial"/>
                <a:cs typeface="Arial"/>
                <a:sym typeface="Arial"/>
              </a:rPr>
              <a:t>®</a:t>
            </a:r>
            <a:r>
              <a:rPr lang="en-US" sz="1600" b="0" cap="none">
                <a:solidFill>
                  <a:schemeClr val="lt2"/>
                </a:solidFill>
                <a:latin typeface="Arial"/>
                <a:ea typeface="Arial"/>
                <a:cs typeface="Arial"/>
                <a:sym typeface="Arial"/>
              </a:rPr>
              <a:t> </a:t>
            </a:r>
            <a:br>
              <a:rPr lang="en-US" sz="1600" b="0" cap="none">
                <a:solidFill>
                  <a:schemeClr val="lt2"/>
                </a:solidFill>
                <a:latin typeface="Arial"/>
                <a:ea typeface="Arial"/>
                <a:cs typeface="Arial"/>
                <a:sym typeface="Arial"/>
              </a:rPr>
            </a:br>
            <a:r>
              <a:rPr lang="en-US" sz="1600" b="0" cap="none">
                <a:solidFill>
                  <a:schemeClr val="lt2"/>
                </a:solidFill>
                <a:latin typeface="Arial"/>
                <a:ea typeface="Arial"/>
                <a:cs typeface="Arial"/>
                <a:sym typeface="Arial"/>
              </a:rPr>
              <a:t>FSC</a:t>
            </a:r>
            <a:r>
              <a:rPr lang="en-US" sz="1600" b="0" cap="none" baseline="30000">
                <a:solidFill>
                  <a:schemeClr val="lt2"/>
                </a:solidFill>
                <a:latin typeface="Arial"/>
                <a:ea typeface="Arial"/>
                <a:cs typeface="Arial"/>
                <a:sym typeface="Arial"/>
              </a:rPr>
              <a:t> ®</a:t>
            </a:r>
            <a:r>
              <a:rPr lang="en-US" sz="1600" b="0" cap="none">
                <a:solidFill>
                  <a:schemeClr val="lt2"/>
                </a:solidFill>
                <a:latin typeface="Arial"/>
                <a:ea typeface="Arial"/>
                <a:cs typeface="Arial"/>
                <a:sym typeface="Arial"/>
              </a:rPr>
              <a:t> International</a:t>
            </a:r>
            <a:endParaRPr/>
          </a:p>
          <a:p>
            <a:pPr marL="0" marR="0" lvl="0" indent="0" algn="l" rtl="0">
              <a:lnSpc>
                <a:spcPct val="100000"/>
              </a:lnSpc>
              <a:spcBef>
                <a:spcPts val="600"/>
              </a:spcBef>
              <a:spcAft>
                <a:spcPts val="0"/>
              </a:spcAft>
              <a:buClr>
                <a:schemeClr val="lt1"/>
              </a:buClr>
              <a:buSzPts val="1600"/>
              <a:buFont typeface="Arial"/>
              <a:buNone/>
            </a:pPr>
            <a:endParaRPr sz="1600" b="0" cap="none">
              <a:solidFill>
                <a:schemeClr val="lt1"/>
              </a:solidFill>
              <a:latin typeface="Arial"/>
              <a:ea typeface="Arial"/>
              <a:cs typeface="Arial"/>
              <a:sym typeface="Arial"/>
            </a:endParaRPr>
          </a:p>
          <a:p>
            <a:pPr marL="0" marR="0" lvl="0" indent="0" algn="l" rtl="0">
              <a:lnSpc>
                <a:spcPct val="100000"/>
              </a:lnSpc>
              <a:spcBef>
                <a:spcPts val="600"/>
              </a:spcBef>
              <a:spcAft>
                <a:spcPts val="0"/>
              </a:spcAft>
              <a:buClr>
                <a:schemeClr val="lt1"/>
              </a:buClr>
              <a:buSzPts val="1600"/>
              <a:buFont typeface="Arial"/>
              <a:buNone/>
            </a:pPr>
            <a:endParaRPr sz="1600" b="0"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chemeClr val="lt2"/>
              </a:buClr>
              <a:buSzPts val="1200"/>
              <a:buFont typeface="Arial"/>
              <a:buNone/>
            </a:pPr>
            <a:r>
              <a:rPr lang="en-US" sz="1200" b="0" cap="none">
                <a:solidFill>
                  <a:schemeClr val="lt2"/>
                </a:solidFill>
                <a:latin typeface="Arial"/>
                <a:ea typeface="Arial"/>
                <a:cs typeface="Arial"/>
                <a:sym typeface="Arial"/>
              </a:rPr>
              <a:t>FSC® F001000</a:t>
            </a:r>
            <a:endParaRPr/>
          </a:p>
          <a:p>
            <a:pPr marL="0" marR="0" lvl="0" indent="0" algn="l" rtl="0">
              <a:lnSpc>
                <a:spcPct val="100000"/>
              </a:lnSpc>
              <a:spcBef>
                <a:spcPts val="800"/>
              </a:spcBef>
              <a:spcAft>
                <a:spcPts val="0"/>
              </a:spcAft>
              <a:buClr>
                <a:schemeClr val="lt1"/>
              </a:buClr>
              <a:buSzPts val="1400"/>
              <a:buFont typeface="Arial"/>
              <a:buNone/>
            </a:pPr>
            <a:r>
              <a:rPr lang="en-US" sz="1400" b="0" cap="none">
                <a:solidFill>
                  <a:schemeClr val="lt1"/>
                </a:solidFill>
                <a:latin typeface="Arial"/>
                <a:ea typeface="Arial"/>
                <a:cs typeface="Arial"/>
                <a:sym typeface="Arial"/>
              </a:rPr>
              <a:t>www.fsc.org</a:t>
            </a:r>
            <a:endParaRPr sz="1600" b="0" cap="none">
              <a:solidFill>
                <a:schemeClr val="lt1"/>
              </a:solidFill>
              <a:latin typeface="Arial"/>
              <a:ea typeface="Arial"/>
              <a:cs typeface="Arial"/>
              <a:sym typeface="Arial"/>
            </a:endParaRPr>
          </a:p>
        </p:txBody>
      </p:sp>
      <p:sp>
        <p:nvSpPr>
          <p:cNvPr id="103" name="Google Shape;103;p40">
            <a:hlinkClick r:id="rId3"/>
          </p:cNvPr>
          <p:cNvSpPr/>
          <p:nvPr/>
        </p:nvSpPr>
        <p:spPr>
          <a:xfrm>
            <a:off x="7916652" y="4591756"/>
            <a:ext cx="242382" cy="242382"/>
          </a:xfrm>
          <a:custGeom>
            <a:avLst/>
            <a:gdLst/>
            <a:ahLst/>
            <a:cxnLst/>
            <a:rect l="l" t="t" r="r" b="b"/>
            <a:pathLst>
              <a:path w="809625" h="809625" extrusionOk="0">
                <a:moveTo>
                  <a:pt x="357950" y="333375"/>
                </a:moveTo>
                <a:lnTo>
                  <a:pt x="480537" y="397002"/>
                </a:lnTo>
                <a:lnTo>
                  <a:pt x="357950" y="460439"/>
                </a:lnTo>
                <a:close/>
                <a:moveTo>
                  <a:pt x="242887" y="249555"/>
                </a:moveTo>
                <a:cubicBezTo>
                  <a:pt x="207159" y="249660"/>
                  <a:pt x="178222" y="278597"/>
                  <a:pt x="178117" y="314325"/>
                </a:cubicBezTo>
                <a:lnTo>
                  <a:pt x="178117" y="495300"/>
                </a:lnTo>
                <a:cubicBezTo>
                  <a:pt x="178222" y="531028"/>
                  <a:pt x="207159" y="559965"/>
                  <a:pt x="242887" y="560070"/>
                </a:cubicBezTo>
                <a:lnTo>
                  <a:pt x="566737" y="560070"/>
                </a:lnTo>
                <a:cubicBezTo>
                  <a:pt x="602465" y="559965"/>
                  <a:pt x="631402" y="531028"/>
                  <a:pt x="631507" y="495300"/>
                </a:cubicBezTo>
                <a:lnTo>
                  <a:pt x="631507" y="314325"/>
                </a:lnTo>
                <a:cubicBezTo>
                  <a:pt x="631402" y="278597"/>
                  <a:pt x="602465" y="249660"/>
                  <a:pt x="566737" y="249555"/>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4" name="Google Shape;104;p40">
            <a:hlinkClick r:id="rId4"/>
          </p:cNvPr>
          <p:cNvSpPr/>
          <p:nvPr/>
        </p:nvSpPr>
        <p:spPr>
          <a:xfrm>
            <a:off x="8298996"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495146" y="220645"/>
                </a:moveTo>
                <a:cubicBezTo>
                  <a:pt x="471342" y="219904"/>
                  <a:pt x="447255" y="228245"/>
                  <a:pt x="428527" y="245841"/>
                </a:cubicBezTo>
                <a:cubicBezTo>
                  <a:pt x="409833" y="263407"/>
                  <a:pt x="399219" y="287911"/>
                  <a:pt x="399192" y="313563"/>
                </a:cubicBezTo>
                <a:cubicBezTo>
                  <a:pt x="399204" y="320709"/>
                  <a:pt x="400003" y="327832"/>
                  <a:pt x="401573" y="334803"/>
                </a:cubicBezTo>
                <a:cubicBezTo>
                  <a:pt x="326768" y="331204"/>
                  <a:pt x="256991" y="296073"/>
                  <a:pt x="209549" y="238125"/>
                </a:cubicBezTo>
                <a:cubicBezTo>
                  <a:pt x="185023" y="280491"/>
                  <a:pt x="197513" y="334615"/>
                  <a:pt x="238124" y="361950"/>
                </a:cubicBezTo>
                <a:cubicBezTo>
                  <a:pt x="223336" y="361482"/>
                  <a:pt x="208871" y="357499"/>
                  <a:pt x="195928" y="350329"/>
                </a:cubicBezTo>
                <a:lnTo>
                  <a:pt x="195929" y="351567"/>
                </a:lnTo>
                <a:cubicBezTo>
                  <a:pt x="195962" y="395849"/>
                  <a:pt x="227195" y="433974"/>
                  <a:pt x="270605" y="442722"/>
                </a:cubicBezTo>
                <a:cubicBezTo>
                  <a:pt x="256901" y="446399"/>
                  <a:pt x="242546" y="446952"/>
                  <a:pt x="228599" y="444341"/>
                </a:cubicBezTo>
                <a:cubicBezTo>
                  <a:pt x="240745" y="482243"/>
                  <a:pt x="275672" y="508209"/>
                  <a:pt x="315467" y="508920"/>
                </a:cubicBezTo>
                <a:cubicBezTo>
                  <a:pt x="282513" y="534690"/>
                  <a:pt x="241858" y="548644"/>
                  <a:pt x="200024" y="548544"/>
                </a:cubicBezTo>
                <a:cubicBezTo>
                  <a:pt x="192607" y="548536"/>
                  <a:pt x="185196" y="548091"/>
                  <a:pt x="177831" y="547211"/>
                </a:cubicBezTo>
                <a:cubicBezTo>
                  <a:pt x="220421" y="574649"/>
                  <a:pt x="270043" y="589172"/>
                  <a:pt x="320706" y="589026"/>
                </a:cubicBezTo>
                <a:cubicBezTo>
                  <a:pt x="492156" y="589026"/>
                  <a:pt x="585406" y="447294"/>
                  <a:pt x="585406" y="324421"/>
                </a:cubicBezTo>
                <a:cubicBezTo>
                  <a:pt x="585406" y="320325"/>
                  <a:pt x="585406" y="316325"/>
                  <a:pt x="585406" y="312324"/>
                </a:cubicBezTo>
                <a:cubicBezTo>
                  <a:pt x="603503" y="299151"/>
                  <a:pt x="619113" y="282863"/>
                  <a:pt x="631507" y="264223"/>
                </a:cubicBezTo>
                <a:cubicBezTo>
                  <a:pt x="614513" y="271713"/>
                  <a:pt x="596508" y="276656"/>
                  <a:pt x="578072" y="278892"/>
                </a:cubicBezTo>
                <a:cubicBezTo>
                  <a:pt x="597588" y="267302"/>
                  <a:pt x="612190" y="248974"/>
                  <a:pt x="619124" y="227361"/>
                </a:cubicBezTo>
                <a:cubicBezTo>
                  <a:pt x="600877" y="238213"/>
                  <a:pt x="580902" y="245848"/>
                  <a:pt x="560069" y="249936"/>
                </a:cubicBezTo>
                <a:cubicBezTo>
                  <a:pt x="542473" y="231209"/>
                  <a:pt x="518951" y="221387"/>
                  <a:pt x="495146" y="22064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5" name="Google Shape;105;p40">
            <a:hlinkClick r:id="rId5"/>
          </p:cNvPr>
          <p:cNvSpPr/>
          <p:nvPr/>
        </p:nvSpPr>
        <p:spPr>
          <a:xfrm>
            <a:off x="8681340"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30981" y="177069"/>
                </a:moveTo>
                <a:cubicBezTo>
                  <a:pt x="200891" y="177069"/>
                  <a:pt x="176498" y="201462"/>
                  <a:pt x="176498" y="231552"/>
                </a:cubicBezTo>
                <a:cubicBezTo>
                  <a:pt x="176498" y="261642"/>
                  <a:pt x="200891" y="286035"/>
                  <a:pt x="230981" y="286035"/>
                </a:cubicBezTo>
                <a:cubicBezTo>
                  <a:pt x="261071" y="286035"/>
                  <a:pt x="285464" y="261642"/>
                  <a:pt x="285464" y="231552"/>
                </a:cubicBezTo>
                <a:cubicBezTo>
                  <a:pt x="285464" y="201462"/>
                  <a:pt x="261071" y="177069"/>
                  <a:pt x="230981" y="177069"/>
                </a:cubicBezTo>
                <a:close/>
                <a:moveTo>
                  <a:pt x="517493" y="319849"/>
                </a:moveTo>
                <a:cubicBezTo>
                  <a:pt x="481146" y="318484"/>
                  <a:pt x="446996" y="337225"/>
                  <a:pt x="428625" y="368617"/>
                </a:cubicBezTo>
                <a:lnTo>
                  <a:pt x="426910" y="368617"/>
                </a:lnTo>
                <a:lnTo>
                  <a:pt x="426910" y="327278"/>
                </a:lnTo>
                <a:lnTo>
                  <a:pt x="336899" y="327278"/>
                </a:lnTo>
                <a:lnTo>
                  <a:pt x="336899" y="629602"/>
                </a:lnTo>
                <a:lnTo>
                  <a:pt x="430720" y="629602"/>
                </a:lnTo>
                <a:lnTo>
                  <a:pt x="430720" y="480059"/>
                </a:lnTo>
                <a:cubicBezTo>
                  <a:pt x="430720" y="440530"/>
                  <a:pt x="438912" y="402430"/>
                  <a:pt x="487108" y="402430"/>
                </a:cubicBezTo>
                <a:cubicBezTo>
                  <a:pt x="535305" y="402430"/>
                  <a:pt x="535876" y="447579"/>
                  <a:pt x="535876" y="482631"/>
                </a:cubicBezTo>
                <a:lnTo>
                  <a:pt x="535876" y="629602"/>
                </a:lnTo>
                <a:lnTo>
                  <a:pt x="630174" y="629602"/>
                </a:lnTo>
                <a:lnTo>
                  <a:pt x="630174" y="463771"/>
                </a:lnTo>
                <a:cubicBezTo>
                  <a:pt x="630174" y="382428"/>
                  <a:pt x="612743" y="319849"/>
                  <a:pt x="517493" y="319849"/>
                </a:cubicBezTo>
                <a:close/>
                <a:moveTo>
                  <a:pt x="183927" y="327278"/>
                </a:moveTo>
                <a:lnTo>
                  <a:pt x="183927" y="629602"/>
                </a:lnTo>
                <a:lnTo>
                  <a:pt x="277939" y="629602"/>
                </a:lnTo>
                <a:lnTo>
                  <a:pt x="277939" y="327278"/>
                </a:lnTo>
                <a:lnTo>
                  <a:pt x="183927" y="327278"/>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6" name="Google Shape;106;p40">
            <a:hlinkClick r:id="rId6"/>
          </p:cNvPr>
          <p:cNvSpPr/>
          <p:nvPr/>
        </p:nvSpPr>
        <p:spPr>
          <a:xfrm>
            <a:off x="9063685" y="4591756"/>
            <a:ext cx="242382" cy="242382"/>
          </a:xfrm>
          <a:custGeom>
            <a:avLst/>
            <a:gdLst/>
            <a:ahLst/>
            <a:cxnLst/>
            <a:rect l="l" t="t" r="r" b="b"/>
            <a:pathLst>
              <a:path w="809625" h="809625" extrusionOk="0">
                <a:moveTo>
                  <a:pt x="404812" y="288417"/>
                </a:moveTo>
                <a:cubicBezTo>
                  <a:pt x="340529" y="288417"/>
                  <a:pt x="288417" y="340529"/>
                  <a:pt x="288417" y="404812"/>
                </a:cubicBezTo>
                <a:cubicBezTo>
                  <a:pt x="288417" y="469096"/>
                  <a:pt x="340529" y="521208"/>
                  <a:pt x="404812" y="521208"/>
                </a:cubicBezTo>
                <a:cubicBezTo>
                  <a:pt x="469096" y="521208"/>
                  <a:pt x="521208" y="469096"/>
                  <a:pt x="521208" y="404812"/>
                </a:cubicBezTo>
                <a:cubicBezTo>
                  <a:pt x="521208" y="340529"/>
                  <a:pt x="469096" y="288417"/>
                  <a:pt x="404812" y="288417"/>
                </a:cubicBezTo>
                <a:close/>
                <a:moveTo>
                  <a:pt x="525780" y="256603"/>
                </a:moveTo>
                <a:cubicBezTo>
                  <a:pt x="510734" y="256603"/>
                  <a:pt x="498538" y="268799"/>
                  <a:pt x="498538" y="283844"/>
                </a:cubicBezTo>
                <a:cubicBezTo>
                  <a:pt x="498538" y="298890"/>
                  <a:pt x="510734" y="311086"/>
                  <a:pt x="525780" y="311086"/>
                </a:cubicBezTo>
                <a:cubicBezTo>
                  <a:pt x="540825" y="311086"/>
                  <a:pt x="553021" y="298890"/>
                  <a:pt x="553021" y="283844"/>
                </a:cubicBezTo>
                <a:cubicBezTo>
                  <a:pt x="553021" y="268799"/>
                  <a:pt x="540825" y="256603"/>
                  <a:pt x="525780" y="256603"/>
                </a:cubicBezTo>
                <a:close/>
                <a:moveTo>
                  <a:pt x="404812" y="219075"/>
                </a:moveTo>
                <a:cubicBezTo>
                  <a:pt x="465296" y="219075"/>
                  <a:pt x="472535" y="219075"/>
                  <a:pt x="496443" y="220408"/>
                </a:cubicBezTo>
                <a:cubicBezTo>
                  <a:pt x="510824" y="220533"/>
                  <a:pt x="525073" y="223177"/>
                  <a:pt x="538543" y="228218"/>
                </a:cubicBezTo>
                <a:cubicBezTo>
                  <a:pt x="558257" y="235874"/>
                  <a:pt x="573845" y="251463"/>
                  <a:pt x="581501" y="271176"/>
                </a:cubicBezTo>
                <a:cubicBezTo>
                  <a:pt x="586542" y="284646"/>
                  <a:pt x="589186" y="298895"/>
                  <a:pt x="589311" y="313277"/>
                </a:cubicBezTo>
                <a:cubicBezTo>
                  <a:pt x="590454" y="337185"/>
                  <a:pt x="590645" y="344424"/>
                  <a:pt x="590645" y="404907"/>
                </a:cubicBezTo>
                <a:cubicBezTo>
                  <a:pt x="590645" y="465391"/>
                  <a:pt x="590645" y="472630"/>
                  <a:pt x="589311" y="496538"/>
                </a:cubicBezTo>
                <a:cubicBezTo>
                  <a:pt x="589186" y="510920"/>
                  <a:pt x="586543" y="525168"/>
                  <a:pt x="581501" y="538638"/>
                </a:cubicBezTo>
                <a:cubicBezTo>
                  <a:pt x="573845" y="558352"/>
                  <a:pt x="558257" y="573940"/>
                  <a:pt x="538543" y="581596"/>
                </a:cubicBezTo>
                <a:cubicBezTo>
                  <a:pt x="525073" y="586638"/>
                  <a:pt x="510824" y="589281"/>
                  <a:pt x="496443" y="589406"/>
                </a:cubicBezTo>
                <a:cubicBezTo>
                  <a:pt x="472535" y="590550"/>
                  <a:pt x="465391" y="590740"/>
                  <a:pt x="404812" y="590740"/>
                </a:cubicBezTo>
                <a:cubicBezTo>
                  <a:pt x="344233" y="590740"/>
                  <a:pt x="337089" y="590740"/>
                  <a:pt x="313182" y="589407"/>
                </a:cubicBezTo>
                <a:cubicBezTo>
                  <a:pt x="298800" y="589281"/>
                  <a:pt x="284551" y="586638"/>
                  <a:pt x="271081" y="581596"/>
                </a:cubicBezTo>
                <a:cubicBezTo>
                  <a:pt x="251529" y="573808"/>
                  <a:pt x="236125" y="558197"/>
                  <a:pt x="228600" y="538543"/>
                </a:cubicBezTo>
                <a:cubicBezTo>
                  <a:pt x="223558" y="525073"/>
                  <a:pt x="220914" y="510824"/>
                  <a:pt x="220789" y="496443"/>
                </a:cubicBezTo>
                <a:cubicBezTo>
                  <a:pt x="219075" y="472535"/>
                  <a:pt x="219075" y="465296"/>
                  <a:pt x="219075" y="404812"/>
                </a:cubicBezTo>
                <a:cubicBezTo>
                  <a:pt x="219075" y="344328"/>
                  <a:pt x="219075" y="337089"/>
                  <a:pt x="220408" y="313182"/>
                </a:cubicBezTo>
                <a:cubicBezTo>
                  <a:pt x="220655" y="298777"/>
                  <a:pt x="223428" y="284527"/>
                  <a:pt x="228600" y="271081"/>
                </a:cubicBezTo>
                <a:cubicBezTo>
                  <a:pt x="236258" y="251643"/>
                  <a:pt x="251643" y="236258"/>
                  <a:pt x="271081" y="228600"/>
                </a:cubicBezTo>
                <a:cubicBezTo>
                  <a:pt x="284551" y="223558"/>
                  <a:pt x="298800" y="220914"/>
                  <a:pt x="313181" y="220789"/>
                </a:cubicBezTo>
                <a:cubicBezTo>
                  <a:pt x="337089" y="219075"/>
                  <a:pt x="344328" y="219075"/>
                  <a:pt x="404812" y="219075"/>
                </a:cubicBezTo>
                <a:close/>
                <a:moveTo>
                  <a:pt x="405669" y="177736"/>
                </a:moveTo>
                <a:lnTo>
                  <a:pt x="404812" y="178212"/>
                </a:lnTo>
                <a:cubicBezTo>
                  <a:pt x="343281" y="178212"/>
                  <a:pt x="335565" y="178212"/>
                  <a:pt x="311372" y="179546"/>
                </a:cubicBezTo>
                <a:cubicBezTo>
                  <a:pt x="292533" y="180057"/>
                  <a:pt x="273917" y="183760"/>
                  <a:pt x="256317" y="190500"/>
                </a:cubicBezTo>
                <a:cubicBezTo>
                  <a:pt x="225602" y="202200"/>
                  <a:pt x="201343" y="226459"/>
                  <a:pt x="189642" y="257175"/>
                </a:cubicBezTo>
                <a:cubicBezTo>
                  <a:pt x="183033" y="274797"/>
                  <a:pt x="179458" y="293412"/>
                  <a:pt x="179069" y="312229"/>
                </a:cubicBezTo>
                <a:cubicBezTo>
                  <a:pt x="178022" y="336423"/>
                  <a:pt x="177736" y="344138"/>
                  <a:pt x="177736" y="405669"/>
                </a:cubicBezTo>
                <a:cubicBezTo>
                  <a:pt x="177736" y="467201"/>
                  <a:pt x="177736" y="474916"/>
                  <a:pt x="179069" y="499110"/>
                </a:cubicBezTo>
                <a:cubicBezTo>
                  <a:pt x="179828" y="517687"/>
                  <a:pt x="183692" y="536005"/>
                  <a:pt x="190500" y="553307"/>
                </a:cubicBezTo>
                <a:cubicBezTo>
                  <a:pt x="202200" y="584022"/>
                  <a:pt x="226459" y="608281"/>
                  <a:pt x="257175" y="619982"/>
                </a:cubicBezTo>
                <a:cubicBezTo>
                  <a:pt x="274797" y="626591"/>
                  <a:pt x="293412" y="630165"/>
                  <a:pt x="312229" y="630554"/>
                </a:cubicBezTo>
                <a:cubicBezTo>
                  <a:pt x="336423" y="631602"/>
                  <a:pt x="344138" y="631888"/>
                  <a:pt x="405669" y="631888"/>
                </a:cubicBezTo>
                <a:cubicBezTo>
                  <a:pt x="467201" y="631888"/>
                  <a:pt x="474916" y="631888"/>
                  <a:pt x="499110" y="630554"/>
                </a:cubicBezTo>
                <a:cubicBezTo>
                  <a:pt x="517927" y="630165"/>
                  <a:pt x="536542" y="626591"/>
                  <a:pt x="554164" y="619982"/>
                </a:cubicBezTo>
                <a:cubicBezTo>
                  <a:pt x="584880" y="608281"/>
                  <a:pt x="609138" y="584022"/>
                  <a:pt x="620839" y="553307"/>
                </a:cubicBezTo>
                <a:cubicBezTo>
                  <a:pt x="627448" y="535684"/>
                  <a:pt x="631023" y="517069"/>
                  <a:pt x="631412" y="498252"/>
                </a:cubicBezTo>
                <a:cubicBezTo>
                  <a:pt x="632460" y="474059"/>
                  <a:pt x="632745" y="466344"/>
                  <a:pt x="632745" y="404812"/>
                </a:cubicBezTo>
                <a:cubicBezTo>
                  <a:pt x="632745" y="343281"/>
                  <a:pt x="632745" y="335565"/>
                  <a:pt x="631412" y="311372"/>
                </a:cubicBezTo>
                <a:cubicBezTo>
                  <a:pt x="631023" y="292555"/>
                  <a:pt x="627448" y="273940"/>
                  <a:pt x="620839" y="256317"/>
                </a:cubicBezTo>
                <a:cubicBezTo>
                  <a:pt x="609138" y="225602"/>
                  <a:pt x="584880" y="201343"/>
                  <a:pt x="554164" y="189642"/>
                </a:cubicBezTo>
                <a:cubicBezTo>
                  <a:pt x="536542" y="183033"/>
                  <a:pt x="517927" y="179458"/>
                  <a:pt x="499110" y="179069"/>
                </a:cubicBezTo>
                <a:cubicBezTo>
                  <a:pt x="474916" y="178022"/>
                  <a:pt x="467201" y="177736"/>
                  <a:pt x="405669" y="177736"/>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7" name="Google Shape;107;p40">
            <a:hlinkClick r:id="rId7"/>
          </p:cNvPr>
          <p:cNvSpPr/>
          <p:nvPr/>
        </p:nvSpPr>
        <p:spPr>
          <a:xfrm>
            <a:off x="9446029"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07835" y="183451"/>
                </a:moveTo>
                <a:cubicBezTo>
                  <a:pt x="194368" y="183451"/>
                  <a:pt x="183451" y="194368"/>
                  <a:pt x="183451" y="207835"/>
                </a:cubicBezTo>
                <a:lnTo>
                  <a:pt x="183451" y="601789"/>
                </a:lnTo>
                <a:cubicBezTo>
                  <a:pt x="183451" y="615256"/>
                  <a:pt x="194368" y="626173"/>
                  <a:pt x="207835" y="626173"/>
                </a:cubicBezTo>
                <a:lnTo>
                  <a:pt x="419957" y="626173"/>
                </a:lnTo>
                <a:lnTo>
                  <a:pt x="419957" y="454723"/>
                </a:lnTo>
                <a:lnTo>
                  <a:pt x="361950" y="454723"/>
                </a:lnTo>
                <a:lnTo>
                  <a:pt x="361950" y="388048"/>
                </a:lnTo>
                <a:lnTo>
                  <a:pt x="419671" y="388048"/>
                </a:lnTo>
                <a:lnTo>
                  <a:pt x="419671" y="338613"/>
                </a:lnTo>
                <a:cubicBezTo>
                  <a:pt x="419671" y="281463"/>
                  <a:pt x="454533" y="250317"/>
                  <a:pt x="505396" y="250317"/>
                </a:cubicBezTo>
                <a:cubicBezTo>
                  <a:pt x="522609" y="250238"/>
                  <a:pt x="539813" y="251128"/>
                  <a:pt x="556926" y="252984"/>
                </a:cubicBezTo>
                <a:lnTo>
                  <a:pt x="556926" y="312705"/>
                </a:lnTo>
                <a:lnTo>
                  <a:pt x="522065" y="312705"/>
                </a:lnTo>
                <a:cubicBezTo>
                  <a:pt x="494252" y="312705"/>
                  <a:pt x="488918" y="325945"/>
                  <a:pt x="488918" y="345281"/>
                </a:cubicBezTo>
                <a:lnTo>
                  <a:pt x="488918" y="387953"/>
                </a:lnTo>
                <a:lnTo>
                  <a:pt x="555593" y="387953"/>
                </a:lnTo>
                <a:lnTo>
                  <a:pt x="546925" y="454628"/>
                </a:lnTo>
                <a:lnTo>
                  <a:pt x="489775" y="454628"/>
                </a:lnTo>
                <a:lnTo>
                  <a:pt x="489775" y="626078"/>
                </a:lnTo>
                <a:lnTo>
                  <a:pt x="601789" y="626078"/>
                </a:lnTo>
                <a:cubicBezTo>
                  <a:pt x="615256" y="626078"/>
                  <a:pt x="626173" y="615161"/>
                  <a:pt x="626173" y="601694"/>
                </a:cubicBezTo>
                <a:lnTo>
                  <a:pt x="626173" y="207835"/>
                </a:lnTo>
                <a:cubicBezTo>
                  <a:pt x="626173" y="194368"/>
                  <a:pt x="615256" y="183451"/>
                  <a:pt x="601789" y="183451"/>
                </a:cubicBezTo>
                <a:lnTo>
                  <a:pt x="207835" y="183451"/>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nvGrpSpPr>
          <p:cNvPr id="108" name="Google Shape;108;p40"/>
          <p:cNvGrpSpPr/>
          <p:nvPr/>
        </p:nvGrpSpPr>
        <p:grpSpPr>
          <a:xfrm>
            <a:off x="9783086" y="4591754"/>
            <a:ext cx="242382" cy="242383"/>
            <a:chOff x="8859298" y="1133499"/>
            <a:chExt cx="1503391" cy="1503393"/>
          </a:xfrm>
        </p:grpSpPr>
        <p:sp>
          <p:nvSpPr>
            <p:cNvPr id="109" name="Google Shape;109;p40"/>
            <p:cNvSpPr/>
            <p:nvPr/>
          </p:nvSpPr>
          <p:spPr>
            <a:xfrm>
              <a:off x="8859298" y="1133499"/>
              <a:ext cx="1503391" cy="1503393"/>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10" name="Google Shape;110;p40" descr="A green logo with a black background&#10;&#10;Description automatically generated"/>
            <p:cNvPicPr preferRelativeResize="0"/>
            <p:nvPr/>
          </p:nvPicPr>
          <p:blipFill rotWithShape="1">
            <a:blip r:embed="rId8">
              <a:alphaModFix/>
            </a:blip>
            <a:srcRect/>
            <a:stretch/>
          </p:blipFill>
          <p:spPr>
            <a:xfrm>
              <a:off x="9184876" y="1433338"/>
              <a:ext cx="879816" cy="879816"/>
            </a:xfrm>
            <a:prstGeom prst="rect">
              <a:avLst/>
            </a:prstGeom>
            <a:noFill/>
            <a:ln>
              <a:noFill/>
            </a:ln>
          </p:spPr>
        </p:pic>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Opening slide-white logo">
  <p:cSld name="Opening slide-white logo">
    <p:spTree>
      <p:nvGrpSpPr>
        <p:cNvPr id="1" name="Shape 111"/>
        <p:cNvGrpSpPr/>
        <p:nvPr/>
      </p:nvGrpSpPr>
      <p:grpSpPr>
        <a:xfrm>
          <a:off x="0" y="0"/>
          <a:ext cx="0" cy="0"/>
          <a:chOff x="0" y="0"/>
          <a:chExt cx="0" cy="0"/>
        </a:xfrm>
      </p:grpSpPr>
      <p:sp>
        <p:nvSpPr>
          <p:cNvPr id="112" name="Google Shape;112;p44"/>
          <p:cNvSpPr>
            <a:spLocks noGrp="1"/>
          </p:cNvSpPr>
          <p:nvPr>
            <p:ph type="pic" idx="2"/>
          </p:nvPr>
        </p:nvSpPr>
        <p:spPr>
          <a:xfrm>
            <a:off x="719400" y="1"/>
            <a:ext cx="10753200" cy="6858000"/>
          </a:xfrm>
          <a:prstGeom prst="rect">
            <a:avLst/>
          </a:prstGeom>
          <a:solidFill>
            <a:srgbClr val="D8D8D8"/>
          </a:solidFill>
          <a:ln>
            <a:noFill/>
          </a:ln>
        </p:spPr>
      </p:sp>
      <p:sp>
        <p:nvSpPr>
          <p:cNvPr id="113" name="Google Shape;113;p44"/>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4" name="Google Shape;114;p44"/>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15" name="Google Shape;115;p44" descr="A picture containing text&#10;&#10;Description automatically generated"/>
          <p:cNvPicPr preferRelativeResize="0"/>
          <p:nvPr/>
        </p:nvPicPr>
        <p:blipFill rotWithShape="1">
          <a:blip r:embed="rId2">
            <a:alphaModFix/>
          </a:blip>
          <a:srcRect/>
          <a:stretch/>
        </p:blipFill>
        <p:spPr>
          <a:xfrm>
            <a:off x="3936266" y="2271713"/>
            <a:ext cx="4319467" cy="1923155"/>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16"/>
        <p:cNvGrpSpPr/>
        <p:nvPr/>
      </p:nvGrpSpPr>
      <p:grpSpPr>
        <a:xfrm>
          <a:off x="0" y="0"/>
          <a:ext cx="0" cy="0"/>
          <a:chOff x="0" y="0"/>
          <a:chExt cx="0" cy="0"/>
        </a:xfrm>
      </p:grpSpPr>
      <p:sp>
        <p:nvSpPr>
          <p:cNvPr id="117" name="Google Shape;117;p45"/>
          <p:cNvSpPr/>
          <p:nvPr/>
        </p:nvSpPr>
        <p:spPr>
          <a:xfrm>
            <a:off x="719400" y="-2"/>
            <a:ext cx="10753200"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8" name="Google Shape;118;p45"/>
          <p:cNvSpPr>
            <a:spLocks noGrp="1"/>
          </p:cNvSpPr>
          <p:nvPr>
            <p:ph type="pic" idx="2"/>
          </p:nvPr>
        </p:nvSpPr>
        <p:spPr>
          <a:xfrm>
            <a:off x="0" y="0"/>
            <a:ext cx="12192000" cy="6858000"/>
          </a:xfrm>
          <a:prstGeom prst="rect">
            <a:avLst/>
          </a:prstGeom>
          <a:solidFill>
            <a:srgbClr val="D8D8D8"/>
          </a:solidFill>
          <a:ln>
            <a:noFill/>
          </a:ln>
        </p:spPr>
      </p:sp>
      <p:sp>
        <p:nvSpPr>
          <p:cNvPr id="119" name="Google Shape;119;p45"/>
          <p:cNvSpPr txBox="1">
            <a:spLocks noGrp="1"/>
          </p:cNvSpPr>
          <p:nvPr>
            <p:ph type="subTitle" idx="1"/>
          </p:nvPr>
        </p:nvSpPr>
        <p:spPr>
          <a:xfrm>
            <a:off x="1055688" y="4097865"/>
            <a:ext cx="5040312" cy="1440000"/>
          </a:xfrm>
          <a:prstGeom prst="rect">
            <a:avLst/>
          </a:prstGeom>
          <a:noFill/>
          <a:ln>
            <a:noFill/>
          </a:ln>
        </p:spPr>
        <p:txBody>
          <a:bodyPr spcFirstLastPara="1" wrap="square" lIns="0" tIns="0" rIns="0" bIns="0" anchor="t" anchorCtr="0">
            <a:noAutofit/>
          </a:bodyPr>
          <a:lstStyle>
            <a:lvl1pPr lvl="0" algn="l">
              <a:lnSpc>
                <a:spcPct val="100000"/>
              </a:lnSpc>
              <a:spcBef>
                <a:spcPts val="600"/>
              </a:spcBef>
              <a:spcAft>
                <a:spcPts val="0"/>
              </a:spcAft>
              <a:buClr>
                <a:schemeClr val="lt1"/>
              </a:buClr>
              <a:buSzPts val="1800"/>
              <a:buNone/>
              <a:defRPr sz="1800" b="1" cap="none">
                <a:solidFill>
                  <a:schemeClr val="lt1"/>
                </a:solidFill>
              </a:defRPr>
            </a:lvl1pPr>
            <a:lvl2pPr lvl="1" algn="l">
              <a:lnSpc>
                <a:spcPct val="100000"/>
              </a:lnSpc>
              <a:spcBef>
                <a:spcPts val="1200"/>
              </a:spcBef>
              <a:spcAft>
                <a:spcPts val="0"/>
              </a:spcAft>
              <a:buClr>
                <a:schemeClr val="lt1"/>
              </a:buClr>
              <a:buSzPts val="1800"/>
              <a:buNone/>
              <a:defRPr sz="1800" b="1">
                <a:solidFill>
                  <a:schemeClr val="lt1"/>
                </a:solidFill>
              </a:defRPr>
            </a:lvl2pPr>
            <a:lvl3pPr lvl="2" algn="l">
              <a:lnSpc>
                <a:spcPct val="100000"/>
              </a:lnSpc>
              <a:spcBef>
                <a:spcPts val="600"/>
              </a:spcBef>
              <a:spcAft>
                <a:spcPts val="0"/>
              </a:spcAft>
              <a:buClr>
                <a:schemeClr val="lt1"/>
              </a:buClr>
              <a:buSzPts val="1800"/>
              <a:buNone/>
              <a:defRPr sz="1800" b="1">
                <a:solidFill>
                  <a:schemeClr val="lt1"/>
                </a:solidFill>
              </a:defRPr>
            </a:lvl3pPr>
            <a:lvl4pPr lvl="3" algn="l">
              <a:lnSpc>
                <a:spcPct val="100000"/>
              </a:lnSpc>
              <a:spcBef>
                <a:spcPts val="600"/>
              </a:spcBef>
              <a:spcAft>
                <a:spcPts val="0"/>
              </a:spcAft>
              <a:buClr>
                <a:schemeClr val="lt1"/>
              </a:buClr>
              <a:buSzPts val="1800"/>
              <a:buNone/>
              <a:defRPr sz="1800" b="1">
                <a:solidFill>
                  <a:schemeClr val="lt1"/>
                </a:solidFill>
              </a:defRPr>
            </a:lvl4pPr>
            <a:lvl5pPr lvl="4" algn="l">
              <a:lnSpc>
                <a:spcPct val="100000"/>
              </a:lnSpc>
              <a:spcBef>
                <a:spcPts val="600"/>
              </a:spcBef>
              <a:spcAft>
                <a:spcPts val="0"/>
              </a:spcAft>
              <a:buClr>
                <a:schemeClr val="lt1"/>
              </a:buClr>
              <a:buSzPts val="1800"/>
              <a:buNone/>
              <a:defRPr sz="1800" b="1">
                <a:solidFill>
                  <a:schemeClr val="lt1"/>
                </a:solidFill>
              </a:defRPr>
            </a:lvl5pPr>
            <a:lvl6pPr lvl="5" algn="l">
              <a:lnSpc>
                <a:spcPct val="100000"/>
              </a:lnSpc>
              <a:spcBef>
                <a:spcPts val="600"/>
              </a:spcBef>
              <a:spcAft>
                <a:spcPts val="0"/>
              </a:spcAft>
              <a:buClr>
                <a:schemeClr val="lt1"/>
              </a:buClr>
              <a:buSzPts val="1800"/>
              <a:buNone/>
              <a:defRPr sz="1800" b="1">
                <a:solidFill>
                  <a:schemeClr val="lt1"/>
                </a:solidFill>
              </a:defRPr>
            </a:lvl6pPr>
            <a:lvl7pPr lvl="6" algn="l">
              <a:lnSpc>
                <a:spcPct val="100000"/>
              </a:lnSpc>
              <a:spcBef>
                <a:spcPts val="600"/>
              </a:spcBef>
              <a:spcAft>
                <a:spcPts val="0"/>
              </a:spcAft>
              <a:buClr>
                <a:schemeClr val="lt1"/>
              </a:buClr>
              <a:buSzPts val="1800"/>
              <a:buNone/>
              <a:defRPr sz="1800" b="1">
                <a:solidFill>
                  <a:schemeClr val="lt1"/>
                </a:solidFill>
              </a:defRPr>
            </a:lvl7pPr>
            <a:lvl8pPr lvl="7" algn="l">
              <a:lnSpc>
                <a:spcPct val="100000"/>
              </a:lnSpc>
              <a:spcBef>
                <a:spcPts val="600"/>
              </a:spcBef>
              <a:spcAft>
                <a:spcPts val="0"/>
              </a:spcAft>
              <a:buClr>
                <a:schemeClr val="lt1"/>
              </a:buClr>
              <a:buSzPts val="1800"/>
              <a:buNone/>
              <a:defRPr sz="1800" b="1">
                <a:solidFill>
                  <a:schemeClr val="lt1"/>
                </a:solidFill>
              </a:defRPr>
            </a:lvl8pPr>
            <a:lvl9pPr lvl="8" algn="l">
              <a:lnSpc>
                <a:spcPct val="100000"/>
              </a:lnSpc>
              <a:spcBef>
                <a:spcPts val="600"/>
              </a:spcBef>
              <a:spcAft>
                <a:spcPts val="0"/>
              </a:spcAft>
              <a:buClr>
                <a:schemeClr val="lt1"/>
              </a:buClr>
              <a:buSzPts val="1800"/>
              <a:buNone/>
              <a:defRPr sz="1800" b="1">
                <a:solidFill>
                  <a:schemeClr val="lt1"/>
                </a:solidFill>
              </a:defRPr>
            </a:lvl9pPr>
          </a:lstStyle>
          <a:p>
            <a:endParaRPr/>
          </a:p>
        </p:txBody>
      </p:sp>
      <p:sp>
        <p:nvSpPr>
          <p:cNvPr id="120" name="Google Shape;120;p45"/>
          <p:cNvSpPr txBox="1">
            <a:spLocks noGrp="1"/>
          </p:cNvSpPr>
          <p:nvPr>
            <p:ph type="title"/>
          </p:nvPr>
        </p:nvSpPr>
        <p:spPr>
          <a:xfrm>
            <a:off x="719400" y="1946566"/>
            <a:ext cx="10753200" cy="1620000"/>
          </a:xfrm>
          <a:prstGeom prst="rect">
            <a:avLst/>
          </a:prstGeom>
          <a:noFill/>
          <a:ln>
            <a:noFill/>
          </a:ln>
        </p:spPr>
        <p:txBody>
          <a:bodyPr spcFirstLastPara="1" wrap="square" lIns="342000" tIns="342000" rIns="2160000" bIns="0" anchor="b" anchorCtr="0">
            <a:noAutofit/>
          </a:bodyPr>
          <a:lstStyle>
            <a:lvl1pPr lvl="0" algn="l">
              <a:lnSpc>
                <a:spcPct val="80000"/>
              </a:lnSpc>
              <a:spcBef>
                <a:spcPts val="0"/>
              </a:spcBef>
              <a:spcAft>
                <a:spcPts val="0"/>
              </a:spcAft>
              <a:buClr>
                <a:schemeClr val="accent1"/>
              </a:buClr>
              <a:buSzPts val="4500"/>
              <a:buFont typeface="Arial"/>
              <a:buNone/>
              <a:defRPr sz="4500" cap="none">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1" name="Google Shape;121;p45"/>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pic>
        <p:nvPicPr>
          <p:cNvPr id="122" name="Google Shape;122;p45" descr="A picture containing text&#10;&#10;Description automatically generated"/>
          <p:cNvPicPr preferRelativeResize="0"/>
          <p:nvPr/>
        </p:nvPicPr>
        <p:blipFill rotWithShape="1">
          <a:blip r:embed="rId2">
            <a:alphaModFix/>
          </a:blip>
          <a:srcRect/>
          <a:stretch/>
        </p:blipFill>
        <p:spPr>
          <a:xfrm>
            <a:off x="9429750" y="5742725"/>
            <a:ext cx="1824968" cy="81253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light image">
  <p:cSld name="Title Slide-light image">
    <p:spTree>
      <p:nvGrpSpPr>
        <p:cNvPr id="1" name="Shape 123"/>
        <p:cNvGrpSpPr/>
        <p:nvPr/>
      </p:nvGrpSpPr>
      <p:grpSpPr>
        <a:xfrm>
          <a:off x="0" y="0"/>
          <a:ext cx="0" cy="0"/>
          <a:chOff x="0" y="0"/>
          <a:chExt cx="0" cy="0"/>
        </a:xfrm>
      </p:grpSpPr>
      <p:sp>
        <p:nvSpPr>
          <p:cNvPr id="124" name="Google Shape;124;p46"/>
          <p:cNvSpPr>
            <a:spLocks noGrp="1"/>
          </p:cNvSpPr>
          <p:nvPr>
            <p:ph type="pic" idx="2"/>
          </p:nvPr>
        </p:nvSpPr>
        <p:spPr>
          <a:xfrm>
            <a:off x="719400" y="1"/>
            <a:ext cx="10753200" cy="6858000"/>
          </a:xfrm>
          <a:prstGeom prst="rect">
            <a:avLst/>
          </a:prstGeom>
          <a:solidFill>
            <a:srgbClr val="D8D8D8"/>
          </a:solidFill>
          <a:ln>
            <a:noFill/>
          </a:ln>
        </p:spPr>
      </p:sp>
      <p:sp>
        <p:nvSpPr>
          <p:cNvPr id="125" name="Google Shape;125;p46"/>
          <p:cNvSpPr txBox="1">
            <a:spLocks noGrp="1"/>
          </p:cNvSpPr>
          <p:nvPr>
            <p:ph type="title"/>
          </p:nvPr>
        </p:nvSpPr>
        <p:spPr>
          <a:xfrm>
            <a:off x="719400" y="1946566"/>
            <a:ext cx="10753200" cy="1620000"/>
          </a:xfrm>
          <a:prstGeom prst="rect">
            <a:avLst/>
          </a:prstGeom>
          <a:noFill/>
          <a:ln>
            <a:noFill/>
          </a:ln>
        </p:spPr>
        <p:txBody>
          <a:bodyPr spcFirstLastPara="1" wrap="square" lIns="342000" tIns="342000" rIns="2160000" bIns="0" anchor="b" anchorCtr="0">
            <a:noAutofit/>
          </a:bodyPr>
          <a:lstStyle>
            <a:lvl1pPr lvl="0" algn="l">
              <a:lnSpc>
                <a:spcPct val="80000"/>
              </a:lnSpc>
              <a:spcBef>
                <a:spcPts val="0"/>
              </a:spcBef>
              <a:spcAft>
                <a:spcPts val="0"/>
              </a:spcAft>
              <a:buClr>
                <a:schemeClr val="lt2"/>
              </a:buClr>
              <a:buSzPts val="4500"/>
              <a:buFont typeface="Arial"/>
              <a:buNone/>
              <a:defRPr sz="45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6" name="Google Shape;126;p46"/>
          <p:cNvSpPr txBox="1">
            <a:spLocks noGrp="1"/>
          </p:cNvSpPr>
          <p:nvPr>
            <p:ph type="subTitle" idx="1"/>
          </p:nvPr>
        </p:nvSpPr>
        <p:spPr>
          <a:xfrm>
            <a:off x="1055688" y="4097865"/>
            <a:ext cx="5040312" cy="1440000"/>
          </a:xfrm>
          <a:prstGeom prst="rect">
            <a:avLst/>
          </a:prstGeom>
          <a:noFill/>
          <a:ln>
            <a:noFill/>
          </a:ln>
        </p:spPr>
        <p:txBody>
          <a:bodyPr spcFirstLastPara="1" wrap="square" lIns="0" tIns="0" rIns="0" bIns="0" anchor="t" anchorCtr="0">
            <a:noAutofit/>
          </a:bodyPr>
          <a:lstStyle>
            <a:lvl1pPr lvl="0" algn="l">
              <a:lnSpc>
                <a:spcPct val="100000"/>
              </a:lnSpc>
              <a:spcBef>
                <a:spcPts val="600"/>
              </a:spcBef>
              <a:spcAft>
                <a:spcPts val="0"/>
              </a:spcAft>
              <a:buClr>
                <a:schemeClr val="lt2"/>
              </a:buClr>
              <a:buSzPts val="1800"/>
              <a:buNone/>
              <a:defRPr sz="1800" b="1" cap="none">
                <a:solidFill>
                  <a:schemeClr val="lt2"/>
                </a:solidFill>
              </a:defRPr>
            </a:lvl1pPr>
            <a:lvl2pPr lvl="1" algn="l">
              <a:lnSpc>
                <a:spcPct val="100000"/>
              </a:lnSpc>
              <a:spcBef>
                <a:spcPts val="1200"/>
              </a:spcBef>
              <a:spcAft>
                <a:spcPts val="0"/>
              </a:spcAft>
              <a:buClr>
                <a:schemeClr val="lt2"/>
              </a:buClr>
              <a:buSzPts val="1800"/>
              <a:buNone/>
              <a:defRPr sz="1800" b="1">
                <a:solidFill>
                  <a:schemeClr val="lt2"/>
                </a:solidFill>
              </a:defRPr>
            </a:lvl2pPr>
            <a:lvl3pPr lvl="2" algn="l">
              <a:lnSpc>
                <a:spcPct val="100000"/>
              </a:lnSpc>
              <a:spcBef>
                <a:spcPts val="600"/>
              </a:spcBef>
              <a:spcAft>
                <a:spcPts val="0"/>
              </a:spcAft>
              <a:buClr>
                <a:schemeClr val="lt2"/>
              </a:buClr>
              <a:buSzPts val="1800"/>
              <a:buNone/>
              <a:defRPr sz="1800" b="1">
                <a:solidFill>
                  <a:schemeClr val="lt2"/>
                </a:solidFill>
              </a:defRPr>
            </a:lvl3pPr>
            <a:lvl4pPr lvl="3" algn="l">
              <a:lnSpc>
                <a:spcPct val="100000"/>
              </a:lnSpc>
              <a:spcBef>
                <a:spcPts val="600"/>
              </a:spcBef>
              <a:spcAft>
                <a:spcPts val="0"/>
              </a:spcAft>
              <a:buClr>
                <a:schemeClr val="lt2"/>
              </a:buClr>
              <a:buSzPts val="1800"/>
              <a:buNone/>
              <a:defRPr sz="1800" b="1">
                <a:solidFill>
                  <a:schemeClr val="lt2"/>
                </a:solidFill>
              </a:defRPr>
            </a:lvl4pPr>
            <a:lvl5pPr lvl="4" algn="l">
              <a:lnSpc>
                <a:spcPct val="100000"/>
              </a:lnSpc>
              <a:spcBef>
                <a:spcPts val="600"/>
              </a:spcBef>
              <a:spcAft>
                <a:spcPts val="0"/>
              </a:spcAft>
              <a:buClr>
                <a:schemeClr val="lt2"/>
              </a:buClr>
              <a:buSzPts val="1800"/>
              <a:buNone/>
              <a:defRPr sz="1800" b="1">
                <a:solidFill>
                  <a:schemeClr val="lt2"/>
                </a:solidFill>
              </a:defRPr>
            </a:lvl5pPr>
            <a:lvl6pPr lvl="5" algn="l">
              <a:lnSpc>
                <a:spcPct val="100000"/>
              </a:lnSpc>
              <a:spcBef>
                <a:spcPts val="600"/>
              </a:spcBef>
              <a:spcAft>
                <a:spcPts val="0"/>
              </a:spcAft>
              <a:buClr>
                <a:schemeClr val="lt2"/>
              </a:buClr>
              <a:buSzPts val="1800"/>
              <a:buNone/>
              <a:defRPr sz="1800" b="1">
                <a:solidFill>
                  <a:schemeClr val="lt2"/>
                </a:solidFill>
              </a:defRPr>
            </a:lvl6pPr>
            <a:lvl7pPr lvl="6" algn="l">
              <a:lnSpc>
                <a:spcPct val="100000"/>
              </a:lnSpc>
              <a:spcBef>
                <a:spcPts val="600"/>
              </a:spcBef>
              <a:spcAft>
                <a:spcPts val="0"/>
              </a:spcAft>
              <a:buClr>
                <a:schemeClr val="lt2"/>
              </a:buClr>
              <a:buSzPts val="1800"/>
              <a:buNone/>
              <a:defRPr sz="1800" b="1">
                <a:solidFill>
                  <a:schemeClr val="lt2"/>
                </a:solidFill>
              </a:defRPr>
            </a:lvl7pPr>
            <a:lvl8pPr lvl="7" algn="l">
              <a:lnSpc>
                <a:spcPct val="100000"/>
              </a:lnSpc>
              <a:spcBef>
                <a:spcPts val="600"/>
              </a:spcBef>
              <a:spcAft>
                <a:spcPts val="0"/>
              </a:spcAft>
              <a:buClr>
                <a:schemeClr val="lt2"/>
              </a:buClr>
              <a:buSzPts val="1800"/>
              <a:buNone/>
              <a:defRPr sz="1800" b="1">
                <a:solidFill>
                  <a:schemeClr val="lt2"/>
                </a:solidFill>
              </a:defRPr>
            </a:lvl8pPr>
            <a:lvl9pPr lvl="8" algn="l">
              <a:lnSpc>
                <a:spcPct val="100000"/>
              </a:lnSpc>
              <a:spcBef>
                <a:spcPts val="600"/>
              </a:spcBef>
              <a:spcAft>
                <a:spcPts val="0"/>
              </a:spcAft>
              <a:buClr>
                <a:schemeClr val="lt2"/>
              </a:buClr>
              <a:buSzPts val="1800"/>
              <a:buNone/>
              <a:defRPr sz="1800" b="1">
                <a:solidFill>
                  <a:schemeClr val="lt2"/>
                </a:solidFill>
              </a:defRPr>
            </a:lvl9pPr>
          </a:lstStyle>
          <a:p>
            <a:endParaRPr/>
          </a:p>
        </p:txBody>
      </p:sp>
      <p:sp>
        <p:nvSpPr>
          <p:cNvPr id="127" name="Google Shape;127;p46"/>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28" name="Google Shape;128;p46"/>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29" name="Google Shape;129;p46"/>
          <p:cNvSpPr>
            <a:spLocks noGrp="1"/>
          </p:cNvSpPr>
          <p:nvPr>
            <p:ph type="body" idx="3"/>
          </p:nvPr>
        </p:nvSpPr>
        <p:spPr>
          <a:xfrm>
            <a:off x="6096000" y="3940935"/>
            <a:ext cx="5376000" cy="2917066"/>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0000"/>
                </a:srgbClr>
              </a:gs>
            </a:gsLst>
            <a:lin ang="372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130" name="Google Shape;130;p46"/>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pic>
        <p:nvPicPr>
          <p:cNvPr id="131" name="Google Shape;131;p46" descr="A picture containing text&#10;&#10;Description automatically generated"/>
          <p:cNvPicPr preferRelativeResize="0"/>
          <p:nvPr/>
        </p:nvPicPr>
        <p:blipFill rotWithShape="1">
          <a:blip r:embed="rId2">
            <a:alphaModFix/>
          </a:blip>
          <a:srcRect/>
          <a:stretch/>
        </p:blipFill>
        <p:spPr>
          <a:xfrm>
            <a:off x="8969628" y="5537865"/>
            <a:ext cx="2285090" cy="101739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Slide-dark image">
  <p:cSld name="Title Slide-dark image">
    <p:spTree>
      <p:nvGrpSpPr>
        <p:cNvPr id="1" name="Shape 132"/>
        <p:cNvGrpSpPr/>
        <p:nvPr/>
      </p:nvGrpSpPr>
      <p:grpSpPr>
        <a:xfrm>
          <a:off x="0" y="0"/>
          <a:ext cx="0" cy="0"/>
          <a:chOff x="0" y="0"/>
          <a:chExt cx="0" cy="0"/>
        </a:xfrm>
      </p:grpSpPr>
      <p:sp>
        <p:nvSpPr>
          <p:cNvPr id="133" name="Google Shape;133;p47"/>
          <p:cNvSpPr>
            <a:spLocks noGrp="1"/>
          </p:cNvSpPr>
          <p:nvPr>
            <p:ph type="pic" idx="2"/>
          </p:nvPr>
        </p:nvSpPr>
        <p:spPr>
          <a:xfrm>
            <a:off x="719400" y="1"/>
            <a:ext cx="10753200" cy="6858000"/>
          </a:xfrm>
          <a:prstGeom prst="rect">
            <a:avLst/>
          </a:prstGeom>
          <a:solidFill>
            <a:srgbClr val="D8D8D8"/>
          </a:solidFill>
          <a:ln>
            <a:noFill/>
          </a:ln>
        </p:spPr>
      </p:sp>
      <p:sp>
        <p:nvSpPr>
          <p:cNvPr id="134" name="Google Shape;134;p47"/>
          <p:cNvSpPr>
            <a:spLocks noGrp="1"/>
          </p:cNvSpPr>
          <p:nvPr>
            <p:ph type="body" idx="1"/>
          </p:nvPr>
        </p:nvSpPr>
        <p:spPr>
          <a:xfrm>
            <a:off x="6096000" y="3940935"/>
            <a:ext cx="5376000" cy="2917066"/>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0000"/>
                </a:srgbClr>
              </a:gs>
            </a:gsLst>
            <a:lin ang="372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135" name="Google Shape;135;p47"/>
          <p:cNvSpPr txBox="1">
            <a:spLocks noGrp="1"/>
          </p:cNvSpPr>
          <p:nvPr>
            <p:ph type="title"/>
          </p:nvPr>
        </p:nvSpPr>
        <p:spPr>
          <a:xfrm>
            <a:off x="719400" y="1946566"/>
            <a:ext cx="10753200" cy="1620000"/>
          </a:xfrm>
          <a:prstGeom prst="rect">
            <a:avLst/>
          </a:prstGeom>
          <a:noFill/>
          <a:ln>
            <a:noFill/>
          </a:ln>
        </p:spPr>
        <p:txBody>
          <a:bodyPr spcFirstLastPara="1" wrap="square" lIns="342000" tIns="342000" rIns="2160000" bIns="0" anchor="b" anchorCtr="0">
            <a:noAutofit/>
          </a:bodyPr>
          <a:lstStyle>
            <a:lvl1pPr lvl="0" algn="l">
              <a:lnSpc>
                <a:spcPct val="80000"/>
              </a:lnSpc>
              <a:spcBef>
                <a:spcPts val="0"/>
              </a:spcBef>
              <a:spcAft>
                <a:spcPts val="0"/>
              </a:spcAft>
              <a:buClr>
                <a:schemeClr val="accent1"/>
              </a:buClr>
              <a:buSzPts val="4500"/>
              <a:buFont typeface="Arial"/>
              <a:buNone/>
              <a:defRPr sz="4500" cap="none">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6" name="Google Shape;136;p47"/>
          <p:cNvSpPr txBox="1">
            <a:spLocks noGrp="1"/>
          </p:cNvSpPr>
          <p:nvPr>
            <p:ph type="subTitle" idx="3"/>
          </p:nvPr>
        </p:nvSpPr>
        <p:spPr>
          <a:xfrm>
            <a:off x="1055688" y="4097865"/>
            <a:ext cx="5040312" cy="1440000"/>
          </a:xfrm>
          <a:prstGeom prst="rect">
            <a:avLst/>
          </a:prstGeom>
          <a:noFill/>
          <a:ln>
            <a:noFill/>
          </a:ln>
        </p:spPr>
        <p:txBody>
          <a:bodyPr spcFirstLastPara="1" wrap="square" lIns="0" tIns="0" rIns="0" bIns="0" anchor="t" anchorCtr="0">
            <a:noAutofit/>
          </a:bodyPr>
          <a:lstStyle>
            <a:lvl1pPr lvl="0" algn="l">
              <a:lnSpc>
                <a:spcPct val="100000"/>
              </a:lnSpc>
              <a:spcBef>
                <a:spcPts val="600"/>
              </a:spcBef>
              <a:spcAft>
                <a:spcPts val="0"/>
              </a:spcAft>
              <a:buClr>
                <a:schemeClr val="lt2"/>
              </a:buClr>
              <a:buSzPts val="1800"/>
              <a:buNone/>
              <a:defRPr sz="1800" b="1" cap="none">
                <a:solidFill>
                  <a:schemeClr val="lt2"/>
                </a:solidFill>
              </a:defRPr>
            </a:lvl1pPr>
            <a:lvl2pPr lvl="1" algn="l">
              <a:lnSpc>
                <a:spcPct val="100000"/>
              </a:lnSpc>
              <a:spcBef>
                <a:spcPts val="1200"/>
              </a:spcBef>
              <a:spcAft>
                <a:spcPts val="0"/>
              </a:spcAft>
              <a:buClr>
                <a:schemeClr val="lt2"/>
              </a:buClr>
              <a:buSzPts val="1800"/>
              <a:buNone/>
              <a:defRPr sz="1800" b="1">
                <a:solidFill>
                  <a:schemeClr val="lt2"/>
                </a:solidFill>
              </a:defRPr>
            </a:lvl2pPr>
            <a:lvl3pPr lvl="2" algn="l">
              <a:lnSpc>
                <a:spcPct val="100000"/>
              </a:lnSpc>
              <a:spcBef>
                <a:spcPts val="600"/>
              </a:spcBef>
              <a:spcAft>
                <a:spcPts val="0"/>
              </a:spcAft>
              <a:buClr>
                <a:schemeClr val="lt2"/>
              </a:buClr>
              <a:buSzPts val="1800"/>
              <a:buNone/>
              <a:defRPr sz="1800" b="1">
                <a:solidFill>
                  <a:schemeClr val="lt2"/>
                </a:solidFill>
              </a:defRPr>
            </a:lvl3pPr>
            <a:lvl4pPr lvl="3" algn="l">
              <a:lnSpc>
                <a:spcPct val="100000"/>
              </a:lnSpc>
              <a:spcBef>
                <a:spcPts val="600"/>
              </a:spcBef>
              <a:spcAft>
                <a:spcPts val="0"/>
              </a:spcAft>
              <a:buClr>
                <a:schemeClr val="lt2"/>
              </a:buClr>
              <a:buSzPts val="1800"/>
              <a:buNone/>
              <a:defRPr sz="1800" b="1">
                <a:solidFill>
                  <a:schemeClr val="lt2"/>
                </a:solidFill>
              </a:defRPr>
            </a:lvl4pPr>
            <a:lvl5pPr lvl="4" algn="l">
              <a:lnSpc>
                <a:spcPct val="100000"/>
              </a:lnSpc>
              <a:spcBef>
                <a:spcPts val="600"/>
              </a:spcBef>
              <a:spcAft>
                <a:spcPts val="0"/>
              </a:spcAft>
              <a:buClr>
                <a:schemeClr val="lt2"/>
              </a:buClr>
              <a:buSzPts val="1800"/>
              <a:buNone/>
              <a:defRPr sz="1800" b="1">
                <a:solidFill>
                  <a:schemeClr val="lt2"/>
                </a:solidFill>
              </a:defRPr>
            </a:lvl5pPr>
            <a:lvl6pPr lvl="5" algn="l">
              <a:lnSpc>
                <a:spcPct val="100000"/>
              </a:lnSpc>
              <a:spcBef>
                <a:spcPts val="600"/>
              </a:spcBef>
              <a:spcAft>
                <a:spcPts val="0"/>
              </a:spcAft>
              <a:buClr>
                <a:schemeClr val="lt2"/>
              </a:buClr>
              <a:buSzPts val="1800"/>
              <a:buNone/>
              <a:defRPr sz="1800" b="1">
                <a:solidFill>
                  <a:schemeClr val="lt2"/>
                </a:solidFill>
              </a:defRPr>
            </a:lvl6pPr>
            <a:lvl7pPr lvl="6" algn="l">
              <a:lnSpc>
                <a:spcPct val="100000"/>
              </a:lnSpc>
              <a:spcBef>
                <a:spcPts val="600"/>
              </a:spcBef>
              <a:spcAft>
                <a:spcPts val="0"/>
              </a:spcAft>
              <a:buClr>
                <a:schemeClr val="lt2"/>
              </a:buClr>
              <a:buSzPts val="1800"/>
              <a:buNone/>
              <a:defRPr sz="1800" b="1">
                <a:solidFill>
                  <a:schemeClr val="lt2"/>
                </a:solidFill>
              </a:defRPr>
            </a:lvl7pPr>
            <a:lvl8pPr lvl="7" algn="l">
              <a:lnSpc>
                <a:spcPct val="100000"/>
              </a:lnSpc>
              <a:spcBef>
                <a:spcPts val="600"/>
              </a:spcBef>
              <a:spcAft>
                <a:spcPts val="0"/>
              </a:spcAft>
              <a:buClr>
                <a:schemeClr val="lt2"/>
              </a:buClr>
              <a:buSzPts val="1800"/>
              <a:buNone/>
              <a:defRPr sz="1800" b="1">
                <a:solidFill>
                  <a:schemeClr val="lt2"/>
                </a:solidFill>
              </a:defRPr>
            </a:lvl8pPr>
            <a:lvl9pPr lvl="8" algn="l">
              <a:lnSpc>
                <a:spcPct val="100000"/>
              </a:lnSpc>
              <a:spcBef>
                <a:spcPts val="600"/>
              </a:spcBef>
              <a:spcAft>
                <a:spcPts val="0"/>
              </a:spcAft>
              <a:buClr>
                <a:schemeClr val="lt2"/>
              </a:buClr>
              <a:buSzPts val="1800"/>
              <a:buNone/>
              <a:defRPr sz="1800" b="1">
                <a:solidFill>
                  <a:schemeClr val="lt2"/>
                </a:solidFill>
              </a:defRPr>
            </a:lvl9pPr>
          </a:lstStyle>
          <a:p>
            <a:endParaRPr/>
          </a:p>
        </p:txBody>
      </p:sp>
      <p:sp>
        <p:nvSpPr>
          <p:cNvPr id="137" name="Google Shape;137;p47"/>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38" name="Google Shape;138;p47"/>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39" name="Google Shape;139;p4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pic>
        <p:nvPicPr>
          <p:cNvPr id="140" name="Google Shape;140;p47" descr="A picture containing text&#10;&#10;Description automatically generated"/>
          <p:cNvPicPr preferRelativeResize="0"/>
          <p:nvPr/>
        </p:nvPicPr>
        <p:blipFill rotWithShape="1">
          <a:blip r:embed="rId2">
            <a:alphaModFix/>
          </a:blip>
          <a:srcRect/>
          <a:stretch/>
        </p:blipFill>
        <p:spPr>
          <a:xfrm>
            <a:off x="8969628" y="5537865"/>
            <a:ext cx="2285090" cy="101739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Header-image">
  <p:cSld name="Section Header-image">
    <p:spTree>
      <p:nvGrpSpPr>
        <p:cNvPr id="1" name="Shape 141"/>
        <p:cNvGrpSpPr/>
        <p:nvPr/>
      </p:nvGrpSpPr>
      <p:grpSpPr>
        <a:xfrm>
          <a:off x="0" y="0"/>
          <a:ext cx="0" cy="0"/>
          <a:chOff x="0" y="0"/>
          <a:chExt cx="0" cy="0"/>
        </a:xfrm>
      </p:grpSpPr>
      <p:sp>
        <p:nvSpPr>
          <p:cNvPr id="142" name="Google Shape;142;p48"/>
          <p:cNvSpPr>
            <a:spLocks noGrp="1"/>
          </p:cNvSpPr>
          <p:nvPr>
            <p:ph type="pic" idx="2"/>
          </p:nvPr>
        </p:nvSpPr>
        <p:spPr>
          <a:xfrm>
            <a:off x="0" y="1"/>
            <a:ext cx="12192000" cy="6858000"/>
          </a:xfrm>
          <a:prstGeom prst="rect">
            <a:avLst/>
          </a:prstGeom>
          <a:solidFill>
            <a:srgbClr val="D8D8D8"/>
          </a:solidFill>
          <a:ln>
            <a:noFill/>
          </a:ln>
        </p:spPr>
      </p:sp>
      <p:sp>
        <p:nvSpPr>
          <p:cNvPr id="143" name="Google Shape;143;p48"/>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144" name="Google Shape;144;p48"/>
          <p:cNvSpPr txBox="1">
            <a:spLocks noGrp="1"/>
          </p:cNvSpPr>
          <p:nvPr>
            <p:ph type="title"/>
          </p:nvPr>
        </p:nvSpPr>
        <p:spPr>
          <a:xfrm>
            <a:off x="719400" y="2619000"/>
            <a:ext cx="9000000" cy="1620000"/>
          </a:xfrm>
          <a:prstGeom prst="rect">
            <a:avLst/>
          </a:prstGeom>
          <a:noFill/>
          <a:ln>
            <a:noFill/>
          </a:ln>
        </p:spPr>
        <p:txBody>
          <a:bodyPr spcFirstLastPara="1" wrap="square" lIns="342000" tIns="0" rIns="2160000" bIns="0" anchor="ctr" anchorCtr="0">
            <a:noAutofit/>
          </a:bodyPr>
          <a:lstStyle>
            <a:lvl1pPr lvl="0" algn="l">
              <a:lnSpc>
                <a:spcPct val="80000"/>
              </a:lnSpc>
              <a:spcBef>
                <a:spcPts val="0"/>
              </a:spcBef>
              <a:spcAft>
                <a:spcPts val="0"/>
              </a:spcAft>
              <a:buClr>
                <a:schemeClr val="lt2"/>
              </a:buClr>
              <a:buSzPts val="4500"/>
              <a:buFont typeface="Arial"/>
              <a:buNone/>
              <a:defRPr sz="45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5" name="Google Shape;145;p48"/>
          <p:cNvSpPr txBox="1">
            <a:spLocks noGrp="1"/>
          </p:cNvSpPr>
          <p:nvPr>
            <p:ph type="body" idx="3"/>
          </p:nvPr>
        </p:nvSpPr>
        <p:spPr>
          <a:xfrm>
            <a:off x="10849038" y="333375"/>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146"/>
        <p:cNvGrpSpPr/>
        <p:nvPr/>
      </p:nvGrpSpPr>
      <p:grpSpPr>
        <a:xfrm>
          <a:off x="0" y="0"/>
          <a:ext cx="0" cy="0"/>
          <a:chOff x="0" y="0"/>
          <a:chExt cx="0" cy="0"/>
        </a:xfrm>
      </p:grpSpPr>
      <p:sp>
        <p:nvSpPr>
          <p:cNvPr id="147" name="Google Shape;147;p49"/>
          <p:cNvSpPr/>
          <p:nvPr/>
        </p:nvSpPr>
        <p:spPr>
          <a:xfrm>
            <a:off x="0" y="-1"/>
            <a:ext cx="12192000" cy="6876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8" name="Google Shape;148;p49"/>
          <p:cNvSpPr txBox="1">
            <a:spLocks noGrp="1"/>
          </p:cNvSpPr>
          <p:nvPr>
            <p:ph type="title"/>
          </p:nvPr>
        </p:nvSpPr>
        <p:spPr>
          <a:xfrm>
            <a:off x="719400" y="2619000"/>
            <a:ext cx="9000000" cy="1620000"/>
          </a:xfrm>
          <a:prstGeom prst="rect">
            <a:avLst/>
          </a:prstGeom>
          <a:noFill/>
          <a:ln>
            <a:noFill/>
          </a:ln>
        </p:spPr>
        <p:txBody>
          <a:bodyPr spcFirstLastPara="1" wrap="square" lIns="342000" tIns="0" rIns="2160000" bIns="0" anchor="ctr" anchorCtr="0">
            <a:noAutofit/>
          </a:bodyPr>
          <a:lstStyle>
            <a:lvl1pPr lvl="0" algn="l">
              <a:lnSpc>
                <a:spcPct val="80000"/>
              </a:lnSpc>
              <a:spcBef>
                <a:spcPts val="0"/>
              </a:spcBef>
              <a:spcAft>
                <a:spcPts val="0"/>
              </a:spcAft>
              <a:buClr>
                <a:schemeClr val="accent1"/>
              </a:buClr>
              <a:buSzPts val="4500"/>
              <a:buFont typeface="Arial"/>
              <a:buNone/>
              <a:defRPr sz="4500" cap="none">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49" name="Google Shape;149;p49"/>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Agenda">
  <p:cSld name="Agenda">
    <p:spTree>
      <p:nvGrpSpPr>
        <p:cNvPr id="1" name="Shape 150"/>
        <p:cNvGrpSpPr/>
        <p:nvPr/>
      </p:nvGrpSpPr>
      <p:grpSpPr>
        <a:xfrm>
          <a:off x="0" y="0"/>
          <a:ext cx="0" cy="0"/>
          <a:chOff x="0" y="0"/>
          <a:chExt cx="0" cy="0"/>
        </a:xfrm>
      </p:grpSpPr>
      <p:sp>
        <p:nvSpPr>
          <p:cNvPr id="151" name="Google Shape;151;p50"/>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2" name="Google Shape;152;p50"/>
          <p:cNvSpPr txBox="1">
            <a:spLocks noGrp="1"/>
          </p:cNvSpPr>
          <p:nvPr>
            <p:ph type="title"/>
          </p:nvPr>
        </p:nvSpPr>
        <p:spPr>
          <a:xfrm>
            <a:off x="1049628"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3" name="Google Shape;153;p50"/>
          <p:cNvSpPr txBox="1">
            <a:spLocks noGrp="1"/>
          </p:cNvSpPr>
          <p:nvPr>
            <p:ph type="body" idx="1"/>
          </p:nvPr>
        </p:nvSpPr>
        <p:spPr>
          <a:xfrm>
            <a:off x="1049629" y="1880314"/>
            <a:ext cx="4320000" cy="3960000"/>
          </a:xfrm>
          <a:prstGeom prst="rect">
            <a:avLst/>
          </a:prstGeom>
          <a:noFill/>
          <a:ln>
            <a:noFill/>
          </a:ln>
        </p:spPr>
        <p:txBody>
          <a:bodyPr spcFirstLastPara="1" wrap="square" lIns="0" tIns="0" rIns="0" bIns="0" anchor="t" anchorCtr="0">
            <a:noAutofit/>
          </a:bodyPr>
          <a:lstStyle>
            <a:lvl1pPr marL="457200" lvl="0" indent="-368300" algn="l">
              <a:lnSpc>
                <a:spcPct val="100000"/>
              </a:lnSpc>
              <a:spcBef>
                <a:spcPts val="1200"/>
              </a:spcBef>
              <a:spcAft>
                <a:spcPts val="0"/>
              </a:spcAft>
              <a:buClr>
                <a:schemeClr val="dk2"/>
              </a:buClr>
              <a:buSzPts val="2200"/>
              <a:buFont typeface="Arial"/>
              <a:buAutoNum type="arabicPeriod"/>
              <a:defRPr sz="2200"/>
            </a:lvl1pPr>
            <a:lvl2pPr marL="914400" lvl="1" indent="-228600" algn="l">
              <a:lnSpc>
                <a:spcPct val="100000"/>
              </a:lnSpc>
              <a:spcBef>
                <a:spcPts val="600"/>
              </a:spcBef>
              <a:spcAft>
                <a:spcPts val="0"/>
              </a:spcAft>
              <a:buClr>
                <a:schemeClr val="dk2"/>
              </a:buClr>
              <a:buSzPts val="1800"/>
              <a:buNone/>
              <a:defRPr b="0" cap="none">
                <a:solidFill>
                  <a:schemeClr val="dk2"/>
                </a:solidFill>
              </a:defRPr>
            </a:lvl2pPr>
            <a:lvl3pPr marL="1371600" lvl="2" indent="-342900" algn="l">
              <a:lnSpc>
                <a:spcPct val="100000"/>
              </a:lnSpc>
              <a:spcBef>
                <a:spcPts val="600"/>
              </a:spcBef>
              <a:spcAft>
                <a:spcPts val="0"/>
              </a:spcAft>
              <a:buClr>
                <a:schemeClr val="dk2"/>
              </a:buClr>
              <a:buSzPts val="1800"/>
              <a:buChar char="•"/>
              <a:defRPr/>
            </a:lvl3pPr>
            <a:lvl4pPr marL="1828800" lvl="3" indent="-228600" algn="l">
              <a:lnSpc>
                <a:spcPct val="100000"/>
              </a:lnSpc>
              <a:spcBef>
                <a:spcPts val="600"/>
              </a:spcBef>
              <a:spcAft>
                <a:spcPts val="0"/>
              </a:spcAft>
              <a:buClr>
                <a:schemeClr val="accent1"/>
              </a:buClr>
              <a:buSzPts val="1800"/>
              <a:buNone/>
              <a:defRPr cap="none">
                <a:solidFill>
                  <a:schemeClr val="accent1"/>
                </a:solidFill>
                <a:latin typeface="Arial"/>
                <a:ea typeface="Arial"/>
                <a:cs typeface="Arial"/>
                <a:sym typeface="Arial"/>
              </a:defRPr>
            </a:lvl4pPr>
            <a:lvl5pPr marL="2286000" lvl="4" indent="-228600" algn="l">
              <a:lnSpc>
                <a:spcPct val="100000"/>
              </a:lnSpc>
              <a:spcBef>
                <a:spcPts val="600"/>
              </a:spcBef>
              <a:spcAft>
                <a:spcPts val="0"/>
              </a:spcAft>
              <a:buClr>
                <a:schemeClr val="dk2"/>
              </a:buClr>
              <a:buSzPts val="1800"/>
              <a:buNone/>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154" name="Google Shape;154;p50"/>
          <p:cNvSpPr txBox="1">
            <a:spLocks noGrp="1"/>
          </p:cNvSpPr>
          <p:nvPr>
            <p:ph type="body" idx="2"/>
          </p:nvPr>
        </p:nvSpPr>
        <p:spPr>
          <a:xfrm>
            <a:off x="6096000" y="1880314"/>
            <a:ext cx="4320000" cy="3960000"/>
          </a:xfrm>
          <a:prstGeom prst="rect">
            <a:avLst/>
          </a:prstGeom>
          <a:noFill/>
          <a:ln>
            <a:noFill/>
          </a:ln>
        </p:spPr>
        <p:txBody>
          <a:bodyPr spcFirstLastPara="1" wrap="square" lIns="0" tIns="0" rIns="0" bIns="0" anchor="t" anchorCtr="0">
            <a:noAutofit/>
          </a:bodyPr>
          <a:lstStyle>
            <a:lvl1pPr marL="457200" lvl="0" indent="-368300" algn="l">
              <a:lnSpc>
                <a:spcPct val="100000"/>
              </a:lnSpc>
              <a:spcBef>
                <a:spcPts val="1200"/>
              </a:spcBef>
              <a:spcAft>
                <a:spcPts val="0"/>
              </a:spcAft>
              <a:buClr>
                <a:schemeClr val="dk2"/>
              </a:buClr>
              <a:buSzPts val="2200"/>
              <a:buFont typeface="Arial"/>
              <a:buAutoNum type="arabicPeriod"/>
              <a:defRPr sz="2200"/>
            </a:lvl1pPr>
            <a:lvl2pPr marL="914400" lvl="1" indent="-228600" algn="l">
              <a:lnSpc>
                <a:spcPct val="100000"/>
              </a:lnSpc>
              <a:spcBef>
                <a:spcPts val="600"/>
              </a:spcBef>
              <a:spcAft>
                <a:spcPts val="0"/>
              </a:spcAft>
              <a:buClr>
                <a:schemeClr val="dk2"/>
              </a:buClr>
              <a:buSzPts val="1800"/>
              <a:buNone/>
              <a:defRPr b="0" cap="none">
                <a:solidFill>
                  <a:schemeClr val="dk2"/>
                </a:solidFill>
              </a:defRPr>
            </a:lvl2pPr>
            <a:lvl3pPr marL="1371600" lvl="2" indent="-342900" algn="l">
              <a:lnSpc>
                <a:spcPct val="100000"/>
              </a:lnSpc>
              <a:spcBef>
                <a:spcPts val="600"/>
              </a:spcBef>
              <a:spcAft>
                <a:spcPts val="0"/>
              </a:spcAft>
              <a:buClr>
                <a:schemeClr val="dk2"/>
              </a:buClr>
              <a:buSzPts val="1800"/>
              <a:buChar char="•"/>
              <a:defRPr/>
            </a:lvl3pPr>
            <a:lvl4pPr marL="1828800" lvl="3" indent="-228600" algn="l">
              <a:lnSpc>
                <a:spcPct val="100000"/>
              </a:lnSpc>
              <a:spcBef>
                <a:spcPts val="600"/>
              </a:spcBef>
              <a:spcAft>
                <a:spcPts val="0"/>
              </a:spcAft>
              <a:buClr>
                <a:schemeClr val="accent1"/>
              </a:buClr>
              <a:buSzPts val="1800"/>
              <a:buNone/>
              <a:defRPr cap="none">
                <a:solidFill>
                  <a:schemeClr val="accent1"/>
                </a:solidFill>
                <a:latin typeface="Arial"/>
                <a:ea typeface="Arial"/>
                <a:cs typeface="Arial"/>
                <a:sym typeface="Arial"/>
              </a:defRPr>
            </a:lvl4pPr>
            <a:lvl5pPr marL="2286000" lvl="4" indent="-228600" algn="l">
              <a:lnSpc>
                <a:spcPct val="100000"/>
              </a:lnSpc>
              <a:spcBef>
                <a:spcPts val="600"/>
              </a:spcBef>
              <a:spcAft>
                <a:spcPts val="0"/>
              </a:spcAft>
              <a:buClr>
                <a:schemeClr val="dk2"/>
              </a:buClr>
              <a:buSzPts val="1800"/>
              <a:buNone/>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155" name="Google Shape;155;p50"/>
          <p:cNvSpPr txBox="1">
            <a:spLocks noGrp="1"/>
          </p:cNvSpPr>
          <p:nvPr>
            <p:ph type="dt" idx="10"/>
          </p:nvPr>
        </p:nvSpPr>
        <p:spPr>
          <a:xfrm>
            <a:off x="8248903"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6" name="Google Shape;156;p50"/>
          <p:cNvSpPr txBox="1">
            <a:spLocks noGrp="1"/>
          </p:cNvSpPr>
          <p:nvPr>
            <p:ph type="ftr" idx="11"/>
          </p:nvPr>
        </p:nvSpPr>
        <p:spPr>
          <a:xfrm>
            <a:off x="1055688" y="6288257"/>
            <a:ext cx="7193215"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157" name="Google Shape;157;p50"/>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158" name="Google Shape;158;p50"/>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9" name="Google Shape;159;p50"/>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0" name="Google Shape;160;p50"/>
          <p:cNvPicPr preferRelativeResize="0"/>
          <p:nvPr/>
        </p:nvPicPr>
        <p:blipFill rotWithShape="1">
          <a:blip r:embed="rId2">
            <a:alphaModFix/>
          </a:blip>
          <a:srcRect/>
          <a:stretch/>
        </p:blipFill>
        <p:spPr>
          <a:xfrm>
            <a:off x="10128313" y="333375"/>
            <a:ext cx="1008000" cy="448797"/>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Agenda">
  <p:cSld name="Agenda">
    <p:spTree>
      <p:nvGrpSpPr>
        <p:cNvPr id="1" name="Shape 26"/>
        <p:cNvGrpSpPr/>
        <p:nvPr/>
      </p:nvGrpSpPr>
      <p:grpSpPr>
        <a:xfrm>
          <a:off x="0" y="0"/>
          <a:ext cx="0" cy="0"/>
          <a:chOff x="0" y="0"/>
          <a:chExt cx="0" cy="0"/>
        </a:xfrm>
      </p:grpSpPr>
      <p:sp>
        <p:nvSpPr>
          <p:cNvPr id="27" name="Google Shape;27;p34"/>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8" name="Google Shape;28;p34"/>
          <p:cNvSpPr txBox="1">
            <a:spLocks noGrp="1"/>
          </p:cNvSpPr>
          <p:nvPr>
            <p:ph type="title"/>
          </p:nvPr>
        </p:nvSpPr>
        <p:spPr>
          <a:xfrm>
            <a:off x="1049628"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34"/>
          <p:cNvSpPr txBox="1">
            <a:spLocks noGrp="1"/>
          </p:cNvSpPr>
          <p:nvPr>
            <p:ph type="body" idx="1"/>
          </p:nvPr>
        </p:nvSpPr>
        <p:spPr>
          <a:xfrm>
            <a:off x="1049629" y="1880314"/>
            <a:ext cx="4320000" cy="3960000"/>
          </a:xfrm>
          <a:prstGeom prst="rect">
            <a:avLst/>
          </a:prstGeom>
          <a:noFill/>
          <a:ln>
            <a:noFill/>
          </a:ln>
        </p:spPr>
        <p:txBody>
          <a:bodyPr spcFirstLastPara="1" wrap="square" lIns="0" tIns="0" rIns="0" bIns="0" anchor="t" anchorCtr="0">
            <a:noAutofit/>
          </a:bodyPr>
          <a:lstStyle>
            <a:lvl1pPr marL="457200" lvl="0" indent="-368300" algn="l">
              <a:lnSpc>
                <a:spcPct val="100000"/>
              </a:lnSpc>
              <a:spcBef>
                <a:spcPts val="1200"/>
              </a:spcBef>
              <a:spcAft>
                <a:spcPts val="0"/>
              </a:spcAft>
              <a:buClr>
                <a:schemeClr val="dk2"/>
              </a:buClr>
              <a:buSzPts val="2200"/>
              <a:buFont typeface="Arial"/>
              <a:buAutoNum type="arabicPeriod"/>
              <a:defRPr sz="2200"/>
            </a:lvl1pPr>
            <a:lvl2pPr marL="914400" lvl="1" indent="-228600" algn="l">
              <a:lnSpc>
                <a:spcPct val="100000"/>
              </a:lnSpc>
              <a:spcBef>
                <a:spcPts val="600"/>
              </a:spcBef>
              <a:spcAft>
                <a:spcPts val="0"/>
              </a:spcAft>
              <a:buClr>
                <a:schemeClr val="dk2"/>
              </a:buClr>
              <a:buSzPts val="1800"/>
              <a:buNone/>
              <a:defRPr b="0" cap="none">
                <a:solidFill>
                  <a:schemeClr val="dk2"/>
                </a:solidFill>
              </a:defRPr>
            </a:lvl2pPr>
            <a:lvl3pPr marL="1371600" lvl="2" indent="-342900" algn="l">
              <a:lnSpc>
                <a:spcPct val="100000"/>
              </a:lnSpc>
              <a:spcBef>
                <a:spcPts val="600"/>
              </a:spcBef>
              <a:spcAft>
                <a:spcPts val="0"/>
              </a:spcAft>
              <a:buClr>
                <a:schemeClr val="dk2"/>
              </a:buClr>
              <a:buSzPts val="1800"/>
              <a:buChar char="•"/>
              <a:defRPr/>
            </a:lvl3pPr>
            <a:lvl4pPr marL="1828800" lvl="3" indent="-228600" algn="l">
              <a:lnSpc>
                <a:spcPct val="100000"/>
              </a:lnSpc>
              <a:spcBef>
                <a:spcPts val="600"/>
              </a:spcBef>
              <a:spcAft>
                <a:spcPts val="0"/>
              </a:spcAft>
              <a:buClr>
                <a:schemeClr val="accent1"/>
              </a:buClr>
              <a:buSzPts val="1800"/>
              <a:buNone/>
              <a:defRPr cap="none">
                <a:solidFill>
                  <a:schemeClr val="accent1"/>
                </a:solidFill>
                <a:latin typeface="Arial"/>
                <a:ea typeface="Arial"/>
                <a:cs typeface="Arial"/>
                <a:sym typeface="Arial"/>
              </a:defRPr>
            </a:lvl4pPr>
            <a:lvl5pPr marL="2286000" lvl="4" indent="-228600" algn="l">
              <a:lnSpc>
                <a:spcPct val="100000"/>
              </a:lnSpc>
              <a:spcBef>
                <a:spcPts val="600"/>
              </a:spcBef>
              <a:spcAft>
                <a:spcPts val="0"/>
              </a:spcAft>
              <a:buClr>
                <a:schemeClr val="dk2"/>
              </a:buClr>
              <a:buSzPts val="1800"/>
              <a:buNone/>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30" name="Google Shape;30;p34"/>
          <p:cNvSpPr txBox="1">
            <a:spLocks noGrp="1"/>
          </p:cNvSpPr>
          <p:nvPr>
            <p:ph type="body" idx="2"/>
          </p:nvPr>
        </p:nvSpPr>
        <p:spPr>
          <a:xfrm>
            <a:off x="6096000" y="1880314"/>
            <a:ext cx="4320000" cy="3960000"/>
          </a:xfrm>
          <a:prstGeom prst="rect">
            <a:avLst/>
          </a:prstGeom>
          <a:noFill/>
          <a:ln>
            <a:noFill/>
          </a:ln>
        </p:spPr>
        <p:txBody>
          <a:bodyPr spcFirstLastPara="1" wrap="square" lIns="0" tIns="0" rIns="0" bIns="0" anchor="t" anchorCtr="0">
            <a:noAutofit/>
          </a:bodyPr>
          <a:lstStyle>
            <a:lvl1pPr marL="457200" lvl="0" indent="-368300" algn="l">
              <a:lnSpc>
                <a:spcPct val="100000"/>
              </a:lnSpc>
              <a:spcBef>
                <a:spcPts val="1200"/>
              </a:spcBef>
              <a:spcAft>
                <a:spcPts val="0"/>
              </a:spcAft>
              <a:buClr>
                <a:schemeClr val="dk2"/>
              </a:buClr>
              <a:buSzPts val="2200"/>
              <a:buFont typeface="Arial"/>
              <a:buAutoNum type="arabicPeriod"/>
              <a:defRPr sz="2200"/>
            </a:lvl1pPr>
            <a:lvl2pPr marL="914400" lvl="1" indent="-228600" algn="l">
              <a:lnSpc>
                <a:spcPct val="100000"/>
              </a:lnSpc>
              <a:spcBef>
                <a:spcPts val="600"/>
              </a:spcBef>
              <a:spcAft>
                <a:spcPts val="0"/>
              </a:spcAft>
              <a:buClr>
                <a:schemeClr val="dk2"/>
              </a:buClr>
              <a:buSzPts val="1800"/>
              <a:buNone/>
              <a:defRPr b="0" cap="none">
                <a:solidFill>
                  <a:schemeClr val="dk2"/>
                </a:solidFill>
              </a:defRPr>
            </a:lvl2pPr>
            <a:lvl3pPr marL="1371600" lvl="2" indent="-342900" algn="l">
              <a:lnSpc>
                <a:spcPct val="100000"/>
              </a:lnSpc>
              <a:spcBef>
                <a:spcPts val="600"/>
              </a:spcBef>
              <a:spcAft>
                <a:spcPts val="0"/>
              </a:spcAft>
              <a:buClr>
                <a:schemeClr val="dk2"/>
              </a:buClr>
              <a:buSzPts val="1800"/>
              <a:buChar char="•"/>
              <a:defRPr/>
            </a:lvl3pPr>
            <a:lvl4pPr marL="1828800" lvl="3" indent="-228600" algn="l">
              <a:lnSpc>
                <a:spcPct val="100000"/>
              </a:lnSpc>
              <a:spcBef>
                <a:spcPts val="600"/>
              </a:spcBef>
              <a:spcAft>
                <a:spcPts val="0"/>
              </a:spcAft>
              <a:buClr>
                <a:schemeClr val="accent1"/>
              </a:buClr>
              <a:buSzPts val="1800"/>
              <a:buNone/>
              <a:defRPr cap="none">
                <a:solidFill>
                  <a:schemeClr val="accent1"/>
                </a:solidFill>
                <a:latin typeface="Arial"/>
                <a:ea typeface="Arial"/>
                <a:cs typeface="Arial"/>
                <a:sym typeface="Arial"/>
              </a:defRPr>
            </a:lvl4pPr>
            <a:lvl5pPr marL="2286000" lvl="4" indent="-228600" algn="l">
              <a:lnSpc>
                <a:spcPct val="100000"/>
              </a:lnSpc>
              <a:spcBef>
                <a:spcPts val="600"/>
              </a:spcBef>
              <a:spcAft>
                <a:spcPts val="0"/>
              </a:spcAft>
              <a:buClr>
                <a:schemeClr val="dk2"/>
              </a:buClr>
              <a:buSzPts val="1800"/>
              <a:buNone/>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31" name="Google Shape;31;p34"/>
          <p:cNvSpPr txBox="1">
            <a:spLocks noGrp="1"/>
          </p:cNvSpPr>
          <p:nvPr>
            <p:ph type="dt" idx="10"/>
          </p:nvPr>
        </p:nvSpPr>
        <p:spPr>
          <a:xfrm>
            <a:off x="8248903"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34"/>
          <p:cNvSpPr txBox="1">
            <a:spLocks noGrp="1"/>
          </p:cNvSpPr>
          <p:nvPr>
            <p:ph type="ftr" idx="11"/>
          </p:nvPr>
        </p:nvSpPr>
        <p:spPr>
          <a:xfrm>
            <a:off x="1055688" y="6288257"/>
            <a:ext cx="7193215"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33" name="Google Shape;33;p34"/>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34" name="Google Shape;34;p34"/>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5" name="Google Shape;35;p34"/>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36" name="Google Shape;36;p34"/>
          <p:cNvPicPr preferRelativeResize="0"/>
          <p:nvPr/>
        </p:nvPicPr>
        <p:blipFill rotWithShape="1">
          <a:blip r:embed="rId2">
            <a:alphaModFix/>
          </a:blip>
          <a:srcRect/>
          <a:stretch/>
        </p:blipFill>
        <p:spPr>
          <a:xfrm>
            <a:off x="10128313" y="333375"/>
            <a:ext cx="1008000" cy="448797"/>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wo Content">
  <p:cSld name="Title and two Content">
    <p:spTree>
      <p:nvGrpSpPr>
        <p:cNvPr id="1" name="Shape 161"/>
        <p:cNvGrpSpPr/>
        <p:nvPr/>
      </p:nvGrpSpPr>
      <p:grpSpPr>
        <a:xfrm>
          <a:off x="0" y="0"/>
          <a:ext cx="0" cy="0"/>
          <a:chOff x="0" y="0"/>
          <a:chExt cx="0" cy="0"/>
        </a:xfrm>
      </p:grpSpPr>
      <p:sp>
        <p:nvSpPr>
          <p:cNvPr id="162" name="Google Shape;162;p51"/>
          <p:cNvSpPr txBox="1">
            <a:spLocks noGrp="1"/>
          </p:cNvSpPr>
          <p:nvPr>
            <p:ph type="body" idx="1"/>
          </p:nvPr>
        </p:nvSpPr>
        <p:spPr>
          <a:xfrm>
            <a:off x="3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163" name="Google Shape;163;p51"/>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4" name="Google Shape;164;p51"/>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5" name="Google Shape;165;p51"/>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166" name="Google Shape;166;p51"/>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167" name="Google Shape;167;p51"/>
          <p:cNvSpPr txBox="1">
            <a:spLocks noGrp="1"/>
          </p:cNvSpPr>
          <p:nvPr>
            <p:ph type="body" idx="2"/>
          </p:nvPr>
        </p:nvSpPr>
        <p:spPr>
          <a:xfrm>
            <a:off x="57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wo Content-Green">
  <p:cSld name="Title and two Content-Green">
    <p:spTree>
      <p:nvGrpSpPr>
        <p:cNvPr id="1" name="Shape 168"/>
        <p:cNvGrpSpPr/>
        <p:nvPr/>
      </p:nvGrpSpPr>
      <p:grpSpPr>
        <a:xfrm>
          <a:off x="0" y="0"/>
          <a:ext cx="0" cy="0"/>
          <a:chOff x="0" y="0"/>
          <a:chExt cx="0" cy="0"/>
        </a:xfrm>
      </p:grpSpPr>
      <p:sp>
        <p:nvSpPr>
          <p:cNvPr id="169" name="Google Shape;169;p52"/>
          <p:cNvSpPr/>
          <p:nvPr/>
        </p:nvSpPr>
        <p:spPr>
          <a:xfrm>
            <a:off x="0" y="-1"/>
            <a:ext cx="12192000" cy="6876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0" name="Google Shape;170;p52"/>
          <p:cNvSpPr txBox="1">
            <a:spLocks noGrp="1"/>
          </p:cNvSpPr>
          <p:nvPr>
            <p:ph type="body" idx="1"/>
          </p:nvPr>
        </p:nvSpPr>
        <p:spPr>
          <a:xfrm>
            <a:off x="3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171" name="Google Shape;171;p52"/>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2" name="Google Shape;172;p52"/>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3" name="Google Shape;173;p52"/>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174" name="Google Shape;174;p52"/>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75" name="Google Shape;175;p52"/>
          <p:cNvSpPr txBox="1">
            <a:spLocks noGrp="1"/>
          </p:cNvSpPr>
          <p:nvPr>
            <p:ph type="body" idx="2"/>
          </p:nvPr>
        </p:nvSpPr>
        <p:spPr>
          <a:xfrm>
            <a:off x="57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pic>
        <p:nvPicPr>
          <p:cNvPr id="176" name="Google Shape;176;p52"/>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ntent and right image">
  <p:cSld name="Content and right image">
    <p:spTree>
      <p:nvGrpSpPr>
        <p:cNvPr id="1" name="Shape 177"/>
        <p:cNvGrpSpPr/>
        <p:nvPr/>
      </p:nvGrpSpPr>
      <p:grpSpPr>
        <a:xfrm>
          <a:off x="0" y="0"/>
          <a:ext cx="0" cy="0"/>
          <a:chOff x="0" y="0"/>
          <a:chExt cx="0" cy="0"/>
        </a:xfrm>
      </p:grpSpPr>
      <p:sp>
        <p:nvSpPr>
          <p:cNvPr id="178" name="Google Shape;178;p53"/>
          <p:cNvSpPr>
            <a:spLocks noGrp="1"/>
          </p:cNvSpPr>
          <p:nvPr>
            <p:ph type="pic" idx="2"/>
          </p:nvPr>
        </p:nvSpPr>
        <p:spPr>
          <a:xfrm>
            <a:off x="6083255" y="1880314"/>
            <a:ext cx="5761038" cy="4644311"/>
          </a:xfrm>
          <a:prstGeom prst="roundRect">
            <a:avLst>
              <a:gd name="adj" fmla="val 1982"/>
            </a:avLst>
          </a:prstGeom>
          <a:solidFill>
            <a:srgbClr val="D8D8D8"/>
          </a:solidFill>
          <a:ln>
            <a:noFill/>
          </a:ln>
        </p:spPr>
      </p:sp>
      <p:sp>
        <p:nvSpPr>
          <p:cNvPr id="179" name="Google Shape;179;p53"/>
          <p:cNvSpPr txBox="1">
            <a:spLocks noGrp="1"/>
          </p:cNvSpPr>
          <p:nvPr>
            <p:ph type="body" idx="1"/>
          </p:nvPr>
        </p:nvSpPr>
        <p:spPr>
          <a:xfrm>
            <a:off x="334962" y="1880315"/>
            <a:ext cx="4691628"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180" name="Google Shape;180;p53"/>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1" name="Google Shape;181;p53"/>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182" name="Google Shape;182;p53"/>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Image-full width">
  <p:cSld name="Image-full width">
    <p:spTree>
      <p:nvGrpSpPr>
        <p:cNvPr id="1" name="Shape 183"/>
        <p:cNvGrpSpPr/>
        <p:nvPr/>
      </p:nvGrpSpPr>
      <p:grpSpPr>
        <a:xfrm>
          <a:off x="0" y="0"/>
          <a:ext cx="0" cy="0"/>
          <a:chOff x="0" y="0"/>
          <a:chExt cx="0" cy="0"/>
        </a:xfrm>
      </p:grpSpPr>
      <p:sp>
        <p:nvSpPr>
          <p:cNvPr id="184" name="Google Shape;184;p54"/>
          <p:cNvSpPr>
            <a:spLocks noGrp="1"/>
          </p:cNvSpPr>
          <p:nvPr>
            <p:ph type="pic" idx="2"/>
          </p:nvPr>
        </p:nvSpPr>
        <p:spPr>
          <a:xfrm>
            <a:off x="334963" y="1880314"/>
            <a:ext cx="11509330" cy="4644311"/>
          </a:xfrm>
          <a:prstGeom prst="roundRect">
            <a:avLst>
              <a:gd name="adj" fmla="val 1982"/>
            </a:avLst>
          </a:prstGeom>
          <a:solidFill>
            <a:srgbClr val="D8D8D8"/>
          </a:solidFill>
          <a:ln>
            <a:noFill/>
          </a:ln>
        </p:spPr>
      </p:sp>
      <p:sp>
        <p:nvSpPr>
          <p:cNvPr id="185" name="Google Shape;185;p54"/>
          <p:cNvSpPr txBox="1">
            <a:spLocks noGrp="1"/>
          </p:cNvSpPr>
          <p:nvPr>
            <p:ph type="title"/>
          </p:nvPr>
        </p:nvSpPr>
        <p:spPr>
          <a:xfrm>
            <a:off x="334962" y="333375"/>
            <a:ext cx="5761038"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6" name="Google Shape;186;p54"/>
          <p:cNvSpPr txBox="1">
            <a:spLocks noGrp="1"/>
          </p:cNvSpPr>
          <p:nvPr>
            <p:ph type="body" idx="1"/>
          </p:nvPr>
        </p:nvSpPr>
        <p:spPr>
          <a:xfrm>
            <a:off x="7015444" y="333375"/>
            <a:ext cx="3600000" cy="12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187" name="Google Shape;187;p54"/>
          <p:cNvSpPr txBox="1">
            <a:spLocks noGrp="1"/>
          </p:cNvSpPr>
          <p:nvPr>
            <p:ph type="sldNum" idx="12"/>
          </p:nvPr>
        </p:nvSpPr>
        <p:spPr>
          <a:xfrm>
            <a:off x="459140" y="6159500"/>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Image-full bleed">
  <p:cSld name="Image-full bleed">
    <p:spTree>
      <p:nvGrpSpPr>
        <p:cNvPr id="1" name="Shape 188"/>
        <p:cNvGrpSpPr/>
        <p:nvPr/>
      </p:nvGrpSpPr>
      <p:grpSpPr>
        <a:xfrm>
          <a:off x="0" y="0"/>
          <a:ext cx="0" cy="0"/>
          <a:chOff x="0" y="0"/>
          <a:chExt cx="0" cy="0"/>
        </a:xfrm>
      </p:grpSpPr>
      <p:sp>
        <p:nvSpPr>
          <p:cNvPr id="189" name="Google Shape;189;p55"/>
          <p:cNvSpPr>
            <a:spLocks noGrp="1"/>
          </p:cNvSpPr>
          <p:nvPr>
            <p:ph type="pic" idx="2"/>
          </p:nvPr>
        </p:nvSpPr>
        <p:spPr>
          <a:xfrm>
            <a:off x="0" y="1"/>
            <a:ext cx="12192000" cy="6858000"/>
          </a:xfrm>
          <a:prstGeom prst="rect">
            <a:avLst/>
          </a:prstGeom>
          <a:solidFill>
            <a:srgbClr val="D8D8D8"/>
          </a:solidFill>
          <a:ln>
            <a:noFill/>
          </a:ln>
        </p:spPr>
      </p:sp>
      <p:sp>
        <p:nvSpPr>
          <p:cNvPr id="190" name="Google Shape;190;p55"/>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191" name="Google Shape;191;p55"/>
          <p:cNvSpPr txBox="1">
            <a:spLocks noGrp="1"/>
          </p:cNvSpPr>
          <p:nvPr>
            <p:ph type="body" idx="3"/>
          </p:nvPr>
        </p:nvSpPr>
        <p:spPr>
          <a:xfrm>
            <a:off x="10849038" y="333375"/>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192" name="Google Shape;192;p55"/>
          <p:cNvSpPr txBox="1">
            <a:spLocks noGrp="1"/>
          </p:cNvSpPr>
          <p:nvPr>
            <p:ph type="title"/>
          </p:nvPr>
        </p:nvSpPr>
        <p:spPr>
          <a:xfrm>
            <a:off x="334962" y="333375"/>
            <a:ext cx="5761038"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lt2"/>
              </a:buClr>
              <a:buSzPts val="3100"/>
              <a:buFont typeface="Arial"/>
              <a:buNone/>
              <a:defRPr>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3" name="Google Shape;193;p55"/>
          <p:cNvSpPr txBox="1">
            <a:spLocks noGrp="1"/>
          </p:cNvSpPr>
          <p:nvPr>
            <p:ph type="body" idx="4"/>
          </p:nvPr>
        </p:nvSpPr>
        <p:spPr>
          <a:xfrm>
            <a:off x="7015444" y="333375"/>
            <a:ext cx="3600000" cy="12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lt2"/>
              </a:buClr>
              <a:buSzPts val="1800"/>
              <a:buNone/>
              <a:defRPr>
                <a:solidFill>
                  <a:schemeClr val="lt2"/>
                </a:solidFill>
              </a:defRPr>
            </a:lvl6pPr>
            <a:lvl7pPr marL="3200400" lvl="6" indent="-228600" algn="l">
              <a:lnSpc>
                <a:spcPct val="100000"/>
              </a:lnSpc>
              <a:spcBef>
                <a:spcPts val="600"/>
              </a:spcBef>
              <a:spcAft>
                <a:spcPts val="0"/>
              </a:spcAft>
              <a:buClr>
                <a:schemeClr val="lt2"/>
              </a:buClr>
              <a:buSzPts val="1800"/>
              <a:buNone/>
              <a:defRPr>
                <a:solidFill>
                  <a:schemeClr val="lt2"/>
                </a:solidFill>
              </a:defRPr>
            </a:lvl7pPr>
            <a:lvl8pPr marL="3657600" lvl="7" indent="-228600" algn="l">
              <a:lnSpc>
                <a:spcPct val="100000"/>
              </a:lnSpc>
              <a:spcBef>
                <a:spcPts val="600"/>
              </a:spcBef>
              <a:spcAft>
                <a:spcPts val="0"/>
              </a:spcAft>
              <a:buClr>
                <a:schemeClr val="lt2"/>
              </a:buClr>
              <a:buSzPts val="1800"/>
              <a:buNone/>
              <a:defRPr>
                <a:solidFill>
                  <a:schemeClr val="lt2"/>
                </a:solidFill>
              </a:defRPr>
            </a:lvl8pPr>
            <a:lvl9pPr marL="4114800" lvl="8" indent="-228600" algn="l">
              <a:lnSpc>
                <a:spcPct val="100000"/>
              </a:lnSpc>
              <a:spcBef>
                <a:spcPts val="600"/>
              </a:spcBef>
              <a:spcAft>
                <a:spcPts val="0"/>
              </a:spcAft>
              <a:buClr>
                <a:schemeClr val="lt2"/>
              </a:buClr>
              <a:buSzPts val="1800"/>
              <a:buNone/>
              <a:defRPr>
                <a:solidFill>
                  <a:schemeClr val="lt2"/>
                </a:solidFill>
              </a:defRPr>
            </a:lvl9pPr>
          </a:lstStyle>
          <a:p>
            <a:endParaRPr/>
          </a:p>
        </p:txBody>
      </p:sp>
      <p:sp>
        <p:nvSpPr>
          <p:cNvPr id="194" name="Google Shape;194;p55"/>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5" name="Google Shape;195;p55"/>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196" name="Google Shape;196;p55"/>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ntent and right image with text">
  <p:cSld name="Content and right image with text">
    <p:spTree>
      <p:nvGrpSpPr>
        <p:cNvPr id="1" name="Shape 197"/>
        <p:cNvGrpSpPr/>
        <p:nvPr/>
      </p:nvGrpSpPr>
      <p:grpSpPr>
        <a:xfrm>
          <a:off x="0" y="0"/>
          <a:ext cx="0" cy="0"/>
          <a:chOff x="0" y="0"/>
          <a:chExt cx="0" cy="0"/>
        </a:xfrm>
      </p:grpSpPr>
      <p:sp>
        <p:nvSpPr>
          <p:cNvPr id="198" name="Google Shape;198;p56"/>
          <p:cNvSpPr>
            <a:spLocks noGrp="1"/>
          </p:cNvSpPr>
          <p:nvPr>
            <p:ph type="pic" idx="2"/>
          </p:nvPr>
        </p:nvSpPr>
        <p:spPr>
          <a:xfrm>
            <a:off x="6096000" y="0"/>
            <a:ext cx="6096000" cy="6858000"/>
          </a:xfrm>
          <a:prstGeom prst="roundRect">
            <a:avLst>
              <a:gd name="adj" fmla="val 0"/>
            </a:avLst>
          </a:prstGeom>
          <a:solidFill>
            <a:srgbClr val="D8D8D8"/>
          </a:solidFill>
          <a:ln>
            <a:noFill/>
          </a:ln>
        </p:spPr>
      </p:sp>
      <p:sp>
        <p:nvSpPr>
          <p:cNvPr id="199" name="Google Shape;199;p56"/>
          <p:cNvSpPr txBox="1">
            <a:spLocks noGrp="1"/>
          </p:cNvSpPr>
          <p:nvPr>
            <p:ph type="body" idx="1"/>
          </p:nvPr>
        </p:nvSpPr>
        <p:spPr>
          <a:xfrm>
            <a:off x="334962" y="1880314"/>
            <a:ext cx="522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00" name="Google Shape;200;p56"/>
          <p:cNvSpPr txBox="1">
            <a:spLocks noGrp="1"/>
          </p:cNvSpPr>
          <p:nvPr>
            <p:ph type="body" idx="3"/>
          </p:nvPr>
        </p:nvSpPr>
        <p:spPr>
          <a:xfrm>
            <a:off x="6844884" y="1880314"/>
            <a:ext cx="216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01" name="Google Shape;201;p56"/>
          <p:cNvSpPr txBox="1">
            <a:spLocks noGrp="1"/>
          </p:cNvSpPr>
          <p:nvPr>
            <p:ph type="body" idx="4"/>
          </p:nvPr>
        </p:nvSpPr>
        <p:spPr>
          <a:xfrm>
            <a:off x="9347256" y="1880314"/>
            <a:ext cx="216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02" name="Google Shape;202;p56"/>
          <p:cNvSpPr txBox="1">
            <a:spLocks noGrp="1"/>
          </p:cNvSpPr>
          <p:nvPr>
            <p:ph type="title"/>
          </p:nvPr>
        </p:nvSpPr>
        <p:spPr>
          <a:xfrm>
            <a:off x="322218" y="333375"/>
            <a:ext cx="522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3" name="Google Shape;203;p56"/>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204" name="Google Shape;204;p56"/>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205" name="Google Shape;205;p56"/>
          <p:cNvSpPr>
            <a:spLocks noGrp="1"/>
          </p:cNvSpPr>
          <p:nvPr>
            <p:ph type="body" idx="5"/>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206" name="Google Shape;206;p56"/>
          <p:cNvSpPr txBox="1">
            <a:spLocks noGrp="1"/>
          </p:cNvSpPr>
          <p:nvPr>
            <p:ph type="body" idx="6"/>
          </p:nvPr>
        </p:nvSpPr>
        <p:spPr>
          <a:xfrm>
            <a:off x="10849038" y="333375"/>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Four column-Green">
  <p:cSld name="Four column-Green">
    <p:spTree>
      <p:nvGrpSpPr>
        <p:cNvPr id="1" name="Shape 207"/>
        <p:cNvGrpSpPr/>
        <p:nvPr/>
      </p:nvGrpSpPr>
      <p:grpSpPr>
        <a:xfrm>
          <a:off x="0" y="0"/>
          <a:ext cx="0" cy="0"/>
          <a:chOff x="0" y="0"/>
          <a:chExt cx="0" cy="0"/>
        </a:xfrm>
      </p:grpSpPr>
      <p:sp>
        <p:nvSpPr>
          <p:cNvPr id="208" name="Google Shape;208;p57"/>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9" name="Google Shape;209;p57"/>
          <p:cNvSpPr txBox="1">
            <a:spLocks noGrp="1"/>
          </p:cNvSpPr>
          <p:nvPr>
            <p:ph type="title"/>
          </p:nvPr>
        </p:nvSpPr>
        <p:spPr>
          <a:xfrm>
            <a:off x="334963"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0" name="Google Shape;210;p57"/>
          <p:cNvSpPr txBox="1">
            <a:spLocks noGrp="1"/>
          </p:cNvSpPr>
          <p:nvPr>
            <p:ph type="body" idx="1"/>
          </p:nvPr>
        </p:nvSpPr>
        <p:spPr>
          <a:xfrm>
            <a:off x="334963"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11" name="Google Shape;211;p57"/>
          <p:cNvSpPr txBox="1">
            <a:spLocks noGrp="1"/>
          </p:cNvSpPr>
          <p:nvPr>
            <p:ph type="body" idx="2"/>
          </p:nvPr>
        </p:nvSpPr>
        <p:spPr>
          <a:xfrm>
            <a:off x="2979212"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12" name="Google Shape;212;p57"/>
          <p:cNvSpPr txBox="1">
            <a:spLocks noGrp="1"/>
          </p:cNvSpPr>
          <p:nvPr>
            <p:ph type="body" idx="3"/>
          </p:nvPr>
        </p:nvSpPr>
        <p:spPr>
          <a:xfrm>
            <a:off x="5623461"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13" name="Google Shape;213;p57"/>
          <p:cNvSpPr txBox="1">
            <a:spLocks noGrp="1"/>
          </p:cNvSpPr>
          <p:nvPr>
            <p:ph type="body" idx="4"/>
          </p:nvPr>
        </p:nvSpPr>
        <p:spPr>
          <a:xfrm>
            <a:off x="8267709"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14" name="Google Shape;214;p57"/>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5" name="Google Shape;215;p5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216" name="Google Shape;216;p57"/>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217" name="Google Shape;217;p57"/>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Matrix">
  <p:cSld name="Matrix">
    <p:spTree>
      <p:nvGrpSpPr>
        <p:cNvPr id="1" name="Shape 218"/>
        <p:cNvGrpSpPr/>
        <p:nvPr/>
      </p:nvGrpSpPr>
      <p:grpSpPr>
        <a:xfrm>
          <a:off x="0" y="0"/>
          <a:ext cx="0" cy="0"/>
          <a:chOff x="0" y="0"/>
          <a:chExt cx="0" cy="0"/>
        </a:xfrm>
      </p:grpSpPr>
      <p:sp>
        <p:nvSpPr>
          <p:cNvPr id="219" name="Google Shape;219;p58"/>
          <p:cNvSpPr/>
          <p:nvPr/>
        </p:nvSpPr>
        <p:spPr>
          <a:xfrm>
            <a:off x="0" y="-1"/>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0" name="Google Shape;220;p58"/>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1" name="Google Shape;221;p58"/>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2" name="Google Shape;222;p58"/>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223" name="Google Shape;223;p58"/>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24" name="Google Shape;224;p58"/>
          <p:cNvSpPr/>
          <p:nvPr/>
        </p:nvSpPr>
        <p:spPr>
          <a:xfrm>
            <a:off x="334964" y="1301332"/>
            <a:ext cx="7985636" cy="4841479"/>
          </a:xfrm>
          <a:prstGeom prst="roundRect">
            <a:avLst>
              <a:gd name="adj" fmla="val 11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25" name="Google Shape;225;p58"/>
          <p:cNvCxnSpPr/>
          <p:nvPr/>
        </p:nvCxnSpPr>
        <p:spPr>
          <a:xfrm rot="10800000">
            <a:off x="820851" y="1652866"/>
            <a:ext cx="0" cy="4004734"/>
          </a:xfrm>
          <a:prstGeom prst="straightConnector1">
            <a:avLst/>
          </a:prstGeom>
          <a:noFill/>
          <a:ln w="127000" cap="rnd" cmpd="sng">
            <a:solidFill>
              <a:schemeClr val="accent1"/>
            </a:solidFill>
            <a:prstDash val="solid"/>
            <a:miter lim="800000"/>
            <a:headEnd type="none" w="sm" len="sm"/>
            <a:tailEnd type="none" w="sm" len="sm"/>
          </a:ln>
        </p:spPr>
      </p:cxnSp>
      <p:cxnSp>
        <p:nvCxnSpPr>
          <p:cNvPr id="226" name="Google Shape;226;p58"/>
          <p:cNvCxnSpPr/>
          <p:nvPr/>
        </p:nvCxnSpPr>
        <p:spPr>
          <a:xfrm>
            <a:off x="820851" y="5657600"/>
            <a:ext cx="7161084" cy="0"/>
          </a:xfrm>
          <a:prstGeom prst="straightConnector1">
            <a:avLst/>
          </a:prstGeom>
          <a:noFill/>
          <a:ln w="127000" cap="rnd" cmpd="sng">
            <a:solidFill>
              <a:schemeClr val="accent1"/>
            </a:solidFill>
            <a:prstDash val="solid"/>
            <a:miter lim="800000"/>
            <a:headEnd type="none" w="sm" len="sm"/>
            <a:tailEnd type="none" w="sm" len="sm"/>
          </a:ln>
        </p:spPr>
      </p:cxnSp>
      <p:sp>
        <p:nvSpPr>
          <p:cNvPr id="227" name="Google Shape;227;p58"/>
          <p:cNvSpPr txBox="1"/>
          <p:nvPr/>
        </p:nvSpPr>
        <p:spPr>
          <a:xfrm>
            <a:off x="334963" y="898522"/>
            <a:ext cx="763992" cy="338554"/>
          </a:xfrm>
          <a:prstGeom prst="rect">
            <a:avLst/>
          </a:prstGeom>
          <a:noFill/>
          <a:ln>
            <a:noFill/>
          </a:ln>
        </p:spPr>
        <p:txBody>
          <a:bodyPr spcFirstLastPara="1" wrap="square" lIns="0" tIns="45700" rIns="91425" bIns="45700" anchor="t" anchorCtr="0">
            <a:spAutoFit/>
          </a:bodyPr>
          <a:lstStyle/>
          <a:p>
            <a:pPr marL="0" marR="0" lvl="0" indent="0" algn="l" rtl="0">
              <a:spcBef>
                <a:spcPts val="0"/>
              </a:spcBef>
              <a:spcAft>
                <a:spcPts val="0"/>
              </a:spcAft>
              <a:buNone/>
            </a:pPr>
            <a:r>
              <a:rPr lang="en-US" sz="1600">
                <a:solidFill>
                  <a:schemeClr val="lt2"/>
                </a:solidFill>
                <a:latin typeface="Arial"/>
                <a:ea typeface="Arial"/>
                <a:cs typeface="Arial"/>
                <a:sym typeface="Arial"/>
              </a:rPr>
              <a:t>Impact</a:t>
            </a:r>
            <a:endParaRPr/>
          </a:p>
        </p:txBody>
      </p:sp>
      <p:sp>
        <p:nvSpPr>
          <p:cNvPr id="228" name="Google Shape;228;p58"/>
          <p:cNvSpPr txBox="1"/>
          <p:nvPr/>
        </p:nvSpPr>
        <p:spPr>
          <a:xfrm rot="-5400000">
            <a:off x="371856" y="2087718"/>
            <a:ext cx="498855"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dk2"/>
                </a:solidFill>
                <a:latin typeface="Arial"/>
                <a:ea typeface="Arial"/>
                <a:cs typeface="Arial"/>
                <a:sym typeface="Arial"/>
              </a:rPr>
              <a:t>high</a:t>
            </a:r>
            <a:endParaRPr/>
          </a:p>
        </p:txBody>
      </p:sp>
      <p:sp>
        <p:nvSpPr>
          <p:cNvPr id="229" name="Google Shape;229;p58"/>
          <p:cNvSpPr txBox="1"/>
          <p:nvPr/>
        </p:nvSpPr>
        <p:spPr>
          <a:xfrm rot="-5400000">
            <a:off x="395902" y="4817077"/>
            <a:ext cx="450764"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dk2"/>
                </a:solidFill>
                <a:latin typeface="Arial"/>
                <a:ea typeface="Arial"/>
                <a:cs typeface="Arial"/>
                <a:sym typeface="Arial"/>
              </a:rPr>
              <a:t>low</a:t>
            </a:r>
            <a:endParaRPr/>
          </a:p>
        </p:txBody>
      </p:sp>
      <p:sp>
        <p:nvSpPr>
          <p:cNvPr id="230" name="Google Shape;230;p58"/>
          <p:cNvSpPr txBox="1"/>
          <p:nvPr/>
        </p:nvSpPr>
        <p:spPr>
          <a:xfrm>
            <a:off x="1469070" y="5721149"/>
            <a:ext cx="809837"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chemeClr val="dk2"/>
                </a:solidFill>
                <a:latin typeface="Arial"/>
                <a:ea typeface="Arial"/>
                <a:cs typeface="Arial"/>
                <a:sym typeface="Arial"/>
              </a:rPr>
              <a:t>Complex</a:t>
            </a:r>
            <a:endParaRPr/>
          </a:p>
        </p:txBody>
      </p:sp>
      <p:sp>
        <p:nvSpPr>
          <p:cNvPr id="231" name="Google Shape;231;p58"/>
          <p:cNvSpPr txBox="1"/>
          <p:nvPr/>
        </p:nvSpPr>
        <p:spPr>
          <a:xfrm>
            <a:off x="6744728" y="5721149"/>
            <a:ext cx="513282"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chemeClr val="dk2"/>
                </a:solidFill>
                <a:latin typeface="Arial"/>
                <a:ea typeface="Arial"/>
                <a:cs typeface="Arial"/>
                <a:sym typeface="Arial"/>
              </a:rPr>
              <a:t>Easy</a:t>
            </a:r>
            <a:endParaRPr/>
          </a:p>
        </p:txBody>
      </p:sp>
      <p:sp>
        <p:nvSpPr>
          <p:cNvPr id="232" name="Google Shape;232;p58"/>
          <p:cNvSpPr txBox="1"/>
          <p:nvPr/>
        </p:nvSpPr>
        <p:spPr>
          <a:xfrm>
            <a:off x="8502936" y="5596891"/>
            <a:ext cx="1858411" cy="584775"/>
          </a:xfrm>
          <a:prstGeom prst="rect">
            <a:avLst/>
          </a:prstGeom>
          <a:noFill/>
          <a:ln>
            <a:noFill/>
          </a:ln>
        </p:spPr>
        <p:txBody>
          <a:bodyPr spcFirstLastPara="1" wrap="square" lIns="0" tIns="45700" rIns="91425" bIns="45700" anchor="b" anchorCtr="0">
            <a:spAutoFit/>
          </a:bodyPr>
          <a:lstStyle/>
          <a:p>
            <a:pPr marL="0" marR="0" lvl="0" indent="0" algn="l" rtl="0">
              <a:spcBef>
                <a:spcPts val="0"/>
              </a:spcBef>
              <a:spcAft>
                <a:spcPts val="0"/>
              </a:spcAft>
              <a:buNone/>
            </a:pPr>
            <a:r>
              <a:rPr lang="en-US" sz="1600">
                <a:solidFill>
                  <a:schemeClr val="lt2"/>
                </a:solidFill>
                <a:latin typeface="Arial"/>
                <a:ea typeface="Arial"/>
                <a:cs typeface="Arial"/>
                <a:sym typeface="Arial"/>
              </a:rPr>
              <a:t>Ease of implementation</a:t>
            </a:r>
            <a:endParaRPr/>
          </a:p>
        </p:txBody>
      </p:sp>
      <p:sp>
        <p:nvSpPr>
          <p:cNvPr id="233" name="Google Shape;233;p58"/>
          <p:cNvSpPr/>
          <p:nvPr/>
        </p:nvSpPr>
        <p:spPr>
          <a:xfrm>
            <a:off x="1042214" y="1675334"/>
            <a:ext cx="2231805" cy="1188000"/>
          </a:xfrm>
          <a:prstGeom prst="roundRect">
            <a:avLst>
              <a:gd name="adj" fmla="val 7472"/>
            </a:avLst>
          </a:prstGeom>
          <a:solidFill>
            <a:schemeClr val="accent1">
              <a:alpha val="2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4" name="Google Shape;234;p58"/>
          <p:cNvSpPr/>
          <p:nvPr/>
        </p:nvSpPr>
        <p:spPr>
          <a:xfrm>
            <a:off x="3385008" y="1675334"/>
            <a:ext cx="2231805" cy="1188000"/>
          </a:xfrm>
          <a:prstGeom prst="roundRect">
            <a:avLst>
              <a:gd name="adj" fmla="val 8834"/>
            </a:avLst>
          </a:prstGeom>
          <a:solidFill>
            <a:schemeClr val="accent1">
              <a:alpha val="2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5" name="Google Shape;235;p58"/>
          <p:cNvSpPr/>
          <p:nvPr/>
        </p:nvSpPr>
        <p:spPr>
          <a:xfrm>
            <a:off x="5727802" y="1675333"/>
            <a:ext cx="2231805" cy="1188000"/>
          </a:xfrm>
          <a:prstGeom prst="roundRect">
            <a:avLst>
              <a:gd name="adj" fmla="val 8834"/>
            </a:avLst>
          </a:prstGeom>
          <a:solidFill>
            <a:schemeClr val="accen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6" name="Google Shape;236;p58"/>
          <p:cNvSpPr/>
          <p:nvPr/>
        </p:nvSpPr>
        <p:spPr>
          <a:xfrm>
            <a:off x="1042214" y="2971443"/>
            <a:ext cx="2231805" cy="1188000"/>
          </a:xfrm>
          <a:prstGeom prst="roundRect">
            <a:avLst>
              <a:gd name="adj" fmla="val 7472"/>
            </a:avLst>
          </a:prstGeom>
          <a:solidFill>
            <a:schemeClr val="accent1">
              <a:alpha val="4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7" name="Google Shape;237;p58"/>
          <p:cNvSpPr/>
          <p:nvPr/>
        </p:nvSpPr>
        <p:spPr>
          <a:xfrm>
            <a:off x="3385008" y="2971443"/>
            <a:ext cx="2231805" cy="1188000"/>
          </a:xfrm>
          <a:prstGeom prst="roundRect">
            <a:avLst>
              <a:gd name="adj" fmla="val 8834"/>
            </a:avLst>
          </a:prstGeom>
          <a:solidFill>
            <a:schemeClr val="accent1">
              <a:alpha val="2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8" name="Google Shape;238;p58"/>
          <p:cNvSpPr/>
          <p:nvPr/>
        </p:nvSpPr>
        <p:spPr>
          <a:xfrm>
            <a:off x="5727802" y="2971443"/>
            <a:ext cx="2231805" cy="1188000"/>
          </a:xfrm>
          <a:prstGeom prst="roundRect">
            <a:avLst>
              <a:gd name="adj" fmla="val 8834"/>
            </a:avLst>
          </a:prstGeom>
          <a:solidFill>
            <a:schemeClr val="accent1">
              <a:alpha val="2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9" name="Google Shape;239;p58"/>
          <p:cNvSpPr/>
          <p:nvPr/>
        </p:nvSpPr>
        <p:spPr>
          <a:xfrm>
            <a:off x="1042214" y="4267552"/>
            <a:ext cx="2231805" cy="1188000"/>
          </a:xfrm>
          <a:prstGeom prst="roundRect">
            <a:avLst>
              <a:gd name="adj" fmla="val 7472"/>
            </a:avLst>
          </a:prstGeom>
          <a:solidFill>
            <a:schemeClr val="accent1">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0" name="Google Shape;240;p58"/>
          <p:cNvSpPr/>
          <p:nvPr/>
        </p:nvSpPr>
        <p:spPr>
          <a:xfrm>
            <a:off x="3385008" y="4267552"/>
            <a:ext cx="2231805" cy="1188000"/>
          </a:xfrm>
          <a:prstGeom prst="roundRect">
            <a:avLst>
              <a:gd name="adj" fmla="val 8834"/>
            </a:avLst>
          </a:prstGeom>
          <a:solidFill>
            <a:schemeClr val="accent1">
              <a:alpha val="4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1" name="Google Shape;241;p58"/>
          <p:cNvSpPr/>
          <p:nvPr/>
        </p:nvSpPr>
        <p:spPr>
          <a:xfrm>
            <a:off x="5727802" y="4267551"/>
            <a:ext cx="2231805" cy="1188000"/>
          </a:xfrm>
          <a:prstGeom prst="roundRect">
            <a:avLst>
              <a:gd name="adj" fmla="val 8834"/>
            </a:avLst>
          </a:prstGeom>
          <a:solidFill>
            <a:schemeClr val="accent1">
              <a:alpha val="2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2" name="Google Shape;242;p58"/>
          <p:cNvSpPr txBox="1"/>
          <p:nvPr/>
        </p:nvSpPr>
        <p:spPr>
          <a:xfrm rot="-5400000">
            <a:off x="395902" y="3402433"/>
            <a:ext cx="450764"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dk2"/>
                </a:solidFill>
                <a:latin typeface="Arial"/>
                <a:ea typeface="Arial"/>
                <a:cs typeface="Arial"/>
                <a:sym typeface="Arial"/>
              </a:rPr>
              <a:t>low</a:t>
            </a:r>
            <a:endParaRPr/>
          </a:p>
        </p:txBody>
      </p:sp>
      <p:sp>
        <p:nvSpPr>
          <p:cNvPr id="243" name="Google Shape;243;p58"/>
          <p:cNvSpPr txBox="1"/>
          <p:nvPr/>
        </p:nvSpPr>
        <p:spPr>
          <a:xfrm>
            <a:off x="3978565" y="5721149"/>
            <a:ext cx="763351"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chemeClr val="dk2"/>
                </a:solidFill>
                <a:latin typeface="Arial"/>
                <a:ea typeface="Arial"/>
                <a:cs typeface="Arial"/>
                <a:sym typeface="Arial"/>
              </a:rPr>
              <a:t>Medium</a:t>
            </a:r>
            <a:endParaRPr/>
          </a:p>
        </p:txBody>
      </p:sp>
      <p:sp>
        <p:nvSpPr>
          <p:cNvPr id="244" name="Google Shape;244;p58"/>
          <p:cNvSpPr txBox="1">
            <a:spLocks noGrp="1"/>
          </p:cNvSpPr>
          <p:nvPr>
            <p:ph type="body" idx="1"/>
          </p:nvPr>
        </p:nvSpPr>
        <p:spPr>
          <a:xfrm>
            <a:off x="8899525" y="1317778"/>
            <a:ext cx="2957513" cy="3880755"/>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lt2"/>
              </a:buClr>
              <a:buSzPts val="1800"/>
              <a:buNone/>
              <a:defRPr>
                <a:solidFill>
                  <a:schemeClr val="lt2"/>
                </a:solidFill>
              </a:defRPr>
            </a:lvl6pPr>
            <a:lvl7pPr marL="3200400" lvl="6" indent="-228600" algn="l">
              <a:lnSpc>
                <a:spcPct val="100000"/>
              </a:lnSpc>
              <a:spcBef>
                <a:spcPts val="600"/>
              </a:spcBef>
              <a:spcAft>
                <a:spcPts val="0"/>
              </a:spcAft>
              <a:buClr>
                <a:schemeClr val="lt2"/>
              </a:buClr>
              <a:buSzPts val="1800"/>
              <a:buNone/>
              <a:defRPr>
                <a:solidFill>
                  <a:schemeClr val="lt2"/>
                </a:solidFill>
              </a:defRPr>
            </a:lvl7pPr>
            <a:lvl8pPr marL="3657600" lvl="7" indent="-228600" algn="l">
              <a:lnSpc>
                <a:spcPct val="100000"/>
              </a:lnSpc>
              <a:spcBef>
                <a:spcPts val="600"/>
              </a:spcBef>
              <a:spcAft>
                <a:spcPts val="0"/>
              </a:spcAft>
              <a:buClr>
                <a:schemeClr val="lt2"/>
              </a:buClr>
              <a:buSzPts val="1800"/>
              <a:buNone/>
              <a:defRPr>
                <a:solidFill>
                  <a:schemeClr val="lt2"/>
                </a:solidFill>
              </a:defRPr>
            </a:lvl8pPr>
            <a:lvl9pPr marL="4114800" lvl="8" indent="-228600" algn="l">
              <a:lnSpc>
                <a:spcPct val="100000"/>
              </a:lnSpc>
              <a:spcBef>
                <a:spcPts val="600"/>
              </a:spcBef>
              <a:spcAft>
                <a:spcPts val="0"/>
              </a:spcAft>
              <a:buClr>
                <a:schemeClr val="lt2"/>
              </a:buClr>
              <a:buSzPts val="1800"/>
              <a:buNone/>
              <a:defRPr>
                <a:solidFill>
                  <a:schemeClr val="lt2"/>
                </a:solidFill>
              </a:defRPr>
            </a:lvl9pPr>
          </a:lstStyle>
          <a:p>
            <a:endParaRPr/>
          </a:p>
        </p:txBody>
      </p:sp>
      <p:pic>
        <p:nvPicPr>
          <p:cNvPr id="245" name="Google Shape;245;p58"/>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246"/>
        <p:cNvGrpSpPr/>
        <p:nvPr/>
      </p:nvGrpSpPr>
      <p:grpSpPr>
        <a:xfrm>
          <a:off x="0" y="0"/>
          <a:ext cx="0" cy="0"/>
          <a:chOff x="0" y="0"/>
          <a:chExt cx="0" cy="0"/>
        </a:xfrm>
      </p:grpSpPr>
      <p:sp>
        <p:nvSpPr>
          <p:cNvPr id="247" name="Google Shape;247;p59"/>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8" name="Google Shape;248;p59"/>
          <p:cNvSpPr txBox="1">
            <a:spLocks noGrp="1"/>
          </p:cNvSpPr>
          <p:nvPr>
            <p:ph type="body" idx="1"/>
          </p:nvPr>
        </p:nvSpPr>
        <p:spPr>
          <a:xfrm>
            <a:off x="3842214" y="2106271"/>
            <a:ext cx="4507572" cy="228125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2800"/>
              <a:buNone/>
              <a:defRPr sz="28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accent1"/>
              </a:buClr>
              <a:buSzPts val="1600"/>
              <a:buNone/>
              <a:defRPr sz="1600" b="0" cap="none">
                <a:solidFill>
                  <a:schemeClr val="accent1"/>
                </a:solidFill>
              </a:defRPr>
            </a:lvl2pPr>
            <a:lvl3pPr marL="1371600" lvl="2" indent="-330200" algn="l">
              <a:lnSpc>
                <a:spcPct val="100000"/>
              </a:lnSpc>
              <a:spcBef>
                <a:spcPts val="600"/>
              </a:spcBef>
              <a:spcAft>
                <a:spcPts val="0"/>
              </a:spcAft>
              <a:buClr>
                <a:schemeClr val="accent1"/>
              </a:buClr>
              <a:buSzPts val="1600"/>
              <a:buChar char="•"/>
              <a:defRPr sz="1600" cap="none">
                <a:solidFill>
                  <a:schemeClr val="accent1"/>
                </a:solidFill>
              </a:defRPr>
            </a:lvl3pPr>
            <a:lvl4pPr marL="1828800" lvl="3" indent="-330200" algn="l">
              <a:lnSpc>
                <a:spcPct val="100000"/>
              </a:lnSpc>
              <a:spcBef>
                <a:spcPts val="600"/>
              </a:spcBef>
              <a:spcAft>
                <a:spcPts val="0"/>
              </a:spcAft>
              <a:buClr>
                <a:schemeClr val="accent1"/>
              </a:buClr>
              <a:buSzPts val="1600"/>
              <a:buChar char="–"/>
              <a:defRPr sz="1600" cap="none">
                <a:solidFill>
                  <a:schemeClr val="accent1"/>
                </a:solidFill>
              </a:defRPr>
            </a:lvl4pPr>
            <a:lvl5pPr marL="2286000" lvl="4" indent="-330200" algn="l">
              <a:lnSpc>
                <a:spcPct val="100000"/>
              </a:lnSpc>
              <a:spcBef>
                <a:spcPts val="600"/>
              </a:spcBef>
              <a:spcAft>
                <a:spcPts val="0"/>
              </a:spcAft>
              <a:buClr>
                <a:schemeClr val="accent1"/>
              </a:buClr>
              <a:buSzPts val="1600"/>
              <a:buAutoNum type="arabicPeriod"/>
              <a:defRPr sz="1600" cap="none">
                <a:solidFill>
                  <a:schemeClr val="accen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49" name="Google Shape;249;p59"/>
          <p:cNvSpPr txBox="1"/>
          <p:nvPr/>
        </p:nvSpPr>
        <p:spPr>
          <a:xfrm>
            <a:off x="1878852" y="782157"/>
            <a:ext cx="914033" cy="19389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0">
                <a:solidFill>
                  <a:schemeClr val="accent1"/>
                </a:solidFill>
                <a:latin typeface="Arial"/>
                <a:ea typeface="Arial"/>
                <a:cs typeface="Arial"/>
                <a:sym typeface="Arial"/>
              </a:rPr>
              <a:t>“</a:t>
            </a:r>
            <a:endParaRPr/>
          </a:p>
        </p:txBody>
      </p:sp>
      <p:sp>
        <p:nvSpPr>
          <p:cNvPr id="250" name="Google Shape;250;p59"/>
          <p:cNvSpPr txBox="1"/>
          <p:nvPr/>
        </p:nvSpPr>
        <p:spPr>
          <a:xfrm>
            <a:off x="8577415" y="3692995"/>
            <a:ext cx="1643399" cy="19389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0">
                <a:solidFill>
                  <a:schemeClr val="dk2"/>
                </a:solidFill>
                <a:latin typeface="Arial"/>
                <a:ea typeface="Arial"/>
                <a:cs typeface="Arial"/>
                <a:sym typeface="Arial"/>
              </a:rPr>
              <a:t>“</a:t>
            </a:r>
            <a:r>
              <a:rPr lang="en-US" sz="12000">
                <a:solidFill>
                  <a:schemeClr val="accent1"/>
                </a:solidFill>
                <a:latin typeface="Arial"/>
                <a:ea typeface="Arial"/>
                <a:cs typeface="Arial"/>
                <a:sym typeface="Arial"/>
              </a:rPr>
              <a:t>”</a:t>
            </a:r>
            <a:endParaRPr/>
          </a:p>
        </p:txBody>
      </p:sp>
      <p:sp>
        <p:nvSpPr>
          <p:cNvPr id="251" name="Google Shape;251;p59"/>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2" name="Google Shape;252;p59"/>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253" name="Google Shape;253;p59"/>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254" name="Google Shape;254;p59"/>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able">
  <p:cSld name="Table">
    <p:spTree>
      <p:nvGrpSpPr>
        <p:cNvPr id="1" name="Shape 255"/>
        <p:cNvGrpSpPr/>
        <p:nvPr/>
      </p:nvGrpSpPr>
      <p:grpSpPr>
        <a:xfrm>
          <a:off x="0" y="0"/>
          <a:ext cx="0" cy="0"/>
          <a:chOff x="0" y="0"/>
          <a:chExt cx="0" cy="0"/>
        </a:xfrm>
      </p:grpSpPr>
      <p:sp>
        <p:nvSpPr>
          <p:cNvPr id="256" name="Google Shape;256;p60"/>
          <p:cNvSpPr txBox="1">
            <a:spLocks noGrp="1"/>
          </p:cNvSpPr>
          <p:nvPr>
            <p:ph type="title"/>
          </p:nvPr>
        </p:nvSpPr>
        <p:spPr>
          <a:xfrm>
            <a:off x="334963" y="333375"/>
            <a:ext cx="10794666"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7" name="Google Shape;257;p60"/>
          <p:cNvSpPr txBox="1">
            <a:spLocks noGrp="1"/>
          </p:cNvSpPr>
          <p:nvPr>
            <p:ph type="body" idx="1"/>
          </p:nvPr>
        </p:nvSpPr>
        <p:spPr>
          <a:xfrm>
            <a:off x="334963" y="1413375"/>
            <a:ext cx="10794665"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58" name="Google Shape;258;p60"/>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9" name="Google Shape;259;p60"/>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260" name="Google Shape;260;p60"/>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image">
  <p:cSld name="Section Header-image">
    <p:spTree>
      <p:nvGrpSpPr>
        <p:cNvPr id="1" name="Shape 37"/>
        <p:cNvGrpSpPr/>
        <p:nvPr/>
      </p:nvGrpSpPr>
      <p:grpSpPr>
        <a:xfrm>
          <a:off x="0" y="0"/>
          <a:ext cx="0" cy="0"/>
          <a:chOff x="0" y="0"/>
          <a:chExt cx="0" cy="0"/>
        </a:xfrm>
      </p:grpSpPr>
      <p:sp>
        <p:nvSpPr>
          <p:cNvPr id="38" name="Google Shape;38;p38"/>
          <p:cNvSpPr>
            <a:spLocks noGrp="1"/>
          </p:cNvSpPr>
          <p:nvPr>
            <p:ph type="pic" idx="2"/>
          </p:nvPr>
        </p:nvSpPr>
        <p:spPr>
          <a:xfrm>
            <a:off x="0" y="1"/>
            <a:ext cx="12192000" cy="6858000"/>
          </a:xfrm>
          <a:prstGeom prst="rect">
            <a:avLst/>
          </a:prstGeom>
          <a:solidFill>
            <a:srgbClr val="D8D8D8"/>
          </a:solidFill>
          <a:ln>
            <a:noFill/>
          </a:ln>
        </p:spPr>
      </p:sp>
      <p:sp>
        <p:nvSpPr>
          <p:cNvPr id="39" name="Google Shape;39;p38"/>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40" name="Google Shape;40;p38"/>
          <p:cNvSpPr txBox="1">
            <a:spLocks noGrp="1"/>
          </p:cNvSpPr>
          <p:nvPr>
            <p:ph type="title"/>
          </p:nvPr>
        </p:nvSpPr>
        <p:spPr>
          <a:xfrm>
            <a:off x="719400" y="2619000"/>
            <a:ext cx="9000000" cy="1620000"/>
          </a:xfrm>
          <a:prstGeom prst="rect">
            <a:avLst/>
          </a:prstGeom>
          <a:noFill/>
          <a:ln>
            <a:noFill/>
          </a:ln>
        </p:spPr>
        <p:txBody>
          <a:bodyPr spcFirstLastPara="1" wrap="square" lIns="342000" tIns="0" rIns="2160000" bIns="0" anchor="ctr" anchorCtr="0">
            <a:noAutofit/>
          </a:bodyPr>
          <a:lstStyle>
            <a:lvl1pPr lvl="0" algn="l">
              <a:lnSpc>
                <a:spcPct val="80000"/>
              </a:lnSpc>
              <a:spcBef>
                <a:spcPts val="0"/>
              </a:spcBef>
              <a:spcAft>
                <a:spcPts val="0"/>
              </a:spcAft>
              <a:buClr>
                <a:schemeClr val="lt2"/>
              </a:buClr>
              <a:buSzPts val="4500"/>
              <a:buFont typeface="Arial"/>
              <a:buNone/>
              <a:defRPr sz="45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41" name="Google Shape;41;p38" descr="A picture containing text&#10;&#10;Description automatically generated"/>
          <p:cNvPicPr preferRelativeResize="0"/>
          <p:nvPr/>
        </p:nvPicPr>
        <p:blipFill rotWithShape="1">
          <a:blip r:embed="rId2">
            <a:alphaModFix/>
          </a:blip>
          <a:srcRect/>
          <a:stretch/>
        </p:blipFill>
        <p:spPr>
          <a:xfrm>
            <a:off x="10450286" y="303441"/>
            <a:ext cx="1371600" cy="610677"/>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hart">
  <p:cSld name="Chart">
    <p:spTree>
      <p:nvGrpSpPr>
        <p:cNvPr id="1" name="Shape 261"/>
        <p:cNvGrpSpPr/>
        <p:nvPr/>
      </p:nvGrpSpPr>
      <p:grpSpPr>
        <a:xfrm>
          <a:off x="0" y="0"/>
          <a:ext cx="0" cy="0"/>
          <a:chOff x="0" y="0"/>
          <a:chExt cx="0" cy="0"/>
        </a:xfrm>
      </p:grpSpPr>
      <p:sp>
        <p:nvSpPr>
          <p:cNvPr id="262" name="Google Shape;262;p61"/>
          <p:cNvSpPr txBox="1">
            <a:spLocks noGrp="1"/>
          </p:cNvSpPr>
          <p:nvPr>
            <p:ph type="title"/>
          </p:nvPr>
        </p:nvSpPr>
        <p:spPr>
          <a:xfrm>
            <a:off x="334963" y="333375"/>
            <a:ext cx="10801351"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3" name="Google Shape;263;p61"/>
          <p:cNvSpPr txBox="1">
            <a:spLocks noGrp="1"/>
          </p:cNvSpPr>
          <p:nvPr>
            <p:ph type="body" idx="1"/>
          </p:nvPr>
        </p:nvSpPr>
        <p:spPr>
          <a:xfrm>
            <a:off x="334964" y="1413375"/>
            <a:ext cx="10801350"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64" name="Google Shape;264;p61"/>
          <p:cNvSpPr>
            <a:spLocks noGrp="1"/>
          </p:cNvSpPr>
          <p:nvPr>
            <p:ph type="chart" idx="2"/>
          </p:nvPr>
        </p:nvSpPr>
        <p:spPr>
          <a:xfrm>
            <a:off x="334963" y="2243442"/>
            <a:ext cx="10801350" cy="3599999"/>
          </a:xfrm>
          <a:prstGeom prst="rect">
            <a:avLst/>
          </a:prstGeom>
          <a:noFill/>
          <a:ln>
            <a:noFill/>
          </a:ln>
        </p:spPr>
        <p:txBody>
          <a:bodyPr spcFirstLastPara="1" wrap="square" lIns="0" tIns="0" rIns="0" bIns="0" anchor="t" anchorCtr="0">
            <a:noAutofit/>
          </a:bodyPr>
          <a:lstStyle>
            <a:lvl1pPr marR="0" lvl="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R="0" lvl="1"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R="0" lvl="2"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R="0" lvl="3"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R="0" lvl="4"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R="0" lvl="5"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265" name="Google Shape;265;p61"/>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6" name="Google Shape;266;p61"/>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267" name="Google Shape;267;p61"/>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able-Green">
  <p:cSld name="Table-Green">
    <p:spTree>
      <p:nvGrpSpPr>
        <p:cNvPr id="1" name="Shape 268"/>
        <p:cNvGrpSpPr/>
        <p:nvPr/>
      </p:nvGrpSpPr>
      <p:grpSpPr>
        <a:xfrm>
          <a:off x="0" y="0"/>
          <a:ext cx="0" cy="0"/>
          <a:chOff x="0" y="0"/>
          <a:chExt cx="0" cy="0"/>
        </a:xfrm>
      </p:grpSpPr>
      <p:sp>
        <p:nvSpPr>
          <p:cNvPr id="269" name="Google Shape;269;p62"/>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70" name="Google Shape;270;p62"/>
          <p:cNvSpPr txBox="1">
            <a:spLocks noGrp="1"/>
          </p:cNvSpPr>
          <p:nvPr>
            <p:ph type="title"/>
          </p:nvPr>
        </p:nvSpPr>
        <p:spPr>
          <a:xfrm>
            <a:off x="334963" y="333375"/>
            <a:ext cx="10794666"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1" name="Google Shape;271;p62"/>
          <p:cNvSpPr txBox="1">
            <a:spLocks noGrp="1"/>
          </p:cNvSpPr>
          <p:nvPr>
            <p:ph type="body" idx="1"/>
          </p:nvPr>
        </p:nvSpPr>
        <p:spPr>
          <a:xfrm>
            <a:off x="334963" y="1413375"/>
            <a:ext cx="10794665"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solidFill>
                  <a:schemeClr val="accent1"/>
                </a:solidFill>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72" name="Google Shape;272;p62"/>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3" name="Google Shape;273;p62"/>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274" name="Google Shape;274;p62"/>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275" name="Google Shape;275;p62"/>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hart-Green">
  <p:cSld name="Chart-Green">
    <p:spTree>
      <p:nvGrpSpPr>
        <p:cNvPr id="1" name="Shape 276"/>
        <p:cNvGrpSpPr/>
        <p:nvPr/>
      </p:nvGrpSpPr>
      <p:grpSpPr>
        <a:xfrm>
          <a:off x="0" y="0"/>
          <a:ext cx="0" cy="0"/>
          <a:chOff x="0" y="0"/>
          <a:chExt cx="0" cy="0"/>
        </a:xfrm>
      </p:grpSpPr>
      <p:sp>
        <p:nvSpPr>
          <p:cNvPr id="277" name="Google Shape;277;p63"/>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78" name="Google Shape;278;p63"/>
          <p:cNvSpPr txBox="1">
            <a:spLocks noGrp="1"/>
          </p:cNvSpPr>
          <p:nvPr>
            <p:ph type="title"/>
          </p:nvPr>
        </p:nvSpPr>
        <p:spPr>
          <a:xfrm>
            <a:off x="334963" y="333375"/>
            <a:ext cx="10801351"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9" name="Google Shape;279;p63"/>
          <p:cNvSpPr txBox="1">
            <a:spLocks noGrp="1"/>
          </p:cNvSpPr>
          <p:nvPr>
            <p:ph type="body" idx="1"/>
          </p:nvPr>
        </p:nvSpPr>
        <p:spPr>
          <a:xfrm>
            <a:off x="334964" y="1413375"/>
            <a:ext cx="10801350"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solidFill>
                  <a:schemeClr val="accent1"/>
                </a:solidFill>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280" name="Google Shape;280;p63"/>
          <p:cNvSpPr>
            <a:spLocks noGrp="1"/>
          </p:cNvSpPr>
          <p:nvPr>
            <p:ph type="chart" idx="2"/>
          </p:nvPr>
        </p:nvSpPr>
        <p:spPr>
          <a:xfrm>
            <a:off x="334963" y="2243442"/>
            <a:ext cx="10801350" cy="3599999"/>
          </a:xfrm>
          <a:prstGeom prst="rect">
            <a:avLst/>
          </a:prstGeom>
          <a:noFill/>
          <a:ln>
            <a:noFill/>
          </a:ln>
        </p:spPr>
        <p:txBody>
          <a:bodyPr spcFirstLastPara="1" wrap="square" lIns="0" tIns="0" rIns="0" bIns="0" anchor="t" anchorCtr="0">
            <a:noAutofit/>
          </a:bodyPr>
          <a:lstStyle>
            <a:lvl1pPr marR="0" lvl="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R="0" lvl="1"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R="0" lvl="2"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R="0" lvl="3"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R="0" lvl="4"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R="0" lvl="5"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281" name="Google Shape;281;p63"/>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2" name="Google Shape;282;p63"/>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283" name="Google Shape;283;p63"/>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284" name="Google Shape;284;p63"/>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image">
  <p:cSld name="Title and image">
    <p:spTree>
      <p:nvGrpSpPr>
        <p:cNvPr id="1" name="Shape 285"/>
        <p:cNvGrpSpPr/>
        <p:nvPr/>
      </p:nvGrpSpPr>
      <p:grpSpPr>
        <a:xfrm>
          <a:off x="0" y="0"/>
          <a:ext cx="0" cy="0"/>
          <a:chOff x="0" y="0"/>
          <a:chExt cx="0" cy="0"/>
        </a:xfrm>
      </p:grpSpPr>
      <p:sp>
        <p:nvSpPr>
          <p:cNvPr id="286" name="Google Shape;286;p64"/>
          <p:cNvSpPr>
            <a:spLocks noGrp="1"/>
          </p:cNvSpPr>
          <p:nvPr>
            <p:ph type="pic" idx="2"/>
          </p:nvPr>
        </p:nvSpPr>
        <p:spPr>
          <a:xfrm>
            <a:off x="0" y="1"/>
            <a:ext cx="12192000" cy="6858000"/>
          </a:xfrm>
          <a:prstGeom prst="rect">
            <a:avLst/>
          </a:prstGeom>
          <a:solidFill>
            <a:srgbClr val="D8D8D8"/>
          </a:solidFill>
          <a:ln>
            <a:noFill/>
          </a:ln>
        </p:spPr>
      </p:sp>
      <p:sp>
        <p:nvSpPr>
          <p:cNvPr id="287" name="Google Shape;287;p64"/>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288" name="Google Shape;288;p64"/>
          <p:cNvSpPr txBox="1">
            <a:spLocks noGrp="1"/>
          </p:cNvSpPr>
          <p:nvPr>
            <p:ph type="body" idx="3"/>
          </p:nvPr>
        </p:nvSpPr>
        <p:spPr>
          <a:xfrm>
            <a:off x="10849038" y="333375"/>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289" name="Google Shape;289;p64"/>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lt2"/>
              </a:buClr>
              <a:buSzPts val="3100"/>
              <a:buFont typeface="Arial"/>
              <a:buNone/>
              <a:defRPr>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2_Title Only">
  <p:cSld name="2_Title Only">
    <p:spTree>
      <p:nvGrpSpPr>
        <p:cNvPr id="1" name="Shape 290"/>
        <p:cNvGrpSpPr/>
        <p:nvPr/>
      </p:nvGrpSpPr>
      <p:grpSpPr>
        <a:xfrm>
          <a:off x="0" y="0"/>
          <a:ext cx="0" cy="0"/>
          <a:chOff x="0" y="0"/>
          <a:chExt cx="0" cy="0"/>
        </a:xfrm>
      </p:grpSpPr>
      <p:sp>
        <p:nvSpPr>
          <p:cNvPr id="291" name="Google Shape;291;p65"/>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2" name="Google Shape;292;p65"/>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3" name="Google Shape;293;p65"/>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294" name="Google Shape;294;p65"/>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95"/>
        <p:cNvGrpSpPr/>
        <p:nvPr/>
      </p:nvGrpSpPr>
      <p:grpSpPr>
        <a:xfrm>
          <a:off x="0" y="0"/>
          <a:ext cx="0" cy="0"/>
          <a:chOff x="0" y="0"/>
          <a:chExt cx="0" cy="0"/>
        </a:xfrm>
      </p:grpSpPr>
      <p:sp>
        <p:nvSpPr>
          <p:cNvPr id="296" name="Google Shape;296;p66"/>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7" name="Google Shape;297;p66"/>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298" name="Google Shape;298;p66"/>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matchingName="Title only-Green">
  <p:cSld name="Title only-Green">
    <p:spTree>
      <p:nvGrpSpPr>
        <p:cNvPr id="1" name="Shape 299"/>
        <p:cNvGrpSpPr/>
        <p:nvPr/>
      </p:nvGrpSpPr>
      <p:grpSpPr>
        <a:xfrm>
          <a:off x="0" y="0"/>
          <a:ext cx="0" cy="0"/>
          <a:chOff x="0" y="0"/>
          <a:chExt cx="0" cy="0"/>
        </a:xfrm>
      </p:grpSpPr>
      <p:sp>
        <p:nvSpPr>
          <p:cNvPr id="300" name="Google Shape;300;p67"/>
          <p:cNvSpPr/>
          <p:nvPr/>
        </p:nvSpPr>
        <p:spPr>
          <a:xfrm>
            <a:off x="0" y="-1"/>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01" name="Google Shape;301;p67"/>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2" name="Google Shape;302;p67"/>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3" name="Google Shape;303;p6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304" name="Google Shape;304;p67"/>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305" name="Google Shape;305;p67"/>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Blank-Green">
  <p:cSld name="Blank-Green">
    <p:spTree>
      <p:nvGrpSpPr>
        <p:cNvPr id="1" name="Shape 306"/>
        <p:cNvGrpSpPr/>
        <p:nvPr/>
      </p:nvGrpSpPr>
      <p:grpSpPr>
        <a:xfrm>
          <a:off x="0" y="0"/>
          <a:ext cx="0" cy="0"/>
          <a:chOff x="0" y="0"/>
          <a:chExt cx="0" cy="0"/>
        </a:xfrm>
      </p:grpSpPr>
      <p:sp>
        <p:nvSpPr>
          <p:cNvPr id="307" name="Google Shape;307;p68"/>
          <p:cNvSpPr/>
          <p:nvPr/>
        </p:nvSpPr>
        <p:spPr>
          <a:xfrm>
            <a:off x="0" y="-1"/>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08" name="Google Shape;308;p68"/>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9" name="Google Shape;309;p68"/>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310" name="Google Shape;310;p68"/>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311" name="Google Shape;311;p68"/>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lt1"/>
        </a:solidFill>
        <a:effectLst/>
      </p:bgPr>
    </p:bg>
    <p:spTree>
      <p:nvGrpSpPr>
        <p:cNvPr id="1" name="Shape 312"/>
        <p:cNvGrpSpPr/>
        <p:nvPr/>
      </p:nvGrpSpPr>
      <p:grpSpPr>
        <a:xfrm>
          <a:off x="0" y="0"/>
          <a:ext cx="0" cy="0"/>
          <a:chOff x="0" y="0"/>
          <a:chExt cx="0" cy="0"/>
        </a:xfrm>
      </p:grpSpPr>
      <p:sp>
        <p:nvSpPr>
          <p:cNvPr id="313" name="Google Shape;313;p69"/>
          <p:cNvSpPr txBox="1">
            <a:spLocks noGrp="1"/>
          </p:cNvSpPr>
          <p:nvPr>
            <p:ph type="title"/>
          </p:nvPr>
        </p:nvSpPr>
        <p:spPr>
          <a:xfrm>
            <a:off x="727733" y="496800"/>
            <a:ext cx="10363200" cy="835200"/>
          </a:xfrm>
          <a:prstGeom prst="rect">
            <a:avLst/>
          </a:prstGeom>
          <a:noFill/>
          <a:ln>
            <a:noFill/>
          </a:ln>
        </p:spPr>
        <p:txBody>
          <a:bodyPr spcFirstLastPara="1" wrap="square" lIns="0" tIns="0" rIns="0" bIns="0" anchor="ctr" anchorCtr="0">
            <a:noAutofit/>
          </a:bodyPr>
          <a:lstStyle>
            <a:lvl1pPr lvl="0" algn="l">
              <a:lnSpc>
                <a:spcPct val="80000"/>
              </a:lnSpc>
              <a:spcBef>
                <a:spcPts val="0"/>
              </a:spcBef>
              <a:spcAft>
                <a:spcPts val="0"/>
              </a:spcAft>
              <a:buClr>
                <a:schemeClr val="dk2"/>
              </a:buClr>
              <a:buSzPts val="3200"/>
              <a:buFont typeface="Arial"/>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314" name="Google Shape;314;p69"/>
          <p:cNvSpPr txBox="1">
            <a:spLocks noGrp="1"/>
          </p:cNvSpPr>
          <p:nvPr>
            <p:ph type="sldNum" idx="12"/>
          </p:nvPr>
        </p:nvSpPr>
        <p:spPr>
          <a:xfrm>
            <a:off x="11285367" y="5943600"/>
            <a:ext cx="914400" cy="914400"/>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1pPr>
            <a:lvl2pPr marL="0" marR="0" lvl="1"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2pPr>
            <a:lvl3pPr marL="0" marR="0" lvl="2"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3pPr>
            <a:lvl4pPr marL="0" marR="0" lvl="3"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4pPr>
            <a:lvl5pPr marL="0" marR="0" lvl="4"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5pPr>
            <a:lvl6pPr marL="0" marR="0" lvl="5"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6pPr>
            <a:lvl7pPr marL="0" marR="0" lvl="6"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7pPr>
            <a:lvl8pPr marL="0" marR="0" lvl="7"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8pPr>
            <a:lvl9pPr marL="0" marR="0" lvl="8" indent="0" algn="ctr">
              <a:lnSpc>
                <a:spcPct val="100000"/>
              </a:lnSpc>
              <a:spcBef>
                <a:spcPts val="0"/>
              </a:spcBef>
              <a:spcAft>
                <a:spcPts val="0"/>
              </a:spcAft>
              <a:buClr>
                <a:srgbClr val="000000"/>
              </a:buClr>
              <a:buSzPts val="1200"/>
              <a:buFont typeface="Arial"/>
              <a:buNone/>
              <a:defRPr sz="1600" b="1" i="0" u="none" strike="noStrike" cap="none">
                <a:solidFill>
                  <a:schemeClr val="accent1"/>
                </a:solidFill>
                <a:latin typeface="Exo 2"/>
                <a:ea typeface="Exo 2"/>
                <a:cs typeface="Exo 2"/>
                <a:sym typeface="Exo 2"/>
              </a:defRPr>
            </a:lvl9pPr>
          </a:lstStyle>
          <a:p>
            <a:pPr marL="0" lvl="0" indent="0" algn="ctr" rtl="0">
              <a:spcBef>
                <a:spcPts val="0"/>
              </a:spcBef>
              <a:spcAft>
                <a:spcPts val="0"/>
              </a:spcAft>
              <a:buNone/>
            </a:pPr>
            <a:fld id="{00000000-1234-1234-1234-123412341234}" type="slidenum">
              <a:rPr lang="en-US"/>
              <a:t>‹#›</a:t>
            </a:fld>
            <a:endParaRPr/>
          </a:p>
        </p:txBody>
      </p:sp>
      <p:pic>
        <p:nvPicPr>
          <p:cNvPr id="315" name="Google Shape;315;p69" descr="Logo, icon&#10;&#10;Description automatically generated"/>
          <p:cNvPicPr preferRelativeResize="0"/>
          <p:nvPr/>
        </p:nvPicPr>
        <p:blipFill rotWithShape="1">
          <a:blip r:embed="rId2">
            <a:alphaModFix/>
          </a:blip>
          <a:srcRect/>
          <a:stretch/>
        </p:blipFill>
        <p:spPr>
          <a:xfrm>
            <a:off x="11464267" y="251355"/>
            <a:ext cx="550027" cy="663045"/>
          </a:xfrm>
          <a:prstGeom prst="rect">
            <a:avLst/>
          </a:prstGeom>
          <a:noFill/>
          <a:ln>
            <a:noFill/>
          </a:ln>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16"/>
        <p:cNvGrpSpPr/>
        <p:nvPr/>
      </p:nvGrpSpPr>
      <p:grpSpPr>
        <a:xfrm>
          <a:off x="0" y="0"/>
          <a:ext cx="0" cy="0"/>
          <a:chOff x="0" y="0"/>
          <a:chExt cx="0" cy="0"/>
        </a:xfrm>
      </p:grpSpPr>
      <p:sp>
        <p:nvSpPr>
          <p:cNvPr id="317" name="Google Shape;317;p70"/>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8" name="Google Shape;318;p70"/>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9" name="Google Shape;319;p70"/>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320" name="Google Shape;320;p70"/>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321" name="Google Shape;321;p70"/>
          <p:cNvSpPr>
            <a:spLocks noGrp="1"/>
          </p:cNvSpPr>
          <p:nvPr>
            <p:ph type="pic" idx="2"/>
          </p:nvPr>
        </p:nvSpPr>
        <p:spPr>
          <a:xfrm>
            <a:off x="3579509" y="2059401"/>
            <a:ext cx="1219200" cy="1219200"/>
          </a:xfrm>
          <a:prstGeom prst="rect">
            <a:avLst/>
          </a:prstGeom>
          <a:noFill/>
          <a:ln>
            <a:noFill/>
          </a:ln>
        </p:spPr>
      </p:sp>
      <p:sp>
        <p:nvSpPr>
          <p:cNvPr id="322" name="Google Shape;322;p70"/>
          <p:cNvSpPr>
            <a:spLocks noGrp="1"/>
          </p:cNvSpPr>
          <p:nvPr>
            <p:ph type="pic" idx="3"/>
          </p:nvPr>
        </p:nvSpPr>
        <p:spPr>
          <a:xfrm>
            <a:off x="4962225" y="2059401"/>
            <a:ext cx="1219200" cy="1219200"/>
          </a:xfrm>
          <a:prstGeom prst="rect">
            <a:avLst/>
          </a:prstGeom>
          <a:noFill/>
          <a:ln>
            <a:noFill/>
          </a:ln>
        </p:spPr>
      </p:sp>
      <p:sp>
        <p:nvSpPr>
          <p:cNvPr id="323" name="Google Shape;323;p70"/>
          <p:cNvSpPr>
            <a:spLocks noGrp="1"/>
          </p:cNvSpPr>
          <p:nvPr>
            <p:ph type="pic" idx="4"/>
          </p:nvPr>
        </p:nvSpPr>
        <p:spPr>
          <a:xfrm>
            <a:off x="6344941" y="2059401"/>
            <a:ext cx="1219200" cy="1219200"/>
          </a:xfrm>
          <a:prstGeom prst="rect">
            <a:avLst/>
          </a:prstGeom>
          <a:noFill/>
          <a:ln>
            <a:noFill/>
          </a:ln>
        </p:spPr>
      </p:sp>
      <p:sp>
        <p:nvSpPr>
          <p:cNvPr id="324" name="Google Shape;324;p70"/>
          <p:cNvSpPr>
            <a:spLocks noGrp="1"/>
          </p:cNvSpPr>
          <p:nvPr>
            <p:ph type="pic" idx="5"/>
          </p:nvPr>
        </p:nvSpPr>
        <p:spPr>
          <a:xfrm>
            <a:off x="7727657" y="2068329"/>
            <a:ext cx="1219200" cy="1219200"/>
          </a:xfrm>
          <a:prstGeom prst="rect">
            <a:avLst/>
          </a:prstGeom>
          <a:noFill/>
          <a:ln>
            <a:noFill/>
          </a:ln>
        </p:spPr>
      </p:sp>
      <p:sp>
        <p:nvSpPr>
          <p:cNvPr id="325" name="Google Shape;325;p70"/>
          <p:cNvSpPr>
            <a:spLocks noGrp="1"/>
          </p:cNvSpPr>
          <p:nvPr>
            <p:ph type="pic" idx="6"/>
          </p:nvPr>
        </p:nvSpPr>
        <p:spPr>
          <a:xfrm>
            <a:off x="9110373" y="2068329"/>
            <a:ext cx="1219200" cy="1219200"/>
          </a:xfrm>
          <a:prstGeom prst="rect">
            <a:avLst/>
          </a:prstGeom>
          <a:noFill/>
          <a:ln>
            <a:noFill/>
          </a:ln>
        </p:spPr>
      </p:sp>
      <p:sp>
        <p:nvSpPr>
          <p:cNvPr id="326" name="Google Shape;326;p70"/>
          <p:cNvSpPr>
            <a:spLocks noGrp="1"/>
          </p:cNvSpPr>
          <p:nvPr>
            <p:ph type="pic" idx="7"/>
          </p:nvPr>
        </p:nvSpPr>
        <p:spPr>
          <a:xfrm>
            <a:off x="10493088" y="2068329"/>
            <a:ext cx="1219200" cy="1219200"/>
          </a:xfrm>
          <a:prstGeom prst="rect">
            <a:avLst/>
          </a:prstGeom>
          <a:noFill/>
          <a:ln>
            <a:noFill/>
          </a:ln>
        </p:spPr>
      </p:sp>
      <p:sp>
        <p:nvSpPr>
          <p:cNvPr id="327" name="Google Shape;327;p70"/>
          <p:cNvSpPr>
            <a:spLocks noGrp="1"/>
          </p:cNvSpPr>
          <p:nvPr>
            <p:ph type="pic" idx="8"/>
          </p:nvPr>
        </p:nvSpPr>
        <p:spPr>
          <a:xfrm>
            <a:off x="3581400" y="3437928"/>
            <a:ext cx="1219200" cy="1219200"/>
          </a:xfrm>
          <a:prstGeom prst="rect">
            <a:avLst/>
          </a:prstGeom>
          <a:noFill/>
          <a:ln>
            <a:noFill/>
          </a:ln>
        </p:spPr>
      </p:sp>
      <p:sp>
        <p:nvSpPr>
          <p:cNvPr id="328" name="Google Shape;328;p70"/>
          <p:cNvSpPr>
            <a:spLocks noGrp="1"/>
          </p:cNvSpPr>
          <p:nvPr>
            <p:ph type="pic" idx="9"/>
          </p:nvPr>
        </p:nvSpPr>
        <p:spPr>
          <a:xfrm>
            <a:off x="4964116" y="3437928"/>
            <a:ext cx="1219200" cy="1219200"/>
          </a:xfrm>
          <a:prstGeom prst="rect">
            <a:avLst/>
          </a:prstGeom>
          <a:noFill/>
          <a:ln>
            <a:noFill/>
          </a:ln>
        </p:spPr>
      </p:sp>
      <p:sp>
        <p:nvSpPr>
          <p:cNvPr id="329" name="Google Shape;329;p70"/>
          <p:cNvSpPr>
            <a:spLocks noGrp="1"/>
          </p:cNvSpPr>
          <p:nvPr>
            <p:ph type="pic" idx="13"/>
          </p:nvPr>
        </p:nvSpPr>
        <p:spPr>
          <a:xfrm>
            <a:off x="6346832" y="3437928"/>
            <a:ext cx="1219200" cy="1219200"/>
          </a:xfrm>
          <a:prstGeom prst="rect">
            <a:avLst/>
          </a:prstGeom>
          <a:noFill/>
          <a:ln>
            <a:noFill/>
          </a:ln>
        </p:spPr>
      </p:sp>
      <p:sp>
        <p:nvSpPr>
          <p:cNvPr id="330" name="Google Shape;330;p70"/>
          <p:cNvSpPr>
            <a:spLocks noGrp="1"/>
          </p:cNvSpPr>
          <p:nvPr>
            <p:ph type="pic" idx="14"/>
          </p:nvPr>
        </p:nvSpPr>
        <p:spPr>
          <a:xfrm>
            <a:off x="7729548" y="3446856"/>
            <a:ext cx="1219200" cy="1219200"/>
          </a:xfrm>
          <a:prstGeom prst="rect">
            <a:avLst/>
          </a:prstGeom>
          <a:noFill/>
          <a:ln>
            <a:noFill/>
          </a:ln>
        </p:spPr>
      </p:sp>
      <p:sp>
        <p:nvSpPr>
          <p:cNvPr id="331" name="Google Shape;331;p70"/>
          <p:cNvSpPr>
            <a:spLocks noGrp="1"/>
          </p:cNvSpPr>
          <p:nvPr>
            <p:ph type="pic" idx="15"/>
          </p:nvPr>
        </p:nvSpPr>
        <p:spPr>
          <a:xfrm>
            <a:off x="9112264" y="3446856"/>
            <a:ext cx="1219200" cy="1219200"/>
          </a:xfrm>
          <a:prstGeom prst="rect">
            <a:avLst/>
          </a:prstGeom>
          <a:noFill/>
          <a:ln>
            <a:noFill/>
          </a:ln>
        </p:spPr>
      </p:sp>
      <p:sp>
        <p:nvSpPr>
          <p:cNvPr id="332" name="Google Shape;332;p70"/>
          <p:cNvSpPr>
            <a:spLocks noGrp="1"/>
          </p:cNvSpPr>
          <p:nvPr>
            <p:ph type="pic" idx="16"/>
          </p:nvPr>
        </p:nvSpPr>
        <p:spPr>
          <a:xfrm>
            <a:off x="10494979" y="3446856"/>
            <a:ext cx="1219200" cy="1219200"/>
          </a:xfrm>
          <a:prstGeom prst="rect">
            <a:avLst/>
          </a:prstGeom>
          <a:noFill/>
          <a:ln>
            <a:noFill/>
          </a:ln>
        </p:spPr>
      </p:sp>
      <p:sp>
        <p:nvSpPr>
          <p:cNvPr id="333" name="Google Shape;333;p70"/>
          <p:cNvSpPr>
            <a:spLocks noGrp="1"/>
          </p:cNvSpPr>
          <p:nvPr>
            <p:ph type="pic" idx="17"/>
          </p:nvPr>
        </p:nvSpPr>
        <p:spPr>
          <a:xfrm>
            <a:off x="3579509" y="4827384"/>
            <a:ext cx="1219200" cy="1219200"/>
          </a:xfrm>
          <a:prstGeom prst="rect">
            <a:avLst/>
          </a:prstGeom>
          <a:noFill/>
          <a:ln>
            <a:noFill/>
          </a:ln>
        </p:spPr>
      </p:sp>
      <p:sp>
        <p:nvSpPr>
          <p:cNvPr id="334" name="Google Shape;334;p70"/>
          <p:cNvSpPr>
            <a:spLocks noGrp="1"/>
          </p:cNvSpPr>
          <p:nvPr>
            <p:ph type="pic" idx="18"/>
          </p:nvPr>
        </p:nvSpPr>
        <p:spPr>
          <a:xfrm>
            <a:off x="4962225" y="4827384"/>
            <a:ext cx="1219200" cy="1219200"/>
          </a:xfrm>
          <a:prstGeom prst="rect">
            <a:avLst/>
          </a:prstGeom>
          <a:noFill/>
          <a:ln>
            <a:noFill/>
          </a:ln>
        </p:spPr>
      </p:sp>
      <p:sp>
        <p:nvSpPr>
          <p:cNvPr id="335" name="Google Shape;335;p70"/>
          <p:cNvSpPr>
            <a:spLocks noGrp="1"/>
          </p:cNvSpPr>
          <p:nvPr>
            <p:ph type="pic" idx="19"/>
          </p:nvPr>
        </p:nvSpPr>
        <p:spPr>
          <a:xfrm>
            <a:off x="6344941" y="4827384"/>
            <a:ext cx="1219200" cy="1219200"/>
          </a:xfrm>
          <a:prstGeom prst="rect">
            <a:avLst/>
          </a:prstGeom>
          <a:noFill/>
          <a:ln>
            <a:noFill/>
          </a:ln>
        </p:spPr>
      </p:sp>
      <p:sp>
        <p:nvSpPr>
          <p:cNvPr id="336" name="Google Shape;336;p70"/>
          <p:cNvSpPr>
            <a:spLocks noGrp="1"/>
          </p:cNvSpPr>
          <p:nvPr>
            <p:ph type="pic" idx="20"/>
          </p:nvPr>
        </p:nvSpPr>
        <p:spPr>
          <a:xfrm>
            <a:off x="7727657" y="4836312"/>
            <a:ext cx="1219200" cy="1219200"/>
          </a:xfrm>
          <a:prstGeom prst="rect">
            <a:avLst/>
          </a:prstGeom>
          <a:noFill/>
          <a:ln>
            <a:noFill/>
          </a:ln>
        </p:spPr>
      </p:sp>
      <p:sp>
        <p:nvSpPr>
          <p:cNvPr id="337" name="Google Shape;337;p70"/>
          <p:cNvSpPr>
            <a:spLocks noGrp="1"/>
          </p:cNvSpPr>
          <p:nvPr>
            <p:ph type="pic" idx="21"/>
          </p:nvPr>
        </p:nvSpPr>
        <p:spPr>
          <a:xfrm>
            <a:off x="9110373" y="4836312"/>
            <a:ext cx="1219200" cy="1219200"/>
          </a:xfrm>
          <a:prstGeom prst="rect">
            <a:avLst/>
          </a:prstGeom>
          <a:noFill/>
          <a:ln>
            <a:noFill/>
          </a:ln>
        </p:spPr>
      </p:sp>
      <p:sp>
        <p:nvSpPr>
          <p:cNvPr id="338" name="Google Shape;338;p70"/>
          <p:cNvSpPr>
            <a:spLocks noGrp="1"/>
          </p:cNvSpPr>
          <p:nvPr>
            <p:ph type="pic" idx="22"/>
          </p:nvPr>
        </p:nvSpPr>
        <p:spPr>
          <a:xfrm>
            <a:off x="10493088" y="4836312"/>
            <a:ext cx="1219200" cy="1219200"/>
          </a:xfrm>
          <a:prstGeom prst="rect">
            <a:avLst/>
          </a:prstGeom>
          <a:noFill/>
          <a:ln>
            <a:noFill/>
          </a:ln>
        </p:spPr>
      </p:sp>
      <p:sp>
        <p:nvSpPr>
          <p:cNvPr id="339" name="Google Shape;339;p70"/>
          <p:cNvSpPr>
            <a:spLocks noGrp="1"/>
          </p:cNvSpPr>
          <p:nvPr>
            <p:ph type="pic" idx="23"/>
          </p:nvPr>
        </p:nvSpPr>
        <p:spPr>
          <a:xfrm>
            <a:off x="376845" y="2059400"/>
            <a:ext cx="3039148" cy="4092019"/>
          </a:xfrm>
          <a:prstGeom prst="rect">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pening slide-white logo">
  <p:cSld name="Opening slide-white logo">
    <p:spTree>
      <p:nvGrpSpPr>
        <p:cNvPr id="1" name="Shape 42"/>
        <p:cNvGrpSpPr/>
        <p:nvPr/>
      </p:nvGrpSpPr>
      <p:grpSpPr>
        <a:xfrm>
          <a:off x="0" y="0"/>
          <a:ext cx="0" cy="0"/>
          <a:chOff x="0" y="0"/>
          <a:chExt cx="0" cy="0"/>
        </a:xfrm>
      </p:grpSpPr>
      <p:sp>
        <p:nvSpPr>
          <p:cNvPr id="43" name="Google Shape;43;p41"/>
          <p:cNvSpPr>
            <a:spLocks noGrp="1"/>
          </p:cNvSpPr>
          <p:nvPr>
            <p:ph type="pic" idx="2"/>
          </p:nvPr>
        </p:nvSpPr>
        <p:spPr>
          <a:xfrm>
            <a:off x="719400" y="1"/>
            <a:ext cx="10753200" cy="6858000"/>
          </a:xfrm>
          <a:prstGeom prst="rect">
            <a:avLst/>
          </a:prstGeom>
          <a:solidFill>
            <a:srgbClr val="D8D8D8"/>
          </a:solidFill>
          <a:ln>
            <a:noFill/>
          </a:ln>
        </p:spPr>
      </p:sp>
      <p:sp>
        <p:nvSpPr>
          <p:cNvPr id="44" name="Google Shape;44;p41"/>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5" name="Google Shape;45;p41"/>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6" name="Google Shape;46;p41" descr="A picture containing text&#10;&#10;Description automatically generated"/>
          <p:cNvPicPr preferRelativeResize="0"/>
          <p:nvPr/>
        </p:nvPicPr>
        <p:blipFill rotWithShape="1">
          <a:blip r:embed="rId2">
            <a:alphaModFix/>
          </a:blip>
          <a:srcRect/>
          <a:stretch/>
        </p:blipFill>
        <p:spPr>
          <a:xfrm>
            <a:off x="4298950" y="2628900"/>
            <a:ext cx="3594100" cy="1600200"/>
          </a:xfrm>
          <a:prstGeom prst="rect">
            <a:avLst/>
          </a:prstGeom>
          <a:noFill/>
          <a:ln>
            <a:noFill/>
          </a:ln>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introduction 2">
  <p:cSld name="introduction 2">
    <p:spTree>
      <p:nvGrpSpPr>
        <p:cNvPr id="1" name="Shape 340"/>
        <p:cNvGrpSpPr/>
        <p:nvPr/>
      </p:nvGrpSpPr>
      <p:grpSpPr>
        <a:xfrm>
          <a:off x="0" y="0"/>
          <a:ext cx="0" cy="0"/>
          <a:chOff x="0" y="0"/>
          <a:chExt cx="0" cy="0"/>
        </a:xfrm>
      </p:grpSpPr>
      <p:sp>
        <p:nvSpPr>
          <p:cNvPr id="341" name="Google Shape;341;p71"/>
          <p:cNvSpPr>
            <a:spLocks noGrp="1"/>
          </p:cNvSpPr>
          <p:nvPr>
            <p:ph type="pic" idx="2"/>
          </p:nvPr>
        </p:nvSpPr>
        <p:spPr>
          <a:xfrm>
            <a:off x="6096000" y="0"/>
            <a:ext cx="6096000" cy="6858000"/>
          </a:xfrm>
          <a:prstGeom prst="rect">
            <a:avLst/>
          </a:prstGeom>
          <a:solidFill>
            <a:srgbClr val="F8FCF4"/>
          </a:solidFill>
          <a:ln>
            <a:noFill/>
          </a:ln>
        </p:spPr>
      </p:sp>
      <p:sp>
        <p:nvSpPr>
          <p:cNvPr id="342" name="Google Shape;342;p71"/>
          <p:cNvSpPr txBox="1">
            <a:spLocks noGrp="1"/>
          </p:cNvSpPr>
          <p:nvPr>
            <p:ph type="title"/>
          </p:nvPr>
        </p:nvSpPr>
        <p:spPr>
          <a:xfrm>
            <a:off x="431372" y="1412776"/>
            <a:ext cx="5376597" cy="11430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dk1"/>
              </a:buClr>
              <a:buSzPts val="2667"/>
              <a:buFont typeface="Arial"/>
              <a:buNone/>
              <a:defRPr sz="2667">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3" name="Google Shape;343;p71"/>
          <p:cNvSpPr txBox="1">
            <a:spLocks noGrp="1"/>
          </p:cNvSpPr>
          <p:nvPr>
            <p:ph type="body" idx="1"/>
          </p:nvPr>
        </p:nvSpPr>
        <p:spPr>
          <a:xfrm>
            <a:off x="431372" y="2948947"/>
            <a:ext cx="5376597" cy="3177216"/>
          </a:xfrm>
          <a:prstGeom prst="rect">
            <a:avLst/>
          </a:prstGeom>
          <a:noFill/>
          <a:ln>
            <a:noFill/>
          </a:ln>
        </p:spPr>
        <p:txBody>
          <a:bodyPr spcFirstLastPara="1" wrap="square" lIns="0" tIns="0" rIns="0" bIns="0" anchor="t" anchorCtr="0">
            <a:noAutofit/>
          </a:bodyPr>
          <a:lstStyle>
            <a:lvl1pPr marL="457200" lvl="0" indent="-228600" algn="l">
              <a:lnSpc>
                <a:spcPct val="114562"/>
              </a:lnSpc>
              <a:spcBef>
                <a:spcPts val="600"/>
              </a:spcBef>
              <a:spcAft>
                <a:spcPts val="0"/>
              </a:spcAft>
              <a:buClr>
                <a:schemeClr val="dk2"/>
              </a:buClr>
              <a:buSzPts val="1600"/>
              <a:buNone/>
              <a:defRPr sz="1600">
                <a:solidFill>
                  <a:schemeClr val="dk2"/>
                </a:solidFill>
              </a:defRPr>
            </a:lvl1pPr>
            <a:lvl2pPr marL="914400" lvl="1" indent="-228600" algn="l">
              <a:lnSpc>
                <a:spcPct val="114562"/>
              </a:lnSpc>
              <a:spcBef>
                <a:spcPts val="1200"/>
              </a:spcBef>
              <a:spcAft>
                <a:spcPts val="0"/>
              </a:spcAft>
              <a:buClr>
                <a:schemeClr val="dk2"/>
              </a:buClr>
              <a:buSzPts val="1600"/>
              <a:buNone/>
              <a:defRPr sz="1600">
                <a:solidFill>
                  <a:schemeClr val="dk2"/>
                </a:solidFill>
              </a:defRPr>
            </a:lvl2pPr>
            <a:lvl3pPr marL="1371600" lvl="2" indent="-228600" algn="l">
              <a:lnSpc>
                <a:spcPct val="114562"/>
              </a:lnSpc>
              <a:spcBef>
                <a:spcPts val="600"/>
              </a:spcBef>
              <a:spcAft>
                <a:spcPts val="0"/>
              </a:spcAft>
              <a:buClr>
                <a:schemeClr val="dk2"/>
              </a:buClr>
              <a:buSzPts val="1600"/>
              <a:buNone/>
              <a:defRPr sz="1600">
                <a:solidFill>
                  <a:schemeClr val="dk2"/>
                </a:solidFill>
              </a:defRPr>
            </a:lvl3pPr>
            <a:lvl4pPr marL="1828800" lvl="3" indent="-228600" algn="l">
              <a:lnSpc>
                <a:spcPct val="114562"/>
              </a:lnSpc>
              <a:spcBef>
                <a:spcPts val="600"/>
              </a:spcBef>
              <a:spcAft>
                <a:spcPts val="0"/>
              </a:spcAft>
              <a:buClr>
                <a:schemeClr val="dk2"/>
              </a:buClr>
              <a:buSzPts val="1600"/>
              <a:buNone/>
              <a:defRPr sz="1600">
                <a:solidFill>
                  <a:schemeClr val="dk2"/>
                </a:solidFill>
              </a:defRPr>
            </a:lvl4pPr>
            <a:lvl5pPr marL="2286000" lvl="4" indent="-228600" algn="l">
              <a:lnSpc>
                <a:spcPct val="114562"/>
              </a:lnSpc>
              <a:spcBef>
                <a:spcPts val="600"/>
              </a:spcBef>
              <a:spcAft>
                <a:spcPts val="0"/>
              </a:spcAft>
              <a:buClr>
                <a:schemeClr val="dk2"/>
              </a:buClr>
              <a:buSzPts val="1600"/>
              <a:buNone/>
              <a:defRPr sz="1600">
                <a:solidFill>
                  <a:schemeClr val="dk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8_Title and Content">
  <p:cSld name="8_Title and Content">
    <p:spTree>
      <p:nvGrpSpPr>
        <p:cNvPr id="1" name="Shape 344"/>
        <p:cNvGrpSpPr/>
        <p:nvPr/>
      </p:nvGrpSpPr>
      <p:grpSpPr>
        <a:xfrm>
          <a:off x="0" y="0"/>
          <a:ext cx="0" cy="0"/>
          <a:chOff x="0" y="0"/>
          <a:chExt cx="0" cy="0"/>
        </a:xfrm>
      </p:grpSpPr>
      <p:sp>
        <p:nvSpPr>
          <p:cNvPr id="345" name="Google Shape;345;p72"/>
          <p:cNvSpPr>
            <a:spLocks noGrp="1"/>
          </p:cNvSpPr>
          <p:nvPr>
            <p:ph type="pic" idx="2"/>
          </p:nvPr>
        </p:nvSpPr>
        <p:spPr>
          <a:xfrm>
            <a:off x="-11099" y="0"/>
            <a:ext cx="6096000" cy="6858000"/>
          </a:xfrm>
          <a:prstGeom prst="rect">
            <a:avLst/>
          </a:prstGeom>
          <a:solidFill>
            <a:srgbClr val="F8FCF4"/>
          </a:solidFill>
          <a:ln>
            <a:noFill/>
          </a:ln>
        </p:spPr>
      </p:sp>
      <p:sp>
        <p:nvSpPr>
          <p:cNvPr id="346" name="Google Shape;346;p72"/>
          <p:cNvSpPr txBox="1">
            <a:spLocks noGrp="1"/>
          </p:cNvSpPr>
          <p:nvPr>
            <p:ph type="body" idx="1"/>
          </p:nvPr>
        </p:nvSpPr>
        <p:spPr>
          <a:xfrm>
            <a:off x="6527372" y="2084851"/>
            <a:ext cx="5237429" cy="4320480"/>
          </a:xfrm>
          <a:prstGeom prst="rect">
            <a:avLst/>
          </a:prstGeom>
          <a:noFill/>
          <a:ln>
            <a:noFill/>
          </a:ln>
        </p:spPr>
        <p:txBody>
          <a:bodyPr spcFirstLastPara="1" wrap="square" lIns="0" tIns="0" rIns="0" bIns="0" anchor="t" anchorCtr="0">
            <a:noAutofit/>
          </a:bodyPr>
          <a:lstStyle>
            <a:lvl1pPr marL="457200" lvl="0" indent="-228600" algn="l">
              <a:lnSpc>
                <a:spcPct val="117923"/>
              </a:lnSpc>
              <a:spcBef>
                <a:spcPts val="600"/>
              </a:spcBef>
              <a:spcAft>
                <a:spcPts val="0"/>
              </a:spcAft>
              <a:buClr>
                <a:schemeClr val="dk2"/>
              </a:buClr>
              <a:buSzPts val="1300"/>
              <a:buNone/>
              <a:defRPr sz="1300">
                <a:solidFill>
                  <a:schemeClr val="dk2"/>
                </a:solidFill>
              </a:defRPr>
            </a:lvl1pPr>
            <a:lvl2pPr marL="914400" lvl="1" indent="-228600" algn="l">
              <a:lnSpc>
                <a:spcPct val="117923"/>
              </a:lnSpc>
              <a:spcBef>
                <a:spcPts val="1200"/>
              </a:spcBef>
              <a:spcAft>
                <a:spcPts val="0"/>
              </a:spcAft>
              <a:buClr>
                <a:schemeClr val="dk2"/>
              </a:buClr>
              <a:buSzPts val="1300"/>
              <a:buNone/>
              <a:defRPr sz="1300">
                <a:solidFill>
                  <a:schemeClr val="dk2"/>
                </a:solidFill>
              </a:defRPr>
            </a:lvl2pPr>
            <a:lvl3pPr marL="1371600" lvl="2" indent="-228600" algn="l">
              <a:lnSpc>
                <a:spcPct val="117923"/>
              </a:lnSpc>
              <a:spcBef>
                <a:spcPts val="600"/>
              </a:spcBef>
              <a:spcAft>
                <a:spcPts val="0"/>
              </a:spcAft>
              <a:buClr>
                <a:schemeClr val="dk2"/>
              </a:buClr>
              <a:buSzPts val="1300"/>
              <a:buNone/>
              <a:defRPr sz="1300">
                <a:solidFill>
                  <a:schemeClr val="dk2"/>
                </a:solidFill>
              </a:defRPr>
            </a:lvl3pPr>
            <a:lvl4pPr marL="1828800" lvl="3" indent="-228600" algn="l">
              <a:lnSpc>
                <a:spcPct val="117923"/>
              </a:lnSpc>
              <a:spcBef>
                <a:spcPts val="600"/>
              </a:spcBef>
              <a:spcAft>
                <a:spcPts val="0"/>
              </a:spcAft>
              <a:buClr>
                <a:schemeClr val="dk2"/>
              </a:buClr>
              <a:buSzPts val="1300"/>
              <a:buNone/>
              <a:defRPr sz="1300">
                <a:solidFill>
                  <a:schemeClr val="dk2"/>
                </a:solidFill>
              </a:defRPr>
            </a:lvl4pPr>
            <a:lvl5pPr marL="2286000" lvl="4" indent="-228600" algn="l">
              <a:lnSpc>
                <a:spcPct val="117923"/>
              </a:lnSpc>
              <a:spcBef>
                <a:spcPts val="600"/>
              </a:spcBef>
              <a:spcAft>
                <a:spcPts val="0"/>
              </a:spcAft>
              <a:buClr>
                <a:schemeClr val="dk2"/>
              </a:buClr>
              <a:buSzPts val="1300"/>
              <a:buNone/>
              <a:defRPr sz="1300">
                <a:solidFill>
                  <a:schemeClr val="dk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347" name="Google Shape;347;p72"/>
          <p:cNvSpPr txBox="1">
            <a:spLocks noGrp="1"/>
          </p:cNvSpPr>
          <p:nvPr>
            <p:ph type="title"/>
          </p:nvPr>
        </p:nvSpPr>
        <p:spPr>
          <a:xfrm>
            <a:off x="431371" y="504681"/>
            <a:ext cx="4896544" cy="11430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dk1"/>
              </a:buClr>
              <a:buSzPts val="2667"/>
              <a:buFont typeface="Arial"/>
              <a:buNone/>
              <a:defRPr sz="2667">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8" name="Google Shape;348;p72"/>
          <p:cNvSpPr txBox="1">
            <a:spLocks noGrp="1"/>
          </p:cNvSpPr>
          <p:nvPr>
            <p:ph type="body" idx="3"/>
          </p:nvPr>
        </p:nvSpPr>
        <p:spPr>
          <a:xfrm>
            <a:off x="6527372" y="740701"/>
            <a:ext cx="5237429" cy="960107"/>
          </a:xfrm>
          <a:prstGeom prst="rect">
            <a:avLst/>
          </a:prstGeom>
          <a:noFill/>
          <a:ln>
            <a:noFill/>
          </a:ln>
        </p:spPr>
        <p:txBody>
          <a:bodyPr spcFirstLastPara="1" wrap="square" lIns="0" tIns="0" rIns="0" bIns="0" anchor="t" anchorCtr="0">
            <a:noAutofit/>
          </a:bodyPr>
          <a:lstStyle>
            <a:lvl1pPr marL="457200" lvl="0" indent="-228600" algn="l">
              <a:lnSpc>
                <a:spcPct val="114562"/>
              </a:lnSpc>
              <a:spcBef>
                <a:spcPts val="600"/>
              </a:spcBef>
              <a:spcAft>
                <a:spcPts val="0"/>
              </a:spcAft>
              <a:buClr>
                <a:schemeClr val="dk2"/>
              </a:buClr>
              <a:buSzPts val="1600"/>
              <a:buNone/>
              <a:defRPr sz="1600">
                <a:solidFill>
                  <a:schemeClr val="dk2"/>
                </a:solidFill>
              </a:defRPr>
            </a:lvl1pPr>
            <a:lvl2pPr marL="914400" lvl="1" indent="-228600" algn="l">
              <a:lnSpc>
                <a:spcPct val="114562"/>
              </a:lnSpc>
              <a:spcBef>
                <a:spcPts val="1200"/>
              </a:spcBef>
              <a:spcAft>
                <a:spcPts val="0"/>
              </a:spcAft>
              <a:buClr>
                <a:schemeClr val="dk2"/>
              </a:buClr>
              <a:buSzPts val="1600"/>
              <a:buNone/>
              <a:defRPr sz="1600">
                <a:solidFill>
                  <a:schemeClr val="dk2"/>
                </a:solidFill>
              </a:defRPr>
            </a:lvl2pPr>
            <a:lvl3pPr marL="1371600" lvl="2" indent="-228600" algn="l">
              <a:lnSpc>
                <a:spcPct val="114562"/>
              </a:lnSpc>
              <a:spcBef>
                <a:spcPts val="600"/>
              </a:spcBef>
              <a:spcAft>
                <a:spcPts val="0"/>
              </a:spcAft>
              <a:buClr>
                <a:schemeClr val="dk2"/>
              </a:buClr>
              <a:buSzPts val="1600"/>
              <a:buNone/>
              <a:defRPr sz="1600">
                <a:solidFill>
                  <a:schemeClr val="dk2"/>
                </a:solidFill>
              </a:defRPr>
            </a:lvl3pPr>
            <a:lvl4pPr marL="1828800" lvl="3" indent="-228600" algn="l">
              <a:lnSpc>
                <a:spcPct val="100000"/>
              </a:lnSpc>
              <a:spcBef>
                <a:spcPts val="600"/>
              </a:spcBef>
              <a:spcAft>
                <a:spcPts val="0"/>
              </a:spcAft>
              <a:buClr>
                <a:schemeClr val="dk2"/>
              </a:buClr>
              <a:buSzPts val="1600"/>
              <a:buNone/>
              <a:defRPr sz="1600">
                <a:solidFill>
                  <a:schemeClr val="dk2"/>
                </a:solidFill>
              </a:defRPr>
            </a:lvl4pPr>
            <a:lvl5pPr marL="2286000" lvl="4" indent="-228600" algn="l">
              <a:lnSpc>
                <a:spcPct val="100000"/>
              </a:lnSpc>
              <a:spcBef>
                <a:spcPts val="600"/>
              </a:spcBef>
              <a:spcAft>
                <a:spcPts val="0"/>
              </a:spcAft>
              <a:buClr>
                <a:schemeClr val="dk2"/>
              </a:buClr>
              <a:buSzPts val="1600"/>
              <a:buNone/>
              <a:defRPr sz="1600">
                <a:solidFill>
                  <a:schemeClr val="dk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1_Title and Content-Green">
  <p:cSld name="1_Title and Content-Green">
    <p:spTree>
      <p:nvGrpSpPr>
        <p:cNvPr id="1" name="Shape 349"/>
        <p:cNvGrpSpPr/>
        <p:nvPr/>
      </p:nvGrpSpPr>
      <p:grpSpPr>
        <a:xfrm>
          <a:off x="0" y="0"/>
          <a:ext cx="0" cy="0"/>
          <a:chOff x="0" y="0"/>
          <a:chExt cx="0" cy="0"/>
        </a:xfrm>
      </p:grpSpPr>
      <p:sp>
        <p:nvSpPr>
          <p:cNvPr id="350" name="Google Shape;350;p73"/>
          <p:cNvSpPr/>
          <p:nvPr/>
        </p:nvSpPr>
        <p:spPr>
          <a:xfrm>
            <a:off x="0" y="-11798"/>
            <a:ext cx="12192000" cy="6908145"/>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51" name="Google Shape;351;p73"/>
          <p:cNvSpPr txBox="1">
            <a:spLocks noGrp="1"/>
          </p:cNvSpPr>
          <p:nvPr>
            <p:ph type="body" idx="1"/>
          </p:nvPr>
        </p:nvSpPr>
        <p:spPr>
          <a:xfrm>
            <a:off x="334962" y="1880315"/>
            <a:ext cx="100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lt2"/>
              </a:buClr>
              <a:buSzPts val="1800"/>
              <a:buNone/>
              <a:defRPr>
                <a:solidFill>
                  <a:schemeClr val="lt2"/>
                </a:solidFill>
              </a:defRPr>
            </a:lvl6pPr>
            <a:lvl7pPr marL="3200400" lvl="6" indent="-228600" algn="l">
              <a:lnSpc>
                <a:spcPct val="100000"/>
              </a:lnSpc>
              <a:spcBef>
                <a:spcPts val="600"/>
              </a:spcBef>
              <a:spcAft>
                <a:spcPts val="0"/>
              </a:spcAft>
              <a:buClr>
                <a:schemeClr val="lt2"/>
              </a:buClr>
              <a:buSzPts val="1800"/>
              <a:buNone/>
              <a:defRPr>
                <a:solidFill>
                  <a:schemeClr val="lt2"/>
                </a:solidFill>
              </a:defRPr>
            </a:lvl7pPr>
            <a:lvl8pPr marL="3657600" lvl="7" indent="-228600" algn="l">
              <a:lnSpc>
                <a:spcPct val="100000"/>
              </a:lnSpc>
              <a:spcBef>
                <a:spcPts val="600"/>
              </a:spcBef>
              <a:spcAft>
                <a:spcPts val="0"/>
              </a:spcAft>
              <a:buClr>
                <a:schemeClr val="lt2"/>
              </a:buClr>
              <a:buSzPts val="1800"/>
              <a:buNone/>
              <a:defRPr>
                <a:solidFill>
                  <a:schemeClr val="lt2"/>
                </a:solidFill>
              </a:defRPr>
            </a:lvl8pPr>
            <a:lvl9pPr marL="4114800" lvl="8" indent="-228600" algn="l">
              <a:lnSpc>
                <a:spcPct val="100000"/>
              </a:lnSpc>
              <a:spcBef>
                <a:spcPts val="600"/>
              </a:spcBef>
              <a:spcAft>
                <a:spcPts val="0"/>
              </a:spcAft>
              <a:buClr>
                <a:schemeClr val="lt2"/>
              </a:buClr>
              <a:buSzPts val="1800"/>
              <a:buNone/>
              <a:defRPr>
                <a:solidFill>
                  <a:schemeClr val="lt2"/>
                </a:solidFill>
              </a:defRPr>
            </a:lvl9pPr>
          </a:lstStyle>
          <a:p>
            <a:endParaRPr/>
          </a:p>
        </p:txBody>
      </p:sp>
      <p:sp>
        <p:nvSpPr>
          <p:cNvPr id="352" name="Google Shape;352;p73"/>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3" name="Google Shape;353;p73"/>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4" name="Google Shape;354;p73"/>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355" name="Google Shape;355;p73"/>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a:solidFill>
                  <a:schemeClr val="lt2"/>
                </a:solidFill>
                <a:latin typeface="Arial"/>
                <a:ea typeface="Arial"/>
                <a:cs typeface="Arial"/>
                <a:sym typeface="Arial"/>
              </a:defRPr>
            </a:lvl1pPr>
            <a:lvl2pPr marL="0" lvl="1" indent="0" algn="l">
              <a:spcBef>
                <a:spcPts val="0"/>
              </a:spcBef>
              <a:buNone/>
              <a:defRPr sz="1000">
                <a:solidFill>
                  <a:schemeClr val="lt2"/>
                </a:solidFill>
                <a:latin typeface="Arial"/>
                <a:ea typeface="Arial"/>
                <a:cs typeface="Arial"/>
                <a:sym typeface="Arial"/>
              </a:defRPr>
            </a:lvl2pPr>
            <a:lvl3pPr marL="0" lvl="2" indent="0" algn="l">
              <a:spcBef>
                <a:spcPts val="0"/>
              </a:spcBef>
              <a:buNone/>
              <a:defRPr sz="1000">
                <a:solidFill>
                  <a:schemeClr val="lt2"/>
                </a:solidFill>
                <a:latin typeface="Arial"/>
                <a:ea typeface="Arial"/>
                <a:cs typeface="Arial"/>
                <a:sym typeface="Arial"/>
              </a:defRPr>
            </a:lvl3pPr>
            <a:lvl4pPr marL="0" lvl="3" indent="0" algn="l">
              <a:spcBef>
                <a:spcPts val="0"/>
              </a:spcBef>
              <a:buNone/>
              <a:defRPr sz="1000">
                <a:solidFill>
                  <a:schemeClr val="lt2"/>
                </a:solidFill>
                <a:latin typeface="Arial"/>
                <a:ea typeface="Arial"/>
                <a:cs typeface="Arial"/>
                <a:sym typeface="Arial"/>
              </a:defRPr>
            </a:lvl4pPr>
            <a:lvl5pPr marL="0" lvl="4" indent="0" algn="l">
              <a:spcBef>
                <a:spcPts val="0"/>
              </a:spcBef>
              <a:buNone/>
              <a:defRPr sz="1000">
                <a:solidFill>
                  <a:schemeClr val="lt2"/>
                </a:solidFill>
                <a:latin typeface="Arial"/>
                <a:ea typeface="Arial"/>
                <a:cs typeface="Arial"/>
                <a:sym typeface="Arial"/>
              </a:defRPr>
            </a:lvl5pPr>
            <a:lvl6pPr marL="0" lvl="5" indent="0" algn="l">
              <a:spcBef>
                <a:spcPts val="0"/>
              </a:spcBef>
              <a:buNone/>
              <a:defRPr sz="1000">
                <a:solidFill>
                  <a:schemeClr val="lt2"/>
                </a:solidFill>
                <a:latin typeface="Arial"/>
                <a:ea typeface="Arial"/>
                <a:cs typeface="Arial"/>
                <a:sym typeface="Arial"/>
              </a:defRPr>
            </a:lvl6pPr>
            <a:lvl7pPr marL="0" lvl="6" indent="0" algn="l">
              <a:spcBef>
                <a:spcPts val="0"/>
              </a:spcBef>
              <a:buNone/>
              <a:defRPr sz="1000">
                <a:solidFill>
                  <a:schemeClr val="lt2"/>
                </a:solidFill>
                <a:latin typeface="Arial"/>
                <a:ea typeface="Arial"/>
                <a:cs typeface="Arial"/>
                <a:sym typeface="Arial"/>
              </a:defRPr>
            </a:lvl7pPr>
            <a:lvl8pPr marL="0" lvl="7" indent="0" algn="l">
              <a:spcBef>
                <a:spcPts val="0"/>
              </a:spcBef>
              <a:buNone/>
              <a:defRPr sz="1000">
                <a:solidFill>
                  <a:schemeClr val="lt2"/>
                </a:solidFill>
                <a:latin typeface="Arial"/>
                <a:ea typeface="Arial"/>
                <a:cs typeface="Arial"/>
                <a:sym typeface="Arial"/>
              </a:defRPr>
            </a:lvl8pPr>
            <a:lvl9pPr marL="0" lvl="8" indent="0" algn="l">
              <a:spcBef>
                <a:spcPts val="0"/>
              </a:spcBef>
              <a:buNone/>
              <a:defRPr sz="10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56" name="Google Shape;356;p73"/>
          <p:cNvSpPr txBox="1">
            <a:spLocks noGrp="1"/>
          </p:cNvSpPr>
          <p:nvPr>
            <p:ph type="body" idx="2"/>
          </p:nvPr>
        </p:nvSpPr>
        <p:spPr>
          <a:xfrm>
            <a:off x="10849038" y="333375"/>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1_Vertical Title and Text">
  <p:cSld name="1_Vertical Title and Text">
    <p:spTree>
      <p:nvGrpSpPr>
        <p:cNvPr id="1" name="Shape 357"/>
        <p:cNvGrpSpPr/>
        <p:nvPr/>
      </p:nvGrpSpPr>
      <p:grpSpPr>
        <a:xfrm>
          <a:off x="0" y="0"/>
          <a:ext cx="0" cy="0"/>
          <a:chOff x="0" y="0"/>
          <a:chExt cx="0" cy="0"/>
        </a:xfrm>
      </p:grpSpPr>
      <p:pic>
        <p:nvPicPr>
          <p:cNvPr id="358" name="Google Shape;358;p74" descr="A aerial view of a forest&#10;&#10;Description automatically generated"/>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359" name="Google Shape;359;p74"/>
          <p:cNvSpPr/>
          <p:nvPr/>
        </p:nvSpPr>
        <p:spPr>
          <a:xfrm>
            <a:off x="0" y="0"/>
            <a:ext cx="12192000" cy="6858000"/>
          </a:xfrm>
          <a:prstGeom prst="rect">
            <a:avLst/>
          </a:prstGeom>
          <a:solidFill>
            <a:srgbClr val="285C4D">
              <a:alpha val="5647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Opening slide">
  <p:cSld name="Opening slide">
    <p:spTree>
      <p:nvGrpSpPr>
        <p:cNvPr id="1" name="Shape 360"/>
        <p:cNvGrpSpPr/>
        <p:nvPr/>
      </p:nvGrpSpPr>
      <p:grpSpPr>
        <a:xfrm>
          <a:off x="0" y="0"/>
          <a:ext cx="0" cy="0"/>
          <a:chOff x="0" y="0"/>
          <a:chExt cx="0" cy="0"/>
        </a:xfrm>
      </p:grpSpPr>
      <p:sp>
        <p:nvSpPr>
          <p:cNvPr id="361" name="Google Shape;361;p75"/>
          <p:cNvSpPr>
            <a:spLocks noGrp="1"/>
          </p:cNvSpPr>
          <p:nvPr>
            <p:ph type="pic" idx="2"/>
          </p:nvPr>
        </p:nvSpPr>
        <p:spPr>
          <a:xfrm>
            <a:off x="719400" y="1"/>
            <a:ext cx="10753200" cy="6858000"/>
          </a:xfrm>
          <a:prstGeom prst="rect">
            <a:avLst/>
          </a:prstGeom>
          <a:solidFill>
            <a:srgbClr val="D8D8D8"/>
          </a:solidFill>
          <a:ln>
            <a:noFill/>
          </a:ln>
        </p:spPr>
      </p:sp>
      <p:sp>
        <p:nvSpPr>
          <p:cNvPr id="362" name="Google Shape;362;p75"/>
          <p:cNvSpPr/>
          <p:nvPr/>
        </p:nvSpPr>
        <p:spPr>
          <a:xfrm>
            <a:off x="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63" name="Google Shape;363;p75"/>
          <p:cNvSpPr/>
          <p:nvPr/>
        </p:nvSpPr>
        <p:spPr>
          <a:xfrm>
            <a:off x="11472000" y="-1"/>
            <a:ext cx="720000" cy="6857998"/>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64" name="Google Shape;364;p75" descr="A picture containing text&#10;&#10;Description automatically generated"/>
          <p:cNvPicPr preferRelativeResize="0"/>
          <p:nvPr/>
        </p:nvPicPr>
        <p:blipFill rotWithShape="1">
          <a:blip r:embed="rId2">
            <a:alphaModFix/>
          </a:blip>
          <a:srcRect/>
          <a:stretch/>
        </p:blipFill>
        <p:spPr>
          <a:xfrm>
            <a:off x="4298950" y="2628900"/>
            <a:ext cx="3594100" cy="1600200"/>
          </a:xfrm>
          <a:prstGeom prst="rect">
            <a:avLst/>
          </a:prstGeom>
          <a:noFill/>
          <a:ln>
            <a:noFill/>
          </a:ln>
        </p:spPr>
      </p:pic>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Divider slide">
  <p:cSld name="Divider slide">
    <p:spTree>
      <p:nvGrpSpPr>
        <p:cNvPr id="1" name="Shape 365"/>
        <p:cNvGrpSpPr/>
        <p:nvPr/>
      </p:nvGrpSpPr>
      <p:grpSpPr>
        <a:xfrm>
          <a:off x="0" y="0"/>
          <a:ext cx="0" cy="0"/>
          <a:chOff x="0" y="0"/>
          <a:chExt cx="0" cy="0"/>
        </a:xfrm>
      </p:grpSpPr>
      <p:sp>
        <p:nvSpPr>
          <p:cNvPr id="366" name="Google Shape;366;p76"/>
          <p:cNvSpPr>
            <a:spLocks noGrp="1"/>
          </p:cNvSpPr>
          <p:nvPr>
            <p:ph type="pic" idx="2"/>
          </p:nvPr>
        </p:nvSpPr>
        <p:spPr>
          <a:xfrm>
            <a:off x="0" y="0"/>
            <a:ext cx="12192000" cy="6858000"/>
          </a:xfrm>
          <a:prstGeom prst="rect">
            <a:avLst/>
          </a:prstGeom>
          <a:solidFill>
            <a:srgbClr val="FBFDF9"/>
          </a:solidFill>
          <a:ln>
            <a:noFill/>
          </a:ln>
        </p:spPr>
      </p:sp>
      <p:sp>
        <p:nvSpPr>
          <p:cNvPr id="367" name="Google Shape;367;p76"/>
          <p:cNvSpPr txBox="1">
            <a:spLocks noGrp="1"/>
          </p:cNvSpPr>
          <p:nvPr>
            <p:ph type="ctrTitle"/>
          </p:nvPr>
        </p:nvSpPr>
        <p:spPr>
          <a:xfrm>
            <a:off x="4165601" y="2726528"/>
            <a:ext cx="3754603" cy="1459717"/>
          </a:xfrm>
          <a:prstGeom prst="rect">
            <a:avLst/>
          </a:prstGeom>
          <a:noFill/>
          <a:ln>
            <a:noFill/>
          </a:ln>
        </p:spPr>
        <p:txBody>
          <a:bodyPr spcFirstLastPara="1" wrap="square" lIns="90000" tIns="46800" rIns="90000" bIns="46800" anchor="t" anchorCtr="0">
            <a:spAutoFit/>
          </a:bodyPr>
          <a:lstStyle>
            <a:lvl1pPr lvl="0" algn="l">
              <a:lnSpc>
                <a:spcPct val="104020"/>
              </a:lnSpc>
              <a:spcBef>
                <a:spcPts val="0"/>
              </a:spcBef>
              <a:spcAft>
                <a:spcPts val="0"/>
              </a:spcAft>
              <a:buClr>
                <a:schemeClr val="lt1"/>
              </a:buClr>
              <a:buSzPts val="3333"/>
              <a:buFont typeface="Arial"/>
              <a:buNone/>
              <a:defRPr sz="3333">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itle and two Content">
  <p:cSld name="Title and two Content">
    <p:spTree>
      <p:nvGrpSpPr>
        <p:cNvPr id="1" name="Shape 376"/>
        <p:cNvGrpSpPr/>
        <p:nvPr/>
      </p:nvGrpSpPr>
      <p:grpSpPr>
        <a:xfrm>
          <a:off x="0" y="0"/>
          <a:ext cx="0" cy="0"/>
          <a:chOff x="0" y="0"/>
          <a:chExt cx="0" cy="0"/>
        </a:xfrm>
      </p:grpSpPr>
      <p:sp>
        <p:nvSpPr>
          <p:cNvPr id="377" name="Google Shape;377;p78"/>
          <p:cNvSpPr txBox="1">
            <a:spLocks noGrp="1"/>
          </p:cNvSpPr>
          <p:nvPr>
            <p:ph type="body" idx="1"/>
          </p:nvPr>
        </p:nvSpPr>
        <p:spPr>
          <a:xfrm>
            <a:off x="3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378" name="Google Shape;378;p78"/>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9" name="Google Shape;379;p78"/>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0" name="Google Shape;380;p78"/>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381" name="Google Shape;381;p78"/>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382" name="Google Shape;382;p78"/>
          <p:cNvSpPr txBox="1">
            <a:spLocks noGrp="1"/>
          </p:cNvSpPr>
          <p:nvPr>
            <p:ph type="body" idx="2"/>
          </p:nvPr>
        </p:nvSpPr>
        <p:spPr>
          <a:xfrm>
            <a:off x="57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itle and two Content-Green">
  <p:cSld name="Title and two Content-Green">
    <p:spTree>
      <p:nvGrpSpPr>
        <p:cNvPr id="1" name="Shape 383"/>
        <p:cNvGrpSpPr/>
        <p:nvPr/>
      </p:nvGrpSpPr>
      <p:grpSpPr>
        <a:xfrm>
          <a:off x="0" y="0"/>
          <a:ext cx="0" cy="0"/>
          <a:chOff x="0" y="0"/>
          <a:chExt cx="0" cy="0"/>
        </a:xfrm>
      </p:grpSpPr>
      <p:sp>
        <p:nvSpPr>
          <p:cNvPr id="384" name="Google Shape;384;p79"/>
          <p:cNvSpPr/>
          <p:nvPr/>
        </p:nvSpPr>
        <p:spPr>
          <a:xfrm>
            <a:off x="0" y="-1"/>
            <a:ext cx="12192000" cy="6876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85" name="Google Shape;385;p79"/>
          <p:cNvSpPr txBox="1">
            <a:spLocks noGrp="1"/>
          </p:cNvSpPr>
          <p:nvPr>
            <p:ph type="body" idx="1"/>
          </p:nvPr>
        </p:nvSpPr>
        <p:spPr>
          <a:xfrm>
            <a:off x="3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386" name="Google Shape;386;p79"/>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7" name="Google Shape;387;p79"/>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8" name="Google Shape;388;p79"/>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389" name="Google Shape;389;p79"/>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90" name="Google Shape;390;p79"/>
          <p:cNvSpPr txBox="1">
            <a:spLocks noGrp="1"/>
          </p:cNvSpPr>
          <p:nvPr>
            <p:ph type="body" idx="2"/>
          </p:nvPr>
        </p:nvSpPr>
        <p:spPr>
          <a:xfrm>
            <a:off x="5734962" y="1880315"/>
            <a:ext cx="46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pic>
        <p:nvPicPr>
          <p:cNvPr id="391" name="Google Shape;391;p79"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ontent and left image">
  <p:cSld name="Content and left image">
    <p:spTree>
      <p:nvGrpSpPr>
        <p:cNvPr id="1" name="Shape 392"/>
        <p:cNvGrpSpPr/>
        <p:nvPr/>
      </p:nvGrpSpPr>
      <p:grpSpPr>
        <a:xfrm>
          <a:off x="0" y="0"/>
          <a:ext cx="0" cy="0"/>
          <a:chOff x="0" y="0"/>
          <a:chExt cx="0" cy="0"/>
        </a:xfrm>
      </p:grpSpPr>
      <p:sp>
        <p:nvSpPr>
          <p:cNvPr id="393" name="Google Shape;393;p80"/>
          <p:cNvSpPr txBox="1">
            <a:spLocks noGrp="1"/>
          </p:cNvSpPr>
          <p:nvPr>
            <p:ph type="body" idx="1"/>
          </p:nvPr>
        </p:nvSpPr>
        <p:spPr>
          <a:xfrm>
            <a:off x="6450744" y="1880315"/>
            <a:ext cx="4691628"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394" name="Google Shape;394;p80"/>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5" name="Google Shape;395;p80"/>
          <p:cNvSpPr>
            <a:spLocks noGrp="1"/>
          </p:cNvSpPr>
          <p:nvPr>
            <p:ph type="pic" idx="2"/>
          </p:nvPr>
        </p:nvSpPr>
        <p:spPr>
          <a:xfrm>
            <a:off x="334963" y="1880314"/>
            <a:ext cx="5761037" cy="4644311"/>
          </a:xfrm>
          <a:prstGeom prst="roundRect">
            <a:avLst>
              <a:gd name="adj" fmla="val 1982"/>
            </a:avLst>
          </a:prstGeom>
          <a:solidFill>
            <a:srgbClr val="D8D8D8"/>
          </a:solidFill>
          <a:ln>
            <a:noFill/>
          </a:ln>
        </p:spPr>
      </p:sp>
      <p:sp>
        <p:nvSpPr>
          <p:cNvPr id="396" name="Google Shape;396;p80"/>
          <p:cNvSpPr txBox="1">
            <a:spLocks noGrp="1"/>
          </p:cNvSpPr>
          <p:nvPr>
            <p:ph type="ftr" idx="11"/>
          </p:nvPr>
        </p:nvSpPr>
        <p:spPr>
          <a:xfrm>
            <a:off x="6450744" y="6288257"/>
            <a:ext cx="432000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397" name="Google Shape;397;p80"/>
          <p:cNvSpPr txBox="1">
            <a:spLocks noGrp="1"/>
          </p:cNvSpPr>
          <p:nvPr>
            <p:ph type="sldNum" idx="12"/>
          </p:nvPr>
        </p:nvSpPr>
        <p:spPr>
          <a:xfrm>
            <a:off x="459140" y="6159500"/>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matchingName="Content and right image">
  <p:cSld name="Content and right image">
    <p:spTree>
      <p:nvGrpSpPr>
        <p:cNvPr id="1" name="Shape 398"/>
        <p:cNvGrpSpPr/>
        <p:nvPr/>
      </p:nvGrpSpPr>
      <p:grpSpPr>
        <a:xfrm>
          <a:off x="0" y="0"/>
          <a:ext cx="0" cy="0"/>
          <a:chOff x="0" y="0"/>
          <a:chExt cx="0" cy="0"/>
        </a:xfrm>
      </p:grpSpPr>
      <p:sp>
        <p:nvSpPr>
          <p:cNvPr id="399" name="Google Shape;399;p81"/>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00" name="Google Shape;400;p81"/>
          <p:cNvSpPr>
            <a:spLocks noGrp="1"/>
          </p:cNvSpPr>
          <p:nvPr>
            <p:ph type="pic" idx="2"/>
          </p:nvPr>
        </p:nvSpPr>
        <p:spPr>
          <a:xfrm>
            <a:off x="6083255" y="1880314"/>
            <a:ext cx="5761038" cy="4644311"/>
          </a:xfrm>
          <a:prstGeom prst="roundRect">
            <a:avLst>
              <a:gd name="adj" fmla="val 1982"/>
            </a:avLst>
          </a:prstGeom>
          <a:solidFill>
            <a:srgbClr val="D8D8D8"/>
          </a:solidFill>
          <a:ln>
            <a:noFill/>
          </a:ln>
        </p:spPr>
      </p:sp>
      <p:sp>
        <p:nvSpPr>
          <p:cNvPr id="401" name="Google Shape;401;p81"/>
          <p:cNvSpPr txBox="1">
            <a:spLocks noGrp="1"/>
          </p:cNvSpPr>
          <p:nvPr>
            <p:ph type="body" idx="1"/>
          </p:nvPr>
        </p:nvSpPr>
        <p:spPr>
          <a:xfrm>
            <a:off x="334962" y="1880315"/>
            <a:ext cx="4691628"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02" name="Google Shape;402;p81"/>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3" name="Google Shape;403;p81"/>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404" name="Google Shape;404;p81"/>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pic>
        <p:nvPicPr>
          <p:cNvPr id="405" name="Google Shape;405;p81"/>
          <p:cNvPicPr preferRelativeResize="0"/>
          <p:nvPr/>
        </p:nvPicPr>
        <p:blipFill rotWithShape="1">
          <a:blip r:embed="rId2">
            <a:alphaModFix/>
          </a:blip>
          <a:srcRect/>
          <a:stretch/>
        </p:blipFill>
        <p:spPr>
          <a:xfrm>
            <a:off x="10849038" y="266962"/>
            <a:ext cx="1008000" cy="448797"/>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47"/>
        <p:cNvGrpSpPr/>
        <p:nvPr/>
      </p:nvGrpSpPr>
      <p:grpSpPr>
        <a:xfrm>
          <a:off x="0" y="0"/>
          <a:ext cx="0" cy="0"/>
          <a:chOff x="0" y="0"/>
          <a:chExt cx="0" cy="0"/>
        </a:xfrm>
      </p:grpSpPr>
      <p:sp>
        <p:nvSpPr>
          <p:cNvPr id="48" name="Google Shape;48;p42"/>
          <p:cNvSpPr/>
          <p:nvPr/>
        </p:nvSpPr>
        <p:spPr>
          <a:xfrm>
            <a:off x="719400" y="0"/>
            <a:ext cx="10753200"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 name="Google Shape;49;p42"/>
          <p:cNvSpPr>
            <a:spLocks noGrp="1"/>
          </p:cNvSpPr>
          <p:nvPr>
            <p:ph type="pic" idx="2"/>
          </p:nvPr>
        </p:nvSpPr>
        <p:spPr>
          <a:xfrm>
            <a:off x="0" y="0"/>
            <a:ext cx="12192000" cy="6858000"/>
          </a:xfrm>
          <a:prstGeom prst="rect">
            <a:avLst/>
          </a:prstGeom>
          <a:solidFill>
            <a:srgbClr val="D8D8D8"/>
          </a:solidFill>
          <a:ln>
            <a:noFill/>
          </a:ln>
        </p:spPr>
      </p:sp>
      <p:sp>
        <p:nvSpPr>
          <p:cNvPr id="50" name="Google Shape;50;p42"/>
          <p:cNvSpPr txBox="1">
            <a:spLocks noGrp="1"/>
          </p:cNvSpPr>
          <p:nvPr>
            <p:ph type="subTitle" idx="1"/>
          </p:nvPr>
        </p:nvSpPr>
        <p:spPr>
          <a:xfrm>
            <a:off x="1055688" y="4097865"/>
            <a:ext cx="5040312" cy="1440000"/>
          </a:xfrm>
          <a:prstGeom prst="rect">
            <a:avLst/>
          </a:prstGeom>
          <a:noFill/>
          <a:ln>
            <a:noFill/>
          </a:ln>
        </p:spPr>
        <p:txBody>
          <a:bodyPr spcFirstLastPara="1" wrap="square" lIns="0" tIns="0" rIns="0" bIns="0" anchor="t" anchorCtr="0">
            <a:noAutofit/>
          </a:bodyPr>
          <a:lstStyle>
            <a:lvl1pPr lvl="0" algn="l">
              <a:lnSpc>
                <a:spcPct val="100000"/>
              </a:lnSpc>
              <a:spcBef>
                <a:spcPts val="600"/>
              </a:spcBef>
              <a:spcAft>
                <a:spcPts val="0"/>
              </a:spcAft>
              <a:buClr>
                <a:schemeClr val="lt1"/>
              </a:buClr>
              <a:buSzPts val="1800"/>
              <a:buNone/>
              <a:defRPr sz="1800" b="1" cap="none">
                <a:solidFill>
                  <a:schemeClr val="lt1"/>
                </a:solidFill>
              </a:defRPr>
            </a:lvl1pPr>
            <a:lvl2pPr lvl="1" algn="l">
              <a:lnSpc>
                <a:spcPct val="100000"/>
              </a:lnSpc>
              <a:spcBef>
                <a:spcPts val="1200"/>
              </a:spcBef>
              <a:spcAft>
                <a:spcPts val="0"/>
              </a:spcAft>
              <a:buClr>
                <a:schemeClr val="lt1"/>
              </a:buClr>
              <a:buSzPts val="1800"/>
              <a:buNone/>
              <a:defRPr sz="1800" b="1">
                <a:solidFill>
                  <a:schemeClr val="lt1"/>
                </a:solidFill>
              </a:defRPr>
            </a:lvl2pPr>
            <a:lvl3pPr lvl="2" algn="l">
              <a:lnSpc>
                <a:spcPct val="100000"/>
              </a:lnSpc>
              <a:spcBef>
                <a:spcPts val="600"/>
              </a:spcBef>
              <a:spcAft>
                <a:spcPts val="0"/>
              </a:spcAft>
              <a:buClr>
                <a:schemeClr val="lt1"/>
              </a:buClr>
              <a:buSzPts val="1800"/>
              <a:buNone/>
              <a:defRPr sz="1800" b="1">
                <a:solidFill>
                  <a:schemeClr val="lt1"/>
                </a:solidFill>
              </a:defRPr>
            </a:lvl3pPr>
            <a:lvl4pPr lvl="3" algn="l">
              <a:lnSpc>
                <a:spcPct val="100000"/>
              </a:lnSpc>
              <a:spcBef>
                <a:spcPts val="600"/>
              </a:spcBef>
              <a:spcAft>
                <a:spcPts val="0"/>
              </a:spcAft>
              <a:buClr>
                <a:schemeClr val="lt1"/>
              </a:buClr>
              <a:buSzPts val="1800"/>
              <a:buNone/>
              <a:defRPr sz="1800" b="1">
                <a:solidFill>
                  <a:schemeClr val="lt1"/>
                </a:solidFill>
              </a:defRPr>
            </a:lvl4pPr>
            <a:lvl5pPr lvl="4" algn="l">
              <a:lnSpc>
                <a:spcPct val="100000"/>
              </a:lnSpc>
              <a:spcBef>
                <a:spcPts val="600"/>
              </a:spcBef>
              <a:spcAft>
                <a:spcPts val="0"/>
              </a:spcAft>
              <a:buClr>
                <a:schemeClr val="lt1"/>
              </a:buClr>
              <a:buSzPts val="1800"/>
              <a:buNone/>
              <a:defRPr sz="1800" b="1">
                <a:solidFill>
                  <a:schemeClr val="lt1"/>
                </a:solidFill>
              </a:defRPr>
            </a:lvl5pPr>
            <a:lvl6pPr lvl="5" algn="l">
              <a:lnSpc>
                <a:spcPct val="100000"/>
              </a:lnSpc>
              <a:spcBef>
                <a:spcPts val="600"/>
              </a:spcBef>
              <a:spcAft>
                <a:spcPts val="0"/>
              </a:spcAft>
              <a:buClr>
                <a:schemeClr val="lt1"/>
              </a:buClr>
              <a:buSzPts val="1800"/>
              <a:buNone/>
              <a:defRPr sz="1800" b="1">
                <a:solidFill>
                  <a:schemeClr val="lt1"/>
                </a:solidFill>
              </a:defRPr>
            </a:lvl6pPr>
            <a:lvl7pPr lvl="6" algn="l">
              <a:lnSpc>
                <a:spcPct val="100000"/>
              </a:lnSpc>
              <a:spcBef>
                <a:spcPts val="600"/>
              </a:spcBef>
              <a:spcAft>
                <a:spcPts val="0"/>
              </a:spcAft>
              <a:buClr>
                <a:schemeClr val="lt1"/>
              </a:buClr>
              <a:buSzPts val="1800"/>
              <a:buNone/>
              <a:defRPr sz="1800" b="1">
                <a:solidFill>
                  <a:schemeClr val="lt1"/>
                </a:solidFill>
              </a:defRPr>
            </a:lvl7pPr>
            <a:lvl8pPr lvl="7" algn="l">
              <a:lnSpc>
                <a:spcPct val="100000"/>
              </a:lnSpc>
              <a:spcBef>
                <a:spcPts val="600"/>
              </a:spcBef>
              <a:spcAft>
                <a:spcPts val="0"/>
              </a:spcAft>
              <a:buClr>
                <a:schemeClr val="lt1"/>
              </a:buClr>
              <a:buSzPts val="1800"/>
              <a:buNone/>
              <a:defRPr sz="1800" b="1">
                <a:solidFill>
                  <a:schemeClr val="lt1"/>
                </a:solidFill>
              </a:defRPr>
            </a:lvl8pPr>
            <a:lvl9pPr lvl="8" algn="l">
              <a:lnSpc>
                <a:spcPct val="100000"/>
              </a:lnSpc>
              <a:spcBef>
                <a:spcPts val="600"/>
              </a:spcBef>
              <a:spcAft>
                <a:spcPts val="0"/>
              </a:spcAft>
              <a:buClr>
                <a:schemeClr val="lt1"/>
              </a:buClr>
              <a:buSzPts val="1800"/>
              <a:buNone/>
              <a:defRPr sz="1800" b="1">
                <a:solidFill>
                  <a:schemeClr val="lt1"/>
                </a:solidFill>
              </a:defRPr>
            </a:lvl9pPr>
          </a:lstStyle>
          <a:p>
            <a:endParaRPr/>
          </a:p>
        </p:txBody>
      </p:sp>
      <p:sp>
        <p:nvSpPr>
          <p:cNvPr id="51" name="Google Shape;51;p42"/>
          <p:cNvSpPr txBox="1">
            <a:spLocks noGrp="1"/>
          </p:cNvSpPr>
          <p:nvPr>
            <p:ph type="title"/>
          </p:nvPr>
        </p:nvSpPr>
        <p:spPr>
          <a:xfrm>
            <a:off x="719400" y="1946566"/>
            <a:ext cx="10753200" cy="1620000"/>
          </a:xfrm>
          <a:prstGeom prst="rect">
            <a:avLst/>
          </a:prstGeom>
          <a:noFill/>
          <a:ln>
            <a:noFill/>
          </a:ln>
        </p:spPr>
        <p:txBody>
          <a:bodyPr spcFirstLastPara="1" wrap="square" lIns="342000" tIns="342000" rIns="2160000" bIns="0" anchor="b" anchorCtr="0">
            <a:noAutofit/>
          </a:bodyPr>
          <a:lstStyle>
            <a:lvl1pPr lvl="0" algn="l">
              <a:lnSpc>
                <a:spcPct val="80000"/>
              </a:lnSpc>
              <a:spcBef>
                <a:spcPts val="0"/>
              </a:spcBef>
              <a:spcAft>
                <a:spcPts val="0"/>
              </a:spcAft>
              <a:buClr>
                <a:schemeClr val="accent1"/>
              </a:buClr>
              <a:buSzPts val="4500"/>
              <a:buFont typeface="Arial"/>
              <a:buNone/>
              <a:defRPr sz="4500" cap="none">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 name="Google Shape;52;p42"/>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pic>
        <p:nvPicPr>
          <p:cNvPr id="53" name="Google Shape;53;p42" descr="A picture containing text&#10;&#10;Description automatically generated"/>
          <p:cNvPicPr preferRelativeResize="0"/>
          <p:nvPr/>
        </p:nvPicPr>
        <p:blipFill rotWithShape="1">
          <a:blip r:embed="rId2">
            <a:alphaModFix/>
          </a:blip>
          <a:srcRect/>
          <a:stretch/>
        </p:blipFill>
        <p:spPr>
          <a:xfrm>
            <a:off x="8969628" y="5506147"/>
            <a:ext cx="2166684" cy="964672"/>
          </a:xfrm>
          <a:prstGeom prst="rect">
            <a:avLst/>
          </a:prstGeom>
          <a:noFill/>
          <a:ln>
            <a:noFill/>
          </a:ln>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Image-full width">
  <p:cSld name="Image-full width">
    <p:spTree>
      <p:nvGrpSpPr>
        <p:cNvPr id="1" name="Shape 406"/>
        <p:cNvGrpSpPr/>
        <p:nvPr/>
      </p:nvGrpSpPr>
      <p:grpSpPr>
        <a:xfrm>
          <a:off x="0" y="0"/>
          <a:ext cx="0" cy="0"/>
          <a:chOff x="0" y="0"/>
          <a:chExt cx="0" cy="0"/>
        </a:xfrm>
      </p:grpSpPr>
      <p:sp>
        <p:nvSpPr>
          <p:cNvPr id="407" name="Google Shape;407;p82"/>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08" name="Google Shape;408;p82"/>
          <p:cNvSpPr>
            <a:spLocks noGrp="1"/>
          </p:cNvSpPr>
          <p:nvPr>
            <p:ph type="pic" idx="2"/>
          </p:nvPr>
        </p:nvSpPr>
        <p:spPr>
          <a:xfrm>
            <a:off x="334963" y="1880314"/>
            <a:ext cx="11509330" cy="4644311"/>
          </a:xfrm>
          <a:prstGeom prst="roundRect">
            <a:avLst>
              <a:gd name="adj" fmla="val 1982"/>
            </a:avLst>
          </a:prstGeom>
          <a:solidFill>
            <a:srgbClr val="D8D8D8"/>
          </a:solidFill>
          <a:ln>
            <a:noFill/>
          </a:ln>
        </p:spPr>
      </p:sp>
      <p:sp>
        <p:nvSpPr>
          <p:cNvPr id="409" name="Google Shape;409;p82"/>
          <p:cNvSpPr>
            <a:spLocks noGrp="1"/>
          </p:cNvSpPr>
          <p:nvPr>
            <p:ph type="body" idx="1"/>
          </p:nvPr>
        </p:nvSpPr>
        <p:spPr>
          <a:xfrm>
            <a:off x="7797801" y="5080000"/>
            <a:ext cx="4046492" cy="1444625"/>
          </a:xfrm>
          <a:prstGeom prst="roundRect">
            <a:avLst>
              <a:gd name="adj" fmla="val 5336"/>
            </a:avLst>
          </a:prstGeom>
          <a:gradFill>
            <a:gsLst>
              <a:gs pos="0">
                <a:srgbClr val="000000">
                  <a:alpha val="0"/>
                </a:srgbClr>
              </a:gs>
              <a:gs pos="52000">
                <a:srgbClr val="000000">
                  <a:alpha val="0"/>
                </a:srgbClr>
              </a:gs>
              <a:gs pos="70048">
                <a:srgbClr val="000000">
                  <a:alpha val="15686"/>
                </a:srgbClr>
              </a:gs>
              <a:gs pos="100000">
                <a:srgbClr val="000000">
                  <a:alpha val="44705"/>
                </a:srgbClr>
              </a:gs>
            </a:gsLst>
            <a:lin ang="432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410" name="Google Shape;410;p82"/>
          <p:cNvSpPr txBox="1">
            <a:spLocks noGrp="1"/>
          </p:cNvSpPr>
          <p:nvPr>
            <p:ph type="title"/>
          </p:nvPr>
        </p:nvSpPr>
        <p:spPr>
          <a:xfrm>
            <a:off x="334962" y="333375"/>
            <a:ext cx="5761038"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1" name="Google Shape;411;p82"/>
          <p:cNvSpPr txBox="1">
            <a:spLocks noGrp="1"/>
          </p:cNvSpPr>
          <p:nvPr>
            <p:ph type="body" idx="3"/>
          </p:nvPr>
        </p:nvSpPr>
        <p:spPr>
          <a:xfrm>
            <a:off x="7537038" y="333375"/>
            <a:ext cx="4320000" cy="12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12" name="Google Shape;412;p82"/>
          <p:cNvSpPr txBox="1">
            <a:spLocks noGrp="1"/>
          </p:cNvSpPr>
          <p:nvPr>
            <p:ph type="sldNum" idx="12"/>
          </p:nvPr>
        </p:nvSpPr>
        <p:spPr>
          <a:xfrm>
            <a:off x="459140" y="6159500"/>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413" name="Google Shape;413;p82"/>
          <p:cNvPicPr preferRelativeResize="0"/>
          <p:nvPr/>
        </p:nvPicPr>
        <p:blipFill rotWithShape="1">
          <a:blip r:embed="rId2">
            <a:alphaModFix/>
          </a:blip>
          <a:srcRect/>
          <a:stretch/>
        </p:blipFill>
        <p:spPr>
          <a:xfrm>
            <a:off x="10849038" y="188832"/>
            <a:ext cx="1008000" cy="448797"/>
          </a:xfrm>
          <a:prstGeom prst="rect">
            <a:avLst/>
          </a:prstGeom>
          <a:noFill/>
          <a:ln>
            <a:noFill/>
          </a:ln>
        </p:spPr>
      </p:pic>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Image-full bleed">
  <p:cSld name="Image-full bleed">
    <p:spTree>
      <p:nvGrpSpPr>
        <p:cNvPr id="1" name="Shape 414"/>
        <p:cNvGrpSpPr/>
        <p:nvPr/>
      </p:nvGrpSpPr>
      <p:grpSpPr>
        <a:xfrm>
          <a:off x="0" y="0"/>
          <a:ext cx="0" cy="0"/>
          <a:chOff x="0" y="0"/>
          <a:chExt cx="0" cy="0"/>
        </a:xfrm>
      </p:grpSpPr>
      <p:sp>
        <p:nvSpPr>
          <p:cNvPr id="415" name="Google Shape;415;p83"/>
          <p:cNvSpPr>
            <a:spLocks noGrp="1"/>
          </p:cNvSpPr>
          <p:nvPr>
            <p:ph type="pic" idx="2"/>
          </p:nvPr>
        </p:nvSpPr>
        <p:spPr>
          <a:xfrm>
            <a:off x="0" y="1"/>
            <a:ext cx="12192000" cy="6858000"/>
          </a:xfrm>
          <a:prstGeom prst="rect">
            <a:avLst/>
          </a:prstGeom>
          <a:solidFill>
            <a:srgbClr val="D8D8D8"/>
          </a:solidFill>
          <a:ln>
            <a:noFill/>
          </a:ln>
        </p:spPr>
      </p:sp>
      <p:sp>
        <p:nvSpPr>
          <p:cNvPr id="416" name="Google Shape;416;p83"/>
          <p:cNvSpPr>
            <a:spLocks noGrp="1"/>
          </p:cNvSpPr>
          <p:nvPr>
            <p:ph type="body" idx="1"/>
          </p:nvPr>
        </p:nvSpPr>
        <p:spPr>
          <a:xfrm rot="10800000" flipH="1">
            <a:off x="8145508" y="0"/>
            <a:ext cx="4046492" cy="1260000"/>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chemeClr val="dk1"/>
              </a:gs>
            </a:gsLst>
            <a:lin ang="432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417" name="Google Shape;417;p83"/>
          <p:cNvSpPr txBox="1">
            <a:spLocks noGrp="1"/>
          </p:cNvSpPr>
          <p:nvPr>
            <p:ph type="title"/>
          </p:nvPr>
        </p:nvSpPr>
        <p:spPr>
          <a:xfrm>
            <a:off x="334962" y="333375"/>
            <a:ext cx="5761038"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lt2"/>
              </a:buClr>
              <a:buSzPts val="3100"/>
              <a:buFont typeface="Arial"/>
              <a:buNone/>
              <a:defRPr>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8" name="Google Shape;418;p83"/>
          <p:cNvSpPr txBox="1">
            <a:spLocks noGrp="1"/>
          </p:cNvSpPr>
          <p:nvPr>
            <p:ph type="body" idx="3"/>
          </p:nvPr>
        </p:nvSpPr>
        <p:spPr>
          <a:xfrm>
            <a:off x="10849038" y="333375"/>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419" name="Google Shape;419;p83"/>
          <p:cNvSpPr txBox="1">
            <a:spLocks noGrp="1"/>
          </p:cNvSpPr>
          <p:nvPr>
            <p:ph type="body" idx="4"/>
          </p:nvPr>
        </p:nvSpPr>
        <p:spPr>
          <a:xfrm>
            <a:off x="7537038" y="333375"/>
            <a:ext cx="4320000" cy="12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lt2"/>
              </a:buClr>
              <a:buSzPts val="1800"/>
              <a:buNone/>
              <a:defRPr>
                <a:solidFill>
                  <a:schemeClr val="lt2"/>
                </a:solidFill>
              </a:defRPr>
            </a:lvl6pPr>
            <a:lvl7pPr marL="3200400" lvl="6" indent="-228600" algn="l">
              <a:lnSpc>
                <a:spcPct val="100000"/>
              </a:lnSpc>
              <a:spcBef>
                <a:spcPts val="600"/>
              </a:spcBef>
              <a:spcAft>
                <a:spcPts val="0"/>
              </a:spcAft>
              <a:buClr>
                <a:schemeClr val="lt2"/>
              </a:buClr>
              <a:buSzPts val="1800"/>
              <a:buNone/>
              <a:defRPr>
                <a:solidFill>
                  <a:schemeClr val="lt2"/>
                </a:solidFill>
              </a:defRPr>
            </a:lvl7pPr>
            <a:lvl8pPr marL="3657600" lvl="7" indent="-228600" algn="l">
              <a:lnSpc>
                <a:spcPct val="100000"/>
              </a:lnSpc>
              <a:spcBef>
                <a:spcPts val="600"/>
              </a:spcBef>
              <a:spcAft>
                <a:spcPts val="0"/>
              </a:spcAft>
              <a:buClr>
                <a:schemeClr val="lt2"/>
              </a:buClr>
              <a:buSzPts val="1800"/>
              <a:buNone/>
              <a:defRPr>
                <a:solidFill>
                  <a:schemeClr val="lt2"/>
                </a:solidFill>
              </a:defRPr>
            </a:lvl8pPr>
            <a:lvl9pPr marL="4114800" lvl="8" indent="-228600" algn="l">
              <a:lnSpc>
                <a:spcPct val="100000"/>
              </a:lnSpc>
              <a:spcBef>
                <a:spcPts val="600"/>
              </a:spcBef>
              <a:spcAft>
                <a:spcPts val="0"/>
              </a:spcAft>
              <a:buClr>
                <a:schemeClr val="lt2"/>
              </a:buClr>
              <a:buSzPts val="1800"/>
              <a:buNone/>
              <a:defRPr>
                <a:solidFill>
                  <a:schemeClr val="lt2"/>
                </a:solidFill>
              </a:defRPr>
            </a:lvl9pPr>
          </a:lstStyle>
          <a:p>
            <a:endParaRPr/>
          </a:p>
        </p:txBody>
      </p:sp>
      <p:sp>
        <p:nvSpPr>
          <p:cNvPr id="420" name="Google Shape;420;p83"/>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1" name="Google Shape;421;p83"/>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422" name="Google Shape;422;p83"/>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Content and right image with text">
  <p:cSld name="Content and right image with text">
    <p:spTree>
      <p:nvGrpSpPr>
        <p:cNvPr id="1" name="Shape 423"/>
        <p:cNvGrpSpPr/>
        <p:nvPr/>
      </p:nvGrpSpPr>
      <p:grpSpPr>
        <a:xfrm>
          <a:off x="0" y="0"/>
          <a:ext cx="0" cy="0"/>
          <a:chOff x="0" y="0"/>
          <a:chExt cx="0" cy="0"/>
        </a:xfrm>
      </p:grpSpPr>
      <p:sp>
        <p:nvSpPr>
          <p:cNvPr id="424" name="Google Shape;424;p84"/>
          <p:cNvSpPr>
            <a:spLocks noGrp="1"/>
          </p:cNvSpPr>
          <p:nvPr>
            <p:ph type="pic" idx="2"/>
          </p:nvPr>
        </p:nvSpPr>
        <p:spPr>
          <a:xfrm>
            <a:off x="6096000" y="0"/>
            <a:ext cx="6096000" cy="6858000"/>
          </a:xfrm>
          <a:prstGeom prst="roundRect">
            <a:avLst>
              <a:gd name="adj" fmla="val 0"/>
            </a:avLst>
          </a:prstGeom>
          <a:solidFill>
            <a:srgbClr val="D8D8D8"/>
          </a:solidFill>
          <a:ln>
            <a:noFill/>
          </a:ln>
        </p:spPr>
      </p:sp>
      <p:sp>
        <p:nvSpPr>
          <p:cNvPr id="425" name="Google Shape;425;p84"/>
          <p:cNvSpPr>
            <a:spLocks noGrp="1"/>
          </p:cNvSpPr>
          <p:nvPr>
            <p:ph type="body" idx="1"/>
          </p:nvPr>
        </p:nvSpPr>
        <p:spPr>
          <a:xfrm rot="10800000" flipH="1">
            <a:off x="8145508" y="0"/>
            <a:ext cx="4046492" cy="1235378"/>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chemeClr val="dk1"/>
              </a:gs>
            </a:gsLst>
            <a:lin ang="4320000" scaled="0"/>
          </a:grad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426" name="Google Shape;426;p84"/>
          <p:cNvSpPr txBox="1">
            <a:spLocks noGrp="1"/>
          </p:cNvSpPr>
          <p:nvPr>
            <p:ph type="body" idx="3"/>
          </p:nvPr>
        </p:nvSpPr>
        <p:spPr>
          <a:xfrm>
            <a:off x="334962" y="1880314"/>
            <a:ext cx="522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27" name="Google Shape;427;p84"/>
          <p:cNvSpPr txBox="1">
            <a:spLocks noGrp="1"/>
          </p:cNvSpPr>
          <p:nvPr>
            <p:ph type="body" idx="4"/>
          </p:nvPr>
        </p:nvSpPr>
        <p:spPr>
          <a:xfrm>
            <a:off x="6844884" y="1880314"/>
            <a:ext cx="216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28" name="Google Shape;428;p84"/>
          <p:cNvSpPr txBox="1">
            <a:spLocks noGrp="1"/>
          </p:cNvSpPr>
          <p:nvPr>
            <p:ph type="body" idx="5"/>
          </p:nvPr>
        </p:nvSpPr>
        <p:spPr>
          <a:xfrm>
            <a:off x="9347256" y="1880314"/>
            <a:ext cx="216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29" name="Google Shape;429;p84"/>
          <p:cNvSpPr txBox="1">
            <a:spLocks noGrp="1"/>
          </p:cNvSpPr>
          <p:nvPr>
            <p:ph type="body" idx="6"/>
          </p:nvPr>
        </p:nvSpPr>
        <p:spPr>
          <a:xfrm>
            <a:off x="11003256" y="204520"/>
            <a:ext cx="1008000" cy="449198"/>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400"/>
              <a:buNone/>
              <a:defRPr sz="400"/>
            </a:lvl1pPr>
            <a:lvl2pPr marL="914400" lvl="1" indent="-228600" algn="l">
              <a:lnSpc>
                <a:spcPct val="100000"/>
              </a:lnSpc>
              <a:spcBef>
                <a:spcPts val="0"/>
              </a:spcBef>
              <a:spcAft>
                <a:spcPts val="0"/>
              </a:spcAft>
              <a:buSzPts val="400"/>
              <a:buNone/>
              <a:defRPr sz="400"/>
            </a:lvl2pPr>
            <a:lvl3pPr marL="1371600" lvl="2" indent="-228600" algn="l">
              <a:lnSpc>
                <a:spcPct val="100000"/>
              </a:lnSpc>
              <a:spcBef>
                <a:spcPts val="0"/>
              </a:spcBef>
              <a:spcAft>
                <a:spcPts val="0"/>
              </a:spcAft>
              <a:buSzPts val="400"/>
              <a:buNone/>
              <a:defRPr sz="400"/>
            </a:lvl3pPr>
            <a:lvl4pPr marL="1828800" lvl="3" indent="-254000" algn="l">
              <a:lnSpc>
                <a:spcPct val="100000"/>
              </a:lnSpc>
              <a:spcBef>
                <a:spcPts val="0"/>
              </a:spcBef>
              <a:spcAft>
                <a:spcPts val="0"/>
              </a:spcAft>
              <a:buSzPts val="400"/>
              <a:buChar char="–"/>
              <a:defRPr sz="400" b="0"/>
            </a:lvl4pPr>
            <a:lvl5pPr marL="2286000" lvl="4" indent="-254000" algn="l">
              <a:lnSpc>
                <a:spcPct val="100000"/>
              </a:lnSpc>
              <a:spcBef>
                <a:spcPts val="0"/>
              </a:spcBef>
              <a:spcAft>
                <a:spcPts val="0"/>
              </a:spcAft>
              <a:buSzPts val="400"/>
              <a:buAutoNum type="arabicPeriod"/>
              <a:defRPr sz="400"/>
            </a:lvl5pPr>
            <a:lvl6pPr marL="2743200" lvl="5" indent="-228600" algn="l">
              <a:lnSpc>
                <a:spcPct val="100000"/>
              </a:lnSpc>
              <a:spcBef>
                <a:spcPts val="0"/>
              </a:spcBef>
              <a:spcAft>
                <a:spcPts val="0"/>
              </a:spcAft>
              <a:buSzPts val="400"/>
              <a:buNone/>
              <a:defRPr sz="400"/>
            </a:lvl6pPr>
            <a:lvl7pPr marL="3200400" lvl="6" indent="-228600" algn="l">
              <a:lnSpc>
                <a:spcPct val="100000"/>
              </a:lnSpc>
              <a:spcBef>
                <a:spcPts val="0"/>
              </a:spcBef>
              <a:spcAft>
                <a:spcPts val="0"/>
              </a:spcAft>
              <a:buSzPts val="400"/>
              <a:buNone/>
              <a:defRPr sz="400"/>
            </a:lvl7pPr>
            <a:lvl8pPr marL="3657600" lvl="7" indent="-228600" algn="l">
              <a:lnSpc>
                <a:spcPct val="100000"/>
              </a:lnSpc>
              <a:spcBef>
                <a:spcPts val="0"/>
              </a:spcBef>
              <a:spcAft>
                <a:spcPts val="0"/>
              </a:spcAft>
              <a:buSzPts val="400"/>
              <a:buNone/>
              <a:defRPr sz="400"/>
            </a:lvl8pPr>
            <a:lvl9pPr marL="4114800" lvl="8" indent="-228600" algn="l">
              <a:lnSpc>
                <a:spcPct val="100000"/>
              </a:lnSpc>
              <a:spcBef>
                <a:spcPts val="0"/>
              </a:spcBef>
              <a:spcAft>
                <a:spcPts val="0"/>
              </a:spcAft>
              <a:buSzPts val="400"/>
              <a:buNone/>
              <a:defRPr sz="400"/>
            </a:lvl9pPr>
          </a:lstStyle>
          <a:p>
            <a:endParaRPr/>
          </a:p>
        </p:txBody>
      </p:sp>
      <p:sp>
        <p:nvSpPr>
          <p:cNvPr id="430" name="Google Shape;430;p84"/>
          <p:cNvSpPr txBox="1">
            <a:spLocks noGrp="1"/>
          </p:cNvSpPr>
          <p:nvPr>
            <p:ph type="title"/>
          </p:nvPr>
        </p:nvSpPr>
        <p:spPr>
          <a:xfrm>
            <a:off x="322218" y="333375"/>
            <a:ext cx="522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1" name="Google Shape;431;p84"/>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432" name="Google Shape;432;p84"/>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Four column-Green">
  <p:cSld name="Four column-Green">
    <p:spTree>
      <p:nvGrpSpPr>
        <p:cNvPr id="1" name="Shape 433"/>
        <p:cNvGrpSpPr/>
        <p:nvPr/>
      </p:nvGrpSpPr>
      <p:grpSpPr>
        <a:xfrm>
          <a:off x="0" y="0"/>
          <a:ext cx="0" cy="0"/>
          <a:chOff x="0" y="0"/>
          <a:chExt cx="0" cy="0"/>
        </a:xfrm>
      </p:grpSpPr>
      <p:sp>
        <p:nvSpPr>
          <p:cNvPr id="434" name="Google Shape;434;p85"/>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35" name="Google Shape;435;p85"/>
          <p:cNvSpPr txBox="1">
            <a:spLocks noGrp="1"/>
          </p:cNvSpPr>
          <p:nvPr>
            <p:ph type="title"/>
          </p:nvPr>
        </p:nvSpPr>
        <p:spPr>
          <a:xfrm>
            <a:off x="334963"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6" name="Google Shape;436;p85"/>
          <p:cNvSpPr txBox="1">
            <a:spLocks noGrp="1"/>
          </p:cNvSpPr>
          <p:nvPr>
            <p:ph type="body" idx="1"/>
          </p:nvPr>
        </p:nvSpPr>
        <p:spPr>
          <a:xfrm>
            <a:off x="334963"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37" name="Google Shape;437;p85"/>
          <p:cNvSpPr txBox="1">
            <a:spLocks noGrp="1"/>
          </p:cNvSpPr>
          <p:nvPr>
            <p:ph type="body" idx="2"/>
          </p:nvPr>
        </p:nvSpPr>
        <p:spPr>
          <a:xfrm>
            <a:off x="2979212"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38" name="Google Shape;438;p85"/>
          <p:cNvSpPr txBox="1">
            <a:spLocks noGrp="1"/>
          </p:cNvSpPr>
          <p:nvPr>
            <p:ph type="body" idx="3"/>
          </p:nvPr>
        </p:nvSpPr>
        <p:spPr>
          <a:xfrm>
            <a:off x="5623461"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39" name="Google Shape;439;p85"/>
          <p:cNvSpPr txBox="1">
            <a:spLocks noGrp="1"/>
          </p:cNvSpPr>
          <p:nvPr>
            <p:ph type="body" idx="4"/>
          </p:nvPr>
        </p:nvSpPr>
        <p:spPr>
          <a:xfrm>
            <a:off x="8267709" y="2600315"/>
            <a:ext cx="2160000" cy="324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1600"/>
              <a:buNone/>
              <a:defRPr sz="16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lt1"/>
              </a:buClr>
              <a:buSzPts val="1600"/>
              <a:buNone/>
              <a:defRPr sz="1600" b="0" cap="none">
                <a:solidFill>
                  <a:schemeClr val="lt1"/>
                </a:solidFill>
              </a:defRPr>
            </a:lvl2pPr>
            <a:lvl3pPr marL="1371600" lvl="2" indent="-330200" algn="l">
              <a:lnSpc>
                <a:spcPct val="100000"/>
              </a:lnSpc>
              <a:spcBef>
                <a:spcPts val="600"/>
              </a:spcBef>
              <a:spcAft>
                <a:spcPts val="0"/>
              </a:spcAft>
              <a:buClr>
                <a:schemeClr val="lt1"/>
              </a:buClr>
              <a:buSzPts val="1600"/>
              <a:buChar char="•"/>
              <a:defRPr sz="1600">
                <a:solidFill>
                  <a:schemeClr val="lt1"/>
                </a:solidFill>
              </a:defRPr>
            </a:lvl3pPr>
            <a:lvl4pPr marL="1828800" lvl="3" indent="-330200" algn="l">
              <a:lnSpc>
                <a:spcPct val="100000"/>
              </a:lnSpc>
              <a:spcBef>
                <a:spcPts val="600"/>
              </a:spcBef>
              <a:spcAft>
                <a:spcPts val="0"/>
              </a:spcAft>
              <a:buClr>
                <a:schemeClr val="lt1"/>
              </a:buClr>
              <a:buSzPts val="1600"/>
              <a:buChar char="–"/>
              <a:defRPr sz="1600">
                <a:solidFill>
                  <a:schemeClr val="lt1"/>
                </a:solidFill>
              </a:defRPr>
            </a:lvl4pPr>
            <a:lvl5pPr marL="2286000" lvl="4" indent="-330200" algn="l">
              <a:lnSpc>
                <a:spcPct val="100000"/>
              </a:lnSpc>
              <a:spcBef>
                <a:spcPts val="600"/>
              </a:spcBef>
              <a:spcAft>
                <a:spcPts val="0"/>
              </a:spcAft>
              <a:buClr>
                <a:schemeClr val="lt1"/>
              </a:buClr>
              <a:buSzPts val="1600"/>
              <a:buAutoNum type="arabicPeriod"/>
              <a:defRPr sz="1600">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40" name="Google Shape;440;p85"/>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1" name="Google Shape;441;p85"/>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442" name="Google Shape;442;p85"/>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443" name="Google Shape;443;p85"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444"/>
        <p:cNvGrpSpPr/>
        <p:nvPr/>
      </p:nvGrpSpPr>
      <p:grpSpPr>
        <a:xfrm>
          <a:off x="0" y="0"/>
          <a:ext cx="0" cy="0"/>
          <a:chOff x="0" y="0"/>
          <a:chExt cx="0" cy="0"/>
        </a:xfrm>
      </p:grpSpPr>
      <p:sp>
        <p:nvSpPr>
          <p:cNvPr id="445" name="Google Shape;445;p86"/>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46" name="Google Shape;446;p86"/>
          <p:cNvSpPr txBox="1">
            <a:spLocks noGrp="1"/>
          </p:cNvSpPr>
          <p:nvPr>
            <p:ph type="body" idx="1"/>
          </p:nvPr>
        </p:nvSpPr>
        <p:spPr>
          <a:xfrm>
            <a:off x="3842214" y="2106271"/>
            <a:ext cx="4507572" cy="228125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accent1"/>
              </a:buClr>
              <a:buSzPts val="2800"/>
              <a:buNone/>
              <a:defRPr sz="2800" cap="none">
                <a:solidFill>
                  <a:schemeClr val="accent1"/>
                </a:solidFill>
                <a:latin typeface="Arial"/>
                <a:ea typeface="Arial"/>
                <a:cs typeface="Arial"/>
                <a:sym typeface="Arial"/>
              </a:defRPr>
            </a:lvl1pPr>
            <a:lvl2pPr marL="914400" lvl="1" indent="-228600" algn="l">
              <a:lnSpc>
                <a:spcPct val="100000"/>
              </a:lnSpc>
              <a:spcBef>
                <a:spcPts val="600"/>
              </a:spcBef>
              <a:spcAft>
                <a:spcPts val="0"/>
              </a:spcAft>
              <a:buClr>
                <a:schemeClr val="accent1"/>
              </a:buClr>
              <a:buSzPts val="1600"/>
              <a:buNone/>
              <a:defRPr sz="1600" b="0" cap="none">
                <a:solidFill>
                  <a:schemeClr val="accent1"/>
                </a:solidFill>
              </a:defRPr>
            </a:lvl2pPr>
            <a:lvl3pPr marL="1371600" lvl="2" indent="-330200" algn="l">
              <a:lnSpc>
                <a:spcPct val="100000"/>
              </a:lnSpc>
              <a:spcBef>
                <a:spcPts val="600"/>
              </a:spcBef>
              <a:spcAft>
                <a:spcPts val="0"/>
              </a:spcAft>
              <a:buClr>
                <a:schemeClr val="accent1"/>
              </a:buClr>
              <a:buSzPts val="1600"/>
              <a:buChar char="•"/>
              <a:defRPr sz="1600" cap="none">
                <a:solidFill>
                  <a:schemeClr val="accent1"/>
                </a:solidFill>
              </a:defRPr>
            </a:lvl3pPr>
            <a:lvl4pPr marL="1828800" lvl="3" indent="-330200" algn="l">
              <a:lnSpc>
                <a:spcPct val="100000"/>
              </a:lnSpc>
              <a:spcBef>
                <a:spcPts val="600"/>
              </a:spcBef>
              <a:spcAft>
                <a:spcPts val="0"/>
              </a:spcAft>
              <a:buClr>
                <a:schemeClr val="accent1"/>
              </a:buClr>
              <a:buSzPts val="1600"/>
              <a:buChar char="–"/>
              <a:defRPr sz="1600" cap="none">
                <a:solidFill>
                  <a:schemeClr val="accent1"/>
                </a:solidFill>
              </a:defRPr>
            </a:lvl4pPr>
            <a:lvl5pPr marL="2286000" lvl="4" indent="-330200" algn="l">
              <a:lnSpc>
                <a:spcPct val="100000"/>
              </a:lnSpc>
              <a:spcBef>
                <a:spcPts val="600"/>
              </a:spcBef>
              <a:spcAft>
                <a:spcPts val="0"/>
              </a:spcAft>
              <a:buClr>
                <a:schemeClr val="accent1"/>
              </a:buClr>
              <a:buSzPts val="1600"/>
              <a:buAutoNum type="arabicPeriod"/>
              <a:defRPr sz="1600" cap="none">
                <a:solidFill>
                  <a:schemeClr val="accen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47" name="Google Shape;447;p86"/>
          <p:cNvSpPr txBox="1"/>
          <p:nvPr/>
        </p:nvSpPr>
        <p:spPr>
          <a:xfrm>
            <a:off x="2756995" y="1307904"/>
            <a:ext cx="914033" cy="19389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0">
                <a:solidFill>
                  <a:schemeClr val="accent1"/>
                </a:solidFill>
                <a:latin typeface="Arial"/>
                <a:ea typeface="Arial"/>
                <a:cs typeface="Arial"/>
                <a:sym typeface="Arial"/>
              </a:rPr>
              <a:t>“</a:t>
            </a:r>
            <a:endParaRPr/>
          </a:p>
        </p:txBody>
      </p:sp>
      <p:sp>
        <p:nvSpPr>
          <p:cNvPr id="448" name="Google Shape;448;p86"/>
          <p:cNvSpPr txBox="1"/>
          <p:nvPr/>
        </p:nvSpPr>
        <p:spPr>
          <a:xfrm>
            <a:off x="7755716" y="3692995"/>
            <a:ext cx="1643399" cy="19389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0">
                <a:solidFill>
                  <a:schemeClr val="dk2"/>
                </a:solidFill>
                <a:latin typeface="Arial"/>
                <a:ea typeface="Arial"/>
                <a:cs typeface="Arial"/>
                <a:sym typeface="Arial"/>
              </a:rPr>
              <a:t>“</a:t>
            </a:r>
            <a:r>
              <a:rPr lang="en-US" sz="12000">
                <a:solidFill>
                  <a:schemeClr val="accent1"/>
                </a:solidFill>
                <a:latin typeface="Arial"/>
                <a:ea typeface="Arial"/>
                <a:cs typeface="Arial"/>
                <a:sym typeface="Arial"/>
              </a:rPr>
              <a:t>”</a:t>
            </a:r>
            <a:endParaRPr/>
          </a:p>
        </p:txBody>
      </p:sp>
      <p:sp>
        <p:nvSpPr>
          <p:cNvPr id="449" name="Google Shape;449;p86"/>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0" name="Google Shape;450;p86"/>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451" name="Google Shape;451;p86"/>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452" name="Google Shape;452;p86"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able">
  <p:cSld name="Table">
    <p:spTree>
      <p:nvGrpSpPr>
        <p:cNvPr id="1" name="Shape 453"/>
        <p:cNvGrpSpPr/>
        <p:nvPr/>
      </p:nvGrpSpPr>
      <p:grpSpPr>
        <a:xfrm>
          <a:off x="0" y="0"/>
          <a:ext cx="0" cy="0"/>
          <a:chOff x="0" y="0"/>
          <a:chExt cx="0" cy="0"/>
        </a:xfrm>
      </p:grpSpPr>
      <p:sp>
        <p:nvSpPr>
          <p:cNvPr id="454" name="Google Shape;454;p87"/>
          <p:cNvSpPr txBox="1">
            <a:spLocks noGrp="1"/>
          </p:cNvSpPr>
          <p:nvPr>
            <p:ph type="title"/>
          </p:nvPr>
        </p:nvSpPr>
        <p:spPr>
          <a:xfrm>
            <a:off x="334963" y="333375"/>
            <a:ext cx="10794666"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5" name="Google Shape;455;p87"/>
          <p:cNvSpPr txBox="1">
            <a:spLocks noGrp="1"/>
          </p:cNvSpPr>
          <p:nvPr>
            <p:ph type="body" idx="1"/>
          </p:nvPr>
        </p:nvSpPr>
        <p:spPr>
          <a:xfrm>
            <a:off x="334963" y="1413375"/>
            <a:ext cx="10794665"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56" name="Google Shape;456;p87"/>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7" name="Google Shape;457;p8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458" name="Google Shape;458;p87"/>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Chart">
  <p:cSld name="Chart">
    <p:spTree>
      <p:nvGrpSpPr>
        <p:cNvPr id="1" name="Shape 459"/>
        <p:cNvGrpSpPr/>
        <p:nvPr/>
      </p:nvGrpSpPr>
      <p:grpSpPr>
        <a:xfrm>
          <a:off x="0" y="0"/>
          <a:ext cx="0" cy="0"/>
          <a:chOff x="0" y="0"/>
          <a:chExt cx="0" cy="0"/>
        </a:xfrm>
      </p:grpSpPr>
      <p:sp>
        <p:nvSpPr>
          <p:cNvPr id="460" name="Google Shape;460;p88"/>
          <p:cNvSpPr txBox="1">
            <a:spLocks noGrp="1"/>
          </p:cNvSpPr>
          <p:nvPr>
            <p:ph type="title"/>
          </p:nvPr>
        </p:nvSpPr>
        <p:spPr>
          <a:xfrm>
            <a:off x="334963" y="333375"/>
            <a:ext cx="10801351"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1" name="Google Shape;461;p88"/>
          <p:cNvSpPr txBox="1">
            <a:spLocks noGrp="1"/>
          </p:cNvSpPr>
          <p:nvPr>
            <p:ph type="body" idx="1"/>
          </p:nvPr>
        </p:nvSpPr>
        <p:spPr>
          <a:xfrm>
            <a:off x="334964" y="1413375"/>
            <a:ext cx="10801350"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62" name="Google Shape;462;p88"/>
          <p:cNvSpPr>
            <a:spLocks noGrp="1"/>
          </p:cNvSpPr>
          <p:nvPr>
            <p:ph type="chart" idx="2"/>
          </p:nvPr>
        </p:nvSpPr>
        <p:spPr>
          <a:xfrm>
            <a:off x="334963" y="2243442"/>
            <a:ext cx="10801350" cy="3599999"/>
          </a:xfrm>
          <a:prstGeom prst="rect">
            <a:avLst/>
          </a:prstGeom>
          <a:noFill/>
          <a:ln>
            <a:noFill/>
          </a:ln>
        </p:spPr>
        <p:txBody>
          <a:bodyPr spcFirstLastPara="1" wrap="square" lIns="0" tIns="0" rIns="0" bIns="0" anchor="t" anchorCtr="0">
            <a:noAutofit/>
          </a:bodyPr>
          <a:lstStyle>
            <a:lvl1pPr marR="0" lvl="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R="0" lvl="1"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R="0" lvl="2"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R="0" lvl="3"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R="0" lvl="4"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R="0" lvl="5"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463" name="Google Shape;463;p88"/>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4" name="Google Shape;464;p88"/>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465" name="Google Shape;465;p88"/>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able-Green">
  <p:cSld name="Table-Green">
    <p:spTree>
      <p:nvGrpSpPr>
        <p:cNvPr id="1" name="Shape 466"/>
        <p:cNvGrpSpPr/>
        <p:nvPr/>
      </p:nvGrpSpPr>
      <p:grpSpPr>
        <a:xfrm>
          <a:off x="0" y="0"/>
          <a:ext cx="0" cy="0"/>
          <a:chOff x="0" y="0"/>
          <a:chExt cx="0" cy="0"/>
        </a:xfrm>
      </p:grpSpPr>
      <p:sp>
        <p:nvSpPr>
          <p:cNvPr id="467" name="Google Shape;467;p89"/>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68" name="Google Shape;468;p89"/>
          <p:cNvSpPr txBox="1">
            <a:spLocks noGrp="1"/>
          </p:cNvSpPr>
          <p:nvPr>
            <p:ph type="title"/>
          </p:nvPr>
        </p:nvSpPr>
        <p:spPr>
          <a:xfrm>
            <a:off x="334963" y="333375"/>
            <a:ext cx="10794666"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9" name="Google Shape;469;p89"/>
          <p:cNvSpPr txBox="1">
            <a:spLocks noGrp="1"/>
          </p:cNvSpPr>
          <p:nvPr>
            <p:ph type="body" idx="1"/>
          </p:nvPr>
        </p:nvSpPr>
        <p:spPr>
          <a:xfrm>
            <a:off x="334963" y="1413375"/>
            <a:ext cx="10794665"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solidFill>
                  <a:schemeClr val="accent1"/>
                </a:solidFill>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70" name="Google Shape;470;p89"/>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1" name="Google Shape;471;p89"/>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472" name="Google Shape;472;p89"/>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473" name="Google Shape;473;p89"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Chart-Green">
  <p:cSld name="Chart-Green">
    <p:spTree>
      <p:nvGrpSpPr>
        <p:cNvPr id="1" name="Shape 474"/>
        <p:cNvGrpSpPr/>
        <p:nvPr/>
      </p:nvGrpSpPr>
      <p:grpSpPr>
        <a:xfrm>
          <a:off x="0" y="0"/>
          <a:ext cx="0" cy="0"/>
          <a:chOff x="0" y="0"/>
          <a:chExt cx="0" cy="0"/>
        </a:xfrm>
      </p:grpSpPr>
      <p:sp>
        <p:nvSpPr>
          <p:cNvPr id="475" name="Google Shape;475;p90"/>
          <p:cNvSpPr/>
          <p:nvPr/>
        </p:nvSpPr>
        <p:spPr>
          <a:xfrm>
            <a:off x="0" y="0"/>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76" name="Google Shape;476;p90"/>
          <p:cNvSpPr txBox="1">
            <a:spLocks noGrp="1"/>
          </p:cNvSpPr>
          <p:nvPr>
            <p:ph type="title"/>
          </p:nvPr>
        </p:nvSpPr>
        <p:spPr>
          <a:xfrm>
            <a:off x="334963" y="333375"/>
            <a:ext cx="10801351"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7" name="Google Shape;477;p90"/>
          <p:cNvSpPr txBox="1">
            <a:spLocks noGrp="1"/>
          </p:cNvSpPr>
          <p:nvPr>
            <p:ph type="body" idx="1"/>
          </p:nvPr>
        </p:nvSpPr>
        <p:spPr>
          <a:xfrm>
            <a:off x="334964" y="1413375"/>
            <a:ext cx="10801350" cy="72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1"/>
              </a:buClr>
              <a:buSzPts val="1800"/>
              <a:buNone/>
              <a:defRPr>
                <a:solidFill>
                  <a:schemeClr val="lt1"/>
                </a:solidFill>
              </a:defRPr>
            </a:lvl1pPr>
            <a:lvl2pPr marL="914400" lvl="1" indent="-228600" algn="l">
              <a:lnSpc>
                <a:spcPct val="100000"/>
              </a:lnSpc>
              <a:spcBef>
                <a:spcPts val="1200"/>
              </a:spcBef>
              <a:spcAft>
                <a:spcPts val="0"/>
              </a:spcAft>
              <a:buClr>
                <a:schemeClr val="accent1"/>
              </a:buClr>
              <a:buSzPts val="1800"/>
              <a:buNone/>
              <a:defRPr>
                <a:solidFill>
                  <a:schemeClr val="accent1"/>
                </a:solidFill>
              </a:defRPr>
            </a:lvl2pPr>
            <a:lvl3pPr marL="1371600" lvl="2" indent="-342900" algn="l">
              <a:lnSpc>
                <a:spcPct val="100000"/>
              </a:lnSpc>
              <a:spcBef>
                <a:spcPts val="600"/>
              </a:spcBef>
              <a:spcAft>
                <a:spcPts val="0"/>
              </a:spcAft>
              <a:buClr>
                <a:schemeClr val="lt1"/>
              </a:buClr>
              <a:buSzPts val="1800"/>
              <a:buChar char="•"/>
              <a:defRPr>
                <a:solidFill>
                  <a:schemeClr val="lt1"/>
                </a:solidFill>
              </a:defRPr>
            </a:lvl3pPr>
            <a:lvl4pPr marL="1828800" lvl="3" indent="-342900" algn="l">
              <a:lnSpc>
                <a:spcPct val="100000"/>
              </a:lnSpc>
              <a:spcBef>
                <a:spcPts val="600"/>
              </a:spcBef>
              <a:spcAft>
                <a:spcPts val="0"/>
              </a:spcAft>
              <a:buClr>
                <a:schemeClr val="lt1"/>
              </a:buClr>
              <a:buSzPts val="1800"/>
              <a:buChar char="–"/>
              <a:defRPr>
                <a:solidFill>
                  <a:schemeClr val="lt1"/>
                </a:solidFill>
              </a:defRPr>
            </a:lvl4pPr>
            <a:lvl5pPr marL="2286000" lvl="4" indent="-342900" algn="l">
              <a:lnSpc>
                <a:spcPct val="100000"/>
              </a:lnSpc>
              <a:spcBef>
                <a:spcPts val="600"/>
              </a:spcBef>
              <a:spcAft>
                <a:spcPts val="0"/>
              </a:spcAft>
              <a:buClr>
                <a:schemeClr val="lt1"/>
              </a:buClr>
              <a:buSzPts val="1800"/>
              <a:buAutoNum type="arabicPeriod"/>
              <a:defRPr>
                <a:solidFill>
                  <a:schemeClr val="lt1"/>
                </a:solidFill>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478" name="Google Shape;478;p90"/>
          <p:cNvSpPr>
            <a:spLocks noGrp="1"/>
          </p:cNvSpPr>
          <p:nvPr>
            <p:ph type="chart" idx="2"/>
          </p:nvPr>
        </p:nvSpPr>
        <p:spPr>
          <a:xfrm>
            <a:off x="334963" y="2243442"/>
            <a:ext cx="10801350" cy="3599999"/>
          </a:xfrm>
          <a:prstGeom prst="rect">
            <a:avLst/>
          </a:prstGeom>
          <a:noFill/>
          <a:ln>
            <a:noFill/>
          </a:ln>
        </p:spPr>
        <p:txBody>
          <a:bodyPr spcFirstLastPara="1" wrap="square" lIns="0" tIns="0" rIns="0" bIns="0" anchor="t" anchorCtr="0">
            <a:noAutofit/>
          </a:bodyPr>
          <a:lstStyle>
            <a:lvl1pPr marR="0" lvl="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R="0" lvl="1"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R="0" lvl="2"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R="0" lvl="3"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R="0" lvl="4"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R="0" lvl="5"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479" name="Google Shape;479;p90"/>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0" name="Google Shape;480;p90"/>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481" name="Google Shape;481;p90"/>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482" name="Google Shape;482;p90"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End slide">
  <p:cSld name="End slide">
    <p:spTree>
      <p:nvGrpSpPr>
        <p:cNvPr id="1" name="Shape 483"/>
        <p:cNvGrpSpPr/>
        <p:nvPr/>
      </p:nvGrpSpPr>
      <p:grpSpPr>
        <a:xfrm>
          <a:off x="0" y="0"/>
          <a:ext cx="0" cy="0"/>
          <a:chOff x="0" y="0"/>
          <a:chExt cx="0" cy="0"/>
        </a:xfrm>
      </p:grpSpPr>
      <p:sp>
        <p:nvSpPr>
          <p:cNvPr id="484" name="Google Shape;484;p91"/>
          <p:cNvSpPr/>
          <p:nvPr/>
        </p:nvSpPr>
        <p:spPr>
          <a:xfrm>
            <a:off x="719400" y="-2"/>
            <a:ext cx="107532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5" name="Google Shape;485;p91"/>
          <p:cNvSpPr txBox="1">
            <a:spLocks noGrp="1"/>
          </p:cNvSpPr>
          <p:nvPr>
            <p:ph type="title"/>
          </p:nvPr>
        </p:nvSpPr>
        <p:spPr>
          <a:xfrm>
            <a:off x="719400" y="-2"/>
            <a:ext cx="4680000" cy="4068000"/>
          </a:xfrm>
          <a:prstGeom prst="rect">
            <a:avLst/>
          </a:prstGeom>
          <a:solidFill>
            <a:schemeClr val="dk2"/>
          </a:solidFill>
          <a:ln>
            <a:noFill/>
          </a:ln>
        </p:spPr>
        <p:txBody>
          <a:bodyPr spcFirstLastPara="1" wrap="square" lIns="342000" tIns="342000" rIns="0" bIns="504000" anchor="b" anchorCtr="0">
            <a:noAutofit/>
          </a:bodyPr>
          <a:lstStyle>
            <a:lvl1pPr lvl="0" algn="l">
              <a:lnSpc>
                <a:spcPct val="80000"/>
              </a:lnSpc>
              <a:spcBef>
                <a:spcPts val="0"/>
              </a:spcBef>
              <a:spcAft>
                <a:spcPts val="0"/>
              </a:spcAft>
              <a:buClr>
                <a:schemeClr val="accent1"/>
              </a:buClr>
              <a:buSzPts val="4500"/>
              <a:buFont typeface="Arial"/>
              <a:buNone/>
              <a:defRPr sz="45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6" name="Google Shape;486;p91"/>
          <p:cNvSpPr>
            <a:spLocks noGrp="1"/>
          </p:cNvSpPr>
          <p:nvPr>
            <p:ph type="pic" idx="2"/>
          </p:nvPr>
        </p:nvSpPr>
        <p:spPr>
          <a:xfrm>
            <a:off x="0" y="-2"/>
            <a:ext cx="12192000" cy="6876000"/>
          </a:xfrm>
          <a:prstGeom prst="rect">
            <a:avLst/>
          </a:prstGeom>
          <a:solidFill>
            <a:srgbClr val="D8D8D8"/>
          </a:solidFill>
          <a:ln>
            <a:noFill/>
          </a:ln>
        </p:spPr>
      </p:sp>
      <p:sp>
        <p:nvSpPr>
          <p:cNvPr id="487" name="Google Shape;487;p91"/>
          <p:cNvSpPr txBox="1"/>
          <p:nvPr/>
        </p:nvSpPr>
        <p:spPr>
          <a:xfrm>
            <a:off x="7916652" y="3928056"/>
            <a:ext cx="3321238" cy="2556457"/>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2"/>
              </a:buClr>
              <a:buSzPts val="1600"/>
              <a:buFont typeface="Arial"/>
              <a:buNone/>
            </a:pPr>
            <a:r>
              <a:rPr lang="en-US" sz="1600" b="0" cap="none">
                <a:solidFill>
                  <a:schemeClr val="lt2"/>
                </a:solidFill>
                <a:latin typeface="Arial"/>
                <a:ea typeface="Arial"/>
                <a:cs typeface="Arial"/>
                <a:sym typeface="Arial"/>
              </a:rPr>
              <a:t>Forest Stewardship Council®</a:t>
            </a:r>
            <a:endParaRPr/>
          </a:p>
          <a:p>
            <a:pPr marL="0" marR="0" lvl="0" indent="0" algn="l" rtl="0">
              <a:lnSpc>
                <a:spcPct val="100000"/>
              </a:lnSpc>
              <a:spcBef>
                <a:spcPts val="400"/>
              </a:spcBef>
              <a:spcAft>
                <a:spcPts val="0"/>
              </a:spcAft>
              <a:buClr>
                <a:schemeClr val="lt2"/>
              </a:buClr>
              <a:buSzPts val="1500"/>
              <a:buFont typeface="Arial"/>
              <a:buNone/>
            </a:pPr>
            <a:r>
              <a:rPr lang="en-US" sz="1500" b="1" cap="none">
                <a:solidFill>
                  <a:schemeClr val="lt2"/>
                </a:solidFill>
                <a:latin typeface="Arial"/>
                <a:ea typeface="Arial"/>
                <a:cs typeface="Arial"/>
                <a:sym typeface="Arial"/>
              </a:rPr>
              <a:t>FSC</a:t>
            </a:r>
            <a:r>
              <a:rPr lang="en-US" sz="1600" b="1" cap="none" baseline="30000">
                <a:solidFill>
                  <a:schemeClr val="lt2"/>
                </a:solidFill>
                <a:latin typeface="Arial"/>
                <a:ea typeface="Arial"/>
                <a:cs typeface="Arial"/>
                <a:sym typeface="Arial"/>
              </a:rPr>
              <a:t> ®</a:t>
            </a:r>
            <a:r>
              <a:rPr lang="en-US" sz="1500" b="1" cap="none">
                <a:solidFill>
                  <a:schemeClr val="lt2"/>
                </a:solidFill>
                <a:latin typeface="Arial"/>
                <a:ea typeface="Arial"/>
                <a:cs typeface="Arial"/>
                <a:sym typeface="Arial"/>
              </a:rPr>
              <a:t> Global Development</a:t>
            </a:r>
            <a:endParaRPr/>
          </a:p>
          <a:p>
            <a:pPr marL="0" marR="0" lvl="0" indent="0" algn="l" rtl="0">
              <a:lnSpc>
                <a:spcPct val="100000"/>
              </a:lnSpc>
              <a:spcBef>
                <a:spcPts val="1800"/>
              </a:spcBef>
              <a:spcAft>
                <a:spcPts val="0"/>
              </a:spcAft>
              <a:buClr>
                <a:schemeClr val="lt1"/>
              </a:buClr>
              <a:buSzPts val="1600"/>
              <a:buFont typeface="Arial"/>
              <a:buNone/>
            </a:pPr>
            <a:endParaRPr sz="1600" b="0"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chemeClr val="lt2"/>
              </a:buClr>
              <a:buSzPts val="1200"/>
              <a:buFont typeface="Arial"/>
              <a:buNone/>
            </a:pPr>
            <a:r>
              <a:rPr lang="en-US" sz="1200" b="0" cap="none">
                <a:solidFill>
                  <a:schemeClr val="lt2"/>
                </a:solidFill>
                <a:latin typeface="Arial"/>
                <a:ea typeface="Arial"/>
                <a:cs typeface="Arial"/>
                <a:sym typeface="Arial"/>
              </a:rPr>
              <a:t>Adenauerallee 134, 53113 Bonn, Germany</a:t>
            </a:r>
            <a:endParaRPr/>
          </a:p>
          <a:p>
            <a:pPr marL="0" marR="0" lvl="0" indent="0" algn="l" rtl="0">
              <a:lnSpc>
                <a:spcPct val="100000"/>
              </a:lnSpc>
              <a:spcBef>
                <a:spcPts val="200"/>
              </a:spcBef>
              <a:spcAft>
                <a:spcPts val="0"/>
              </a:spcAft>
              <a:buClr>
                <a:schemeClr val="lt2"/>
              </a:buClr>
              <a:buSzPts val="1200"/>
              <a:buFont typeface="Arial"/>
              <a:buNone/>
            </a:pPr>
            <a:r>
              <a:rPr lang="en-US" sz="1200" b="0" cap="none">
                <a:solidFill>
                  <a:schemeClr val="lt2"/>
                </a:solidFill>
                <a:latin typeface="Arial"/>
                <a:ea typeface="Arial"/>
                <a:cs typeface="Arial"/>
                <a:sym typeface="Arial"/>
              </a:rPr>
              <a:t>T +49 (0) 228 367 66-0</a:t>
            </a:r>
            <a:endParaRPr/>
          </a:p>
          <a:p>
            <a:pPr marL="0" marR="0" lvl="0" indent="0" algn="l" rtl="0">
              <a:lnSpc>
                <a:spcPct val="100000"/>
              </a:lnSpc>
              <a:spcBef>
                <a:spcPts val="200"/>
              </a:spcBef>
              <a:spcAft>
                <a:spcPts val="0"/>
              </a:spcAft>
              <a:buClr>
                <a:schemeClr val="lt2"/>
              </a:buClr>
              <a:buSzPts val="1200"/>
              <a:buFont typeface="Arial"/>
              <a:buNone/>
            </a:pPr>
            <a:r>
              <a:rPr lang="en-US" sz="1200" b="1" cap="none">
                <a:solidFill>
                  <a:schemeClr val="lt2"/>
                </a:solidFill>
                <a:latin typeface="Arial"/>
                <a:ea typeface="Arial"/>
                <a:cs typeface="Arial"/>
                <a:sym typeface="Arial"/>
              </a:rPr>
              <a:t>F +49 (0) 228 367 66 65</a:t>
            </a:r>
            <a:endParaRPr/>
          </a:p>
          <a:p>
            <a:pPr marL="0" marR="0" lvl="0" indent="0" algn="l" rtl="0">
              <a:lnSpc>
                <a:spcPct val="100000"/>
              </a:lnSpc>
              <a:spcBef>
                <a:spcPts val="200"/>
              </a:spcBef>
              <a:spcAft>
                <a:spcPts val="0"/>
              </a:spcAft>
              <a:buClr>
                <a:schemeClr val="lt2"/>
              </a:buClr>
              <a:buSzPts val="1200"/>
              <a:buFont typeface="Arial"/>
              <a:buNone/>
            </a:pPr>
            <a:r>
              <a:rPr lang="en-US" sz="1200" b="0" cap="none">
                <a:solidFill>
                  <a:schemeClr val="lt2"/>
                </a:solidFill>
                <a:latin typeface="Arial"/>
                <a:ea typeface="Arial"/>
                <a:cs typeface="Arial"/>
                <a:sym typeface="Arial"/>
              </a:rPr>
              <a:t>FSC Global Development © All rights reserved</a:t>
            </a:r>
            <a:endParaRPr/>
          </a:p>
          <a:p>
            <a:pPr marL="0" marR="0" lvl="0" indent="0" algn="l" rtl="0">
              <a:lnSpc>
                <a:spcPct val="100000"/>
              </a:lnSpc>
              <a:spcBef>
                <a:spcPts val="200"/>
              </a:spcBef>
              <a:spcAft>
                <a:spcPts val="0"/>
              </a:spcAft>
              <a:buClr>
                <a:schemeClr val="lt2"/>
              </a:buClr>
              <a:buSzPts val="1200"/>
              <a:buFont typeface="Arial"/>
              <a:buNone/>
            </a:pPr>
            <a:r>
              <a:rPr lang="en-US" sz="1200" b="0" cap="none">
                <a:solidFill>
                  <a:schemeClr val="lt2"/>
                </a:solidFill>
                <a:latin typeface="Arial"/>
                <a:ea typeface="Arial"/>
                <a:cs typeface="Arial"/>
                <a:sym typeface="Arial"/>
              </a:rPr>
              <a:t>FSC® F000100 </a:t>
            </a:r>
            <a:endParaRPr/>
          </a:p>
          <a:p>
            <a:pPr marL="0" marR="0" lvl="0" indent="0" algn="l" rtl="0">
              <a:lnSpc>
                <a:spcPct val="100000"/>
              </a:lnSpc>
              <a:spcBef>
                <a:spcPts val="800"/>
              </a:spcBef>
              <a:spcAft>
                <a:spcPts val="0"/>
              </a:spcAft>
              <a:buClr>
                <a:schemeClr val="lt2"/>
              </a:buClr>
              <a:buSzPts val="1400"/>
              <a:buFont typeface="Arial"/>
              <a:buNone/>
            </a:pPr>
            <a:r>
              <a:rPr lang="en-US" sz="1400" b="0" cap="none">
                <a:solidFill>
                  <a:schemeClr val="lt2"/>
                </a:solidFill>
                <a:latin typeface="Arial"/>
                <a:ea typeface="Arial"/>
                <a:cs typeface="Arial"/>
                <a:sym typeface="Arial"/>
              </a:rPr>
              <a:t>www.fsc.org</a:t>
            </a:r>
            <a:endParaRPr sz="1400" b="0" cap="none">
              <a:solidFill>
                <a:schemeClr val="lt2"/>
              </a:solidFill>
              <a:latin typeface="Arial"/>
              <a:ea typeface="Arial"/>
              <a:cs typeface="Arial"/>
              <a:sym typeface="Arial"/>
            </a:endParaRPr>
          </a:p>
          <a:p>
            <a:pPr marL="0" marR="0" lvl="0" indent="0" algn="l" rtl="0">
              <a:lnSpc>
                <a:spcPct val="100000"/>
              </a:lnSpc>
              <a:spcBef>
                <a:spcPts val="600"/>
              </a:spcBef>
              <a:spcAft>
                <a:spcPts val="0"/>
              </a:spcAft>
              <a:buClr>
                <a:schemeClr val="lt1"/>
              </a:buClr>
              <a:buSzPts val="1600"/>
              <a:buFont typeface="Arial"/>
              <a:buNone/>
            </a:pPr>
            <a:endParaRPr sz="1600" b="0" cap="none">
              <a:solidFill>
                <a:schemeClr val="lt1"/>
              </a:solidFill>
              <a:latin typeface="Arial"/>
              <a:ea typeface="Arial"/>
              <a:cs typeface="Arial"/>
              <a:sym typeface="Arial"/>
            </a:endParaRPr>
          </a:p>
        </p:txBody>
      </p:sp>
      <p:sp>
        <p:nvSpPr>
          <p:cNvPr id="488" name="Google Shape;488;p91"/>
          <p:cNvSpPr/>
          <p:nvPr/>
        </p:nvSpPr>
        <p:spPr>
          <a:xfrm>
            <a:off x="7916652" y="4591756"/>
            <a:ext cx="242382" cy="242382"/>
          </a:xfrm>
          <a:custGeom>
            <a:avLst/>
            <a:gdLst/>
            <a:ahLst/>
            <a:cxnLst/>
            <a:rect l="l" t="t" r="r" b="b"/>
            <a:pathLst>
              <a:path w="809625" h="809625" extrusionOk="0">
                <a:moveTo>
                  <a:pt x="357950" y="333375"/>
                </a:moveTo>
                <a:lnTo>
                  <a:pt x="480537" y="397002"/>
                </a:lnTo>
                <a:lnTo>
                  <a:pt x="357950" y="460439"/>
                </a:lnTo>
                <a:close/>
                <a:moveTo>
                  <a:pt x="242887" y="249555"/>
                </a:moveTo>
                <a:cubicBezTo>
                  <a:pt x="207159" y="249660"/>
                  <a:pt x="178222" y="278597"/>
                  <a:pt x="178117" y="314325"/>
                </a:cubicBezTo>
                <a:lnTo>
                  <a:pt x="178117" y="495300"/>
                </a:lnTo>
                <a:cubicBezTo>
                  <a:pt x="178222" y="531028"/>
                  <a:pt x="207159" y="559965"/>
                  <a:pt x="242887" y="560070"/>
                </a:cubicBezTo>
                <a:lnTo>
                  <a:pt x="566737" y="560070"/>
                </a:lnTo>
                <a:cubicBezTo>
                  <a:pt x="602465" y="559965"/>
                  <a:pt x="631402" y="531028"/>
                  <a:pt x="631507" y="495300"/>
                </a:cubicBezTo>
                <a:lnTo>
                  <a:pt x="631507" y="314325"/>
                </a:lnTo>
                <a:cubicBezTo>
                  <a:pt x="631402" y="278597"/>
                  <a:pt x="602465" y="249660"/>
                  <a:pt x="566737" y="249555"/>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489" name="Google Shape;489;p91"/>
          <p:cNvSpPr/>
          <p:nvPr/>
        </p:nvSpPr>
        <p:spPr>
          <a:xfrm>
            <a:off x="8298996"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495146" y="220645"/>
                </a:moveTo>
                <a:cubicBezTo>
                  <a:pt x="471342" y="219904"/>
                  <a:pt x="447255" y="228245"/>
                  <a:pt x="428527" y="245841"/>
                </a:cubicBezTo>
                <a:cubicBezTo>
                  <a:pt x="409833" y="263407"/>
                  <a:pt x="399219" y="287911"/>
                  <a:pt x="399192" y="313563"/>
                </a:cubicBezTo>
                <a:cubicBezTo>
                  <a:pt x="399204" y="320709"/>
                  <a:pt x="400003" y="327832"/>
                  <a:pt x="401573" y="334803"/>
                </a:cubicBezTo>
                <a:cubicBezTo>
                  <a:pt x="326768" y="331204"/>
                  <a:pt x="256991" y="296073"/>
                  <a:pt x="209549" y="238125"/>
                </a:cubicBezTo>
                <a:cubicBezTo>
                  <a:pt x="185023" y="280491"/>
                  <a:pt x="197513" y="334615"/>
                  <a:pt x="238124" y="361950"/>
                </a:cubicBezTo>
                <a:cubicBezTo>
                  <a:pt x="223336" y="361482"/>
                  <a:pt x="208871" y="357499"/>
                  <a:pt x="195928" y="350329"/>
                </a:cubicBezTo>
                <a:lnTo>
                  <a:pt x="195929" y="351567"/>
                </a:lnTo>
                <a:cubicBezTo>
                  <a:pt x="195962" y="395849"/>
                  <a:pt x="227195" y="433974"/>
                  <a:pt x="270605" y="442722"/>
                </a:cubicBezTo>
                <a:cubicBezTo>
                  <a:pt x="256901" y="446399"/>
                  <a:pt x="242546" y="446952"/>
                  <a:pt x="228599" y="444341"/>
                </a:cubicBezTo>
                <a:cubicBezTo>
                  <a:pt x="240745" y="482243"/>
                  <a:pt x="275672" y="508209"/>
                  <a:pt x="315467" y="508920"/>
                </a:cubicBezTo>
                <a:cubicBezTo>
                  <a:pt x="282513" y="534690"/>
                  <a:pt x="241858" y="548644"/>
                  <a:pt x="200024" y="548544"/>
                </a:cubicBezTo>
                <a:cubicBezTo>
                  <a:pt x="192607" y="548536"/>
                  <a:pt x="185196" y="548091"/>
                  <a:pt x="177831" y="547211"/>
                </a:cubicBezTo>
                <a:cubicBezTo>
                  <a:pt x="220421" y="574649"/>
                  <a:pt x="270043" y="589172"/>
                  <a:pt x="320706" y="589026"/>
                </a:cubicBezTo>
                <a:cubicBezTo>
                  <a:pt x="492156" y="589026"/>
                  <a:pt x="585406" y="447294"/>
                  <a:pt x="585406" y="324421"/>
                </a:cubicBezTo>
                <a:cubicBezTo>
                  <a:pt x="585406" y="320325"/>
                  <a:pt x="585406" y="316325"/>
                  <a:pt x="585406" y="312324"/>
                </a:cubicBezTo>
                <a:cubicBezTo>
                  <a:pt x="603503" y="299151"/>
                  <a:pt x="619113" y="282863"/>
                  <a:pt x="631507" y="264223"/>
                </a:cubicBezTo>
                <a:cubicBezTo>
                  <a:pt x="614513" y="271713"/>
                  <a:pt x="596508" y="276656"/>
                  <a:pt x="578072" y="278892"/>
                </a:cubicBezTo>
                <a:cubicBezTo>
                  <a:pt x="597588" y="267302"/>
                  <a:pt x="612190" y="248974"/>
                  <a:pt x="619124" y="227361"/>
                </a:cubicBezTo>
                <a:cubicBezTo>
                  <a:pt x="600877" y="238213"/>
                  <a:pt x="580902" y="245848"/>
                  <a:pt x="560069" y="249936"/>
                </a:cubicBezTo>
                <a:cubicBezTo>
                  <a:pt x="542473" y="231209"/>
                  <a:pt x="518951" y="221387"/>
                  <a:pt x="495146" y="22064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490" name="Google Shape;490;p91"/>
          <p:cNvSpPr/>
          <p:nvPr/>
        </p:nvSpPr>
        <p:spPr>
          <a:xfrm>
            <a:off x="8681340"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30981" y="177069"/>
                </a:moveTo>
                <a:cubicBezTo>
                  <a:pt x="200891" y="177069"/>
                  <a:pt x="176498" y="201462"/>
                  <a:pt x="176498" y="231552"/>
                </a:cubicBezTo>
                <a:cubicBezTo>
                  <a:pt x="176498" y="261642"/>
                  <a:pt x="200891" y="286035"/>
                  <a:pt x="230981" y="286035"/>
                </a:cubicBezTo>
                <a:cubicBezTo>
                  <a:pt x="261071" y="286035"/>
                  <a:pt x="285464" y="261642"/>
                  <a:pt x="285464" y="231552"/>
                </a:cubicBezTo>
                <a:cubicBezTo>
                  <a:pt x="285464" y="201462"/>
                  <a:pt x="261071" y="177069"/>
                  <a:pt x="230981" y="177069"/>
                </a:cubicBezTo>
                <a:close/>
                <a:moveTo>
                  <a:pt x="517493" y="319849"/>
                </a:moveTo>
                <a:cubicBezTo>
                  <a:pt x="481146" y="318484"/>
                  <a:pt x="446996" y="337225"/>
                  <a:pt x="428625" y="368617"/>
                </a:cubicBezTo>
                <a:lnTo>
                  <a:pt x="426910" y="368617"/>
                </a:lnTo>
                <a:lnTo>
                  <a:pt x="426910" y="327278"/>
                </a:lnTo>
                <a:lnTo>
                  <a:pt x="336899" y="327278"/>
                </a:lnTo>
                <a:lnTo>
                  <a:pt x="336899" y="629602"/>
                </a:lnTo>
                <a:lnTo>
                  <a:pt x="430720" y="629602"/>
                </a:lnTo>
                <a:lnTo>
                  <a:pt x="430720" y="480059"/>
                </a:lnTo>
                <a:cubicBezTo>
                  <a:pt x="430720" y="440530"/>
                  <a:pt x="438912" y="402430"/>
                  <a:pt x="487108" y="402430"/>
                </a:cubicBezTo>
                <a:cubicBezTo>
                  <a:pt x="535305" y="402430"/>
                  <a:pt x="535876" y="447579"/>
                  <a:pt x="535876" y="482631"/>
                </a:cubicBezTo>
                <a:lnTo>
                  <a:pt x="535876" y="629602"/>
                </a:lnTo>
                <a:lnTo>
                  <a:pt x="630174" y="629602"/>
                </a:lnTo>
                <a:lnTo>
                  <a:pt x="630174" y="463771"/>
                </a:lnTo>
                <a:cubicBezTo>
                  <a:pt x="630174" y="382428"/>
                  <a:pt x="612743" y="319849"/>
                  <a:pt x="517493" y="319849"/>
                </a:cubicBezTo>
                <a:close/>
                <a:moveTo>
                  <a:pt x="183927" y="327278"/>
                </a:moveTo>
                <a:lnTo>
                  <a:pt x="183927" y="629602"/>
                </a:lnTo>
                <a:lnTo>
                  <a:pt x="277939" y="629602"/>
                </a:lnTo>
                <a:lnTo>
                  <a:pt x="277939" y="327278"/>
                </a:lnTo>
                <a:lnTo>
                  <a:pt x="183927" y="327278"/>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491" name="Google Shape;491;p91"/>
          <p:cNvSpPr/>
          <p:nvPr/>
        </p:nvSpPr>
        <p:spPr>
          <a:xfrm>
            <a:off x="9063685" y="4591756"/>
            <a:ext cx="242382" cy="242382"/>
          </a:xfrm>
          <a:custGeom>
            <a:avLst/>
            <a:gdLst/>
            <a:ahLst/>
            <a:cxnLst/>
            <a:rect l="l" t="t" r="r" b="b"/>
            <a:pathLst>
              <a:path w="809625" h="809625" extrusionOk="0">
                <a:moveTo>
                  <a:pt x="404812" y="288417"/>
                </a:moveTo>
                <a:cubicBezTo>
                  <a:pt x="340529" y="288417"/>
                  <a:pt x="288417" y="340529"/>
                  <a:pt x="288417" y="404812"/>
                </a:cubicBezTo>
                <a:cubicBezTo>
                  <a:pt x="288417" y="469096"/>
                  <a:pt x="340529" y="521208"/>
                  <a:pt x="404812" y="521208"/>
                </a:cubicBezTo>
                <a:cubicBezTo>
                  <a:pt x="469096" y="521208"/>
                  <a:pt x="521208" y="469096"/>
                  <a:pt x="521208" y="404812"/>
                </a:cubicBezTo>
                <a:cubicBezTo>
                  <a:pt x="521208" y="340529"/>
                  <a:pt x="469096" y="288417"/>
                  <a:pt x="404812" y="288417"/>
                </a:cubicBezTo>
                <a:close/>
                <a:moveTo>
                  <a:pt x="525780" y="256603"/>
                </a:moveTo>
                <a:cubicBezTo>
                  <a:pt x="510734" y="256603"/>
                  <a:pt x="498538" y="268799"/>
                  <a:pt x="498538" y="283844"/>
                </a:cubicBezTo>
                <a:cubicBezTo>
                  <a:pt x="498538" y="298890"/>
                  <a:pt x="510734" y="311086"/>
                  <a:pt x="525780" y="311086"/>
                </a:cubicBezTo>
                <a:cubicBezTo>
                  <a:pt x="540825" y="311086"/>
                  <a:pt x="553021" y="298890"/>
                  <a:pt x="553021" y="283844"/>
                </a:cubicBezTo>
                <a:cubicBezTo>
                  <a:pt x="553021" y="268799"/>
                  <a:pt x="540825" y="256603"/>
                  <a:pt x="525780" y="256603"/>
                </a:cubicBezTo>
                <a:close/>
                <a:moveTo>
                  <a:pt x="404812" y="219075"/>
                </a:moveTo>
                <a:cubicBezTo>
                  <a:pt x="465296" y="219075"/>
                  <a:pt x="472535" y="219075"/>
                  <a:pt x="496443" y="220408"/>
                </a:cubicBezTo>
                <a:cubicBezTo>
                  <a:pt x="510824" y="220533"/>
                  <a:pt x="525073" y="223177"/>
                  <a:pt x="538543" y="228218"/>
                </a:cubicBezTo>
                <a:cubicBezTo>
                  <a:pt x="558257" y="235874"/>
                  <a:pt x="573845" y="251463"/>
                  <a:pt x="581501" y="271176"/>
                </a:cubicBezTo>
                <a:cubicBezTo>
                  <a:pt x="586542" y="284646"/>
                  <a:pt x="589186" y="298895"/>
                  <a:pt x="589311" y="313277"/>
                </a:cubicBezTo>
                <a:cubicBezTo>
                  <a:pt x="590454" y="337185"/>
                  <a:pt x="590645" y="344424"/>
                  <a:pt x="590645" y="404907"/>
                </a:cubicBezTo>
                <a:cubicBezTo>
                  <a:pt x="590645" y="465391"/>
                  <a:pt x="590645" y="472630"/>
                  <a:pt x="589311" y="496538"/>
                </a:cubicBezTo>
                <a:cubicBezTo>
                  <a:pt x="589186" y="510920"/>
                  <a:pt x="586543" y="525168"/>
                  <a:pt x="581501" y="538638"/>
                </a:cubicBezTo>
                <a:cubicBezTo>
                  <a:pt x="573845" y="558352"/>
                  <a:pt x="558257" y="573940"/>
                  <a:pt x="538543" y="581596"/>
                </a:cubicBezTo>
                <a:cubicBezTo>
                  <a:pt x="525073" y="586638"/>
                  <a:pt x="510824" y="589281"/>
                  <a:pt x="496443" y="589406"/>
                </a:cubicBezTo>
                <a:cubicBezTo>
                  <a:pt x="472535" y="590550"/>
                  <a:pt x="465391" y="590740"/>
                  <a:pt x="404812" y="590740"/>
                </a:cubicBezTo>
                <a:cubicBezTo>
                  <a:pt x="344233" y="590740"/>
                  <a:pt x="337089" y="590740"/>
                  <a:pt x="313182" y="589407"/>
                </a:cubicBezTo>
                <a:cubicBezTo>
                  <a:pt x="298800" y="589281"/>
                  <a:pt x="284551" y="586638"/>
                  <a:pt x="271081" y="581596"/>
                </a:cubicBezTo>
                <a:cubicBezTo>
                  <a:pt x="251529" y="573808"/>
                  <a:pt x="236125" y="558197"/>
                  <a:pt x="228600" y="538543"/>
                </a:cubicBezTo>
                <a:cubicBezTo>
                  <a:pt x="223558" y="525073"/>
                  <a:pt x="220914" y="510824"/>
                  <a:pt x="220789" y="496443"/>
                </a:cubicBezTo>
                <a:cubicBezTo>
                  <a:pt x="219075" y="472535"/>
                  <a:pt x="219075" y="465296"/>
                  <a:pt x="219075" y="404812"/>
                </a:cubicBezTo>
                <a:cubicBezTo>
                  <a:pt x="219075" y="344328"/>
                  <a:pt x="219075" y="337089"/>
                  <a:pt x="220408" y="313182"/>
                </a:cubicBezTo>
                <a:cubicBezTo>
                  <a:pt x="220655" y="298777"/>
                  <a:pt x="223428" y="284527"/>
                  <a:pt x="228600" y="271081"/>
                </a:cubicBezTo>
                <a:cubicBezTo>
                  <a:pt x="236258" y="251643"/>
                  <a:pt x="251643" y="236258"/>
                  <a:pt x="271081" y="228600"/>
                </a:cubicBezTo>
                <a:cubicBezTo>
                  <a:pt x="284551" y="223558"/>
                  <a:pt x="298800" y="220914"/>
                  <a:pt x="313181" y="220789"/>
                </a:cubicBezTo>
                <a:cubicBezTo>
                  <a:pt x="337089" y="219075"/>
                  <a:pt x="344328" y="219075"/>
                  <a:pt x="404812" y="219075"/>
                </a:cubicBezTo>
                <a:close/>
                <a:moveTo>
                  <a:pt x="405669" y="177736"/>
                </a:moveTo>
                <a:lnTo>
                  <a:pt x="404812" y="178212"/>
                </a:lnTo>
                <a:cubicBezTo>
                  <a:pt x="343281" y="178212"/>
                  <a:pt x="335565" y="178212"/>
                  <a:pt x="311372" y="179546"/>
                </a:cubicBezTo>
                <a:cubicBezTo>
                  <a:pt x="292533" y="180057"/>
                  <a:pt x="273917" y="183760"/>
                  <a:pt x="256317" y="190500"/>
                </a:cubicBezTo>
                <a:cubicBezTo>
                  <a:pt x="225602" y="202200"/>
                  <a:pt x="201343" y="226459"/>
                  <a:pt x="189642" y="257175"/>
                </a:cubicBezTo>
                <a:cubicBezTo>
                  <a:pt x="183033" y="274797"/>
                  <a:pt x="179458" y="293412"/>
                  <a:pt x="179069" y="312229"/>
                </a:cubicBezTo>
                <a:cubicBezTo>
                  <a:pt x="178022" y="336423"/>
                  <a:pt x="177736" y="344138"/>
                  <a:pt x="177736" y="405669"/>
                </a:cubicBezTo>
                <a:cubicBezTo>
                  <a:pt x="177736" y="467201"/>
                  <a:pt x="177736" y="474916"/>
                  <a:pt x="179069" y="499110"/>
                </a:cubicBezTo>
                <a:cubicBezTo>
                  <a:pt x="179828" y="517687"/>
                  <a:pt x="183692" y="536005"/>
                  <a:pt x="190500" y="553307"/>
                </a:cubicBezTo>
                <a:cubicBezTo>
                  <a:pt x="202200" y="584022"/>
                  <a:pt x="226459" y="608281"/>
                  <a:pt x="257175" y="619982"/>
                </a:cubicBezTo>
                <a:cubicBezTo>
                  <a:pt x="274797" y="626591"/>
                  <a:pt x="293412" y="630165"/>
                  <a:pt x="312229" y="630554"/>
                </a:cubicBezTo>
                <a:cubicBezTo>
                  <a:pt x="336423" y="631602"/>
                  <a:pt x="344138" y="631888"/>
                  <a:pt x="405669" y="631888"/>
                </a:cubicBezTo>
                <a:cubicBezTo>
                  <a:pt x="467201" y="631888"/>
                  <a:pt x="474916" y="631888"/>
                  <a:pt x="499110" y="630554"/>
                </a:cubicBezTo>
                <a:cubicBezTo>
                  <a:pt x="517927" y="630165"/>
                  <a:pt x="536542" y="626591"/>
                  <a:pt x="554164" y="619982"/>
                </a:cubicBezTo>
                <a:cubicBezTo>
                  <a:pt x="584880" y="608281"/>
                  <a:pt x="609138" y="584022"/>
                  <a:pt x="620839" y="553307"/>
                </a:cubicBezTo>
                <a:cubicBezTo>
                  <a:pt x="627448" y="535684"/>
                  <a:pt x="631023" y="517069"/>
                  <a:pt x="631412" y="498252"/>
                </a:cubicBezTo>
                <a:cubicBezTo>
                  <a:pt x="632460" y="474059"/>
                  <a:pt x="632745" y="466344"/>
                  <a:pt x="632745" y="404812"/>
                </a:cubicBezTo>
                <a:cubicBezTo>
                  <a:pt x="632745" y="343281"/>
                  <a:pt x="632745" y="335565"/>
                  <a:pt x="631412" y="311372"/>
                </a:cubicBezTo>
                <a:cubicBezTo>
                  <a:pt x="631023" y="292555"/>
                  <a:pt x="627448" y="273940"/>
                  <a:pt x="620839" y="256317"/>
                </a:cubicBezTo>
                <a:cubicBezTo>
                  <a:pt x="609138" y="225602"/>
                  <a:pt x="584880" y="201343"/>
                  <a:pt x="554164" y="189642"/>
                </a:cubicBezTo>
                <a:cubicBezTo>
                  <a:pt x="536542" y="183033"/>
                  <a:pt x="517927" y="179458"/>
                  <a:pt x="499110" y="179069"/>
                </a:cubicBezTo>
                <a:cubicBezTo>
                  <a:pt x="474916" y="178022"/>
                  <a:pt x="467201" y="177736"/>
                  <a:pt x="405669" y="177736"/>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492" name="Google Shape;492;p91"/>
          <p:cNvSpPr/>
          <p:nvPr/>
        </p:nvSpPr>
        <p:spPr>
          <a:xfrm>
            <a:off x="9446029"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07835" y="183451"/>
                </a:moveTo>
                <a:cubicBezTo>
                  <a:pt x="194368" y="183451"/>
                  <a:pt x="183451" y="194368"/>
                  <a:pt x="183451" y="207835"/>
                </a:cubicBezTo>
                <a:lnTo>
                  <a:pt x="183451" y="601789"/>
                </a:lnTo>
                <a:cubicBezTo>
                  <a:pt x="183451" y="615256"/>
                  <a:pt x="194368" y="626173"/>
                  <a:pt x="207835" y="626173"/>
                </a:cubicBezTo>
                <a:lnTo>
                  <a:pt x="419957" y="626173"/>
                </a:lnTo>
                <a:lnTo>
                  <a:pt x="419957" y="454723"/>
                </a:lnTo>
                <a:lnTo>
                  <a:pt x="361950" y="454723"/>
                </a:lnTo>
                <a:lnTo>
                  <a:pt x="361950" y="388048"/>
                </a:lnTo>
                <a:lnTo>
                  <a:pt x="419671" y="388048"/>
                </a:lnTo>
                <a:lnTo>
                  <a:pt x="419671" y="338613"/>
                </a:lnTo>
                <a:cubicBezTo>
                  <a:pt x="419671" y="281463"/>
                  <a:pt x="454533" y="250317"/>
                  <a:pt x="505396" y="250317"/>
                </a:cubicBezTo>
                <a:cubicBezTo>
                  <a:pt x="522609" y="250238"/>
                  <a:pt x="539813" y="251128"/>
                  <a:pt x="556926" y="252984"/>
                </a:cubicBezTo>
                <a:lnTo>
                  <a:pt x="556926" y="312705"/>
                </a:lnTo>
                <a:lnTo>
                  <a:pt x="522065" y="312705"/>
                </a:lnTo>
                <a:cubicBezTo>
                  <a:pt x="494252" y="312705"/>
                  <a:pt x="488918" y="325945"/>
                  <a:pt x="488918" y="345281"/>
                </a:cubicBezTo>
                <a:lnTo>
                  <a:pt x="488918" y="387953"/>
                </a:lnTo>
                <a:lnTo>
                  <a:pt x="555593" y="387953"/>
                </a:lnTo>
                <a:lnTo>
                  <a:pt x="546925" y="454628"/>
                </a:lnTo>
                <a:lnTo>
                  <a:pt x="489775" y="454628"/>
                </a:lnTo>
                <a:lnTo>
                  <a:pt x="489775" y="626078"/>
                </a:lnTo>
                <a:lnTo>
                  <a:pt x="601789" y="626078"/>
                </a:lnTo>
                <a:cubicBezTo>
                  <a:pt x="615256" y="626078"/>
                  <a:pt x="626173" y="615161"/>
                  <a:pt x="626173" y="601694"/>
                </a:cubicBezTo>
                <a:lnTo>
                  <a:pt x="626173" y="207835"/>
                </a:lnTo>
                <a:cubicBezTo>
                  <a:pt x="626173" y="194368"/>
                  <a:pt x="615256" y="183451"/>
                  <a:pt x="601789" y="183451"/>
                </a:cubicBezTo>
                <a:lnTo>
                  <a:pt x="207835" y="183451"/>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pic>
        <p:nvPicPr>
          <p:cNvPr id="493" name="Google Shape;493;p91" descr="A picture containing text&#10;&#10;Description automatically generated"/>
          <p:cNvPicPr preferRelativeResize="0"/>
          <p:nvPr/>
        </p:nvPicPr>
        <p:blipFill rotWithShape="1">
          <a:blip r:embed="rId2">
            <a:alphaModFix/>
          </a:blip>
          <a:srcRect/>
          <a:stretch/>
        </p:blipFill>
        <p:spPr>
          <a:xfrm>
            <a:off x="7935675" y="2558183"/>
            <a:ext cx="1976093" cy="879815"/>
          </a:xfrm>
          <a:prstGeom prst="rect">
            <a:avLst/>
          </a:prstGeom>
          <a:noFill/>
          <a:ln>
            <a:noFill/>
          </a:ln>
        </p:spPr>
      </p:pic>
      <p:grpSp>
        <p:nvGrpSpPr>
          <p:cNvPr id="494" name="Google Shape;494;p91"/>
          <p:cNvGrpSpPr/>
          <p:nvPr/>
        </p:nvGrpSpPr>
        <p:grpSpPr>
          <a:xfrm>
            <a:off x="9783086" y="4591754"/>
            <a:ext cx="242382" cy="242383"/>
            <a:chOff x="8859298" y="1133499"/>
            <a:chExt cx="1503391" cy="1503393"/>
          </a:xfrm>
        </p:grpSpPr>
        <p:sp>
          <p:nvSpPr>
            <p:cNvPr id="495" name="Google Shape;495;p91"/>
            <p:cNvSpPr/>
            <p:nvPr/>
          </p:nvSpPr>
          <p:spPr>
            <a:xfrm>
              <a:off x="8859298" y="1133499"/>
              <a:ext cx="1503391" cy="1503393"/>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96" name="Google Shape;496;p91" descr="A green logo with a black background&#10;&#10;Description automatically generated"/>
            <p:cNvPicPr preferRelativeResize="0"/>
            <p:nvPr/>
          </p:nvPicPr>
          <p:blipFill rotWithShape="1">
            <a:blip r:embed="rId3">
              <a:alphaModFix/>
            </a:blip>
            <a:srcRect/>
            <a:stretch/>
          </p:blipFill>
          <p:spPr>
            <a:xfrm>
              <a:off x="9184876" y="1433338"/>
              <a:ext cx="879816" cy="879816"/>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54"/>
        <p:cNvGrpSpPr/>
        <p:nvPr/>
      </p:nvGrpSpPr>
      <p:grpSpPr>
        <a:xfrm>
          <a:off x="0" y="0"/>
          <a:ext cx="0" cy="0"/>
          <a:chOff x="0" y="0"/>
          <a:chExt cx="0" cy="0"/>
        </a:xfrm>
      </p:grpSpPr>
      <p:sp>
        <p:nvSpPr>
          <p:cNvPr id="55" name="Google Shape;55;p43"/>
          <p:cNvSpPr/>
          <p:nvPr/>
        </p:nvSpPr>
        <p:spPr>
          <a:xfrm>
            <a:off x="0" y="0"/>
            <a:ext cx="12192000" cy="6876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6" name="Google Shape;56;p43"/>
          <p:cNvSpPr txBox="1">
            <a:spLocks noGrp="1"/>
          </p:cNvSpPr>
          <p:nvPr>
            <p:ph type="title"/>
          </p:nvPr>
        </p:nvSpPr>
        <p:spPr>
          <a:xfrm>
            <a:off x="719400" y="2619000"/>
            <a:ext cx="9000000" cy="1620000"/>
          </a:xfrm>
          <a:prstGeom prst="rect">
            <a:avLst/>
          </a:prstGeom>
          <a:noFill/>
          <a:ln>
            <a:noFill/>
          </a:ln>
        </p:spPr>
        <p:txBody>
          <a:bodyPr spcFirstLastPara="1" wrap="square" lIns="342000" tIns="0" rIns="2160000" bIns="0" anchor="ctr" anchorCtr="0">
            <a:noAutofit/>
          </a:bodyPr>
          <a:lstStyle>
            <a:lvl1pPr lvl="0" algn="l">
              <a:lnSpc>
                <a:spcPct val="80000"/>
              </a:lnSpc>
              <a:spcBef>
                <a:spcPts val="0"/>
              </a:spcBef>
              <a:spcAft>
                <a:spcPts val="0"/>
              </a:spcAft>
              <a:buClr>
                <a:schemeClr val="accent1"/>
              </a:buClr>
              <a:buSzPts val="4500"/>
              <a:buFont typeface="Arial"/>
              <a:buNone/>
              <a:defRPr sz="4500" cap="none">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57" name="Google Shape;57;p43" descr="A picture containing text&#10;&#10;Description automatically generated"/>
          <p:cNvPicPr preferRelativeResize="0"/>
          <p:nvPr/>
        </p:nvPicPr>
        <p:blipFill rotWithShape="1">
          <a:blip r:embed="rId2">
            <a:alphaModFix/>
          </a:blip>
          <a:srcRect/>
          <a:stretch/>
        </p:blipFill>
        <p:spPr>
          <a:xfrm>
            <a:off x="10450286" y="303441"/>
            <a:ext cx="1371600" cy="610677"/>
          </a:xfrm>
          <a:prstGeom prst="rect">
            <a:avLst/>
          </a:prstGeom>
          <a:noFill/>
          <a:ln>
            <a:noFill/>
          </a:ln>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1_End slide">
  <p:cSld name="1_End slide">
    <p:spTree>
      <p:nvGrpSpPr>
        <p:cNvPr id="1" name="Shape 497"/>
        <p:cNvGrpSpPr/>
        <p:nvPr/>
      </p:nvGrpSpPr>
      <p:grpSpPr>
        <a:xfrm>
          <a:off x="0" y="0"/>
          <a:ext cx="0" cy="0"/>
          <a:chOff x="0" y="0"/>
          <a:chExt cx="0" cy="0"/>
        </a:xfrm>
      </p:grpSpPr>
      <p:sp>
        <p:nvSpPr>
          <p:cNvPr id="498" name="Google Shape;498;p92"/>
          <p:cNvSpPr/>
          <p:nvPr/>
        </p:nvSpPr>
        <p:spPr>
          <a:xfrm>
            <a:off x="719400" y="-2"/>
            <a:ext cx="107532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9" name="Google Shape;499;p92"/>
          <p:cNvSpPr txBox="1">
            <a:spLocks noGrp="1"/>
          </p:cNvSpPr>
          <p:nvPr>
            <p:ph type="title"/>
          </p:nvPr>
        </p:nvSpPr>
        <p:spPr>
          <a:xfrm>
            <a:off x="719400" y="-2"/>
            <a:ext cx="4680000" cy="4068000"/>
          </a:xfrm>
          <a:prstGeom prst="rect">
            <a:avLst/>
          </a:prstGeom>
          <a:solidFill>
            <a:schemeClr val="dk2"/>
          </a:solidFill>
          <a:ln>
            <a:noFill/>
          </a:ln>
        </p:spPr>
        <p:txBody>
          <a:bodyPr spcFirstLastPara="1" wrap="square" lIns="342000" tIns="342000" rIns="0" bIns="504000" anchor="b" anchorCtr="0">
            <a:noAutofit/>
          </a:bodyPr>
          <a:lstStyle>
            <a:lvl1pPr lvl="0" algn="l">
              <a:lnSpc>
                <a:spcPct val="80000"/>
              </a:lnSpc>
              <a:spcBef>
                <a:spcPts val="0"/>
              </a:spcBef>
              <a:spcAft>
                <a:spcPts val="0"/>
              </a:spcAft>
              <a:buClr>
                <a:schemeClr val="accent1"/>
              </a:buClr>
              <a:buSzPts val="4500"/>
              <a:buFont typeface="Arial"/>
              <a:buNone/>
              <a:defRPr sz="45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00" name="Google Shape;500;p92"/>
          <p:cNvSpPr>
            <a:spLocks noGrp="1"/>
          </p:cNvSpPr>
          <p:nvPr>
            <p:ph type="pic" idx="2"/>
          </p:nvPr>
        </p:nvSpPr>
        <p:spPr>
          <a:xfrm>
            <a:off x="0" y="-2"/>
            <a:ext cx="12192000" cy="6876000"/>
          </a:xfrm>
          <a:prstGeom prst="rect">
            <a:avLst/>
          </a:prstGeom>
          <a:solidFill>
            <a:srgbClr val="D8D8D8"/>
          </a:solidFill>
          <a:ln>
            <a:noFill/>
          </a:ln>
        </p:spPr>
      </p:sp>
      <p:sp>
        <p:nvSpPr>
          <p:cNvPr id="501" name="Google Shape;501;p92"/>
          <p:cNvSpPr/>
          <p:nvPr/>
        </p:nvSpPr>
        <p:spPr>
          <a:xfrm>
            <a:off x="7916652" y="4591756"/>
            <a:ext cx="242382" cy="242382"/>
          </a:xfrm>
          <a:custGeom>
            <a:avLst/>
            <a:gdLst/>
            <a:ahLst/>
            <a:cxnLst/>
            <a:rect l="l" t="t" r="r" b="b"/>
            <a:pathLst>
              <a:path w="809625" h="809625" extrusionOk="0">
                <a:moveTo>
                  <a:pt x="357950" y="333375"/>
                </a:moveTo>
                <a:lnTo>
                  <a:pt x="480537" y="397002"/>
                </a:lnTo>
                <a:lnTo>
                  <a:pt x="357950" y="460439"/>
                </a:lnTo>
                <a:close/>
                <a:moveTo>
                  <a:pt x="242887" y="249555"/>
                </a:moveTo>
                <a:cubicBezTo>
                  <a:pt x="207159" y="249660"/>
                  <a:pt x="178222" y="278597"/>
                  <a:pt x="178117" y="314325"/>
                </a:cubicBezTo>
                <a:lnTo>
                  <a:pt x="178117" y="495300"/>
                </a:lnTo>
                <a:cubicBezTo>
                  <a:pt x="178222" y="531028"/>
                  <a:pt x="207159" y="559965"/>
                  <a:pt x="242887" y="560070"/>
                </a:cubicBezTo>
                <a:lnTo>
                  <a:pt x="566737" y="560070"/>
                </a:lnTo>
                <a:cubicBezTo>
                  <a:pt x="602465" y="559965"/>
                  <a:pt x="631402" y="531028"/>
                  <a:pt x="631507" y="495300"/>
                </a:cubicBezTo>
                <a:lnTo>
                  <a:pt x="631507" y="314325"/>
                </a:lnTo>
                <a:cubicBezTo>
                  <a:pt x="631402" y="278597"/>
                  <a:pt x="602465" y="249660"/>
                  <a:pt x="566737" y="249555"/>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02" name="Google Shape;502;p92"/>
          <p:cNvSpPr/>
          <p:nvPr/>
        </p:nvSpPr>
        <p:spPr>
          <a:xfrm>
            <a:off x="8298996"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495146" y="220645"/>
                </a:moveTo>
                <a:cubicBezTo>
                  <a:pt x="471342" y="219904"/>
                  <a:pt x="447255" y="228245"/>
                  <a:pt x="428527" y="245841"/>
                </a:cubicBezTo>
                <a:cubicBezTo>
                  <a:pt x="409833" y="263407"/>
                  <a:pt x="399219" y="287911"/>
                  <a:pt x="399192" y="313563"/>
                </a:cubicBezTo>
                <a:cubicBezTo>
                  <a:pt x="399204" y="320709"/>
                  <a:pt x="400003" y="327832"/>
                  <a:pt x="401573" y="334803"/>
                </a:cubicBezTo>
                <a:cubicBezTo>
                  <a:pt x="326768" y="331204"/>
                  <a:pt x="256991" y="296073"/>
                  <a:pt x="209549" y="238125"/>
                </a:cubicBezTo>
                <a:cubicBezTo>
                  <a:pt x="185023" y="280491"/>
                  <a:pt x="197513" y="334615"/>
                  <a:pt x="238124" y="361950"/>
                </a:cubicBezTo>
                <a:cubicBezTo>
                  <a:pt x="223336" y="361482"/>
                  <a:pt x="208871" y="357499"/>
                  <a:pt x="195928" y="350329"/>
                </a:cubicBezTo>
                <a:lnTo>
                  <a:pt x="195929" y="351567"/>
                </a:lnTo>
                <a:cubicBezTo>
                  <a:pt x="195962" y="395849"/>
                  <a:pt x="227195" y="433974"/>
                  <a:pt x="270605" y="442722"/>
                </a:cubicBezTo>
                <a:cubicBezTo>
                  <a:pt x="256901" y="446399"/>
                  <a:pt x="242546" y="446952"/>
                  <a:pt x="228599" y="444341"/>
                </a:cubicBezTo>
                <a:cubicBezTo>
                  <a:pt x="240745" y="482243"/>
                  <a:pt x="275672" y="508209"/>
                  <a:pt x="315467" y="508920"/>
                </a:cubicBezTo>
                <a:cubicBezTo>
                  <a:pt x="282513" y="534690"/>
                  <a:pt x="241858" y="548644"/>
                  <a:pt x="200024" y="548544"/>
                </a:cubicBezTo>
                <a:cubicBezTo>
                  <a:pt x="192607" y="548536"/>
                  <a:pt x="185196" y="548091"/>
                  <a:pt x="177831" y="547211"/>
                </a:cubicBezTo>
                <a:cubicBezTo>
                  <a:pt x="220421" y="574649"/>
                  <a:pt x="270043" y="589172"/>
                  <a:pt x="320706" y="589026"/>
                </a:cubicBezTo>
                <a:cubicBezTo>
                  <a:pt x="492156" y="589026"/>
                  <a:pt x="585406" y="447294"/>
                  <a:pt x="585406" y="324421"/>
                </a:cubicBezTo>
                <a:cubicBezTo>
                  <a:pt x="585406" y="320325"/>
                  <a:pt x="585406" y="316325"/>
                  <a:pt x="585406" y="312324"/>
                </a:cubicBezTo>
                <a:cubicBezTo>
                  <a:pt x="603503" y="299151"/>
                  <a:pt x="619113" y="282863"/>
                  <a:pt x="631507" y="264223"/>
                </a:cubicBezTo>
                <a:cubicBezTo>
                  <a:pt x="614513" y="271713"/>
                  <a:pt x="596508" y="276656"/>
                  <a:pt x="578072" y="278892"/>
                </a:cubicBezTo>
                <a:cubicBezTo>
                  <a:pt x="597588" y="267302"/>
                  <a:pt x="612190" y="248974"/>
                  <a:pt x="619124" y="227361"/>
                </a:cubicBezTo>
                <a:cubicBezTo>
                  <a:pt x="600877" y="238213"/>
                  <a:pt x="580902" y="245848"/>
                  <a:pt x="560069" y="249936"/>
                </a:cubicBezTo>
                <a:cubicBezTo>
                  <a:pt x="542473" y="231209"/>
                  <a:pt x="518951" y="221387"/>
                  <a:pt x="495146" y="22064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03" name="Google Shape;503;p92"/>
          <p:cNvSpPr/>
          <p:nvPr/>
        </p:nvSpPr>
        <p:spPr>
          <a:xfrm>
            <a:off x="8681340"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30981" y="177069"/>
                </a:moveTo>
                <a:cubicBezTo>
                  <a:pt x="200891" y="177069"/>
                  <a:pt x="176498" y="201462"/>
                  <a:pt x="176498" y="231552"/>
                </a:cubicBezTo>
                <a:cubicBezTo>
                  <a:pt x="176498" y="261642"/>
                  <a:pt x="200891" y="286035"/>
                  <a:pt x="230981" y="286035"/>
                </a:cubicBezTo>
                <a:cubicBezTo>
                  <a:pt x="261071" y="286035"/>
                  <a:pt x="285464" y="261642"/>
                  <a:pt x="285464" y="231552"/>
                </a:cubicBezTo>
                <a:cubicBezTo>
                  <a:pt x="285464" y="201462"/>
                  <a:pt x="261071" y="177069"/>
                  <a:pt x="230981" y="177069"/>
                </a:cubicBezTo>
                <a:close/>
                <a:moveTo>
                  <a:pt x="517493" y="319849"/>
                </a:moveTo>
                <a:cubicBezTo>
                  <a:pt x="481146" y="318484"/>
                  <a:pt x="446996" y="337225"/>
                  <a:pt x="428625" y="368617"/>
                </a:cubicBezTo>
                <a:lnTo>
                  <a:pt x="426910" y="368617"/>
                </a:lnTo>
                <a:lnTo>
                  <a:pt x="426910" y="327278"/>
                </a:lnTo>
                <a:lnTo>
                  <a:pt x="336899" y="327278"/>
                </a:lnTo>
                <a:lnTo>
                  <a:pt x="336899" y="629602"/>
                </a:lnTo>
                <a:lnTo>
                  <a:pt x="430720" y="629602"/>
                </a:lnTo>
                <a:lnTo>
                  <a:pt x="430720" y="480059"/>
                </a:lnTo>
                <a:cubicBezTo>
                  <a:pt x="430720" y="440530"/>
                  <a:pt x="438912" y="402430"/>
                  <a:pt x="487108" y="402430"/>
                </a:cubicBezTo>
                <a:cubicBezTo>
                  <a:pt x="535305" y="402430"/>
                  <a:pt x="535876" y="447579"/>
                  <a:pt x="535876" y="482631"/>
                </a:cubicBezTo>
                <a:lnTo>
                  <a:pt x="535876" y="629602"/>
                </a:lnTo>
                <a:lnTo>
                  <a:pt x="630174" y="629602"/>
                </a:lnTo>
                <a:lnTo>
                  <a:pt x="630174" y="463771"/>
                </a:lnTo>
                <a:cubicBezTo>
                  <a:pt x="630174" y="382428"/>
                  <a:pt x="612743" y="319849"/>
                  <a:pt x="517493" y="319849"/>
                </a:cubicBezTo>
                <a:close/>
                <a:moveTo>
                  <a:pt x="183927" y="327278"/>
                </a:moveTo>
                <a:lnTo>
                  <a:pt x="183927" y="629602"/>
                </a:lnTo>
                <a:lnTo>
                  <a:pt x="277939" y="629602"/>
                </a:lnTo>
                <a:lnTo>
                  <a:pt x="277939" y="327278"/>
                </a:lnTo>
                <a:lnTo>
                  <a:pt x="183927" y="327278"/>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04" name="Google Shape;504;p92"/>
          <p:cNvSpPr/>
          <p:nvPr/>
        </p:nvSpPr>
        <p:spPr>
          <a:xfrm>
            <a:off x="9063685" y="4591756"/>
            <a:ext cx="242382" cy="242382"/>
          </a:xfrm>
          <a:custGeom>
            <a:avLst/>
            <a:gdLst/>
            <a:ahLst/>
            <a:cxnLst/>
            <a:rect l="l" t="t" r="r" b="b"/>
            <a:pathLst>
              <a:path w="809625" h="809625" extrusionOk="0">
                <a:moveTo>
                  <a:pt x="404812" y="288417"/>
                </a:moveTo>
                <a:cubicBezTo>
                  <a:pt x="340529" y="288417"/>
                  <a:pt x="288417" y="340529"/>
                  <a:pt x="288417" y="404812"/>
                </a:cubicBezTo>
                <a:cubicBezTo>
                  <a:pt x="288417" y="469096"/>
                  <a:pt x="340529" y="521208"/>
                  <a:pt x="404812" y="521208"/>
                </a:cubicBezTo>
                <a:cubicBezTo>
                  <a:pt x="469096" y="521208"/>
                  <a:pt x="521208" y="469096"/>
                  <a:pt x="521208" y="404812"/>
                </a:cubicBezTo>
                <a:cubicBezTo>
                  <a:pt x="521208" y="340529"/>
                  <a:pt x="469096" y="288417"/>
                  <a:pt x="404812" y="288417"/>
                </a:cubicBezTo>
                <a:close/>
                <a:moveTo>
                  <a:pt x="525780" y="256603"/>
                </a:moveTo>
                <a:cubicBezTo>
                  <a:pt x="510734" y="256603"/>
                  <a:pt x="498538" y="268799"/>
                  <a:pt x="498538" y="283844"/>
                </a:cubicBezTo>
                <a:cubicBezTo>
                  <a:pt x="498538" y="298890"/>
                  <a:pt x="510734" y="311086"/>
                  <a:pt x="525780" y="311086"/>
                </a:cubicBezTo>
                <a:cubicBezTo>
                  <a:pt x="540825" y="311086"/>
                  <a:pt x="553021" y="298890"/>
                  <a:pt x="553021" y="283844"/>
                </a:cubicBezTo>
                <a:cubicBezTo>
                  <a:pt x="553021" y="268799"/>
                  <a:pt x="540825" y="256603"/>
                  <a:pt x="525780" y="256603"/>
                </a:cubicBezTo>
                <a:close/>
                <a:moveTo>
                  <a:pt x="404812" y="219075"/>
                </a:moveTo>
                <a:cubicBezTo>
                  <a:pt x="465296" y="219075"/>
                  <a:pt x="472535" y="219075"/>
                  <a:pt x="496443" y="220408"/>
                </a:cubicBezTo>
                <a:cubicBezTo>
                  <a:pt x="510824" y="220533"/>
                  <a:pt x="525073" y="223177"/>
                  <a:pt x="538543" y="228218"/>
                </a:cubicBezTo>
                <a:cubicBezTo>
                  <a:pt x="558257" y="235874"/>
                  <a:pt x="573845" y="251463"/>
                  <a:pt x="581501" y="271176"/>
                </a:cubicBezTo>
                <a:cubicBezTo>
                  <a:pt x="586542" y="284646"/>
                  <a:pt x="589186" y="298895"/>
                  <a:pt x="589311" y="313277"/>
                </a:cubicBezTo>
                <a:cubicBezTo>
                  <a:pt x="590454" y="337185"/>
                  <a:pt x="590645" y="344424"/>
                  <a:pt x="590645" y="404907"/>
                </a:cubicBezTo>
                <a:cubicBezTo>
                  <a:pt x="590645" y="465391"/>
                  <a:pt x="590645" y="472630"/>
                  <a:pt x="589311" y="496538"/>
                </a:cubicBezTo>
                <a:cubicBezTo>
                  <a:pt x="589186" y="510920"/>
                  <a:pt x="586543" y="525168"/>
                  <a:pt x="581501" y="538638"/>
                </a:cubicBezTo>
                <a:cubicBezTo>
                  <a:pt x="573845" y="558352"/>
                  <a:pt x="558257" y="573940"/>
                  <a:pt x="538543" y="581596"/>
                </a:cubicBezTo>
                <a:cubicBezTo>
                  <a:pt x="525073" y="586638"/>
                  <a:pt x="510824" y="589281"/>
                  <a:pt x="496443" y="589406"/>
                </a:cubicBezTo>
                <a:cubicBezTo>
                  <a:pt x="472535" y="590550"/>
                  <a:pt x="465391" y="590740"/>
                  <a:pt x="404812" y="590740"/>
                </a:cubicBezTo>
                <a:cubicBezTo>
                  <a:pt x="344233" y="590740"/>
                  <a:pt x="337089" y="590740"/>
                  <a:pt x="313182" y="589407"/>
                </a:cubicBezTo>
                <a:cubicBezTo>
                  <a:pt x="298800" y="589281"/>
                  <a:pt x="284551" y="586638"/>
                  <a:pt x="271081" y="581596"/>
                </a:cubicBezTo>
                <a:cubicBezTo>
                  <a:pt x="251529" y="573808"/>
                  <a:pt x="236125" y="558197"/>
                  <a:pt x="228600" y="538543"/>
                </a:cubicBezTo>
                <a:cubicBezTo>
                  <a:pt x="223558" y="525073"/>
                  <a:pt x="220914" y="510824"/>
                  <a:pt x="220789" y="496443"/>
                </a:cubicBezTo>
                <a:cubicBezTo>
                  <a:pt x="219075" y="472535"/>
                  <a:pt x="219075" y="465296"/>
                  <a:pt x="219075" y="404812"/>
                </a:cubicBezTo>
                <a:cubicBezTo>
                  <a:pt x="219075" y="344328"/>
                  <a:pt x="219075" y="337089"/>
                  <a:pt x="220408" y="313182"/>
                </a:cubicBezTo>
                <a:cubicBezTo>
                  <a:pt x="220655" y="298777"/>
                  <a:pt x="223428" y="284527"/>
                  <a:pt x="228600" y="271081"/>
                </a:cubicBezTo>
                <a:cubicBezTo>
                  <a:pt x="236258" y="251643"/>
                  <a:pt x="251643" y="236258"/>
                  <a:pt x="271081" y="228600"/>
                </a:cubicBezTo>
                <a:cubicBezTo>
                  <a:pt x="284551" y="223558"/>
                  <a:pt x="298800" y="220914"/>
                  <a:pt x="313181" y="220789"/>
                </a:cubicBezTo>
                <a:cubicBezTo>
                  <a:pt x="337089" y="219075"/>
                  <a:pt x="344328" y="219075"/>
                  <a:pt x="404812" y="219075"/>
                </a:cubicBezTo>
                <a:close/>
                <a:moveTo>
                  <a:pt x="405669" y="177736"/>
                </a:moveTo>
                <a:lnTo>
                  <a:pt x="404812" y="178212"/>
                </a:lnTo>
                <a:cubicBezTo>
                  <a:pt x="343281" y="178212"/>
                  <a:pt x="335565" y="178212"/>
                  <a:pt x="311372" y="179546"/>
                </a:cubicBezTo>
                <a:cubicBezTo>
                  <a:pt x="292533" y="180057"/>
                  <a:pt x="273917" y="183760"/>
                  <a:pt x="256317" y="190500"/>
                </a:cubicBezTo>
                <a:cubicBezTo>
                  <a:pt x="225602" y="202200"/>
                  <a:pt x="201343" y="226459"/>
                  <a:pt x="189642" y="257175"/>
                </a:cubicBezTo>
                <a:cubicBezTo>
                  <a:pt x="183033" y="274797"/>
                  <a:pt x="179458" y="293412"/>
                  <a:pt x="179069" y="312229"/>
                </a:cubicBezTo>
                <a:cubicBezTo>
                  <a:pt x="178022" y="336423"/>
                  <a:pt x="177736" y="344138"/>
                  <a:pt x="177736" y="405669"/>
                </a:cubicBezTo>
                <a:cubicBezTo>
                  <a:pt x="177736" y="467201"/>
                  <a:pt x="177736" y="474916"/>
                  <a:pt x="179069" y="499110"/>
                </a:cubicBezTo>
                <a:cubicBezTo>
                  <a:pt x="179828" y="517687"/>
                  <a:pt x="183692" y="536005"/>
                  <a:pt x="190500" y="553307"/>
                </a:cubicBezTo>
                <a:cubicBezTo>
                  <a:pt x="202200" y="584022"/>
                  <a:pt x="226459" y="608281"/>
                  <a:pt x="257175" y="619982"/>
                </a:cubicBezTo>
                <a:cubicBezTo>
                  <a:pt x="274797" y="626591"/>
                  <a:pt x="293412" y="630165"/>
                  <a:pt x="312229" y="630554"/>
                </a:cubicBezTo>
                <a:cubicBezTo>
                  <a:pt x="336423" y="631602"/>
                  <a:pt x="344138" y="631888"/>
                  <a:pt x="405669" y="631888"/>
                </a:cubicBezTo>
                <a:cubicBezTo>
                  <a:pt x="467201" y="631888"/>
                  <a:pt x="474916" y="631888"/>
                  <a:pt x="499110" y="630554"/>
                </a:cubicBezTo>
                <a:cubicBezTo>
                  <a:pt x="517927" y="630165"/>
                  <a:pt x="536542" y="626591"/>
                  <a:pt x="554164" y="619982"/>
                </a:cubicBezTo>
                <a:cubicBezTo>
                  <a:pt x="584880" y="608281"/>
                  <a:pt x="609138" y="584022"/>
                  <a:pt x="620839" y="553307"/>
                </a:cubicBezTo>
                <a:cubicBezTo>
                  <a:pt x="627448" y="535684"/>
                  <a:pt x="631023" y="517069"/>
                  <a:pt x="631412" y="498252"/>
                </a:cubicBezTo>
                <a:cubicBezTo>
                  <a:pt x="632460" y="474059"/>
                  <a:pt x="632745" y="466344"/>
                  <a:pt x="632745" y="404812"/>
                </a:cubicBezTo>
                <a:cubicBezTo>
                  <a:pt x="632745" y="343281"/>
                  <a:pt x="632745" y="335565"/>
                  <a:pt x="631412" y="311372"/>
                </a:cubicBezTo>
                <a:cubicBezTo>
                  <a:pt x="631023" y="292555"/>
                  <a:pt x="627448" y="273940"/>
                  <a:pt x="620839" y="256317"/>
                </a:cubicBezTo>
                <a:cubicBezTo>
                  <a:pt x="609138" y="225602"/>
                  <a:pt x="584880" y="201343"/>
                  <a:pt x="554164" y="189642"/>
                </a:cubicBezTo>
                <a:cubicBezTo>
                  <a:pt x="536542" y="183033"/>
                  <a:pt x="517927" y="179458"/>
                  <a:pt x="499110" y="179069"/>
                </a:cubicBezTo>
                <a:cubicBezTo>
                  <a:pt x="474916" y="178022"/>
                  <a:pt x="467201" y="177736"/>
                  <a:pt x="405669" y="177736"/>
                </a:cubicBezTo>
                <a:close/>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05" name="Google Shape;505;p92"/>
          <p:cNvSpPr/>
          <p:nvPr/>
        </p:nvSpPr>
        <p:spPr>
          <a:xfrm>
            <a:off x="9446029" y="4591756"/>
            <a:ext cx="242382" cy="242382"/>
          </a:xfrm>
          <a:custGeom>
            <a:avLst/>
            <a:gdLst/>
            <a:ahLst/>
            <a:cxnLst/>
            <a:rect l="l" t="t" r="r" b="b"/>
            <a:pathLst>
              <a:path w="809625" h="809625" extrusionOk="0">
                <a:moveTo>
                  <a:pt x="404813" y="0"/>
                </a:moveTo>
                <a:cubicBezTo>
                  <a:pt x="628384" y="0"/>
                  <a:pt x="809625" y="181241"/>
                  <a:pt x="809625" y="404813"/>
                </a:cubicBezTo>
                <a:cubicBezTo>
                  <a:pt x="809625" y="628384"/>
                  <a:pt x="628384" y="809625"/>
                  <a:pt x="404813" y="809625"/>
                </a:cubicBezTo>
                <a:cubicBezTo>
                  <a:pt x="181241" y="809625"/>
                  <a:pt x="0" y="628384"/>
                  <a:pt x="0" y="404813"/>
                </a:cubicBezTo>
                <a:cubicBezTo>
                  <a:pt x="0" y="181241"/>
                  <a:pt x="181241" y="0"/>
                  <a:pt x="404813" y="0"/>
                </a:cubicBezTo>
                <a:close/>
                <a:moveTo>
                  <a:pt x="207835" y="183451"/>
                </a:moveTo>
                <a:cubicBezTo>
                  <a:pt x="194368" y="183451"/>
                  <a:pt x="183451" y="194368"/>
                  <a:pt x="183451" y="207835"/>
                </a:cubicBezTo>
                <a:lnTo>
                  <a:pt x="183451" y="601789"/>
                </a:lnTo>
                <a:cubicBezTo>
                  <a:pt x="183451" y="615256"/>
                  <a:pt x="194368" y="626173"/>
                  <a:pt x="207835" y="626173"/>
                </a:cubicBezTo>
                <a:lnTo>
                  <a:pt x="419957" y="626173"/>
                </a:lnTo>
                <a:lnTo>
                  <a:pt x="419957" y="454723"/>
                </a:lnTo>
                <a:lnTo>
                  <a:pt x="361950" y="454723"/>
                </a:lnTo>
                <a:lnTo>
                  <a:pt x="361950" y="388048"/>
                </a:lnTo>
                <a:lnTo>
                  <a:pt x="419671" y="388048"/>
                </a:lnTo>
                <a:lnTo>
                  <a:pt x="419671" y="338613"/>
                </a:lnTo>
                <a:cubicBezTo>
                  <a:pt x="419671" y="281463"/>
                  <a:pt x="454533" y="250317"/>
                  <a:pt x="505396" y="250317"/>
                </a:cubicBezTo>
                <a:cubicBezTo>
                  <a:pt x="522609" y="250238"/>
                  <a:pt x="539813" y="251128"/>
                  <a:pt x="556926" y="252984"/>
                </a:cubicBezTo>
                <a:lnTo>
                  <a:pt x="556926" y="312705"/>
                </a:lnTo>
                <a:lnTo>
                  <a:pt x="522065" y="312705"/>
                </a:lnTo>
                <a:cubicBezTo>
                  <a:pt x="494252" y="312705"/>
                  <a:pt x="488918" y="325945"/>
                  <a:pt x="488918" y="345281"/>
                </a:cubicBezTo>
                <a:lnTo>
                  <a:pt x="488918" y="387953"/>
                </a:lnTo>
                <a:lnTo>
                  <a:pt x="555593" y="387953"/>
                </a:lnTo>
                <a:lnTo>
                  <a:pt x="546925" y="454628"/>
                </a:lnTo>
                <a:lnTo>
                  <a:pt x="489775" y="454628"/>
                </a:lnTo>
                <a:lnTo>
                  <a:pt x="489775" y="626078"/>
                </a:lnTo>
                <a:lnTo>
                  <a:pt x="601789" y="626078"/>
                </a:lnTo>
                <a:cubicBezTo>
                  <a:pt x="615256" y="626078"/>
                  <a:pt x="626173" y="615161"/>
                  <a:pt x="626173" y="601694"/>
                </a:cubicBezTo>
                <a:lnTo>
                  <a:pt x="626173" y="207835"/>
                </a:lnTo>
                <a:cubicBezTo>
                  <a:pt x="626173" y="194368"/>
                  <a:pt x="615256" y="183451"/>
                  <a:pt x="601789" y="183451"/>
                </a:cubicBezTo>
                <a:lnTo>
                  <a:pt x="207835" y="183451"/>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pic>
        <p:nvPicPr>
          <p:cNvPr id="506" name="Google Shape;506;p92" descr="A picture containing text&#10;&#10;Description automatically generated"/>
          <p:cNvPicPr preferRelativeResize="0"/>
          <p:nvPr/>
        </p:nvPicPr>
        <p:blipFill rotWithShape="1">
          <a:blip r:embed="rId2">
            <a:alphaModFix/>
          </a:blip>
          <a:srcRect/>
          <a:stretch/>
        </p:blipFill>
        <p:spPr>
          <a:xfrm>
            <a:off x="7935675" y="2558183"/>
            <a:ext cx="1976093" cy="879815"/>
          </a:xfrm>
          <a:prstGeom prst="rect">
            <a:avLst/>
          </a:prstGeom>
          <a:noFill/>
          <a:ln>
            <a:noFill/>
          </a:ln>
        </p:spPr>
      </p:pic>
      <p:grpSp>
        <p:nvGrpSpPr>
          <p:cNvPr id="507" name="Google Shape;507;p92"/>
          <p:cNvGrpSpPr/>
          <p:nvPr/>
        </p:nvGrpSpPr>
        <p:grpSpPr>
          <a:xfrm>
            <a:off x="9783086" y="4591754"/>
            <a:ext cx="242382" cy="242383"/>
            <a:chOff x="8859298" y="1133499"/>
            <a:chExt cx="1503391" cy="1503393"/>
          </a:xfrm>
        </p:grpSpPr>
        <p:sp>
          <p:nvSpPr>
            <p:cNvPr id="508" name="Google Shape;508;p92"/>
            <p:cNvSpPr/>
            <p:nvPr/>
          </p:nvSpPr>
          <p:spPr>
            <a:xfrm>
              <a:off x="8859298" y="1133499"/>
              <a:ext cx="1503391" cy="1503393"/>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09" name="Google Shape;509;p92" descr="A green logo with a black background&#10;&#10;Description automatically generated"/>
            <p:cNvPicPr preferRelativeResize="0"/>
            <p:nvPr/>
          </p:nvPicPr>
          <p:blipFill rotWithShape="1">
            <a:blip r:embed="rId3">
              <a:alphaModFix/>
            </a:blip>
            <a:srcRect/>
            <a:stretch/>
          </p:blipFill>
          <p:spPr>
            <a:xfrm>
              <a:off x="9184876" y="1433338"/>
              <a:ext cx="879816" cy="879816"/>
            </a:xfrm>
            <a:prstGeom prst="rect">
              <a:avLst/>
            </a:prstGeom>
            <a:noFill/>
            <a:ln>
              <a:noFill/>
            </a:ln>
          </p:spPr>
        </p:pic>
      </p:gr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10"/>
        <p:cNvGrpSpPr/>
        <p:nvPr/>
      </p:nvGrpSpPr>
      <p:grpSpPr>
        <a:xfrm>
          <a:off x="0" y="0"/>
          <a:ext cx="0" cy="0"/>
          <a:chOff x="0" y="0"/>
          <a:chExt cx="0" cy="0"/>
        </a:xfrm>
      </p:grpSpPr>
      <p:sp>
        <p:nvSpPr>
          <p:cNvPr id="511" name="Google Shape;511;p93"/>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2" name="Google Shape;512;p93"/>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3" name="Google Shape;513;p93"/>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514" name="Google Shape;514;p93"/>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15"/>
        <p:cNvGrpSpPr/>
        <p:nvPr/>
      </p:nvGrpSpPr>
      <p:grpSpPr>
        <a:xfrm>
          <a:off x="0" y="0"/>
          <a:ext cx="0" cy="0"/>
          <a:chOff x="0" y="0"/>
          <a:chExt cx="0" cy="0"/>
        </a:xfrm>
      </p:grpSpPr>
      <p:sp>
        <p:nvSpPr>
          <p:cNvPr id="516" name="Google Shape;516;p94"/>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7" name="Google Shape;517;p94"/>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518" name="Google Shape;518;p94"/>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matchingName="Title only-Green">
  <p:cSld name="Title only-Green">
    <p:spTree>
      <p:nvGrpSpPr>
        <p:cNvPr id="1" name="Shape 519"/>
        <p:cNvGrpSpPr/>
        <p:nvPr/>
      </p:nvGrpSpPr>
      <p:grpSpPr>
        <a:xfrm>
          <a:off x="0" y="0"/>
          <a:ext cx="0" cy="0"/>
          <a:chOff x="0" y="0"/>
          <a:chExt cx="0" cy="0"/>
        </a:xfrm>
      </p:grpSpPr>
      <p:sp>
        <p:nvSpPr>
          <p:cNvPr id="520" name="Google Shape;520;p95"/>
          <p:cNvSpPr/>
          <p:nvPr/>
        </p:nvSpPr>
        <p:spPr>
          <a:xfrm>
            <a:off x="0" y="-1"/>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1" name="Google Shape;521;p95"/>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2" name="Google Shape;522;p95"/>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3" name="Google Shape;523;p95"/>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524" name="Google Shape;524;p95"/>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525" name="Google Shape;525;p95"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matchingName="Blank-Green">
  <p:cSld name="Blank-Green">
    <p:spTree>
      <p:nvGrpSpPr>
        <p:cNvPr id="1" name="Shape 526"/>
        <p:cNvGrpSpPr/>
        <p:nvPr/>
      </p:nvGrpSpPr>
      <p:grpSpPr>
        <a:xfrm>
          <a:off x="0" y="0"/>
          <a:ext cx="0" cy="0"/>
          <a:chOff x="0" y="0"/>
          <a:chExt cx="0" cy="0"/>
        </a:xfrm>
      </p:grpSpPr>
      <p:sp>
        <p:nvSpPr>
          <p:cNvPr id="527" name="Google Shape;527;p96"/>
          <p:cNvSpPr/>
          <p:nvPr/>
        </p:nvSpPr>
        <p:spPr>
          <a:xfrm>
            <a:off x="0" y="-1"/>
            <a:ext cx="12192000" cy="6876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8" name="Google Shape;528;p96"/>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9" name="Google Shape;529;p96"/>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530" name="Google Shape;530;p96"/>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200">
                <a:solidFill>
                  <a:schemeClr val="lt2"/>
                </a:solidFill>
                <a:latin typeface="Arial"/>
                <a:ea typeface="Arial"/>
                <a:cs typeface="Arial"/>
                <a:sym typeface="Arial"/>
              </a:defRPr>
            </a:lvl1pPr>
            <a:lvl2pPr marL="0" lvl="1" indent="0" algn="l">
              <a:spcBef>
                <a:spcPts val="0"/>
              </a:spcBef>
              <a:buNone/>
              <a:defRPr sz="1200">
                <a:solidFill>
                  <a:schemeClr val="lt2"/>
                </a:solidFill>
                <a:latin typeface="Arial"/>
                <a:ea typeface="Arial"/>
                <a:cs typeface="Arial"/>
                <a:sym typeface="Arial"/>
              </a:defRPr>
            </a:lvl2pPr>
            <a:lvl3pPr marL="0" lvl="2" indent="0" algn="l">
              <a:spcBef>
                <a:spcPts val="0"/>
              </a:spcBef>
              <a:buNone/>
              <a:defRPr sz="1200">
                <a:solidFill>
                  <a:schemeClr val="lt2"/>
                </a:solidFill>
                <a:latin typeface="Arial"/>
                <a:ea typeface="Arial"/>
                <a:cs typeface="Arial"/>
                <a:sym typeface="Arial"/>
              </a:defRPr>
            </a:lvl3pPr>
            <a:lvl4pPr marL="0" lvl="3" indent="0" algn="l">
              <a:spcBef>
                <a:spcPts val="0"/>
              </a:spcBef>
              <a:buNone/>
              <a:defRPr sz="1200">
                <a:solidFill>
                  <a:schemeClr val="lt2"/>
                </a:solidFill>
                <a:latin typeface="Arial"/>
                <a:ea typeface="Arial"/>
                <a:cs typeface="Arial"/>
                <a:sym typeface="Arial"/>
              </a:defRPr>
            </a:lvl4pPr>
            <a:lvl5pPr marL="0" lvl="4" indent="0" algn="l">
              <a:spcBef>
                <a:spcPts val="0"/>
              </a:spcBef>
              <a:buNone/>
              <a:defRPr sz="1200">
                <a:solidFill>
                  <a:schemeClr val="lt2"/>
                </a:solidFill>
                <a:latin typeface="Arial"/>
                <a:ea typeface="Arial"/>
                <a:cs typeface="Arial"/>
                <a:sym typeface="Arial"/>
              </a:defRPr>
            </a:lvl5pPr>
            <a:lvl6pPr marL="0" lvl="5" indent="0" algn="l">
              <a:spcBef>
                <a:spcPts val="0"/>
              </a:spcBef>
              <a:buNone/>
              <a:defRPr sz="1200">
                <a:solidFill>
                  <a:schemeClr val="lt2"/>
                </a:solidFill>
                <a:latin typeface="Arial"/>
                <a:ea typeface="Arial"/>
                <a:cs typeface="Arial"/>
                <a:sym typeface="Arial"/>
              </a:defRPr>
            </a:lvl6pPr>
            <a:lvl7pPr marL="0" lvl="6" indent="0" algn="l">
              <a:spcBef>
                <a:spcPts val="0"/>
              </a:spcBef>
              <a:buNone/>
              <a:defRPr sz="1200">
                <a:solidFill>
                  <a:schemeClr val="lt2"/>
                </a:solidFill>
                <a:latin typeface="Arial"/>
                <a:ea typeface="Arial"/>
                <a:cs typeface="Arial"/>
                <a:sym typeface="Arial"/>
              </a:defRPr>
            </a:lvl7pPr>
            <a:lvl8pPr marL="0" lvl="7" indent="0" algn="l">
              <a:spcBef>
                <a:spcPts val="0"/>
              </a:spcBef>
              <a:buNone/>
              <a:defRPr sz="1200">
                <a:solidFill>
                  <a:schemeClr val="lt2"/>
                </a:solidFill>
                <a:latin typeface="Arial"/>
                <a:ea typeface="Arial"/>
                <a:cs typeface="Arial"/>
                <a:sym typeface="Arial"/>
              </a:defRPr>
            </a:lvl8pPr>
            <a:lvl9pPr marL="0" lvl="8" indent="0" algn="l">
              <a:spcBef>
                <a:spcPts val="0"/>
              </a:spcBef>
              <a:buNone/>
              <a:defRPr sz="1200">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531" name="Google Shape;531;p96" descr="A picture containing text&#10;&#10;Description automatically generated"/>
          <p:cNvPicPr preferRelativeResize="0"/>
          <p:nvPr/>
        </p:nvPicPr>
        <p:blipFill rotWithShape="1">
          <a:blip r:embed="rId2">
            <a:alphaModFix/>
          </a:blip>
          <a:srcRect/>
          <a:stretch/>
        </p:blipFill>
        <p:spPr>
          <a:xfrm>
            <a:off x="10842170" y="303442"/>
            <a:ext cx="979715" cy="436198"/>
          </a:xfrm>
          <a:prstGeom prst="rect">
            <a:avLst/>
          </a:prstGeom>
          <a:noFill/>
          <a:ln>
            <a:noFill/>
          </a:ln>
        </p:spPr>
      </p:pic>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532"/>
        <p:cNvGrpSpPr/>
        <p:nvPr/>
      </p:nvGrpSpPr>
      <p:grpSpPr>
        <a:xfrm>
          <a:off x="0" y="0"/>
          <a:ext cx="0" cy="0"/>
          <a:chOff x="0" y="0"/>
          <a:chExt cx="0" cy="0"/>
        </a:xfrm>
      </p:grpSpPr>
      <p:sp>
        <p:nvSpPr>
          <p:cNvPr id="533" name="Google Shape;533;p97"/>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34" name="Google Shape;534;p97"/>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5" name="Google Shape;535;p9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536" name="Google Shape;536;p97"/>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Content-Green">
  <p:cSld name="Title and Content-Green">
    <p:spTree>
      <p:nvGrpSpPr>
        <p:cNvPr id="1" name="Shape 66"/>
        <p:cNvGrpSpPr/>
        <p:nvPr/>
      </p:nvGrpSpPr>
      <p:grpSpPr>
        <a:xfrm>
          <a:off x="0" y="0"/>
          <a:ext cx="0" cy="0"/>
          <a:chOff x="0" y="0"/>
          <a:chExt cx="0" cy="0"/>
        </a:xfrm>
      </p:grpSpPr>
      <p:sp>
        <p:nvSpPr>
          <p:cNvPr id="67" name="Google Shape;67;p33"/>
          <p:cNvSpPr/>
          <p:nvPr/>
        </p:nvSpPr>
        <p:spPr>
          <a:xfrm>
            <a:off x="0" y="-11798"/>
            <a:ext cx="12192000" cy="6908145"/>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68" name="Google Shape;68;p33"/>
          <p:cNvSpPr txBox="1">
            <a:spLocks noGrp="1"/>
          </p:cNvSpPr>
          <p:nvPr>
            <p:ph type="body" idx="1"/>
          </p:nvPr>
        </p:nvSpPr>
        <p:spPr>
          <a:xfrm>
            <a:off x="334962" y="1880315"/>
            <a:ext cx="10080000"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lt2"/>
              </a:buClr>
              <a:buSzPts val="1800"/>
              <a:buNone/>
              <a:defRPr>
                <a:solidFill>
                  <a:schemeClr val="lt2"/>
                </a:solidFill>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lt2"/>
              </a:buClr>
              <a:buSzPts val="1800"/>
              <a:buChar char="•"/>
              <a:defRPr>
                <a:solidFill>
                  <a:schemeClr val="lt2"/>
                </a:solidFill>
              </a:defRPr>
            </a:lvl3pPr>
            <a:lvl4pPr marL="1828800" lvl="3" indent="-342900" algn="l">
              <a:lnSpc>
                <a:spcPct val="100000"/>
              </a:lnSpc>
              <a:spcBef>
                <a:spcPts val="600"/>
              </a:spcBef>
              <a:spcAft>
                <a:spcPts val="0"/>
              </a:spcAft>
              <a:buClr>
                <a:schemeClr val="lt2"/>
              </a:buClr>
              <a:buSzPts val="1800"/>
              <a:buChar char="–"/>
              <a:defRPr>
                <a:solidFill>
                  <a:schemeClr val="lt2"/>
                </a:solidFill>
              </a:defRPr>
            </a:lvl4pPr>
            <a:lvl5pPr marL="2286000" lvl="4" indent="-342900" algn="l">
              <a:lnSpc>
                <a:spcPct val="100000"/>
              </a:lnSpc>
              <a:spcBef>
                <a:spcPts val="600"/>
              </a:spcBef>
              <a:spcAft>
                <a:spcPts val="0"/>
              </a:spcAft>
              <a:buClr>
                <a:schemeClr val="lt2"/>
              </a:buClr>
              <a:buSzPts val="1800"/>
              <a:buAutoNum type="arabicPeriod"/>
              <a:defRPr>
                <a:solidFill>
                  <a:schemeClr val="lt2"/>
                </a:solidFill>
              </a:defRPr>
            </a:lvl5pPr>
            <a:lvl6pPr marL="2743200" lvl="5" indent="-228600" algn="l">
              <a:lnSpc>
                <a:spcPct val="100000"/>
              </a:lnSpc>
              <a:spcBef>
                <a:spcPts val="600"/>
              </a:spcBef>
              <a:spcAft>
                <a:spcPts val="0"/>
              </a:spcAft>
              <a:buClr>
                <a:schemeClr val="lt2"/>
              </a:buClr>
              <a:buSzPts val="1800"/>
              <a:buNone/>
              <a:defRPr>
                <a:solidFill>
                  <a:schemeClr val="lt2"/>
                </a:solidFill>
              </a:defRPr>
            </a:lvl6pPr>
            <a:lvl7pPr marL="3200400" lvl="6" indent="-228600" algn="l">
              <a:lnSpc>
                <a:spcPct val="100000"/>
              </a:lnSpc>
              <a:spcBef>
                <a:spcPts val="600"/>
              </a:spcBef>
              <a:spcAft>
                <a:spcPts val="0"/>
              </a:spcAft>
              <a:buClr>
                <a:schemeClr val="lt2"/>
              </a:buClr>
              <a:buSzPts val="1800"/>
              <a:buNone/>
              <a:defRPr>
                <a:solidFill>
                  <a:schemeClr val="lt2"/>
                </a:solidFill>
              </a:defRPr>
            </a:lvl7pPr>
            <a:lvl8pPr marL="3657600" lvl="7" indent="-228600" algn="l">
              <a:lnSpc>
                <a:spcPct val="100000"/>
              </a:lnSpc>
              <a:spcBef>
                <a:spcPts val="600"/>
              </a:spcBef>
              <a:spcAft>
                <a:spcPts val="0"/>
              </a:spcAft>
              <a:buClr>
                <a:schemeClr val="lt2"/>
              </a:buClr>
              <a:buSzPts val="1800"/>
              <a:buNone/>
              <a:defRPr>
                <a:solidFill>
                  <a:schemeClr val="lt2"/>
                </a:solidFill>
              </a:defRPr>
            </a:lvl8pPr>
            <a:lvl9pPr marL="4114800" lvl="8" indent="-228600" algn="l">
              <a:lnSpc>
                <a:spcPct val="100000"/>
              </a:lnSpc>
              <a:spcBef>
                <a:spcPts val="600"/>
              </a:spcBef>
              <a:spcAft>
                <a:spcPts val="0"/>
              </a:spcAft>
              <a:buClr>
                <a:schemeClr val="lt2"/>
              </a:buClr>
              <a:buSzPts val="1800"/>
              <a:buNone/>
              <a:defRPr>
                <a:solidFill>
                  <a:schemeClr val="lt2"/>
                </a:solidFill>
              </a:defRPr>
            </a:lvl9pPr>
          </a:lstStyle>
          <a:p>
            <a:endParaRPr/>
          </a:p>
        </p:txBody>
      </p:sp>
      <p:sp>
        <p:nvSpPr>
          <p:cNvPr id="69" name="Google Shape;69;p33"/>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3100"/>
              <a:buFont typeface="Arial"/>
              <a:buNone/>
              <a:defRPr>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33"/>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33"/>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72" name="Google Shape;72;p33"/>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b="0" i="0" u="none" strike="noStrike" cap="none">
                <a:solidFill>
                  <a:schemeClr val="lt2"/>
                </a:solidFill>
                <a:latin typeface="Arial"/>
                <a:ea typeface="Arial"/>
                <a:cs typeface="Arial"/>
                <a:sym typeface="Arial"/>
              </a:defRPr>
            </a:lvl1pPr>
            <a:lvl2pPr marL="0" lvl="1" indent="0" algn="l">
              <a:spcBef>
                <a:spcPts val="0"/>
              </a:spcBef>
              <a:buNone/>
              <a:defRPr sz="1000" b="0" i="0" u="none" strike="noStrike" cap="none">
                <a:solidFill>
                  <a:schemeClr val="lt2"/>
                </a:solidFill>
                <a:latin typeface="Arial"/>
                <a:ea typeface="Arial"/>
                <a:cs typeface="Arial"/>
                <a:sym typeface="Arial"/>
              </a:defRPr>
            </a:lvl2pPr>
            <a:lvl3pPr marL="0" lvl="2" indent="0" algn="l">
              <a:spcBef>
                <a:spcPts val="0"/>
              </a:spcBef>
              <a:buNone/>
              <a:defRPr sz="1000" b="0" i="0" u="none" strike="noStrike" cap="none">
                <a:solidFill>
                  <a:schemeClr val="lt2"/>
                </a:solidFill>
                <a:latin typeface="Arial"/>
                <a:ea typeface="Arial"/>
                <a:cs typeface="Arial"/>
                <a:sym typeface="Arial"/>
              </a:defRPr>
            </a:lvl3pPr>
            <a:lvl4pPr marL="0" lvl="3" indent="0" algn="l">
              <a:spcBef>
                <a:spcPts val="0"/>
              </a:spcBef>
              <a:buNone/>
              <a:defRPr sz="1000" b="0" i="0" u="none" strike="noStrike" cap="none">
                <a:solidFill>
                  <a:schemeClr val="lt2"/>
                </a:solidFill>
                <a:latin typeface="Arial"/>
                <a:ea typeface="Arial"/>
                <a:cs typeface="Arial"/>
                <a:sym typeface="Arial"/>
              </a:defRPr>
            </a:lvl4pPr>
            <a:lvl5pPr marL="0" lvl="4" indent="0" algn="l">
              <a:spcBef>
                <a:spcPts val="0"/>
              </a:spcBef>
              <a:buNone/>
              <a:defRPr sz="1000" b="0" i="0" u="none" strike="noStrike" cap="none">
                <a:solidFill>
                  <a:schemeClr val="lt2"/>
                </a:solidFill>
                <a:latin typeface="Arial"/>
                <a:ea typeface="Arial"/>
                <a:cs typeface="Arial"/>
                <a:sym typeface="Arial"/>
              </a:defRPr>
            </a:lvl5pPr>
            <a:lvl6pPr marL="0" lvl="5" indent="0" algn="l">
              <a:spcBef>
                <a:spcPts val="0"/>
              </a:spcBef>
              <a:buNone/>
              <a:defRPr sz="1000" b="0" i="0" u="none" strike="noStrike" cap="none">
                <a:solidFill>
                  <a:schemeClr val="lt2"/>
                </a:solidFill>
                <a:latin typeface="Arial"/>
                <a:ea typeface="Arial"/>
                <a:cs typeface="Arial"/>
                <a:sym typeface="Arial"/>
              </a:defRPr>
            </a:lvl6pPr>
            <a:lvl7pPr marL="0" lvl="6" indent="0" algn="l">
              <a:spcBef>
                <a:spcPts val="0"/>
              </a:spcBef>
              <a:buNone/>
              <a:defRPr sz="1000" b="0" i="0" u="none" strike="noStrike" cap="none">
                <a:solidFill>
                  <a:schemeClr val="lt2"/>
                </a:solidFill>
                <a:latin typeface="Arial"/>
                <a:ea typeface="Arial"/>
                <a:cs typeface="Arial"/>
                <a:sym typeface="Arial"/>
              </a:defRPr>
            </a:lvl7pPr>
            <a:lvl8pPr marL="0" lvl="7" indent="0" algn="l">
              <a:spcBef>
                <a:spcPts val="0"/>
              </a:spcBef>
              <a:buNone/>
              <a:defRPr sz="1000" b="0" i="0" u="none" strike="noStrike" cap="none">
                <a:solidFill>
                  <a:schemeClr val="lt2"/>
                </a:solidFill>
                <a:latin typeface="Arial"/>
                <a:ea typeface="Arial"/>
                <a:cs typeface="Arial"/>
                <a:sym typeface="Arial"/>
              </a:defRPr>
            </a:lvl8pPr>
            <a:lvl9pPr marL="0" lvl="8" indent="0" algn="l">
              <a:spcBef>
                <a:spcPts val="0"/>
              </a:spcBef>
              <a:buNone/>
              <a:defRPr sz="1000" b="0"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73" name="Google Shape;73;p33"/>
          <p:cNvPicPr preferRelativeResize="0"/>
          <p:nvPr/>
        </p:nvPicPr>
        <p:blipFill rotWithShape="1">
          <a:blip r:embed="rId2">
            <a:alphaModFix/>
          </a:blip>
          <a:srcRect/>
          <a:stretch/>
        </p:blipFill>
        <p:spPr>
          <a:xfrm>
            <a:off x="10849886" y="333375"/>
            <a:ext cx="1006304" cy="44878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and left image">
  <p:cSld name="Content and left image">
    <p:spTree>
      <p:nvGrpSpPr>
        <p:cNvPr id="1" name="Shape 74"/>
        <p:cNvGrpSpPr/>
        <p:nvPr/>
      </p:nvGrpSpPr>
      <p:grpSpPr>
        <a:xfrm>
          <a:off x="0" y="0"/>
          <a:ext cx="0" cy="0"/>
          <a:chOff x="0" y="0"/>
          <a:chExt cx="0" cy="0"/>
        </a:xfrm>
      </p:grpSpPr>
      <p:sp>
        <p:nvSpPr>
          <p:cNvPr id="75" name="Google Shape;75;p35"/>
          <p:cNvSpPr txBox="1">
            <a:spLocks noGrp="1"/>
          </p:cNvSpPr>
          <p:nvPr>
            <p:ph type="body" idx="1"/>
          </p:nvPr>
        </p:nvSpPr>
        <p:spPr>
          <a:xfrm>
            <a:off x="6450744" y="1880315"/>
            <a:ext cx="4691628"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76" name="Google Shape;76;p35"/>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31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7" name="Google Shape;77;p35"/>
          <p:cNvSpPr>
            <a:spLocks noGrp="1"/>
          </p:cNvSpPr>
          <p:nvPr>
            <p:ph type="pic" idx="2"/>
          </p:nvPr>
        </p:nvSpPr>
        <p:spPr>
          <a:xfrm>
            <a:off x="334963" y="1880314"/>
            <a:ext cx="5761037" cy="4644311"/>
          </a:xfrm>
          <a:prstGeom prst="roundRect">
            <a:avLst>
              <a:gd name="adj" fmla="val 1982"/>
            </a:avLst>
          </a:prstGeom>
          <a:solidFill>
            <a:srgbClr val="D8D8D8"/>
          </a:solidFill>
          <a:ln>
            <a:noFill/>
          </a:ln>
        </p:spPr>
      </p:sp>
      <p:sp>
        <p:nvSpPr>
          <p:cNvPr id="78" name="Google Shape;78;p35"/>
          <p:cNvSpPr txBox="1">
            <a:spLocks noGrp="1"/>
          </p:cNvSpPr>
          <p:nvPr>
            <p:ph type="ftr" idx="11"/>
          </p:nvPr>
        </p:nvSpPr>
        <p:spPr>
          <a:xfrm>
            <a:off x="6450744" y="6288257"/>
            <a:ext cx="432000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79" name="Google Shape;79;p35"/>
          <p:cNvSpPr txBox="1">
            <a:spLocks noGrp="1"/>
          </p:cNvSpPr>
          <p:nvPr>
            <p:ph type="sldNum" idx="12"/>
          </p:nvPr>
        </p:nvSpPr>
        <p:spPr>
          <a:xfrm>
            <a:off x="459140" y="6159500"/>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sz="1000" b="0" i="0" u="none" strike="noStrike" cap="none">
                <a:solidFill>
                  <a:schemeClr val="lt2"/>
                </a:solidFill>
                <a:latin typeface="Arial"/>
                <a:ea typeface="Arial"/>
                <a:cs typeface="Arial"/>
                <a:sym typeface="Arial"/>
              </a:defRPr>
            </a:lvl1pPr>
            <a:lvl2pPr marL="0" lvl="1" indent="0" algn="l">
              <a:spcBef>
                <a:spcPts val="0"/>
              </a:spcBef>
              <a:buNone/>
              <a:defRPr sz="1000" b="0" i="0" u="none" strike="noStrike" cap="none">
                <a:solidFill>
                  <a:schemeClr val="lt2"/>
                </a:solidFill>
                <a:latin typeface="Arial"/>
                <a:ea typeface="Arial"/>
                <a:cs typeface="Arial"/>
                <a:sym typeface="Arial"/>
              </a:defRPr>
            </a:lvl2pPr>
            <a:lvl3pPr marL="0" lvl="2" indent="0" algn="l">
              <a:spcBef>
                <a:spcPts val="0"/>
              </a:spcBef>
              <a:buNone/>
              <a:defRPr sz="1000" b="0" i="0" u="none" strike="noStrike" cap="none">
                <a:solidFill>
                  <a:schemeClr val="lt2"/>
                </a:solidFill>
                <a:latin typeface="Arial"/>
                <a:ea typeface="Arial"/>
                <a:cs typeface="Arial"/>
                <a:sym typeface="Arial"/>
              </a:defRPr>
            </a:lvl3pPr>
            <a:lvl4pPr marL="0" lvl="3" indent="0" algn="l">
              <a:spcBef>
                <a:spcPts val="0"/>
              </a:spcBef>
              <a:buNone/>
              <a:defRPr sz="1000" b="0" i="0" u="none" strike="noStrike" cap="none">
                <a:solidFill>
                  <a:schemeClr val="lt2"/>
                </a:solidFill>
                <a:latin typeface="Arial"/>
                <a:ea typeface="Arial"/>
                <a:cs typeface="Arial"/>
                <a:sym typeface="Arial"/>
              </a:defRPr>
            </a:lvl4pPr>
            <a:lvl5pPr marL="0" lvl="4" indent="0" algn="l">
              <a:spcBef>
                <a:spcPts val="0"/>
              </a:spcBef>
              <a:buNone/>
              <a:defRPr sz="1000" b="0" i="0" u="none" strike="noStrike" cap="none">
                <a:solidFill>
                  <a:schemeClr val="lt2"/>
                </a:solidFill>
                <a:latin typeface="Arial"/>
                <a:ea typeface="Arial"/>
                <a:cs typeface="Arial"/>
                <a:sym typeface="Arial"/>
              </a:defRPr>
            </a:lvl5pPr>
            <a:lvl6pPr marL="0" lvl="5" indent="0" algn="l">
              <a:spcBef>
                <a:spcPts val="0"/>
              </a:spcBef>
              <a:buNone/>
              <a:defRPr sz="1000" b="0" i="0" u="none" strike="noStrike" cap="none">
                <a:solidFill>
                  <a:schemeClr val="lt2"/>
                </a:solidFill>
                <a:latin typeface="Arial"/>
                <a:ea typeface="Arial"/>
                <a:cs typeface="Arial"/>
                <a:sym typeface="Arial"/>
              </a:defRPr>
            </a:lvl6pPr>
            <a:lvl7pPr marL="0" lvl="6" indent="0" algn="l">
              <a:spcBef>
                <a:spcPts val="0"/>
              </a:spcBef>
              <a:buNone/>
              <a:defRPr sz="1000" b="0" i="0" u="none" strike="noStrike" cap="none">
                <a:solidFill>
                  <a:schemeClr val="lt2"/>
                </a:solidFill>
                <a:latin typeface="Arial"/>
                <a:ea typeface="Arial"/>
                <a:cs typeface="Arial"/>
                <a:sym typeface="Arial"/>
              </a:defRPr>
            </a:lvl7pPr>
            <a:lvl8pPr marL="0" lvl="7" indent="0" algn="l">
              <a:spcBef>
                <a:spcPts val="0"/>
              </a:spcBef>
              <a:buNone/>
              <a:defRPr sz="1000" b="0" i="0" u="none" strike="noStrike" cap="none">
                <a:solidFill>
                  <a:schemeClr val="lt2"/>
                </a:solidFill>
                <a:latin typeface="Arial"/>
                <a:ea typeface="Arial"/>
                <a:cs typeface="Arial"/>
                <a:sym typeface="Arial"/>
              </a:defRPr>
            </a:lvl8pPr>
            <a:lvl9pPr marL="0" lvl="8" indent="0" algn="l">
              <a:spcBef>
                <a:spcPts val="0"/>
              </a:spcBef>
              <a:buNone/>
              <a:defRPr sz="1000" b="0" i="0" u="none" strike="noStrike" cap="none">
                <a:solidFill>
                  <a:schemeClr val="lt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_Title and Content" type="obj">
  <p:cSld name="OBJECT">
    <p:spTree>
      <p:nvGrpSpPr>
        <p:cNvPr id="1" name="Shape 80"/>
        <p:cNvGrpSpPr/>
        <p:nvPr/>
      </p:nvGrpSpPr>
      <p:grpSpPr>
        <a:xfrm>
          <a:off x="0" y="0"/>
          <a:ext cx="0" cy="0"/>
          <a:chOff x="0" y="0"/>
          <a:chExt cx="0" cy="0"/>
        </a:xfrm>
      </p:grpSpPr>
      <p:sp>
        <p:nvSpPr>
          <p:cNvPr id="81" name="Google Shape;81;p36"/>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36"/>
          <p:cNvSpPr txBox="1">
            <a:spLocks noGrp="1"/>
          </p:cNvSpPr>
          <p:nvPr>
            <p:ph type="body" idx="1"/>
          </p:nvPr>
        </p:nvSpPr>
        <p:spPr>
          <a:xfrm>
            <a:off x="334962" y="1880315"/>
            <a:ext cx="10092745" cy="3960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600"/>
              </a:spcBef>
              <a:spcAft>
                <a:spcPts val="0"/>
              </a:spcAft>
              <a:buClr>
                <a:schemeClr val="dk2"/>
              </a:buClr>
              <a:buSzPts val="1800"/>
              <a:buNone/>
              <a:defRPr/>
            </a:lvl1pPr>
            <a:lvl2pPr marL="914400" lvl="1" indent="-228600" algn="l">
              <a:lnSpc>
                <a:spcPct val="100000"/>
              </a:lnSpc>
              <a:spcBef>
                <a:spcPts val="1200"/>
              </a:spcBef>
              <a:spcAft>
                <a:spcPts val="0"/>
              </a:spcAft>
              <a:buClr>
                <a:schemeClr val="accent1"/>
              </a:buClr>
              <a:buSzPts val="1800"/>
              <a:buNone/>
              <a:defRPr/>
            </a:lvl2pPr>
            <a:lvl3pPr marL="1371600" lvl="2" indent="-342900" algn="l">
              <a:lnSpc>
                <a:spcPct val="100000"/>
              </a:lnSpc>
              <a:spcBef>
                <a:spcPts val="600"/>
              </a:spcBef>
              <a:spcAft>
                <a:spcPts val="0"/>
              </a:spcAft>
              <a:buClr>
                <a:schemeClr val="dk2"/>
              </a:buClr>
              <a:buSzPts val="1800"/>
              <a:buChar char="•"/>
              <a:defRPr/>
            </a:lvl3pPr>
            <a:lvl4pPr marL="1828800" lvl="3" indent="-342900" algn="l">
              <a:lnSpc>
                <a:spcPct val="100000"/>
              </a:lnSpc>
              <a:spcBef>
                <a:spcPts val="600"/>
              </a:spcBef>
              <a:spcAft>
                <a:spcPts val="0"/>
              </a:spcAft>
              <a:buClr>
                <a:schemeClr val="dk2"/>
              </a:buClr>
              <a:buSzPts val="1800"/>
              <a:buChar char="–"/>
              <a:defRPr/>
            </a:lvl4pPr>
            <a:lvl5pPr marL="2286000" lvl="4" indent="-342900" algn="l">
              <a:lnSpc>
                <a:spcPct val="100000"/>
              </a:lnSpc>
              <a:spcBef>
                <a:spcPts val="600"/>
              </a:spcBef>
              <a:spcAft>
                <a:spcPts val="0"/>
              </a:spcAft>
              <a:buClr>
                <a:schemeClr val="dk2"/>
              </a:buClr>
              <a:buSzPts val="1800"/>
              <a:buAutoNum type="arabicPeriod"/>
              <a:defRPr/>
            </a:lvl5pPr>
            <a:lvl6pPr marL="2743200" lvl="5" indent="-228600" algn="l">
              <a:lnSpc>
                <a:spcPct val="100000"/>
              </a:lnSpc>
              <a:spcBef>
                <a:spcPts val="600"/>
              </a:spcBef>
              <a:spcAft>
                <a:spcPts val="0"/>
              </a:spcAft>
              <a:buClr>
                <a:schemeClr val="dk2"/>
              </a:buClr>
              <a:buSzPts val="1800"/>
              <a:buNone/>
              <a:defRPr/>
            </a:lvl6pPr>
            <a:lvl7pPr marL="3200400" lvl="6" indent="-228600" algn="l">
              <a:lnSpc>
                <a:spcPct val="100000"/>
              </a:lnSpc>
              <a:spcBef>
                <a:spcPts val="600"/>
              </a:spcBef>
              <a:spcAft>
                <a:spcPts val="0"/>
              </a:spcAft>
              <a:buClr>
                <a:schemeClr val="dk2"/>
              </a:buClr>
              <a:buSzPts val="1800"/>
              <a:buNone/>
              <a:defRPr/>
            </a:lvl7pPr>
            <a:lvl8pPr marL="3657600" lvl="7" indent="-228600" algn="l">
              <a:lnSpc>
                <a:spcPct val="100000"/>
              </a:lnSpc>
              <a:spcBef>
                <a:spcPts val="600"/>
              </a:spcBef>
              <a:spcAft>
                <a:spcPts val="0"/>
              </a:spcAft>
              <a:buClr>
                <a:schemeClr val="dk2"/>
              </a:buClr>
              <a:buSzPts val="1800"/>
              <a:buNone/>
              <a:defRPr/>
            </a:lvl8pPr>
            <a:lvl9pPr marL="4114800" lvl="8" indent="-228600" algn="l">
              <a:lnSpc>
                <a:spcPct val="100000"/>
              </a:lnSpc>
              <a:spcBef>
                <a:spcPts val="600"/>
              </a:spcBef>
              <a:spcAft>
                <a:spcPts val="0"/>
              </a:spcAft>
              <a:buClr>
                <a:schemeClr val="dk2"/>
              </a:buClr>
              <a:buSzPts val="1800"/>
              <a:buNone/>
              <a:defRPr/>
            </a:lvl9pPr>
          </a:lstStyle>
          <a:p>
            <a:endParaRPr/>
          </a:p>
        </p:txBody>
      </p:sp>
      <p:sp>
        <p:nvSpPr>
          <p:cNvPr id="83" name="Google Shape;83;p36"/>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36"/>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8.1.FSC-CLR-Training_Main-Course_Module-1_V1-0_ ES</a:t>
            </a:r>
            <a:endParaRPr/>
          </a:p>
        </p:txBody>
      </p:sp>
      <p:sp>
        <p:nvSpPr>
          <p:cNvPr id="85" name="Google Shape;85;p36"/>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19.xml"/><Relationship Id="rId18" Type="http://schemas.openxmlformats.org/officeDocument/2006/relationships/slideLayout" Target="../slideLayouts/slideLayout24.xml"/><Relationship Id="rId26" Type="http://schemas.openxmlformats.org/officeDocument/2006/relationships/slideLayout" Target="../slideLayouts/slideLayout32.xml"/><Relationship Id="rId39" Type="http://schemas.openxmlformats.org/officeDocument/2006/relationships/slideLayout" Target="../slideLayouts/slideLayout45.xml"/><Relationship Id="rId21" Type="http://schemas.openxmlformats.org/officeDocument/2006/relationships/slideLayout" Target="../slideLayouts/slideLayout27.xml"/><Relationship Id="rId34" Type="http://schemas.openxmlformats.org/officeDocument/2006/relationships/slideLayout" Target="../slideLayouts/slideLayout40.xml"/><Relationship Id="rId7" Type="http://schemas.openxmlformats.org/officeDocument/2006/relationships/slideLayout" Target="../slideLayouts/slideLayout13.xml"/><Relationship Id="rId2" Type="http://schemas.openxmlformats.org/officeDocument/2006/relationships/slideLayout" Target="../slideLayouts/slideLayout8.xml"/><Relationship Id="rId16" Type="http://schemas.openxmlformats.org/officeDocument/2006/relationships/slideLayout" Target="../slideLayouts/slideLayout22.xml"/><Relationship Id="rId20" Type="http://schemas.openxmlformats.org/officeDocument/2006/relationships/slideLayout" Target="../slideLayouts/slideLayout26.xml"/><Relationship Id="rId29" Type="http://schemas.openxmlformats.org/officeDocument/2006/relationships/slideLayout" Target="../slideLayouts/slideLayout35.xml"/><Relationship Id="rId41"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24" Type="http://schemas.openxmlformats.org/officeDocument/2006/relationships/slideLayout" Target="../slideLayouts/slideLayout30.xml"/><Relationship Id="rId32" Type="http://schemas.openxmlformats.org/officeDocument/2006/relationships/slideLayout" Target="../slideLayouts/slideLayout38.xml"/><Relationship Id="rId37" Type="http://schemas.openxmlformats.org/officeDocument/2006/relationships/slideLayout" Target="../slideLayouts/slideLayout43.xml"/><Relationship Id="rId40" Type="http://schemas.openxmlformats.org/officeDocument/2006/relationships/theme" Target="../theme/theme2.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23" Type="http://schemas.openxmlformats.org/officeDocument/2006/relationships/slideLayout" Target="../slideLayouts/slideLayout29.xml"/><Relationship Id="rId28" Type="http://schemas.openxmlformats.org/officeDocument/2006/relationships/slideLayout" Target="../slideLayouts/slideLayout34.xml"/><Relationship Id="rId36" Type="http://schemas.openxmlformats.org/officeDocument/2006/relationships/slideLayout" Target="../slideLayouts/slideLayout42.xml"/><Relationship Id="rId10" Type="http://schemas.openxmlformats.org/officeDocument/2006/relationships/slideLayout" Target="../slideLayouts/slideLayout16.xml"/><Relationship Id="rId19" Type="http://schemas.openxmlformats.org/officeDocument/2006/relationships/slideLayout" Target="../slideLayouts/slideLayout25.xml"/><Relationship Id="rId31" Type="http://schemas.openxmlformats.org/officeDocument/2006/relationships/slideLayout" Target="../slideLayouts/slideLayout37.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 Id="rId22" Type="http://schemas.openxmlformats.org/officeDocument/2006/relationships/slideLayout" Target="../slideLayouts/slideLayout28.xml"/><Relationship Id="rId27" Type="http://schemas.openxmlformats.org/officeDocument/2006/relationships/slideLayout" Target="../slideLayouts/slideLayout33.xml"/><Relationship Id="rId30" Type="http://schemas.openxmlformats.org/officeDocument/2006/relationships/slideLayout" Target="../slideLayouts/slideLayout36.xml"/><Relationship Id="rId35" Type="http://schemas.openxmlformats.org/officeDocument/2006/relationships/slideLayout" Target="../slideLayouts/slideLayout41.xml"/><Relationship Id="rId8" Type="http://schemas.openxmlformats.org/officeDocument/2006/relationships/slideLayout" Target="../slideLayouts/slideLayout14.xml"/><Relationship Id="rId3" Type="http://schemas.openxmlformats.org/officeDocument/2006/relationships/slideLayout" Target="../slideLayouts/slideLayout9.xml"/><Relationship Id="rId12" Type="http://schemas.openxmlformats.org/officeDocument/2006/relationships/slideLayout" Target="../slideLayouts/slideLayout18.xml"/><Relationship Id="rId17" Type="http://schemas.openxmlformats.org/officeDocument/2006/relationships/slideLayout" Target="../slideLayouts/slideLayout23.xml"/><Relationship Id="rId25" Type="http://schemas.openxmlformats.org/officeDocument/2006/relationships/slideLayout" Target="../slideLayouts/slideLayout31.xml"/><Relationship Id="rId33" Type="http://schemas.openxmlformats.org/officeDocument/2006/relationships/slideLayout" Target="../slideLayouts/slideLayout39.xml"/><Relationship Id="rId38" Type="http://schemas.openxmlformats.org/officeDocument/2006/relationships/slideLayout" Target="../slideLayouts/slideLayout4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slideLayout" Target="../slideLayouts/slideLayout63.xml"/><Relationship Id="rId3" Type="http://schemas.openxmlformats.org/officeDocument/2006/relationships/slideLayout" Target="../slideLayouts/slideLayout48.xml"/><Relationship Id="rId21" Type="http://schemas.openxmlformats.org/officeDocument/2006/relationships/theme" Target="../theme/theme3.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0" Type="http://schemas.openxmlformats.org/officeDocument/2006/relationships/slideLayout" Target="../slideLayouts/slideLayout65.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0"/>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1" name="Google Shape;11;p30"/>
          <p:cNvPicPr preferRelativeResize="0"/>
          <p:nvPr/>
        </p:nvPicPr>
        <p:blipFill rotWithShape="1">
          <a:blip r:embed="rId8">
            <a:alphaModFix/>
          </a:blip>
          <a:srcRect/>
          <a:stretch/>
        </p:blipFill>
        <p:spPr>
          <a:xfrm>
            <a:off x="10849038" y="333375"/>
            <a:ext cx="1008000" cy="448797"/>
          </a:xfrm>
          <a:prstGeom prst="rect">
            <a:avLst/>
          </a:prstGeom>
          <a:noFill/>
          <a:ln>
            <a:noFill/>
          </a:ln>
        </p:spPr>
      </p:pic>
      <p:sp>
        <p:nvSpPr>
          <p:cNvPr id="12" name="Google Shape;12;p30"/>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dk2"/>
              </a:buClr>
              <a:buSzPts val="3100"/>
              <a:buFont typeface="Arial"/>
              <a:buNone/>
              <a:defRPr sz="3100" b="1"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 name="Google Shape;13;p30"/>
          <p:cNvSpPr txBox="1">
            <a:spLocks noGrp="1"/>
          </p:cNvSpPr>
          <p:nvPr>
            <p:ph type="body" idx="1"/>
          </p:nvPr>
        </p:nvSpPr>
        <p:spPr>
          <a:xfrm>
            <a:off x="334962" y="1880315"/>
            <a:ext cx="10092745" cy="39600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L="914400" marR="0" lvl="1" indent="-228600"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L="1371600" marR="0" lvl="2" indent="-342900"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L="1828800" marR="0" lvl="3" indent="-342900"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L="2286000" marR="0" lvl="4" indent="-342900"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L="2743200" marR="0" lvl="5"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L="3200400" marR="0" lvl="6"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L="3657600" marR="0" lvl="7"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L="4114800" marR="0" lvl="8"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14" name="Google Shape;14;p30"/>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marR="0" lvl="0" algn="r" rtl="0">
              <a:spcBef>
                <a:spcPts val="0"/>
              </a:spcBef>
              <a:spcAft>
                <a:spcPts val="0"/>
              </a:spcAft>
              <a:buSzPts val="1400"/>
              <a:buNone/>
              <a:defRPr sz="100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5" name="Google Shape;15;p30"/>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marR="0" lvl="0" algn="l" rtl="0">
              <a:spcBef>
                <a:spcPts val="0"/>
              </a:spcBef>
              <a:spcAft>
                <a:spcPts val="0"/>
              </a:spcAft>
              <a:buSzPts val="1400"/>
              <a:buNone/>
              <a:defRPr sz="100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US"/>
              <a:t>8.1.FSC-CLR-Training_Main-Course_Module-1_V1-0_ ES</a:t>
            </a:r>
            <a:endParaRPr/>
          </a:p>
        </p:txBody>
      </p:sp>
      <p:sp>
        <p:nvSpPr>
          <p:cNvPr id="16" name="Google Shape;16;p30"/>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1000" b="0" i="0" u="none" strike="noStrike" cap="none">
                <a:solidFill>
                  <a:schemeClr val="dk2"/>
                </a:solidFill>
                <a:latin typeface="Arial"/>
                <a:ea typeface="Arial"/>
                <a:cs typeface="Arial"/>
                <a:sym typeface="Arial"/>
              </a:defRPr>
            </a:lvl1pPr>
            <a:lvl2pPr marL="0" marR="0" lvl="1" indent="0" algn="l" rtl="0">
              <a:spcBef>
                <a:spcPts val="0"/>
              </a:spcBef>
              <a:buNone/>
              <a:defRPr sz="1000" b="0" i="0" u="none" strike="noStrike" cap="none">
                <a:solidFill>
                  <a:schemeClr val="dk2"/>
                </a:solidFill>
                <a:latin typeface="Arial"/>
                <a:ea typeface="Arial"/>
                <a:cs typeface="Arial"/>
                <a:sym typeface="Arial"/>
              </a:defRPr>
            </a:lvl2pPr>
            <a:lvl3pPr marL="0" marR="0" lvl="2" indent="0" algn="l" rtl="0">
              <a:spcBef>
                <a:spcPts val="0"/>
              </a:spcBef>
              <a:buNone/>
              <a:defRPr sz="1000" b="0" i="0" u="none" strike="noStrike" cap="none">
                <a:solidFill>
                  <a:schemeClr val="dk2"/>
                </a:solidFill>
                <a:latin typeface="Arial"/>
                <a:ea typeface="Arial"/>
                <a:cs typeface="Arial"/>
                <a:sym typeface="Arial"/>
              </a:defRPr>
            </a:lvl3pPr>
            <a:lvl4pPr marL="0" marR="0" lvl="3" indent="0" algn="l" rtl="0">
              <a:spcBef>
                <a:spcPts val="0"/>
              </a:spcBef>
              <a:buNone/>
              <a:defRPr sz="1000" b="0" i="0" u="none" strike="noStrike" cap="none">
                <a:solidFill>
                  <a:schemeClr val="dk2"/>
                </a:solidFill>
                <a:latin typeface="Arial"/>
                <a:ea typeface="Arial"/>
                <a:cs typeface="Arial"/>
                <a:sym typeface="Arial"/>
              </a:defRPr>
            </a:lvl4pPr>
            <a:lvl5pPr marL="0" marR="0" lvl="4" indent="0" algn="l" rtl="0">
              <a:spcBef>
                <a:spcPts val="0"/>
              </a:spcBef>
              <a:buNone/>
              <a:defRPr sz="1000" b="0" i="0" u="none" strike="noStrike" cap="none">
                <a:solidFill>
                  <a:schemeClr val="dk2"/>
                </a:solidFill>
                <a:latin typeface="Arial"/>
                <a:ea typeface="Arial"/>
                <a:cs typeface="Arial"/>
                <a:sym typeface="Arial"/>
              </a:defRPr>
            </a:lvl5pPr>
            <a:lvl6pPr marL="0" marR="0" lvl="5" indent="0" algn="l" rtl="0">
              <a:spcBef>
                <a:spcPts val="0"/>
              </a:spcBef>
              <a:buNone/>
              <a:defRPr sz="1000" b="0" i="0" u="none" strike="noStrike" cap="none">
                <a:solidFill>
                  <a:schemeClr val="dk2"/>
                </a:solidFill>
                <a:latin typeface="Arial"/>
                <a:ea typeface="Arial"/>
                <a:cs typeface="Arial"/>
                <a:sym typeface="Arial"/>
              </a:defRPr>
            </a:lvl6pPr>
            <a:lvl7pPr marL="0" marR="0" lvl="6" indent="0" algn="l" rtl="0">
              <a:spcBef>
                <a:spcPts val="0"/>
              </a:spcBef>
              <a:buNone/>
              <a:defRPr sz="1000" b="0" i="0" u="none" strike="noStrike" cap="none">
                <a:solidFill>
                  <a:schemeClr val="dk2"/>
                </a:solidFill>
                <a:latin typeface="Arial"/>
                <a:ea typeface="Arial"/>
                <a:cs typeface="Arial"/>
                <a:sym typeface="Arial"/>
              </a:defRPr>
            </a:lvl7pPr>
            <a:lvl8pPr marL="0" marR="0" lvl="7" indent="0" algn="l" rtl="0">
              <a:spcBef>
                <a:spcPts val="0"/>
              </a:spcBef>
              <a:buNone/>
              <a:defRPr sz="1000" b="0" i="0" u="none" strike="noStrike" cap="none">
                <a:solidFill>
                  <a:schemeClr val="dk2"/>
                </a:solidFill>
                <a:latin typeface="Arial"/>
                <a:ea typeface="Arial"/>
                <a:cs typeface="Arial"/>
                <a:sym typeface="Arial"/>
              </a:defRPr>
            </a:lvl8pPr>
            <a:lvl9pPr marL="0" marR="0" lvl="8" indent="0" algn="l" rtl="0">
              <a:spcBef>
                <a:spcPts val="0"/>
              </a:spcBef>
              <a:buNone/>
              <a:defRPr sz="1000" b="0"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210">
          <p15:clr>
            <a:srgbClr val="F26B43"/>
          </p15:clr>
        </p15:guide>
        <p15:guide id="4" orient="horz" pos="4110">
          <p15:clr>
            <a:srgbClr val="F26B43"/>
          </p15:clr>
        </p15:guide>
        <p15:guide id="5" pos="665">
          <p15:clr>
            <a:srgbClr val="F26B43"/>
          </p15:clr>
        </p15:guide>
        <p15:guide id="6" pos="7015">
          <p15:clr>
            <a:srgbClr val="F26B43"/>
          </p15:clr>
        </p15:guide>
        <p15:guide id="7" pos="211">
          <p15:clr>
            <a:srgbClr val="F26B43"/>
          </p15:clr>
        </p15:guide>
        <p15:guide id="8" pos="746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8"/>
        <p:cNvGrpSpPr/>
        <p:nvPr/>
      </p:nvGrpSpPr>
      <p:grpSpPr>
        <a:xfrm>
          <a:off x="0" y="0"/>
          <a:ext cx="0" cy="0"/>
          <a:chOff x="0" y="0"/>
          <a:chExt cx="0" cy="0"/>
        </a:xfrm>
      </p:grpSpPr>
      <p:sp>
        <p:nvSpPr>
          <p:cNvPr id="59" name="Google Shape;59;p32"/>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60" name="Google Shape;60;p32"/>
          <p:cNvPicPr preferRelativeResize="0"/>
          <p:nvPr/>
        </p:nvPicPr>
        <p:blipFill rotWithShape="1">
          <a:blip r:embed="rId41">
            <a:alphaModFix/>
          </a:blip>
          <a:srcRect/>
          <a:stretch/>
        </p:blipFill>
        <p:spPr>
          <a:xfrm>
            <a:off x="10849038" y="333375"/>
            <a:ext cx="1008000" cy="448797"/>
          </a:xfrm>
          <a:prstGeom prst="rect">
            <a:avLst/>
          </a:prstGeom>
          <a:noFill/>
          <a:ln>
            <a:noFill/>
          </a:ln>
        </p:spPr>
      </p:pic>
      <p:sp>
        <p:nvSpPr>
          <p:cNvPr id="61" name="Google Shape;61;p32"/>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dk2"/>
              </a:buClr>
              <a:buSzPts val="3100"/>
              <a:buFont typeface="Arial"/>
              <a:buNone/>
              <a:defRPr sz="3100" b="1"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2" name="Google Shape;62;p32"/>
          <p:cNvSpPr txBox="1">
            <a:spLocks noGrp="1"/>
          </p:cNvSpPr>
          <p:nvPr>
            <p:ph type="body" idx="1"/>
          </p:nvPr>
        </p:nvSpPr>
        <p:spPr>
          <a:xfrm>
            <a:off x="334962" y="1880315"/>
            <a:ext cx="10092745" cy="39600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L="914400" marR="0" lvl="1" indent="-228600"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L="1371600" marR="0" lvl="2" indent="-342900"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L="1828800" marR="0" lvl="3" indent="-342900"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L="2286000" marR="0" lvl="4" indent="-342900"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L="2743200" marR="0" lvl="5"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L="3200400" marR="0" lvl="6"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L="3657600" marR="0" lvl="7"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L="4114800" marR="0" lvl="8"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63" name="Google Shape;63;p32"/>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marR="0" lvl="0" algn="r" rtl="0">
              <a:spcBef>
                <a:spcPts val="0"/>
              </a:spcBef>
              <a:spcAft>
                <a:spcPts val="0"/>
              </a:spcAft>
              <a:buSzPts val="1400"/>
              <a:buNone/>
              <a:defRPr sz="100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64" name="Google Shape;64;p32"/>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marR="0" lvl="0" algn="l" rtl="0">
              <a:spcBef>
                <a:spcPts val="0"/>
              </a:spcBef>
              <a:spcAft>
                <a:spcPts val="0"/>
              </a:spcAft>
              <a:buSzPts val="1400"/>
              <a:buNone/>
              <a:defRPr sz="100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US"/>
              <a:t>8.1.FSC-CLR-Training_Main-Course_Module-1_V1-0_ ES</a:t>
            </a:r>
            <a:endParaRPr/>
          </a:p>
        </p:txBody>
      </p:sp>
      <p:sp>
        <p:nvSpPr>
          <p:cNvPr id="65" name="Google Shape;65;p32"/>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1000" b="0" i="0" u="none" strike="noStrike" cap="none">
                <a:solidFill>
                  <a:schemeClr val="dk2"/>
                </a:solidFill>
                <a:latin typeface="Arial"/>
                <a:ea typeface="Arial"/>
                <a:cs typeface="Arial"/>
                <a:sym typeface="Arial"/>
              </a:defRPr>
            </a:lvl1pPr>
            <a:lvl2pPr marL="0" marR="0" lvl="1" indent="0" algn="l" rtl="0">
              <a:spcBef>
                <a:spcPts val="0"/>
              </a:spcBef>
              <a:buNone/>
              <a:defRPr sz="1000" b="0" i="0" u="none" strike="noStrike" cap="none">
                <a:solidFill>
                  <a:schemeClr val="dk2"/>
                </a:solidFill>
                <a:latin typeface="Arial"/>
                <a:ea typeface="Arial"/>
                <a:cs typeface="Arial"/>
                <a:sym typeface="Arial"/>
              </a:defRPr>
            </a:lvl2pPr>
            <a:lvl3pPr marL="0" marR="0" lvl="2" indent="0" algn="l" rtl="0">
              <a:spcBef>
                <a:spcPts val="0"/>
              </a:spcBef>
              <a:buNone/>
              <a:defRPr sz="1000" b="0" i="0" u="none" strike="noStrike" cap="none">
                <a:solidFill>
                  <a:schemeClr val="dk2"/>
                </a:solidFill>
                <a:latin typeface="Arial"/>
                <a:ea typeface="Arial"/>
                <a:cs typeface="Arial"/>
                <a:sym typeface="Arial"/>
              </a:defRPr>
            </a:lvl3pPr>
            <a:lvl4pPr marL="0" marR="0" lvl="3" indent="0" algn="l" rtl="0">
              <a:spcBef>
                <a:spcPts val="0"/>
              </a:spcBef>
              <a:buNone/>
              <a:defRPr sz="1000" b="0" i="0" u="none" strike="noStrike" cap="none">
                <a:solidFill>
                  <a:schemeClr val="dk2"/>
                </a:solidFill>
                <a:latin typeface="Arial"/>
                <a:ea typeface="Arial"/>
                <a:cs typeface="Arial"/>
                <a:sym typeface="Arial"/>
              </a:defRPr>
            </a:lvl4pPr>
            <a:lvl5pPr marL="0" marR="0" lvl="4" indent="0" algn="l" rtl="0">
              <a:spcBef>
                <a:spcPts val="0"/>
              </a:spcBef>
              <a:buNone/>
              <a:defRPr sz="1000" b="0" i="0" u="none" strike="noStrike" cap="none">
                <a:solidFill>
                  <a:schemeClr val="dk2"/>
                </a:solidFill>
                <a:latin typeface="Arial"/>
                <a:ea typeface="Arial"/>
                <a:cs typeface="Arial"/>
                <a:sym typeface="Arial"/>
              </a:defRPr>
            </a:lvl5pPr>
            <a:lvl6pPr marL="0" marR="0" lvl="5" indent="0" algn="l" rtl="0">
              <a:spcBef>
                <a:spcPts val="0"/>
              </a:spcBef>
              <a:buNone/>
              <a:defRPr sz="1000" b="0" i="0" u="none" strike="noStrike" cap="none">
                <a:solidFill>
                  <a:schemeClr val="dk2"/>
                </a:solidFill>
                <a:latin typeface="Arial"/>
                <a:ea typeface="Arial"/>
                <a:cs typeface="Arial"/>
                <a:sym typeface="Arial"/>
              </a:defRPr>
            </a:lvl6pPr>
            <a:lvl7pPr marL="0" marR="0" lvl="6" indent="0" algn="l" rtl="0">
              <a:spcBef>
                <a:spcPts val="0"/>
              </a:spcBef>
              <a:buNone/>
              <a:defRPr sz="1000" b="0" i="0" u="none" strike="noStrike" cap="none">
                <a:solidFill>
                  <a:schemeClr val="dk2"/>
                </a:solidFill>
                <a:latin typeface="Arial"/>
                <a:ea typeface="Arial"/>
                <a:cs typeface="Arial"/>
                <a:sym typeface="Arial"/>
              </a:defRPr>
            </a:lvl7pPr>
            <a:lvl8pPr marL="0" marR="0" lvl="7" indent="0" algn="l" rtl="0">
              <a:spcBef>
                <a:spcPts val="0"/>
              </a:spcBef>
              <a:buNone/>
              <a:defRPr sz="1000" b="0" i="0" u="none" strike="noStrike" cap="none">
                <a:solidFill>
                  <a:schemeClr val="dk2"/>
                </a:solidFill>
                <a:latin typeface="Arial"/>
                <a:ea typeface="Arial"/>
                <a:cs typeface="Arial"/>
                <a:sym typeface="Arial"/>
              </a:defRPr>
            </a:lvl8pPr>
            <a:lvl9pPr marL="0" marR="0" lvl="8" indent="0" algn="l" rtl="0">
              <a:spcBef>
                <a:spcPts val="0"/>
              </a:spcBef>
              <a:buNone/>
              <a:defRPr sz="1000" b="0"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 id="2147483674" r:id="rId19"/>
    <p:sldLayoutId id="2147483675" r:id="rId20"/>
    <p:sldLayoutId id="2147483676" r:id="rId21"/>
    <p:sldLayoutId id="2147483677" r:id="rId22"/>
    <p:sldLayoutId id="2147483678" r:id="rId23"/>
    <p:sldLayoutId id="2147483679" r:id="rId24"/>
    <p:sldLayoutId id="2147483680" r:id="rId25"/>
    <p:sldLayoutId id="2147483681" r:id="rId26"/>
    <p:sldLayoutId id="2147483682" r:id="rId27"/>
    <p:sldLayoutId id="2147483683" r:id="rId28"/>
    <p:sldLayoutId id="2147483684" r:id="rId29"/>
    <p:sldLayoutId id="2147483685" r:id="rId30"/>
    <p:sldLayoutId id="2147483686" r:id="rId31"/>
    <p:sldLayoutId id="2147483687" r:id="rId32"/>
    <p:sldLayoutId id="2147483688" r:id="rId33"/>
    <p:sldLayoutId id="2147483689" r:id="rId34"/>
    <p:sldLayoutId id="2147483690" r:id="rId35"/>
    <p:sldLayoutId id="2147483691" r:id="rId36"/>
    <p:sldLayoutId id="2147483692" r:id="rId37"/>
    <p:sldLayoutId id="2147483693" r:id="rId38"/>
    <p:sldLayoutId id="2147483694" r:id="rId39"/>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210">
          <p15:clr>
            <a:srgbClr val="F26B43"/>
          </p15:clr>
        </p15:guide>
        <p15:guide id="4" orient="horz" pos="4110">
          <p15:clr>
            <a:srgbClr val="F26B43"/>
          </p15:clr>
        </p15:guide>
        <p15:guide id="5" pos="665">
          <p15:clr>
            <a:srgbClr val="F26B43"/>
          </p15:clr>
        </p15:guide>
        <p15:guide id="6" pos="7015">
          <p15:clr>
            <a:srgbClr val="F26B43"/>
          </p15:clr>
        </p15:guide>
        <p15:guide id="7" pos="211">
          <p15:clr>
            <a:srgbClr val="F26B43"/>
          </p15:clr>
        </p15:guide>
        <p15:guide id="8" pos="746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8"/>
        <p:cNvGrpSpPr/>
        <p:nvPr/>
      </p:nvGrpSpPr>
      <p:grpSpPr>
        <a:xfrm>
          <a:off x="0" y="0"/>
          <a:ext cx="0" cy="0"/>
          <a:chOff x="0" y="0"/>
          <a:chExt cx="0" cy="0"/>
        </a:xfrm>
      </p:grpSpPr>
      <p:sp>
        <p:nvSpPr>
          <p:cNvPr id="369" name="Google Shape;369;p77"/>
          <p:cNvSpPr/>
          <p:nvPr/>
        </p:nvSpPr>
        <p:spPr>
          <a:xfrm>
            <a:off x="0" y="0"/>
            <a:ext cx="12192000" cy="6857999"/>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70" name="Google Shape;370;p77"/>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dk2"/>
              </a:buClr>
              <a:buSzPts val="3100"/>
              <a:buFont typeface="Arial"/>
              <a:buNone/>
              <a:defRPr sz="3100" b="1"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71" name="Google Shape;371;p77"/>
          <p:cNvSpPr txBox="1">
            <a:spLocks noGrp="1"/>
          </p:cNvSpPr>
          <p:nvPr>
            <p:ph type="body" idx="1"/>
          </p:nvPr>
        </p:nvSpPr>
        <p:spPr>
          <a:xfrm>
            <a:off x="334962" y="1880315"/>
            <a:ext cx="10092745" cy="39600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vl2pPr marL="914400" marR="0" lvl="1" indent="-228600" algn="l" rtl="0">
              <a:lnSpc>
                <a:spcPct val="100000"/>
              </a:lnSpc>
              <a:spcBef>
                <a:spcPts val="1200"/>
              </a:spcBef>
              <a:spcAft>
                <a:spcPts val="0"/>
              </a:spcAft>
              <a:buClr>
                <a:schemeClr val="accent1"/>
              </a:buClr>
              <a:buSzPts val="1800"/>
              <a:buFont typeface="Arial"/>
              <a:buNone/>
              <a:defRPr sz="1800" b="1" i="0" u="none" strike="noStrike" cap="none">
                <a:solidFill>
                  <a:schemeClr val="accent1"/>
                </a:solidFill>
                <a:latin typeface="Arial"/>
                <a:ea typeface="Arial"/>
                <a:cs typeface="Arial"/>
                <a:sym typeface="Arial"/>
              </a:defRPr>
            </a:lvl2pPr>
            <a:lvl3pPr marL="1371600" marR="0" lvl="2" indent="-342900"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L="1828800" marR="0" lvl="3" indent="-342900" algn="l" rtl="0">
              <a:lnSpc>
                <a:spcPct val="100000"/>
              </a:lnSpc>
              <a:spcBef>
                <a:spcPts val="6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L="2286000" marR="0" lvl="4" indent="-342900" algn="l" rtl="0">
              <a:lnSpc>
                <a:spcPct val="100000"/>
              </a:lnSpc>
              <a:spcBef>
                <a:spcPts val="600"/>
              </a:spcBef>
              <a:spcAft>
                <a:spcPts val="0"/>
              </a:spcAft>
              <a:buClr>
                <a:schemeClr val="dk2"/>
              </a:buClr>
              <a:buSzPts val="1800"/>
              <a:buFont typeface="Arial"/>
              <a:buAutoNum type="arabicPeriod"/>
              <a:defRPr sz="1800" b="0" i="0" u="none" strike="noStrike" cap="none">
                <a:solidFill>
                  <a:schemeClr val="dk2"/>
                </a:solidFill>
                <a:latin typeface="Arial"/>
                <a:ea typeface="Arial"/>
                <a:cs typeface="Arial"/>
                <a:sym typeface="Arial"/>
              </a:defRPr>
            </a:lvl5pPr>
            <a:lvl6pPr marL="2743200" marR="0" lvl="5"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6pPr>
            <a:lvl7pPr marL="3200400" marR="0" lvl="6"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7pPr>
            <a:lvl8pPr marL="3657600" marR="0" lvl="7"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8pPr>
            <a:lvl9pPr marL="4114800" marR="0" lvl="8" indent="-228600" algn="l" rtl="0">
              <a:lnSpc>
                <a:spcPct val="100000"/>
              </a:lnSpc>
              <a:spcBef>
                <a:spcPts val="6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9pPr>
          </a:lstStyle>
          <a:p>
            <a:endParaRPr/>
          </a:p>
        </p:txBody>
      </p:sp>
      <p:sp>
        <p:nvSpPr>
          <p:cNvPr id="372" name="Google Shape;372;p77"/>
          <p:cNvSpPr txBox="1">
            <a:spLocks noGrp="1"/>
          </p:cNvSpPr>
          <p:nvPr>
            <p:ph type="dt" idx="10"/>
          </p:nvPr>
        </p:nvSpPr>
        <p:spPr>
          <a:xfrm>
            <a:off x="8969628" y="6288257"/>
            <a:ext cx="1183557" cy="365125"/>
          </a:xfrm>
          <a:prstGeom prst="rect">
            <a:avLst/>
          </a:prstGeom>
          <a:noFill/>
          <a:ln>
            <a:noFill/>
          </a:ln>
        </p:spPr>
        <p:txBody>
          <a:bodyPr spcFirstLastPara="1" wrap="square" lIns="0" tIns="0" rIns="0" bIns="0" anchor="ctr" anchorCtr="0">
            <a:noAutofit/>
          </a:bodyPr>
          <a:lstStyle>
            <a:lvl1pPr marR="0" lvl="0" algn="r" rtl="0">
              <a:spcBef>
                <a:spcPts val="0"/>
              </a:spcBef>
              <a:spcAft>
                <a:spcPts val="0"/>
              </a:spcAft>
              <a:buSzPts val="1400"/>
              <a:buNone/>
              <a:defRPr sz="1200">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373" name="Google Shape;373;p77"/>
          <p:cNvSpPr txBox="1">
            <a:spLocks noGrp="1"/>
          </p:cNvSpPr>
          <p:nvPr>
            <p:ph type="ftr" idx="11"/>
          </p:nvPr>
        </p:nvSpPr>
        <p:spPr>
          <a:xfrm>
            <a:off x="1055688" y="6288257"/>
            <a:ext cx="7913940" cy="365125"/>
          </a:xfrm>
          <a:prstGeom prst="rect">
            <a:avLst/>
          </a:prstGeom>
          <a:noFill/>
          <a:ln>
            <a:noFill/>
          </a:ln>
        </p:spPr>
        <p:txBody>
          <a:bodyPr spcFirstLastPara="1" wrap="square" lIns="0" tIns="0" rIns="0" bIns="0" anchor="ctr" anchorCtr="0">
            <a:noAutofit/>
          </a:bodyPr>
          <a:lstStyle>
            <a:lvl1pPr marR="0" lvl="0" algn="l" rtl="0">
              <a:spcBef>
                <a:spcPts val="0"/>
              </a:spcBef>
              <a:spcAft>
                <a:spcPts val="0"/>
              </a:spcAft>
              <a:buSzPts val="1400"/>
              <a:buNone/>
              <a:defRPr sz="1200">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US"/>
              <a:t>8.1.FSC-CLR-Training_Main-Course_Module-1_V1-0_ ES</a:t>
            </a:r>
            <a:endParaRPr/>
          </a:p>
        </p:txBody>
      </p:sp>
      <p:sp>
        <p:nvSpPr>
          <p:cNvPr id="374" name="Google Shape;374;p77"/>
          <p:cNvSpPr txBox="1">
            <a:spLocks noGrp="1"/>
          </p:cNvSpPr>
          <p:nvPr>
            <p:ph type="sldNum" idx="12"/>
          </p:nvPr>
        </p:nvSpPr>
        <p:spPr>
          <a:xfrm>
            <a:off x="334962" y="6288257"/>
            <a:ext cx="727410" cy="365125"/>
          </a:xfrm>
          <a:prstGeom prst="rect">
            <a:avLst/>
          </a:prstGeom>
          <a:noFill/>
          <a:ln>
            <a:noFill/>
          </a:ln>
        </p:spPr>
        <p:txBody>
          <a:bodyPr spcFirstLastPara="1" wrap="square" lIns="0" tIns="0" rIns="0" bIns="0" anchor="ctr" anchorCtr="0">
            <a:noAutofit/>
          </a:bodyPr>
          <a:lstStyle>
            <a:lvl1pPr marL="0" marR="0" lvl="0" indent="0" algn="l" rtl="0">
              <a:spcBef>
                <a:spcPts val="0"/>
              </a:spcBef>
              <a:buNone/>
              <a:defRPr sz="1200">
                <a:solidFill>
                  <a:schemeClr val="dk2"/>
                </a:solidFill>
                <a:latin typeface="Arial"/>
                <a:ea typeface="Arial"/>
                <a:cs typeface="Arial"/>
                <a:sym typeface="Arial"/>
              </a:defRPr>
            </a:lvl1pPr>
            <a:lvl2pPr marL="0" marR="0" lvl="1" indent="0" algn="l" rtl="0">
              <a:spcBef>
                <a:spcPts val="0"/>
              </a:spcBef>
              <a:buNone/>
              <a:defRPr sz="1200">
                <a:solidFill>
                  <a:schemeClr val="dk2"/>
                </a:solidFill>
                <a:latin typeface="Arial"/>
                <a:ea typeface="Arial"/>
                <a:cs typeface="Arial"/>
                <a:sym typeface="Arial"/>
              </a:defRPr>
            </a:lvl2pPr>
            <a:lvl3pPr marL="0" marR="0" lvl="2" indent="0" algn="l" rtl="0">
              <a:spcBef>
                <a:spcPts val="0"/>
              </a:spcBef>
              <a:buNone/>
              <a:defRPr sz="1200">
                <a:solidFill>
                  <a:schemeClr val="dk2"/>
                </a:solidFill>
                <a:latin typeface="Arial"/>
                <a:ea typeface="Arial"/>
                <a:cs typeface="Arial"/>
                <a:sym typeface="Arial"/>
              </a:defRPr>
            </a:lvl3pPr>
            <a:lvl4pPr marL="0" marR="0" lvl="3" indent="0" algn="l" rtl="0">
              <a:spcBef>
                <a:spcPts val="0"/>
              </a:spcBef>
              <a:buNone/>
              <a:defRPr sz="1200">
                <a:solidFill>
                  <a:schemeClr val="dk2"/>
                </a:solidFill>
                <a:latin typeface="Arial"/>
                <a:ea typeface="Arial"/>
                <a:cs typeface="Arial"/>
                <a:sym typeface="Arial"/>
              </a:defRPr>
            </a:lvl4pPr>
            <a:lvl5pPr marL="0" marR="0" lvl="4" indent="0" algn="l" rtl="0">
              <a:spcBef>
                <a:spcPts val="0"/>
              </a:spcBef>
              <a:buNone/>
              <a:defRPr sz="1200">
                <a:solidFill>
                  <a:schemeClr val="dk2"/>
                </a:solidFill>
                <a:latin typeface="Arial"/>
                <a:ea typeface="Arial"/>
                <a:cs typeface="Arial"/>
                <a:sym typeface="Arial"/>
              </a:defRPr>
            </a:lvl5pPr>
            <a:lvl6pPr marL="0" marR="0" lvl="5" indent="0" algn="l" rtl="0">
              <a:spcBef>
                <a:spcPts val="0"/>
              </a:spcBef>
              <a:buNone/>
              <a:defRPr sz="1200">
                <a:solidFill>
                  <a:schemeClr val="dk2"/>
                </a:solidFill>
                <a:latin typeface="Arial"/>
                <a:ea typeface="Arial"/>
                <a:cs typeface="Arial"/>
                <a:sym typeface="Arial"/>
              </a:defRPr>
            </a:lvl6pPr>
            <a:lvl7pPr marL="0" marR="0" lvl="6" indent="0" algn="l" rtl="0">
              <a:spcBef>
                <a:spcPts val="0"/>
              </a:spcBef>
              <a:buNone/>
              <a:defRPr sz="1200">
                <a:solidFill>
                  <a:schemeClr val="dk2"/>
                </a:solidFill>
                <a:latin typeface="Arial"/>
                <a:ea typeface="Arial"/>
                <a:cs typeface="Arial"/>
                <a:sym typeface="Arial"/>
              </a:defRPr>
            </a:lvl7pPr>
            <a:lvl8pPr marL="0" marR="0" lvl="7" indent="0" algn="l" rtl="0">
              <a:spcBef>
                <a:spcPts val="0"/>
              </a:spcBef>
              <a:buNone/>
              <a:defRPr sz="1200">
                <a:solidFill>
                  <a:schemeClr val="dk2"/>
                </a:solidFill>
                <a:latin typeface="Arial"/>
                <a:ea typeface="Arial"/>
                <a:cs typeface="Arial"/>
                <a:sym typeface="Arial"/>
              </a:defRPr>
            </a:lvl8pPr>
            <a:lvl9pPr marL="0" marR="0" lvl="8" indent="0" algn="l" rtl="0">
              <a:spcBef>
                <a:spcPts val="0"/>
              </a:spcBef>
              <a:buNone/>
              <a:defRPr sz="1200">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375" name="Google Shape;375;p77"/>
          <p:cNvPicPr preferRelativeResize="0"/>
          <p:nvPr/>
        </p:nvPicPr>
        <p:blipFill rotWithShape="1">
          <a:blip r:embed="rId22">
            <a:alphaModFix/>
          </a:blip>
          <a:srcRect/>
          <a:stretch/>
        </p:blipFill>
        <p:spPr>
          <a:xfrm>
            <a:off x="10849038" y="334578"/>
            <a:ext cx="1008000" cy="448797"/>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 id="2147483713" r:id="rId18"/>
    <p:sldLayoutId id="2147483714" r:id="rId19"/>
    <p:sldLayoutId id="2147483715" r:id="rId2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210">
          <p15:clr>
            <a:srgbClr val="F26B43"/>
          </p15:clr>
        </p15:guide>
        <p15:guide id="4" orient="horz" pos="4110">
          <p15:clr>
            <a:srgbClr val="F26B43"/>
          </p15:clr>
        </p15:guide>
        <p15:guide id="5" pos="665">
          <p15:clr>
            <a:srgbClr val="F26B43"/>
          </p15:clr>
        </p15:guide>
        <p15:guide id="6" pos="7015">
          <p15:clr>
            <a:srgbClr val="F26B43"/>
          </p15:clr>
        </p15:guide>
        <p15:guide id="7" pos="211">
          <p15:clr>
            <a:srgbClr val="F26B43"/>
          </p15:clr>
        </p15:guide>
        <p15:guide id="8" pos="746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connect.fsc.org/document-centre/documents/resource/302" TargetMode="External"/><Relationship Id="rId2" Type="http://schemas.openxmlformats.org/officeDocument/2006/relationships/notesSlide" Target="../notesSlides/notesSlide11.xml"/><Relationship Id="rId1" Type="http://schemas.openxmlformats.org/officeDocument/2006/relationships/slideLayout" Target="../slideLayouts/slideLayout10.xml"/><Relationship Id="rId5" Type="http://schemas.openxmlformats.org/officeDocument/2006/relationships/image" Target="../media/image30.png"/><Relationship Id="rId4" Type="http://schemas.openxmlformats.org/officeDocument/2006/relationships/hyperlink" Target="https://connect.fsc.org/document-centre/documents/resource/245"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connect.fsc.org/certification/chain-custody-certification"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hyperlink" Target="https://connect.fsc.org/document-centre/documents/resource/233" TargetMode="External"/><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5.xml.rels><?xml version="1.0" encoding="UTF-8" standalone="yes"?>
<Relationships xmlns="http://schemas.openxmlformats.org/package/2006/relationships"><Relationship Id="rId3" Type="http://schemas.openxmlformats.org/officeDocument/2006/relationships/hyperlink" Target="https://fsc.org/sites/default/files/2020-12/FSC%20GLOBAL%20STRATEGY%202021-2026%20%28English%20version%29%20%282%29.pdf" TargetMode="External"/><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hyperlink" Target="https://fsc.org/en/newscentre/general-news/fsc-strategic-framework-on-diversity-and-gender-sets-an-ambitious-roadmap"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25.png"/><Relationship Id="rId4" Type="http://schemas.openxmlformats.org/officeDocument/2006/relationships/hyperlink" Target="https://normlex.ilo.org/dyn/normlex/en/f?p=NORMLEXPUB:12100:0::NO::P12100_ILO_CODE:C111"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connect.fsc.org/document-centre/documents/resource/302" TargetMode="External"/><Relationship Id="rId3" Type="http://schemas.openxmlformats.org/officeDocument/2006/relationships/image" Target="../media/image26.png"/><Relationship Id="rId7" Type="http://schemas.openxmlformats.org/officeDocument/2006/relationships/hyperlink" Target="https://connect.fsc.org/document-centre/documents/resource/245" TargetMode="External"/><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hyperlink" Target="https://connect.fsc.org/document-centre/documents/resource/368" TargetMode="External"/><Relationship Id="rId11" Type="http://schemas.openxmlformats.org/officeDocument/2006/relationships/hyperlink" Target="https://connect.fsc.org/document-centre/documents/resource/233" TargetMode="External"/><Relationship Id="rId5" Type="http://schemas.openxmlformats.org/officeDocument/2006/relationships/hyperlink" Target="https://connect.fsc.org/document-centre/documents/resource/325" TargetMode="External"/><Relationship Id="rId10" Type="http://schemas.openxmlformats.org/officeDocument/2006/relationships/hyperlink" Target="https://connect.fsc.org/document-centre/documents/resource/173" TargetMode="External"/><Relationship Id="rId4" Type="http://schemas.openxmlformats.org/officeDocument/2006/relationships/hyperlink" Target="https://connect.fsc.org/document-centre/documents/resource/392" TargetMode="External"/><Relationship Id="rId9" Type="http://schemas.openxmlformats.org/officeDocument/2006/relationships/hyperlink" Target="https://connect.fsc.org/sites/default/files/2023-05/PSU-PRO-10-003%20V1-1_EN_Procedure-for-equivalence-assessment-of-verification-schemes-against-the-FSC-CLR.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hyperlink" Target="https://normlex.ilo.org/dyn/normlex/en/f?p=NORMLEXPUB:12100:0::NO:12100:P12100_INSTRUMENT_ID:312300:NO" TargetMode="External"/><Relationship Id="rId2" Type="http://schemas.openxmlformats.org/officeDocument/2006/relationships/notesSlide" Target="../notesSlides/notesSlide9.xml"/><Relationship Id="rId1" Type="http://schemas.openxmlformats.org/officeDocument/2006/relationships/slideLayout" Target="../slideLayouts/slideLayout10.xml"/><Relationship Id="rId5" Type="http://schemas.openxmlformats.org/officeDocument/2006/relationships/image" Target="../media/image28.png"/><Relationship Id="rId4" Type="http://schemas.openxmlformats.org/officeDocument/2006/relationships/hyperlink" Target="https://connect.fsc.org/document-centre/documents/resource/30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pic>
        <p:nvPicPr>
          <p:cNvPr id="542" name="Google Shape;542;p1"/>
          <p:cNvPicPr preferRelativeResize="0">
            <a:picLocks noGrp="1"/>
          </p:cNvPicPr>
          <p:nvPr>
            <p:ph type="pic" idx="2"/>
          </p:nvPr>
        </p:nvPicPr>
        <p:blipFill rotWithShape="1">
          <a:blip r:embed="rId3">
            <a:alphaModFix/>
          </a:blip>
          <a:srcRect/>
          <a:stretch/>
        </p:blipFill>
        <p:spPr>
          <a:xfrm>
            <a:off x="721886" y="-9713"/>
            <a:ext cx="10753725" cy="6858000"/>
          </a:xfrm>
          <a:prstGeom prst="rect">
            <a:avLst/>
          </a:prstGeom>
          <a:solidFill>
            <a:srgbClr val="ECECEC"/>
          </a:solidFill>
          <a:ln>
            <a:noFill/>
          </a:ln>
          <a:effectLst>
            <a:outerShdw blurRad="55000" dist="18000" dir="5400000" algn="tl" rotWithShape="0">
              <a:srgbClr val="000000">
                <a:alpha val="40000"/>
              </a:srgbClr>
            </a:outerShdw>
          </a:effectLst>
        </p:spPr>
      </p:pic>
      <p:sp>
        <p:nvSpPr>
          <p:cNvPr id="543" name="Google Shape;543;p1"/>
          <p:cNvSpPr txBox="1">
            <a:spLocks noGrp="1"/>
          </p:cNvSpPr>
          <p:nvPr>
            <p:ph type="title"/>
          </p:nvPr>
        </p:nvSpPr>
        <p:spPr>
          <a:xfrm>
            <a:off x="716389" y="2821340"/>
            <a:ext cx="11710298" cy="1620000"/>
          </a:xfrm>
          <a:prstGeom prst="rect">
            <a:avLst/>
          </a:prstGeom>
          <a:noFill/>
          <a:ln>
            <a:noFill/>
          </a:ln>
        </p:spPr>
        <p:txBody>
          <a:bodyPr spcFirstLastPara="1" wrap="square" lIns="342000" tIns="342000" rIns="2160000" bIns="0" anchor="b" anchorCtr="0">
            <a:noAutofit/>
          </a:bodyPr>
          <a:lstStyle/>
          <a:p>
            <a:pPr marL="0" lvl="0" indent="0" algn="l" rtl="0">
              <a:lnSpc>
                <a:spcPct val="80000"/>
              </a:lnSpc>
              <a:spcBef>
                <a:spcPts val="0"/>
              </a:spcBef>
              <a:spcAft>
                <a:spcPts val="0"/>
              </a:spcAft>
              <a:buClr>
                <a:schemeClr val="lt1"/>
              </a:buClr>
              <a:buSzPts val="4500"/>
              <a:buFont typeface="Arial"/>
              <a:buNone/>
            </a:pPr>
            <a:r>
              <a:rPr lang="en-US">
                <a:solidFill>
                  <a:schemeClr val="lt1"/>
                </a:solidFill>
              </a:rPr>
              <a:t>MÓDULO 1</a:t>
            </a:r>
            <a:endParaRPr/>
          </a:p>
        </p:txBody>
      </p:sp>
      <p:sp>
        <p:nvSpPr>
          <p:cNvPr id="544" name="Google Shape;544;p1"/>
          <p:cNvSpPr txBox="1">
            <a:spLocks noGrp="1"/>
          </p:cNvSpPr>
          <p:nvPr>
            <p:ph type="subTitle" idx="1"/>
          </p:nvPr>
        </p:nvSpPr>
        <p:spPr>
          <a:xfrm>
            <a:off x="1053201" y="4472162"/>
            <a:ext cx="7435503" cy="14400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lt1"/>
              </a:buClr>
              <a:buSzPts val="1800"/>
              <a:buNone/>
            </a:pPr>
            <a:r>
              <a:rPr lang="en-US">
                <a:solidFill>
                  <a:schemeClr val="lt1"/>
                </a:solidFill>
              </a:rPr>
              <a:t>FSC Introducción a los Fundamentos de los Requisitos Laborales Fundamentales (RLF)  en la Cadena de Custodia FSC.</a:t>
            </a:r>
            <a:endParaRPr/>
          </a:p>
          <a:p>
            <a:pPr marL="0" lvl="0" indent="0" algn="l" rtl="0">
              <a:lnSpc>
                <a:spcPct val="100000"/>
              </a:lnSpc>
              <a:spcBef>
                <a:spcPts val="600"/>
              </a:spcBef>
              <a:spcAft>
                <a:spcPts val="0"/>
              </a:spcAft>
              <a:buClr>
                <a:schemeClr val="lt2"/>
              </a:buClr>
              <a:buSzPts val="1800"/>
              <a:buNone/>
            </a:pPr>
            <a:endParaRPr>
              <a:solidFill>
                <a:schemeClr val="lt1"/>
              </a:solidFill>
            </a:endParaRPr>
          </a:p>
          <a:p>
            <a:pPr marL="0" lvl="0" indent="0" algn="l" rtl="0">
              <a:lnSpc>
                <a:spcPct val="100000"/>
              </a:lnSpc>
              <a:spcBef>
                <a:spcPts val="600"/>
              </a:spcBef>
              <a:spcAft>
                <a:spcPts val="0"/>
              </a:spcAft>
              <a:buClr>
                <a:schemeClr val="lt2"/>
              </a:buClr>
              <a:buSzPts val="1800"/>
              <a:buNone/>
            </a:pPr>
            <a:endParaRPr>
              <a:solidFill>
                <a:schemeClr val="lt1"/>
              </a:solidFill>
            </a:endParaRPr>
          </a:p>
        </p:txBody>
      </p:sp>
      <p:sp>
        <p:nvSpPr>
          <p:cNvPr id="545" name="Google Shape;545;p1"/>
          <p:cNvSpPr txBox="1">
            <a:spLocks noGrp="1"/>
          </p:cNvSpPr>
          <p:nvPr>
            <p:ph type="body" idx="4294967295"/>
          </p:nvPr>
        </p:nvSpPr>
        <p:spPr>
          <a:xfrm>
            <a:off x="9116713" y="5624625"/>
            <a:ext cx="2019600" cy="9000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1800"/>
              <a:buNone/>
            </a:pPr>
            <a:r>
              <a:rPr lang="en-US"/>
              <a:t> </a:t>
            </a:r>
            <a:endParaRPr/>
          </a:p>
        </p:txBody>
      </p:sp>
      <p:pic>
        <p:nvPicPr>
          <p:cNvPr id="546" name="Google Shape;546;p1" descr="A picture containing text&#10;&#10;Description automatically generated"/>
          <p:cNvPicPr preferRelativeResize="0"/>
          <p:nvPr/>
        </p:nvPicPr>
        <p:blipFill rotWithShape="1">
          <a:blip r:embed="rId4">
            <a:alphaModFix/>
          </a:blip>
          <a:srcRect/>
          <a:stretch/>
        </p:blipFill>
        <p:spPr>
          <a:xfrm>
            <a:off x="9439780" y="5912162"/>
            <a:ext cx="1866182" cy="836763"/>
          </a:xfrm>
          <a:prstGeom prst="rect">
            <a:avLst/>
          </a:prstGeom>
          <a:noFill/>
          <a:ln>
            <a:noFill/>
          </a:ln>
        </p:spPr>
      </p:pic>
      <p:sp>
        <p:nvSpPr>
          <p:cNvPr id="547" name="Google Shape;547;p1"/>
          <p:cNvSpPr txBox="1"/>
          <p:nvPr/>
        </p:nvSpPr>
        <p:spPr>
          <a:xfrm>
            <a:off x="1053202" y="6470924"/>
            <a:ext cx="5040312" cy="23069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1"/>
              </a:buClr>
              <a:buSzPts val="1000"/>
              <a:buFont typeface="Arial"/>
              <a:buNone/>
            </a:pPr>
            <a:r>
              <a:rPr lang="en-US" sz="1000" b="1" i="0" u="none" strike="noStrike" cap="none">
                <a:solidFill>
                  <a:schemeClr val="lt1"/>
                </a:solidFill>
                <a:latin typeface="Arial"/>
                <a:ea typeface="Arial"/>
                <a:cs typeface="Arial"/>
                <a:sym typeface="Arial"/>
              </a:rPr>
              <a:t>© </a:t>
            </a:r>
            <a:r>
              <a:rPr lang="en-US" sz="1000" b="0" i="0" u="none" strike="noStrike" cap="none">
                <a:solidFill>
                  <a:schemeClr val="lt1"/>
                </a:solidFill>
                <a:latin typeface="Arial"/>
                <a:ea typeface="Arial"/>
                <a:cs typeface="Arial"/>
                <a:sym typeface="Arial"/>
              </a:rPr>
              <a:t>FSC / Julián Manrique</a:t>
            </a:r>
            <a:endParaRPr/>
          </a:p>
          <a:p>
            <a:pPr marL="0" marR="0" lvl="0" indent="0" algn="l" rtl="0">
              <a:lnSpc>
                <a:spcPct val="100000"/>
              </a:lnSpc>
              <a:spcBef>
                <a:spcPts val="600"/>
              </a:spcBef>
              <a:spcAft>
                <a:spcPts val="0"/>
              </a:spcAft>
              <a:buClr>
                <a:schemeClr val="lt2"/>
              </a:buClr>
              <a:buSzPts val="1000"/>
              <a:buFont typeface="Arial"/>
              <a:buNone/>
            </a:pPr>
            <a:endParaRPr sz="1000" b="0" i="0" u="none" strike="noStrike" cap="none">
              <a:solidFill>
                <a:schemeClr val="lt1"/>
              </a:solidFill>
              <a:latin typeface="Arial"/>
              <a:ea typeface="Arial"/>
              <a:cs typeface="Arial"/>
              <a:sym typeface="Arial"/>
            </a:endParaRPr>
          </a:p>
        </p:txBody>
      </p:sp>
      <p:sp>
        <p:nvSpPr>
          <p:cNvPr id="548" name="Google Shape;548;p1"/>
          <p:cNvSpPr txBox="1"/>
          <p:nvPr/>
        </p:nvSpPr>
        <p:spPr>
          <a:xfrm>
            <a:off x="8151891" y="6586269"/>
            <a:ext cx="1583827"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FFFF"/>
              </a:buClr>
              <a:buSzPts val="1000"/>
              <a:buFont typeface="Arial"/>
              <a:buNone/>
            </a:pPr>
            <a:r>
              <a:rPr lang="en-US" sz="1000" b="0" i="0" u="none" strike="noStrike" cap="none">
                <a:solidFill>
                  <a:srgbClr val="FFFFFF"/>
                </a:solidFill>
                <a:latin typeface="Arial"/>
                <a:ea typeface="Arial"/>
                <a:cs typeface="Arial"/>
                <a:sym typeface="Arial"/>
              </a:rPr>
              <a:t>© FSC / Iván Castro</a:t>
            </a:r>
            <a:endParaRPr sz="1000" b="0" i="0" u="none" strike="noStrike" cap="none">
              <a:solidFill>
                <a:srgbClr val="FFFFFF"/>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000"/>
              <a:buFont typeface="Arial"/>
              <a:buNone/>
            </a:pPr>
            <a:endParaRPr sz="1000" b="0" i="0" u="none" strike="noStrike" cap="none">
              <a:solidFill>
                <a:srgbClr val="FFFFFF"/>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89"/>
        <p:cNvGrpSpPr/>
        <p:nvPr/>
      </p:nvGrpSpPr>
      <p:grpSpPr>
        <a:xfrm>
          <a:off x="0" y="0"/>
          <a:ext cx="0" cy="0"/>
          <a:chOff x="0" y="0"/>
          <a:chExt cx="0" cy="0"/>
        </a:xfrm>
      </p:grpSpPr>
      <p:pic>
        <p:nvPicPr>
          <p:cNvPr id="690" name="Google Shape;690;p10"/>
          <p:cNvPicPr preferRelativeResize="0">
            <a:picLocks noGrp="1"/>
          </p:cNvPicPr>
          <p:nvPr>
            <p:ph type="pic" idx="2"/>
          </p:nvPr>
        </p:nvPicPr>
        <p:blipFill rotWithShape="1">
          <a:blip r:embed="rId3">
            <a:alphaModFix/>
          </a:blip>
          <a:srcRect/>
          <a:stretch/>
        </p:blipFill>
        <p:spPr>
          <a:xfrm>
            <a:off x="0" y="0"/>
            <a:ext cx="12192000" cy="6858000"/>
          </a:xfrm>
          <a:prstGeom prst="rect">
            <a:avLst/>
          </a:prstGeom>
          <a:solidFill>
            <a:srgbClr val="D8D8D8"/>
          </a:solidFill>
          <a:ln>
            <a:noFill/>
          </a:ln>
        </p:spPr>
      </p:pic>
      <p:sp>
        <p:nvSpPr>
          <p:cNvPr id="691" name="Google Shape;691;p10"/>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400"/>
              <a:buNone/>
            </a:pPr>
            <a:r>
              <a:rPr lang="en-US"/>
              <a:t> </a:t>
            </a:r>
            <a:endParaRPr/>
          </a:p>
        </p:txBody>
      </p:sp>
      <p:sp>
        <p:nvSpPr>
          <p:cNvPr id="692" name="Google Shape;692;p10"/>
          <p:cNvSpPr txBox="1">
            <a:spLocks noGrp="1"/>
          </p:cNvSpPr>
          <p:nvPr>
            <p:ph type="title"/>
          </p:nvPr>
        </p:nvSpPr>
        <p:spPr>
          <a:xfrm>
            <a:off x="425110" y="2545428"/>
            <a:ext cx="12192000" cy="1620000"/>
          </a:xfrm>
          <a:prstGeom prst="rect">
            <a:avLst/>
          </a:prstGeom>
          <a:noFill/>
          <a:ln>
            <a:noFill/>
          </a:ln>
        </p:spPr>
        <p:txBody>
          <a:bodyPr spcFirstLastPara="1" wrap="square" lIns="342000" tIns="0" rIns="2160000" bIns="0" anchor="ctr" anchorCtr="0">
            <a:noAutofit/>
          </a:bodyPr>
          <a:lstStyle/>
          <a:p>
            <a:pPr marL="0" lvl="0" indent="0" algn="l" rtl="0">
              <a:lnSpc>
                <a:spcPct val="80000"/>
              </a:lnSpc>
              <a:spcBef>
                <a:spcPts val="0"/>
              </a:spcBef>
              <a:spcAft>
                <a:spcPts val="0"/>
              </a:spcAft>
              <a:buClr>
                <a:schemeClr val="lt1"/>
              </a:buClr>
              <a:buSzPts val="4500"/>
              <a:buFont typeface="Arial"/>
              <a:buNone/>
            </a:pPr>
            <a:r>
              <a:rPr lang="en-US">
                <a:solidFill>
                  <a:schemeClr val="lt1"/>
                </a:solidFill>
              </a:rPr>
              <a:t>NECESIDADES BÁSICAS DE MANO DE OBRA</a:t>
            </a:r>
            <a:endParaRPr/>
          </a:p>
        </p:txBody>
      </p:sp>
      <p:sp>
        <p:nvSpPr>
          <p:cNvPr id="693" name="Google Shape;693;p10"/>
          <p:cNvSpPr txBox="1">
            <a:spLocks noGrp="1"/>
          </p:cNvSpPr>
          <p:nvPr>
            <p:ph type="body" idx="4294967295"/>
          </p:nvPr>
        </p:nvSpPr>
        <p:spPr>
          <a:xfrm>
            <a:off x="10849038" y="333375"/>
            <a:ext cx="1008000" cy="44919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1800"/>
              <a:buNone/>
            </a:pPr>
            <a:r>
              <a:rPr lang="en-US"/>
              <a:t> </a:t>
            </a:r>
            <a:endParaRPr/>
          </a:p>
        </p:txBody>
      </p:sp>
      <p:sp>
        <p:nvSpPr>
          <p:cNvPr id="694" name="Google Shape;694;p10"/>
          <p:cNvSpPr txBox="1"/>
          <p:nvPr/>
        </p:nvSpPr>
        <p:spPr>
          <a:xfrm>
            <a:off x="10358893" y="6401515"/>
            <a:ext cx="1619747"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lt1"/>
                </a:solidFill>
                <a:latin typeface="Arial"/>
                <a:ea typeface="Arial"/>
                <a:cs typeface="Arial"/>
                <a:sym typeface="Arial"/>
              </a:rPr>
              <a:t>© FSC / Jjumba Martin </a:t>
            </a:r>
            <a:endParaRPr sz="1000">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99"/>
        <p:cNvGrpSpPr/>
        <p:nvPr/>
      </p:nvGrpSpPr>
      <p:grpSpPr>
        <a:xfrm>
          <a:off x="0" y="0"/>
          <a:ext cx="0" cy="0"/>
          <a:chOff x="0" y="0"/>
          <a:chExt cx="0" cy="0"/>
        </a:xfrm>
      </p:grpSpPr>
      <p:sp>
        <p:nvSpPr>
          <p:cNvPr id="700" name="Google Shape;700;p11"/>
          <p:cNvSpPr txBox="1"/>
          <p:nvPr/>
        </p:nvSpPr>
        <p:spPr>
          <a:xfrm>
            <a:off x="3544478" y="1184311"/>
            <a:ext cx="8647500" cy="4155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i="1">
                <a:solidFill>
                  <a:schemeClr val="dk2"/>
                </a:solidFill>
                <a:latin typeface="Arial"/>
                <a:ea typeface="Arial"/>
                <a:cs typeface="Arial"/>
                <a:sym typeface="Arial"/>
              </a:rPr>
              <a:t>Criterios e indicadores genéricos de la Organización Internacional del Trabajo (OIT) subrayados en el informe de FSC sobre principios y derechos fundamentales en el trabajo: </a:t>
            </a:r>
            <a:endParaRPr/>
          </a:p>
          <a:p>
            <a:pPr marL="0" marR="0" lvl="0" indent="0" algn="l" rtl="0">
              <a:spcBef>
                <a:spcPts val="0"/>
              </a:spcBef>
              <a:spcAft>
                <a:spcPts val="0"/>
              </a:spcAft>
              <a:buNone/>
            </a:pPr>
            <a:endParaRPr sz="2400" i="1">
              <a:solidFill>
                <a:schemeClr val="dk2"/>
              </a:solidFill>
              <a:latin typeface="Arial"/>
              <a:ea typeface="Arial"/>
              <a:cs typeface="Arial"/>
              <a:sym typeface="Arial"/>
            </a:endParaRPr>
          </a:p>
          <a:p>
            <a:pPr marL="800100" marR="0" lvl="1" indent="-342900" algn="l" rtl="0">
              <a:spcBef>
                <a:spcPts val="0"/>
              </a:spcBef>
              <a:spcAft>
                <a:spcPts val="0"/>
              </a:spcAft>
              <a:buClr>
                <a:schemeClr val="dk2"/>
              </a:buClr>
              <a:buSzPts val="2400"/>
              <a:buFont typeface="Courier New"/>
              <a:buChar char="o"/>
            </a:pPr>
            <a:r>
              <a:rPr lang="en-US" sz="2400" b="0" i="1" u="none" strike="noStrike" cap="none">
                <a:solidFill>
                  <a:schemeClr val="dk2"/>
                </a:solidFill>
                <a:latin typeface="Arial"/>
                <a:ea typeface="Arial"/>
                <a:cs typeface="Arial"/>
                <a:sym typeface="Arial"/>
              </a:rPr>
              <a:t>la libertad de asociación y el reconocimiento efectivo del derecho a la negociación colectiva; </a:t>
            </a:r>
            <a:endParaRPr/>
          </a:p>
          <a:p>
            <a:pPr marL="800100" marR="0" lvl="1" indent="-342900" algn="l" rtl="0">
              <a:spcBef>
                <a:spcPts val="0"/>
              </a:spcBef>
              <a:spcAft>
                <a:spcPts val="0"/>
              </a:spcAft>
              <a:buClr>
                <a:schemeClr val="dk2"/>
              </a:buClr>
              <a:buSzPts val="2400"/>
              <a:buFont typeface="Courier New"/>
              <a:buChar char="o"/>
            </a:pPr>
            <a:r>
              <a:rPr lang="en-US" sz="2400" b="0" i="1" u="none" strike="noStrike" cap="none">
                <a:solidFill>
                  <a:schemeClr val="dk2"/>
                </a:solidFill>
                <a:latin typeface="Arial"/>
                <a:ea typeface="Arial"/>
                <a:cs typeface="Arial"/>
                <a:sym typeface="Arial"/>
              </a:rPr>
              <a:t>la eliminación de todas las formas de trabajo forzoso u obligatorio; </a:t>
            </a:r>
            <a:endParaRPr/>
          </a:p>
          <a:p>
            <a:pPr marL="800100" marR="0" lvl="1" indent="-342900" algn="l" rtl="0">
              <a:spcBef>
                <a:spcPts val="0"/>
              </a:spcBef>
              <a:spcAft>
                <a:spcPts val="0"/>
              </a:spcAft>
              <a:buClr>
                <a:schemeClr val="dk2"/>
              </a:buClr>
              <a:buSzPts val="2400"/>
              <a:buFont typeface="Courier New"/>
              <a:buChar char="o"/>
            </a:pPr>
            <a:r>
              <a:rPr lang="en-US" sz="2400" b="0" i="1" u="none" strike="noStrike" cap="none">
                <a:solidFill>
                  <a:schemeClr val="dk2"/>
                </a:solidFill>
                <a:latin typeface="Arial"/>
                <a:ea typeface="Arial"/>
                <a:cs typeface="Arial"/>
                <a:sym typeface="Arial"/>
              </a:rPr>
              <a:t>la abolición efectiva del trabajo infantil; y</a:t>
            </a:r>
            <a:endParaRPr/>
          </a:p>
          <a:p>
            <a:pPr marL="800100" marR="0" lvl="1" indent="-342900" algn="l" rtl="0">
              <a:spcBef>
                <a:spcPts val="0"/>
              </a:spcBef>
              <a:spcAft>
                <a:spcPts val="0"/>
              </a:spcAft>
              <a:buClr>
                <a:schemeClr val="dk2"/>
              </a:buClr>
              <a:buSzPts val="2400"/>
              <a:buFont typeface="Courier New"/>
              <a:buChar char="o"/>
            </a:pPr>
            <a:r>
              <a:rPr lang="en-US" sz="2400" b="0" i="1" u="none" strike="noStrike" cap="none">
                <a:solidFill>
                  <a:schemeClr val="dk2"/>
                </a:solidFill>
                <a:latin typeface="Arial"/>
                <a:ea typeface="Arial"/>
                <a:cs typeface="Arial"/>
                <a:sym typeface="Arial"/>
              </a:rPr>
              <a:t>la eliminación de la discriminación en materia de empleo y ocupación. </a:t>
            </a:r>
            <a:endParaRPr sz="1800" b="0" i="1" u="none" strike="noStrike" cap="none">
              <a:solidFill>
                <a:schemeClr val="dk2"/>
              </a:solidFill>
              <a:latin typeface="Arial"/>
              <a:ea typeface="Arial"/>
              <a:cs typeface="Arial"/>
              <a:sym typeface="Arial"/>
            </a:endParaRPr>
          </a:p>
        </p:txBody>
      </p:sp>
      <p:sp>
        <p:nvSpPr>
          <p:cNvPr id="701" name="Google Shape;701;p11"/>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600"/>
              <a:buFont typeface="Arial"/>
              <a:buNone/>
            </a:pPr>
            <a:r>
              <a:rPr lang="en-US" sz="3600" cap="none"/>
              <a:t>Definición de los </a:t>
            </a:r>
            <a:r>
              <a:rPr lang="en-US" sz="3600"/>
              <a:t>R</a:t>
            </a:r>
            <a:r>
              <a:rPr lang="en-US" sz="3600" cap="none"/>
              <a:t>equisitos </a:t>
            </a:r>
            <a:r>
              <a:rPr lang="en-US" sz="3600"/>
              <a:t>L</a:t>
            </a:r>
            <a:r>
              <a:rPr lang="en-US" sz="3600" cap="none"/>
              <a:t>aborales </a:t>
            </a:r>
            <a:r>
              <a:rPr lang="en-US" sz="3600"/>
              <a:t>Fundamentales</a:t>
            </a:r>
            <a:r>
              <a:rPr lang="en-US" sz="3600" cap="none"/>
              <a:t> (RL</a:t>
            </a:r>
            <a:r>
              <a:rPr lang="en-US" sz="3600"/>
              <a:t>F</a:t>
            </a:r>
            <a:r>
              <a:rPr lang="en-US" sz="3600" cap="none"/>
              <a:t>)</a:t>
            </a:r>
            <a:endParaRPr/>
          </a:p>
        </p:txBody>
      </p:sp>
      <p:sp>
        <p:nvSpPr>
          <p:cNvPr id="702" name="Google Shape;702;p11"/>
          <p:cNvSpPr/>
          <p:nvPr/>
        </p:nvSpPr>
        <p:spPr>
          <a:xfrm>
            <a:off x="0" y="5681307"/>
            <a:ext cx="12192000" cy="1176693"/>
          </a:xfrm>
          <a:prstGeom prst="rect">
            <a:avLst/>
          </a:prstGeom>
          <a:solidFill>
            <a:schemeClr val="dk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2000" b="1" dirty="0">
                <a:solidFill>
                  <a:schemeClr val="lt1"/>
                </a:solidFill>
                <a:latin typeface="Arial"/>
                <a:ea typeface="Arial"/>
                <a:cs typeface="Arial"/>
                <a:sym typeface="Arial"/>
              </a:rPr>
              <a:t>Fuente: </a:t>
            </a:r>
            <a:endParaRPr dirty="0"/>
          </a:p>
          <a:p>
            <a:pPr marL="342900" marR="0" lvl="0" indent="-342900" algn="l" rtl="0">
              <a:spcBef>
                <a:spcPts val="0"/>
              </a:spcBef>
              <a:spcAft>
                <a:spcPts val="0"/>
              </a:spcAft>
              <a:buClr>
                <a:schemeClr val="lt1"/>
              </a:buClr>
              <a:buSzPts val="2000"/>
              <a:buFont typeface="Arial"/>
              <a:buChar char="•"/>
            </a:pPr>
            <a:r>
              <a:rPr lang="en-US" sz="2000" u="sng" dirty="0">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Anexo E de FSC-40-004 V3-1 </a:t>
            </a:r>
            <a:r>
              <a:rPr lang="en-US" sz="2000" dirty="0">
                <a:solidFill>
                  <a:schemeClr val="lt1"/>
                </a:solidFill>
                <a:latin typeface="Arial"/>
                <a:ea typeface="Arial"/>
                <a:cs typeface="Arial"/>
                <a:sym typeface="Arial"/>
              </a:rPr>
              <a:t>(</a:t>
            </a:r>
            <a:r>
              <a:rPr lang="en-US" sz="2000" dirty="0" err="1">
                <a:solidFill>
                  <a:schemeClr val="lt1"/>
                </a:solidFill>
                <a:latin typeface="Arial"/>
                <a:ea typeface="Arial"/>
                <a:cs typeface="Arial"/>
                <a:sym typeface="Arial"/>
              </a:rPr>
              <a:t>Definición</a:t>
            </a:r>
            <a:r>
              <a:rPr lang="en-US" sz="2000" dirty="0">
                <a:solidFill>
                  <a:schemeClr val="lt1"/>
                </a:solidFill>
                <a:latin typeface="Arial"/>
                <a:ea typeface="Arial"/>
                <a:cs typeface="Arial"/>
                <a:sym typeface="Arial"/>
              </a:rPr>
              <a:t>)</a:t>
            </a:r>
            <a:endParaRPr sz="2000" b="1" dirty="0">
              <a:solidFill>
                <a:schemeClr val="lt1"/>
              </a:solidFill>
              <a:latin typeface="Arial"/>
              <a:ea typeface="Arial"/>
              <a:cs typeface="Arial"/>
              <a:sym typeface="Arial"/>
            </a:endParaRPr>
          </a:p>
          <a:p>
            <a:pPr marL="342900" marR="0" lvl="0" indent="-342900" algn="l" rtl="0">
              <a:spcBef>
                <a:spcPts val="0"/>
              </a:spcBef>
              <a:spcAft>
                <a:spcPts val="0"/>
              </a:spcAft>
              <a:buClr>
                <a:schemeClr val="lt1"/>
              </a:buClr>
              <a:buSzPts val="2000"/>
              <a:buFont typeface="Arial"/>
              <a:buChar char="•"/>
            </a:pPr>
            <a:r>
              <a:rPr lang="en-US" sz="2000" u="sng" dirty="0">
                <a:solidFill>
                  <a:schemeClr val="lt1"/>
                </a:solidFill>
                <a:latin typeface="Arial"/>
                <a:ea typeface="Arial"/>
                <a:cs typeface="Arial"/>
                <a:sym typeface="Arial"/>
                <a:hlinkClick r:id="rId4">
                  <a:extLst>
                    <a:ext uri="{A12FA001-AC4F-418D-AE19-62706E023703}">
                      <ahyp:hlinkClr xmlns:ahyp="http://schemas.microsoft.com/office/drawing/2018/hyperlinkcolor" val="tx"/>
                    </a:ext>
                  </a:extLst>
                </a:hlinkClick>
              </a:rPr>
              <a:t>(FSC-GUI-60-008) </a:t>
            </a:r>
            <a:r>
              <a:rPr lang="en-US" sz="2000" dirty="0">
                <a:solidFill>
                  <a:schemeClr val="lt1"/>
                </a:solidFill>
                <a:latin typeface="Arial"/>
                <a:ea typeface="Arial"/>
                <a:cs typeface="Arial"/>
                <a:sym typeface="Arial"/>
              </a:rPr>
              <a:t>(Informe)</a:t>
            </a:r>
            <a:endParaRPr dirty="0"/>
          </a:p>
        </p:txBody>
      </p:sp>
      <p:grpSp>
        <p:nvGrpSpPr>
          <p:cNvPr id="703" name="Google Shape;703;p11"/>
          <p:cNvGrpSpPr/>
          <p:nvPr/>
        </p:nvGrpSpPr>
        <p:grpSpPr>
          <a:xfrm>
            <a:off x="334962" y="1143487"/>
            <a:ext cx="2829818" cy="4195809"/>
            <a:chOff x="663904" y="1866511"/>
            <a:chExt cx="2829818" cy="4195809"/>
          </a:xfrm>
        </p:grpSpPr>
        <p:grpSp>
          <p:nvGrpSpPr>
            <p:cNvPr id="704" name="Google Shape;704;p11"/>
            <p:cNvGrpSpPr/>
            <p:nvPr/>
          </p:nvGrpSpPr>
          <p:grpSpPr>
            <a:xfrm rot="5400000">
              <a:off x="-19091" y="2549507"/>
              <a:ext cx="4195809" cy="2829818"/>
              <a:chOff x="2836223" y="3085784"/>
              <a:chExt cx="3425329" cy="2238420"/>
            </a:xfrm>
          </p:grpSpPr>
          <p:sp>
            <p:nvSpPr>
              <p:cNvPr id="705" name="Google Shape;705;p11"/>
              <p:cNvSpPr/>
              <p:nvPr/>
            </p:nvSpPr>
            <p:spPr>
              <a:xfrm rot="-5400000">
                <a:off x="3429677" y="2492330"/>
                <a:ext cx="2238420" cy="3425329"/>
              </a:xfrm>
              <a:custGeom>
                <a:avLst/>
                <a:gdLst/>
                <a:ahLst/>
                <a:cxnLst/>
                <a:rect l="l" t="t" r="r" b="b"/>
                <a:pathLst>
                  <a:path w="825" h="1174" extrusionOk="0">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ffectLst>
                <a:outerShdw blurRad="50800" dist="38100" dir="5400000" algn="t" rotWithShape="0">
                  <a:srgbClr val="000000">
                    <a:alpha val="40000"/>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706" name="Google Shape;706;p11"/>
              <p:cNvSpPr/>
              <p:nvPr/>
            </p:nvSpPr>
            <p:spPr>
              <a:xfrm rot="-5400000">
                <a:off x="6036170" y="4078777"/>
                <a:ext cx="173588" cy="183813"/>
              </a:xfrm>
              <a:prstGeom prst="ellipse">
                <a:avLst/>
              </a:prstGeom>
              <a:solidFill>
                <a:srgbClr val="333333"/>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grpSp>
        <p:pic>
          <p:nvPicPr>
            <p:cNvPr id="707" name="Google Shape;707;p11"/>
            <p:cNvPicPr preferRelativeResize="0"/>
            <p:nvPr/>
          </p:nvPicPr>
          <p:blipFill rotWithShape="1">
            <a:blip r:embed="rId5">
              <a:alphaModFix/>
            </a:blip>
            <a:srcRect/>
            <a:stretch/>
          </p:blipFill>
          <p:spPr>
            <a:xfrm>
              <a:off x="762256" y="2043515"/>
              <a:ext cx="2633114" cy="3589854"/>
            </a:xfrm>
            <a:prstGeom prst="rect">
              <a:avLst/>
            </a:prstGeom>
            <a:noFill/>
            <a:ln>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00"/>
                                        </p:tgtEl>
                                        <p:attrNameLst>
                                          <p:attrName>style.visibility</p:attrName>
                                        </p:attrNameLst>
                                      </p:cBhvr>
                                      <p:to>
                                        <p:strVal val="visible"/>
                                      </p:to>
                                    </p:set>
                                    <p:animEffect transition="in" filter="fade">
                                      <p:cBhvr>
                                        <p:cTn id="7" dur="1000"/>
                                        <p:tgtEl>
                                          <p:spTgt spid="7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13"/>
        <p:cNvGrpSpPr/>
        <p:nvPr/>
      </p:nvGrpSpPr>
      <p:grpSpPr>
        <a:xfrm>
          <a:off x="0" y="0"/>
          <a:ext cx="0" cy="0"/>
          <a:chOff x="0" y="0"/>
          <a:chExt cx="0" cy="0"/>
        </a:xfrm>
      </p:grpSpPr>
      <p:sp>
        <p:nvSpPr>
          <p:cNvPr id="714" name="Google Shape;714;p12"/>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lt1"/>
              </a:buClr>
              <a:buSzPts val="3600"/>
              <a:buFont typeface="Arial"/>
              <a:buNone/>
            </a:pPr>
            <a:r>
              <a:rPr lang="en-US" sz="3600">
                <a:solidFill>
                  <a:schemeClr val="lt1"/>
                </a:solidFill>
              </a:rPr>
              <a:t>Normas</a:t>
            </a:r>
            <a:r>
              <a:rPr lang="en-US" sz="3600" cap="none">
                <a:solidFill>
                  <a:schemeClr val="lt1"/>
                </a:solidFill>
              </a:rPr>
              <a:t> pertinentes </a:t>
            </a:r>
            <a:r>
              <a:rPr lang="en-US" sz="3600">
                <a:solidFill>
                  <a:schemeClr val="lt1"/>
                </a:solidFill>
              </a:rPr>
              <a:t>para los RLF</a:t>
            </a:r>
            <a:endParaRPr sz="3600" cap="none">
              <a:solidFill>
                <a:schemeClr val="lt1"/>
              </a:solidFill>
            </a:endParaRPr>
          </a:p>
        </p:txBody>
      </p:sp>
      <p:sp>
        <p:nvSpPr>
          <p:cNvPr id="715" name="Google Shape;715;p12"/>
          <p:cNvSpPr txBox="1"/>
          <p:nvPr/>
        </p:nvSpPr>
        <p:spPr>
          <a:xfrm>
            <a:off x="681803" y="1494237"/>
            <a:ext cx="4747837" cy="616157"/>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rgbClr val="78BE20"/>
              </a:buClr>
              <a:buSzPts val="1800"/>
              <a:buFont typeface="Arial"/>
              <a:buNone/>
            </a:pPr>
            <a:r>
              <a:rPr lang="en-US" sz="1800" b="1" i="0" u="none" strike="noStrike" cap="none">
                <a:solidFill>
                  <a:srgbClr val="78BE20"/>
                </a:solidFill>
                <a:latin typeface="Arial"/>
                <a:ea typeface="Arial"/>
                <a:cs typeface="Arial"/>
                <a:sym typeface="Arial"/>
              </a:rPr>
              <a:t>FSC-STD-40-004 </a:t>
            </a:r>
            <a:br>
              <a:rPr lang="en-US" sz="1800" b="1" i="0" u="none" strike="noStrike" cap="none">
                <a:solidFill>
                  <a:srgbClr val="78BE20"/>
                </a:solidFill>
                <a:latin typeface="Arial"/>
                <a:ea typeface="Arial"/>
                <a:cs typeface="Arial"/>
                <a:sym typeface="Arial"/>
              </a:rPr>
            </a:br>
            <a:r>
              <a:rPr lang="en-US" sz="1800" b="1" i="1" u="none" strike="noStrike" cap="none">
                <a:solidFill>
                  <a:srgbClr val="FFFFFF"/>
                </a:solidFill>
                <a:latin typeface="Arial"/>
                <a:ea typeface="Arial"/>
                <a:cs typeface="Arial"/>
                <a:sym typeface="Arial"/>
              </a:rPr>
              <a:t>Certificación de la cadena de custodia </a:t>
            </a:r>
            <a:endParaRPr/>
          </a:p>
          <a:p>
            <a:pPr marL="0" marR="0" lvl="0" indent="0" algn="ctr" rtl="0">
              <a:lnSpc>
                <a:spcPct val="100000"/>
              </a:lnSpc>
              <a:spcBef>
                <a:spcPts val="450"/>
              </a:spcBef>
              <a:spcAft>
                <a:spcPts val="0"/>
              </a:spcAft>
              <a:buClr>
                <a:schemeClr val="accent1"/>
              </a:buClr>
              <a:buSzPts val="1800"/>
              <a:buFont typeface="Arial"/>
              <a:buNone/>
            </a:pPr>
            <a:endParaRPr sz="1800" b="1" i="0" u="none" strike="noStrike" cap="none">
              <a:solidFill>
                <a:srgbClr val="78BE20"/>
              </a:solidFill>
              <a:latin typeface="Arial"/>
              <a:ea typeface="Arial"/>
              <a:cs typeface="Arial"/>
              <a:sym typeface="Arial"/>
            </a:endParaRPr>
          </a:p>
        </p:txBody>
      </p:sp>
      <p:sp>
        <p:nvSpPr>
          <p:cNvPr id="716" name="Google Shape;716;p12"/>
          <p:cNvSpPr/>
          <p:nvPr/>
        </p:nvSpPr>
        <p:spPr>
          <a:xfrm>
            <a:off x="6253037" y="2380304"/>
            <a:ext cx="5709704" cy="733424"/>
          </a:xfrm>
          <a:prstGeom prst="roundRect">
            <a:avLst>
              <a:gd name="adj" fmla="val 16667"/>
            </a:avLst>
          </a:prstGeom>
          <a:noFill/>
          <a:ln w="57150" cap="flat" cmpd="sng">
            <a:solidFill>
              <a:srgbClr val="FFFF0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i="0" u="none" strike="noStrike" cap="none">
                <a:solidFill>
                  <a:schemeClr val="lt1"/>
                </a:solidFill>
                <a:latin typeface="Arial"/>
                <a:ea typeface="Arial"/>
                <a:cs typeface="Arial"/>
                <a:sym typeface="Arial"/>
              </a:rPr>
              <a:t>EVALUACIÓN DE LAS NECESIDADES</a:t>
            </a:r>
            <a:endParaRPr sz="1800" b="0" i="0" u="none" strike="noStrike" cap="none">
              <a:solidFill>
                <a:schemeClr val="lt1"/>
              </a:solidFill>
              <a:latin typeface="Arial"/>
              <a:ea typeface="Arial"/>
              <a:cs typeface="Arial"/>
              <a:sym typeface="Arial"/>
            </a:endParaRPr>
          </a:p>
        </p:txBody>
      </p:sp>
      <p:sp>
        <p:nvSpPr>
          <p:cNvPr id="717" name="Google Shape;717;p12"/>
          <p:cNvSpPr txBox="1"/>
          <p:nvPr/>
        </p:nvSpPr>
        <p:spPr>
          <a:xfrm>
            <a:off x="5935601" y="1392854"/>
            <a:ext cx="5921400" cy="981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i="0" u="none" strike="noStrike">
                <a:solidFill>
                  <a:srgbClr val="FFFF00"/>
                </a:solidFill>
                <a:latin typeface="Arial"/>
                <a:ea typeface="Arial"/>
                <a:cs typeface="Arial"/>
                <a:sym typeface="Arial"/>
              </a:rPr>
              <a:t>FSC-STD-20-011</a:t>
            </a:r>
            <a:endParaRPr sz="1800" b="1">
              <a:solidFill>
                <a:srgbClr val="FFFF00"/>
              </a:solidFill>
              <a:latin typeface="Arial"/>
              <a:ea typeface="Arial"/>
              <a:cs typeface="Arial"/>
              <a:sym typeface="Arial"/>
            </a:endParaRPr>
          </a:p>
          <a:p>
            <a:pPr marL="0" marR="0" lvl="1" indent="0" algn="ctr" rtl="0">
              <a:lnSpc>
                <a:spcPct val="100000"/>
              </a:lnSpc>
              <a:spcBef>
                <a:spcPts val="450"/>
              </a:spcBef>
              <a:spcAft>
                <a:spcPts val="0"/>
              </a:spcAft>
              <a:buClr>
                <a:srgbClr val="FFFFFF"/>
              </a:buClr>
              <a:buSzPts val="1800"/>
              <a:buFont typeface="Arial"/>
              <a:buNone/>
            </a:pPr>
            <a:r>
              <a:rPr lang="en-US" sz="1800" b="1" i="1" u="none" strike="noStrike" cap="none">
                <a:solidFill>
                  <a:srgbClr val="FFFFFF"/>
                </a:solidFill>
                <a:latin typeface="Arial"/>
                <a:ea typeface="Arial"/>
                <a:cs typeface="Arial"/>
                <a:sym typeface="Arial"/>
              </a:rPr>
              <a:t>Certificación de la cadena de custodia </a:t>
            </a:r>
            <a:r>
              <a:rPr lang="en-US" sz="1800" b="1" i="1">
                <a:solidFill>
                  <a:srgbClr val="FFFFFF"/>
                </a:solidFill>
              </a:rPr>
              <a:t>&amp;</a:t>
            </a:r>
            <a:r>
              <a:rPr lang="en-US" sz="1800" b="1" i="1" u="none" strike="noStrike" cap="none">
                <a:solidFill>
                  <a:srgbClr val="FFFFFF"/>
                </a:solidFill>
                <a:latin typeface="Arial"/>
                <a:ea typeface="Arial"/>
                <a:cs typeface="Arial"/>
                <a:sym typeface="Arial"/>
              </a:rPr>
              <a:t> </a:t>
            </a:r>
            <a:r>
              <a:rPr lang="en-US" sz="1800" b="1" i="1">
                <a:solidFill>
                  <a:srgbClr val="FFFFFF"/>
                </a:solidFill>
              </a:rPr>
              <a:t>E</a:t>
            </a:r>
            <a:r>
              <a:rPr lang="en-US" sz="1800" b="1" i="1" u="none" strike="noStrike" cap="none">
                <a:solidFill>
                  <a:srgbClr val="FFFFFF"/>
                </a:solidFill>
                <a:latin typeface="Arial"/>
                <a:ea typeface="Arial"/>
                <a:cs typeface="Arial"/>
                <a:sym typeface="Arial"/>
              </a:rPr>
              <a:t>valuación de la cadena de custodia</a:t>
            </a:r>
            <a:endParaRPr sz="2000" b="0" i="0" u="none" strike="noStrike" cap="none">
              <a:solidFill>
                <a:schemeClr val="dk1"/>
              </a:solidFill>
              <a:latin typeface="Arial"/>
              <a:ea typeface="Arial"/>
              <a:cs typeface="Arial"/>
              <a:sym typeface="Arial"/>
            </a:endParaRPr>
          </a:p>
        </p:txBody>
      </p:sp>
      <p:sp>
        <p:nvSpPr>
          <p:cNvPr id="718" name="Google Shape;718;p12"/>
          <p:cNvSpPr/>
          <p:nvPr/>
        </p:nvSpPr>
        <p:spPr>
          <a:xfrm>
            <a:off x="462350" y="3197046"/>
            <a:ext cx="5062200" cy="2880300"/>
          </a:xfrm>
          <a:prstGeom prst="roundRect">
            <a:avLst>
              <a:gd name="adj" fmla="val 6726"/>
            </a:avLst>
          </a:prstGeom>
          <a:solidFill>
            <a:srgbClr val="DAECC3"/>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2"/>
              </a:buClr>
              <a:buSzPts val="1800"/>
              <a:buFont typeface="Arial"/>
              <a:buNone/>
            </a:pPr>
            <a:r>
              <a:rPr lang="en-US" sz="1800" b="1">
                <a:solidFill>
                  <a:schemeClr val="dk2"/>
                </a:solidFill>
                <a:latin typeface="Arial"/>
                <a:ea typeface="Arial"/>
                <a:cs typeface="Arial"/>
                <a:sym typeface="Arial"/>
              </a:rPr>
              <a:t>Cláusula </a:t>
            </a:r>
            <a:r>
              <a:rPr lang="en-US" sz="1800" b="1" i="0" u="none" strike="noStrike" cap="none">
                <a:solidFill>
                  <a:srgbClr val="285C4D"/>
                </a:solidFill>
                <a:latin typeface="Arial"/>
                <a:ea typeface="Arial"/>
                <a:cs typeface="Arial"/>
                <a:sym typeface="Arial"/>
              </a:rPr>
              <a:t>1.</a:t>
            </a:r>
            <a:r>
              <a:rPr lang="en-US" sz="1800" b="1">
                <a:solidFill>
                  <a:schemeClr val="dk2"/>
                </a:solidFill>
                <a:latin typeface="Arial"/>
                <a:ea typeface="Arial"/>
                <a:cs typeface="Arial"/>
                <a:sym typeface="Arial"/>
              </a:rPr>
              <a:t>3, Cláusula </a:t>
            </a:r>
            <a:r>
              <a:rPr lang="en-US" sz="1800" b="1" i="0" u="none" strike="noStrike" cap="none">
                <a:solidFill>
                  <a:srgbClr val="285C4D"/>
                </a:solidFill>
                <a:latin typeface="Arial"/>
                <a:ea typeface="Arial"/>
                <a:cs typeface="Arial"/>
                <a:sym typeface="Arial"/>
              </a:rPr>
              <a:t>1.5, Cláusula 1.6, Cláusula 1.11</a:t>
            </a:r>
            <a:br>
              <a:rPr lang="en-US" sz="1800" b="1" i="0" u="none" strike="noStrike" cap="none">
                <a:solidFill>
                  <a:srgbClr val="285C4D"/>
                </a:solidFill>
                <a:latin typeface="Arial"/>
                <a:ea typeface="Arial"/>
                <a:cs typeface="Arial"/>
                <a:sym typeface="Arial"/>
              </a:rPr>
            </a:br>
            <a:r>
              <a:rPr lang="en-US" sz="1800" i="0" u="none" strike="noStrike" cap="none">
                <a:solidFill>
                  <a:srgbClr val="285C4D"/>
                </a:solidFill>
                <a:latin typeface="Arial"/>
                <a:ea typeface="Arial"/>
                <a:cs typeface="Arial"/>
                <a:sym typeface="Arial"/>
              </a:rPr>
              <a:t>Sistemas de gestión de C</a:t>
            </a:r>
            <a:r>
              <a:rPr lang="en-US" sz="1800">
                <a:solidFill>
                  <a:srgbClr val="285C4D"/>
                </a:solidFill>
              </a:rPr>
              <a:t>o</a:t>
            </a:r>
            <a:r>
              <a:rPr lang="en-US" sz="1800" i="0" u="none" strike="noStrike" cap="none">
                <a:solidFill>
                  <a:srgbClr val="285C4D"/>
                </a:solidFill>
                <a:latin typeface="Arial"/>
                <a:ea typeface="Arial"/>
                <a:cs typeface="Arial"/>
                <a:sym typeface="Arial"/>
              </a:rPr>
              <a:t>C</a:t>
            </a:r>
            <a:endParaRPr/>
          </a:p>
          <a:p>
            <a:pPr marL="0" marR="0" lvl="0" indent="0" algn="l" rtl="0">
              <a:lnSpc>
                <a:spcPct val="100000"/>
              </a:lnSpc>
              <a:spcBef>
                <a:spcPts val="0"/>
              </a:spcBef>
              <a:spcAft>
                <a:spcPts val="0"/>
              </a:spcAft>
              <a:buClr>
                <a:schemeClr val="dk1"/>
              </a:buClr>
              <a:buSzPts val="1800"/>
              <a:buFont typeface="Arial"/>
              <a:buNone/>
            </a:pPr>
            <a:endParaRPr sz="1800" b="1">
              <a:solidFill>
                <a:srgbClr val="285C4D"/>
              </a:solidFill>
              <a:latin typeface="Arial"/>
              <a:ea typeface="Arial"/>
              <a:cs typeface="Arial"/>
              <a:sym typeface="Arial"/>
            </a:endParaRPr>
          </a:p>
          <a:p>
            <a:pPr marL="0" marR="0" lvl="0" indent="0" algn="l" rtl="0">
              <a:lnSpc>
                <a:spcPct val="100000"/>
              </a:lnSpc>
              <a:spcBef>
                <a:spcPts val="0"/>
              </a:spcBef>
              <a:spcAft>
                <a:spcPts val="0"/>
              </a:spcAft>
              <a:buClr>
                <a:srgbClr val="285C4D"/>
              </a:buClr>
              <a:buSzPts val="1800"/>
              <a:buFont typeface="Arial"/>
              <a:buNone/>
            </a:pPr>
            <a:r>
              <a:rPr lang="en-US" sz="1800" b="1" i="0" u="none" strike="noStrike" cap="none">
                <a:solidFill>
                  <a:srgbClr val="285C4D"/>
                </a:solidFill>
                <a:latin typeface="Arial"/>
                <a:ea typeface="Arial"/>
                <a:cs typeface="Arial"/>
                <a:sym typeface="Arial"/>
              </a:rPr>
              <a:t>Sección 7: </a:t>
            </a:r>
            <a:r>
              <a:rPr lang="en-US" sz="1800" b="0" i="0" u="none" strike="noStrike" cap="none">
                <a:solidFill>
                  <a:srgbClr val="285C4D"/>
                </a:solidFill>
                <a:latin typeface="Arial"/>
                <a:ea typeface="Arial"/>
                <a:cs typeface="Arial"/>
                <a:sym typeface="Arial"/>
              </a:rPr>
              <a:t>Requisitos </a:t>
            </a:r>
            <a:r>
              <a:rPr lang="en-US" sz="1800">
                <a:solidFill>
                  <a:srgbClr val="285C4D"/>
                </a:solidFill>
              </a:rPr>
              <a:t>Laborales Fundamentales</a:t>
            </a:r>
            <a:r>
              <a:rPr lang="en-US" sz="1800" b="0" i="0" u="none" strike="noStrike" cap="none">
                <a:solidFill>
                  <a:srgbClr val="285C4D"/>
                </a:solidFill>
                <a:latin typeface="Arial"/>
                <a:ea typeface="Arial"/>
                <a:cs typeface="Arial"/>
                <a:sym typeface="Arial"/>
              </a:rPr>
              <a:t> FSC </a:t>
            </a:r>
            <a:endParaRPr/>
          </a:p>
          <a:p>
            <a:pPr marL="0" marR="0" lvl="0" indent="0" algn="l" rtl="0">
              <a:lnSpc>
                <a:spcPct val="100000"/>
              </a:lnSpc>
              <a:spcBef>
                <a:spcPts val="0"/>
              </a:spcBef>
              <a:spcAft>
                <a:spcPts val="0"/>
              </a:spcAft>
              <a:buClr>
                <a:schemeClr val="dk1"/>
              </a:buClr>
              <a:buSzPts val="1800"/>
              <a:buFont typeface="Arial"/>
              <a:buNone/>
            </a:pPr>
            <a:endParaRPr sz="1800">
              <a:solidFill>
                <a:srgbClr val="285C4D"/>
              </a:solidFill>
              <a:latin typeface="Arial"/>
              <a:ea typeface="Arial"/>
              <a:cs typeface="Arial"/>
              <a:sym typeface="Arial"/>
            </a:endParaRPr>
          </a:p>
          <a:p>
            <a:pPr marL="0" marR="0" lvl="0" indent="0" algn="l" rtl="0">
              <a:lnSpc>
                <a:spcPct val="100000"/>
              </a:lnSpc>
              <a:spcBef>
                <a:spcPts val="0"/>
              </a:spcBef>
              <a:spcAft>
                <a:spcPts val="0"/>
              </a:spcAft>
              <a:buClr>
                <a:srgbClr val="285C4D"/>
              </a:buClr>
              <a:buSzPts val="1800"/>
              <a:buFont typeface="Arial"/>
              <a:buNone/>
            </a:pPr>
            <a:r>
              <a:rPr lang="en-US" sz="1800" b="1" i="0" u="none" strike="noStrike" cap="none">
                <a:solidFill>
                  <a:srgbClr val="285C4D"/>
                </a:solidFill>
                <a:latin typeface="Arial"/>
                <a:ea typeface="Arial"/>
                <a:cs typeface="Arial"/>
                <a:sym typeface="Arial"/>
              </a:rPr>
              <a:t>Anexo D: </a:t>
            </a:r>
            <a:r>
              <a:rPr lang="en-US" sz="1800" b="0" i="0" u="none" strike="noStrike" cap="none">
                <a:solidFill>
                  <a:srgbClr val="285C4D"/>
                </a:solidFill>
                <a:latin typeface="Arial"/>
                <a:ea typeface="Arial"/>
                <a:cs typeface="Arial"/>
                <a:sym typeface="Arial"/>
              </a:rPr>
              <a:t>Autoevaluación</a:t>
            </a:r>
            <a:endParaRPr/>
          </a:p>
        </p:txBody>
      </p:sp>
      <p:sp>
        <p:nvSpPr>
          <p:cNvPr id="719" name="Google Shape;719;p12"/>
          <p:cNvSpPr/>
          <p:nvPr/>
        </p:nvSpPr>
        <p:spPr>
          <a:xfrm>
            <a:off x="6253025" y="3308325"/>
            <a:ext cx="5709600" cy="2573100"/>
          </a:xfrm>
          <a:prstGeom prst="roundRect">
            <a:avLst>
              <a:gd name="adj" fmla="val 16667"/>
            </a:avLst>
          </a:prstGeom>
          <a:solidFill>
            <a:srgbClr val="FFFF00"/>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2"/>
              </a:buClr>
              <a:buSzPts val="1800"/>
              <a:buFont typeface="Arial"/>
              <a:buNone/>
            </a:pPr>
            <a:r>
              <a:rPr lang="en-US" sz="1800" b="1" i="0" u="none" strike="noStrike" cap="none">
                <a:solidFill>
                  <a:schemeClr val="dk2"/>
                </a:solidFill>
                <a:latin typeface="Arial"/>
                <a:ea typeface="Arial"/>
                <a:cs typeface="Arial"/>
                <a:sym typeface="Arial"/>
              </a:rPr>
              <a:t>Sección 11 : </a:t>
            </a:r>
            <a:br>
              <a:rPr lang="en-US" sz="1800" b="0" i="0" u="none" strike="noStrike" cap="none">
                <a:solidFill>
                  <a:schemeClr val="dk2"/>
                </a:solidFill>
                <a:latin typeface="Arial"/>
                <a:ea typeface="Arial"/>
                <a:cs typeface="Arial"/>
                <a:sym typeface="Arial"/>
              </a:rPr>
            </a:br>
            <a:r>
              <a:rPr lang="en-US" sz="1800" b="0" u="none" strike="noStrike" cap="none">
                <a:solidFill>
                  <a:schemeClr val="dk2"/>
                </a:solidFill>
                <a:latin typeface="Arial"/>
                <a:ea typeface="Arial"/>
                <a:cs typeface="Arial"/>
                <a:sym typeface="Arial"/>
              </a:rPr>
              <a:t>Evaluación de los </a:t>
            </a:r>
            <a:r>
              <a:rPr lang="en-US" sz="1800">
                <a:solidFill>
                  <a:schemeClr val="dk2"/>
                </a:solidFill>
              </a:rPr>
              <a:t>Requisitos Laborales Fundamentales</a:t>
            </a:r>
            <a:r>
              <a:rPr lang="en-US" sz="1800" b="0" u="none" strike="noStrike" cap="none">
                <a:solidFill>
                  <a:schemeClr val="dk2"/>
                </a:solidFill>
                <a:latin typeface="Arial"/>
                <a:ea typeface="Arial"/>
                <a:cs typeface="Arial"/>
                <a:sym typeface="Arial"/>
              </a:rPr>
              <a:t> de FSC</a:t>
            </a:r>
            <a:endParaRPr/>
          </a:p>
        </p:txBody>
      </p:sp>
      <p:sp>
        <p:nvSpPr>
          <p:cNvPr id="720" name="Google Shape;720;p12"/>
          <p:cNvSpPr/>
          <p:nvPr/>
        </p:nvSpPr>
        <p:spPr>
          <a:xfrm>
            <a:off x="524640" y="2302490"/>
            <a:ext cx="5062162" cy="733424"/>
          </a:xfrm>
          <a:prstGeom prst="roundRect">
            <a:avLst>
              <a:gd name="adj" fmla="val 16667"/>
            </a:avLst>
          </a:prstGeom>
          <a:noFill/>
          <a:ln w="57150" cap="flat" cmpd="sng">
            <a:solidFill>
              <a:srgbClr val="92D05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i="0" u="none" strike="noStrike" cap="none">
                <a:solidFill>
                  <a:schemeClr val="lt1"/>
                </a:solidFill>
                <a:latin typeface="Arial"/>
                <a:ea typeface="Arial"/>
                <a:cs typeface="Arial"/>
                <a:sym typeface="Arial"/>
              </a:rPr>
              <a:t>REQUISITOS PARA LA CERTIFICACIÓN</a:t>
            </a:r>
            <a:endParaRPr sz="1800" b="0" i="0" u="none" strike="noStrike" cap="none">
              <a:solidFill>
                <a:schemeClr val="lt1"/>
              </a:solidFill>
              <a:latin typeface="Arial"/>
              <a:ea typeface="Arial"/>
              <a:cs typeface="Arial"/>
              <a:sym typeface="Arial"/>
            </a:endParaRPr>
          </a:p>
        </p:txBody>
      </p:sp>
      <p:cxnSp>
        <p:nvCxnSpPr>
          <p:cNvPr id="721" name="Google Shape;721;p12"/>
          <p:cNvCxnSpPr/>
          <p:nvPr/>
        </p:nvCxnSpPr>
        <p:spPr>
          <a:xfrm>
            <a:off x="5935601" y="998483"/>
            <a:ext cx="0" cy="5553146"/>
          </a:xfrm>
          <a:prstGeom prst="straightConnector1">
            <a:avLst/>
          </a:prstGeom>
          <a:noFill/>
          <a:ln w="76200" cap="flat" cmpd="sng">
            <a:solidFill>
              <a:schemeClr val="lt2"/>
            </a:solidFill>
            <a:prstDash val="solid"/>
            <a:miter lim="800000"/>
            <a:headEnd type="none" w="sm" len="sm"/>
            <a:tailEnd type="none" w="sm" len="sm"/>
          </a:ln>
        </p:spPr>
      </p:cxnSp>
      <p:sp>
        <p:nvSpPr>
          <p:cNvPr id="2" name="Footer Placeholder 1">
            <a:extLst>
              <a:ext uri="{FF2B5EF4-FFF2-40B4-BE49-F238E27FC236}">
                <a16:creationId xmlns:a16="http://schemas.microsoft.com/office/drawing/2014/main" id="{E7D54446-4BE8-CCAC-D545-9FD4C5B94D5E}"/>
              </a:ext>
            </a:extLst>
          </p:cNvPr>
          <p:cNvSpPr>
            <a:spLocks noGrp="1"/>
          </p:cNvSpPr>
          <p:nvPr>
            <p:ph type="ftr" idx="11"/>
          </p:nvPr>
        </p:nvSpPr>
        <p:spPr/>
        <p:txBody>
          <a:bodyPr/>
          <a:lstStyle/>
          <a:p>
            <a:r>
              <a:rPr lang="en-US"/>
              <a:t>8.1.FSC-CLR-Training_Main-Course_Module-1_V1-0_ 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8"/>
                                        </p:tgtEl>
                                        <p:attrNameLst>
                                          <p:attrName>style.visibility</p:attrName>
                                        </p:attrNameLst>
                                      </p:cBhvr>
                                      <p:to>
                                        <p:strVal val="visible"/>
                                      </p:to>
                                    </p:set>
                                    <p:animEffect transition="in" filter="fade">
                                      <p:cBhvr>
                                        <p:cTn id="7" dur="1000"/>
                                        <p:tgtEl>
                                          <p:spTgt spid="718"/>
                                        </p:tgtEl>
                                      </p:cBhvr>
                                    </p:animEffect>
                                  </p:childTnLst>
                                </p:cTn>
                              </p:par>
                            </p:childTnLst>
                          </p:cTn>
                        </p:par>
                        <p:par>
                          <p:cTn id="8" fill="hold">
                            <p:stCondLst>
                              <p:cond delay="1000"/>
                            </p:stCondLst>
                            <p:childTnLst>
                              <p:par>
                                <p:cTn id="9" presetID="10" presetClass="entr" presetSubtype="0" fill="hold" nodeType="afterEffect">
                                  <p:stCondLst>
                                    <p:cond delay="3600"/>
                                  </p:stCondLst>
                                  <p:childTnLst>
                                    <p:set>
                                      <p:cBhvr>
                                        <p:cTn id="10" dur="1" fill="hold">
                                          <p:stCondLst>
                                            <p:cond delay="0"/>
                                          </p:stCondLst>
                                        </p:cTn>
                                        <p:tgtEl>
                                          <p:spTgt spid="719"/>
                                        </p:tgtEl>
                                        <p:attrNameLst>
                                          <p:attrName>style.visibility</p:attrName>
                                        </p:attrNameLst>
                                      </p:cBhvr>
                                      <p:to>
                                        <p:strVal val="visible"/>
                                      </p:to>
                                    </p:set>
                                    <p:animEffect transition="in" filter="fade">
                                      <p:cBhvr>
                                        <p:cTn id="11" dur="1000"/>
                                        <p:tgtEl>
                                          <p:spTgt spid="7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27"/>
        <p:cNvGrpSpPr/>
        <p:nvPr/>
      </p:nvGrpSpPr>
      <p:grpSpPr>
        <a:xfrm>
          <a:off x="0" y="0"/>
          <a:ext cx="0" cy="0"/>
          <a:chOff x="0" y="0"/>
          <a:chExt cx="0" cy="0"/>
        </a:xfrm>
      </p:grpSpPr>
      <p:sp>
        <p:nvSpPr>
          <p:cNvPr id="728" name="Google Shape;728;p13"/>
          <p:cNvSpPr txBox="1">
            <a:spLocks noGrp="1"/>
          </p:cNvSpPr>
          <p:nvPr>
            <p:ph type="title"/>
          </p:nvPr>
        </p:nvSpPr>
        <p:spPr>
          <a:xfrm>
            <a:off x="245806" y="40166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4000"/>
              <a:buFont typeface="Arial"/>
              <a:buNone/>
            </a:pPr>
            <a:r>
              <a:rPr lang="en-US" sz="4000" cap="none"/>
              <a:t>Cláusulas de la sección 7</a:t>
            </a:r>
            <a:endParaRPr/>
          </a:p>
        </p:txBody>
      </p:sp>
      <p:grpSp>
        <p:nvGrpSpPr>
          <p:cNvPr id="729" name="Google Shape;729;p13"/>
          <p:cNvGrpSpPr/>
          <p:nvPr/>
        </p:nvGrpSpPr>
        <p:grpSpPr>
          <a:xfrm>
            <a:off x="240933" y="2320940"/>
            <a:ext cx="11700388" cy="894598"/>
            <a:chOff x="245806" y="1253131"/>
            <a:chExt cx="11700388" cy="894598"/>
          </a:xfrm>
        </p:grpSpPr>
        <p:sp>
          <p:nvSpPr>
            <p:cNvPr id="730" name="Google Shape;730;p13"/>
            <p:cNvSpPr/>
            <p:nvPr/>
          </p:nvSpPr>
          <p:spPr>
            <a:xfrm>
              <a:off x="245806" y="1253131"/>
              <a:ext cx="2318437" cy="894598"/>
            </a:xfrm>
            <a:prstGeom prst="roundRect">
              <a:avLst>
                <a:gd name="adj" fmla="val 12907"/>
              </a:avLst>
            </a:prstGeom>
            <a:solidFill>
              <a:srgbClr val="285C4D"/>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Artículo 7.2</a:t>
              </a:r>
              <a:endParaRPr sz="1600" b="1" cap="none">
                <a:solidFill>
                  <a:srgbClr val="78BE20"/>
                </a:solidFill>
                <a:latin typeface="Arial"/>
                <a:ea typeface="Arial"/>
                <a:cs typeface="Arial"/>
                <a:sym typeface="Arial"/>
              </a:endParaRPr>
            </a:p>
          </p:txBody>
        </p:sp>
        <p:sp>
          <p:nvSpPr>
            <p:cNvPr id="731" name="Google Shape;731;p13"/>
            <p:cNvSpPr/>
            <p:nvPr/>
          </p:nvSpPr>
          <p:spPr>
            <a:xfrm>
              <a:off x="2696547" y="1253131"/>
              <a:ext cx="9249647" cy="894598"/>
            </a:xfrm>
            <a:prstGeom prst="roundRect">
              <a:avLst>
                <a:gd name="adj" fmla="val 12907"/>
              </a:avLst>
            </a:prstGeom>
            <a:solidFill>
              <a:schemeClr val="accent1"/>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La organización no utilizará mano de obra infantil</a:t>
              </a:r>
              <a:endParaRPr sz="1600" b="1" cap="none">
                <a:solidFill>
                  <a:srgbClr val="78BE20"/>
                </a:solidFill>
                <a:latin typeface="Arial"/>
                <a:ea typeface="Arial"/>
                <a:cs typeface="Arial"/>
                <a:sym typeface="Arial"/>
              </a:endParaRPr>
            </a:p>
          </p:txBody>
        </p:sp>
      </p:grpSp>
      <p:grpSp>
        <p:nvGrpSpPr>
          <p:cNvPr id="732" name="Google Shape;732;p13"/>
          <p:cNvGrpSpPr/>
          <p:nvPr/>
        </p:nvGrpSpPr>
        <p:grpSpPr>
          <a:xfrm>
            <a:off x="242608" y="3394339"/>
            <a:ext cx="11698713" cy="894599"/>
            <a:chOff x="247481" y="2459705"/>
            <a:chExt cx="11698713" cy="894599"/>
          </a:xfrm>
        </p:grpSpPr>
        <p:sp>
          <p:nvSpPr>
            <p:cNvPr id="733" name="Google Shape;733;p13"/>
            <p:cNvSpPr/>
            <p:nvPr/>
          </p:nvSpPr>
          <p:spPr>
            <a:xfrm>
              <a:off x="247481" y="2459705"/>
              <a:ext cx="2318437" cy="894599"/>
            </a:xfrm>
            <a:prstGeom prst="roundRect">
              <a:avLst>
                <a:gd name="adj" fmla="val 12907"/>
              </a:avLst>
            </a:prstGeom>
            <a:solidFill>
              <a:srgbClr val="285C4D"/>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Cláusula 7.3</a:t>
              </a:r>
              <a:endParaRPr/>
            </a:p>
          </p:txBody>
        </p:sp>
        <p:sp>
          <p:nvSpPr>
            <p:cNvPr id="734" name="Google Shape;734;p13"/>
            <p:cNvSpPr/>
            <p:nvPr/>
          </p:nvSpPr>
          <p:spPr>
            <a:xfrm>
              <a:off x="2696547" y="2459705"/>
              <a:ext cx="9249647" cy="894598"/>
            </a:xfrm>
            <a:prstGeom prst="roundRect">
              <a:avLst>
                <a:gd name="adj" fmla="val 12907"/>
              </a:avLst>
            </a:prstGeom>
            <a:solidFill>
              <a:schemeClr val="accent1"/>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La organización </a:t>
              </a:r>
              <a:r>
                <a:rPr lang="en-US" sz="1600" b="1">
                  <a:solidFill>
                    <a:srgbClr val="FFFFFF"/>
                  </a:solidFill>
                </a:rPr>
                <a:t>deberá</a:t>
              </a:r>
              <a:r>
                <a:rPr lang="en-US" sz="1600" b="1" cap="none">
                  <a:solidFill>
                    <a:srgbClr val="FFFFFF"/>
                  </a:solidFill>
                  <a:latin typeface="Arial"/>
                  <a:ea typeface="Arial"/>
                  <a:cs typeface="Arial"/>
                  <a:sym typeface="Arial"/>
                </a:rPr>
                <a:t> eliminar toda</a:t>
              </a:r>
              <a:r>
                <a:rPr lang="en-US" sz="1600" b="1">
                  <a:solidFill>
                    <a:srgbClr val="FFFFFF"/>
                  </a:solidFill>
                </a:rPr>
                <a:t> </a:t>
              </a:r>
              <a:r>
                <a:rPr lang="en-US" sz="1600" b="1" cap="none">
                  <a:solidFill>
                    <a:srgbClr val="FFFFFF"/>
                  </a:solidFill>
                  <a:latin typeface="Arial"/>
                  <a:ea typeface="Arial"/>
                  <a:cs typeface="Arial"/>
                  <a:sym typeface="Arial"/>
                </a:rPr>
                <a:t>forma de trabajo forzoso </a:t>
              </a:r>
              <a:r>
                <a:rPr lang="en-US" sz="1600" b="1">
                  <a:solidFill>
                    <a:srgbClr val="FFFFFF"/>
                  </a:solidFill>
                </a:rPr>
                <a:t>u</a:t>
              </a:r>
              <a:r>
                <a:rPr lang="en-US" sz="1600" b="1" cap="none">
                  <a:solidFill>
                    <a:srgbClr val="FFFFFF"/>
                  </a:solidFill>
                  <a:latin typeface="Arial"/>
                  <a:ea typeface="Arial"/>
                  <a:cs typeface="Arial"/>
                  <a:sym typeface="Arial"/>
                </a:rPr>
                <a:t> obligatorio</a:t>
              </a:r>
              <a:endParaRPr sz="1600" b="1" cap="none">
                <a:solidFill>
                  <a:srgbClr val="78BE20"/>
                </a:solidFill>
                <a:latin typeface="Arial"/>
                <a:ea typeface="Arial"/>
                <a:cs typeface="Arial"/>
                <a:sym typeface="Arial"/>
              </a:endParaRPr>
            </a:p>
          </p:txBody>
        </p:sp>
      </p:grpSp>
      <p:grpSp>
        <p:nvGrpSpPr>
          <p:cNvPr id="735" name="Google Shape;735;p13"/>
          <p:cNvGrpSpPr/>
          <p:nvPr/>
        </p:nvGrpSpPr>
        <p:grpSpPr>
          <a:xfrm>
            <a:off x="278788" y="4439451"/>
            <a:ext cx="11773153" cy="926239"/>
            <a:chOff x="278787" y="3666280"/>
            <a:chExt cx="11773153" cy="926239"/>
          </a:xfrm>
        </p:grpSpPr>
        <p:sp>
          <p:nvSpPr>
            <p:cNvPr id="736" name="Google Shape;736;p13"/>
            <p:cNvSpPr/>
            <p:nvPr/>
          </p:nvSpPr>
          <p:spPr>
            <a:xfrm>
              <a:off x="278787" y="3666280"/>
              <a:ext cx="2287132" cy="926239"/>
            </a:xfrm>
            <a:prstGeom prst="roundRect">
              <a:avLst>
                <a:gd name="adj" fmla="val 12907"/>
              </a:avLst>
            </a:prstGeom>
            <a:solidFill>
              <a:srgbClr val="285C4D"/>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Cláusula 7.4</a:t>
              </a:r>
              <a:endParaRPr/>
            </a:p>
          </p:txBody>
        </p:sp>
        <p:sp>
          <p:nvSpPr>
            <p:cNvPr id="737" name="Google Shape;737;p13"/>
            <p:cNvSpPr/>
            <p:nvPr/>
          </p:nvSpPr>
          <p:spPr>
            <a:xfrm>
              <a:off x="2696547" y="3697921"/>
              <a:ext cx="9355393" cy="894598"/>
            </a:xfrm>
            <a:prstGeom prst="roundRect">
              <a:avLst>
                <a:gd name="adj" fmla="val 12907"/>
              </a:avLst>
            </a:prstGeom>
            <a:solidFill>
              <a:schemeClr val="accent1"/>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a:solidFill>
                    <a:srgbClr val="FFFFFF"/>
                  </a:solidFill>
                </a:rPr>
                <a:t>La organización deberá asegurar que no haya discriminación en el empleo y la ocupación.</a:t>
              </a:r>
              <a:endParaRPr sz="1600" b="1" cap="none">
                <a:solidFill>
                  <a:srgbClr val="78BE20"/>
                </a:solidFill>
                <a:latin typeface="Arial"/>
                <a:ea typeface="Arial"/>
                <a:cs typeface="Arial"/>
                <a:sym typeface="Arial"/>
              </a:endParaRPr>
            </a:p>
          </p:txBody>
        </p:sp>
      </p:grpSp>
      <p:grpSp>
        <p:nvGrpSpPr>
          <p:cNvPr id="738" name="Google Shape;738;p13"/>
          <p:cNvGrpSpPr/>
          <p:nvPr/>
        </p:nvGrpSpPr>
        <p:grpSpPr>
          <a:xfrm>
            <a:off x="278787" y="5544491"/>
            <a:ext cx="11773154" cy="926239"/>
            <a:chOff x="278786" y="4872854"/>
            <a:chExt cx="11773154" cy="926239"/>
          </a:xfrm>
        </p:grpSpPr>
        <p:sp>
          <p:nvSpPr>
            <p:cNvPr id="739" name="Google Shape;739;p13"/>
            <p:cNvSpPr/>
            <p:nvPr/>
          </p:nvSpPr>
          <p:spPr>
            <a:xfrm>
              <a:off x="278786" y="4872854"/>
              <a:ext cx="2287132" cy="926239"/>
            </a:xfrm>
            <a:prstGeom prst="roundRect">
              <a:avLst>
                <a:gd name="adj" fmla="val 12907"/>
              </a:avLst>
            </a:prstGeom>
            <a:solidFill>
              <a:srgbClr val="285C4D"/>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Cláusula 7.5</a:t>
              </a:r>
              <a:endParaRPr/>
            </a:p>
          </p:txBody>
        </p:sp>
        <p:sp>
          <p:nvSpPr>
            <p:cNvPr id="740" name="Google Shape;740;p13"/>
            <p:cNvSpPr/>
            <p:nvPr/>
          </p:nvSpPr>
          <p:spPr>
            <a:xfrm>
              <a:off x="2696547" y="4872854"/>
              <a:ext cx="9355393" cy="894598"/>
            </a:xfrm>
            <a:prstGeom prst="roundRect">
              <a:avLst>
                <a:gd name="adj" fmla="val 12907"/>
              </a:avLst>
            </a:prstGeom>
            <a:solidFill>
              <a:schemeClr val="accent1"/>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a:solidFill>
                    <a:srgbClr val="FFFFFF"/>
                  </a:solidFill>
                </a:rPr>
                <a:t>La organización deberá respetar la libertad sindical y el derecho efectivo a la negociación colectiva.</a:t>
              </a:r>
              <a:endParaRPr sz="1600" b="1" cap="none">
                <a:solidFill>
                  <a:srgbClr val="78BE20"/>
                </a:solidFill>
                <a:latin typeface="Arial"/>
                <a:ea typeface="Arial"/>
                <a:cs typeface="Arial"/>
                <a:sym typeface="Arial"/>
              </a:endParaRPr>
            </a:p>
          </p:txBody>
        </p:sp>
      </p:grpSp>
      <p:grpSp>
        <p:nvGrpSpPr>
          <p:cNvPr id="741" name="Google Shape;741;p13"/>
          <p:cNvGrpSpPr/>
          <p:nvPr/>
        </p:nvGrpSpPr>
        <p:grpSpPr>
          <a:xfrm>
            <a:off x="240933" y="1082985"/>
            <a:ext cx="11710134" cy="900363"/>
            <a:chOff x="245806" y="1253131"/>
            <a:chExt cx="11710134" cy="900363"/>
          </a:xfrm>
        </p:grpSpPr>
        <p:sp>
          <p:nvSpPr>
            <p:cNvPr id="742" name="Google Shape;742;p13"/>
            <p:cNvSpPr/>
            <p:nvPr/>
          </p:nvSpPr>
          <p:spPr>
            <a:xfrm>
              <a:off x="245806" y="1253131"/>
              <a:ext cx="2318437" cy="894598"/>
            </a:xfrm>
            <a:prstGeom prst="roundRect">
              <a:avLst>
                <a:gd name="adj" fmla="val 12907"/>
              </a:avLst>
            </a:prstGeom>
            <a:solidFill>
              <a:srgbClr val="285C4D"/>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rgbClr val="FFFFFF"/>
                </a:buClr>
                <a:buSzPts val="1600"/>
                <a:buFont typeface="Arial"/>
                <a:buNone/>
              </a:pPr>
              <a:r>
                <a:rPr lang="en-US" sz="1600" b="1" cap="none">
                  <a:solidFill>
                    <a:srgbClr val="FFFFFF"/>
                  </a:solidFill>
                  <a:latin typeface="Arial"/>
                  <a:ea typeface="Arial"/>
                  <a:cs typeface="Arial"/>
                  <a:sym typeface="Arial"/>
                </a:rPr>
                <a:t>Artículo 7.1</a:t>
              </a:r>
              <a:endParaRPr sz="1600" b="1" cap="none">
                <a:solidFill>
                  <a:srgbClr val="78BE20"/>
                </a:solidFill>
                <a:latin typeface="Arial"/>
                <a:ea typeface="Arial"/>
                <a:cs typeface="Arial"/>
                <a:sym typeface="Arial"/>
              </a:endParaRPr>
            </a:p>
          </p:txBody>
        </p:sp>
        <p:sp>
          <p:nvSpPr>
            <p:cNvPr id="743" name="Google Shape;743;p13"/>
            <p:cNvSpPr/>
            <p:nvPr/>
          </p:nvSpPr>
          <p:spPr>
            <a:xfrm>
              <a:off x="2706293" y="1258896"/>
              <a:ext cx="9249647" cy="894598"/>
            </a:xfrm>
            <a:prstGeom prst="roundRect">
              <a:avLst>
                <a:gd name="adj" fmla="val 12907"/>
              </a:avLst>
            </a:prstGeom>
            <a:solidFill>
              <a:schemeClr val="accent1"/>
            </a:solidFill>
            <a:ln>
              <a:noFill/>
            </a:ln>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chemeClr val="lt1"/>
                </a:buClr>
                <a:buSzPts val="1600"/>
                <a:buFont typeface="Arial"/>
                <a:buNone/>
              </a:pPr>
              <a:r>
                <a:rPr lang="en-US" sz="1600" b="1" cap="none">
                  <a:solidFill>
                    <a:schemeClr val="lt1"/>
                  </a:solidFill>
                  <a:latin typeface="Arial"/>
                  <a:ea typeface="Arial"/>
                  <a:cs typeface="Arial"/>
                  <a:sym typeface="Arial"/>
                </a:rPr>
                <a:t>Debida </a:t>
              </a:r>
              <a:r>
                <a:rPr lang="en-US" sz="1600" b="1">
                  <a:solidFill>
                    <a:schemeClr val="lt1"/>
                  </a:solidFill>
                </a:rPr>
                <a:t>atenc</a:t>
              </a:r>
              <a:r>
                <a:rPr lang="en-US" sz="1600" b="1" cap="none">
                  <a:solidFill>
                    <a:schemeClr val="lt1"/>
                  </a:solidFill>
                  <a:latin typeface="Arial"/>
                  <a:ea typeface="Arial"/>
                  <a:cs typeface="Arial"/>
                  <a:sym typeface="Arial"/>
                </a:rPr>
                <a:t>ión a los derechos y obligaciones </a:t>
              </a:r>
              <a:r>
                <a:rPr lang="en-US" sz="1600" b="1">
                  <a:solidFill>
                    <a:schemeClr val="lt1"/>
                  </a:solidFill>
                </a:rPr>
                <a:t>establecidas por las leyes nacionales</a:t>
              </a:r>
              <a:endParaRPr/>
            </a:p>
          </p:txBody>
        </p:sp>
      </p:grpSp>
      <p:cxnSp>
        <p:nvCxnSpPr>
          <p:cNvPr id="744" name="Google Shape;744;p13"/>
          <p:cNvCxnSpPr/>
          <p:nvPr/>
        </p:nvCxnSpPr>
        <p:spPr>
          <a:xfrm>
            <a:off x="94268" y="2159738"/>
            <a:ext cx="12097732" cy="20986"/>
          </a:xfrm>
          <a:prstGeom prst="straightConnector1">
            <a:avLst/>
          </a:prstGeom>
          <a:noFill/>
          <a:ln w="57150" cap="flat" cmpd="sng">
            <a:solidFill>
              <a:schemeClr val="accent1"/>
            </a:solidFill>
            <a:prstDash val="dash"/>
            <a:miter lim="800000"/>
            <a:headEnd type="none" w="sm" len="sm"/>
            <a:tailEnd type="none" w="sm" len="sm"/>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29"/>
                                        </p:tgtEl>
                                        <p:attrNameLst>
                                          <p:attrName>style.visibility</p:attrName>
                                        </p:attrNameLst>
                                      </p:cBhvr>
                                      <p:to>
                                        <p:strVal val="visible"/>
                                      </p:to>
                                    </p:set>
                                    <p:animEffect transition="in" filter="fade">
                                      <p:cBhvr>
                                        <p:cTn id="7" dur="1000"/>
                                        <p:tgtEl>
                                          <p:spTgt spid="72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732"/>
                                        </p:tgtEl>
                                        <p:attrNameLst>
                                          <p:attrName>style.visibility</p:attrName>
                                        </p:attrNameLst>
                                      </p:cBhvr>
                                      <p:to>
                                        <p:strVal val="visible"/>
                                      </p:to>
                                    </p:set>
                                    <p:animEffect transition="in" filter="fade">
                                      <p:cBhvr>
                                        <p:cTn id="11" dur="1000"/>
                                        <p:tgtEl>
                                          <p:spTgt spid="732"/>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735"/>
                                        </p:tgtEl>
                                        <p:attrNameLst>
                                          <p:attrName>style.visibility</p:attrName>
                                        </p:attrNameLst>
                                      </p:cBhvr>
                                      <p:to>
                                        <p:strVal val="visible"/>
                                      </p:to>
                                    </p:set>
                                    <p:animEffect transition="in" filter="fade">
                                      <p:cBhvr>
                                        <p:cTn id="15" dur="1000"/>
                                        <p:tgtEl>
                                          <p:spTgt spid="735"/>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738"/>
                                        </p:tgtEl>
                                        <p:attrNameLst>
                                          <p:attrName>style.visibility</p:attrName>
                                        </p:attrNameLst>
                                      </p:cBhvr>
                                      <p:to>
                                        <p:strVal val="visible"/>
                                      </p:to>
                                    </p:set>
                                    <p:animEffect transition="in" filter="fade">
                                      <p:cBhvr>
                                        <p:cTn id="19" dur="1000"/>
                                        <p:tgtEl>
                                          <p:spTgt spid="73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741"/>
                                        </p:tgtEl>
                                        <p:attrNameLst>
                                          <p:attrName>style.visibility</p:attrName>
                                        </p:attrNameLst>
                                      </p:cBhvr>
                                      <p:to>
                                        <p:strVal val="visible"/>
                                      </p:to>
                                    </p:set>
                                    <p:animEffect transition="in" filter="fade">
                                      <p:cBhvr>
                                        <p:cTn id="24" dur="1000"/>
                                        <p:tgtEl>
                                          <p:spTgt spid="7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50"/>
        <p:cNvGrpSpPr/>
        <p:nvPr/>
      </p:nvGrpSpPr>
      <p:grpSpPr>
        <a:xfrm>
          <a:off x="0" y="0"/>
          <a:ext cx="0" cy="0"/>
          <a:chOff x="0" y="0"/>
          <a:chExt cx="0" cy="0"/>
        </a:xfrm>
      </p:grpSpPr>
      <p:sp>
        <p:nvSpPr>
          <p:cNvPr id="751" name="Google Shape;751;p14"/>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rgbClr val="FFFFFF"/>
              </a:buClr>
              <a:buSzPts val="3600"/>
              <a:buFont typeface="Arial"/>
              <a:buNone/>
            </a:pPr>
            <a:r>
              <a:rPr lang="en-US" sz="3600" b="1" u="none" strike="noStrike" cap="none">
                <a:solidFill>
                  <a:srgbClr val="FFFFFF"/>
                </a:solidFill>
                <a:latin typeface="Arial"/>
                <a:ea typeface="Arial"/>
                <a:cs typeface="Arial"/>
                <a:sym typeface="Arial"/>
              </a:rPr>
              <a:t>Aplicación de los RLF</a:t>
            </a:r>
            <a:endParaRPr sz="3600" cap="none">
              <a:solidFill>
                <a:schemeClr val="lt1"/>
              </a:solidFill>
            </a:endParaRPr>
          </a:p>
        </p:txBody>
      </p:sp>
      <p:grpSp>
        <p:nvGrpSpPr>
          <p:cNvPr id="752" name="Google Shape;752;p14"/>
          <p:cNvGrpSpPr/>
          <p:nvPr/>
        </p:nvGrpSpPr>
        <p:grpSpPr>
          <a:xfrm>
            <a:off x="646336" y="1685567"/>
            <a:ext cx="9358104" cy="3940254"/>
            <a:chOff x="8239" y="531137"/>
            <a:chExt cx="9358104" cy="3940254"/>
          </a:xfrm>
        </p:grpSpPr>
        <p:sp>
          <p:nvSpPr>
            <p:cNvPr id="753" name="Google Shape;753;p14"/>
            <p:cNvSpPr/>
            <p:nvPr/>
          </p:nvSpPr>
          <p:spPr>
            <a:xfrm>
              <a:off x="8239" y="531137"/>
              <a:ext cx="2462659" cy="1477595"/>
            </a:xfrm>
            <a:prstGeom prst="roundRect">
              <a:avLst>
                <a:gd name="adj" fmla="val 10000"/>
              </a:avLst>
            </a:prstGeom>
            <a:solidFill>
              <a:srgbClr val="78BE20"/>
            </a:solidFill>
            <a:ln w="12700" cap="flat" cmpd="sng">
              <a:solidFill>
                <a:schemeClr val="dk2"/>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14"/>
            <p:cNvSpPr txBox="1"/>
            <p:nvPr/>
          </p:nvSpPr>
          <p:spPr>
            <a:xfrm>
              <a:off x="51516" y="574414"/>
              <a:ext cx="2376105" cy="1391041"/>
            </a:xfrm>
            <a:prstGeom prst="rect">
              <a:avLst/>
            </a:prstGeom>
            <a:noFill/>
            <a:ln>
              <a:noFill/>
            </a:ln>
          </p:spPr>
          <p:txBody>
            <a:bodyPr spcFirstLastPara="1" wrap="square" lIns="68575" tIns="68575" rIns="68575" bIns="68575" anchor="ctr" anchorCtr="0">
              <a:noAutofit/>
            </a:bodyPr>
            <a:lstStyle/>
            <a:p>
              <a:pPr marL="88900" marR="0" lvl="0" indent="-88900" algn="ctr" rtl="0">
                <a:lnSpc>
                  <a:spcPct val="90000"/>
                </a:lnSpc>
                <a:spcBef>
                  <a:spcPts val="0"/>
                </a:spcBef>
                <a:spcAft>
                  <a:spcPts val="0"/>
                </a:spcAft>
                <a:buClr>
                  <a:schemeClr val="lt1"/>
                </a:buClr>
                <a:buSzPts val="1800"/>
                <a:buFont typeface="Arial"/>
                <a:buNone/>
              </a:pPr>
              <a:r>
                <a:rPr lang="en-US" sz="1800" b="1">
                  <a:solidFill>
                    <a:schemeClr val="lt1"/>
                  </a:solidFill>
                </a:rPr>
                <a:t>Elabore su(s) declaración(es) política(s) que contenga(n) los RLF</a:t>
              </a:r>
              <a:endParaRPr/>
            </a:p>
          </p:txBody>
        </p:sp>
        <p:sp>
          <p:nvSpPr>
            <p:cNvPr id="755" name="Google Shape;755;p14"/>
            <p:cNvSpPr/>
            <p:nvPr/>
          </p:nvSpPr>
          <p:spPr>
            <a:xfrm>
              <a:off x="2687612" y="964565"/>
              <a:ext cx="522083" cy="610739"/>
            </a:xfrm>
            <a:prstGeom prst="rightArrow">
              <a:avLst>
                <a:gd name="adj1" fmla="val 60000"/>
                <a:gd name="adj2" fmla="val 50000"/>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14"/>
            <p:cNvSpPr txBox="1"/>
            <p:nvPr/>
          </p:nvSpPr>
          <p:spPr>
            <a:xfrm>
              <a:off x="2687612" y="1086713"/>
              <a:ext cx="365458" cy="36644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800"/>
                <a:buFont typeface="Arial"/>
                <a:buNone/>
              </a:pPr>
              <a:endParaRPr sz="1800">
                <a:solidFill>
                  <a:schemeClr val="lt1"/>
                </a:solidFill>
                <a:latin typeface="Arial"/>
                <a:ea typeface="Arial"/>
                <a:cs typeface="Arial"/>
                <a:sym typeface="Arial"/>
              </a:endParaRPr>
            </a:p>
          </p:txBody>
        </p:sp>
        <p:sp>
          <p:nvSpPr>
            <p:cNvPr id="757" name="Google Shape;757;p14"/>
            <p:cNvSpPr/>
            <p:nvPr/>
          </p:nvSpPr>
          <p:spPr>
            <a:xfrm>
              <a:off x="3455961" y="531137"/>
              <a:ext cx="2462659" cy="1477595"/>
            </a:xfrm>
            <a:prstGeom prst="roundRect">
              <a:avLst>
                <a:gd name="adj" fmla="val 10000"/>
              </a:avLst>
            </a:prstGeom>
            <a:solidFill>
              <a:srgbClr val="78BE20"/>
            </a:solidFill>
            <a:ln w="12700" cap="flat" cmpd="sng">
              <a:solidFill>
                <a:schemeClr val="dk2"/>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14"/>
            <p:cNvSpPr txBox="1"/>
            <p:nvPr/>
          </p:nvSpPr>
          <p:spPr>
            <a:xfrm>
              <a:off x="3499238" y="574414"/>
              <a:ext cx="2376105" cy="1391041"/>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chemeClr val="lt1"/>
                </a:buClr>
                <a:buSzPts val="1800"/>
                <a:buFont typeface="Arial"/>
                <a:buNone/>
              </a:pPr>
              <a:r>
                <a:rPr lang="en-US" sz="1800" b="1">
                  <a:solidFill>
                    <a:schemeClr val="lt1"/>
                  </a:solidFill>
                </a:rPr>
                <a:t>Aplique sus políticas sobre los RLF</a:t>
              </a:r>
              <a:r>
                <a:rPr lang="en-US" sz="1800">
                  <a:solidFill>
                    <a:schemeClr val="lt1"/>
                  </a:solidFill>
                  <a:latin typeface="Arial"/>
                  <a:ea typeface="Arial"/>
                  <a:cs typeface="Arial"/>
                  <a:sym typeface="Arial"/>
                </a:rPr>
                <a:t>  </a:t>
              </a:r>
              <a:endParaRPr/>
            </a:p>
          </p:txBody>
        </p:sp>
        <p:sp>
          <p:nvSpPr>
            <p:cNvPr id="759" name="Google Shape;759;p14"/>
            <p:cNvSpPr/>
            <p:nvPr/>
          </p:nvSpPr>
          <p:spPr>
            <a:xfrm>
              <a:off x="6135334" y="964565"/>
              <a:ext cx="522083" cy="610739"/>
            </a:xfrm>
            <a:prstGeom prst="rightArrow">
              <a:avLst>
                <a:gd name="adj1" fmla="val 60000"/>
                <a:gd name="adj2" fmla="val 50000"/>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14"/>
            <p:cNvSpPr txBox="1"/>
            <p:nvPr/>
          </p:nvSpPr>
          <p:spPr>
            <a:xfrm>
              <a:off x="6135334" y="1086713"/>
              <a:ext cx="365458" cy="36644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800"/>
                <a:buFont typeface="Arial"/>
                <a:buNone/>
              </a:pPr>
              <a:endParaRPr sz="1800">
                <a:solidFill>
                  <a:schemeClr val="lt1"/>
                </a:solidFill>
                <a:latin typeface="Arial"/>
                <a:ea typeface="Arial"/>
                <a:cs typeface="Arial"/>
                <a:sym typeface="Arial"/>
              </a:endParaRPr>
            </a:p>
          </p:txBody>
        </p:sp>
        <p:sp>
          <p:nvSpPr>
            <p:cNvPr id="761" name="Google Shape;761;p14"/>
            <p:cNvSpPr/>
            <p:nvPr/>
          </p:nvSpPr>
          <p:spPr>
            <a:xfrm>
              <a:off x="6903684" y="531137"/>
              <a:ext cx="2462659" cy="1477595"/>
            </a:xfrm>
            <a:prstGeom prst="roundRect">
              <a:avLst>
                <a:gd name="adj" fmla="val 10000"/>
              </a:avLst>
            </a:prstGeom>
            <a:solidFill>
              <a:srgbClr val="78BE20"/>
            </a:solidFill>
            <a:ln w="12700" cap="flat" cmpd="sng">
              <a:solidFill>
                <a:schemeClr val="dk2"/>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14"/>
            <p:cNvSpPr txBox="1"/>
            <p:nvPr/>
          </p:nvSpPr>
          <p:spPr>
            <a:xfrm>
              <a:off x="6946961" y="574414"/>
              <a:ext cx="2376105" cy="1391041"/>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chemeClr val="lt1"/>
                </a:buClr>
                <a:buSzPts val="1800"/>
                <a:buFont typeface="Arial"/>
                <a:buNone/>
              </a:pPr>
              <a:r>
                <a:rPr lang="en-US" sz="1800" b="1">
                  <a:solidFill>
                    <a:schemeClr val="lt1"/>
                  </a:solidFill>
                </a:rPr>
                <a:t>Completar la autoevaluación y presentarla al organismo de certificación.</a:t>
              </a:r>
              <a:endParaRPr/>
            </a:p>
          </p:txBody>
        </p:sp>
        <p:sp>
          <p:nvSpPr>
            <p:cNvPr id="763" name="Google Shape;763;p14"/>
            <p:cNvSpPr/>
            <p:nvPr/>
          </p:nvSpPr>
          <p:spPr>
            <a:xfrm rot="5400000">
              <a:off x="7873972" y="2181119"/>
              <a:ext cx="522083" cy="610739"/>
            </a:xfrm>
            <a:prstGeom prst="rightArrow">
              <a:avLst>
                <a:gd name="adj1" fmla="val 60000"/>
                <a:gd name="adj2" fmla="val 50000"/>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14"/>
            <p:cNvSpPr txBox="1"/>
            <p:nvPr/>
          </p:nvSpPr>
          <p:spPr>
            <a:xfrm>
              <a:off x="7951793" y="2225447"/>
              <a:ext cx="366443" cy="365458"/>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800"/>
                <a:buFont typeface="Arial"/>
                <a:buNone/>
              </a:pPr>
              <a:endParaRPr sz="1800">
                <a:solidFill>
                  <a:schemeClr val="lt1"/>
                </a:solidFill>
                <a:latin typeface="Arial"/>
                <a:ea typeface="Arial"/>
                <a:cs typeface="Arial"/>
                <a:sym typeface="Arial"/>
              </a:endParaRPr>
            </a:p>
          </p:txBody>
        </p:sp>
        <p:sp>
          <p:nvSpPr>
            <p:cNvPr id="765" name="Google Shape;765;p14"/>
            <p:cNvSpPr/>
            <p:nvPr/>
          </p:nvSpPr>
          <p:spPr>
            <a:xfrm>
              <a:off x="6903684" y="2993796"/>
              <a:ext cx="2462659" cy="1477595"/>
            </a:xfrm>
            <a:prstGeom prst="roundRect">
              <a:avLst>
                <a:gd name="adj" fmla="val 10000"/>
              </a:avLst>
            </a:prstGeom>
            <a:solidFill>
              <a:srgbClr val="FFFF00"/>
            </a:solidFill>
            <a:ln w="12700" cap="flat" cmpd="sng">
              <a:solidFill>
                <a:schemeClr val="dk2"/>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14"/>
            <p:cNvSpPr txBox="1"/>
            <p:nvPr/>
          </p:nvSpPr>
          <p:spPr>
            <a:xfrm>
              <a:off x="6946961" y="3037073"/>
              <a:ext cx="2376105" cy="1391041"/>
            </a:xfrm>
            <a:prstGeom prst="rect">
              <a:avLst/>
            </a:prstGeom>
            <a:noFill/>
            <a:ln>
              <a:noFill/>
            </a:ln>
          </p:spPr>
          <p:txBody>
            <a:bodyPr spcFirstLastPara="1" wrap="square" lIns="68575" tIns="68575" rIns="68575" bIns="68575" anchor="ctr" anchorCtr="0">
              <a:noAutofit/>
            </a:bodyPr>
            <a:lstStyle/>
            <a:p>
              <a:pPr marL="88900" marR="0" lvl="0" indent="-88900" algn="ctr" rtl="0">
                <a:lnSpc>
                  <a:spcPct val="90000"/>
                </a:lnSpc>
                <a:spcBef>
                  <a:spcPts val="0"/>
                </a:spcBef>
                <a:spcAft>
                  <a:spcPts val="0"/>
                </a:spcAft>
                <a:buClr>
                  <a:schemeClr val="dk2"/>
                </a:buClr>
                <a:buSzPts val="1800"/>
                <a:buFont typeface="Arial"/>
                <a:buNone/>
              </a:pPr>
              <a:r>
                <a:rPr lang="en-US" sz="1800">
                  <a:solidFill>
                    <a:schemeClr val="dk2"/>
                  </a:solidFill>
                </a:rPr>
                <a:t>El auditor verifica que la(s) declaración(es)  política(s) se han adoptado y aplicado</a:t>
              </a:r>
              <a:endParaRPr/>
            </a:p>
          </p:txBody>
        </p:sp>
        <p:sp>
          <p:nvSpPr>
            <p:cNvPr id="767" name="Google Shape;767;p14"/>
            <p:cNvSpPr/>
            <p:nvPr/>
          </p:nvSpPr>
          <p:spPr>
            <a:xfrm rot="10800000">
              <a:off x="6164886" y="3427224"/>
              <a:ext cx="522083" cy="610739"/>
            </a:xfrm>
            <a:prstGeom prst="rightArrow">
              <a:avLst>
                <a:gd name="adj1" fmla="val 60000"/>
                <a:gd name="adj2" fmla="val 50000"/>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14"/>
            <p:cNvSpPr txBox="1"/>
            <p:nvPr/>
          </p:nvSpPr>
          <p:spPr>
            <a:xfrm>
              <a:off x="6321511" y="3549372"/>
              <a:ext cx="365458" cy="36644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800"/>
                <a:buFont typeface="Arial"/>
                <a:buNone/>
              </a:pPr>
              <a:endParaRPr sz="1800">
                <a:solidFill>
                  <a:schemeClr val="lt1"/>
                </a:solidFill>
                <a:latin typeface="Arial"/>
                <a:ea typeface="Arial"/>
                <a:cs typeface="Arial"/>
                <a:sym typeface="Arial"/>
              </a:endParaRPr>
            </a:p>
          </p:txBody>
        </p:sp>
        <p:sp>
          <p:nvSpPr>
            <p:cNvPr id="769" name="Google Shape;769;p14"/>
            <p:cNvSpPr/>
            <p:nvPr/>
          </p:nvSpPr>
          <p:spPr>
            <a:xfrm>
              <a:off x="3455961" y="2993796"/>
              <a:ext cx="2462659" cy="1477595"/>
            </a:xfrm>
            <a:prstGeom prst="roundRect">
              <a:avLst>
                <a:gd name="adj" fmla="val 10000"/>
              </a:avLst>
            </a:prstGeom>
            <a:solidFill>
              <a:srgbClr val="FFFF00"/>
            </a:solidFill>
            <a:ln w="12700" cap="flat" cmpd="sng">
              <a:solidFill>
                <a:schemeClr val="dk2"/>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14"/>
            <p:cNvSpPr txBox="1"/>
            <p:nvPr/>
          </p:nvSpPr>
          <p:spPr>
            <a:xfrm>
              <a:off x="3499238" y="3037073"/>
              <a:ext cx="2376105" cy="1391041"/>
            </a:xfrm>
            <a:prstGeom prst="rect">
              <a:avLst/>
            </a:prstGeom>
            <a:noFill/>
            <a:ln>
              <a:noFill/>
            </a:ln>
          </p:spPr>
          <p:txBody>
            <a:bodyPr spcFirstLastPara="1" wrap="square" lIns="68575" tIns="68575" rIns="68575" bIns="68575" anchor="ctr" anchorCtr="0">
              <a:noAutofit/>
            </a:bodyPr>
            <a:lstStyle/>
            <a:p>
              <a:pPr marL="88900" marR="0" lvl="0" indent="-88900" algn="ctr" rtl="0">
                <a:lnSpc>
                  <a:spcPct val="90000"/>
                </a:lnSpc>
                <a:spcBef>
                  <a:spcPts val="0"/>
                </a:spcBef>
                <a:spcAft>
                  <a:spcPts val="0"/>
                </a:spcAft>
                <a:buClr>
                  <a:schemeClr val="dk2"/>
                </a:buClr>
                <a:buSzPts val="1800"/>
                <a:buFont typeface="Arial"/>
                <a:buNone/>
              </a:pPr>
              <a:r>
                <a:rPr lang="en-US" sz="1800">
                  <a:solidFill>
                    <a:schemeClr val="dk2"/>
                  </a:solidFill>
                </a:rPr>
                <a:t>El auditor verifica que las declaraciones políticas se ponen a disposición de las partes interesadas</a:t>
              </a:r>
              <a:endParaRPr sz="1800" b="0">
                <a:solidFill>
                  <a:schemeClr val="dk2"/>
                </a:solidFill>
                <a:latin typeface="Arial"/>
                <a:ea typeface="Arial"/>
                <a:cs typeface="Arial"/>
                <a:sym typeface="Arial"/>
              </a:endParaRPr>
            </a:p>
          </p:txBody>
        </p:sp>
        <p:sp>
          <p:nvSpPr>
            <p:cNvPr id="771" name="Google Shape;771;p14"/>
            <p:cNvSpPr/>
            <p:nvPr/>
          </p:nvSpPr>
          <p:spPr>
            <a:xfrm rot="10800000">
              <a:off x="2717164" y="3427224"/>
              <a:ext cx="522083" cy="610739"/>
            </a:xfrm>
            <a:prstGeom prst="rightArrow">
              <a:avLst>
                <a:gd name="adj1" fmla="val 60000"/>
                <a:gd name="adj2" fmla="val 50000"/>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14"/>
            <p:cNvSpPr txBox="1"/>
            <p:nvPr/>
          </p:nvSpPr>
          <p:spPr>
            <a:xfrm>
              <a:off x="2873789" y="3549372"/>
              <a:ext cx="365458" cy="36644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800"/>
                <a:buFont typeface="Arial"/>
                <a:buNone/>
              </a:pPr>
              <a:endParaRPr sz="1800">
                <a:solidFill>
                  <a:schemeClr val="lt1"/>
                </a:solidFill>
                <a:latin typeface="Arial"/>
                <a:ea typeface="Arial"/>
                <a:cs typeface="Arial"/>
                <a:sym typeface="Arial"/>
              </a:endParaRPr>
            </a:p>
          </p:txBody>
        </p:sp>
        <p:sp>
          <p:nvSpPr>
            <p:cNvPr id="773" name="Google Shape;773;p14"/>
            <p:cNvSpPr/>
            <p:nvPr/>
          </p:nvSpPr>
          <p:spPr>
            <a:xfrm>
              <a:off x="8239" y="2993796"/>
              <a:ext cx="2462659" cy="1477595"/>
            </a:xfrm>
            <a:prstGeom prst="roundRect">
              <a:avLst>
                <a:gd name="adj" fmla="val 10000"/>
              </a:avLst>
            </a:prstGeom>
            <a:solidFill>
              <a:srgbClr val="FFFF00"/>
            </a:solidFill>
            <a:ln w="12700" cap="flat" cmpd="sng">
              <a:solidFill>
                <a:schemeClr val="dk2"/>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14"/>
            <p:cNvSpPr txBox="1"/>
            <p:nvPr/>
          </p:nvSpPr>
          <p:spPr>
            <a:xfrm>
              <a:off x="51516" y="3037073"/>
              <a:ext cx="2376105" cy="1391041"/>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chemeClr val="dk2"/>
                </a:buClr>
                <a:buSzPts val="1800"/>
                <a:buFont typeface="Arial"/>
                <a:buNone/>
              </a:pPr>
              <a:r>
                <a:rPr lang="en-US" sz="1800">
                  <a:solidFill>
                    <a:schemeClr val="dk2"/>
                  </a:solidFill>
                </a:rPr>
                <a:t>El auditor evalúa la autoevaluación y la utiliza para orientar la auditoría in situ y comprobar las evidencias.</a:t>
              </a:r>
              <a:endParaRPr/>
            </a:p>
          </p:txBody>
        </p:sp>
      </p:grpSp>
      <p:sp>
        <p:nvSpPr>
          <p:cNvPr id="775" name="Google Shape;775;p14"/>
          <p:cNvSpPr/>
          <p:nvPr/>
        </p:nvSpPr>
        <p:spPr>
          <a:xfrm>
            <a:off x="10812848" y="2441600"/>
            <a:ext cx="416560" cy="371883"/>
          </a:xfrm>
          <a:prstGeom prst="ellipse">
            <a:avLst/>
          </a:prstGeom>
          <a:solidFill>
            <a:schemeClr val="accent1"/>
          </a:solidFill>
          <a:ln w="12700"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76" name="Google Shape;776;p14"/>
          <p:cNvSpPr/>
          <p:nvPr/>
        </p:nvSpPr>
        <p:spPr>
          <a:xfrm>
            <a:off x="10807768" y="3579818"/>
            <a:ext cx="416560" cy="371883"/>
          </a:xfrm>
          <a:prstGeom prst="ellipse">
            <a:avLst/>
          </a:prstGeom>
          <a:solidFill>
            <a:srgbClr val="FFFF00"/>
          </a:solidFill>
          <a:ln w="12700"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77" name="Google Shape;777;p14"/>
          <p:cNvSpPr txBox="1"/>
          <p:nvPr/>
        </p:nvSpPr>
        <p:spPr>
          <a:xfrm>
            <a:off x="10142288" y="2921638"/>
            <a:ext cx="217424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lt1"/>
                </a:solidFill>
                <a:latin typeface="Arial"/>
                <a:ea typeface="Arial"/>
                <a:cs typeface="Arial"/>
                <a:sym typeface="Arial"/>
              </a:rPr>
              <a:t>Titular del certificado</a:t>
            </a:r>
            <a:endParaRPr/>
          </a:p>
        </p:txBody>
      </p:sp>
      <p:sp>
        <p:nvSpPr>
          <p:cNvPr id="778" name="Google Shape;778;p14"/>
          <p:cNvSpPr txBox="1"/>
          <p:nvPr/>
        </p:nvSpPr>
        <p:spPr>
          <a:xfrm>
            <a:off x="10137208" y="4102050"/>
            <a:ext cx="217424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lt1"/>
                </a:solidFill>
                <a:latin typeface="Arial"/>
                <a:ea typeface="Arial"/>
                <a:cs typeface="Arial"/>
                <a:sym typeface="Arial"/>
              </a:rPr>
              <a:t>Organismo de certificación</a:t>
            </a:r>
            <a:endParaRPr/>
          </a:p>
        </p:txBody>
      </p:sp>
      <p:sp>
        <p:nvSpPr>
          <p:cNvPr id="2" name="Footer Placeholder 1">
            <a:extLst>
              <a:ext uri="{FF2B5EF4-FFF2-40B4-BE49-F238E27FC236}">
                <a16:creationId xmlns:a16="http://schemas.microsoft.com/office/drawing/2014/main" id="{3655427B-3A9E-CA5E-1B19-CDB08FFD026A}"/>
              </a:ext>
            </a:extLst>
          </p:cNvPr>
          <p:cNvSpPr>
            <a:spLocks noGrp="1"/>
          </p:cNvSpPr>
          <p:nvPr>
            <p:ph type="ftr" idx="11"/>
          </p:nvPr>
        </p:nvSpPr>
        <p:spPr/>
        <p:txBody>
          <a:bodyPr/>
          <a:lstStyle/>
          <a:p>
            <a:r>
              <a:rPr lang="en-US"/>
              <a:t>8.1.FSC-CLR-Training_Main-Course_Module-1_V1-0_ 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784"/>
        <p:cNvGrpSpPr/>
        <p:nvPr/>
      </p:nvGrpSpPr>
      <p:grpSpPr>
        <a:xfrm>
          <a:off x="0" y="0"/>
          <a:ext cx="0" cy="0"/>
          <a:chOff x="0" y="0"/>
          <a:chExt cx="0" cy="0"/>
        </a:xfrm>
      </p:grpSpPr>
      <p:sp>
        <p:nvSpPr>
          <p:cNvPr id="785" name="Google Shape;785;p15"/>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rgbClr val="FFFFFF"/>
              </a:buClr>
              <a:buSzPts val="3600"/>
              <a:buFont typeface="Arial"/>
              <a:buNone/>
            </a:pPr>
            <a:r>
              <a:rPr lang="en-US" sz="3600" b="1" u="none" strike="noStrike" cap="none">
                <a:solidFill>
                  <a:srgbClr val="FFFFFF"/>
                </a:solidFill>
                <a:latin typeface="Arial"/>
                <a:ea typeface="Arial"/>
                <a:cs typeface="Arial"/>
                <a:sym typeface="Arial"/>
              </a:rPr>
              <a:t>Declaración política - Requisitos</a:t>
            </a:r>
            <a:endParaRPr sz="3600" cap="none">
              <a:solidFill>
                <a:schemeClr val="lt1"/>
              </a:solidFill>
            </a:endParaRPr>
          </a:p>
        </p:txBody>
      </p:sp>
      <p:sp>
        <p:nvSpPr>
          <p:cNvPr id="786" name="Google Shape;786;p15"/>
          <p:cNvSpPr txBox="1"/>
          <p:nvPr/>
        </p:nvSpPr>
        <p:spPr>
          <a:xfrm>
            <a:off x="4077173" y="1156019"/>
            <a:ext cx="7773600" cy="1754700"/>
          </a:xfrm>
          <a:prstGeom prst="rect">
            <a:avLst/>
          </a:prstGeom>
          <a:solidFill>
            <a:schemeClr val="accent2"/>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Cláusula 1.5 </a:t>
            </a:r>
            <a:br>
              <a:rPr lang="en-US" sz="1800" b="1">
                <a:solidFill>
                  <a:schemeClr val="lt1"/>
                </a:solidFill>
                <a:latin typeface="Arial"/>
                <a:ea typeface="Arial"/>
                <a:cs typeface="Arial"/>
                <a:sym typeface="Arial"/>
              </a:rPr>
            </a:br>
            <a:r>
              <a:rPr lang="en-US" sz="1800">
                <a:solidFill>
                  <a:schemeClr val="lt1"/>
                </a:solidFill>
                <a:latin typeface="Arial"/>
                <a:ea typeface="Arial"/>
                <a:cs typeface="Arial"/>
                <a:sym typeface="Arial"/>
              </a:rPr>
              <a:t>La organización deberá adoptar e implementar una o varias declaraci</a:t>
            </a:r>
            <a:r>
              <a:rPr lang="en-US" sz="1800">
                <a:solidFill>
                  <a:schemeClr val="lt1"/>
                </a:solidFill>
              </a:rPr>
              <a:t>ones</a:t>
            </a:r>
            <a:r>
              <a:rPr lang="en-US" sz="1800">
                <a:solidFill>
                  <a:schemeClr val="lt1"/>
                </a:solidFill>
                <a:latin typeface="Arial"/>
                <a:ea typeface="Arial"/>
                <a:cs typeface="Arial"/>
                <a:sym typeface="Arial"/>
              </a:rPr>
              <a:t> de política que abarquen los requisitos laborales fundamentales de FSC. </a:t>
            </a:r>
            <a:br>
              <a:rPr lang="en-US" sz="1800">
                <a:solidFill>
                  <a:schemeClr val="lt1"/>
                </a:solidFill>
                <a:latin typeface="Arial"/>
                <a:ea typeface="Arial"/>
                <a:cs typeface="Arial"/>
                <a:sym typeface="Arial"/>
              </a:rPr>
            </a:br>
            <a:r>
              <a:rPr lang="en-US" sz="1800">
                <a:solidFill>
                  <a:schemeClr val="lt1"/>
                </a:solidFill>
                <a:latin typeface="Arial"/>
                <a:ea typeface="Arial"/>
                <a:cs typeface="Arial"/>
                <a:sym typeface="Arial"/>
              </a:rPr>
              <a:t>Las declaraciones de política deberán ponerse a disposición de los </a:t>
            </a:r>
            <a:r>
              <a:rPr lang="en-US" sz="1800">
                <a:solidFill>
                  <a:schemeClr val="lt1"/>
                </a:solidFill>
              </a:rPr>
              <a:t>actores sociales</a:t>
            </a:r>
            <a:r>
              <a:rPr lang="en-US" sz="1800">
                <a:solidFill>
                  <a:schemeClr val="lt1"/>
                </a:solidFill>
                <a:latin typeface="Arial"/>
                <a:ea typeface="Arial"/>
                <a:cs typeface="Arial"/>
                <a:sym typeface="Arial"/>
              </a:rPr>
              <a:t> (es decir, </a:t>
            </a:r>
            <a:r>
              <a:rPr lang="en-US" sz="1800">
                <a:solidFill>
                  <a:schemeClr val="lt1"/>
                </a:solidFill>
              </a:rPr>
              <a:t>los actores</a:t>
            </a:r>
            <a:r>
              <a:rPr lang="en-US" sz="1800">
                <a:solidFill>
                  <a:schemeClr val="lt1"/>
                </a:solidFill>
                <a:latin typeface="Arial"/>
                <a:ea typeface="Arial"/>
                <a:cs typeface="Arial"/>
                <a:sym typeface="Arial"/>
              </a:rPr>
              <a:t> afectados e interesados) y de la entidad de certificación de la organización.</a:t>
            </a:r>
            <a:endParaRPr/>
          </a:p>
        </p:txBody>
      </p:sp>
      <p:sp>
        <p:nvSpPr>
          <p:cNvPr id="787" name="Google Shape;787;p15"/>
          <p:cNvSpPr/>
          <p:nvPr/>
        </p:nvSpPr>
        <p:spPr>
          <a:xfrm>
            <a:off x="4077173" y="3330877"/>
            <a:ext cx="2321772" cy="421824"/>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Adoptar y aplicar</a:t>
            </a:r>
            <a:endParaRPr/>
          </a:p>
        </p:txBody>
      </p:sp>
      <p:sp>
        <p:nvSpPr>
          <p:cNvPr id="788" name="Google Shape;788;p15"/>
          <p:cNvSpPr/>
          <p:nvPr/>
        </p:nvSpPr>
        <p:spPr>
          <a:xfrm>
            <a:off x="6647856" y="3330877"/>
            <a:ext cx="2321772" cy="421824"/>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Poner a disposición </a:t>
            </a:r>
            <a:endParaRPr/>
          </a:p>
        </p:txBody>
      </p:sp>
      <p:sp>
        <p:nvSpPr>
          <p:cNvPr id="789" name="Google Shape;789;p15"/>
          <p:cNvSpPr/>
          <p:nvPr/>
        </p:nvSpPr>
        <p:spPr>
          <a:xfrm>
            <a:off x="9218539" y="3316439"/>
            <a:ext cx="2321772" cy="580724"/>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Partes afectadas e interesadas </a:t>
            </a:r>
            <a:endParaRPr/>
          </a:p>
        </p:txBody>
      </p:sp>
      <p:sp>
        <p:nvSpPr>
          <p:cNvPr id="790" name="Google Shape;790;p15"/>
          <p:cNvSpPr/>
          <p:nvPr/>
        </p:nvSpPr>
        <p:spPr>
          <a:xfrm>
            <a:off x="9218550" y="4147001"/>
            <a:ext cx="2321700" cy="580800"/>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Organismos de certificación</a:t>
            </a:r>
            <a:endParaRPr/>
          </a:p>
        </p:txBody>
      </p:sp>
      <p:sp>
        <p:nvSpPr>
          <p:cNvPr id="791" name="Google Shape;791;p15"/>
          <p:cNvSpPr txBox="1"/>
          <p:nvPr/>
        </p:nvSpPr>
        <p:spPr>
          <a:xfrm>
            <a:off x="4145279" y="4913609"/>
            <a:ext cx="7705377" cy="923330"/>
          </a:xfrm>
          <a:prstGeom prst="rect">
            <a:avLst/>
          </a:prstGeom>
          <a:solidFill>
            <a:schemeClr val="accent2"/>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accent1"/>
                </a:solidFill>
                <a:latin typeface="Arial"/>
                <a:ea typeface="Arial"/>
                <a:cs typeface="Arial"/>
                <a:sym typeface="Arial"/>
              </a:rPr>
              <a:t>Ejemplo: </a:t>
            </a:r>
            <a:br>
              <a:rPr lang="en-US" sz="1800" b="1">
                <a:solidFill>
                  <a:schemeClr val="accent1"/>
                </a:solidFill>
                <a:latin typeface="Arial"/>
                <a:ea typeface="Arial"/>
                <a:cs typeface="Arial"/>
                <a:sym typeface="Arial"/>
              </a:rPr>
            </a:br>
            <a:r>
              <a:rPr lang="en-US" sz="1800" i="1">
                <a:solidFill>
                  <a:schemeClr val="accent1"/>
                </a:solidFill>
                <a:latin typeface="Arial"/>
                <a:ea typeface="Arial"/>
                <a:cs typeface="Arial"/>
                <a:sym typeface="Arial"/>
              </a:rPr>
              <a:t>Apoyamos la libertad de asociación y la negociación colectiva como parte de nuestro compromiso de apoyar el trato justo y equitativo de los trabajadores.</a:t>
            </a:r>
            <a:endParaRPr sz="1800" b="1">
              <a:solidFill>
                <a:schemeClr val="accent1"/>
              </a:solidFill>
              <a:latin typeface="Arial"/>
              <a:ea typeface="Arial"/>
              <a:cs typeface="Arial"/>
              <a:sym typeface="Arial"/>
            </a:endParaRPr>
          </a:p>
        </p:txBody>
      </p:sp>
      <p:sp>
        <p:nvSpPr>
          <p:cNvPr id="792" name="Google Shape;792;p15"/>
          <p:cNvSpPr txBox="1"/>
          <p:nvPr/>
        </p:nvSpPr>
        <p:spPr>
          <a:xfrm>
            <a:off x="2809827" y="6130150"/>
            <a:ext cx="8821800" cy="523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COMUNICAR EL COMPROMISO CON L</a:t>
            </a:r>
            <a:r>
              <a:rPr lang="en-US" sz="2800" b="1">
                <a:solidFill>
                  <a:schemeClr val="lt1"/>
                </a:solidFill>
              </a:rPr>
              <a:t>OS RLF</a:t>
            </a:r>
            <a:endParaRPr/>
          </a:p>
        </p:txBody>
      </p:sp>
      <p:sp>
        <p:nvSpPr>
          <p:cNvPr id="793" name="Google Shape;793;p15"/>
          <p:cNvSpPr txBox="1"/>
          <p:nvPr/>
        </p:nvSpPr>
        <p:spPr>
          <a:xfrm>
            <a:off x="1029173" y="1430518"/>
            <a:ext cx="60960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i="0" u="none" strike="noStrike" cap="none">
                <a:solidFill>
                  <a:srgbClr val="78BE20"/>
                </a:solidFill>
                <a:latin typeface="Arial"/>
                <a:ea typeface="Arial"/>
                <a:cs typeface="Arial"/>
                <a:sym typeface="Arial"/>
              </a:rPr>
              <a:t>FSC-STD-40-004 </a:t>
            </a:r>
            <a:endParaRPr sz="1800">
              <a:solidFill>
                <a:schemeClr val="dk1"/>
              </a:solidFill>
              <a:latin typeface="Arial"/>
              <a:ea typeface="Arial"/>
              <a:cs typeface="Arial"/>
              <a:sym typeface="Arial"/>
            </a:endParaRPr>
          </a:p>
        </p:txBody>
      </p:sp>
      <p:grpSp>
        <p:nvGrpSpPr>
          <p:cNvPr id="794" name="Google Shape;794;p15"/>
          <p:cNvGrpSpPr/>
          <p:nvPr/>
        </p:nvGrpSpPr>
        <p:grpSpPr>
          <a:xfrm>
            <a:off x="663904" y="1866511"/>
            <a:ext cx="2829818" cy="4195809"/>
            <a:chOff x="663904" y="1866511"/>
            <a:chExt cx="2829818" cy="4195809"/>
          </a:xfrm>
        </p:grpSpPr>
        <p:grpSp>
          <p:nvGrpSpPr>
            <p:cNvPr id="795" name="Google Shape;795;p15"/>
            <p:cNvGrpSpPr/>
            <p:nvPr/>
          </p:nvGrpSpPr>
          <p:grpSpPr>
            <a:xfrm rot="5400000">
              <a:off x="-19091" y="2549507"/>
              <a:ext cx="4195809" cy="2829818"/>
              <a:chOff x="2836223" y="3085784"/>
              <a:chExt cx="3425329" cy="2238420"/>
            </a:xfrm>
          </p:grpSpPr>
          <p:sp>
            <p:nvSpPr>
              <p:cNvPr id="796" name="Google Shape;796;p15"/>
              <p:cNvSpPr/>
              <p:nvPr/>
            </p:nvSpPr>
            <p:spPr>
              <a:xfrm rot="-5400000">
                <a:off x="3429677" y="2492330"/>
                <a:ext cx="2238420" cy="3425329"/>
              </a:xfrm>
              <a:custGeom>
                <a:avLst/>
                <a:gdLst/>
                <a:ahLst/>
                <a:cxnLst/>
                <a:rect l="l" t="t" r="r" b="b"/>
                <a:pathLst>
                  <a:path w="825" h="1174" extrusionOk="0">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ffectLst>
                <a:outerShdw blurRad="50800" dist="38100" dir="5400000" algn="t" rotWithShape="0">
                  <a:srgbClr val="000000">
                    <a:alpha val="40000"/>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797" name="Google Shape;797;p15"/>
              <p:cNvSpPr/>
              <p:nvPr/>
            </p:nvSpPr>
            <p:spPr>
              <a:xfrm rot="-5400000">
                <a:off x="6036170" y="4078777"/>
                <a:ext cx="173588" cy="183813"/>
              </a:xfrm>
              <a:prstGeom prst="ellipse">
                <a:avLst/>
              </a:prstGeom>
              <a:solidFill>
                <a:srgbClr val="333333"/>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grpSp>
        <p:pic>
          <p:nvPicPr>
            <p:cNvPr id="798" name="Google Shape;798;p15"/>
            <p:cNvPicPr preferRelativeResize="0"/>
            <p:nvPr/>
          </p:nvPicPr>
          <p:blipFill rotWithShape="1">
            <a:blip r:embed="rId3">
              <a:alphaModFix/>
            </a:blip>
            <a:srcRect/>
            <a:stretch/>
          </p:blipFill>
          <p:spPr>
            <a:xfrm>
              <a:off x="762256" y="2043515"/>
              <a:ext cx="2633114" cy="3589854"/>
            </a:xfrm>
            <a:prstGeom prst="rect">
              <a:avLst/>
            </a:prstGeom>
            <a:noFill/>
            <a:ln>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86"/>
                                        </p:tgtEl>
                                        <p:attrNameLst>
                                          <p:attrName>style.visibility</p:attrName>
                                        </p:attrNameLst>
                                      </p:cBhvr>
                                      <p:to>
                                        <p:strVal val="visible"/>
                                      </p:to>
                                    </p:set>
                                    <p:anim calcmode="lin" valueType="num">
                                      <p:cBhvr additive="base">
                                        <p:cTn id="7" dur="500"/>
                                        <p:tgtEl>
                                          <p:spTgt spid="786"/>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800"/>
                                  </p:stCondLst>
                                  <p:childTnLst>
                                    <p:set>
                                      <p:cBhvr>
                                        <p:cTn id="11" dur="1" fill="hold">
                                          <p:stCondLst>
                                            <p:cond delay="0"/>
                                          </p:stCondLst>
                                        </p:cTn>
                                        <p:tgtEl>
                                          <p:spTgt spid="787"/>
                                        </p:tgtEl>
                                        <p:attrNameLst>
                                          <p:attrName>style.visibility</p:attrName>
                                        </p:attrNameLst>
                                      </p:cBhvr>
                                      <p:to>
                                        <p:strVal val="visible"/>
                                      </p:to>
                                    </p:set>
                                    <p:animEffect transition="in" filter="fade">
                                      <p:cBhvr>
                                        <p:cTn id="12" dur="1000"/>
                                        <p:tgtEl>
                                          <p:spTgt spid="787"/>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788"/>
                                        </p:tgtEl>
                                        <p:attrNameLst>
                                          <p:attrName>style.visibility</p:attrName>
                                        </p:attrNameLst>
                                      </p:cBhvr>
                                      <p:to>
                                        <p:strVal val="visible"/>
                                      </p:to>
                                    </p:set>
                                    <p:animEffect transition="in" filter="fade">
                                      <p:cBhvr>
                                        <p:cTn id="16" dur="1000"/>
                                        <p:tgtEl>
                                          <p:spTgt spid="788"/>
                                        </p:tgtEl>
                                      </p:cBhvr>
                                    </p:animEffect>
                                  </p:childTnLst>
                                </p:cTn>
                              </p:par>
                            </p:childTnLst>
                          </p:cTn>
                        </p:par>
                        <p:par>
                          <p:cTn id="17" fill="hold">
                            <p:stCondLst>
                              <p:cond delay="2000"/>
                            </p:stCondLst>
                            <p:childTnLst>
                              <p:par>
                                <p:cTn id="18" presetID="10" presetClass="entr" presetSubtype="0" fill="hold" nodeType="afterEffect">
                                  <p:stCondLst>
                                    <p:cond delay="0"/>
                                  </p:stCondLst>
                                  <p:childTnLst>
                                    <p:set>
                                      <p:cBhvr>
                                        <p:cTn id="19" dur="1" fill="hold">
                                          <p:stCondLst>
                                            <p:cond delay="0"/>
                                          </p:stCondLst>
                                        </p:cTn>
                                        <p:tgtEl>
                                          <p:spTgt spid="789"/>
                                        </p:tgtEl>
                                        <p:attrNameLst>
                                          <p:attrName>style.visibility</p:attrName>
                                        </p:attrNameLst>
                                      </p:cBhvr>
                                      <p:to>
                                        <p:strVal val="visible"/>
                                      </p:to>
                                    </p:set>
                                    <p:animEffect transition="in" filter="fade">
                                      <p:cBhvr>
                                        <p:cTn id="20" dur="1000"/>
                                        <p:tgtEl>
                                          <p:spTgt spid="789"/>
                                        </p:tgtEl>
                                      </p:cBhvr>
                                    </p:animEffect>
                                  </p:childTnLst>
                                </p:cTn>
                              </p:par>
                            </p:childTnLst>
                          </p:cTn>
                        </p:par>
                        <p:par>
                          <p:cTn id="21" fill="hold">
                            <p:stCondLst>
                              <p:cond delay="3000"/>
                            </p:stCondLst>
                            <p:childTnLst>
                              <p:par>
                                <p:cTn id="22" presetID="10" presetClass="entr" presetSubtype="0" fill="hold" nodeType="afterEffect">
                                  <p:stCondLst>
                                    <p:cond delay="0"/>
                                  </p:stCondLst>
                                  <p:childTnLst>
                                    <p:set>
                                      <p:cBhvr>
                                        <p:cTn id="23" dur="1" fill="hold">
                                          <p:stCondLst>
                                            <p:cond delay="0"/>
                                          </p:stCondLst>
                                        </p:cTn>
                                        <p:tgtEl>
                                          <p:spTgt spid="790"/>
                                        </p:tgtEl>
                                        <p:attrNameLst>
                                          <p:attrName>style.visibility</p:attrName>
                                        </p:attrNameLst>
                                      </p:cBhvr>
                                      <p:to>
                                        <p:strVal val="visible"/>
                                      </p:to>
                                    </p:set>
                                    <p:animEffect transition="in" filter="fade">
                                      <p:cBhvr>
                                        <p:cTn id="24" dur="1000"/>
                                        <p:tgtEl>
                                          <p:spTgt spid="790"/>
                                        </p:tgtEl>
                                      </p:cBhvr>
                                    </p:animEffect>
                                  </p:childTnLst>
                                </p:cTn>
                              </p:par>
                            </p:childTnLst>
                          </p:cTn>
                        </p:par>
                        <p:par>
                          <p:cTn id="25" fill="hold">
                            <p:stCondLst>
                              <p:cond delay="4000"/>
                            </p:stCondLst>
                            <p:childTnLst>
                              <p:par>
                                <p:cTn id="26" presetID="2" presetClass="entr" presetSubtype="4" fill="hold" nodeType="afterEffect">
                                  <p:stCondLst>
                                    <p:cond delay="0"/>
                                  </p:stCondLst>
                                  <p:childTnLst>
                                    <p:set>
                                      <p:cBhvr>
                                        <p:cTn id="27" dur="1" fill="hold">
                                          <p:stCondLst>
                                            <p:cond delay="0"/>
                                          </p:stCondLst>
                                        </p:cTn>
                                        <p:tgtEl>
                                          <p:spTgt spid="791"/>
                                        </p:tgtEl>
                                        <p:attrNameLst>
                                          <p:attrName>style.visibility</p:attrName>
                                        </p:attrNameLst>
                                      </p:cBhvr>
                                      <p:to>
                                        <p:strVal val="visible"/>
                                      </p:to>
                                    </p:set>
                                    <p:anim calcmode="lin" valueType="num">
                                      <p:cBhvr additive="base">
                                        <p:cTn id="28" dur="500"/>
                                        <p:tgtEl>
                                          <p:spTgt spid="791"/>
                                        </p:tgtEl>
                                        <p:attrNameLst>
                                          <p:attrName>ppt_y</p:attrName>
                                        </p:attrNameLst>
                                      </p:cBhvr>
                                      <p:tavLst>
                                        <p:tav tm="0">
                                          <p:val>
                                            <p:strVal val="#ppt_y+1"/>
                                          </p:val>
                                        </p:tav>
                                        <p:tav tm="100000">
                                          <p:val>
                                            <p:strVal val="#ppt_y"/>
                                          </p:val>
                                        </p:tav>
                                      </p:tavLst>
                                    </p:anim>
                                  </p:childTnLst>
                                </p:cTn>
                              </p:par>
                            </p:childTnLst>
                          </p:cTn>
                        </p:par>
                        <p:par>
                          <p:cTn id="29" fill="hold">
                            <p:stCondLst>
                              <p:cond delay="4500"/>
                            </p:stCondLst>
                            <p:childTnLst>
                              <p:par>
                                <p:cTn id="30" presetID="2" presetClass="entr" presetSubtype="4" fill="hold" nodeType="afterEffect">
                                  <p:stCondLst>
                                    <p:cond delay="0"/>
                                  </p:stCondLst>
                                  <p:childTnLst>
                                    <p:set>
                                      <p:cBhvr>
                                        <p:cTn id="31" dur="1" fill="hold">
                                          <p:stCondLst>
                                            <p:cond delay="0"/>
                                          </p:stCondLst>
                                        </p:cTn>
                                        <p:tgtEl>
                                          <p:spTgt spid="792"/>
                                        </p:tgtEl>
                                        <p:attrNameLst>
                                          <p:attrName>style.visibility</p:attrName>
                                        </p:attrNameLst>
                                      </p:cBhvr>
                                      <p:to>
                                        <p:strVal val="visible"/>
                                      </p:to>
                                    </p:set>
                                    <p:anim calcmode="lin" valueType="num">
                                      <p:cBhvr additive="base">
                                        <p:cTn id="32" dur="500"/>
                                        <p:tgtEl>
                                          <p:spTgt spid="7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04"/>
        <p:cNvGrpSpPr/>
        <p:nvPr/>
      </p:nvGrpSpPr>
      <p:grpSpPr>
        <a:xfrm>
          <a:off x="0" y="0"/>
          <a:ext cx="0" cy="0"/>
          <a:chOff x="0" y="0"/>
          <a:chExt cx="0" cy="0"/>
        </a:xfrm>
      </p:grpSpPr>
      <p:sp>
        <p:nvSpPr>
          <p:cNvPr id="805" name="Google Shape;805;p16"/>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rgbClr val="FFFFFF"/>
              </a:buClr>
              <a:buSzPts val="3600"/>
              <a:buFont typeface="Arial"/>
              <a:buNone/>
            </a:pPr>
            <a:r>
              <a:rPr lang="en-US" sz="3600" b="1" u="none" strike="noStrike" cap="none">
                <a:solidFill>
                  <a:srgbClr val="FFFFFF"/>
                </a:solidFill>
                <a:latin typeface="Arial"/>
                <a:ea typeface="Arial"/>
                <a:cs typeface="Arial"/>
                <a:sym typeface="Arial"/>
              </a:rPr>
              <a:t>Declaración política - Evaluación</a:t>
            </a:r>
            <a:endParaRPr sz="3600" cap="none">
              <a:solidFill>
                <a:schemeClr val="lt1"/>
              </a:solidFill>
            </a:endParaRPr>
          </a:p>
        </p:txBody>
      </p:sp>
      <p:sp>
        <p:nvSpPr>
          <p:cNvPr id="806" name="Google Shape;806;p16"/>
          <p:cNvSpPr txBox="1"/>
          <p:nvPr/>
        </p:nvSpPr>
        <p:spPr>
          <a:xfrm>
            <a:off x="3676837" y="1159282"/>
            <a:ext cx="7773600" cy="2308800"/>
          </a:xfrm>
          <a:prstGeom prst="rect">
            <a:avLst/>
          </a:prstGeom>
          <a:solidFill>
            <a:schemeClr val="accent2"/>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Artículo 11.1 </a:t>
            </a:r>
            <a:endParaRPr/>
          </a:p>
          <a:p>
            <a:pPr marL="0" marR="0" lvl="0" indent="0" algn="l" rtl="0">
              <a:spcBef>
                <a:spcPts val="0"/>
              </a:spcBef>
              <a:spcAft>
                <a:spcPts val="0"/>
              </a:spcAft>
              <a:buNone/>
            </a:pPr>
            <a:r>
              <a:rPr lang="en-US" sz="1800">
                <a:solidFill>
                  <a:schemeClr val="lt1"/>
                </a:solidFill>
              </a:rPr>
              <a:t>La entidad de certificación deberá verificar que la organización haya adoptado8 e implementado una declaración o varias declaraciones de política que abarquen los requisitos laborales fundamentales del FSC.</a:t>
            </a:r>
            <a:br>
              <a:rPr lang="en-US" sz="1800">
                <a:solidFill>
                  <a:schemeClr val="lt1"/>
                </a:solidFill>
                <a:latin typeface="Arial"/>
                <a:ea typeface="Arial"/>
                <a:cs typeface="Arial"/>
                <a:sym typeface="Arial"/>
              </a:rPr>
            </a:br>
            <a:endParaRPr sz="1800">
              <a:solidFill>
                <a:schemeClr val="lt1"/>
              </a:solidFill>
              <a:latin typeface="Arial"/>
              <a:ea typeface="Arial"/>
              <a:cs typeface="Arial"/>
              <a:sym typeface="Arial"/>
            </a:endParaRPr>
          </a:p>
          <a:p>
            <a:pPr marL="0" marR="0" lvl="0" indent="0" algn="l" rtl="0">
              <a:spcBef>
                <a:spcPts val="0"/>
              </a:spcBef>
              <a:spcAft>
                <a:spcPts val="0"/>
              </a:spcAft>
              <a:buNone/>
            </a:pPr>
            <a:r>
              <a:rPr lang="en-US" sz="1800" b="1">
                <a:solidFill>
                  <a:schemeClr val="lt1"/>
                </a:solidFill>
                <a:latin typeface="Arial"/>
                <a:ea typeface="Arial"/>
                <a:cs typeface="Arial"/>
                <a:sym typeface="Arial"/>
              </a:rPr>
              <a:t>Cláusula 11.2</a:t>
            </a:r>
            <a:br>
              <a:rPr lang="en-US" sz="1800">
                <a:solidFill>
                  <a:schemeClr val="lt1"/>
                </a:solidFill>
                <a:latin typeface="Arial"/>
                <a:ea typeface="Arial"/>
                <a:cs typeface="Arial"/>
                <a:sym typeface="Arial"/>
              </a:rPr>
            </a:br>
            <a:r>
              <a:rPr lang="en-US" sz="1800">
                <a:solidFill>
                  <a:schemeClr val="lt1"/>
                </a:solidFill>
              </a:rPr>
              <a:t>La entidad de certificación deberá verificar que las declaraciones de política se pongan a disposición de los actores sociales.</a:t>
            </a:r>
            <a:endParaRPr sz="1800">
              <a:solidFill>
                <a:schemeClr val="lt1"/>
              </a:solidFill>
              <a:latin typeface="Arial"/>
              <a:ea typeface="Arial"/>
              <a:cs typeface="Arial"/>
              <a:sym typeface="Arial"/>
            </a:endParaRPr>
          </a:p>
        </p:txBody>
      </p:sp>
      <p:sp>
        <p:nvSpPr>
          <p:cNvPr id="807" name="Google Shape;807;p16"/>
          <p:cNvSpPr/>
          <p:nvPr/>
        </p:nvSpPr>
        <p:spPr>
          <a:xfrm>
            <a:off x="3717314" y="4476036"/>
            <a:ext cx="2378686" cy="421824"/>
          </a:xfrm>
          <a:prstGeom prst="roundRect">
            <a:avLst>
              <a:gd name="adj" fmla="val 12907"/>
            </a:avLst>
          </a:prstGeom>
          <a:solidFill>
            <a:srgbClr val="FFFF00"/>
          </a:solidFill>
          <a:ln w="19050" cap="flat" cmpd="sng">
            <a:solidFill>
              <a:schemeClr val="dk2"/>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chemeClr val="dk2"/>
              </a:buClr>
              <a:buSzPts val="1400"/>
              <a:buFont typeface="Arial"/>
              <a:buNone/>
            </a:pPr>
            <a:r>
              <a:rPr lang="en-US" sz="1400" b="1" cap="none">
                <a:solidFill>
                  <a:schemeClr val="dk2"/>
                </a:solidFill>
                <a:latin typeface="Arial"/>
                <a:ea typeface="Arial"/>
                <a:cs typeface="Arial"/>
                <a:sym typeface="Arial"/>
              </a:rPr>
              <a:t>Adoptada y aplicada</a:t>
            </a:r>
            <a:endParaRPr/>
          </a:p>
        </p:txBody>
      </p:sp>
      <p:sp>
        <p:nvSpPr>
          <p:cNvPr id="808" name="Google Shape;808;p16"/>
          <p:cNvSpPr/>
          <p:nvPr/>
        </p:nvSpPr>
        <p:spPr>
          <a:xfrm>
            <a:off x="6866097" y="4476036"/>
            <a:ext cx="2260286" cy="421824"/>
          </a:xfrm>
          <a:prstGeom prst="roundRect">
            <a:avLst>
              <a:gd name="adj" fmla="val 12907"/>
            </a:avLst>
          </a:prstGeom>
          <a:solidFill>
            <a:srgbClr val="FFFF00"/>
          </a:solidFill>
          <a:ln w="19050" cap="flat" cmpd="sng">
            <a:solidFill>
              <a:schemeClr val="dk2"/>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chemeClr val="dk2"/>
              </a:buClr>
              <a:buSzPts val="1400"/>
              <a:buFont typeface="Arial"/>
              <a:buNone/>
            </a:pPr>
            <a:r>
              <a:rPr lang="en-US" sz="1400" b="1" cap="none">
                <a:solidFill>
                  <a:schemeClr val="dk2"/>
                </a:solidFill>
                <a:latin typeface="Arial"/>
                <a:ea typeface="Arial"/>
                <a:cs typeface="Arial"/>
                <a:sym typeface="Arial"/>
              </a:rPr>
              <a:t>Disponible </a:t>
            </a:r>
            <a:endParaRPr/>
          </a:p>
        </p:txBody>
      </p:sp>
      <p:sp>
        <p:nvSpPr>
          <p:cNvPr id="809" name="Google Shape;809;p16"/>
          <p:cNvSpPr txBox="1"/>
          <p:nvPr/>
        </p:nvSpPr>
        <p:spPr>
          <a:xfrm>
            <a:off x="2809819" y="5672962"/>
            <a:ext cx="8640600" cy="954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VERIFICAR LA COMUNICACIÓN DEL COMPROMISO DE </a:t>
            </a:r>
            <a:r>
              <a:rPr lang="en-US" sz="2800" b="1">
                <a:solidFill>
                  <a:schemeClr val="lt1"/>
                </a:solidFill>
              </a:rPr>
              <a:t>LOS RLF</a:t>
            </a:r>
            <a:endParaRPr/>
          </a:p>
        </p:txBody>
      </p:sp>
      <p:sp>
        <p:nvSpPr>
          <p:cNvPr id="810" name="Google Shape;810;p16"/>
          <p:cNvSpPr txBox="1"/>
          <p:nvPr/>
        </p:nvSpPr>
        <p:spPr>
          <a:xfrm>
            <a:off x="-1209821" y="1160317"/>
            <a:ext cx="609600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i="0" u="none" strike="noStrike">
                <a:solidFill>
                  <a:srgbClr val="FFFF00"/>
                </a:solidFill>
                <a:latin typeface="Arial"/>
                <a:ea typeface="Arial"/>
                <a:cs typeface="Arial"/>
                <a:sym typeface="Arial"/>
              </a:rPr>
              <a:t>FSC-STD-20-011</a:t>
            </a:r>
            <a:endParaRPr sz="1800" b="1">
              <a:solidFill>
                <a:srgbClr val="FFFF00"/>
              </a:solidFill>
              <a:latin typeface="Arial"/>
              <a:ea typeface="Arial"/>
              <a:cs typeface="Arial"/>
              <a:sym typeface="Arial"/>
            </a:endParaRPr>
          </a:p>
        </p:txBody>
      </p:sp>
      <p:grpSp>
        <p:nvGrpSpPr>
          <p:cNvPr id="811" name="Google Shape;811;p16"/>
          <p:cNvGrpSpPr/>
          <p:nvPr/>
        </p:nvGrpSpPr>
        <p:grpSpPr>
          <a:xfrm rot="5400000">
            <a:off x="-180547" y="2260271"/>
            <a:ext cx="4195809" cy="2829818"/>
            <a:chOff x="2836223" y="3085784"/>
            <a:chExt cx="3425329" cy="2238420"/>
          </a:xfrm>
        </p:grpSpPr>
        <p:sp>
          <p:nvSpPr>
            <p:cNvPr id="812" name="Google Shape;812;p16"/>
            <p:cNvSpPr/>
            <p:nvPr/>
          </p:nvSpPr>
          <p:spPr>
            <a:xfrm rot="-5400000">
              <a:off x="3429677" y="2492330"/>
              <a:ext cx="2238420" cy="3425329"/>
            </a:xfrm>
            <a:custGeom>
              <a:avLst/>
              <a:gdLst/>
              <a:ahLst/>
              <a:cxnLst/>
              <a:rect l="l" t="t" r="r" b="b"/>
              <a:pathLst>
                <a:path w="825" h="1174" extrusionOk="0">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ffectLst>
              <a:outerShdw blurRad="50800" dist="38100" dir="5400000" algn="t" rotWithShape="0">
                <a:srgbClr val="000000">
                  <a:alpha val="40000"/>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813" name="Google Shape;813;p16"/>
            <p:cNvSpPr/>
            <p:nvPr/>
          </p:nvSpPr>
          <p:spPr>
            <a:xfrm rot="-5400000">
              <a:off x="6036170" y="4078777"/>
              <a:ext cx="173588" cy="183813"/>
            </a:xfrm>
            <a:prstGeom prst="ellipse">
              <a:avLst/>
            </a:prstGeom>
            <a:solidFill>
              <a:srgbClr val="333333"/>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grpSp>
      <p:pic>
        <p:nvPicPr>
          <p:cNvPr id="814" name="Google Shape;814;p16"/>
          <p:cNvPicPr preferRelativeResize="0"/>
          <p:nvPr/>
        </p:nvPicPr>
        <p:blipFill rotWithShape="1">
          <a:blip r:embed="rId3">
            <a:alphaModFix/>
          </a:blip>
          <a:srcRect/>
          <a:stretch/>
        </p:blipFill>
        <p:spPr>
          <a:xfrm>
            <a:off x="619260" y="1722465"/>
            <a:ext cx="2573458" cy="365351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06"/>
                                        </p:tgtEl>
                                        <p:attrNameLst>
                                          <p:attrName>style.visibility</p:attrName>
                                        </p:attrNameLst>
                                      </p:cBhvr>
                                      <p:to>
                                        <p:strVal val="visible"/>
                                      </p:to>
                                    </p:set>
                                    <p:anim calcmode="lin" valueType="num">
                                      <p:cBhvr additive="base">
                                        <p:cTn id="7" dur="500"/>
                                        <p:tgtEl>
                                          <p:spTgt spid="806"/>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800"/>
                                  </p:stCondLst>
                                  <p:childTnLst>
                                    <p:set>
                                      <p:cBhvr>
                                        <p:cTn id="11" dur="1" fill="hold">
                                          <p:stCondLst>
                                            <p:cond delay="0"/>
                                          </p:stCondLst>
                                        </p:cTn>
                                        <p:tgtEl>
                                          <p:spTgt spid="807"/>
                                        </p:tgtEl>
                                        <p:attrNameLst>
                                          <p:attrName>style.visibility</p:attrName>
                                        </p:attrNameLst>
                                      </p:cBhvr>
                                      <p:to>
                                        <p:strVal val="visible"/>
                                      </p:to>
                                    </p:set>
                                    <p:animEffect transition="in" filter="fade">
                                      <p:cBhvr>
                                        <p:cTn id="12" dur="1000"/>
                                        <p:tgtEl>
                                          <p:spTgt spid="807"/>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808"/>
                                        </p:tgtEl>
                                        <p:attrNameLst>
                                          <p:attrName>style.visibility</p:attrName>
                                        </p:attrNameLst>
                                      </p:cBhvr>
                                      <p:to>
                                        <p:strVal val="visible"/>
                                      </p:to>
                                    </p:set>
                                    <p:animEffect transition="in" filter="fade">
                                      <p:cBhvr>
                                        <p:cTn id="16" dur="1000"/>
                                        <p:tgtEl>
                                          <p:spTgt spid="808"/>
                                        </p:tgtEl>
                                      </p:cBhvr>
                                    </p:animEffect>
                                  </p:childTnLst>
                                </p:cTn>
                              </p:par>
                            </p:childTnLst>
                          </p:cTn>
                        </p:par>
                        <p:par>
                          <p:cTn id="17" fill="hold">
                            <p:stCondLst>
                              <p:cond delay="2000"/>
                            </p:stCondLst>
                            <p:childTnLst>
                              <p:par>
                                <p:cTn id="18" presetID="2" presetClass="entr" presetSubtype="4" fill="hold" nodeType="afterEffect">
                                  <p:stCondLst>
                                    <p:cond delay="0"/>
                                  </p:stCondLst>
                                  <p:childTnLst>
                                    <p:set>
                                      <p:cBhvr>
                                        <p:cTn id="19" dur="1" fill="hold">
                                          <p:stCondLst>
                                            <p:cond delay="0"/>
                                          </p:stCondLst>
                                        </p:cTn>
                                        <p:tgtEl>
                                          <p:spTgt spid="809"/>
                                        </p:tgtEl>
                                        <p:attrNameLst>
                                          <p:attrName>style.visibility</p:attrName>
                                        </p:attrNameLst>
                                      </p:cBhvr>
                                      <p:to>
                                        <p:strVal val="visible"/>
                                      </p:to>
                                    </p:set>
                                    <p:anim calcmode="lin" valueType="num">
                                      <p:cBhvr additive="base">
                                        <p:cTn id="20" dur="500"/>
                                        <p:tgtEl>
                                          <p:spTgt spid="80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820"/>
        <p:cNvGrpSpPr/>
        <p:nvPr/>
      </p:nvGrpSpPr>
      <p:grpSpPr>
        <a:xfrm>
          <a:off x="0" y="0"/>
          <a:ext cx="0" cy="0"/>
          <a:chOff x="0" y="0"/>
          <a:chExt cx="0" cy="0"/>
        </a:xfrm>
      </p:grpSpPr>
      <p:sp>
        <p:nvSpPr>
          <p:cNvPr id="821" name="Google Shape;821;p17"/>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rgbClr val="FFFFFF"/>
              </a:buClr>
              <a:buSzPts val="3600"/>
              <a:buFont typeface="Arial"/>
              <a:buNone/>
            </a:pPr>
            <a:r>
              <a:rPr lang="en-US" sz="3600" b="1" u="none" strike="noStrike" cap="none">
                <a:solidFill>
                  <a:srgbClr val="FFFFFF"/>
                </a:solidFill>
                <a:latin typeface="Arial"/>
                <a:ea typeface="Arial"/>
                <a:cs typeface="Arial"/>
                <a:sym typeface="Arial"/>
              </a:rPr>
              <a:t>Autoevaluación (AE) - Requisitos</a:t>
            </a:r>
            <a:endParaRPr sz="3600" cap="none">
              <a:solidFill>
                <a:schemeClr val="lt1"/>
              </a:solidFill>
            </a:endParaRPr>
          </a:p>
        </p:txBody>
      </p:sp>
      <p:sp>
        <p:nvSpPr>
          <p:cNvPr id="822" name="Google Shape;822;p17"/>
          <p:cNvSpPr/>
          <p:nvPr/>
        </p:nvSpPr>
        <p:spPr>
          <a:xfrm>
            <a:off x="3750866" y="4158985"/>
            <a:ext cx="2321772" cy="421824"/>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Mantener</a:t>
            </a:r>
            <a:endParaRPr/>
          </a:p>
        </p:txBody>
      </p:sp>
      <p:sp>
        <p:nvSpPr>
          <p:cNvPr id="823" name="Google Shape;823;p17"/>
          <p:cNvSpPr/>
          <p:nvPr/>
        </p:nvSpPr>
        <p:spPr>
          <a:xfrm>
            <a:off x="6442556" y="4158985"/>
            <a:ext cx="2321772" cy="421824"/>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Manténgase al día</a:t>
            </a:r>
            <a:endParaRPr/>
          </a:p>
        </p:txBody>
      </p:sp>
      <p:sp>
        <p:nvSpPr>
          <p:cNvPr id="824" name="Google Shape;824;p17"/>
          <p:cNvSpPr/>
          <p:nvPr/>
        </p:nvSpPr>
        <p:spPr>
          <a:xfrm>
            <a:off x="9134246" y="4141151"/>
            <a:ext cx="2610714" cy="439657"/>
          </a:xfrm>
          <a:prstGeom prst="roundRect">
            <a:avLst>
              <a:gd name="adj" fmla="val 12907"/>
            </a:avLst>
          </a:prstGeom>
          <a:solidFill>
            <a:schemeClr val="accent1"/>
          </a:solidFill>
          <a:ln w="19050" cap="flat" cmpd="sng">
            <a:solidFill>
              <a:schemeClr val="accent1"/>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t" anchorCtr="0">
            <a:noAutofit/>
          </a:bodyPr>
          <a:lstStyle/>
          <a:p>
            <a:pPr marL="0" marR="0" lvl="0" indent="0" algn="ctr" rtl="0">
              <a:lnSpc>
                <a:spcPct val="100000"/>
              </a:lnSpc>
              <a:spcBef>
                <a:spcPts val="0"/>
              </a:spcBef>
              <a:spcAft>
                <a:spcPts val="0"/>
              </a:spcAft>
              <a:buClr>
                <a:srgbClr val="FFFFFF"/>
              </a:buClr>
              <a:buSzPts val="1400"/>
              <a:buFont typeface="Arial"/>
              <a:buNone/>
            </a:pPr>
            <a:r>
              <a:rPr lang="en-US" sz="1400" b="1" cap="none">
                <a:solidFill>
                  <a:srgbClr val="FFFFFF"/>
                </a:solidFill>
                <a:latin typeface="Arial"/>
                <a:ea typeface="Arial"/>
                <a:cs typeface="Arial"/>
                <a:sym typeface="Arial"/>
              </a:rPr>
              <a:t>Presentar al organismo de certificación</a:t>
            </a:r>
            <a:endParaRPr/>
          </a:p>
        </p:txBody>
      </p:sp>
      <p:sp>
        <p:nvSpPr>
          <p:cNvPr id="825" name="Google Shape;825;p17"/>
          <p:cNvSpPr txBox="1"/>
          <p:nvPr/>
        </p:nvSpPr>
        <p:spPr>
          <a:xfrm>
            <a:off x="3637275" y="1324450"/>
            <a:ext cx="8021100" cy="2586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lt1"/>
                </a:solidFill>
                <a:latin typeface="Arial"/>
                <a:ea typeface="Arial"/>
                <a:cs typeface="Arial"/>
                <a:sym typeface="Arial"/>
              </a:rPr>
              <a:t>Artículo 1.6</a:t>
            </a:r>
            <a:endParaRPr/>
          </a:p>
          <a:p>
            <a:pPr marL="0" marR="0" lvl="0" indent="0" algn="l" rtl="0">
              <a:spcBef>
                <a:spcPts val="0"/>
              </a:spcBef>
              <a:spcAft>
                <a:spcPts val="0"/>
              </a:spcAft>
              <a:buNone/>
            </a:pPr>
            <a:r>
              <a:rPr lang="en-US" sz="1800">
                <a:solidFill>
                  <a:schemeClr val="lt1"/>
                </a:solidFill>
              </a:rPr>
              <a:t>La organización deberá mantener una auto-evaluación actualizada en la que describa la manera en que la organización aplica los requisitos laborales fundamentales del FSC en sus operaciones. La auto-evaluación deberá presentarse a la entidad de certificación de la organización. </a:t>
            </a:r>
            <a:endParaRPr/>
          </a:p>
          <a:p>
            <a:pPr marL="0" marR="0" lvl="0" indent="0" algn="l" rtl="0">
              <a:spcBef>
                <a:spcPts val="0"/>
              </a:spcBef>
              <a:spcAft>
                <a:spcPts val="0"/>
              </a:spcAft>
              <a:buNone/>
            </a:pPr>
            <a:endParaRPr sz="1800">
              <a:solidFill>
                <a:schemeClr val="lt1"/>
              </a:solidFill>
              <a:latin typeface="Arial"/>
              <a:ea typeface="Arial"/>
              <a:cs typeface="Arial"/>
              <a:sym typeface="Arial"/>
            </a:endParaRPr>
          </a:p>
          <a:p>
            <a:pPr marL="0" marR="0" lvl="0" indent="0" algn="l" rtl="0">
              <a:spcBef>
                <a:spcPts val="0"/>
              </a:spcBef>
              <a:spcAft>
                <a:spcPts val="0"/>
              </a:spcAft>
              <a:buNone/>
            </a:pPr>
            <a:r>
              <a:rPr lang="en-US" sz="1800" b="1">
                <a:solidFill>
                  <a:schemeClr val="lt1"/>
                </a:solidFill>
                <a:latin typeface="Arial"/>
                <a:ea typeface="Arial"/>
                <a:cs typeface="Arial"/>
                <a:sym typeface="Arial"/>
              </a:rPr>
              <a:t>Anexo D</a:t>
            </a:r>
            <a:endParaRPr/>
          </a:p>
          <a:p>
            <a:pPr marL="0" marR="0" lvl="0" indent="0" algn="l" rtl="0">
              <a:spcBef>
                <a:spcPts val="0"/>
              </a:spcBef>
              <a:spcAft>
                <a:spcPts val="0"/>
              </a:spcAft>
              <a:buNone/>
            </a:pPr>
            <a:r>
              <a:rPr lang="en-US" sz="1800">
                <a:solidFill>
                  <a:schemeClr val="lt1"/>
                </a:solidFill>
              </a:rPr>
              <a:t>. Auto-evaluación sobre los requisitos laborales fundamentales del FSC (de carácter normativo) </a:t>
            </a:r>
            <a:endParaRPr/>
          </a:p>
        </p:txBody>
      </p:sp>
      <p:sp>
        <p:nvSpPr>
          <p:cNvPr id="826" name="Google Shape;826;p17"/>
          <p:cNvSpPr txBox="1"/>
          <p:nvPr/>
        </p:nvSpPr>
        <p:spPr>
          <a:xfrm>
            <a:off x="3704095" y="5444362"/>
            <a:ext cx="6897900" cy="954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DEMOSTRAR EL COMPROMISO CON L</a:t>
            </a:r>
            <a:r>
              <a:rPr lang="en-US" sz="2800" b="1">
                <a:solidFill>
                  <a:schemeClr val="lt1"/>
                </a:solidFill>
              </a:rPr>
              <a:t>OS RLF</a:t>
            </a:r>
            <a:endParaRPr/>
          </a:p>
        </p:txBody>
      </p:sp>
      <p:sp>
        <p:nvSpPr>
          <p:cNvPr id="827" name="Google Shape;827;p17"/>
          <p:cNvSpPr txBox="1"/>
          <p:nvPr/>
        </p:nvSpPr>
        <p:spPr>
          <a:xfrm>
            <a:off x="589280" y="1240648"/>
            <a:ext cx="60960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i="0" u="none" strike="noStrike" cap="none">
                <a:solidFill>
                  <a:srgbClr val="78BE20"/>
                </a:solidFill>
                <a:latin typeface="Arial"/>
                <a:ea typeface="Arial"/>
                <a:cs typeface="Arial"/>
                <a:sym typeface="Arial"/>
              </a:rPr>
              <a:t>FSC-STD-40-004 </a:t>
            </a:r>
            <a:endParaRPr sz="1800">
              <a:solidFill>
                <a:schemeClr val="dk1"/>
              </a:solidFill>
              <a:latin typeface="Arial"/>
              <a:ea typeface="Arial"/>
              <a:cs typeface="Arial"/>
              <a:sym typeface="Arial"/>
            </a:endParaRPr>
          </a:p>
        </p:txBody>
      </p:sp>
      <p:grpSp>
        <p:nvGrpSpPr>
          <p:cNvPr id="828" name="Google Shape;828;p17"/>
          <p:cNvGrpSpPr/>
          <p:nvPr/>
        </p:nvGrpSpPr>
        <p:grpSpPr>
          <a:xfrm>
            <a:off x="392297" y="1626061"/>
            <a:ext cx="2551355" cy="4936664"/>
            <a:chOff x="9169130" y="1610122"/>
            <a:chExt cx="2551355" cy="4755822"/>
          </a:xfrm>
        </p:grpSpPr>
        <p:sp>
          <p:nvSpPr>
            <p:cNvPr id="829" name="Google Shape;829;p17"/>
            <p:cNvSpPr/>
            <p:nvPr/>
          </p:nvSpPr>
          <p:spPr>
            <a:xfrm>
              <a:off x="9169130" y="1610122"/>
              <a:ext cx="2551355" cy="4755822"/>
            </a:xfrm>
            <a:custGeom>
              <a:avLst/>
              <a:gdLst/>
              <a:ahLst/>
              <a:cxnLst/>
              <a:rect l="l" t="t" r="r" b="b"/>
              <a:pathLst>
                <a:path w="8436" h="17256" extrusionOk="0">
                  <a:moveTo>
                    <a:pt x="947" y="17255"/>
                  </a:moveTo>
                  <a:cubicBezTo>
                    <a:pt x="425" y="17255"/>
                    <a:pt x="0" y="16831"/>
                    <a:pt x="0" y="16308"/>
                  </a:cubicBezTo>
                  <a:lnTo>
                    <a:pt x="0" y="947"/>
                  </a:lnTo>
                  <a:cubicBezTo>
                    <a:pt x="0" y="425"/>
                    <a:pt x="425" y="0"/>
                    <a:pt x="947" y="0"/>
                  </a:cubicBezTo>
                  <a:lnTo>
                    <a:pt x="7488" y="0"/>
                  </a:lnTo>
                  <a:cubicBezTo>
                    <a:pt x="8010" y="0"/>
                    <a:pt x="8435" y="425"/>
                    <a:pt x="8435" y="947"/>
                  </a:cubicBezTo>
                  <a:lnTo>
                    <a:pt x="8435" y="16308"/>
                  </a:lnTo>
                  <a:cubicBezTo>
                    <a:pt x="8435" y="16831"/>
                    <a:pt x="8010" y="17255"/>
                    <a:pt x="7488" y="17255"/>
                  </a:cubicBezTo>
                  <a:lnTo>
                    <a:pt x="947" y="17255"/>
                  </a:lnTo>
                </a:path>
              </a:pathLst>
            </a:custGeom>
            <a:solidFill>
              <a:schemeClr val="dk1"/>
            </a:solidFill>
            <a:ln>
              <a:noFill/>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dk1"/>
                </a:solidFill>
                <a:latin typeface="Arial"/>
                <a:ea typeface="Arial"/>
                <a:cs typeface="Arial"/>
                <a:sym typeface="Arial"/>
              </a:endParaRPr>
            </a:p>
          </p:txBody>
        </p:sp>
        <p:sp>
          <p:nvSpPr>
            <p:cNvPr id="830" name="Google Shape;830;p17"/>
            <p:cNvSpPr/>
            <p:nvPr/>
          </p:nvSpPr>
          <p:spPr>
            <a:xfrm>
              <a:off x="10262762" y="5913450"/>
              <a:ext cx="358763" cy="360615"/>
            </a:xfrm>
            <a:custGeom>
              <a:avLst/>
              <a:gdLst/>
              <a:ahLst/>
              <a:cxnLst/>
              <a:rect l="l" t="t" r="r" b="b"/>
              <a:pathLst>
                <a:path w="1187" h="1186" extrusionOk="0">
                  <a:moveTo>
                    <a:pt x="84" y="593"/>
                  </a:moveTo>
                  <a:cubicBezTo>
                    <a:pt x="84" y="874"/>
                    <a:pt x="312" y="1102"/>
                    <a:pt x="593" y="1102"/>
                  </a:cubicBezTo>
                  <a:cubicBezTo>
                    <a:pt x="874" y="1102"/>
                    <a:pt x="1102" y="874"/>
                    <a:pt x="1102" y="593"/>
                  </a:cubicBezTo>
                  <a:cubicBezTo>
                    <a:pt x="1102" y="312"/>
                    <a:pt x="874" y="83"/>
                    <a:pt x="593" y="83"/>
                  </a:cubicBezTo>
                  <a:cubicBezTo>
                    <a:pt x="312" y="83"/>
                    <a:pt x="84" y="312"/>
                    <a:pt x="84" y="593"/>
                  </a:cubicBezTo>
                  <a:close/>
                  <a:moveTo>
                    <a:pt x="0" y="593"/>
                  </a:moveTo>
                  <a:cubicBezTo>
                    <a:pt x="0" y="266"/>
                    <a:pt x="266" y="0"/>
                    <a:pt x="593" y="0"/>
                  </a:cubicBezTo>
                  <a:cubicBezTo>
                    <a:pt x="920" y="0"/>
                    <a:pt x="1186" y="266"/>
                    <a:pt x="1186" y="593"/>
                  </a:cubicBezTo>
                  <a:cubicBezTo>
                    <a:pt x="1186" y="920"/>
                    <a:pt x="920" y="1185"/>
                    <a:pt x="593" y="1185"/>
                  </a:cubicBezTo>
                  <a:cubicBezTo>
                    <a:pt x="266" y="1185"/>
                    <a:pt x="0" y="920"/>
                    <a:pt x="0" y="593"/>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dk1"/>
                </a:solidFill>
                <a:latin typeface="Arial"/>
                <a:ea typeface="Arial"/>
                <a:cs typeface="Arial"/>
                <a:sym typeface="Arial"/>
              </a:endParaRPr>
            </a:p>
          </p:txBody>
        </p:sp>
      </p:grpSp>
      <p:pic>
        <p:nvPicPr>
          <p:cNvPr id="831" name="Google Shape;831;p17"/>
          <p:cNvPicPr preferRelativeResize="0"/>
          <p:nvPr/>
        </p:nvPicPr>
        <p:blipFill rotWithShape="1">
          <a:blip r:embed="rId3">
            <a:alphaModFix/>
          </a:blip>
          <a:srcRect l="1710" r="7751"/>
          <a:stretch/>
        </p:blipFill>
        <p:spPr>
          <a:xfrm>
            <a:off x="524871" y="2043020"/>
            <a:ext cx="2299927" cy="3948114"/>
          </a:xfrm>
          <a:prstGeom prst="rect">
            <a:avLst/>
          </a:prstGeom>
          <a:noFill/>
          <a:ln>
            <a:noFill/>
          </a:ln>
        </p:spPr>
      </p:pic>
      <p:sp>
        <p:nvSpPr>
          <p:cNvPr id="2" name="Footer Placeholder 1">
            <a:extLst>
              <a:ext uri="{FF2B5EF4-FFF2-40B4-BE49-F238E27FC236}">
                <a16:creationId xmlns:a16="http://schemas.microsoft.com/office/drawing/2014/main" id="{CE1CD6F1-EBC9-D940-A838-BA86A01CD803}"/>
              </a:ext>
            </a:extLst>
          </p:cNvPr>
          <p:cNvSpPr>
            <a:spLocks noGrp="1"/>
          </p:cNvSpPr>
          <p:nvPr>
            <p:ph type="ftr" idx="11"/>
          </p:nvPr>
        </p:nvSpPr>
        <p:spPr/>
        <p:txBody>
          <a:bodyPr/>
          <a:lstStyle/>
          <a:p>
            <a:r>
              <a:rPr lang="en-US"/>
              <a:t>8.1.FSC-CLR-Training_Main-Course_Module-1_V1-0_ 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800"/>
                                  </p:stCondLst>
                                  <p:childTnLst>
                                    <p:set>
                                      <p:cBhvr>
                                        <p:cTn id="6" dur="1" fill="hold">
                                          <p:stCondLst>
                                            <p:cond delay="0"/>
                                          </p:stCondLst>
                                        </p:cTn>
                                        <p:tgtEl>
                                          <p:spTgt spid="822"/>
                                        </p:tgtEl>
                                        <p:attrNameLst>
                                          <p:attrName>style.visibility</p:attrName>
                                        </p:attrNameLst>
                                      </p:cBhvr>
                                      <p:to>
                                        <p:strVal val="visible"/>
                                      </p:to>
                                    </p:set>
                                    <p:animEffect transition="in" filter="fade">
                                      <p:cBhvr>
                                        <p:cTn id="7" dur="1000"/>
                                        <p:tgtEl>
                                          <p:spTgt spid="82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23"/>
                                        </p:tgtEl>
                                        <p:attrNameLst>
                                          <p:attrName>style.visibility</p:attrName>
                                        </p:attrNameLst>
                                      </p:cBhvr>
                                      <p:to>
                                        <p:strVal val="visible"/>
                                      </p:to>
                                    </p:set>
                                    <p:animEffect transition="in" filter="fade">
                                      <p:cBhvr>
                                        <p:cTn id="11" dur="1000"/>
                                        <p:tgtEl>
                                          <p:spTgt spid="823"/>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824"/>
                                        </p:tgtEl>
                                        <p:attrNameLst>
                                          <p:attrName>style.visibility</p:attrName>
                                        </p:attrNameLst>
                                      </p:cBhvr>
                                      <p:to>
                                        <p:strVal val="visible"/>
                                      </p:to>
                                    </p:set>
                                    <p:animEffect transition="in" filter="fade">
                                      <p:cBhvr>
                                        <p:cTn id="15" dur="1000"/>
                                        <p:tgtEl>
                                          <p:spTgt spid="824"/>
                                        </p:tgtEl>
                                      </p:cBhvr>
                                    </p:animEffect>
                                  </p:childTnLst>
                                </p:cTn>
                              </p:par>
                            </p:childTnLst>
                          </p:cTn>
                        </p:par>
                        <p:par>
                          <p:cTn id="16" fill="hold">
                            <p:stCondLst>
                              <p:cond delay="3000"/>
                            </p:stCondLst>
                            <p:childTnLst>
                              <p:par>
                                <p:cTn id="17" presetID="2" presetClass="entr" presetSubtype="4" fill="hold" nodeType="afterEffect">
                                  <p:stCondLst>
                                    <p:cond delay="0"/>
                                  </p:stCondLst>
                                  <p:childTnLst>
                                    <p:set>
                                      <p:cBhvr>
                                        <p:cTn id="18" dur="1" fill="hold">
                                          <p:stCondLst>
                                            <p:cond delay="0"/>
                                          </p:stCondLst>
                                        </p:cTn>
                                        <p:tgtEl>
                                          <p:spTgt spid="826"/>
                                        </p:tgtEl>
                                        <p:attrNameLst>
                                          <p:attrName>style.visibility</p:attrName>
                                        </p:attrNameLst>
                                      </p:cBhvr>
                                      <p:to>
                                        <p:strVal val="visible"/>
                                      </p:to>
                                    </p:set>
                                    <p:anim calcmode="lin" valueType="num">
                                      <p:cBhvr additive="base">
                                        <p:cTn id="19" dur="500"/>
                                        <p:tgtEl>
                                          <p:spTgt spid="8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837"/>
        <p:cNvGrpSpPr/>
        <p:nvPr/>
      </p:nvGrpSpPr>
      <p:grpSpPr>
        <a:xfrm>
          <a:off x="0" y="0"/>
          <a:ext cx="0" cy="0"/>
          <a:chOff x="0" y="0"/>
          <a:chExt cx="0" cy="0"/>
        </a:xfrm>
      </p:grpSpPr>
      <p:sp>
        <p:nvSpPr>
          <p:cNvPr id="838" name="Google Shape;838;p18"/>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accent1"/>
              </a:buClr>
              <a:buSzPts val="3600"/>
              <a:buFont typeface="Arial"/>
              <a:buNone/>
            </a:pPr>
            <a:r>
              <a:rPr lang="en-US" sz="3600" b="1" u="none" strike="noStrike" cap="none">
                <a:latin typeface="Arial"/>
                <a:ea typeface="Arial"/>
                <a:cs typeface="Arial"/>
                <a:sym typeface="Arial"/>
              </a:rPr>
              <a:t>Plantilla de autoevaluación (ejemplo)</a:t>
            </a:r>
            <a:endParaRPr sz="3600" cap="none"/>
          </a:p>
        </p:txBody>
      </p:sp>
      <p:sp>
        <p:nvSpPr>
          <p:cNvPr id="839" name="Google Shape;839;p18"/>
          <p:cNvSpPr/>
          <p:nvPr/>
        </p:nvSpPr>
        <p:spPr>
          <a:xfrm>
            <a:off x="0" y="6228692"/>
            <a:ext cx="12192000" cy="667407"/>
          </a:xfrm>
          <a:prstGeom prst="rect">
            <a:avLst/>
          </a:prstGeom>
          <a:gradFill>
            <a:gsLst>
              <a:gs pos="0">
                <a:schemeClr val="dk2"/>
              </a:gs>
              <a:gs pos="58999">
                <a:srgbClr val="C3EC8E"/>
              </a:gs>
              <a:gs pos="83000">
                <a:srgbClr val="C3EC8E"/>
              </a:gs>
              <a:gs pos="100000">
                <a:srgbClr val="D7F3B3"/>
              </a:gs>
            </a:gsLst>
            <a:lin ang="5400000" scaled="0"/>
          </a:gradFill>
          <a:ln>
            <a:noFill/>
          </a:ln>
        </p:spPr>
        <p:txBody>
          <a:bodyPr spcFirstLastPara="1" wrap="square" lIns="91425" tIns="45700" rIns="91425" bIns="45700" anchor="ctr" anchorCtr="0">
            <a:noAutofit/>
          </a:bodyPr>
          <a:lstStyle/>
          <a:p>
            <a:pPr marL="0" marR="0" lvl="0" indent="452438" algn="l" rtl="0">
              <a:lnSpc>
                <a:spcPct val="150000"/>
              </a:lnSpc>
              <a:spcBef>
                <a:spcPts val="0"/>
              </a:spcBef>
              <a:spcAft>
                <a:spcPts val="0"/>
              </a:spcAft>
              <a:buNone/>
            </a:pPr>
            <a:r>
              <a:rPr lang="en-US" sz="2000" b="1">
                <a:solidFill>
                  <a:schemeClr val="dk2"/>
                </a:solidFill>
                <a:latin typeface="Arial"/>
                <a:ea typeface="Arial"/>
                <a:cs typeface="Arial"/>
                <a:sym typeface="Arial"/>
              </a:rPr>
              <a:t>Los Socios de la Red FSC han creado plantillas a medida para algunos países: </a:t>
            </a:r>
            <a:r>
              <a:rPr lang="en-US" sz="2000" b="1" u="sng">
                <a:solidFill>
                  <a:schemeClr val="dk2"/>
                </a:solidFill>
                <a:latin typeface="Arial"/>
                <a:ea typeface="Arial"/>
                <a:cs typeface="Arial"/>
                <a:sym typeface="Arial"/>
                <a:hlinkClick r:id="rId3">
                  <a:extLst>
                    <a:ext uri="{A12FA001-AC4F-418D-AE19-62706E023703}">
                      <ahyp:hlinkClr xmlns:ahyp="http://schemas.microsoft.com/office/drawing/2018/hyperlinkcolor" val="tx"/>
                    </a:ext>
                  </a:extLst>
                </a:hlinkClick>
              </a:rPr>
              <a:t>FSC Connect</a:t>
            </a:r>
            <a:endParaRPr sz="2000" b="1">
              <a:solidFill>
                <a:schemeClr val="dk2"/>
              </a:solidFill>
              <a:latin typeface="Arial"/>
              <a:ea typeface="Arial"/>
              <a:cs typeface="Arial"/>
              <a:sym typeface="Arial"/>
            </a:endParaRPr>
          </a:p>
        </p:txBody>
      </p:sp>
      <p:pic>
        <p:nvPicPr>
          <p:cNvPr id="840" name="Google Shape;840;p18"/>
          <p:cNvPicPr preferRelativeResize="0"/>
          <p:nvPr/>
        </p:nvPicPr>
        <p:blipFill rotWithShape="1">
          <a:blip r:embed="rId4">
            <a:alphaModFix/>
          </a:blip>
          <a:srcRect/>
          <a:stretch/>
        </p:blipFill>
        <p:spPr>
          <a:xfrm>
            <a:off x="423192" y="1047643"/>
            <a:ext cx="7464587" cy="1039774"/>
          </a:xfrm>
          <a:prstGeom prst="rect">
            <a:avLst/>
          </a:prstGeom>
          <a:noFill/>
          <a:ln>
            <a:noFill/>
          </a:ln>
        </p:spPr>
      </p:pic>
      <p:sp>
        <p:nvSpPr>
          <p:cNvPr id="841" name="Google Shape;841;p18"/>
          <p:cNvSpPr/>
          <p:nvPr/>
        </p:nvSpPr>
        <p:spPr>
          <a:xfrm>
            <a:off x="7996220" y="1047643"/>
            <a:ext cx="2900230" cy="1039774"/>
          </a:xfrm>
          <a:prstGeom prst="rect">
            <a:avLst/>
          </a:prstGeom>
          <a:solidFill>
            <a:schemeClr val="accent1"/>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Arial"/>
                <a:ea typeface="Arial"/>
                <a:cs typeface="Arial"/>
                <a:sym typeface="Arial"/>
              </a:rPr>
              <a:t>Atestado</a:t>
            </a:r>
            <a:endParaRPr sz="1800">
              <a:solidFill>
                <a:schemeClr val="lt1"/>
              </a:solidFill>
              <a:latin typeface="Arial"/>
              <a:ea typeface="Arial"/>
              <a:cs typeface="Arial"/>
              <a:sym typeface="Arial"/>
            </a:endParaRPr>
          </a:p>
        </p:txBody>
      </p:sp>
      <p:pic>
        <p:nvPicPr>
          <p:cNvPr id="842" name="Google Shape;842;p18"/>
          <p:cNvPicPr preferRelativeResize="0"/>
          <p:nvPr/>
        </p:nvPicPr>
        <p:blipFill rotWithShape="1">
          <a:blip r:embed="rId5">
            <a:alphaModFix/>
          </a:blip>
          <a:srcRect/>
          <a:stretch/>
        </p:blipFill>
        <p:spPr>
          <a:xfrm>
            <a:off x="423192" y="2158504"/>
            <a:ext cx="7464587" cy="3990048"/>
          </a:xfrm>
          <a:prstGeom prst="rect">
            <a:avLst/>
          </a:prstGeom>
          <a:noFill/>
          <a:ln>
            <a:noFill/>
          </a:ln>
        </p:spPr>
      </p:pic>
      <p:sp>
        <p:nvSpPr>
          <p:cNvPr id="843" name="Google Shape;843;p18"/>
          <p:cNvSpPr/>
          <p:nvPr/>
        </p:nvSpPr>
        <p:spPr>
          <a:xfrm>
            <a:off x="7996220" y="2129456"/>
            <a:ext cx="2900230" cy="3990047"/>
          </a:xfrm>
          <a:prstGeom prst="rect">
            <a:avLst/>
          </a:prstGeom>
          <a:solidFill>
            <a:schemeClr val="accent1"/>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Arial"/>
                <a:ea typeface="Arial"/>
                <a:cs typeface="Arial"/>
                <a:sym typeface="Arial"/>
              </a:rPr>
              <a:t>Detalle de la conformidad</a:t>
            </a:r>
            <a:endParaRPr sz="1800">
              <a:solidFill>
                <a:schemeClr val="lt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49"/>
        <p:cNvGrpSpPr/>
        <p:nvPr/>
      </p:nvGrpSpPr>
      <p:grpSpPr>
        <a:xfrm>
          <a:off x="0" y="0"/>
          <a:ext cx="0" cy="0"/>
          <a:chOff x="0" y="0"/>
          <a:chExt cx="0" cy="0"/>
        </a:xfrm>
      </p:grpSpPr>
      <p:sp>
        <p:nvSpPr>
          <p:cNvPr id="850" name="Google Shape;850;p19"/>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rgbClr val="FFFFFF"/>
              </a:buClr>
              <a:buSzPts val="3600"/>
              <a:buFont typeface="Arial"/>
              <a:buNone/>
            </a:pPr>
            <a:r>
              <a:rPr lang="en-US" sz="3600" b="1" u="none" strike="noStrike" cap="none">
                <a:solidFill>
                  <a:srgbClr val="FFFFFF"/>
                </a:solidFill>
                <a:latin typeface="Arial"/>
                <a:ea typeface="Arial"/>
                <a:cs typeface="Arial"/>
                <a:sym typeface="Arial"/>
              </a:rPr>
              <a:t>Autoevaluación (AE) - Evaluación</a:t>
            </a:r>
            <a:endParaRPr sz="3600" cap="none">
              <a:solidFill>
                <a:schemeClr val="lt1"/>
              </a:solidFill>
            </a:endParaRPr>
          </a:p>
        </p:txBody>
      </p:sp>
      <p:sp>
        <p:nvSpPr>
          <p:cNvPr id="851" name="Google Shape;851;p19"/>
          <p:cNvSpPr txBox="1"/>
          <p:nvPr/>
        </p:nvSpPr>
        <p:spPr>
          <a:xfrm>
            <a:off x="3323101" y="6160475"/>
            <a:ext cx="8109300" cy="523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EVALUAR EL COMPROMISO CON L</a:t>
            </a:r>
            <a:r>
              <a:rPr lang="en-US" sz="2800" b="1">
                <a:solidFill>
                  <a:schemeClr val="lt1"/>
                </a:solidFill>
              </a:rPr>
              <a:t>OS RLF</a:t>
            </a:r>
            <a:endParaRPr sz="2800" b="1">
              <a:solidFill>
                <a:schemeClr val="lt1"/>
              </a:solidFill>
            </a:endParaRPr>
          </a:p>
        </p:txBody>
      </p:sp>
      <p:sp>
        <p:nvSpPr>
          <p:cNvPr id="852" name="Google Shape;852;p19"/>
          <p:cNvSpPr/>
          <p:nvPr/>
        </p:nvSpPr>
        <p:spPr>
          <a:xfrm>
            <a:off x="9484147" y="5578723"/>
            <a:ext cx="2321772" cy="421824"/>
          </a:xfrm>
          <a:prstGeom prst="roundRect">
            <a:avLst>
              <a:gd name="adj" fmla="val 12907"/>
            </a:avLst>
          </a:prstGeom>
          <a:solidFill>
            <a:srgbClr val="FFFF00"/>
          </a:solidFill>
          <a:ln w="19050" cap="flat" cmpd="sng">
            <a:solidFill>
              <a:schemeClr val="dk2"/>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chemeClr val="dk2"/>
              </a:buClr>
              <a:buSzPts val="1400"/>
              <a:buFont typeface="Arial"/>
              <a:buNone/>
            </a:pPr>
            <a:r>
              <a:rPr lang="en-US" sz="1400" b="1" cap="none">
                <a:solidFill>
                  <a:schemeClr val="dk2"/>
                </a:solidFill>
                <a:latin typeface="Arial"/>
                <a:ea typeface="Arial"/>
                <a:cs typeface="Arial"/>
                <a:sym typeface="Arial"/>
              </a:rPr>
              <a:t>Corrobore</a:t>
            </a:r>
            <a:endParaRPr/>
          </a:p>
        </p:txBody>
      </p:sp>
      <p:sp>
        <p:nvSpPr>
          <p:cNvPr id="853" name="Google Shape;853;p19"/>
          <p:cNvSpPr txBox="1"/>
          <p:nvPr/>
        </p:nvSpPr>
        <p:spPr>
          <a:xfrm>
            <a:off x="-1390650" y="1127367"/>
            <a:ext cx="609600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i="0" u="none" strike="noStrike">
                <a:solidFill>
                  <a:srgbClr val="FFFF00"/>
                </a:solidFill>
                <a:latin typeface="Arial"/>
                <a:ea typeface="Arial"/>
                <a:cs typeface="Arial"/>
                <a:sym typeface="Arial"/>
              </a:rPr>
              <a:t>FSC-STD-20-011</a:t>
            </a:r>
            <a:endParaRPr sz="1800" b="1">
              <a:solidFill>
                <a:srgbClr val="FFFF00"/>
              </a:solidFill>
              <a:latin typeface="Arial"/>
              <a:ea typeface="Arial"/>
              <a:cs typeface="Arial"/>
              <a:sym typeface="Arial"/>
            </a:endParaRPr>
          </a:p>
        </p:txBody>
      </p:sp>
      <p:grpSp>
        <p:nvGrpSpPr>
          <p:cNvPr id="854" name="Google Shape;854;p19"/>
          <p:cNvGrpSpPr/>
          <p:nvPr/>
        </p:nvGrpSpPr>
        <p:grpSpPr>
          <a:xfrm rot="5400000">
            <a:off x="-313685" y="2217820"/>
            <a:ext cx="4195809" cy="2829818"/>
            <a:chOff x="2836223" y="3085784"/>
            <a:chExt cx="3425329" cy="2238420"/>
          </a:xfrm>
        </p:grpSpPr>
        <p:sp>
          <p:nvSpPr>
            <p:cNvPr id="855" name="Google Shape;855;p19"/>
            <p:cNvSpPr/>
            <p:nvPr/>
          </p:nvSpPr>
          <p:spPr>
            <a:xfrm rot="-5400000">
              <a:off x="3429677" y="2492330"/>
              <a:ext cx="2238420" cy="3425329"/>
            </a:xfrm>
            <a:custGeom>
              <a:avLst/>
              <a:gdLst/>
              <a:ahLst/>
              <a:cxnLst/>
              <a:rect l="l" t="t" r="r" b="b"/>
              <a:pathLst>
                <a:path w="825" h="1174" extrusionOk="0">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ffectLst>
              <a:outerShdw blurRad="50800" dist="38100" dir="5400000" algn="t" rotWithShape="0">
                <a:srgbClr val="000000">
                  <a:alpha val="40000"/>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856" name="Google Shape;856;p19"/>
            <p:cNvSpPr/>
            <p:nvPr/>
          </p:nvSpPr>
          <p:spPr>
            <a:xfrm rot="-5400000">
              <a:off x="6036170" y="4078777"/>
              <a:ext cx="173588" cy="183813"/>
            </a:xfrm>
            <a:prstGeom prst="ellipse">
              <a:avLst/>
            </a:prstGeom>
            <a:solidFill>
              <a:srgbClr val="333333"/>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alibri"/>
                <a:ea typeface="Calibri"/>
                <a:cs typeface="Calibri"/>
                <a:sym typeface="Calibri"/>
              </a:endParaRPr>
            </a:p>
          </p:txBody>
        </p:sp>
      </p:grpSp>
      <p:pic>
        <p:nvPicPr>
          <p:cNvPr id="858" name="Google Shape;858;p19"/>
          <p:cNvPicPr preferRelativeResize="0"/>
          <p:nvPr/>
        </p:nvPicPr>
        <p:blipFill rotWithShape="1">
          <a:blip r:embed="rId3">
            <a:alphaModFix/>
          </a:blip>
          <a:srcRect/>
          <a:stretch/>
        </p:blipFill>
        <p:spPr>
          <a:xfrm>
            <a:off x="497490" y="1659397"/>
            <a:ext cx="2573458" cy="3653510"/>
          </a:xfrm>
          <a:prstGeom prst="rect">
            <a:avLst/>
          </a:prstGeom>
          <a:noFill/>
          <a:ln>
            <a:noFill/>
          </a:ln>
        </p:spPr>
      </p:pic>
      <p:sp>
        <p:nvSpPr>
          <p:cNvPr id="859" name="Google Shape;859;p19"/>
          <p:cNvSpPr txBox="1"/>
          <p:nvPr/>
        </p:nvSpPr>
        <p:spPr>
          <a:xfrm>
            <a:off x="3389079" y="1047088"/>
            <a:ext cx="8482800" cy="4402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a:solidFill>
                  <a:schemeClr val="lt1"/>
                </a:solidFill>
                <a:latin typeface="Arial"/>
                <a:ea typeface="Arial"/>
                <a:cs typeface="Arial"/>
                <a:sym typeface="Arial"/>
              </a:rPr>
              <a:t>Cláusula 11.3 </a:t>
            </a:r>
            <a:r>
              <a:rPr lang="en-US">
                <a:solidFill>
                  <a:schemeClr val="lt1"/>
                </a:solidFill>
              </a:rPr>
              <a:t>La entidad de certificación deberá diseñar e implementar un sistema para evaluar la pertinencia, eficacia e idoneidad de la auto-evaluación y la conformidad con la Sección 7 del estándar FSC-STD-40-004 de la organización, conforme al alcance, escala, intensidad y riego de la operación de la organización. La entidad de certificación deberá especificar, justificar y documentar en su sistema los medios de verificación de las auto-evaluaciones, incluyendo, entre otros:</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a) </a:t>
            </a:r>
            <a:r>
              <a:rPr lang="en-US">
                <a:solidFill>
                  <a:schemeClr val="lt1"/>
                </a:solidFill>
              </a:rPr>
              <a:t>un mecanismo para v</a:t>
            </a:r>
            <a:r>
              <a:rPr lang="en-US" u="sng">
                <a:solidFill>
                  <a:schemeClr val="lt1"/>
                </a:solidFill>
              </a:rPr>
              <a:t>erificar las auto-evaluaciones</a:t>
            </a:r>
            <a:r>
              <a:rPr lang="en-US">
                <a:solidFill>
                  <a:schemeClr val="lt1"/>
                </a:solidFill>
              </a:rPr>
              <a:t> con respecto a las fuentes de información disponibles y los requisitos aplicables;</a:t>
            </a:r>
            <a:endParaRPr/>
          </a:p>
          <a:p>
            <a:pPr marL="914400" marR="0" lvl="0" indent="-60325" algn="l" rtl="0">
              <a:spcBef>
                <a:spcPts val="0"/>
              </a:spcBef>
              <a:spcAft>
                <a:spcPts val="0"/>
              </a:spcAft>
              <a:buNone/>
            </a:pPr>
            <a:endParaRPr sz="1400">
              <a:solidFill>
                <a:schemeClr val="lt1"/>
              </a:solidFill>
              <a:latin typeface="Arial"/>
              <a:ea typeface="Arial"/>
              <a:cs typeface="Arial"/>
              <a:sym typeface="Arial"/>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b) </a:t>
            </a:r>
            <a:r>
              <a:rPr lang="en-US">
                <a:solidFill>
                  <a:schemeClr val="lt1"/>
                </a:solidFill>
              </a:rPr>
              <a:t>identificar los requisitos legales relacionados con los requisitos fundamentales laborales del FSC y aplicables a la organización/sitio;</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c) </a:t>
            </a:r>
            <a:r>
              <a:rPr lang="en-US">
                <a:solidFill>
                  <a:schemeClr val="lt1"/>
                </a:solidFill>
              </a:rPr>
              <a:t>corroborar la evidencia entregada por la organización con fuentes independientes, siempre que sea posible (por ej., documentación, entrevistas, etc.) según proceda conforme a la Sección 2.6 ‘Evaluación a nivel del sitio operativo’;</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d) </a:t>
            </a:r>
            <a:r>
              <a:rPr lang="en-US">
                <a:solidFill>
                  <a:schemeClr val="lt1"/>
                </a:solidFill>
              </a:rPr>
              <a:t>determinar los requisitos de frecuencia y muestreo de las auditorías futuras dentro del ciclo de certificación para cada organización, con base en los resultados de la auditoría anterior con respecto a los requisitos laborales fundamentales del FSC y la auto-evaluación</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	</a:t>
            </a:r>
            <a:endParaRPr/>
          </a:p>
          <a:p>
            <a:pPr marL="914400" marR="0" lvl="0" indent="-60325" algn="l" rtl="0">
              <a:spcBef>
                <a:spcPts val="0"/>
              </a:spcBef>
              <a:spcAft>
                <a:spcPts val="0"/>
              </a:spcAft>
              <a:buNone/>
            </a:pPr>
            <a:r>
              <a:rPr lang="en-US" sz="1400">
                <a:solidFill>
                  <a:schemeClr val="lt1"/>
                </a:solidFill>
                <a:latin typeface="Arial"/>
                <a:ea typeface="Arial"/>
                <a:cs typeface="Arial"/>
                <a:sym typeface="Arial"/>
              </a:rPr>
              <a:t>e) </a:t>
            </a:r>
            <a:r>
              <a:rPr lang="en-US">
                <a:solidFill>
                  <a:schemeClr val="lt1"/>
                </a:solidFill>
              </a:rPr>
              <a:t>Incluir a auditores con competencias particulares según sea necesario</a:t>
            </a:r>
            <a:endParaRPr/>
          </a:p>
        </p:txBody>
      </p:sp>
      <p:sp>
        <p:nvSpPr>
          <p:cNvPr id="860" name="Google Shape;860;p19"/>
          <p:cNvSpPr/>
          <p:nvPr/>
        </p:nvSpPr>
        <p:spPr>
          <a:xfrm>
            <a:off x="5768833" y="5578723"/>
            <a:ext cx="3591347" cy="421824"/>
          </a:xfrm>
          <a:prstGeom prst="roundRect">
            <a:avLst>
              <a:gd name="adj" fmla="val 12907"/>
            </a:avLst>
          </a:prstGeom>
          <a:solidFill>
            <a:srgbClr val="FFFF00"/>
          </a:solidFill>
          <a:ln w="19050" cap="flat" cmpd="sng">
            <a:solidFill>
              <a:schemeClr val="dk2"/>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chemeClr val="dk2"/>
              </a:buClr>
              <a:buSzPts val="1400"/>
              <a:buFont typeface="Arial"/>
              <a:buNone/>
            </a:pPr>
            <a:r>
              <a:rPr lang="en-US" sz="1400" b="1" cap="none">
                <a:solidFill>
                  <a:schemeClr val="dk2"/>
                </a:solidFill>
                <a:latin typeface="Arial"/>
                <a:ea typeface="Arial"/>
                <a:cs typeface="Arial"/>
                <a:sym typeface="Arial"/>
              </a:rPr>
              <a:t>Identificar los requisitos legales aplicables</a:t>
            </a:r>
            <a:endParaRPr/>
          </a:p>
        </p:txBody>
      </p:sp>
      <p:sp>
        <p:nvSpPr>
          <p:cNvPr id="861" name="Google Shape;861;p19"/>
          <p:cNvSpPr/>
          <p:nvPr/>
        </p:nvSpPr>
        <p:spPr>
          <a:xfrm>
            <a:off x="3385078" y="5570472"/>
            <a:ext cx="2321772" cy="421824"/>
          </a:xfrm>
          <a:prstGeom prst="roundRect">
            <a:avLst>
              <a:gd name="adj" fmla="val 12907"/>
            </a:avLst>
          </a:prstGeom>
          <a:solidFill>
            <a:srgbClr val="FFFF00"/>
          </a:solidFill>
          <a:ln w="19050" cap="flat" cmpd="sng">
            <a:solidFill>
              <a:schemeClr val="dk2"/>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108000" tIns="67500" rIns="91425" bIns="67500" anchor="ctr" anchorCtr="0">
            <a:noAutofit/>
          </a:bodyPr>
          <a:lstStyle/>
          <a:p>
            <a:pPr marL="0" marR="0" lvl="0" indent="0" algn="ctr" rtl="0">
              <a:lnSpc>
                <a:spcPct val="100000"/>
              </a:lnSpc>
              <a:spcBef>
                <a:spcPts val="0"/>
              </a:spcBef>
              <a:spcAft>
                <a:spcPts val="0"/>
              </a:spcAft>
              <a:buClr>
                <a:schemeClr val="dk2"/>
              </a:buClr>
              <a:buSzPts val="1400"/>
              <a:buFont typeface="Arial"/>
              <a:buNone/>
            </a:pPr>
            <a:r>
              <a:rPr lang="en-US" sz="1400" b="1" cap="none">
                <a:solidFill>
                  <a:schemeClr val="dk2"/>
                </a:solidFill>
                <a:latin typeface="Arial"/>
                <a:ea typeface="Arial"/>
                <a:cs typeface="Arial"/>
                <a:sym typeface="Arial"/>
              </a:rPr>
              <a:t>Verifique</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52"/>
                                        </p:tgtEl>
                                        <p:attrNameLst>
                                          <p:attrName>style.visibility</p:attrName>
                                        </p:attrNameLst>
                                      </p:cBhvr>
                                      <p:to>
                                        <p:strVal val="visible"/>
                                      </p:to>
                                    </p:set>
                                    <p:animEffect transition="in" filter="fade">
                                      <p:cBhvr>
                                        <p:cTn id="7" dur="1000"/>
                                        <p:tgtEl>
                                          <p:spTgt spid="852"/>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851"/>
                                        </p:tgtEl>
                                        <p:attrNameLst>
                                          <p:attrName>style.visibility</p:attrName>
                                        </p:attrNameLst>
                                      </p:cBhvr>
                                      <p:to>
                                        <p:strVal val="visible"/>
                                      </p:to>
                                    </p:set>
                                    <p:anim calcmode="lin" valueType="num">
                                      <p:cBhvr additive="base">
                                        <p:cTn id="11" dur="500"/>
                                        <p:tgtEl>
                                          <p:spTgt spid="851"/>
                                        </p:tgtEl>
                                        <p:attrNameLst>
                                          <p:attrName>ppt_y</p:attrName>
                                        </p:attrNameLst>
                                      </p:cBhvr>
                                      <p:tavLst>
                                        <p:tav tm="0">
                                          <p:val>
                                            <p:strVal val="#ppt_y+1"/>
                                          </p:val>
                                        </p:tav>
                                        <p:tav tm="100000">
                                          <p:val>
                                            <p:strVal val="#ppt_y"/>
                                          </p:val>
                                        </p:tav>
                                      </p:tavLst>
                                    </p:anim>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860"/>
                                        </p:tgtEl>
                                        <p:attrNameLst>
                                          <p:attrName>style.visibility</p:attrName>
                                        </p:attrNameLst>
                                      </p:cBhvr>
                                      <p:to>
                                        <p:strVal val="visible"/>
                                      </p:to>
                                    </p:set>
                                    <p:animEffect transition="in" filter="fade">
                                      <p:cBhvr>
                                        <p:cTn id="15" dur="1000"/>
                                        <p:tgtEl>
                                          <p:spTgt spid="86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800"/>
                                  </p:stCondLst>
                                  <p:childTnLst>
                                    <p:set>
                                      <p:cBhvr>
                                        <p:cTn id="19" dur="1" fill="hold">
                                          <p:stCondLst>
                                            <p:cond delay="0"/>
                                          </p:stCondLst>
                                        </p:cTn>
                                        <p:tgtEl>
                                          <p:spTgt spid="861"/>
                                        </p:tgtEl>
                                        <p:attrNameLst>
                                          <p:attrName>style.visibility</p:attrName>
                                        </p:attrNameLst>
                                      </p:cBhvr>
                                      <p:to>
                                        <p:strVal val="visible"/>
                                      </p:to>
                                    </p:set>
                                    <p:animEffect transition="in" filter="fade">
                                      <p:cBhvr>
                                        <p:cTn id="20" dur="1000"/>
                                        <p:tgtEl>
                                          <p:spTgt spid="8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53"/>
        <p:cNvGrpSpPr/>
        <p:nvPr/>
      </p:nvGrpSpPr>
      <p:grpSpPr>
        <a:xfrm>
          <a:off x="0" y="0"/>
          <a:ext cx="0" cy="0"/>
          <a:chOff x="0" y="0"/>
          <a:chExt cx="0" cy="0"/>
        </a:xfrm>
      </p:grpSpPr>
      <p:sp>
        <p:nvSpPr>
          <p:cNvPr id="554" name="Google Shape;554;p2"/>
          <p:cNvSpPr txBox="1">
            <a:spLocks noGrp="1"/>
          </p:cNvSpPr>
          <p:nvPr>
            <p:ph type="title"/>
          </p:nvPr>
        </p:nvSpPr>
        <p:spPr>
          <a:xfrm>
            <a:off x="533458" y="47655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lt1"/>
              </a:buClr>
              <a:buSzPts val="3600"/>
              <a:buFont typeface="Arial"/>
              <a:buNone/>
            </a:pPr>
            <a:r>
              <a:rPr lang="en-US" sz="3600" cap="none">
                <a:solidFill>
                  <a:schemeClr val="lt1"/>
                </a:solidFill>
              </a:rPr>
              <a:t>Ámbito y objetivo del módulo</a:t>
            </a:r>
            <a:endParaRPr/>
          </a:p>
        </p:txBody>
      </p:sp>
      <p:sp>
        <p:nvSpPr>
          <p:cNvPr id="555" name="Google Shape;555;p2"/>
          <p:cNvSpPr txBox="1"/>
          <p:nvPr/>
        </p:nvSpPr>
        <p:spPr>
          <a:xfrm>
            <a:off x="533458" y="1640949"/>
            <a:ext cx="11029800" cy="4032900"/>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chemeClr val="lt1"/>
              </a:buClr>
              <a:buSzPts val="3200"/>
              <a:buFont typeface="Arial"/>
              <a:buChar char="•"/>
            </a:pPr>
            <a:r>
              <a:rPr lang="en-US" sz="3200" b="1" i="0" u="none" strike="noStrike" cap="none">
                <a:solidFill>
                  <a:schemeClr val="lt1"/>
                </a:solidFill>
                <a:latin typeface="Arial"/>
                <a:ea typeface="Arial"/>
                <a:cs typeface="Arial"/>
                <a:sym typeface="Arial"/>
              </a:rPr>
              <a:t>Alcance</a:t>
            </a:r>
            <a:endParaRPr/>
          </a:p>
          <a:p>
            <a:pPr marL="457200" marR="0" lvl="1" indent="0" algn="l" rtl="0">
              <a:spcBef>
                <a:spcPts val="0"/>
              </a:spcBef>
              <a:spcAft>
                <a:spcPts val="0"/>
              </a:spcAft>
              <a:buNone/>
            </a:pPr>
            <a:r>
              <a:rPr lang="en-US" sz="3200" b="0" i="1" u="none" strike="noStrike" cap="none">
                <a:solidFill>
                  <a:schemeClr val="lt1"/>
                </a:solidFill>
                <a:latin typeface="Arial"/>
                <a:ea typeface="Arial"/>
                <a:cs typeface="Arial"/>
                <a:sym typeface="Arial"/>
              </a:rPr>
              <a:t>Normas de certificación y evaluación de la cadena de custodia:</a:t>
            </a:r>
            <a:endParaRPr sz="3200" b="1" i="0" u="none" strike="noStrike" cap="none">
              <a:solidFill>
                <a:schemeClr val="lt1"/>
              </a:solidFill>
              <a:latin typeface="Arial"/>
              <a:ea typeface="Arial"/>
              <a:cs typeface="Arial"/>
              <a:sym typeface="Arial"/>
            </a:endParaRPr>
          </a:p>
          <a:p>
            <a:pPr marL="457200" marR="0" lvl="0" indent="-254000" algn="l" rtl="0">
              <a:spcBef>
                <a:spcPts val="0"/>
              </a:spcBef>
              <a:spcAft>
                <a:spcPts val="0"/>
              </a:spcAft>
              <a:buClr>
                <a:schemeClr val="dk1"/>
              </a:buClr>
              <a:buSzPts val="3200"/>
              <a:buFont typeface="Arial"/>
              <a:buNone/>
            </a:pPr>
            <a:endParaRPr sz="3200" b="1" i="0" u="none" strike="noStrike" cap="none">
              <a:solidFill>
                <a:schemeClr val="lt1"/>
              </a:solidFill>
              <a:latin typeface="Arial"/>
              <a:ea typeface="Arial"/>
              <a:cs typeface="Arial"/>
              <a:sym typeface="Arial"/>
            </a:endParaRPr>
          </a:p>
          <a:p>
            <a:pPr marL="457200" marR="0" lvl="0" indent="-254000" algn="l" rtl="0">
              <a:spcBef>
                <a:spcPts val="0"/>
              </a:spcBef>
              <a:spcAft>
                <a:spcPts val="0"/>
              </a:spcAft>
              <a:buClr>
                <a:schemeClr val="dk1"/>
              </a:buClr>
              <a:buSzPts val="3200"/>
              <a:buFont typeface="Arial"/>
              <a:buNone/>
            </a:pPr>
            <a:endParaRPr sz="3200" b="1" i="0" u="none" strike="noStrike" cap="none">
              <a:solidFill>
                <a:schemeClr val="lt1"/>
              </a:solidFill>
              <a:latin typeface="Arial"/>
              <a:ea typeface="Arial"/>
              <a:cs typeface="Arial"/>
              <a:sym typeface="Arial"/>
            </a:endParaRPr>
          </a:p>
          <a:p>
            <a:pPr marL="457200" marR="0" lvl="0" indent="-457200" algn="l" rtl="0">
              <a:spcBef>
                <a:spcPts val="0"/>
              </a:spcBef>
              <a:spcAft>
                <a:spcPts val="0"/>
              </a:spcAft>
              <a:buClr>
                <a:schemeClr val="lt1"/>
              </a:buClr>
              <a:buSzPts val="3200"/>
              <a:buFont typeface="Arial"/>
              <a:buChar char="•"/>
            </a:pPr>
            <a:r>
              <a:rPr lang="en-US" sz="3200" b="1" i="0" u="none" strike="noStrike" cap="none">
                <a:solidFill>
                  <a:schemeClr val="lt1"/>
                </a:solidFill>
                <a:latin typeface="Arial"/>
                <a:ea typeface="Arial"/>
                <a:cs typeface="Arial"/>
                <a:sym typeface="Arial"/>
              </a:rPr>
              <a:t>Objetivo</a:t>
            </a:r>
            <a:endParaRPr/>
          </a:p>
          <a:p>
            <a:pPr marL="447675" marR="0" lvl="0" indent="0" algn="l" rtl="0">
              <a:spcBef>
                <a:spcPts val="0"/>
              </a:spcBef>
              <a:spcAft>
                <a:spcPts val="0"/>
              </a:spcAft>
              <a:buNone/>
            </a:pPr>
            <a:r>
              <a:rPr lang="en-US" sz="3200" b="0" i="1" u="none" strike="noStrike" cap="none">
                <a:solidFill>
                  <a:schemeClr val="lt1"/>
                </a:solidFill>
                <a:latin typeface="Arial"/>
                <a:ea typeface="Arial"/>
                <a:cs typeface="Arial"/>
                <a:sym typeface="Arial"/>
              </a:rPr>
              <a:t>Crear un entendimiento común de los fundamentos de</a:t>
            </a:r>
            <a:r>
              <a:rPr lang="en-US" sz="3200" i="1">
                <a:solidFill>
                  <a:schemeClr val="lt1"/>
                </a:solidFill>
              </a:rPr>
              <a:t> los</a:t>
            </a:r>
            <a:r>
              <a:rPr lang="en-US" sz="3200" b="0" i="1" u="none" strike="noStrike" cap="none">
                <a:solidFill>
                  <a:schemeClr val="lt1"/>
                </a:solidFill>
                <a:latin typeface="Arial"/>
                <a:ea typeface="Arial"/>
                <a:cs typeface="Arial"/>
                <a:sym typeface="Arial"/>
              </a:rPr>
              <a:t> RL</a:t>
            </a:r>
            <a:r>
              <a:rPr lang="en-US" sz="3200" i="1">
                <a:solidFill>
                  <a:schemeClr val="lt1"/>
                </a:solidFill>
              </a:rPr>
              <a:t>F</a:t>
            </a:r>
            <a:r>
              <a:rPr lang="en-US" sz="3200" b="0" i="1" u="none" strike="noStrike" cap="none">
                <a:solidFill>
                  <a:schemeClr val="lt1"/>
                </a:solidFill>
                <a:latin typeface="Arial"/>
                <a:ea typeface="Arial"/>
                <a:cs typeface="Arial"/>
                <a:sym typeface="Arial"/>
              </a:rPr>
              <a:t> en el sistema de C</a:t>
            </a:r>
            <a:r>
              <a:rPr lang="en-US" sz="3200" i="1">
                <a:solidFill>
                  <a:schemeClr val="lt1"/>
                </a:solidFill>
              </a:rPr>
              <a:t>o</a:t>
            </a:r>
            <a:r>
              <a:rPr lang="en-US" sz="3200" b="0" i="1" u="none" strike="noStrike" cap="none">
                <a:solidFill>
                  <a:schemeClr val="lt1"/>
                </a:solidFill>
                <a:latin typeface="Arial"/>
                <a:ea typeface="Arial"/>
                <a:cs typeface="Arial"/>
                <a:sym typeface="Arial"/>
              </a:rPr>
              <a:t>C de FSC. </a:t>
            </a:r>
            <a:endParaRPr/>
          </a:p>
        </p:txBody>
      </p:sp>
      <p:sp>
        <p:nvSpPr>
          <p:cNvPr id="2" name="Footer Placeholder 1">
            <a:extLst>
              <a:ext uri="{FF2B5EF4-FFF2-40B4-BE49-F238E27FC236}">
                <a16:creationId xmlns:a16="http://schemas.microsoft.com/office/drawing/2014/main" id="{8B8CBC4E-997E-D004-AF61-8BB2A9842488}"/>
              </a:ext>
            </a:extLst>
          </p:cNvPr>
          <p:cNvSpPr>
            <a:spLocks noGrp="1"/>
          </p:cNvSpPr>
          <p:nvPr>
            <p:ph type="ftr" idx="11"/>
          </p:nvPr>
        </p:nvSpPr>
        <p:spPr/>
        <p:txBody>
          <a:bodyPr/>
          <a:lstStyle/>
          <a:p>
            <a:r>
              <a:rPr lang="en-US"/>
              <a:t>8.1.FSC-CLR-Training_Main-Course_Module-1_V1-0_ 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865"/>
        <p:cNvGrpSpPr/>
        <p:nvPr/>
      </p:nvGrpSpPr>
      <p:grpSpPr>
        <a:xfrm>
          <a:off x="0" y="0"/>
          <a:ext cx="0" cy="0"/>
          <a:chOff x="0" y="0"/>
          <a:chExt cx="0" cy="0"/>
        </a:xfrm>
      </p:grpSpPr>
      <p:sp>
        <p:nvSpPr>
          <p:cNvPr id="866" name="Google Shape;866;p20"/>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400"/>
              <a:buNone/>
            </a:pPr>
            <a:r>
              <a:rPr lang="en-US"/>
              <a:t> </a:t>
            </a:r>
            <a:endParaRPr/>
          </a:p>
        </p:txBody>
      </p:sp>
      <p:sp>
        <p:nvSpPr>
          <p:cNvPr id="867" name="Google Shape;867;p20"/>
          <p:cNvSpPr txBox="1">
            <a:spLocks noGrp="1"/>
          </p:cNvSpPr>
          <p:nvPr>
            <p:ph type="title"/>
          </p:nvPr>
        </p:nvSpPr>
        <p:spPr>
          <a:xfrm>
            <a:off x="719400" y="2619000"/>
            <a:ext cx="9000000" cy="1620000"/>
          </a:xfrm>
          <a:prstGeom prst="rect">
            <a:avLst/>
          </a:prstGeom>
          <a:noFill/>
          <a:ln>
            <a:noFill/>
          </a:ln>
        </p:spPr>
        <p:txBody>
          <a:bodyPr spcFirstLastPara="1" wrap="square" lIns="342000" tIns="0" rIns="2160000" bIns="0" anchor="ctr" anchorCtr="0">
            <a:noAutofit/>
          </a:bodyPr>
          <a:lstStyle/>
          <a:p>
            <a:pPr marL="0" lvl="0" indent="0" algn="l" rtl="0">
              <a:lnSpc>
                <a:spcPct val="80000"/>
              </a:lnSpc>
              <a:spcBef>
                <a:spcPts val="0"/>
              </a:spcBef>
              <a:spcAft>
                <a:spcPts val="0"/>
              </a:spcAft>
              <a:buClr>
                <a:schemeClr val="lt1"/>
              </a:buClr>
              <a:buSzPts val="4500"/>
              <a:buFont typeface="Arial"/>
              <a:buNone/>
            </a:pPr>
            <a:r>
              <a:rPr lang="en-US">
                <a:solidFill>
                  <a:schemeClr val="lt1"/>
                </a:solidFill>
              </a:rPr>
              <a:t>SECCIÓN </a:t>
            </a:r>
            <a:br>
              <a:rPr lang="en-US">
                <a:solidFill>
                  <a:schemeClr val="lt1"/>
                </a:solidFill>
              </a:rPr>
            </a:br>
            <a:r>
              <a:rPr lang="en-US">
                <a:solidFill>
                  <a:schemeClr val="lt1"/>
                </a:solidFill>
              </a:rPr>
              <a:t>DIAPOSITIVA DE CABECERA</a:t>
            </a:r>
            <a:endParaRPr/>
          </a:p>
        </p:txBody>
      </p:sp>
      <p:sp>
        <p:nvSpPr>
          <p:cNvPr id="868" name="Google Shape;868;p20"/>
          <p:cNvSpPr txBox="1">
            <a:spLocks noGrp="1"/>
          </p:cNvSpPr>
          <p:nvPr>
            <p:ph type="body" idx="4294967295"/>
          </p:nvPr>
        </p:nvSpPr>
        <p:spPr>
          <a:xfrm>
            <a:off x="10849038" y="333375"/>
            <a:ext cx="1008000" cy="44919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1800"/>
              <a:buNone/>
            </a:pPr>
            <a:r>
              <a:rPr lang="en-US"/>
              <a:t> </a:t>
            </a:r>
            <a:endParaRPr/>
          </a:p>
        </p:txBody>
      </p:sp>
      <p:sp>
        <p:nvSpPr>
          <p:cNvPr id="869" name="Google Shape;869;p20"/>
          <p:cNvSpPr txBox="1"/>
          <p:nvPr/>
        </p:nvSpPr>
        <p:spPr>
          <a:xfrm>
            <a:off x="10224655" y="6401514"/>
            <a:ext cx="1799705"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lt1"/>
                </a:solidFill>
                <a:latin typeface="Arial"/>
                <a:ea typeface="Arial"/>
                <a:cs typeface="Arial"/>
                <a:sym typeface="Arial"/>
              </a:rPr>
              <a:t>© FSC / Christian Irrgang </a:t>
            </a:r>
            <a:endParaRPr sz="1000">
              <a:solidFill>
                <a:schemeClr val="lt1"/>
              </a:solidFill>
              <a:latin typeface="Arial"/>
              <a:ea typeface="Arial"/>
              <a:cs typeface="Arial"/>
              <a:sym typeface="Arial"/>
            </a:endParaRPr>
          </a:p>
        </p:txBody>
      </p:sp>
      <p:sp>
        <p:nvSpPr>
          <p:cNvPr id="870" name="Google Shape;870;p20"/>
          <p:cNvSpPr>
            <a:spLocks noGrp="1"/>
          </p:cNvSpPr>
          <p:nvPr>
            <p:ph type="pic" idx="2"/>
          </p:nvPr>
        </p:nvSpPr>
        <p:spPr>
          <a:xfrm>
            <a:off x="0" y="1"/>
            <a:ext cx="12192000" cy="6858000"/>
          </a:xfrm>
          <a:prstGeom prst="rect">
            <a:avLst/>
          </a:prstGeom>
          <a:solidFill>
            <a:srgbClr val="D8D8D8"/>
          </a:solidFill>
          <a:ln>
            <a:noFill/>
          </a:ln>
        </p:spPr>
        <p:txBody>
          <a:bodyPr/>
          <a:lstStyle/>
          <a:p>
            <a:endParaRPr lang="en-DE"/>
          </a:p>
        </p:txBody>
      </p:sp>
      <p:pic>
        <p:nvPicPr>
          <p:cNvPr id="871" name="Google Shape;871;p20"/>
          <p:cNvPicPr preferRelativeResize="0"/>
          <p:nvPr/>
        </p:nvPicPr>
        <p:blipFill rotWithShape="1">
          <a:blip r:embed="rId3">
            <a:alphaModFix/>
          </a:blip>
          <a:srcRect/>
          <a:stretch/>
        </p:blipFill>
        <p:spPr>
          <a:xfrm>
            <a:off x="0" y="0"/>
            <a:ext cx="12192000" cy="7829550"/>
          </a:xfrm>
          <a:prstGeom prst="roundRect">
            <a:avLst>
              <a:gd name="adj" fmla="val 1982"/>
            </a:avLst>
          </a:prstGeom>
          <a:noFill/>
          <a:ln>
            <a:noFill/>
          </a:ln>
        </p:spPr>
      </p:pic>
      <p:sp>
        <p:nvSpPr>
          <p:cNvPr id="872" name="Google Shape;872;p20"/>
          <p:cNvSpPr/>
          <p:nvPr/>
        </p:nvSpPr>
        <p:spPr>
          <a:xfrm>
            <a:off x="0" y="0"/>
            <a:ext cx="12192000" cy="7829550"/>
          </a:xfrm>
          <a:prstGeom prst="rect">
            <a:avLst/>
          </a:prstGeom>
          <a:gradFill>
            <a:gsLst>
              <a:gs pos="0">
                <a:srgbClr val="FFFFFF">
                  <a:alpha val="5882"/>
                </a:srgbClr>
              </a:gs>
              <a:gs pos="41000">
                <a:srgbClr val="FFFFFF">
                  <a:alpha val="0"/>
                </a:srgbClr>
              </a:gs>
              <a:gs pos="84000">
                <a:srgbClr val="000000">
                  <a:alpha val="16862"/>
                </a:srgbClr>
              </a:gs>
              <a:gs pos="99000">
                <a:srgbClr val="000000">
                  <a:alpha val="5882"/>
                </a:srgbClr>
              </a:gs>
              <a:gs pos="100000">
                <a:srgbClr val="000000">
                  <a:alpha val="5882"/>
                </a:srgbClr>
              </a:gs>
            </a:gsLst>
            <a:path path="circle">
              <a:fillToRect l="100000" t="100000"/>
            </a:path>
            <a:tileRect r="-100000" b="-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73" name="Google Shape;873;p20"/>
          <p:cNvSpPr txBox="1"/>
          <p:nvPr/>
        </p:nvSpPr>
        <p:spPr>
          <a:xfrm>
            <a:off x="866290" y="2956820"/>
            <a:ext cx="9000000" cy="1620000"/>
          </a:xfrm>
          <a:prstGeom prst="rect">
            <a:avLst/>
          </a:prstGeom>
          <a:noFill/>
          <a:ln>
            <a:noFill/>
          </a:ln>
        </p:spPr>
        <p:txBody>
          <a:bodyPr spcFirstLastPara="1" wrap="square" lIns="342000" tIns="0" rIns="2160000" bIns="0" anchor="ctr" anchorCtr="0">
            <a:noAutofit/>
          </a:bodyPr>
          <a:lstStyle/>
          <a:p>
            <a:pPr marL="0" marR="0" lvl="0" indent="0" algn="l" rtl="0">
              <a:lnSpc>
                <a:spcPct val="80000"/>
              </a:lnSpc>
              <a:spcBef>
                <a:spcPts val="0"/>
              </a:spcBef>
              <a:spcAft>
                <a:spcPts val="0"/>
              </a:spcAft>
              <a:buClr>
                <a:schemeClr val="lt1"/>
              </a:buClr>
              <a:buSzPts val="4500"/>
              <a:buFont typeface="Arial"/>
              <a:buNone/>
            </a:pPr>
            <a:r>
              <a:rPr lang="en-US" sz="4500" b="1" cap="none">
                <a:solidFill>
                  <a:schemeClr val="lt1"/>
                </a:solidFill>
                <a:latin typeface="Arial"/>
                <a:ea typeface="Arial"/>
                <a:cs typeface="Arial"/>
                <a:sym typeface="Arial"/>
              </a:rPr>
              <a:t>PLANTEAMIENTO DE UNA </a:t>
            </a:r>
            <a:r>
              <a:rPr lang="en-US" sz="4500" b="1">
                <a:solidFill>
                  <a:schemeClr val="lt1"/>
                </a:solidFill>
              </a:rPr>
              <a:t>NO CONFORMIDAD</a:t>
            </a:r>
            <a:r>
              <a:rPr lang="en-US" sz="4500" b="1" cap="none">
                <a:solidFill>
                  <a:schemeClr val="lt1"/>
                </a:solidFill>
                <a:latin typeface="Arial"/>
                <a:ea typeface="Arial"/>
                <a:cs typeface="Arial"/>
                <a:sym typeface="Arial"/>
              </a:rPr>
              <a:t> CON </a:t>
            </a:r>
            <a:r>
              <a:rPr lang="en-US" sz="4500" b="1">
                <a:solidFill>
                  <a:schemeClr val="lt1"/>
                </a:solidFill>
              </a:rPr>
              <a:t>LOS RLF</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878"/>
        <p:cNvGrpSpPr/>
        <p:nvPr/>
      </p:nvGrpSpPr>
      <p:grpSpPr>
        <a:xfrm>
          <a:off x="0" y="0"/>
          <a:ext cx="0" cy="0"/>
          <a:chOff x="0" y="0"/>
          <a:chExt cx="0" cy="0"/>
        </a:xfrm>
      </p:grpSpPr>
      <p:sp>
        <p:nvSpPr>
          <p:cNvPr id="879" name="Google Shape;879;p21"/>
          <p:cNvSpPr txBox="1">
            <a:spLocks noGrp="1"/>
          </p:cNvSpPr>
          <p:nvPr>
            <p:ph type="title"/>
          </p:nvPr>
        </p:nvSpPr>
        <p:spPr>
          <a:xfrm>
            <a:off x="402426" y="402334"/>
            <a:ext cx="10455145" cy="400707"/>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500"/>
              <a:buFont typeface="Arial"/>
              <a:buNone/>
            </a:pPr>
            <a:r>
              <a:rPr lang="en-US" sz="3500"/>
              <a:t>NCs: Flujo de procesos simplificado</a:t>
            </a:r>
            <a:endParaRPr sz="3500" cap="none"/>
          </a:p>
        </p:txBody>
      </p:sp>
      <p:grpSp>
        <p:nvGrpSpPr>
          <p:cNvPr id="880" name="Google Shape;880;p21"/>
          <p:cNvGrpSpPr/>
          <p:nvPr/>
        </p:nvGrpSpPr>
        <p:grpSpPr>
          <a:xfrm>
            <a:off x="989261" y="1682847"/>
            <a:ext cx="10597908" cy="1222835"/>
            <a:chOff x="4661" y="1132535"/>
            <a:chExt cx="10597908" cy="1222835"/>
          </a:xfrm>
        </p:grpSpPr>
        <p:sp>
          <p:nvSpPr>
            <p:cNvPr id="881" name="Google Shape;881;p21"/>
            <p:cNvSpPr/>
            <p:nvPr/>
          </p:nvSpPr>
          <p:spPr>
            <a:xfrm>
              <a:off x="4661" y="1132535"/>
              <a:ext cx="2038059" cy="1222835"/>
            </a:xfrm>
            <a:prstGeom prst="roundRect">
              <a:avLst>
                <a:gd name="adj" fmla="val 10000"/>
              </a:avLst>
            </a:prstGeom>
            <a:solidFill>
              <a:srgbClr val="FFFF00"/>
            </a:solidFill>
            <a:ln w="19050" cap="flat" cmpd="sng">
              <a:solidFill>
                <a:schemeClr val="dk2"/>
              </a:solidFill>
              <a:prstDash val="solid"/>
              <a:miter lim="800000"/>
              <a:headEnd type="none" w="sm" len="sm"/>
              <a:tailEnd type="none" w="sm" len="sm"/>
            </a:ln>
            <a:effectLst>
              <a:outerShdw blurRad="50800" dist="38100" dir="5400000" algn="t"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21"/>
            <p:cNvSpPr txBox="1"/>
            <p:nvPr/>
          </p:nvSpPr>
          <p:spPr>
            <a:xfrm>
              <a:off x="40477" y="1168351"/>
              <a:ext cx="1966427" cy="1151203"/>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dk2"/>
                </a:buClr>
                <a:buSzPts val="1900"/>
                <a:buFont typeface="Arial"/>
                <a:buNone/>
              </a:pPr>
              <a:r>
                <a:rPr lang="en-US" sz="1900" b="1">
                  <a:solidFill>
                    <a:schemeClr val="dk2"/>
                  </a:solidFill>
                </a:rPr>
                <a:t>Hallazgos</a:t>
              </a:r>
              <a:endParaRPr sz="1900" b="0">
                <a:solidFill>
                  <a:schemeClr val="dk2"/>
                </a:solidFill>
                <a:latin typeface="Arial"/>
                <a:ea typeface="Arial"/>
                <a:cs typeface="Arial"/>
                <a:sym typeface="Arial"/>
              </a:endParaRPr>
            </a:p>
          </p:txBody>
        </p:sp>
        <p:sp>
          <p:nvSpPr>
            <p:cNvPr id="883" name="Google Shape;883;p21"/>
            <p:cNvSpPr/>
            <p:nvPr/>
          </p:nvSpPr>
          <p:spPr>
            <a:xfrm>
              <a:off x="2246526" y="1491233"/>
              <a:ext cx="432068" cy="505438"/>
            </a:xfrm>
            <a:prstGeom prst="rightArrow">
              <a:avLst>
                <a:gd name="adj1" fmla="val 60000"/>
                <a:gd name="adj2"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21"/>
            <p:cNvSpPr txBox="1"/>
            <p:nvPr/>
          </p:nvSpPr>
          <p:spPr>
            <a:xfrm>
              <a:off x="2246526" y="1592321"/>
              <a:ext cx="302448" cy="30326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500"/>
                <a:buFont typeface="Arial"/>
                <a:buNone/>
              </a:pPr>
              <a:endParaRPr sz="1500">
                <a:solidFill>
                  <a:schemeClr val="lt1"/>
                </a:solidFill>
                <a:latin typeface="Arial"/>
                <a:ea typeface="Arial"/>
                <a:cs typeface="Arial"/>
                <a:sym typeface="Arial"/>
              </a:endParaRPr>
            </a:p>
          </p:txBody>
        </p:sp>
        <p:sp>
          <p:nvSpPr>
            <p:cNvPr id="885" name="Google Shape;885;p21"/>
            <p:cNvSpPr/>
            <p:nvPr/>
          </p:nvSpPr>
          <p:spPr>
            <a:xfrm>
              <a:off x="2857944" y="1132535"/>
              <a:ext cx="2038059" cy="1222835"/>
            </a:xfrm>
            <a:prstGeom prst="roundRect">
              <a:avLst>
                <a:gd name="adj" fmla="val 10000"/>
              </a:avLst>
            </a:prstGeom>
            <a:solidFill>
              <a:srgbClr val="FFFF00"/>
            </a:solidFill>
            <a:ln w="19050" cap="flat" cmpd="sng">
              <a:solidFill>
                <a:schemeClr val="dk2"/>
              </a:solidFill>
              <a:prstDash val="solid"/>
              <a:miter lim="800000"/>
              <a:headEnd type="none" w="sm" len="sm"/>
              <a:tailEnd type="none" w="sm" len="sm"/>
            </a:ln>
            <a:effectLst>
              <a:outerShdw blurRad="50800" dist="38100" dir="5400000" algn="t"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21"/>
            <p:cNvSpPr txBox="1"/>
            <p:nvPr/>
          </p:nvSpPr>
          <p:spPr>
            <a:xfrm>
              <a:off x="2893760" y="1168351"/>
              <a:ext cx="1966427" cy="1151203"/>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dk2"/>
                </a:buClr>
                <a:buSzPts val="1900"/>
                <a:buFont typeface="Arial"/>
                <a:buNone/>
              </a:pPr>
              <a:r>
                <a:rPr lang="en-US" sz="1900" b="1">
                  <a:solidFill>
                    <a:schemeClr val="dk2"/>
                  </a:solidFill>
                  <a:latin typeface="Arial"/>
                  <a:ea typeface="Arial"/>
                  <a:cs typeface="Arial"/>
                  <a:sym typeface="Arial"/>
                </a:rPr>
                <a:t>Reporte de Auditoria</a:t>
              </a:r>
              <a:endParaRPr sz="1900">
                <a:solidFill>
                  <a:schemeClr val="dk2"/>
                </a:solidFill>
                <a:latin typeface="Arial"/>
                <a:ea typeface="Arial"/>
                <a:cs typeface="Arial"/>
                <a:sym typeface="Arial"/>
              </a:endParaRPr>
            </a:p>
          </p:txBody>
        </p:sp>
        <p:sp>
          <p:nvSpPr>
            <p:cNvPr id="887" name="Google Shape;887;p21"/>
            <p:cNvSpPr/>
            <p:nvPr/>
          </p:nvSpPr>
          <p:spPr>
            <a:xfrm>
              <a:off x="5099809" y="1491233"/>
              <a:ext cx="432068" cy="505438"/>
            </a:xfrm>
            <a:prstGeom prst="rightArrow">
              <a:avLst>
                <a:gd name="adj1" fmla="val 60000"/>
                <a:gd name="adj2"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21"/>
            <p:cNvSpPr txBox="1"/>
            <p:nvPr/>
          </p:nvSpPr>
          <p:spPr>
            <a:xfrm>
              <a:off x="5099809" y="1592321"/>
              <a:ext cx="302448" cy="30326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500"/>
                <a:buFont typeface="Arial"/>
                <a:buNone/>
              </a:pPr>
              <a:endParaRPr sz="1500">
                <a:solidFill>
                  <a:schemeClr val="lt1"/>
                </a:solidFill>
                <a:latin typeface="Arial"/>
                <a:ea typeface="Arial"/>
                <a:cs typeface="Arial"/>
                <a:sym typeface="Arial"/>
              </a:endParaRPr>
            </a:p>
          </p:txBody>
        </p:sp>
        <p:sp>
          <p:nvSpPr>
            <p:cNvPr id="889" name="Google Shape;889;p21"/>
            <p:cNvSpPr/>
            <p:nvPr/>
          </p:nvSpPr>
          <p:spPr>
            <a:xfrm>
              <a:off x="5711227" y="1132535"/>
              <a:ext cx="2038059" cy="1222835"/>
            </a:xfrm>
            <a:prstGeom prst="roundRect">
              <a:avLst>
                <a:gd name="adj" fmla="val 10000"/>
              </a:avLst>
            </a:prstGeom>
            <a:solidFill>
              <a:srgbClr val="FFFF00"/>
            </a:solidFill>
            <a:ln w="19050" cap="flat" cmpd="sng">
              <a:solidFill>
                <a:schemeClr val="dk2"/>
              </a:solidFill>
              <a:prstDash val="solid"/>
              <a:miter lim="800000"/>
              <a:headEnd type="none" w="sm" len="sm"/>
              <a:tailEnd type="none" w="sm" len="sm"/>
            </a:ln>
            <a:effectLst>
              <a:outerShdw blurRad="50800" dist="38100" dir="5400000" algn="t"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21"/>
            <p:cNvSpPr txBox="1"/>
            <p:nvPr/>
          </p:nvSpPr>
          <p:spPr>
            <a:xfrm>
              <a:off x="5747043" y="1168351"/>
              <a:ext cx="1966427" cy="1151203"/>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dk2"/>
                </a:buClr>
                <a:buSzPts val="1900"/>
                <a:buFont typeface="Arial"/>
                <a:buNone/>
              </a:pPr>
              <a:r>
                <a:rPr lang="en-US" sz="1900" b="1">
                  <a:solidFill>
                    <a:schemeClr val="dk2"/>
                  </a:solidFill>
                </a:rPr>
                <a:t>Solicitud de acción correctiva</a:t>
              </a:r>
              <a:endParaRPr/>
            </a:p>
          </p:txBody>
        </p:sp>
        <p:sp>
          <p:nvSpPr>
            <p:cNvPr id="891" name="Google Shape;891;p21"/>
            <p:cNvSpPr/>
            <p:nvPr/>
          </p:nvSpPr>
          <p:spPr>
            <a:xfrm>
              <a:off x="7953092" y="1491233"/>
              <a:ext cx="432068" cy="505438"/>
            </a:xfrm>
            <a:prstGeom prst="rightArrow">
              <a:avLst>
                <a:gd name="adj1" fmla="val 60000"/>
                <a:gd name="adj2"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21"/>
            <p:cNvSpPr txBox="1"/>
            <p:nvPr/>
          </p:nvSpPr>
          <p:spPr>
            <a:xfrm>
              <a:off x="7953092" y="1592321"/>
              <a:ext cx="302448" cy="30326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500"/>
                <a:buFont typeface="Arial"/>
                <a:buNone/>
              </a:pPr>
              <a:endParaRPr sz="1500">
                <a:solidFill>
                  <a:schemeClr val="lt1"/>
                </a:solidFill>
                <a:latin typeface="Arial"/>
                <a:ea typeface="Arial"/>
                <a:cs typeface="Arial"/>
                <a:sym typeface="Arial"/>
              </a:endParaRPr>
            </a:p>
          </p:txBody>
        </p:sp>
        <p:sp>
          <p:nvSpPr>
            <p:cNvPr id="893" name="Google Shape;893;p21"/>
            <p:cNvSpPr/>
            <p:nvPr/>
          </p:nvSpPr>
          <p:spPr>
            <a:xfrm>
              <a:off x="8564510" y="1132535"/>
              <a:ext cx="2038059" cy="1222835"/>
            </a:xfrm>
            <a:prstGeom prst="roundRect">
              <a:avLst>
                <a:gd name="adj" fmla="val 10000"/>
              </a:avLst>
            </a:prstGeom>
            <a:solidFill>
              <a:srgbClr val="FFFF00"/>
            </a:solidFill>
            <a:ln w="19050" cap="flat" cmpd="sng">
              <a:solidFill>
                <a:schemeClr val="dk2"/>
              </a:solidFill>
              <a:prstDash val="solid"/>
              <a:miter lim="800000"/>
              <a:headEnd type="none" w="sm" len="sm"/>
              <a:tailEnd type="none" w="sm" len="sm"/>
            </a:ln>
            <a:effectLst>
              <a:outerShdw blurRad="50800" dist="38100" dir="5400000" algn="t"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21"/>
            <p:cNvSpPr txBox="1"/>
            <p:nvPr/>
          </p:nvSpPr>
          <p:spPr>
            <a:xfrm>
              <a:off x="8600326" y="1168351"/>
              <a:ext cx="1966427" cy="1151203"/>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dk2"/>
                </a:buClr>
                <a:buSzPts val="1900"/>
                <a:buFont typeface="Arial"/>
                <a:buNone/>
              </a:pPr>
              <a:r>
                <a:rPr lang="en-US" sz="1900" b="1">
                  <a:solidFill>
                    <a:schemeClr val="dk2"/>
                  </a:solidFill>
                  <a:latin typeface="Arial"/>
                  <a:ea typeface="Arial"/>
                  <a:cs typeface="Arial"/>
                  <a:sym typeface="Arial"/>
                </a:rPr>
                <a:t>Decisi</a:t>
              </a:r>
              <a:r>
                <a:rPr lang="en-US" sz="1900" b="1">
                  <a:solidFill>
                    <a:schemeClr val="dk2"/>
                  </a:solidFill>
                </a:rPr>
                <a:t>ón</a:t>
              </a:r>
              <a:endParaRPr/>
            </a:p>
          </p:txBody>
        </p:sp>
      </p:grpSp>
      <p:sp>
        <p:nvSpPr>
          <p:cNvPr id="895" name="Google Shape;895;p21"/>
          <p:cNvSpPr txBox="1"/>
          <p:nvPr/>
        </p:nvSpPr>
        <p:spPr>
          <a:xfrm>
            <a:off x="6524312" y="3156192"/>
            <a:ext cx="2985448" cy="1754326"/>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Mayor o menor</a:t>
            </a:r>
            <a:endParaRPr/>
          </a:p>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plazos de conformidad</a:t>
            </a:r>
            <a:endParaRPr/>
          </a:p>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Estado (abierto o cerrado)</a:t>
            </a:r>
            <a:endParaRPr/>
          </a:p>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Descripción de la no conformidad</a:t>
            </a:r>
            <a:endParaRPr/>
          </a:p>
        </p:txBody>
      </p:sp>
      <p:sp>
        <p:nvSpPr>
          <p:cNvPr id="896" name="Google Shape;896;p21"/>
          <p:cNvSpPr txBox="1"/>
          <p:nvPr/>
        </p:nvSpPr>
        <p:spPr>
          <a:xfrm>
            <a:off x="3648586" y="3113697"/>
            <a:ext cx="2875726" cy="92333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Presentación sistemática de los resultados</a:t>
            </a:r>
            <a:endParaRPr/>
          </a:p>
        </p:txBody>
      </p:sp>
      <p:sp>
        <p:nvSpPr>
          <p:cNvPr id="897" name="Google Shape;897;p21"/>
          <p:cNvSpPr txBox="1"/>
          <p:nvPr/>
        </p:nvSpPr>
        <p:spPr>
          <a:xfrm>
            <a:off x="878730" y="3113697"/>
            <a:ext cx="2875726" cy="2031325"/>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Resultados de la evaluación de los criterios de auditoría</a:t>
            </a:r>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Conformidad o no conformidad indicada</a:t>
            </a:r>
            <a:endParaRPr/>
          </a:p>
        </p:txBody>
      </p:sp>
      <p:sp>
        <p:nvSpPr>
          <p:cNvPr id="898" name="Google Shape;898;p21"/>
          <p:cNvSpPr txBox="1"/>
          <p:nvPr/>
        </p:nvSpPr>
        <p:spPr>
          <a:xfrm>
            <a:off x="402426" y="1019847"/>
            <a:ext cx="10816500" cy="708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chemeClr val="dk2"/>
                </a:solidFill>
              </a:rPr>
              <a:t>EC</a:t>
            </a:r>
            <a:r>
              <a:rPr lang="en-US" sz="2000" b="1">
                <a:solidFill>
                  <a:schemeClr val="dk2"/>
                </a:solidFill>
                <a:latin typeface="Arial"/>
                <a:ea typeface="Arial"/>
                <a:cs typeface="Arial"/>
                <a:sym typeface="Arial"/>
              </a:rPr>
              <a:t> aplica </a:t>
            </a:r>
            <a:r>
              <a:rPr lang="en-US" sz="2000" b="1" i="1">
                <a:solidFill>
                  <a:schemeClr val="dk2"/>
                </a:solidFill>
                <a:latin typeface="Arial"/>
                <a:ea typeface="Arial"/>
                <a:cs typeface="Arial"/>
                <a:sym typeface="Arial"/>
              </a:rPr>
              <a:t>la Sección 11 de la Evaluación de los Requisitos Laborales </a:t>
            </a:r>
            <a:r>
              <a:rPr lang="en-US" sz="2000" b="1" i="1">
                <a:solidFill>
                  <a:schemeClr val="dk2"/>
                </a:solidFill>
              </a:rPr>
              <a:t>Fundamentales</a:t>
            </a:r>
            <a:r>
              <a:rPr lang="en-US" sz="2000" b="1" i="1">
                <a:solidFill>
                  <a:schemeClr val="dk2"/>
                </a:solidFill>
                <a:latin typeface="Arial"/>
                <a:ea typeface="Arial"/>
                <a:cs typeface="Arial"/>
                <a:sym typeface="Arial"/>
              </a:rPr>
              <a:t> FSC</a:t>
            </a:r>
            <a:endParaRPr/>
          </a:p>
        </p:txBody>
      </p:sp>
      <p:sp>
        <p:nvSpPr>
          <p:cNvPr id="899" name="Google Shape;899;p21"/>
          <p:cNvSpPr txBox="1"/>
          <p:nvPr/>
        </p:nvSpPr>
        <p:spPr>
          <a:xfrm>
            <a:off x="9509760" y="3156192"/>
            <a:ext cx="2278067" cy="92333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a:solidFill>
                  <a:schemeClr val="dk1"/>
                </a:solidFill>
              </a:rPr>
              <a:t>EC</a:t>
            </a:r>
            <a:r>
              <a:rPr lang="en-US" sz="1800">
                <a:solidFill>
                  <a:schemeClr val="dk1"/>
                </a:solidFill>
                <a:latin typeface="Arial"/>
                <a:ea typeface="Arial"/>
                <a:cs typeface="Arial"/>
                <a:sym typeface="Arial"/>
              </a:rPr>
              <a:t> responsable de la decisión de certificación</a:t>
            </a:r>
            <a:endParaRPr/>
          </a:p>
        </p:txBody>
      </p:sp>
      <p:sp>
        <p:nvSpPr>
          <p:cNvPr id="900" name="Google Shape;900;p21"/>
          <p:cNvSpPr/>
          <p:nvPr/>
        </p:nvSpPr>
        <p:spPr>
          <a:xfrm>
            <a:off x="0" y="5525563"/>
            <a:ext cx="12192000" cy="1332437"/>
          </a:xfrm>
          <a:prstGeom prst="rect">
            <a:avLst/>
          </a:prstGeom>
          <a:gradFill>
            <a:gsLst>
              <a:gs pos="0">
                <a:schemeClr val="lt2"/>
              </a:gs>
              <a:gs pos="73000">
                <a:srgbClr val="FFFF00">
                  <a:alpha val="58823"/>
                </a:srgbClr>
              </a:gs>
              <a:gs pos="83000">
                <a:srgbClr val="FFFF00">
                  <a:alpha val="74901"/>
                </a:srgbClr>
              </a:gs>
              <a:gs pos="100000">
                <a:srgbClr val="FFFF00"/>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01" name="Google Shape;901;p21"/>
          <p:cNvSpPr txBox="1"/>
          <p:nvPr/>
        </p:nvSpPr>
        <p:spPr>
          <a:xfrm>
            <a:off x="402426" y="5884655"/>
            <a:ext cx="11182037" cy="95410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1">
                <a:solidFill>
                  <a:schemeClr val="dk2"/>
                </a:solidFill>
                <a:latin typeface="Arial"/>
                <a:ea typeface="Arial"/>
                <a:cs typeface="Arial"/>
                <a:sym typeface="Arial"/>
              </a:rPr>
              <a:t>Las decisiones de certificación se basan en la evaluación de la conformidad con </a:t>
            </a:r>
            <a:r>
              <a:rPr lang="en-US" sz="2000" b="1" u="sng">
                <a:solidFill>
                  <a:schemeClr val="dk2"/>
                </a:solidFill>
                <a:latin typeface="Arial"/>
                <a:ea typeface="Arial"/>
                <a:cs typeface="Arial"/>
                <a:sym typeface="Arial"/>
              </a:rPr>
              <a:t>cada requisito aplicable </a:t>
            </a:r>
            <a:endParaRPr sz="1800" b="1" u="sng">
              <a:solidFill>
                <a:schemeClr val="dk2"/>
              </a:solidFill>
              <a:latin typeface="Arial"/>
              <a:ea typeface="Arial"/>
              <a:cs typeface="Arial"/>
              <a:sym typeface="Arial"/>
            </a:endParaRPr>
          </a:p>
          <a:p>
            <a:pPr marL="0" marR="0" lvl="0" indent="0" algn="ctr" rtl="0">
              <a:spcBef>
                <a:spcPts val="0"/>
              </a:spcBef>
              <a:spcAft>
                <a:spcPts val="0"/>
              </a:spcAft>
              <a:buNone/>
            </a:pPr>
            <a:r>
              <a:rPr lang="en-US" sz="1800">
                <a:solidFill>
                  <a:schemeClr val="dk2"/>
                </a:solidFill>
                <a:latin typeface="Arial"/>
                <a:ea typeface="Arial"/>
                <a:cs typeface="Arial"/>
                <a:sym typeface="Arial"/>
              </a:rPr>
              <a:t>(Véase la cláusula 4.1 de la norma FSC-STD-20-011 V4-2) </a:t>
            </a:r>
            <a:br>
              <a:rPr lang="en-US" sz="1800" b="1">
                <a:solidFill>
                  <a:schemeClr val="dk2"/>
                </a:solidFill>
                <a:latin typeface="Arial"/>
                <a:ea typeface="Arial"/>
                <a:cs typeface="Arial"/>
                <a:sym typeface="Arial"/>
              </a:rPr>
            </a:br>
            <a:endParaRPr sz="1800" i="1">
              <a:solidFill>
                <a:schemeClr val="dk2"/>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906"/>
        <p:cNvGrpSpPr/>
        <p:nvPr/>
      </p:nvGrpSpPr>
      <p:grpSpPr>
        <a:xfrm>
          <a:off x="0" y="0"/>
          <a:ext cx="0" cy="0"/>
          <a:chOff x="0" y="0"/>
          <a:chExt cx="0" cy="0"/>
        </a:xfrm>
      </p:grpSpPr>
      <p:pic>
        <p:nvPicPr>
          <p:cNvPr id="907" name="Google Shape;907;p22"/>
          <p:cNvPicPr preferRelativeResize="0">
            <a:picLocks noGrp="1"/>
          </p:cNvPicPr>
          <p:nvPr>
            <p:ph type="pic" idx="2"/>
          </p:nvPr>
        </p:nvPicPr>
        <p:blipFill rotWithShape="1">
          <a:blip r:embed="rId3">
            <a:alphaModFix/>
          </a:blip>
          <a:srcRect/>
          <a:stretch/>
        </p:blipFill>
        <p:spPr>
          <a:xfrm>
            <a:off x="-1" y="-1"/>
            <a:ext cx="12192000" cy="6858000"/>
          </a:xfrm>
          <a:prstGeom prst="rect">
            <a:avLst/>
          </a:prstGeom>
          <a:solidFill>
            <a:srgbClr val="D8D8D8"/>
          </a:solidFill>
          <a:ln>
            <a:noFill/>
          </a:ln>
        </p:spPr>
      </p:pic>
      <p:sp>
        <p:nvSpPr>
          <p:cNvPr id="908" name="Google Shape;908;p22"/>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400"/>
              <a:buNone/>
            </a:pPr>
            <a:r>
              <a:rPr lang="en-US"/>
              <a:t> </a:t>
            </a:r>
            <a:endParaRPr/>
          </a:p>
        </p:txBody>
      </p:sp>
      <p:sp>
        <p:nvSpPr>
          <p:cNvPr id="909" name="Google Shape;909;p22"/>
          <p:cNvSpPr txBox="1">
            <a:spLocks noGrp="1"/>
          </p:cNvSpPr>
          <p:nvPr>
            <p:ph type="title"/>
          </p:nvPr>
        </p:nvSpPr>
        <p:spPr>
          <a:xfrm>
            <a:off x="94591" y="3612754"/>
            <a:ext cx="13898499" cy="1620000"/>
          </a:xfrm>
          <a:prstGeom prst="rect">
            <a:avLst/>
          </a:prstGeom>
          <a:noFill/>
          <a:ln>
            <a:noFill/>
          </a:ln>
        </p:spPr>
        <p:txBody>
          <a:bodyPr spcFirstLastPara="1" wrap="square" lIns="342000" tIns="0" rIns="2160000" bIns="0" anchor="ctr" anchorCtr="0">
            <a:noAutofit/>
          </a:bodyPr>
          <a:lstStyle/>
          <a:p>
            <a:pPr marL="0" lvl="0" indent="0" algn="l" rtl="0">
              <a:lnSpc>
                <a:spcPct val="80000"/>
              </a:lnSpc>
              <a:spcBef>
                <a:spcPts val="0"/>
              </a:spcBef>
              <a:spcAft>
                <a:spcPts val="0"/>
              </a:spcAft>
              <a:buClr>
                <a:schemeClr val="lt1"/>
              </a:buClr>
              <a:buSzPts val="4500"/>
              <a:buFont typeface="Arial"/>
              <a:buNone/>
            </a:pPr>
            <a:r>
              <a:rPr lang="en-US">
                <a:solidFill>
                  <a:schemeClr val="lt1"/>
                </a:solidFill>
              </a:rPr>
              <a:t>EQUIVALENCIA CON OTROS ESQUEMAS DE CERTIFICACIÓN</a:t>
            </a:r>
            <a:endParaRPr/>
          </a:p>
        </p:txBody>
      </p:sp>
      <p:sp>
        <p:nvSpPr>
          <p:cNvPr id="910" name="Google Shape;910;p22"/>
          <p:cNvSpPr txBox="1">
            <a:spLocks noGrp="1"/>
          </p:cNvSpPr>
          <p:nvPr>
            <p:ph type="body" idx="4294967295"/>
          </p:nvPr>
        </p:nvSpPr>
        <p:spPr>
          <a:xfrm>
            <a:off x="10849038" y="333375"/>
            <a:ext cx="1008000" cy="44919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1800"/>
              <a:buNone/>
            </a:pPr>
            <a:r>
              <a:rPr lang="en-US"/>
              <a:t> </a:t>
            </a:r>
            <a:endParaRPr/>
          </a:p>
        </p:txBody>
      </p:sp>
      <p:sp>
        <p:nvSpPr>
          <p:cNvPr id="911" name="Google Shape;911;p22"/>
          <p:cNvSpPr txBox="1"/>
          <p:nvPr/>
        </p:nvSpPr>
        <p:spPr>
          <a:xfrm>
            <a:off x="10027920" y="6524625"/>
            <a:ext cx="1965960"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lt1"/>
                </a:solidFill>
                <a:latin typeface="Arial"/>
                <a:ea typeface="Arial"/>
                <a:cs typeface="Arial"/>
                <a:sym typeface="Arial"/>
              </a:rPr>
              <a:t>© FSC Bélgica / Bart Holvoet </a:t>
            </a:r>
            <a:endParaRPr sz="1000">
              <a:solidFill>
                <a:schemeClr val="lt1"/>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916"/>
        <p:cNvGrpSpPr/>
        <p:nvPr/>
      </p:nvGrpSpPr>
      <p:grpSpPr>
        <a:xfrm>
          <a:off x="0" y="0"/>
          <a:ext cx="0" cy="0"/>
          <a:chOff x="0" y="0"/>
          <a:chExt cx="0" cy="0"/>
        </a:xfrm>
      </p:grpSpPr>
      <p:sp>
        <p:nvSpPr>
          <p:cNvPr id="917" name="Google Shape;917;p23"/>
          <p:cNvSpPr txBox="1">
            <a:spLocks noGrp="1"/>
          </p:cNvSpPr>
          <p:nvPr>
            <p:ph type="title"/>
          </p:nvPr>
        </p:nvSpPr>
        <p:spPr>
          <a:xfrm>
            <a:off x="245805" y="401663"/>
            <a:ext cx="10455145" cy="400707"/>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500"/>
              <a:buFont typeface="Arial"/>
              <a:buNone/>
            </a:pPr>
            <a:r>
              <a:rPr lang="en-US" sz="3500"/>
              <a:t>Evaluaciones de equivalencia de RLF</a:t>
            </a:r>
            <a:endParaRPr sz="3500" cap="none"/>
          </a:p>
        </p:txBody>
      </p:sp>
      <p:sp>
        <p:nvSpPr>
          <p:cNvPr id="918" name="Google Shape;918;p23"/>
          <p:cNvSpPr/>
          <p:nvPr/>
        </p:nvSpPr>
        <p:spPr>
          <a:xfrm>
            <a:off x="4180750" y="3782019"/>
            <a:ext cx="7544284" cy="2020576"/>
          </a:xfrm>
          <a:prstGeom prst="roundRect">
            <a:avLst>
              <a:gd name="adj" fmla="val 16331"/>
            </a:avLst>
          </a:prstGeom>
          <a:solidFill>
            <a:srgbClr val="FFFF66"/>
          </a:solidFill>
          <a:ln>
            <a:noFill/>
          </a:ln>
        </p:spPr>
        <p:txBody>
          <a:bodyPr spcFirstLastPara="1" wrap="square" lIns="135000" tIns="135000" rIns="135000" bIns="135000" anchor="ctr" anchorCtr="0">
            <a:noAutofit/>
          </a:bodyPr>
          <a:lstStyle/>
          <a:p>
            <a:pPr marL="171450" marR="0" lvl="1" indent="-69850" algn="l" rtl="0">
              <a:lnSpc>
                <a:spcPct val="100000"/>
              </a:lnSpc>
              <a:spcBef>
                <a:spcPts val="0"/>
              </a:spcBef>
              <a:spcAft>
                <a:spcPts val="0"/>
              </a:spcAft>
              <a:buClr>
                <a:schemeClr val="dk2"/>
              </a:buClr>
              <a:buSzPts val="1600"/>
              <a:buFont typeface="Arial"/>
              <a:buNone/>
            </a:pPr>
            <a:endParaRPr sz="1600" b="0" i="0" u="none" strike="noStrike" cap="none">
              <a:solidFill>
                <a:schemeClr val="dk2"/>
              </a:solidFill>
              <a:latin typeface="Arial"/>
              <a:ea typeface="Arial"/>
              <a:cs typeface="Arial"/>
              <a:sym typeface="Arial"/>
            </a:endParaRPr>
          </a:p>
          <a:p>
            <a:pPr marL="171450" marR="0" lvl="1" indent="-171450" algn="l" rtl="0">
              <a:lnSpc>
                <a:spcPct val="100000"/>
              </a:lnSpc>
              <a:spcBef>
                <a:spcPts val="0"/>
              </a:spcBef>
              <a:spcAft>
                <a:spcPts val="0"/>
              </a:spcAft>
              <a:buClr>
                <a:schemeClr val="dk2"/>
              </a:buClr>
              <a:buSzPts val="1600"/>
              <a:buFont typeface="Arial"/>
              <a:buChar char="•"/>
            </a:pPr>
            <a:r>
              <a:rPr lang="en-US" sz="1600" b="0" i="0" u="none" strike="noStrike" cap="none">
                <a:solidFill>
                  <a:schemeClr val="dk2"/>
                </a:solidFill>
                <a:latin typeface="Arial"/>
                <a:ea typeface="Arial"/>
                <a:cs typeface="Arial"/>
                <a:sym typeface="Arial"/>
              </a:rPr>
              <a:t>Posiblemente no se apliquen los requisitos de la cláusula 11.3 de STD-20-011 V4-2 si:</a:t>
            </a:r>
            <a:endParaRPr/>
          </a:p>
          <a:p>
            <a:pPr marL="351450" marR="0" lvl="2" indent="-171450" algn="l" rtl="0">
              <a:lnSpc>
                <a:spcPct val="100000"/>
              </a:lnSpc>
              <a:spcBef>
                <a:spcPts val="0"/>
              </a:spcBef>
              <a:spcAft>
                <a:spcPts val="0"/>
              </a:spcAft>
              <a:buClr>
                <a:schemeClr val="dk2"/>
              </a:buClr>
              <a:buSzPts val="1600"/>
              <a:buFont typeface="Arial"/>
              <a:buChar char="•"/>
            </a:pPr>
            <a:r>
              <a:rPr lang="en-US" sz="1600">
                <a:solidFill>
                  <a:schemeClr val="dk2"/>
                </a:solidFill>
              </a:rPr>
              <a:t>Esquema aprobado por FSC y autenticidad verificada</a:t>
            </a:r>
            <a:endParaRPr/>
          </a:p>
          <a:p>
            <a:pPr marL="351450" marR="0" lvl="2" indent="-69850" algn="l" rtl="0">
              <a:lnSpc>
                <a:spcPct val="100000"/>
              </a:lnSpc>
              <a:spcBef>
                <a:spcPts val="0"/>
              </a:spcBef>
              <a:spcAft>
                <a:spcPts val="0"/>
              </a:spcAft>
              <a:buClr>
                <a:schemeClr val="dk1"/>
              </a:buClr>
              <a:buSzPts val="1600"/>
              <a:buFont typeface="Arial"/>
              <a:buNone/>
            </a:pPr>
            <a:endParaRPr sz="1600" b="0" i="0" u="none" strike="noStrike" cap="none">
              <a:solidFill>
                <a:schemeClr val="dk2"/>
              </a:solidFill>
              <a:latin typeface="Arial"/>
              <a:ea typeface="Arial"/>
              <a:cs typeface="Arial"/>
              <a:sym typeface="Arial"/>
            </a:endParaRPr>
          </a:p>
          <a:p>
            <a:pPr marL="171450" marR="0" lvl="1" indent="-171450" algn="l" rtl="0">
              <a:lnSpc>
                <a:spcPct val="100000"/>
              </a:lnSpc>
              <a:spcBef>
                <a:spcPts val="0"/>
              </a:spcBef>
              <a:spcAft>
                <a:spcPts val="0"/>
              </a:spcAft>
              <a:buClr>
                <a:schemeClr val="dk2"/>
              </a:buClr>
              <a:buSzPts val="1600"/>
              <a:buFont typeface="Arial"/>
              <a:buChar char="•"/>
            </a:pPr>
            <a:r>
              <a:rPr lang="en-US" sz="1600" b="0" i="0" u="none" strike="noStrike" cap="none">
                <a:solidFill>
                  <a:schemeClr val="dk2"/>
                </a:solidFill>
                <a:latin typeface="Arial"/>
                <a:ea typeface="Arial"/>
                <a:cs typeface="Arial"/>
                <a:sym typeface="Arial"/>
              </a:rPr>
              <a:t>Documentar los resultados y conclusiones en los informes de evaluación </a:t>
            </a:r>
            <a:endParaRPr/>
          </a:p>
          <a:p>
            <a:pPr marL="173038" marR="0" lvl="1" indent="0" algn="l" rtl="0">
              <a:lnSpc>
                <a:spcPct val="100000"/>
              </a:lnSpc>
              <a:spcBef>
                <a:spcPts val="0"/>
              </a:spcBef>
              <a:spcAft>
                <a:spcPts val="0"/>
              </a:spcAft>
              <a:buClr>
                <a:schemeClr val="dk2"/>
              </a:buClr>
              <a:buSzPts val="1600"/>
              <a:buFont typeface="Arial"/>
              <a:buNone/>
            </a:pPr>
            <a:endParaRPr sz="1600" b="0" i="0" u="none" strike="noStrike" cap="none">
              <a:solidFill>
                <a:schemeClr val="dk2"/>
              </a:solidFill>
              <a:latin typeface="Arial"/>
              <a:ea typeface="Arial"/>
              <a:cs typeface="Arial"/>
              <a:sym typeface="Arial"/>
            </a:endParaRPr>
          </a:p>
          <a:p>
            <a:pPr marL="173038" marR="0" lvl="1" indent="-173038" algn="l" rtl="0">
              <a:lnSpc>
                <a:spcPct val="100000"/>
              </a:lnSpc>
              <a:spcBef>
                <a:spcPts val="0"/>
              </a:spcBef>
              <a:spcAft>
                <a:spcPts val="0"/>
              </a:spcAft>
              <a:buClr>
                <a:schemeClr val="dk2"/>
              </a:buClr>
              <a:buSzPts val="1600"/>
              <a:buFont typeface="Arial"/>
              <a:buChar char="•"/>
            </a:pPr>
            <a:r>
              <a:rPr lang="en-US" sz="1600">
                <a:solidFill>
                  <a:schemeClr val="dk2"/>
                </a:solidFill>
              </a:rPr>
              <a:t>Registrar cualquier cambio en el estado de la declaración de conformidad.</a:t>
            </a:r>
            <a:endParaRPr/>
          </a:p>
          <a:p>
            <a:pPr marL="171450" marR="0" lvl="1" indent="-69850" algn="l" rtl="0">
              <a:lnSpc>
                <a:spcPct val="100000"/>
              </a:lnSpc>
              <a:spcBef>
                <a:spcPts val="0"/>
              </a:spcBef>
              <a:spcAft>
                <a:spcPts val="0"/>
              </a:spcAft>
              <a:buClr>
                <a:schemeClr val="dk2"/>
              </a:buClr>
              <a:buSzPts val="1600"/>
              <a:buFont typeface="Arial"/>
              <a:buNone/>
            </a:pPr>
            <a:endParaRPr sz="1600" b="0" i="0" u="none" strike="noStrike" cap="none">
              <a:solidFill>
                <a:schemeClr val="dk2"/>
              </a:solidFill>
              <a:latin typeface="Arial"/>
              <a:ea typeface="Arial"/>
              <a:cs typeface="Arial"/>
              <a:sym typeface="Arial"/>
            </a:endParaRPr>
          </a:p>
          <a:p>
            <a:pPr marL="171450" marR="0" lvl="1" indent="-69850" algn="l" rtl="0">
              <a:lnSpc>
                <a:spcPct val="100000"/>
              </a:lnSpc>
              <a:spcBef>
                <a:spcPts val="0"/>
              </a:spcBef>
              <a:spcAft>
                <a:spcPts val="0"/>
              </a:spcAft>
              <a:buClr>
                <a:schemeClr val="dk2"/>
              </a:buClr>
              <a:buSzPts val="1600"/>
              <a:buFont typeface="Arial"/>
              <a:buNone/>
            </a:pPr>
            <a:endParaRPr sz="1600" b="0" i="0" u="none" strike="noStrike" cap="none">
              <a:solidFill>
                <a:schemeClr val="dk2"/>
              </a:solidFill>
              <a:latin typeface="Arial"/>
              <a:ea typeface="Arial"/>
              <a:cs typeface="Arial"/>
              <a:sym typeface="Arial"/>
            </a:endParaRPr>
          </a:p>
        </p:txBody>
      </p:sp>
      <p:sp>
        <p:nvSpPr>
          <p:cNvPr id="919" name="Google Shape;919;p23"/>
          <p:cNvSpPr txBox="1"/>
          <p:nvPr/>
        </p:nvSpPr>
        <p:spPr>
          <a:xfrm>
            <a:off x="0" y="918847"/>
            <a:ext cx="121920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accent1"/>
              </a:buClr>
              <a:buSzPts val="3200"/>
              <a:buFont typeface="Arial"/>
              <a:buNone/>
            </a:pPr>
            <a:r>
              <a:rPr lang="en-US" sz="3200" b="1" i="0" u="none" strike="noStrike" cap="none">
                <a:solidFill>
                  <a:schemeClr val="accent1"/>
                </a:solidFill>
                <a:latin typeface="Arial"/>
                <a:ea typeface="Arial"/>
                <a:cs typeface="Arial"/>
                <a:sym typeface="Arial"/>
              </a:rPr>
              <a:t>Sistema aprobado por FSC = SA8000</a:t>
            </a:r>
            <a:endParaRPr sz="3200" b="0" i="0" u="none" strike="noStrike" cap="none">
              <a:solidFill>
                <a:schemeClr val="accent1"/>
              </a:solidFill>
              <a:latin typeface="Arial"/>
              <a:ea typeface="Arial"/>
              <a:cs typeface="Arial"/>
              <a:sym typeface="Arial"/>
            </a:endParaRPr>
          </a:p>
        </p:txBody>
      </p:sp>
      <p:sp>
        <p:nvSpPr>
          <p:cNvPr id="920" name="Google Shape;920;p23"/>
          <p:cNvSpPr/>
          <p:nvPr/>
        </p:nvSpPr>
        <p:spPr>
          <a:xfrm>
            <a:off x="245805" y="3742609"/>
            <a:ext cx="3236972" cy="2020576"/>
          </a:xfrm>
          <a:prstGeom prst="roundRect">
            <a:avLst>
              <a:gd name="adj" fmla="val 13760"/>
            </a:avLst>
          </a:prstGeom>
          <a:solidFill>
            <a:srgbClr val="FFFF00"/>
          </a:solidFill>
          <a:ln>
            <a:noFill/>
          </a:ln>
        </p:spPr>
        <p:txBody>
          <a:bodyPr spcFirstLastPara="1" wrap="square" lIns="135000" tIns="135000" rIns="135000" bIns="135000" anchor="ctr" anchorCtr="0">
            <a:noAutofit/>
          </a:bodyPr>
          <a:lstStyle/>
          <a:p>
            <a:pPr marL="0" marR="0" lvl="1" indent="0" algn="l" rtl="0">
              <a:lnSpc>
                <a:spcPct val="100000"/>
              </a:lnSpc>
              <a:spcBef>
                <a:spcPts val="0"/>
              </a:spcBef>
              <a:spcAft>
                <a:spcPts val="0"/>
              </a:spcAft>
              <a:buClr>
                <a:schemeClr val="dk2"/>
              </a:buClr>
              <a:buSzPts val="1600"/>
              <a:buFont typeface="Arial"/>
              <a:buNone/>
            </a:pPr>
            <a:r>
              <a:rPr lang="en-US" sz="1600" b="1" i="0" u="sng" strike="noStrike" cap="none">
                <a:solidFill>
                  <a:schemeClr val="dk2"/>
                </a:solidFill>
                <a:latin typeface="Arial"/>
                <a:ea typeface="Arial"/>
                <a:cs typeface="Arial"/>
                <a:sym typeface="Arial"/>
              </a:rPr>
              <a:t>Sección 2</a:t>
            </a:r>
            <a:endParaRPr/>
          </a:p>
          <a:p>
            <a:pPr marL="0" marR="0" lvl="1" indent="0" algn="l" rtl="0">
              <a:lnSpc>
                <a:spcPct val="100000"/>
              </a:lnSpc>
              <a:spcBef>
                <a:spcPts val="0"/>
              </a:spcBef>
              <a:spcAft>
                <a:spcPts val="0"/>
              </a:spcAft>
              <a:buClr>
                <a:schemeClr val="dk2"/>
              </a:buClr>
              <a:buSzPts val="1600"/>
              <a:buFont typeface="Arial"/>
              <a:buNone/>
            </a:pPr>
            <a:r>
              <a:rPr lang="en-US" sz="1600" b="1" i="0" u="none" strike="noStrike" cap="none">
                <a:solidFill>
                  <a:schemeClr val="dk2"/>
                </a:solidFill>
                <a:latin typeface="Arial"/>
                <a:ea typeface="Arial"/>
                <a:cs typeface="Arial"/>
                <a:sym typeface="Arial"/>
              </a:rPr>
              <a:t>Requisitos del organismo de certificación</a:t>
            </a:r>
            <a:endParaRPr/>
          </a:p>
        </p:txBody>
      </p:sp>
      <p:sp>
        <p:nvSpPr>
          <p:cNvPr id="921" name="Google Shape;921;p23"/>
          <p:cNvSpPr/>
          <p:nvPr/>
        </p:nvSpPr>
        <p:spPr>
          <a:xfrm>
            <a:off x="245807" y="1726455"/>
            <a:ext cx="3236970" cy="1860200"/>
          </a:xfrm>
          <a:prstGeom prst="roundRect">
            <a:avLst>
              <a:gd name="adj" fmla="val 13760"/>
            </a:avLst>
          </a:prstGeom>
          <a:solidFill>
            <a:srgbClr val="285C4D"/>
          </a:solidFill>
          <a:ln>
            <a:noFill/>
          </a:ln>
        </p:spPr>
        <p:txBody>
          <a:bodyPr spcFirstLastPara="1" wrap="square" lIns="135000" tIns="135000" rIns="135000" bIns="135000" anchor="ctr" anchorCtr="0">
            <a:noAutofit/>
          </a:bodyPr>
          <a:lstStyle/>
          <a:p>
            <a:pPr marL="0" marR="0" lvl="1" indent="0" algn="l" rtl="0">
              <a:lnSpc>
                <a:spcPct val="100000"/>
              </a:lnSpc>
              <a:spcBef>
                <a:spcPts val="0"/>
              </a:spcBef>
              <a:spcAft>
                <a:spcPts val="0"/>
              </a:spcAft>
              <a:buClr>
                <a:srgbClr val="F1F8E8"/>
              </a:buClr>
              <a:buSzPts val="1600"/>
              <a:buFont typeface="Arial"/>
              <a:buNone/>
            </a:pPr>
            <a:r>
              <a:rPr lang="en-US" sz="1600" b="1" i="0" u="sng" strike="noStrike" cap="none">
                <a:solidFill>
                  <a:srgbClr val="F1F8E8"/>
                </a:solidFill>
                <a:latin typeface="Arial"/>
                <a:ea typeface="Arial"/>
                <a:cs typeface="Arial"/>
                <a:sym typeface="Arial"/>
              </a:rPr>
              <a:t>Sección 1</a:t>
            </a:r>
            <a:endParaRPr/>
          </a:p>
          <a:p>
            <a:pPr marL="0" marR="0" lvl="1" indent="0" algn="l" rtl="0">
              <a:lnSpc>
                <a:spcPct val="100000"/>
              </a:lnSpc>
              <a:spcBef>
                <a:spcPts val="0"/>
              </a:spcBef>
              <a:spcAft>
                <a:spcPts val="0"/>
              </a:spcAft>
              <a:buClr>
                <a:srgbClr val="F1F8E8"/>
              </a:buClr>
              <a:buSzPts val="1600"/>
              <a:buFont typeface="Arial"/>
              <a:buNone/>
            </a:pPr>
            <a:r>
              <a:rPr lang="en-US" sz="1600" b="1" i="0" u="none" strike="noStrike" cap="none">
                <a:solidFill>
                  <a:srgbClr val="F1F8E8"/>
                </a:solidFill>
                <a:latin typeface="Arial"/>
                <a:ea typeface="Arial"/>
                <a:cs typeface="Arial"/>
                <a:sym typeface="Arial"/>
              </a:rPr>
              <a:t>Requisitos del titular del certificado</a:t>
            </a:r>
            <a:endParaRPr/>
          </a:p>
        </p:txBody>
      </p:sp>
      <p:sp>
        <p:nvSpPr>
          <p:cNvPr id="922" name="Google Shape;922;p23"/>
          <p:cNvSpPr/>
          <p:nvPr/>
        </p:nvSpPr>
        <p:spPr>
          <a:xfrm>
            <a:off x="4180750" y="1726654"/>
            <a:ext cx="7544284" cy="1860200"/>
          </a:xfrm>
          <a:prstGeom prst="roundRect">
            <a:avLst>
              <a:gd name="adj" fmla="val 16331"/>
            </a:avLst>
          </a:prstGeom>
          <a:solidFill>
            <a:srgbClr val="78BE20"/>
          </a:solidFill>
          <a:ln>
            <a:noFill/>
          </a:ln>
        </p:spPr>
        <p:txBody>
          <a:bodyPr spcFirstLastPara="1" wrap="square" lIns="135000" tIns="135000" rIns="135000" bIns="135000" anchor="ctr" anchorCtr="0">
            <a:noAutofit/>
          </a:bodyPr>
          <a:lstStyle/>
          <a:p>
            <a:pPr marL="171450" marR="0" lvl="1" indent="-171450" algn="l" rtl="0">
              <a:lnSpc>
                <a:spcPct val="100000"/>
              </a:lnSpc>
              <a:spcBef>
                <a:spcPts val="0"/>
              </a:spcBef>
              <a:spcAft>
                <a:spcPts val="0"/>
              </a:spcAft>
              <a:buClr>
                <a:srgbClr val="F1F8E8"/>
              </a:buClr>
              <a:buSzPts val="1600"/>
              <a:buFont typeface="Arial"/>
              <a:buChar char="•"/>
            </a:pPr>
            <a:r>
              <a:rPr lang="en-US" sz="1600">
                <a:solidFill>
                  <a:srgbClr val="F1F8E8"/>
                </a:solidFill>
              </a:rPr>
              <a:t>La verificación aprobada por FSC como conformidad con los RLF</a:t>
            </a:r>
            <a:endParaRPr/>
          </a:p>
          <a:p>
            <a:pPr marL="171450" marR="0" lvl="1" indent="-69850" algn="l" rtl="0">
              <a:lnSpc>
                <a:spcPct val="100000"/>
              </a:lnSpc>
              <a:spcBef>
                <a:spcPts val="0"/>
              </a:spcBef>
              <a:spcAft>
                <a:spcPts val="0"/>
              </a:spcAft>
              <a:buClr>
                <a:schemeClr val="dk2"/>
              </a:buClr>
              <a:buSzPts val="1600"/>
              <a:buFont typeface="Arial"/>
              <a:buNone/>
            </a:pPr>
            <a:endParaRPr sz="1600" b="0" i="0" u="none" strike="noStrike" cap="none">
              <a:solidFill>
                <a:srgbClr val="F1F8E8"/>
              </a:solidFill>
              <a:latin typeface="Arial"/>
              <a:ea typeface="Arial"/>
              <a:cs typeface="Arial"/>
              <a:sym typeface="Arial"/>
            </a:endParaRPr>
          </a:p>
          <a:p>
            <a:pPr marL="171450" marR="0" lvl="1" indent="-171450" algn="l" rtl="0">
              <a:lnSpc>
                <a:spcPct val="100000"/>
              </a:lnSpc>
              <a:spcBef>
                <a:spcPts val="0"/>
              </a:spcBef>
              <a:spcAft>
                <a:spcPts val="0"/>
              </a:spcAft>
              <a:buClr>
                <a:srgbClr val="F1F8E8"/>
              </a:buClr>
              <a:buSzPts val="1600"/>
              <a:buFont typeface="Arial"/>
              <a:buChar char="•"/>
            </a:pPr>
            <a:r>
              <a:rPr lang="en-US" sz="1600" b="0" i="0" u="none" strike="noStrike" cap="none">
                <a:solidFill>
                  <a:srgbClr val="F1F8E8"/>
                </a:solidFill>
                <a:latin typeface="Arial"/>
                <a:ea typeface="Arial"/>
                <a:cs typeface="Arial"/>
                <a:sym typeface="Arial"/>
              </a:rPr>
              <a:t>Posible exención de la cláusula 1.6 de STD-40-004 V3-1</a:t>
            </a:r>
            <a:endParaRPr/>
          </a:p>
          <a:p>
            <a:pPr marL="171450" marR="0" lvl="1" indent="-69850" algn="l" rtl="0">
              <a:lnSpc>
                <a:spcPct val="100000"/>
              </a:lnSpc>
              <a:spcBef>
                <a:spcPts val="0"/>
              </a:spcBef>
              <a:spcAft>
                <a:spcPts val="0"/>
              </a:spcAft>
              <a:buClr>
                <a:schemeClr val="dk2"/>
              </a:buClr>
              <a:buSzPts val="1600"/>
              <a:buFont typeface="Arial"/>
              <a:buNone/>
            </a:pPr>
            <a:endParaRPr sz="1600" b="0" i="0" u="none" strike="noStrike" cap="none">
              <a:solidFill>
                <a:srgbClr val="F1F8E8"/>
              </a:solidFill>
              <a:latin typeface="Arial"/>
              <a:ea typeface="Arial"/>
              <a:cs typeface="Arial"/>
              <a:sym typeface="Arial"/>
            </a:endParaRPr>
          </a:p>
          <a:p>
            <a:pPr marL="171450" marR="0" lvl="1" indent="-171450" algn="l" rtl="0">
              <a:lnSpc>
                <a:spcPct val="100000"/>
              </a:lnSpc>
              <a:spcBef>
                <a:spcPts val="0"/>
              </a:spcBef>
              <a:spcAft>
                <a:spcPts val="0"/>
              </a:spcAft>
              <a:buClr>
                <a:srgbClr val="F1F8E8"/>
              </a:buClr>
              <a:buSzPts val="1600"/>
              <a:buFont typeface="Arial"/>
              <a:buChar char="•"/>
            </a:pPr>
            <a:r>
              <a:rPr lang="en-US" sz="1600" b="0" i="0" u="none" strike="noStrike" cap="none">
                <a:solidFill>
                  <a:srgbClr val="F1F8E8"/>
                </a:solidFill>
                <a:latin typeface="Arial"/>
                <a:ea typeface="Arial"/>
                <a:cs typeface="Arial"/>
                <a:sym typeface="Arial"/>
              </a:rPr>
              <a:t>Registros disponibles</a:t>
            </a:r>
            <a:endParaRPr/>
          </a:p>
          <a:p>
            <a:pPr marL="171450" marR="0" lvl="1" indent="-69850" algn="l" rtl="0">
              <a:lnSpc>
                <a:spcPct val="100000"/>
              </a:lnSpc>
              <a:spcBef>
                <a:spcPts val="0"/>
              </a:spcBef>
              <a:spcAft>
                <a:spcPts val="0"/>
              </a:spcAft>
              <a:buClr>
                <a:schemeClr val="dk2"/>
              </a:buClr>
              <a:buSzPts val="1600"/>
              <a:buFont typeface="Arial"/>
              <a:buNone/>
            </a:pPr>
            <a:endParaRPr sz="1600" b="0" i="0" u="none" strike="noStrike" cap="none">
              <a:solidFill>
                <a:srgbClr val="F1F8E8"/>
              </a:solidFill>
              <a:latin typeface="Arial"/>
              <a:ea typeface="Arial"/>
              <a:cs typeface="Arial"/>
              <a:sym typeface="Arial"/>
            </a:endParaRPr>
          </a:p>
          <a:p>
            <a:pPr marL="171450" marR="0" lvl="1" indent="-171450" algn="l" rtl="0">
              <a:lnSpc>
                <a:spcPct val="100000"/>
              </a:lnSpc>
              <a:spcBef>
                <a:spcPts val="0"/>
              </a:spcBef>
              <a:spcAft>
                <a:spcPts val="0"/>
              </a:spcAft>
              <a:buClr>
                <a:srgbClr val="F1F8E8"/>
              </a:buClr>
              <a:buSzPts val="1600"/>
              <a:buFont typeface="Arial"/>
              <a:buChar char="•"/>
            </a:pPr>
            <a:r>
              <a:rPr lang="en-US" sz="1600" b="0" i="0" u="none" strike="noStrike" cap="none">
                <a:solidFill>
                  <a:srgbClr val="F1F8E8"/>
                </a:solidFill>
                <a:latin typeface="Arial"/>
                <a:ea typeface="Arial"/>
                <a:cs typeface="Arial"/>
                <a:sym typeface="Arial"/>
              </a:rPr>
              <a:t>Actualizar a</a:t>
            </a:r>
            <a:r>
              <a:rPr lang="en-US" sz="1600">
                <a:solidFill>
                  <a:srgbClr val="F1F8E8"/>
                </a:solidFill>
              </a:rPr>
              <a:t> la EC </a:t>
            </a:r>
            <a:r>
              <a:rPr lang="en-US" sz="1600" b="0" i="0" u="none" strike="noStrike" cap="none">
                <a:solidFill>
                  <a:srgbClr val="F1F8E8"/>
                </a:solidFill>
                <a:latin typeface="Arial"/>
                <a:ea typeface="Arial"/>
                <a:cs typeface="Arial"/>
                <a:sym typeface="Arial"/>
              </a:rPr>
              <a:t>de cualquier cambio/actualización de conformidad con el esquema</a:t>
            </a:r>
            <a:endParaRPr/>
          </a:p>
        </p:txBody>
      </p:sp>
      <p:sp>
        <p:nvSpPr>
          <p:cNvPr id="923" name="Google Shape;923;p23"/>
          <p:cNvSpPr/>
          <p:nvPr/>
        </p:nvSpPr>
        <p:spPr>
          <a:xfrm rot="5400000">
            <a:off x="3659575" y="2568308"/>
            <a:ext cx="325049" cy="176494"/>
          </a:xfrm>
          <a:prstGeom prst="triangle">
            <a:avLst>
              <a:gd name="adj" fmla="val 50000"/>
            </a:avLst>
          </a:prstGeom>
          <a:solidFill>
            <a:srgbClr val="285C4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013"/>
              <a:buFont typeface="Arial"/>
              <a:buNone/>
            </a:pPr>
            <a:endParaRPr sz="1013" b="0" i="0" u="none" strike="noStrike" cap="none">
              <a:solidFill>
                <a:srgbClr val="FFFFFF"/>
              </a:solidFill>
              <a:latin typeface="Arial"/>
              <a:ea typeface="Arial"/>
              <a:cs typeface="Arial"/>
              <a:sym typeface="Arial"/>
            </a:endParaRPr>
          </a:p>
        </p:txBody>
      </p:sp>
      <p:sp>
        <p:nvSpPr>
          <p:cNvPr id="924" name="Google Shape;924;p23"/>
          <p:cNvSpPr/>
          <p:nvPr/>
        </p:nvSpPr>
        <p:spPr>
          <a:xfrm rot="5400000">
            <a:off x="3669240" y="4704060"/>
            <a:ext cx="325049" cy="176494"/>
          </a:xfrm>
          <a:prstGeom prst="triangle">
            <a:avLst>
              <a:gd name="adj" fmla="val 50000"/>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013"/>
              <a:buFont typeface="Arial"/>
              <a:buNone/>
            </a:pPr>
            <a:endParaRPr sz="1013" b="0" i="0" u="none" strike="noStrike" cap="none">
              <a:solidFill>
                <a:schemeClr val="dk2"/>
              </a:solidFill>
              <a:latin typeface="Arial"/>
              <a:ea typeface="Arial"/>
              <a:cs typeface="Arial"/>
              <a:sym typeface="Arial"/>
            </a:endParaRPr>
          </a:p>
        </p:txBody>
      </p:sp>
      <p:sp>
        <p:nvSpPr>
          <p:cNvPr id="925" name="Google Shape;925;p23"/>
          <p:cNvSpPr txBox="1"/>
          <p:nvPr/>
        </p:nvSpPr>
        <p:spPr>
          <a:xfrm>
            <a:off x="0" y="6212839"/>
            <a:ext cx="1162255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dk1"/>
                </a:solidFill>
                <a:latin typeface="Arial"/>
                <a:ea typeface="Arial"/>
                <a:cs typeface="Arial"/>
                <a:sym typeface="Arial"/>
              </a:rPr>
              <a:t>Fuente: </a:t>
            </a:r>
            <a:r>
              <a:rPr lang="en-US" sz="1800" b="1" u="sng">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FSC-ADVICE-40-004-24 </a:t>
            </a:r>
            <a:r>
              <a:rPr lang="en-US" sz="1800" b="1">
                <a:solidFill>
                  <a:schemeClr val="dk1"/>
                </a:solidFill>
                <a:latin typeface="Arial"/>
                <a:ea typeface="Arial"/>
                <a:cs typeface="Arial"/>
                <a:sym typeface="Arial"/>
              </a:rPr>
              <a:t>y </a:t>
            </a:r>
            <a:r>
              <a:rPr lang="en-US" sz="1800" b="1" u="sng">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FSC-ADVICE-20-011-16</a:t>
            </a:r>
            <a:endParaRPr sz="1800">
              <a:solidFill>
                <a:schemeClr val="dk1"/>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930"/>
        <p:cNvGrpSpPr/>
        <p:nvPr/>
      </p:nvGrpSpPr>
      <p:grpSpPr>
        <a:xfrm>
          <a:off x="0" y="0"/>
          <a:ext cx="0" cy="0"/>
          <a:chOff x="0" y="0"/>
          <a:chExt cx="0" cy="0"/>
        </a:xfrm>
      </p:grpSpPr>
      <p:pic>
        <p:nvPicPr>
          <p:cNvPr id="931" name="Google Shape;931;p24"/>
          <p:cNvPicPr preferRelativeResize="0">
            <a:picLocks noGrp="1"/>
          </p:cNvPicPr>
          <p:nvPr>
            <p:ph type="pic" idx="2"/>
          </p:nvPr>
        </p:nvPicPr>
        <p:blipFill rotWithShape="1">
          <a:blip r:embed="rId3">
            <a:alphaModFix/>
          </a:blip>
          <a:srcRect/>
          <a:stretch/>
        </p:blipFill>
        <p:spPr>
          <a:xfrm>
            <a:off x="-1" y="-1"/>
            <a:ext cx="12192000" cy="6858000"/>
          </a:xfrm>
          <a:prstGeom prst="rect">
            <a:avLst/>
          </a:prstGeom>
          <a:solidFill>
            <a:srgbClr val="D8D8D8"/>
          </a:solidFill>
          <a:ln>
            <a:noFill/>
          </a:ln>
        </p:spPr>
      </p:pic>
      <p:sp>
        <p:nvSpPr>
          <p:cNvPr id="932" name="Google Shape;932;p24"/>
          <p:cNvSpPr>
            <a:spLocks noGrp="1"/>
          </p:cNvSpPr>
          <p:nvPr>
            <p:ph type="body" idx="1"/>
          </p:nvPr>
        </p:nvSpPr>
        <p:spPr>
          <a:xfrm>
            <a:off x="7540580" y="1"/>
            <a:ext cx="4651420" cy="1673605"/>
          </a:xfrm>
          <a:prstGeom prst="roundRect">
            <a:avLst>
              <a:gd name="adj" fmla="val 0"/>
            </a:avLst>
          </a:prstGeom>
          <a:gradFill>
            <a:gsLst>
              <a:gs pos="0">
                <a:srgbClr val="000000">
                  <a:alpha val="0"/>
                </a:srgbClr>
              </a:gs>
              <a:gs pos="52000">
                <a:srgbClr val="000000">
                  <a:alpha val="0"/>
                </a:srgbClr>
              </a:gs>
              <a:gs pos="70048">
                <a:srgbClr val="000000">
                  <a:alpha val="15686"/>
                </a:srgbClr>
              </a:gs>
              <a:gs pos="100000">
                <a:srgbClr val="000000">
                  <a:alpha val="49803"/>
                </a:srgbClr>
              </a:gs>
            </a:gsLst>
            <a:lin ang="17400000" scaled="0"/>
          </a:grad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400"/>
              <a:buNone/>
            </a:pPr>
            <a:r>
              <a:rPr lang="en-US"/>
              <a:t> </a:t>
            </a:r>
            <a:endParaRPr/>
          </a:p>
        </p:txBody>
      </p:sp>
      <p:sp>
        <p:nvSpPr>
          <p:cNvPr id="933" name="Google Shape;933;p24"/>
          <p:cNvSpPr txBox="1">
            <a:spLocks noGrp="1"/>
          </p:cNvSpPr>
          <p:nvPr>
            <p:ph type="title"/>
          </p:nvPr>
        </p:nvSpPr>
        <p:spPr>
          <a:xfrm>
            <a:off x="283779" y="3675816"/>
            <a:ext cx="12286594" cy="1620000"/>
          </a:xfrm>
          <a:prstGeom prst="rect">
            <a:avLst/>
          </a:prstGeom>
          <a:noFill/>
          <a:ln>
            <a:noFill/>
          </a:ln>
        </p:spPr>
        <p:txBody>
          <a:bodyPr spcFirstLastPara="1" wrap="square" lIns="342000" tIns="0" rIns="2160000" bIns="0" anchor="ctr" anchorCtr="0">
            <a:noAutofit/>
          </a:bodyPr>
          <a:lstStyle/>
          <a:p>
            <a:pPr marL="0" lvl="0" indent="0" algn="l" rtl="0">
              <a:lnSpc>
                <a:spcPct val="80000"/>
              </a:lnSpc>
              <a:spcBef>
                <a:spcPts val="0"/>
              </a:spcBef>
              <a:spcAft>
                <a:spcPts val="0"/>
              </a:spcAft>
              <a:buClr>
                <a:schemeClr val="lt1"/>
              </a:buClr>
              <a:buSzPts val="4500"/>
              <a:buFont typeface="Arial"/>
              <a:buNone/>
            </a:pPr>
            <a:r>
              <a:rPr lang="en-US">
                <a:solidFill>
                  <a:schemeClr val="lt1"/>
                </a:solidFill>
              </a:rPr>
              <a:t>EXTERNALIZACIÓN</a:t>
            </a:r>
            <a:endParaRPr/>
          </a:p>
        </p:txBody>
      </p:sp>
      <p:sp>
        <p:nvSpPr>
          <p:cNvPr id="934" name="Google Shape;934;p24"/>
          <p:cNvSpPr txBox="1">
            <a:spLocks noGrp="1"/>
          </p:cNvSpPr>
          <p:nvPr>
            <p:ph type="body" idx="4294967295"/>
          </p:nvPr>
        </p:nvSpPr>
        <p:spPr>
          <a:xfrm>
            <a:off x="10849038" y="333375"/>
            <a:ext cx="1008000" cy="44919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1800"/>
              <a:buNone/>
            </a:pPr>
            <a:r>
              <a:rPr lang="en-US"/>
              <a:t> </a:t>
            </a:r>
            <a:endParaRPr/>
          </a:p>
        </p:txBody>
      </p:sp>
      <p:sp>
        <p:nvSpPr>
          <p:cNvPr id="935" name="Google Shape;935;p24"/>
          <p:cNvSpPr txBox="1"/>
          <p:nvPr/>
        </p:nvSpPr>
        <p:spPr>
          <a:xfrm>
            <a:off x="10027920" y="6524625"/>
            <a:ext cx="1965960"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lt1"/>
                </a:solidFill>
                <a:latin typeface="Arial"/>
                <a:ea typeface="Arial"/>
                <a:cs typeface="Arial"/>
                <a:sym typeface="Arial"/>
              </a:rPr>
              <a:t>© FSC Bélgica / Bart Holvoet </a:t>
            </a:r>
            <a:endParaRPr sz="1000">
              <a:solidFill>
                <a:schemeClr val="lt1"/>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940"/>
        <p:cNvGrpSpPr/>
        <p:nvPr/>
      </p:nvGrpSpPr>
      <p:grpSpPr>
        <a:xfrm>
          <a:off x="0" y="0"/>
          <a:ext cx="0" cy="0"/>
          <a:chOff x="0" y="0"/>
          <a:chExt cx="0" cy="0"/>
        </a:xfrm>
      </p:grpSpPr>
      <p:sp>
        <p:nvSpPr>
          <p:cNvPr id="941" name="Google Shape;941;p25"/>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500"/>
              <a:buFont typeface="Arial"/>
              <a:buNone/>
            </a:pPr>
            <a:r>
              <a:rPr lang="en-US" sz="3500"/>
              <a:t>RLF y contratistas</a:t>
            </a:r>
            <a:endParaRPr sz="3500"/>
          </a:p>
        </p:txBody>
      </p:sp>
      <p:sp>
        <p:nvSpPr>
          <p:cNvPr id="942" name="Google Shape;942;p25"/>
          <p:cNvSpPr txBox="1">
            <a:spLocks noGrp="1"/>
          </p:cNvSpPr>
          <p:nvPr>
            <p:ph type="body" idx="1"/>
          </p:nvPr>
        </p:nvSpPr>
        <p:spPr>
          <a:xfrm>
            <a:off x="5739062" y="3249925"/>
            <a:ext cx="5885247" cy="1015664"/>
          </a:xfrm>
          <a:prstGeom prst="rect">
            <a:avLst/>
          </a:prstGeom>
          <a:noFill/>
          <a:ln>
            <a:noFill/>
          </a:ln>
        </p:spPr>
        <p:txBody>
          <a:bodyPr spcFirstLastPara="1" wrap="square" lIns="0" tIns="0" rIns="0" bIns="0" anchor="t" anchorCtr="0">
            <a:noAutofit/>
          </a:bodyPr>
          <a:lstStyle/>
          <a:p>
            <a:pPr marL="285750" lvl="0" indent="-285750" algn="l" rtl="0">
              <a:lnSpc>
                <a:spcPct val="100000"/>
              </a:lnSpc>
              <a:spcBef>
                <a:spcPts val="0"/>
              </a:spcBef>
              <a:spcAft>
                <a:spcPts val="0"/>
              </a:spcAft>
              <a:buClr>
                <a:schemeClr val="dk2"/>
              </a:buClr>
              <a:buSzPts val="2400"/>
              <a:buFont typeface="Arial"/>
              <a:buChar char="•"/>
            </a:pPr>
            <a:r>
              <a:rPr lang="en-US" sz="2400"/>
              <a:t>¿Cómo aplicar los RLF (Sección 7 de STD-40-004 V3-1) para contratistas no certificados FSC con Acuerdos de Subcontratación (Sección 13)?</a:t>
            </a:r>
            <a:endParaRPr/>
          </a:p>
          <a:p>
            <a:pPr marL="0" lvl="0" indent="0" algn="l" rtl="0">
              <a:lnSpc>
                <a:spcPct val="100000"/>
              </a:lnSpc>
              <a:spcBef>
                <a:spcPts val="600"/>
              </a:spcBef>
              <a:spcAft>
                <a:spcPts val="0"/>
              </a:spcAft>
              <a:buClr>
                <a:schemeClr val="dk2"/>
              </a:buClr>
              <a:buSzPts val="2400"/>
              <a:buNone/>
            </a:pPr>
            <a:endParaRPr sz="2400"/>
          </a:p>
        </p:txBody>
      </p:sp>
      <p:grpSp>
        <p:nvGrpSpPr>
          <p:cNvPr id="943" name="Google Shape;943;p25"/>
          <p:cNvGrpSpPr/>
          <p:nvPr/>
        </p:nvGrpSpPr>
        <p:grpSpPr>
          <a:xfrm>
            <a:off x="95927" y="879186"/>
            <a:ext cx="5406304" cy="5406303"/>
            <a:chOff x="2336847" y="2766"/>
            <a:chExt cx="5406304" cy="5406303"/>
          </a:xfrm>
        </p:grpSpPr>
        <p:sp>
          <p:nvSpPr>
            <p:cNvPr id="944" name="Google Shape;944;p25"/>
            <p:cNvSpPr/>
            <p:nvPr/>
          </p:nvSpPr>
          <p:spPr>
            <a:xfrm>
              <a:off x="4289414" y="1955332"/>
              <a:ext cx="1501171" cy="1501171"/>
            </a:xfrm>
            <a:prstGeom prst="ellipse">
              <a:avLst/>
            </a:prstGeom>
            <a:solidFill>
              <a:srgbClr val="77BD1E"/>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25"/>
            <p:cNvSpPr txBox="1"/>
            <p:nvPr/>
          </p:nvSpPr>
          <p:spPr>
            <a:xfrm>
              <a:off x="4509255" y="2175173"/>
              <a:ext cx="1061489" cy="1061489"/>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lt1"/>
                </a:buClr>
                <a:buSzPts val="1400"/>
                <a:buFont typeface="Arial"/>
                <a:buNone/>
              </a:pPr>
              <a:r>
                <a:rPr lang="en-US">
                  <a:solidFill>
                    <a:schemeClr val="lt1"/>
                  </a:solidFill>
                </a:rPr>
                <a:t>Titular del Certificado</a:t>
              </a:r>
              <a:endParaRPr/>
            </a:p>
          </p:txBody>
        </p:sp>
        <p:sp>
          <p:nvSpPr>
            <p:cNvPr id="946" name="Google Shape;946;p25"/>
            <p:cNvSpPr/>
            <p:nvPr/>
          </p:nvSpPr>
          <p:spPr>
            <a:xfrm rot="-5400000">
              <a:off x="4814302" y="1716232"/>
              <a:ext cx="451394" cy="26806"/>
            </a:xfrm>
            <a:custGeom>
              <a:avLst/>
              <a:gdLst/>
              <a:ahLst/>
              <a:cxnLst/>
              <a:rect l="l" t="t" r="r" b="b"/>
              <a:pathLst>
                <a:path w="120000" h="120000" extrusionOk="0">
                  <a:moveTo>
                    <a:pt x="0" y="60000"/>
                  </a:moveTo>
                  <a:lnTo>
                    <a:pt x="120000" y="60000"/>
                  </a:lnTo>
                </a:path>
              </a:pathLst>
            </a:custGeom>
            <a:noFill/>
            <a:ln w="12700" cap="flat" cmpd="sng">
              <a:solidFill>
                <a:srgbClr val="5D9616"/>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25"/>
            <p:cNvSpPr txBox="1"/>
            <p:nvPr/>
          </p:nvSpPr>
          <p:spPr>
            <a:xfrm rot="-5400000">
              <a:off x="5028715" y="1718350"/>
              <a:ext cx="22569" cy="22569"/>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1400"/>
                <a:buFont typeface="Arial"/>
                <a:buNone/>
              </a:pPr>
              <a:endParaRPr sz="1400">
                <a:solidFill>
                  <a:schemeClr val="dk1"/>
                </a:solidFill>
                <a:latin typeface="Arial"/>
                <a:ea typeface="Arial"/>
                <a:cs typeface="Arial"/>
                <a:sym typeface="Arial"/>
              </a:endParaRPr>
            </a:p>
          </p:txBody>
        </p:sp>
        <p:sp>
          <p:nvSpPr>
            <p:cNvPr id="948" name="Google Shape;948;p25"/>
            <p:cNvSpPr/>
            <p:nvPr/>
          </p:nvSpPr>
          <p:spPr>
            <a:xfrm>
              <a:off x="4289414" y="2766"/>
              <a:ext cx="1501171" cy="1501171"/>
            </a:xfrm>
            <a:prstGeom prst="ellipse">
              <a:avLst/>
            </a:prstGeom>
            <a:solidFill>
              <a:srgbClr val="77BD1E"/>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25"/>
            <p:cNvSpPr txBox="1"/>
            <p:nvPr/>
          </p:nvSpPr>
          <p:spPr>
            <a:xfrm>
              <a:off x="4509255" y="222607"/>
              <a:ext cx="1061489" cy="1061489"/>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lt1"/>
                </a:buClr>
                <a:buSzPts val="1400"/>
                <a:buFont typeface="Arial"/>
                <a:buNone/>
              </a:pPr>
              <a:r>
                <a:rPr lang="en-US"/>
                <a:t>Contratista</a:t>
              </a:r>
              <a:endParaRPr/>
            </a:p>
          </p:txBody>
        </p:sp>
        <p:sp>
          <p:nvSpPr>
            <p:cNvPr id="950" name="Google Shape;950;p25"/>
            <p:cNvSpPr/>
            <p:nvPr/>
          </p:nvSpPr>
          <p:spPr>
            <a:xfrm>
              <a:off x="5790585" y="2692515"/>
              <a:ext cx="451394" cy="26806"/>
            </a:xfrm>
            <a:custGeom>
              <a:avLst/>
              <a:gdLst/>
              <a:ahLst/>
              <a:cxnLst/>
              <a:rect l="l" t="t" r="r" b="b"/>
              <a:pathLst>
                <a:path w="120000" h="120000" extrusionOk="0">
                  <a:moveTo>
                    <a:pt x="0" y="60000"/>
                  </a:moveTo>
                  <a:lnTo>
                    <a:pt x="120000" y="60000"/>
                  </a:lnTo>
                </a:path>
              </a:pathLst>
            </a:custGeom>
            <a:noFill/>
            <a:ln w="12700" cap="flat" cmpd="sng">
              <a:solidFill>
                <a:srgbClr val="5D9616"/>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25"/>
            <p:cNvSpPr txBox="1"/>
            <p:nvPr/>
          </p:nvSpPr>
          <p:spPr>
            <a:xfrm>
              <a:off x="6004998" y="2694633"/>
              <a:ext cx="22569" cy="22569"/>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1400"/>
                <a:buFont typeface="Arial"/>
                <a:buNone/>
              </a:pPr>
              <a:endParaRPr sz="1400">
                <a:solidFill>
                  <a:schemeClr val="dk1"/>
                </a:solidFill>
                <a:latin typeface="Arial"/>
                <a:ea typeface="Arial"/>
                <a:cs typeface="Arial"/>
                <a:sym typeface="Arial"/>
              </a:endParaRPr>
            </a:p>
          </p:txBody>
        </p:sp>
        <p:sp>
          <p:nvSpPr>
            <p:cNvPr id="952" name="Google Shape;952;p25"/>
            <p:cNvSpPr/>
            <p:nvPr/>
          </p:nvSpPr>
          <p:spPr>
            <a:xfrm>
              <a:off x="6241980" y="1955332"/>
              <a:ext cx="1501171" cy="1501171"/>
            </a:xfrm>
            <a:prstGeom prst="ellipse">
              <a:avLst/>
            </a:prstGeom>
            <a:solidFill>
              <a:srgbClr val="77BD1E"/>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25"/>
            <p:cNvSpPr txBox="1"/>
            <p:nvPr/>
          </p:nvSpPr>
          <p:spPr>
            <a:xfrm>
              <a:off x="6461821" y="2175173"/>
              <a:ext cx="1061489" cy="1061489"/>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lt1"/>
                </a:buClr>
                <a:buSzPts val="1400"/>
                <a:buFont typeface="Arial"/>
                <a:buNone/>
              </a:pPr>
              <a:r>
                <a:rPr lang="en-US">
                  <a:solidFill>
                    <a:schemeClr val="lt1"/>
                  </a:solidFill>
                </a:rPr>
                <a:t>Contratistas</a:t>
              </a:r>
              <a:endParaRPr>
                <a:solidFill>
                  <a:schemeClr val="lt1"/>
                </a:solidFill>
              </a:endParaRPr>
            </a:p>
          </p:txBody>
        </p:sp>
        <p:sp>
          <p:nvSpPr>
            <p:cNvPr id="954" name="Google Shape;954;p25"/>
            <p:cNvSpPr/>
            <p:nvPr/>
          </p:nvSpPr>
          <p:spPr>
            <a:xfrm rot="5400000">
              <a:off x="4814302" y="3668798"/>
              <a:ext cx="451394" cy="26806"/>
            </a:xfrm>
            <a:custGeom>
              <a:avLst/>
              <a:gdLst/>
              <a:ahLst/>
              <a:cxnLst/>
              <a:rect l="l" t="t" r="r" b="b"/>
              <a:pathLst>
                <a:path w="120000" h="120000" extrusionOk="0">
                  <a:moveTo>
                    <a:pt x="0" y="60000"/>
                  </a:moveTo>
                  <a:lnTo>
                    <a:pt x="120000" y="60000"/>
                  </a:lnTo>
                </a:path>
              </a:pathLst>
            </a:custGeom>
            <a:noFill/>
            <a:ln w="12700" cap="flat" cmpd="sng">
              <a:solidFill>
                <a:srgbClr val="5D9616"/>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25"/>
            <p:cNvSpPr txBox="1"/>
            <p:nvPr/>
          </p:nvSpPr>
          <p:spPr>
            <a:xfrm rot="5400000">
              <a:off x="5028715" y="3670916"/>
              <a:ext cx="22569" cy="22569"/>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1400"/>
                <a:buFont typeface="Arial"/>
                <a:buNone/>
              </a:pPr>
              <a:endParaRPr sz="1400">
                <a:solidFill>
                  <a:schemeClr val="dk1"/>
                </a:solidFill>
                <a:latin typeface="Arial"/>
                <a:ea typeface="Arial"/>
                <a:cs typeface="Arial"/>
                <a:sym typeface="Arial"/>
              </a:endParaRPr>
            </a:p>
          </p:txBody>
        </p:sp>
        <p:sp>
          <p:nvSpPr>
            <p:cNvPr id="956" name="Google Shape;956;p25"/>
            <p:cNvSpPr/>
            <p:nvPr/>
          </p:nvSpPr>
          <p:spPr>
            <a:xfrm>
              <a:off x="4289414" y="3907898"/>
              <a:ext cx="1501171" cy="1501171"/>
            </a:xfrm>
            <a:prstGeom prst="ellipse">
              <a:avLst/>
            </a:prstGeom>
            <a:solidFill>
              <a:srgbClr val="77BD1E"/>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25"/>
            <p:cNvSpPr txBox="1"/>
            <p:nvPr/>
          </p:nvSpPr>
          <p:spPr>
            <a:xfrm>
              <a:off x="4509255" y="4127739"/>
              <a:ext cx="1061489" cy="1061489"/>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lt1"/>
                </a:buClr>
                <a:buSzPts val="1400"/>
                <a:buFont typeface="Arial"/>
                <a:buNone/>
              </a:pPr>
              <a:r>
                <a:rPr lang="en-US">
                  <a:solidFill>
                    <a:schemeClr val="lt1"/>
                  </a:solidFill>
                </a:rPr>
                <a:t>Contratistas</a:t>
              </a:r>
              <a:endParaRPr/>
            </a:p>
          </p:txBody>
        </p:sp>
        <p:sp>
          <p:nvSpPr>
            <p:cNvPr id="958" name="Google Shape;958;p25"/>
            <p:cNvSpPr/>
            <p:nvPr/>
          </p:nvSpPr>
          <p:spPr>
            <a:xfrm rot="10800000">
              <a:off x="3838019" y="2692515"/>
              <a:ext cx="451394" cy="26806"/>
            </a:xfrm>
            <a:custGeom>
              <a:avLst/>
              <a:gdLst/>
              <a:ahLst/>
              <a:cxnLst/>
              <a:rect l="l" t="t" r="r" b="b"/>
              <a:pathLst>
                <a:path w="120000" h="120000" extrusionOk="0">
                  <a:moveTo>
                    <a:pt x="0" y="60000"/>
                  </a:moveTo>
                  <a:lnTo>
                    <a:pt x="120000" y="60000"/>
                  </a:lnTo>
                </a:path>
              </a:pathLst>
            </a:custGeom>
            <a:noFill/>
            <a:ln w="12700" cap="flat" cmpd="sng">
              <a:solidFill>
                <a:srgbClr val="5D9616"/>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25"/>
            <p:cNvSpPr txBox="1"/>
            <p:nvPr/>
          </p:nvSpPr>
          <p:spPr>
            <a:xfrm>
              <a:off x="4052431" y="2694633"/>
              <a:ext cx="22569" cy="22569"/>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1400"/>
                <a:buFont typeface="Arial"/>
                <a:buNone/>
              </a:pPr>
              <a:endParaRPr sz="1400">
                <a:solidFill>
                  <a:schemeClr val="dk1"/>
                </a:solidFill>
                <a:latin typeface="Arial"/>
                <a:ea typeface="Arial"/>
                <a:cs typeface="Arial"/>
                <a:sym typeface="Arial"/>
              </a:endParaRPr>
            </a:p>
          </p:txBody>
        </p:sp>
        <p:sp>
          <p:nvSpPr>
            <p:cNvPr id="960" name="Google Shape;960;p25"/>
            <p:cNvSpPr/>
            <p:nvPr/>
          </p:nvSpPr>
          <p:spPr>
            <a:xfrm>
              <a:off x="2336847" y="1955332"/>
              <a:ext cx="1501171" cy="1501171"/>
            </a:xfrm>
            <a:prstGeom prst="ellipse">
              <a:avLst/>
            </a:prstGeom>
            <a:solidFill>
              <a:srgbClr val="77BD1E"/>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25"/>
            <p:cNvSpPr txBox="1"/>
            <p:nvPr/>
          </p:nvSpPr>
          <p:spPr>
            <a:xfrm>
              <a:off x="2556688" y="2175173"/>
              <a:ext cx="1061489" cy="1061489"/>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lt1"/>
                </a:buClr>
                <a:buSzPts val="1400"/>
                <a:buFont typeface="Arial"/>
                <a:buNone/>
              </a:pPr>
              <a:r>
                <a:rPr lang="en-US">
                  <a:solidFill>
                    <a:schemeClr val="lt1"/>
                  </a:solidFill>
                </a:rPr>
                <a:t>Contratistas</a:t>
              </a:r>
              <a:endParaRPr/>
            </a:p>
          </p:txBody>
        </p:sp>
      </p:grpSp>
      <p:pic>
        <p:nvPicPr>
          <p:cNvPr id="962" name="Google Shape;962;p25" descr="Users with solid fill"/>
          <p:cNvPicPr preferRelativeResize="0"/>
          <p:nvPr/>
        </p:nvPicPr>
        <p:blipFill rotWithShape="1">
          <a:blip r:embed="rId3">
            <a:alphaModFix/>
          </a:blip>
          <a:srcRect/>
          <a:stretch/>
        </p:blipFill>
        <p:spPr>
          <a:xfrm>
            <a:off x="2373697" y="3583142"/>
            <a:ext cx="914400" cy="914400"/>
          </a:xfrm>
          <a:prstGeom prst="rect">
            <a:avLst/>
          </a:prstGeom>
          <a:noFill/>
          <a:ln>
            <a:noFill/>
          </a:ln>
        </p:spPr>
      </p:pic>
      <p:pic>
        <p:nvPicPr>
          <p:cNvPr id="963" name="Google Shape;963;p25" descr="Users with solid fill"/>
          <p:cNvPicPr preferRelativeResize="0"/>
          <p:nvPr/>
        </p:nvPicPr>
        <p:blipFill rotWithShape="1">
          <a:blip r:embed="rId3">
            <a:alphaModFix/>
          </a:blip>
          <a:srcRect/>
          <a:stretch/>
        </p:blipFill>
        <p:spPr>
          <a:xfrm>
            <a:off x="377471" y="3576314"/>
            <a:ext cx="914400" cy="914400"/>
          </a:xfrm>
          <a:prstGeom prst="rect">
            <a:avLst/>
          </a:prstGeom>
          <a:noFill/>
          <a:ln>
            <a:noFill/>
          </a:ln>
        </p:spPr>
      </p:pic>
      <p:pic>
        <p:nvPicPr>
          <p:cNvPr id="964" name="Google Shape;964;p25" descr="Users with solid fill"/>
          <p:cNvPicPr preferRelativeResize="0"/>
          <p:nvPr/>
        </p:nvPicPr>
        <p:blipFill rotWithShape="1">
          <a:blip r:embed="rId3">
            <a:alphaModFix/>
          </a:blip>
          <a:srcRect/>
          <a:stretch/>
        </p:blipFill>
        <p:spPr>
          <a:xfrm>
            <a:off x="2373697" y="5438965"/>
            <a:ext cx="914400" cy="914400"/>
          </a:xfrm>
          <a:prstGeom prst="rect">
            <a:avLst/>
          </a:prstGeom>
          <a:noFill/>
          <a:ln>
            <a:noFill/>
          </a:ln>
        </p:spPr>
      </p:pic>
      <p:pic>
        <p:nvPicPr>
          <p:cNvPr id="965" name="Google Shape;965;p25" descr="Users with solid fill"/>
          <p:cNvPicPr preferRelativeResize="0"/>
          <p:nvPr/>
        </p:nvPicPr>
        <p:blipFill rotWithShape="1">
          <a:blip r:embed="rId3">
            <a:alphaModFix/>
          </a:blip>
          <a:srcRect/>
          <a:stretch/>
        </p:blipFill>
        <p:spPr>
          <a:xfrm>
            <a:off x="2341880" y="1624125"/>
            <a:ext cx="914400" cy="914400"/>
          </a:xfrm>
          <a:prstGeom prst="rect">
            <a:avLst/>
          </a:prstGeom>
          <a:noFill/>
          <a:ln>
            <a:noFill/>
          </a:ln>
        </p:spPr>
      </p:pic>
      <p:pic>
        <p:nvPicPr>
          <p:cNvPr id="966" name="Google Shape;966;p25" descr="Users with solid fill"/>
          <p:cNvPicPr preferRelativeResize="0"/>
          <p:nvPr/>
        </p:nvPicPr>
        <p:blipFill rotWithShape="1">
          <a:blip r:embed="rId3">
            <a:alphaModFix/>
          </a:blip>
          <a:srcRect/>
          <a:stretch/>
        </p:blipFill>
        <p:spPr>
          <a:xfrm>
            <a:off x="4276717" y="3614472"/>
            <a:ext cx="914400" cy="914400"/>
          </a:xfrm>
          <a:prstGeom prst="rect">
            <a:avLst/>
          </a:prstGeom>
          <a:noFill/>
          <a:ln>
            <a:noFill/>
          </a:ln>
        </p:spPr>
      </p:pic>
      <p:grpSp>
        <p:nvGrpSpPr>
          <p:cNvPr id="967" name="Google Shape;967;p25"/>
          <p:cNvGrpSpPr/>
          <p:nvPr/>
        </p:nvGrpSpPr>
        <p:grpSpPr>
          <a:xfrm>
            <a:off x="5627018" y="1084335"/>
            <a:ext cx="6109334" cy="1754700"/>
            <a:chOff x="5627018" y="1084335"/>
            <a:chExt cx="6109334" cy="1754700"/>
          </a:xfrm>
        </p:grpSpPr>
        <p:sp>
          <p:nvSpPr>
            <p:cNvPr id="968" name="Google Shape;968;p25"/>
            <p:cNvSpPr txBox="1"/>
            <p:nvPr/>
          </p:nvSpPr>
          <p:spPr>
            <a:xfrm>
              <a:off x="5789047" y="1084335"/>
              <a:ext cx="5736900" cy="1754700"/>
            </a:xfrm>
            <a:prstGeom prst="rect">
              <a:avLst/>
            </a:prstGeom>
            <a:noFill/>
            <a:ln w="57150" cap="flat" cmpd="sng">
              <a:solidFill>
                <a:schemeClr val="accent1"/>
              </a:solidFill>
              <a:prstDash val="dash"/>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endParaRPr sz="1800" i="1">
                <a:solidFill>
                  <a:schemeClr val="dk1"/>
                </a:solidFill>
                <a:latin typeface="Arial"/>
                <a:ea typeface="Arial"/>
                <a:cs typeface="Arial"/>
                <a:sym typeface="Arial"/>
              </a:endParaRPr>
            </a:p>
            <a:p>
              <a:pPr marL="0" marR="0" lvl="0" indent="0" algn="l" rtl="0">
                <a:spcBef>
                  <a:spcPts val="0"/>
                </a:spcBef>
                <a:spcAft>
                  <a:spcPts val="0"/>
                </a:spcAft>
                <a:buNone/>
              </a:pPr>
              <a:endParaRPr sz="1800" i="1">
                <a:solidFill>
                  <a:schemeClr val="dk1"/>
                </a:solidFill>
                <a:latin typeface="Arial"/>
                <a:ea typeface="Arial"/>
                <a:cs typeface="Arial"/>
                <a:sym typeface="Arial"/>
              </a:endParaRPr>
            </a:p>
            <a:p>
              <a:pPr marL="0" marR="0" lvl="0" indent="0" algn="l" rtl="0">
                <a:spcBef>
                  <a:spcPts val="0"/>
                </a:spcBef>
                <a:spcAft>
                  <a:spcPts val="0"/>
                </a:spcAft>
                <a:buNone/>
              </a:pPr>
              <a:r>
                <a:rPr lang="en-US" sz="1800" b="1">
                  <a:solidFill>
                    <a:schemeClr val="accent1"/>
                  </a:solidFill>
                  <a:latin typeface="Arial"/>
                  <a:ea typeface="Arial"/>
                  <a:cs typeface="Arial"/>
                  <a:sym typeface="Arial"/>
                </a:rPr>
                <a:t>13.1 </a:t>
              </a:r>
              <a:r>
                <a:rPr lang="en-US" sz="1800" i="1">
                  <a:solidFill>
                    <a:schemeClr val="dk1"/>
                  </a:solidFill>
                </a:rPr>
                <a:t>La organización podría subcontratar actividades dentro del alcance de su certificado a contratistas certificados FSC para CoC y/o no certificados FSC para CoC. </a:t>
              </a:r>
              <a:endParaRPr/>
            </a:p>
          </p:txBody>
        </p:sp>
        <p:sp>
          <p:nvSpPr>
            <p:cNvPr id="969" name="Google Shape;969;p25"/>
            <p:cNvSpPr txBox="1"/>
            <p:nvPr/>
          </p:nvSpPr>
          <p:spPr>
            <a:xfrm>
              <a:off x="5627018" y="1225986"/>
              <a:ext cx="6109334" cy="101566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i="0" u="none" strike="noStrike" cap="none">
                  <a:solidFill>
                    <a:srgbClr val="78BE20"/>
                  </a:solidFill>
                  <a:latin typeface="Arial"/>
                  <a:ea typeface="Arial"/>
                  <a:cs typeface="Arial"/>
                  <a:sym typeface="Arial"/>
                </a:rPr>
                <a:t>FSC-STD-40-004</a:t>
              </a:r>
              <a:br>
                <a:rPr lang="en-US" sz="2400" b="1" i="0" u="none" strike="noStrike" cap="none">
                  <a:solidFill>
                    <a:srgbClr val="78BE20"/>
                  </a:solidFill>
                  <a:latin typeface="Arial"/>
                  <a:ea typeface="Arial"/>
                  <a:cs typeface="Arial"/>
                  <a:sym typeface="Arial"/>
                </a:rPr>
              </a:br>
              <a:endParaRPr sz="1800" i="1">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a:solidFill>
                    <a:srgbClr val="78BE20"/>
                  </a:solidFill>
                  <a:latin typeface="Arial"/>
                  <a:ea typeface="Arial"/>
                  <a:cs typeface="Arial"/>
                  <a:sym typeface="Arial"/>
                </a:rPr>
                <a:t> </a:t>
              </a:r>
              <a:endParaRPr sz="1800" b="1" i="1" u="none" strike="noStrike" cap="none">
                <a:solidFill>
                  <a:srgbClr val="FFFFFF"/>
                </a:solidFill>
                <a:latin typeface="Arial"/>
                <a:ea typeface="Arial"/>
                <a:cs typeface="Arial"/>
                <a:sym typeface="Arial"/>
              </a:endParaRPr>
            </a:p>
          </p:txBody>
        </p:sp>
      </p:grpSp>
      <p:sp>
        <p:nvSpPr>
          <p:cNvPr id="970" name="Google Shape;970;p25"/>
          <p:cNvSpPr txBox="1"/>
          <p:nvPr/>
        </p:nvSpPr>
        <p:spPr>
          <a:xfrm>
            <a:off x="3683000" y="4893350"/>
            <a:ext cx="9189797" cy="1107996"/>
          </a:xfrm>
          <a:prstGeom prst="rect">
            <a:avLst/>
          </a:prstGeom>
          <a:noFill/>
          <a:ln>
            <a:noFill/>
          </a:ln>
        </p:spPr>
        <p:txBody>
          <a:bodyPr spcFirstLastPara="1" wrap="square" lIns="91425" tIns="45700" rIns="91425" bIns="45700" anchor="t" anchorCtr="0">
            <a:spAutoFit/>
          </a:bodyPr>
          <a:lstStyle/>
          <a:p>
            <a:pPr marL="285750" marR="0" lvl="0" indent="-171450" algn="l" rtl="0">
              <a:spcBef>
                <a:spcPts val="0"/>
              </a:spcBef>
              <a:spcAft>
                <a:spcPts val="0"/>
              </a:spcAft>
              <a:buClr>
                <a:schemeClr val="dk1"/>
              </a:buClr>
              <a:buSzPts val="1800"/>
              <a:buFont typeface="Arial"/>
              <a:buNone/>
            </a:pPr>
            <a:endParaRPr sz="1800" b="1">
              <a:solidFill>
                <a:schemeClr val="dk1"/>
              </a:solidFill>
              <a:latin typeface="Arial"/>
              <a:ea typeface="Arial"/>
              <a:cs typeface="Arial"/>
              <a:sym typeface="Arial"/>
            </a:endParaRPr>
          </a:p>
          <a:p>
            <a:pPr marL="0" marR="0" lvl="0" indent="0" algn="l" rtl="0">
              <a:spcBef>
                <a:spcPts val="0"/>
              </a:spcBef>
              <a:spcAft>
                <a:spcPts val="0"/>
              </a:spcAft>
              <a:buNone/>
            </a:pPr>
            <a:r>
              <a:rPr lang="en-US" sz="2400" b="1">
                <a:solidFill>
                  <a:schemeClr val="dk1"/>
                </a:solidFill>
                <a:latin typeface="Arial"/>
                <a:ea typeface="Arial"/>
                <a:cs typeface="Arial"/>
                <a:sym typeface="Arial"/>
              </a:rPr>
              <a:t>	Borrador 🡪 Consulta 🡪 FSC-ADVICE-40-004-23 FSC- ADVICE-20-011-16</a:t>
            </a:r>
            <a:endParaRPr sz="1800" b="1">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AEF79FC7-D11C-38CA-703B-129BF65B89C6}"/>
              </a:ext>
            </a:extLst>
          </p:cNvPr>
          <p:cNvSpPr>
            <a:spLocks noGrp="1"/>
          </p:cNvSpPr>
          <p:nvPr>
            <p:ph type="ftr" idx="11"/>
          </p:nvPr>
        </p:nvSpPr>
        <p:spPr/>
        <p:txBody>
          <a:bodyPr/>
          <a:lstStyle/>
          <a:p>
            <a:r>
              <a:rPr lang="en-US"/>
              <a:t>8.1.FSC-CLR-Training_Main-Course_Module-1_V1-0_ 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67"/>
                                        </p:tgtEl>
                                        <p:attrNameLst>
                                          <p:attrName>style.visibility</p:attrName>
                                        </p:attrNameLst>
                                      </p:cBhvr>
                                      <p:to>
                                        <p:strVal val="visible"/>
                                      </p:to>
                                    </p:set>
                                    <p:anim calcmode="lin" valueType="num">
                                      <p:cBhvr additive="base">
                                        <p:cTn id="7" dur="500"/>
                                        <p:tgtEl>
                                          <p:spTgt spid="967"/>
                                        </p:tgtEl>
                                        <p:attrNameLst>
                                          <p:attrName>ppt_y</p:attrName>
                                        </p:attrNameLst>
                                      </p:cBhvr>
                                      <p:tavLst>
                                        <p:tav tm="0">
                                          <p:val>
                                            <p:strVal val="#ppt_y+1"/>
                                          </p:val>
                                        </p:tav>
                                        <p:tav tm="100000">
                                          <p:val>
                                            <p:strVal val="#ppt_y"/>
                                          </p:val>
                                        </p:tav>
                                      </p:tavLst>
                                    </p:anim>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42">
                                            <p:txEl>
                                              <p:pRg st="0" end="0"/>
                                            </p:txEl>
                                          </p:spTgt>
                                        </p:tgtEl>
                                        <p:attrNameLst>
                                          <p:attrName>style.visibility</p:attrName>
                                        </p:attrNameLst>
                                      </p:cBhvr>
                                      <p:to>
                                        <p:strVal val="visible"/>
                                      </p:to>
                                    </p:set>
                                    <p:animEffect transition="in" filter="fade">
                                      <p:cBhvr>
                                        <p:cTn id="11" dur="1000"/>
                                        <p:tgtEl>
                                          <p:spTgt spid="942">
                                            <p:txEl>
                                              <p:pRg st="0" end="0"/>
                                            </p:txEl>
                                          </p:spTgt>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942">
                                            <p:txEl>
                                              <p:pRg st="1" end="1"/>
                                            </p:txEl>
                                          </p:spTgt>
                                        </p:tgtEl>
                                        <p:attrNameLst>
                                          <p:attrName>style.visibility</p:attrName>
                                        </p:attrNameLst>
                                      </p:cBhvr>
                                      <p:to>
                                        <p:strVal val="visible"/>
                                      </p:to>
                                    </p:set>
                                    <p:animEffect transition="in" filter="fade">
                                      <p:cBhvr>
                                        <p:cTn id="15" dur="1000"/>
                                        <p:tgtEl>
                                          <p:spTgt spid="942">
                                            <p:txEl>
                                              <p:pRg st="1" end="1"/>
                                            </p:txEl>
                                          </p:spTgt>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970"/>
                                        </p:tgtEl>
                                        <p:attrNameLst>
                                          <p:attrName>style.visibility</p:attrName>
                                        </p:attrNameLst>
                                      </p:cBhvr>
                                      <p:to>
                                        <p:strVal val="visible"/>
                                      </p:to>
                                    </p:set>
                                    <p:animEffect transition="in" filter="fade">
                                      <p:cBhvr>
                                        <p:cTn id="19" dur="1000"/>
                                        <p:tgtEl>
                                          <p:spTgt spid="9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976"/>
        <p:cNvGrpSpPr/>
        <p:nvPr/>
      </p:nvGrpSpPr>
      <p:grpSpPr>
        <a:xfrm>
          <a:off x="0" y="0"/>
          <a:ext cx="0" cy="0"/>
          <a:chOff x="0" y="0"/>
          <a:chExt cx="0" cy="0"/>
        </a:xfrm>
      </p:grpSpPr>
      <p:sp>
        <p:nvSpPr>
          <p:cNvPr id="977" name="Google Shape;977;p26"/>
          <p:cNvSpPr txBox="1">
            <a:spLocks noGrp="1"/>
          </p:cNvSpPr>
          <p:nvPr>
            <p:ph type="title"/>
          </p:nvPr>
        </p:nvSpPr>
        <p:spPr>
          <a:xfrm>
            <a:off x="245806" y="40166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500"/>
              <a:buFont typeface="Arial"/>
              <a:buNone/>
            </a:pPr>
            <a:r>
              <a:rPr lang="en-US" sz="3500"/>
              <a:t>RLF y contratistas </a:t>
            </a:r>
            <a:br>
              <a:rPr lang="en-US" sz="3500"/>
            </a:br>
            <a:r>
              <a:rPr lang="en-US" sz="3500" b="0">
                <a:latin typeface="Arial"/>
                <a:ea typeface="Arial"/>
                <a:cs typeface="Arial"/>
                <a:sym typeface="Arial"/>
              </a:rPr>
              <a:t>(</a:t>
            </a:r>
            <a:r>
              <a:rPr lang="en-US" sz="3500" b="0"/>
              <a:t>ADVICE</a:t>
            </a:r>
            <a:r>
              <a:rPr lang="en-US" sz="3500" b="0">
                <a:latin typeface="Arial"/>
                <a:ea typeface="Arial"/>
                <a:cs typeface="Arial"/>
                <a:sym typeface="Arial"/>
              </a:rPr>
              <a:t>-40-004-23 V2-0)</a:t>
            </a:r>
            <a:endParaRPr sz="3500" b="0" cap="none">
              <a:latin typeface="Arial"/>
              <a:ea typeface="Arial"/>
              <a:cs typeface="Arial"/>
              <a:sym typeface="Arial"/>
            </a:endParaRPr>
          </a:p>
        </p:txBody>
      </p:sp>
      <p:sp>
        <p:nvSpPr>
          <p:cNvPr id="979" name="Google Shape;979;p26"/>
          <p:cNvSpPr/>
          <p:nvPr/>
        </p:nvSpPr>
        <p:spPr>
          <a:xfrm>
            <a:off x="334962" y="1574800"/>
            <a:ext cx="5761038" cy="622300"/>
          </a:xfrm>
          <a:prstGeom prst="roundRect">
            <a:avLst>
              <a:gd name="adj" fmla="val 16667"/>
            </a:avLst>
          </a:prstGeom>
          <a:solidFill>
            <a:schemeClr val="accent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lt1"/>
                </a:solidFill>
                <a:latin typeface="Arial"/>
                <a:ea typeface="Arial"/>
                <a:cs typeface="Arial"/>
                <a:sym typeface="Arial"/>
              </a:rPr>
              <a:t>Organización </a:t>
            </a:r>
            <a:endParaRPr sz="1800" b="1">
              <a:solidFill>
                <a:schemeClr val="lt1"/>
              </a:solidFill>
              <a:latin typeface="Arial"/>
              <a:ea typeface="Arial"/>
              <a:cs typeface="Arial"/>
              <a:sym typeface="Arial"/>
            </a:endParaRPr>
          </a:p>
        </p:txBody>
      </p:sp>
      <p:sp>
        <p:nvSpPr>
          <p:cNvPr id="980" name="Google Shape;980;p26"/>
          <p:cNvSpPr/>
          <p:nvPr/>
        </p:nvSpPr>
        <p:spPr>
          <a:xfrm>
            <a:off x="6303962" y="1574800"/>
            <a:ext cx="5761038" cy="622300"/>
          </a:xfrm>
          <a:prstGeom prst="roundRect">
            <a:avLst>
              <a:gd name="adj" fmla="val 16667"/>
            </a:avLst>
          </a:prstGeom>
          <a:solidFill>
            <a:srgbClr val="FFFF66"/>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dk2"/>
                </a:solidFill>
                <a:latin typeface="Arial"/>
                <a:ea typeface="Arial"/>
                <a:cs typeface="Arial"/>
                <a:sym typeface="Arial"/>
              </a:rPr>
              <a:t>Organismo de certificación </a:t>
            </a:r>
            <a:endParaRPr sz="1800" b="1">
              <a:solidFill>
                <a:schemeClr val="dk2"/>
              </a:solidFill>
              <a:latin typeface="Arial"/>
              <a:ea typeface="Arial"/>
              <a:cs typeface="Arial"/>
              <a:sym typeface="Arial"/>
            </a:endParaRPr>
          </a:p>
        </p:txBody>
      </p:sp>
      <p:sp>
        <p:nvSpPr>
          <p:cNvPr id="981" name="Google Shape;981;p26"/>
          <p:cNvSpPr/>
          <p:nvPr/>
        </p:nvSpPr>
        <p:spPr>
          <a:xfrm>
            <a:off x="334962" y="2459312"/>
            <a:ext cx="5761038" cy="1066800"/>
          </a:xfrm>
          <a:prstGeom prst="rect">
            <a:avLst/>
          </a:prstGeom>
          <a:solidFill>
            <a:schemeClr val="accent1"/>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Arial"/>
                <a:ea typeface="Arial"/>
                <a:cs typeface="Arial"/>
                <a:sym typeface="Arial"/>
              </a:rPr>
              <a:t>Las condiciones </a:t>
            </a:r>
            <a:r>
              <a:rPr lang="en-US" sz="1800" b="1">
                <a:solidFill>
                  <a:schemeClr val="lt1"/>
                </a:solidFill>
                <a:latin typeface="Arial"/>
                <a:ea typeface="Arial"/>
                <a:cs typeface="Arial"/>
                <a:sym typeface="Arial"/>
              </a:rPr>
              <a:t>del acuerdo de externalización </a:t>
            </a:r>
            <a:r>
              <a:rPr lang="en-US" sz="1800">
                <a:solidFill>
                  <a:schemeClr val="lt1"/>
                </a:solidFill>
                <a:latin typeface="Arial"/>
                <a:ea typeface="Arial"/>
                <a:cs typeface="Arial"/>
                <a:sym typeface="Arial"/>
              </a:rPr>
              <a:t>incluyen el compromiso del contratista con </a:t>
            </a:r>
            <a:r>
              <a:rPr lang="en-US" sz="1800">
                <a:solidFill>
                  <a:schemeClr val="lt1"/>
                </a:solidFill>
              </a:rPr>
              <a:t>los</a:t>
            </a:r>
            <a:r>
              <a:rPr lang="en-US" sz="1800">
                <a:solidFill>
                  <a:schemeClr val="lt1"/>
                </a:solidFill>
                <a:latin typeface="Arial"/>
                <a:ea typeface="Arial"/>
                <a:cs typeface="Arial"/>
                <a:sym typeface="Arial"/>
              </a:rPr>
              <a:t> RL</a:t>
            </a:r>
            <a:r>
              <a:rPr lang="en-US" sz="1800">
                <a:solidFill>
                  <a:schemeClr val="lt1"/>
                </a:solidFill>
              </a:rPr>
              <a:t>F</a:t>
            </a:r>
            <a:r>
              <a:rPr lang="en-US" sz="1800">
                <a:solidFill>
                  <a:schemeClr val="lt1"/>
                </a:solidFill>
                <a:latin typeface="Arial"/>
                <a:ea typeface="Arial"/>
                <a:cs typeface="Arial"/>
                <a:sym typeface="Arial"/>
              </a:rPr>
              <a:t> </a:t>
            </a:r>
            <a:endParaRPr/>
          </a:p>
          <a:p>
            <a:pPr marL="0" marR="0" lvl="0" indent="0" algn="ctr" rtl="0">
              <a:spcBef>
                <a:spcPts val="0"/>
              </a:spcBef>
              <a:spcAft>
                <a:spcPts val="0"/>
              </a:spcAft>
              <a:buNone/>
            </a:pPr>
            <a:r>
              <a:rPr lang="en-US" sz="1800">
                <a:solidFill>
                  <a:schemeClr val="lt1"/>
                </a:solidFill>
                <a:latin typeface="Arial"/>
                <a:ea typeface="Arial"/>
                <a:cs typeface="Arial"/>
                <a:sym typeface="Arial"/>
              </a:rPr>
              <a:t>(o documento aparte en el que se especifique el compromiso)</a:t>
            </a:r>
            <a:endParaRPr sz="1800">
              <a:solidFill>
                <a:schemeClr val="lt1"/>
              </a:solidFill>
              <a:latin typeface="Arial"/>
              <a:ea typeface="Arial"/>
              <a:cs typeface="Arial"/>
              <a:sym typeface="Arial"/>
            </a:endParaRPr>
          </a:p>
        </p:txBody>
      </p:sp>
      <p:sp>
        <p:nvSpPr>
          <p:cNvPr id="982" name="Google Shape;982;p26"/>
          <p:cNvSpPr/>
          <p:nvPr/>
        </p:nvSpPr>
        <p:spPr>
          <a:xfrm>
            <a:off x="334962" y="3840384"/>
            <a:ext cx="5761038" cy="1066800"/>
          </a:xfrm>
          <a:prstGeom prst="rect">
            <a:avLst/>
          </a:prstGeom>
          <a:solidFill>
            <a:schemeClr val="accent1"/>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lt1"/>
                </a:solidFill>
                <a:latin typeface="Arial"/>
                <a:ea typeface="Arial"/>
                <a:cs typeface="Arial"/>
                <a:sym typeface="Arial"/>
              </a:rPr>
              <a:t>La autoevaluación </a:t>
            </a:r>
            <a:r>
              <a:rPr lang="en-US" sz="1800">
                <a:solidFill>
                  <a:schemeClr val="lt1"/>
                </a:solidFill>
                <a:latin typeface="Arial"/>
                <a:ea typeface="Arial"/>
                <a:cs typeface="Arial"/>
                <a:sym typeface="Arial"/>
              </a:rPr>
              <a:t>incluye a los contratistas </a:t>
            </a:r>
            <a:br>
              <a:rPr lang="en-US" sz="1800">
                <a:solidFill>
                  <a:schemeClr val="lt1"/>
                </a:solidFill>
                <a:latin typeface="Arial"/>
                <a:ea typeface="Arial"/>
                <a:cs typeface="Arial"/>
                <a:sym typeface="Arial"/>
              </a:rPr>
            </a:br>
            <a:r>
              <a:rPr lang="en-US" sz="1800">
                <a:solidFill>
                  <a:schemeClr val="lt1"/>
                </a:solidFill>
                <a:latin typeface="Arial"/>
                <a:ea typeface="Arial"/>
                <a:cs typeface="Arial"/>
                <a:sym typeface="Arial"/>
              </a:rPr>
              <a:t>(o proporcionada por separado por el contratista)</a:t>
            </a:r>
            <a:endParaRPr sz="1800">
              <a:solidFill>
                <a:schemeClr val="lt1"/>
              </a:solidFill>
              <a:latin typeface="Arial"/>
              <a:ea typeface="Arial"/>
              <a:cs typeface="Arial"/>
              <a:sym typeface="Arial"/>
            </a:endParaRPr>
          </a:p>
        </p:txBody>
      </p:sp>
      <p:sp>
        <p:nvSpPr>
          <p:cNvPr id="983" name="Google Shape;983;p26"/>
          <p:cNvSpPr/>
          <p:nvPr/>
        </p:nvSpPr>
        <p:spPr>
          <a:xfrm>
            <a:off x="6303962" y="2459312"/>
            <a:ext cx="5651500" cy="2447872"/>
          </a:xfrm>
          <a:prstGeom prst="rect">
            <a:avLst/>
          </a:prstGeom>
          <a:solidFill>
            <a:srgbClr val="FAFA7A"/>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dk2"/>
                </a:solidFill>
              </a:rPr>
              <a:t>Revisión del acuerdo de subcontratación, del compromiso político y de la autoevaluación, como parte de las verificaciones realizadas por el organismo de certificación a la organización</a:t>
            </a:r>
            <a:endParaRPr/>
          </a:p>
          <a:p>
            <a:pPr marL="0" marR="0" lvl="0" indent="0" algn="ctr" rtl="0">
              <a:spcBef>
                <a:spcPts val="0"/>
              </a:spcBef>
              <a:spcAft>
                <a:spcPts val="0"/>
              </a:spcAft>
              <a:buNone/>
            </a:pPr>
            <a:endParaRPr sz="1800">
              <a:solidFill>
                <a:schemeClr val="dk2"/>
              </a:solidFill>
              <a:latin typeface="Arial"/>
              <a:ea typeface="Arial"/>
              <a:cs typeface="Arial"/>
              <a:sym typeface="Arial"/>
            </a:endParaRPr>
          </a:p>
          <a:p>
            <a:pPr marL="0" marR="0" lvl="0" indent="0" algn="ctr" rtl="0">
              <a:spcBef>
                <a:spcPts val="0"/>
              </a:spcBef>
              <a:spcAft>
                <a:spcPts val="0"/>
              </a:spcAft>
              <a:buNone/>
            </a:pPr>
            <a:r>
              <a:rPr lang="en-US" sz="1800">
                <a:solidFill>
                  <a:schemeClr val="dk2"/>
                </a:solidFill>
                <a:latin typeface="Arial"/>
                <a:ea typeface="Arial"/>
                <a:cs typeface="Arial"/>
                <a:sym typeface="Arial"/>
              </a:rPr>
              <a:t>Véase la sección 11 de STD-20-011:</a:t>
            </a:r>
            <a:endParaRPr/>
          </a:p>
          <a:p>
            <a:pPr marL="285750" marR="0" lvl="0" indent="-285750" algn="ctr" rtl="0">
              <a:spcBef>
                <a:spcPts val="0"/>
              </a:spcBef>
              <a:spcAft>
                <a:spcPts val="0"/>
              </a:spcAft>
              <a:buClr>
                <a:schemeClr val="dk2"/>
              </a:buClr>
              <a:buSzPts val="1800"/>
              <a:buFont typeface="Arial"/>
              <a:buChar char="•"/>
            </a:pPr>
            <a:r>
              <a:rPr lang="en-US" sz="1800">
                <a:solidFill>
                  <a:schemeClr val="dk2"/>
                </a:solidFill>
                <a:latin typeface="Arial"/>
                <a:ea typeface="Arial"/>
                <a:cs typeface="Arial"/>
                <a:sym typeface="Arial"/>
              </a:rPr>
              <a:t>Cláusulas 11.1 y 11.2: declaración política</a:t>
            </a:r>
            <a:endParaRPr/>
          </a:p>
          <a:p>
            <a:pPr marL="285750" marR="0" lvl="0" indent="-285750" algn="ctr" rtl="0">
              <a:spcBef>
                <a:spcPts val="0"/>
              </a:spcBef>
              <a:spcAft>
                <a:spcPts val="0"/>
              </a:spcAft>
              <a:buClr>
                <a:schemeClr val="dk2"/>
              </a:buClr>
              <a:buSzPts val="1800"/>
              <a:buFont typeface="Arial"/>
              <a:buChar char="•"/>
            </a:pPr>
            <a:r>
              <a:rPr lang="en-US" sz="1800">
                <a:solidFill>
                  <a:schemeClr val="dk2"/>
                </a:solidFill>
                <a:latin typeface="Arial"/>
                <a:ea typeface="Arial"/>
                <a:cs typeface="Arial"/>
                <a:sym typeface="Arial"/>
              </a:rPr>
              <a:t>Cláusula 11.3a): auto-evaluación</a:t>
            </a:r>
            <a:endParaRPr sz="1800">
              <a:solidFill>
                <a:schemeClr val="dk2"/>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67A62F74-FC06-9C64-C015-DB5F369454F1}"/>
              </a:ext>
            </a:extLst>
          </p:cNvPr>
          <p:cNvSpPr>
            <a:spLocks noGrp="1"/>
          </p:cNvSpPr>
          <p:nvPr>
            <p:ph type="ftr" idx="11"/>
          </p:nvPr>
        </p:nvSpPr>
        <p:spPr/>
        <p:txBody>
          <a:bodyPr/>
          <a:lstStyle/>
          <a:p>
            <a:r>
              <a:rPr lang="en-US"/>
              <a:t>8.1.FSC-CLR-Training_Main-Course_Module-1_V1-0_ 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988"/>
        <p:cNvGrpSpPr/>
        <p:nvPr/>
      </p:nvGrpSpPr>
      <p:grpSpPr>
        <a:xfrm>
          <a:off x="0" y="0"/>
          <a:ext cx="0" cy="0"/>
          <a:chOff x="0" y="0"/>
          <a:chExt cx="0" cy="0"/>
        </a:xfrm>
      </p:grpSpPr>
      <p:sp>
        <p:nvSpPr>
          <p:cNvPr id="989" name="Google Shape;989;p27"/>
          <p:cNvSpPr txBox="1">
            <a:spLocks noGrp="1"/>
          </p:cNvSpPr>
          <p:nvPr>
            <p:ph type="title"/>
          </p:nvPr>
        </p:nvSpPr>
        <p:spPr>
          <a:xfrm>
            <a:off x="245806" y="40166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500"/>
              <a:buFont typeface="Arial"/>
              <a:buNone/>
            </a:pPr>
            <a:r>
              <a:rPr lang="en-US" sz="3500"/>
              <a:t>RLF y contratistas (1 de 2)</a:t>
            </a:r>
            <a:br>
              <a:rPr lang="en-US" sz="3500"/>
            </a:br>
            <a:r>
              <a:rPr lang="en-US" sz="3200" b="0">
                <a:latin typeface="Arial"/>
                <a:ea typeface="Arial"/>
                <a:cs typeface="Arial"/>
                <a:sym typeface="Arial"/>
              </a:rPr>
              <a:t>(ADVICE-40-004-23 V2-0 y ADVICE-20-011-16 V2-0)</a:t>
            </a:r>
            <a:endParaRPr sz="3500" b="0" cap="none">
              <a:latin typeface="Arial"/>
              <a:ea typeface="Arial"/>
              <a:cs typeface="Arial"/>
              <a:sym typeface="Arial"/>
            </a:endParaRPr>
          </a:p>
        </p:txBody>
      </p:sp>
      <p:sp>
        <p:nvSpPr>
          <p:cNvPr id="991" name="Google Shape;991;p27"/>
          <p:cNvSpPr/>
          <p:nvPr/>
        </p:nvSpPr>
        <p:spPr>
          <a:xfrm>
            <a:off x="245806" y="1390268"/>
            <a:ext cx="5761038" cy="622300"/>
          </a:xfrm>
          <a:prstGeom prst="roundRect">
            <a:avLst>
              <a:gd name="adj" fmla="val 16667"/>
            </a:avLst>
          </a:prstGeom>
          <a:solidFill>
            <a:schemeClr val="accent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lt1"/>
                </a:solidFill>
                <a:latin typeface="Arial"/>
                <a:ea typeface="Arial"/>
                <a:cs typeface="Arial"/>
                <a:sym typeface="Arial"/>
              </a:rPr>
              <a:t>Organización </a:t>
            </a:r>
            <a:endParaRPr sz="1800" b="1">
              <a:solidFill>
                <a:schemeClr val="lt1"/>
              </a:solidFill>
              <a:latin typeface="Arial"/>
              <a:ea typeface="Arial"/>
              <a:cs typeface="Arial"/>
              <a:sym typeface="Arial"/>
            </a:endParaRPr>
          </a:p>
        </p:txBody>
      </p:sp>
      <p:sp>
        <p:nvSpPr>
          <p:cNvPr id="992" name="Google Shape;992;p27"/>
          <p:cNvSpPr/>
          <p:nvPr/>
        </p:nvSpPr>
        <p:spPr>
          <a:xfrm>
            <a:off x="6303962" y="1390268"/>
            <a:ext cx="5761038" cy="622300"/>
          </a:xfrm>
          <a:prstGeom prst="roundRect">
            <a:avLst>
              <a:gd name="adj" fmla="val 16667"/>
            </a:avLst>
          </a:prstGeom>
          <a:solidFill>
            <a:srgbClr val="FFFF66"/>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dk2"/>
                </a:solidFill>
                <a:latin typeface="Arial"/>
                <a:ea typeface="Arial"/>
                <a:cs typeface="Arial"/>
                <a:sym typeface="Arial"/>
              </a:rPr>
              <a:t>Organismo de certificación </a:t>
            </a:r>
            <a:endParaRPr sz="1800" b="1">
              <a:solidFill>
                <a:schemeClr val="dk2"/>
              </a:solidFill>
              <a:latin typeface="Arial"/>
              <a:ea typeface="Arial"/>
              <a:cs typeface="Arial"/>
              <a:sym typeface="Arial"/>
            </a:endParaRPr>
          </a:p>
        </p:txBody>
      </p:sp>
      <p:sp>
        <p:nvSpPr>
          <p:cNvPr id="993" name="Google Shape;993;p27"/>
          <p:cNvSpPr/>
          <p:nvPr/>
        </p:nvSpPr>
        <p:spPr>
          <a:xfrm>
            <a:off x="334962" y="2145040"/>
            <a:ext cx="5761038" cy="1066800"/>
          </a:xfrm>
          <a:prstGeom prst="rect">
            <a:avLst/>
          </a:prstGeom>
          <a:solidFill>
            <a:schemeClr val="accent1"/>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2000" b="1">
                <a:solidFill>
                  <a:schemeClr val="lt1"/>
                </a:solidFill>
                <a:latin typeface="Arial"/>
                <a:ea typeface="Arial"/>
                <a:cs typeface="Arial"/>
                <a:sym typeface="Arial"/>
              </a:rPr>
              <a:t>Pruebas de auditoría </a:t>
            </a:r>
            <a:r>
              <a:rPr lang="en-US" sz="2000">
                <a:solidFill>
                  <a:schemeClr val="lt1"/>
                </a:solidFill>
                <a:latin typeface="Arial"/>
                <a:ea typeface="Arial"/>
                <a:cs typeface="Arial"/>
                <a:sym typeface="Arial"/>
              </a:rPr>
              <a:t>del contratista (1</a:t>
            </a:r>
            <a:r>
              <a:rPr lang="en-US" sz="2000">
                <a:solidFill>
                  <a:schemeClr val="lt1"/>
                </a:solidFill>
              </a:rPr>
              <a:t>ra, 2da y 3ra parte</a:t>
            </a:r>
            <a:r>
              <a:rPr lang="en-US" sz="2000">
                <a:solidFill>
                  <a:schemeClr val="lt1"/>
                </a:solidFill>
                <a:latin typeface="Arial"/>
                <a:ea typeface="Arial"/>
                <a:cs typeface="Arial"/>
                <a:sym typeface="Arial"/>
              </a:rPr>
              <a:t>) puestas a disposición del organismo de certificación para su evaluación de riesgos. *</a:t>
            </a:r>
            <a:endParaRPr sz="2000">
              <a:solidFill>
                <a:schemeClr val="lt1"/>
              </a:solidFill>
              <a:latin typeface="Arial"/>
              <a:ea typeface="Arial"/>
              <a:cs typeface="Arial"/>
              <a:sym typeface="Arial"/>
            </a:endParaRPr>
          </a:p>
        </p:txBody>
      </p:sp>
      <p:sp>
        <p:nvSpPr>
          <p:cNvPr id="994" name="Google Shape;994;p27"/>
          <p:cNvSpPr/>
          <p:nvPr/>
        </p:nvSpPr>
        <p:spPr>
          <a:xfrm>
            <a:off x="6303962" y="2145040"/>
            <a:ext cx="5761038" cy="446744"/>
          </a:xfrm>
          <a:prstGeom prst="rect">
            <a:avLst/>
          </a:prstGeom>
          <a:solidFill>
            <a:srgbClr val="FAFA7A"/>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a:solidFill>
                  <a:schemeClr val="dk2"/>
                </a:solidFill>
                <a:latin typeface="Arial"/>
                <a:ea typeface="Arial"/>
                <a:cs typeface="Arial"/>
                <a:sym typeface="Arial"/>
              </a:rPr>
              <a:t>   Evaluación de riesgos de contratistas (no FSC)</a:t>
            </a:r>
            <a:endParaRPr/>
          </a:p>
        </p:txBody>
      </p:sp>
      <p:sp>
        <p:nvSpPr>
          <p:cNvPr id="995" name="Google Shape;995;p27"/>
          <p:cNvSpPr/>
          <p:nvPr/>
        </p:nvSpPr>
        <p:spPr>
          <a:xfrm>
            <a:off x="334962" y="3972856"/>
            <a:ext cx="5761038" cy="1066800"/>
          </a:xfrm>
          <a:prstGeom prst="rect">
            <a:avLst/>
          </a:prstGeom>
          <a:solidFill>
            <a:schemeClr val="lt2"/>
          </a:solidFill>
          <a:ln>
            <a:noFill/>
          </a:ln>
        </p:spPr>
        <p:txBody>
          <a:bodyPr spcFirstLastPara="1" wrap="square" lIns="91425" tIns="45700" rIns="91425" bIns="45700" anchor="ctr" anchorCtr="0">
            <a:noAutofit/>
          </a:bodyPr>
          <a:lstStyle/>
          <a:p>
            <a:pPr marL="88900" marR="0" lvl="0" indent="-88900" algn="just" rtl="0">
              <a:spcBef>
                <a:spcPts val="0"/>
              </a:spcBef>
              <a:spcAft>
                <a:spcPts val="0"/>
              </a:spcAft>
              <a:buNone/>
            </a:pPr>
            <a:r>
              <a:rPr lang="en-US" sz="1800">
                <a:solidFill>
                  <a:schemeClr val="dk2"/>
                </a:solidFill>
                <a:latin typeface="Arial"/>
                <a:ea typeface="Arial"/>
                <a:cs typeface="Arial"/>
                <a:sym typeface="Arial"/>
              </a:rPr>
              <a:t>*Sólo aplicable si el contratista no ha sido auditado antes, y no tiene una evaluación previa para FSC</a:t>
            </a:r>
            <a:endParaRPr sz="1800">
              <a:solidFill>
                <a:schemeClr val="lt1"/>
              </a:solidFill>
              <a:latin typeface="Arial"/>
              <a:ea typeface="Arial"/>
              <a:cs typeface="Arial"/>
              <a:sym typeface="Arial"/>
            </a:endParaRPr>
          </a:p>
        </p:txBody>
      </p:sp>
      <p:graphicFrame>
        <p:nvGraphicFramePr>
          <p:cNvPr id="996" name="Google Shape;996;p27"/>
          <p:cNvGraphicFramePr/>
          <p:nvPr/>
        </p:nvGraphicFramePr>
        <p:xfrm>
          <a:off x="6303962" y="2638868"/>
          <a:ext cx="5761050" cy="4881930"/>
        </p:xfrm>
        <a:graphic>
          <a:graphicData uri="http://schemas.openxmlformats.org/drawingml/2006/table">
            <a:tbl>
              <a:tblPr bandRow="1">
                <a:noFill/>
                <a:tableStyleId>{CA866A10-8514-404D-8CAA-79D7A464DCD7}</a:tableStyleId>
              </a:tblPr>
              <a:tblGrid>
                <a:gridCol w="1570050">
                  <a:extLst>
                    <a:ext uri="{9D8B030D-6E8A-4147-A177-3AD203B41FA5}">
                      <a16:colId xmlns:a16="http://schemas.microsoft.com/office/drawing/2014/main" val="20000"/>
                    </a:ext>
                  </a:extLst>
                </a:gridCol>
                <a:gridCol w="3297050">
                  <a:extLst>
                    <a:ext uri="{9D8B030D-6E8A-4147-A177-3AD203B41FA5}">
                      <a16:colId xmlns:a16="http://schemas.microsoft.com/office/drawing/2014/main" val="20001"/>
                    </a:ext>
                  </a:extLst>
                </a:gridCol>
                <a:gridCol w="893950">
                  <a:extLst>
                    <a:ext uri="{9D8B030D-6E8A-4147-A177-3AD203B41FA5}">
                      <a16:colId xmlns:a16="http://schemas.microsoft.com/office/drawing/2014/main" val="20002"/>
                    </a:ext>
                  </a:extLst>
                </a:gridCol>
              </a:tblGrid>
              <a:tr h="370850">
                <a:tc>
                  <a:txBody>
                    <a:bodyPr/>
                    <a:lstStyle/>
                    <a:p>
                      <a:pPr marL="0" marR="0" lvl="0" indent="0" algn="l" rtl="0">
                        <a:spcBef>
                          <a:spcPts val="0"/>
                        </a:spcBef>
                        <a:spcAft>
                          <a:spcPts val="0"/>
                        </a:spcAft>
                        <a:buNone/>
                      </a:pPr>
                      <a:r>
                        <a:rPr lang="en-US" sz="1600" u="none" strike="noStrike" cap="none"/>
                        <a:t>Evaluación previa del FSC</a:t>
                      </a:r>
                      <a:endParaRPr sz="1600"/>
                    </a:p>
                  </a:txBody>
                  <a:tcPr marL="91450" marR="91450" marT="45725" marB="45725">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l" rtl="0">
                        <a:spcBef>
                          <a:spcPts val="0"/>
                        </a:spcBef>
                        <a:spcAft>
                          <a:spcPts val="0"/>
                        </a:spcAft>
                        <a:buNone/>
                      </a:pPr>
                      <a:r>
                        <a:rPr lang="en-US" sz="1600"/>
                        <a:t>RLF NCs desde la última auditoría de vigilancia</a:t>
                      </a:r>
                      <a:endParaRPr sz="1600"/>
                    </a:p>
                  </a:txBody>
                  <a:tcPr marL="91450" marR="91450" marT="45725" marB="45725">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600"/>
                        <a:t>Alta</a:t>
                      </a:r>
                      <a:endParaRPr sz="1600"/>
                    </a:p>
                  </a:txBody>
                  <a:tcPr marL="91450" marR="91450" marT="45725" marB="45725">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endParaRPr sz="1600"/>
                    </a:p>
                  </a:txBody>
                  <a:tcPr marL="91450" marR="91450" marT="45725" marB="45725">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600"/>
                        <a:t>Reclamaciones fundamentadas desde la última evaluación del FSC</a:t>
                      </a:r>
                      <a:endParaRPr sz="1600"/>
                    </a:p>
                  </a:txBody>
                  <a:tcPr marL="91450" marR="91450" marT="45725" marB="45725"/>
                </a:tc>
                <a:tc>
                  <a:txBody>
                    <a:bodyPr/>
                    <a:lstStyle/>
                    <a:p>
                      <a:pPr marL="0" marR="0" lvl="0" indent="0" algn="ctr" rtl="0">
                        <a:spcBef>
                          <a:spcPts val="0"/>
                        </a:spcBef>
                        <a:spcAft>
                          <a:spcPts val="0"/>
                        </a:spcAft>
                        <a:buNone/>
                      </a:pPr>
                      <a:r>
                        <a:rPr lang="en-US" sz="1600"/>
                        <a:t>Alta</a:t>
                      </a:r>
                      <a:endParaRPr sz="1600"/>
                    </a:p>
                  </a:txBody>
                  <a:tcPr marL="91450" marR="91450" marT="45725" marB="45725">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endParaRPr sz="1600"/>
                    </a:p>
                  </a:txBody>
                  <a:tcPr marL="91450" marR="91450" marT="45725" marB="45725">
                    <a:lnL w="12700" cap="flat" cmpd="sng">
                      <a:solidFill>
                        <a:schemeClr val="dk1"/>
                      </a:solidFill>
                      <a:prstDash val="solid"/>
                      <a:round/>
                      <a:headEnd type="none" w="sm" len="sm"/>
                      <a:tailEnd type="none" w="sm" len="sm"/>
                    </a:lnL>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1600"/>
                        <a:t>Sin NC ni reclamaciones</a:t>
                      </a:r>
                      <a:endParaRPr sz="1600"/>
                    </a:p>
                  </a:txBody>
                  <a:tcPr marL="91450" marR="91450" marT="45725" marB="45725">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600"/>
                        <a:t>Bajo</a:t>
                      </a:r>
                      <a:endParaRPr sz="1600"/>
                    </a:p>
                  </a:txBody>
                  <a:tcPr marL="91450" marR="91450" marT="45725" marB="45725">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70850">
                <a:tc>
                  <a:txBody>
                    <a:bodyPr/>
                    <a:lstStyle/>
                    <a:p>
                      <a:pPr marL="0" marR="0" lvl="0" indent="0" algn="l" rtl="0">
                        <a:spcBef>
                          <a:spcPts val="0"/>
                        </a:spcBef>
                        <a:spcAft>
                          <a:spcPts val="0"/>
                        </a:spcAft>
                        <a:buNone/>
                      </a:pPr>
                      <a:r>
                        <a:rPr lang="en-US" sz="1600"/>
                        <a:t>Sin evaluación FSC previa</a:t>
                      </a:r>
                      <a:endParaRPr sz="1600"/>
                    </a:p>
                  </a:txBody>
                  <a:tcPr marL="91450" marR="91450" marT="45725" marB="45725">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1600"/>
                        <a:t>Auditoría de 1ra, 2da o 3ra parte que cumple:</a:t>
                      </a:r>
                      <a:br>
                        <a:rPr lang="en-US" sz="1600"/>
                      </a:br>
                      <a:r>
                        <a:rPr lang="en-US" sz="1600"/>
                        <a:t>1) Conformidad demostrada con los RLF</a:t>
                      </a:r>
                      <a:br>
                        <a:rPr lang="en-US" sz="1600"/>
                      </a:br>
                      <a:r>
                        <a:rPr lang="en-US" sz="1600"/>
                        <a:t>2) realizada "anualmente”</a:t>
                      </a:r>
                      <a:br>
                        <a:rPr lang="en-US" sz="1600"/>
                      </a:br>
                      <a:r>
                        <a:rPr lang="en-US" sz="1600"/>
                        <a:t>3) Registros disponibles, </a:t>
                      </a:r>
                      <a:endParaRPr/>
                    </a:p>
                    <a:p>
                      <a:pPr marL="0" marR="0" lvl="0" indent="0" algn="l" rtl="0">
                        <a:spcBef>
                          <a:spcPts val="0"/>
                        </a:spcBef>
                        <a:spcAft>
                          <a:spcPts val="0"/>
                        </a:spcAft>
                        <a:buNone/>
                      </a:pPr>
                      <a:r>
                        <a:rPr lang="en-US" sz="1600"/>
                        <a:t>4) Incluidas las entrevistas con los trabajadores</a:t>
                      </a:r>
                      <a:endParaRPr/>
                    </a:p>
                  </a:txBody>
                  <a:tcPr marL="91450" marR="91450" marT="45725" marB="45725">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600"/>
                        <a:t>Bajo</a:t>
                      </a:r>
                      <a:endParaRPr sz="1600"/>
                    </a:p>
                  </a:txBody>
                  <a:tcPr marL="91450" marR="91450" marT="45725" marB="45725">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370850">
                <a:tc>
                  <a:txBody>
                    <a:bodyPr/>
                    <a:lstStyle/>
                    <a:p>
                      <a:pPr marL="0" marR="0" lvl="0" indent="0" algn="l" rtl="0">
                        <a:spcBef>
                          <a:spcPts val="0"/>
                        </a:spcBef>
                        <a:spcAft>
                          <a:spcPts val="0"/>
                        </a:spcAft>
                        <a:buNone/>
                      </a:pPr>
                      <a:r>
                        <a:rPr lang="en-US" sz="1600"/>
                        <a:t>Sin evaluación/auditoría FSC previa</a:t>
                      </a:r>
                      <a:endParaRPr sz="1600"/>
                    </a:p>
                  </a:txBody>
                  <a:tcPr marL="91450" marR="91450" marT="45725" marB="45725">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1600"/>
                        <a:t>¿Otros aspectos verificables?</a:t>
                      </a:r>
                      <a:endParaRPr/>
                    </a:p>
                  </a:txBody>
                  <a:tcPr marL="91450" marR="91450" marT="45725" marB="45725">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600"/>
                        <a:t>Alta</a:t>
                      </a:r>
                      <a:br>
                        <a:rPr lang="en-US" sz="1600"/>
                      </a:br>
                      <a:r>
                        <a:rPr lang="en-US" sz="1600"/>
                        <a:t>Bajo</a:t>
                      </a:r>
                      <a:endParaRPr sz="1600"/>
                    </a:p>
                  </a:txBody>
                  <a:tcPr marL="91450" marR="91450" marT="45725" marB="45725">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2" name="Footer Placeholder 1">
            <a:extLst>
              <a:ext uri="{FF2B5EF4-FFF2-40B4-BE49-F238E27FC236}">
                <a16:creationId xmlns:a16="http://schemas.microsoft.com/office/drawing/2014/main" id="{6F6BF8D4-101C-A415-E654-522FFB9A3EBD}"/>
              </a:ext>
            </a:extLst>
          </p:cNvPr>
          <p:cNvSpPr>
            <a:spLocks noGrp="1"/>
          </p:cNvSpPr>
          <p:nvPr>
            <p:ph type="ftr" idx="11"/>
          </p:nvPr>
        </p:nvSpPr>
        <p:spPr/>
        <p:txBody>
          <a:bodyPr/>
          <a:lstStyle/>
          <a:p>
            <a:r>
              <a:rPr lang="en-US"/>
              <a:t>8.1.FSC-CLR-Training_Main-Course_Module-1_V1-0_ 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01"/>
        <p:cNvGrpSpPr/>
        <p:nvPr/>
      </p:nvGrpSpPr>
      <p:grpSpPr>
        <a:xfrm>
          <a:off x="0" y="0"/>
          <a:ext cx="0" cy="0"/>
          <a:chOff x="0" y="0"/>
          <a:chExt cx="0" cy="0"/>
        </a:xfrm>
      </p:grpSpPr>
      <p:sp>
        <p:nvSpPr>
          <p:cNvPr id="1002" name="Google Shape;1002;p28"/>
          <p:cNvSpPr txBox="1">
            <a:spLocks noGrp="1"/>
          </p:cNvSpPr>
          <p:nvPr>
            <p:ph type="title"/>
          </p:nvPr>
        </p:nvSpPr>
        <p:spPr>
          <a:xfrm>
            <a:off x="245805" y="401664"/>
            <a:ext cx="11678717"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500"/>
              <a:buFont typeface="Arial"/>
              <a:buNone/>
            </a:pPr>
            <a:r>
              <a:rPr lang="en-US" sz="3500"/>
              <a:t>RLF y contratistas (2 de 2) </a:t>
            </a:r>
            <a:br>
              <a:rPr lang="en-US" sz="3500"/>
            </a:br>
            <a:r>
              <a:rPr lang="en-US" sz="3600" b="0">
                <a:latin typeface="Arial"/>
                <a:ea typeface="Arial"/>
                <a:cs typeface="Arial"/>
                <a:sym typeface="Arial"/>
              </a:rPr>
              <a:t>(ADVICE-40-004-23 V2-0 y ADVICE-20-011-16 V2-0)</a:t>
            </a:r>
            <a:endParaRPr sz="3500" b="0" cap="none">
              <a:latin typeface="Arial"/>
              <a:ea typeface="Arial"/>
              <a:cs typeface="Arial"/>
              <a:sym typeface="Arial"/>
            </a:endParaRPr>
          </a:p>
        </p:txBody>
      </p:sp>
      <p:sp>
        <p:nvSpPr>
          <p:cNvPr id="1004" name="Google Shape;1004;p28"/>
          <p:cNvSpPr/>
          <p:nvPr/>
        </p:nvSpPr>
        <p:spPr>
          <a:xfrm>
            <a:off x="3215481" y="1491480"/>
            <a:ext cx="5761038" cy="622300"/>
          </a:xfrm>
          <a:prstGeom prst="roundRect">
            <a:avLst>
              <a:gd name="adj" fmla="val 16667"/>
            </a:avLst>
          </a:prstGeom>
          <a:solidFill>
            <a:srgbClr val="FFFF66"/>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dk2"/>
                </a:solidFill>
                <a:latin typeface="Arial"/>
                <a:ea typeface="Arial"/>
                <a:cs typeface="Arial"/>
                <a:sym typeface="Arial"/>
              </a:rPr>
              <a:t>Organismo de certificación </a:t>
            </a:r>
            <a:endParaRPr sz="1800" b="1">
              <a:solidFill>
                <a:schemeClr val="dk2"/>
              </a:solidFill>
              <a:latin typeface="Arial"/>
              <a:ea typeface="Arial"/>
              <a:cs typeface="Arial"/>
              <a:sym typeface="Arial"/>
            </a:endParaRPr>
          </a:p>
        </p:txBody>
      </p:sp>
      <p:sp>
        <p:nvSpPr>
          <p:cNvPr id="1005" name="Google Shape;1005;p28"/>
          <p:cNvSpPr/>
          <p:nvPr/>
        </p:nvSpPr>
        <p:spPr>
          <a:xfrm>
            <a:off x="6269077" y="2768600"/>
            <a:ext cx="5587961" cy="622300"/>
          </a:xfrm>
          <a:prstGeom prst="rect">
            <a:avLst/>
          </a:prstGeom>
          <a:solidFill>
            <a:srgbClr val="FAFA7A"/>
          </a:solidFill>
          <a:ln w="5715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a:solidFill>
                  <a:schemeClr val="dk2"/>
                </a:solidFill>
                <a:latin typeface="Arial"/>
                <a:ea typeface="Arial"/>
                <a:cs typeface="Arial"/>
                <a:sym typeface="Arial"/>
              </a:rPr>
              <a:t>  Bajo</a:t>
            </a:r>
            <a:endParaRPr/>
          </a:p>
        </p:txBody>
      </p:sp>
      <p:sp>
        <p:nvSpPr>
          <p:cNvPr id="1006" name="Google Shape;1006;p28"/>
          <p:cNvSpPr/>
          <p:nvPr/>
        </p:nvSpPr>
        <p:spPr>
          <a:xfrm>
            <a:off x="508038" y="2765095"/>
            <a:ext cx="5587962" cy="622300"/>
          </a:xfrm>
          <a:prstGeom prst="rect">
            <a:avLst/>
          </a:prstGeom>
          <a:solidFill>
            <a:srgbClr val="FAFA7A"/>
          </a:solidFill>
          <a:ln w="571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a:solidFill>
                  <a:schemeClr val="dk2"/>
                </a:solidFill>
                <a:latin typeface="Arial"/>
                <a:ea typeface="Arial"/>
                <a:cs typeface="Arial"/>
                <a:sym typeface="Arial"/>
              </a:rPr>
              <a:t>  Alta</a:t>
            </a:r>
            <a:endParaRPr/>
          </a:p>
        </p:txBody>
      </p:sp>
      <p:pic>
        <p:nvPicPr>
          <p:cNvPr id="1007" name="Google Shape;1007;p28" descr="Arrow: Straight with solid fill"/>
          <p:cNvPicPr preferRelativeResize="0"/>
          <p:nvPr/>
        </p:nvPicPr>
        <p:blipFill rotWithShape="1">
          <a:blip r:embed="rId3">
            <a:alphaModFix/>
          </a:blip>
          <a:srcRect/>
          <a:stretch/>
        </p:blipFill>
        <p:spPr>
          <a:xfrm rot="-3205861">
            <a:off x="3232229" y="1925011"/>
            <a:ext cx="914400" cy="914400"/>
          </a:xfrm>
          <a:prstGeom prst="rect">
            <a:avLst/>
          </a:prstGeom>
          <a:noFill/>
          <a:ln>
            <a:noFill/>
          </a:ln>
        </p:spPr>
      </p:pic>
      <p:pic>
        <p:nvPicPr>
          <p:cNvPr id="1008" name="Google Shape;1008;p28" descr="Arrow: Straight with solid fill"/>
          <p:cNvPicPr preferRelativeResize="0"/>
          <p:nvPr/>
        </p:nvPicPr>
        <p:blipFill rotWithShape="1">
          <a:blip r:embed="rId3">
            <a:alphaModFix/>
          </a:blip>
          <a:srcRect/>
          <a:stretch/>
        </p:blipFill>
        <p:spPr>
          <a:xfrm rot="-8423762">
            <a:off x="8049495" y="1920889"/>
            <a:ext cx="914400" cy="914400"/>
          </a:xfrm>
          <a:prstGeom prst="rect">
            <a:avLst/>
          </a:prstGeom>
          <a:noFill/>
          <a:ln>
            <a:noFill/>
          </a:ln>
        </p:spPr>
      </p:pic>
      <p:sp>
        <p:nvSpPr>
          <p:cNvPr id="1009" name="Google Shape;1009;p28"/>
          <p:cNvSpPr/>
          <p:nvPr/>
        </p:nvSpPr>
        <p:spPr>
          <a:xfrm>
            <a:off x="508038" y="3470605"/>
            <a:ext cx="5587962" cy="2074193"/>
          </a:xfrm>
          <a:prstGeom prst="roundRect">
            <a:avLst>
              <a:gd name="adj" fmla="val 8095"/>
            </a:avLst>
          </a:prstGeom>
          <a:solidFill>
            <a:srgbClr val="FAFA7A"/>
          </a:solidFill>
          <a:ln w="381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285750" marR="0" lvl="0" indent="-285750" algn="l" rtl="0">
              <a:spcBef>
                <a:spcPts val="0"/>
              </a:spcBef>
              <a:spcAft>
                <a:spcPts val="0"/>
              </a:spcAft>
              <a:buClr>
                <a:schemeClr val="dk2"/>
              </a:buClr>
              <a:buSzPts val="1800"/>
              <a:buFont typeface="Arial"/>
              <a:buChar char="•"/>
            </a:pPr>
            <a:r>
              <a:rPr lang="en-US" sz="1800" b="1">
                <a:solidFill>
                  <a:schemeClr val="dk2"/>
                </a:solidFill>
                <a:latin typeface="Arial"/>
                <a:ea typeface="Arial"/>
                <a:cs typeface="Arial"/>
                <a:sym typeface="Arial"/>
              </a:rPr>
              <a:t>Auditoría in situ </a:t>
            </a:r>
            <a:r>
              <a:rPr lang="en-US" sz="1800">
                <a:solidFill>
                  <a:schemeClr val="dk2"/>
                </a:solidFill>
                <a:latin typeface="Arial"/>
                <a:ea typeface="Arial"/>
                <a:cs typeface="Arial"/>
                <a:sym typeface="Arial"/>
              </a:rPr>
              <a:t>que incluye entrevistas con el personal y observaciones in situ.</a:t>
            </a:r>
            <a:endParaRPr/>
          </a:p>
          <a:p>
            <a:pPr marL="285750" marR="0" lvl="0" indent="-171450" algn="l" rtl="0">
              <a:spcBef>
                <a:spcPts val="0"/>
              </a:spcBef>
              <a:spcAft>
                <a:spcPts val="0"/>
              </a:spcAft>
              <a:buClr>
                <a:schemeClr val="dk1"/>
              </a:buClr>
              <a:buSzPts val="1800"/>
              <a:buFont typeface="Arial"/>
              <a:buNone/>
            </a:pPr>
            <a:endParaRPr sz="1800">
              <a:solidFill>
                <a:schemeClr val="dk2"/>
              </a:solidFill>
              <a:latin typeface="Arial"/>
              <a:ea typeface="Arial"/>
              <a:cs typeface="Arial"/>
              <a:sym typeface="Arial"/>
            </a:endParaRPr>
          </a:p>
          <a:p>
            <a:pPr marL="285750" marR="0" lvl="0" indent="-285750" algn="l" rtl="0">
              <a:spcBef>
                <a:spcPts val="0"/>
              </a:spcBef>
              <a:spcAft>
                <a:spcPts val="0"/>
              </a:spcAft>
              <a:buClr>
                <a:schemeClr val="dk2"/>
              </a:buClr>
              <a:buSzPts val="1800"/>
              <a:buFont typeface="Arial"/>
              <a:buChar char="•"/>
            </a:pPr>
            <a:r>
              <a:rPr lang="en-US" sz="1800" b="1">
                <a:solidFill>
                  <a:schemeClr val="dk2"/>
                </a:solidFill>
                <a:latin typeface="Arial"/>
                <a:ea typeface="Arial"/>
                <a:cs typeface="Arial"/>
                <a:sym typeface="Arial"/>
              </a:rPr>
              <a:t>Muestreo: </a:t>
            </a:r>
            <a:br>
              <a:rPr lang="en-US" sz="1800">
                <a:solidFill>
                  <a:schemeClr val="dk2"/>
                </a:solidFill>
                <a:latin typeface="Arial"/>
                <a:ea typeface="Arial"/>
                <a:cs typeface="Arial"/>
                <a:sym typeface="Arial"/>
              </a:rPr>
            </a:br>
            <a:r>
              <a:rPr lang="en-US" sz="1800">
                <a:solidFill>
                  <a:schemeClr val="dk2"/>
                </a:solidFill>
                <a:latin typeface="Arial"/>
                <a:ea typeface="Arial"/>
                <a:cs typeface="Arial"/>
                <a:sym typeface="Arial"/>
              </a:rPr>
              <a:t>según la cláusula 9.6 de FSC-STD-20-011</a:t>
            </a:r>
            <a:endParaRPr/>
          </a:p>
        </p:txBody>
      </p:sp>
      <p:sp>
        <p:nvSpPr>
          <p:cNvPr id="1010" name="Google Shape;1010;p28"/>
          <p:cNvSpPr/>
          <p:nvPr/>
        </p:nvSpPr>
        <p:spPr>
          <a:xfrm>
            <a:off x="6269077" y="3470605"/>
            <a:ext cx="5587961" cy="2074193"/>
          </a:xfrm>
          <a:prstGeom prst="roundRect">
            <a:avLst>
              <a:gd name="adj" fmla="val 5646"/>
            </a:avLst>
          </a:prstGeom>
          <a:solidFill>
            <a:srgbClr val="FAFA7A"/>
          </a:solidFill>
          <a:ln w="381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chemeClr val="dk2"/>
              </a:solidFill>
              <a:latin typeface="Arial"/>
              <a:ea typeface="Arial"/>
              <a:cs typeface="Arial"/>
              <a:sym typeface="Arial"/>
            </a:endParaRPr>
          </a:p>
          <a:p>
            <a:pPr marL="285750" marR="0" lvl="0" indent="-285750" algn="l" rtl="0">
              <a:spcBef>
                <a:spcPts val="0"/>
              </a:spcBef>
              <a:spcAft>
                <a:spcPts val="0"/>
              </a:spcAft>
              <a:buClr>
                <a:schemeClr val="dk2"/>
              </a:buClr>
              <a:buSzPts val="1800"/>
              <a:buFont typeface="Arial"/>
              <a:buChar char="•"/>
            </a:pPr>
            <a:r>
              <a:rPr lang="en-US" sz="1800" b="1">
                <a:solidFill>
                  <a:schemeClr val="dk2"/>
                </a:solidFill>
                <a:latin typeface="Arial"/>
                <a:ea typeface="Arial"/>
                <a:cs typeface="Arial"/>
                <a:sym typeface="Arial"/>
              </a:rPr>
              <a:t>Revisión de la documentación </a:t>
            </a:r>
            <a:r>
              <a:rPr lang="en-US" sz="1800">
                <a:solidFill>
                  <a:schemeClr val="dk2"/>
                </a:solidFill>
                <a:latin typeface="Arial"/>
                <a:ea typeface="Arial"/>
                <a:cs typeface="Arial"/>
                <a:sym typeface="Arial"/>
              </a:rPr>
              <a:t>(acuerdo de </a:t>
            </a:r>
            <a:r>
              <a:rPr lang="en-US" sz="1800">
                <a:solidFill>
                  <a:schemeClr val="dk2"/>
                </a:solidFill>
              </a:rPr>
              <a:t>subcontrata</a:t>
            </a:r>
            <a:r>
              <a:rPr lang="en-US" sz="1800">
                <a:solidFill>
                  <a:schemeClr val="dk2"/>
                </a:solidFill>
                <a:latin typeface="Arial"/>
                <a:ea typeface="Arial"/>
                <a:cs typeface="Arial"/>
                <a:sym typeface="Arial"/>
              </a:rPr>
              <a:t>ción, autoevaluación), comprobación de cualquier cambio. </a:t>
            </a:r>
            <a:endParaRPr/>
          </a:p>
          <a:p>
            <a:pPr marL="285750" marR="0" lvl="0" indent="-171450" algn="l" rtl="0">
              <a:spcBef>
                <a:spcPts val="0"/>
              </a:spcBef>
              <a:spcAft>
                <a:spcPts val="0"/>
              </a:spcAft>
              <a:buClr>
                <a:schemeClr val="dk1"/>
              </a:buClr>
              <a:buSzPts val="1800"/>
              <a:buFont typeface="Arial"/>
              <a:buNone/>
            </a:pPr>
            <a:endParaRPr sz="1800" b="1">
              <a:solidFill>
                <a:schemeClr val="dk2"/>
              </a:solidFill>
              <a:latin typeface="Arial"/>
              <a:ea typeface="Arial"/>
              <a:cs typeface="Arial"/>
              <a:sym typeface="Arial"/>
            </a:endParaRPr>
          </a:p>
          <a:p>
            <a:pPr marL="285750" marR="0" lvl="0" indent="-285750" algn="l" rtl="0">
              <a:spcBef>
                <a:spcPts val="0"/>
              </a:spcBef>
              <a:spcAft>
                <a:spcPts val="0"/>
              </a:spcAft>
              <a:buClr>
                <a:schemeClr val="dk2"/>
              </a:buClr>
              <a:buSzPts val="1800"/>
              <a:buFont typeface="Arial"/>
              <a:buChar char="•"/>
            </a:pPr>
            <a:r>
              <a:rPr lang="en-US" sz="1800" b="1">
                <a:solidFill>
                  <a:schemeClr val="dk2"/>
                </a:solidFill>
                <a:latin typeface="Arial"/>
                <a:ea typeface="Arial"/>
                <a:cs typeface="Arial"/>
                <a:sym typeface="Arial"/>
              </a:rPr>
              <a:t>Muestreo: </a:t>
            </a:r>
            <a:br>
              <a:rPr lang="en-US" sz="1800">
                <a:solidFill>
                  <a:schemeClr val="dk2"/>
                </a:solidFill>
                <a:latin typeface="Arial"/>
                <a:ea typeface="Arial"/>
                <a:cs typeface="Arial"/>
                <a:sym typeface="Arial"/>
              </a:rPr>
            </a:br>
            <a:r>
              <a:rPr lang="en-US" sz="1800">
                <a:solidFill>
                  <a:schemeClr val="dk2"/>
                </a:solidFill>
                <a:latin typeface="Arial"/>
                <a:ea typeface="Arial"/>
                <a:cs typeface="Arial"/>
                <a:sym typeface="Arial"/>
              </a:rPr>
              <a:t>según la cláusula 9.6 de FSC-STD-20-011</a:t>
            </a:r>
            <a:endParaRPr sz="1800">
              <a:solidFill>
                <a:schemeClr val="dk2"/>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FF99A17A-1E87-134E-B574-243EE60A1AA3}"/>
              </a:ext>
            </a:extLst>
          </p:cNvPr>
          <p:cNvSpPr>
            <a:spLocks noGrp="1"/>
          </p:cNvSpPr>
          <p:nvPr>
            <p:ph type="ftr" idx="11"/>
          </p:nvPr>
        </p:nvSpPr>
        <p:spPr/>
        <p:txBody>
          <a:bodyPr/>
          <a:lstStyle/>
          <a:p>
            <a:r>
              <a:rPr lang="en-US"/>
              <a:t>8.1.FSC-CLR-Training_Main-Course_Module-1_V1-0_ 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14"/>
        <p:cNvGrpSpPr/>
        <p:nvPr/>
      </p:nvGrpSpPr>
      <p:grpSpPr>
        <a:xfrm>
          <a:off x="0" y="0"/>
          <a:ext cx="0" cy="0"/>
          <a:chOff x="0" y="0"/>
          <a:chExt cx="0" cy="0"/>
        </a:xfrm>
      </p:grpSpPr>
      <p:sp>
        <p:nvSpPr>
          <p:cNvPr id="1015" name="Google Shape;1015;p29"/>
          <p:cNvSpPr txBox="1">
            <a:spLocks noGrp="1"/>
          </p:cNvSpPr>
          <p:nvPr>
            <p:ph type="title"/>
          </p:nvPr>
        </p:nvSpPr>
        <p:spPr>
          <a:xfrm>
            <a:off x="719400" y="-2"/>
            <a:ext cx="4680000" cy="4068000"/>
          </a:xfrm>
          <a:prstGeom prst="rect">
            <a:avLst/>
          </a:prstGeom>
          <a:solidFill>
            <a:schemeClr val="dk2"/>
          </a:solidFill>
          <a:ln>
            <a:noFill/>
          </a:ln>
        </p:spPr>
        <p:txBody>
          <a:bodyPr spcFirstLastPara="1" wrap="square" lIns="342000" tIns="342000" rIns="0" bIns="504000" anchor="b" anchorCtr="0">
            <a:noAutofit/>
          </a:bodyPr>
          <a:lstStyle/>
          <a:p>
            <a:pPr marL="0" lvl="0" indent="0" algn="l" rtl="0">
              <a:lnSpc>
                <a:spcPct val="80000"/>
              </a:lnSpc>
              <a:spcBef>
                <a:spcPts val="0"/>
              </a:spcBef>
              <a:spcAft>
                <a:spcPts val="0"/>
              </a:spcAft>
              <a:buClr>
                <a:schemeClr val="accent1"/>
              </a:buClr>
              <a:buSzPts val="4500"/>
              <a:buFont typeface="Arial"/>
              <a:buNone/>
            </a:pPr>
            <a:r>
              <a:rPr lang="en-US"/>
              <a:t>Gracias</a:t>
            </a:r>
            <a:endParaRPr/>
          </a:p>
        </p:txBody>
      </p:sp>
      <p:pic>
        <p:nvPicPr>
          <p:cNvPr id="1016" name="Google Shape;1016;p29"/>
          <p:cNvPicPr preferRelativeResize="0">
            <a:picLocks noGrp="1"/>
          </p:cNvPicPr>
          <p:nvPr>
            <p:ph type="pic" idx="2"/>
          </p:nvPr>
        </p:nvPicPr>
        <p:blipFill rotWithShape="1">
          <a:blip r:embed="rId3">
            <a:alphaModFix/>
          </a:blip>
          <a:srcRect/>
          <a:stretch/>
        </p:blipFill>
        <p:spPr>
          <a:xfrm>
            <a:off x="0" y="-2"/>
            <a:ext cx="12192000" cy="6876000"/>
          </a:xfrm>
          <a:prstGeom prst="rect">
            <a:avLst/>
          </a:prstGeom>
          <a:solidFill>
            <a:srgbClr val="D8D8D8"/>
          </a:solid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3"/>
          <p:cNvSpPr txBox="1">
            <a:spLocks noGrp="1"/>
          </p:cNvSpPr>
          <p:nvPr>
            <p:ph type="title"/>
          </p:nvPr>
        </p:nvSpPr>
        <p:spPr>
          <a:xfrm>
            <a:off x="982953" y="609600"/>
            <a:ext cx="10080000" cy="10800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600"/>
              <a:buFont typeface="Arial"/>
              <a:buNone/>
            </a:pPr>
            <a:r>
              <a:rPr lang="en-US" sz="3600"/>
              <a:t>AGENDA</a:t>
            </a:r>
            <a:endParaRPr/>
          </a:p>
        </p:txBody>
      </p:sp>
      <p:graphicFrame>
        <p:nvGraphicFramePr>
          <p:cNvPr id="563" name="Google Shape;563;p3"/>
          <p:cNvGraphicFramePr/>
          <p:nvPr/>
        </p:nvGraphicFramePr>
        <p:xfrm>
          <a:off x="982953" y="1689600"/>
          <a:ext cx="9141800" cy="3780000"/>
        </p:xfrm>
        <a:graphic>
          <a:graphicData uri="http://schemas.openxmlformats.org/drawingml/2006/table">
            <a:tbl>
              <a:tblPr>
                <a:noFill/>
                <a:tableStyleId>{D1CE6728-8698-498A-8AAC-2CF33DCCCBA4}</a:tableStyleId>
              </a:tblPr>
              <a:tblGrid>
                <a:gridCol w="9141800">
                  <a:extLst>
                    <a:ext uri="{9D8B030D-6E8A-4147-A177-3AD203B41FA5}">
                      <a16:colId xmlns:a16="http://schemas.microsoft.com/office/drawing/2014/main" val="20000"/>
                    </a:ext>
                  </a:extLst>
                </a:gridCol>
              </a:tblGrid>
              <a:tr h="756000">
                <a:tc>
                  <a:txBody>
                    <a:bodyPr/>
                    <a:lstStyle/>
                    <a:p>
                      <a:pPr marL="0" marR="0" lvl="0" indent="0" algn="l" rtl="0">
                        <a:spcBef>
                          <a:spcPts val="0"/>
                        </a:spcBef>
                        <a:spcAft>
                          <a:spcPts val="0"/>
                        </a:spcAft>
                        <a:buNone/>
                      </a:pPr>
                      <a:r>
                        <a:rPr lang="en-US" sz="2000"/>
                        <a:t>Antecedentes</a:t>
                      </a:r>
                      <a:endParaRPr sz="2000"/>
                    </a:p>
                  </a:txBody>
                  <a:tcPr marL="91450" marR="91450" marT="45725" marB="45725" anchor="ctr"/>
                </a:tc>
                <a:extLst>
                  <a:ext uri="{0D108BD9-81ED-4DB2-BD59-A6C34878D82A}">
                    <a16:rowId xmlns:a16="http://schemas.microsoft.com/office/drawing/2014/main" val="10000"/>
                  </a:ext>
                </a:extLst>
              </a:tr>
              <a:tr h="756000">
                <a:tc>
                  <a:txBody>
                    <a:bodyPr/>
                    <a:lstStyle/>
                    <a:p>
                      <a:pPr marL="0" marR="0" lvl="0" indent="0" algn="l" rtl="0">
                        <a:spcBef>
                          <a:spcPts val="0"/>
                        </a:spcBef>
                        <a:spcAft>
                          <a:spcPts val="0"/>
                        </a:spcAft>
                        <a:buNone/>
                      </a:pPr>
                      <a:r>
                        <a:rPr lang="en-US" sz="2000"/>
                        <a:t>Requisitos Laborales Fundamentales</a:t>
                      </a:r>
                      <a:endParaRPr sz="2000"/>
                    </a:p>
                  </a:txBody>
                  <a:tcPr marL="91450" marR="91450" marT="45725" marB="45725" anchor="ctr"/>
                </a:tc>
                <a:extLst>
                  <a:ext uri="{0D108BD9-81ED-4DB2-BD59-A6C34878D82A}">
                    <a16:rowId xmlns:a16="http://schemas.microsoft.com/office/drawing/2014/main" val="10001"/>
                  </a:ext>
                </a:extLst>
              </a:tr>
              <a:tr h="756000">
                <a:tc>
                  <a:txBody>
                    <a:bodyPr/>
                    <a:lstStyle/>
                    <a:p>
                      <a:pPr marL="0" marR="0" lvl="0" indent="0" algn="l" rtl="0">
                        <a:spcBef>
                          <a:spcPts val="0"/>
                        </a:spcBef>
                        <a:spcAft>
                          <a:spcPts val="0"/>
                        </a:spcAft>
                        <a:buNone/>
                      </a:pPr>
                      <a:r>
                        <a:rPr lang="en-US" sz="2000"/>
                        <a:t>Planteamiento de una No Conformidad</a:t>
                      </a:r>
                      <a:endParaRPr sz="2000"/>
                    </a:p>
                  </a:txBody>
                  <a:tcPr marL="91450" marR="91450" marT="45725" marB="45725" anchor="ctr"/>
                </a:tc>
                <a:extLst>
                  <a:ext uri="{0D108BD9-81ED-4DB2-BD59-A6C34878D82A}">
                    <a16:rowId xmlns:a16="http://schemas.microsoft.com/office/drawing/2014/main" val="10002"/>
                  </a:ext>
                </a:extLst>
              </a:tr>
              <a:tr h="756000">
                <a:tc>
                  <a:txBody>
                    <a:bodyPr/>
                    <a:lstStyle/>
                    <a:p>
                      <a:pPr marL="0" marR="0" lvl="0" indent="0" algn="l" rtl="0">
                        <a:spcBef>
                          <a:spcPts val="0"/>
                        </a:spcBef>
                        <a:spcAft>
                          <a:spcPts val="0"/>
                        </a:spcAft>
                        <a:buNone/>
                      </a:pPr>
                      <a:r>
                        <a:rPr lang="en-US" sz="2000"/>
                        <a:t>Equivalencia con otros estándares</a:t>
                      </a:r>
                      <a:endParaRPr/>
                    </a:p>
                  </a:txBody>
                  <a:tcPr marL="91450" marR="91450" marT="45725" marB="45725" anchor="ctr"/>
                </a:tc>
                <a:extLst>
                  <a:ext uri="{0D108BD9-81ED-4DB2-BD59-A6C34878D82A}">
                    <a16:rowId xmlns:a16="http://schemas.microsoft.com/office/drawing/2014/main" val="10003"/>
                  </a:ext>
                </a:extLst>
              </a:tr>
              <a:tr h="756000">
                <a:tc>
                  <a:txBody>
                    <a:bodyPr/>
                    <a:lstStyle/>
                    <a:p>
                      <a:pPr marL="0" marR="0" lvl="0" indent="0" algn="l" rtl="0">
                        <a:spcBef>
                          <a:spcPts val="0"/>
                        </a:spcBef>
                        <a:spcAft>
                          <a:spcPts val="0"/>
                        </a:spcAft>
                        <a:buNone/>
                      </a:pPr>
                      <a:r>
                        <a:rPr lang="en-US" sz="2000"/>
                        <a:t>Subcontratación</a:t>
                      </a:r>
                      <a:endParaRPr/>
                    </a:p>
                  </a:txBody>
                  <a:tcPr marL="91450" marR="91450" marT="45725" marB="45725" anchor="ctr"/>
                </a:tc>
                <a:extLst>
                  <a:ext uri="{0D108BD9-81ED-4DB2-BD59-A6C34878D82A}">
                    <a16:rowId xmlns:a16="http://schemas.microsoft.com/office/drawing/2014/main" val="10004"/>
                  </a:ext>
                </a:extLst>
              </a:tr>
            </a:tbl>
          </a:graphicData>
        </a:graphic>
      </p:graphicFrame>
      <p:sp>
        <p:nvSpPr>
          <p:cNvPr id="2" name="Footer Placeholder 1">
            <a:extLst>
              <a:ext uri="{FF2B5EF4-FFF2-40B4-BE49-F238E27FC236}">
                <a16:creationId xmlns:a16="http://schemas.microsoft.com/office/drawing/2014/main" id="{938A2061-BC70-C467-879E-9FA8E7150F53}"/>
              </a:ext>
            </a:extLst>
          </p:cNvPr>
          <p:cNvSpPr>
            <a:spLocks noGrp="1"/>
          </p:cNvSpPr>
          <p:nvPr>
            <p:ph type="ftr" idx="11"/>
          </p:nvPr>
        </p:nvSpPr>
        <p:spPr/>
        <p:txBody>
          <a:bodyPr/>
          <a:lstStyle/>
          <a:p>
            <a:r>
              <a:rPr lang="en-US"/>
              <a:t>8.1.FSC-CLR-Training_Main-Course_Module-1_V1-0_ 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570" name="Google Shape;570;p4"/>
          <p:cNvSpPr txBox="1">
            <a:spLocks noGrp="1"/>
          </p:cNvSpPr>
          <p:nvPr>
            <p:ph type="title"/>
          </p:nvPr>
        </p:nvSpPr>
        <p:spPr>
          <a:xfrm>
            <a:off x="462338" y="43591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lt1"/>
              </a:buClr>
              <a:buSzPts val="3600"/>
              <a:buFont typeface="Arial"/>
              <a:buNone/>
            </a:pPr>
            <a:r>
              <a:rPr lang="en-US" sz="3500" cap="none">
                <a:solidFill>
                  <a:schemeClr val="lt1"/>
                </a:solidFill>
              </a:rPr>
              <a:t>Cadena de custodia en la cadena de valor FSC</a:t>
            </a:r>
            <a:endParaRPr sz="3000"/>
          </a:p>
        </p:txBody>
      </p:sp>
      <p:cxnSp>
        <p:nvCxnSpPr>
          <p:cNvPr id="571" name="Google Shape;571;p4"/>
          <p:cNvCxnSpPr/>
          <p:nvPr/>
        </p:nvCxnSpPr>
        <p:spPr>
          <a:xfrm rot="10800000">
            <a:off x="1283388" y="1930515"/>
            <a:ext cx="1168026" cy="4469"/>
          </a:xfrm>
          <a:prstGeom prst="straightConnector1">
            <a:avLst/>
          </a:prstGeom>
          <a:noFill/>
          <a:ln w="9525" cap="flat" cmpd="sng">
            <a:solidFill>
              <a:srgbClr val="92D050"/>
            </a:solidFill>
            <a:prstDash val="solid"/>
            <a:round/>
            <a:headEnd type="none" w="sm" len="sm"/>
            <a:tailEnd type="none" w="sm" len="sm"/>
          </a:ln>
        </p:spPr>
      </p:cxnSp>
      <p:cxnSp>
        <p:nvCxnSpPr>
          <p:cNvPr id="572" name="Google Shape;572;p4"/>
          <p:cNvCxnSpPr/>
          <p:nvPr/>
        </p:nvCxnSpPr>
        <p:spPr>
          <a:xfrm rot="10800000">
            <a:off x="9806127" y="1934983"/>
            <a:ext cx="985453" cy="1"/>
          </a:xfrm>
          <a:prstGeom prst="straightConnector1">
            <a:avLst/>
          </a:prstGeom>
          <a:noFill/>
          <a:ln w="9525" cap="flat" cmpd="sng">
            <a:solidFill>
              <a:srgbClr val="92D050"/>
            </a:solidFill>
            <a:prstDash val="solid"/>
            <a:round/>
            <a:headEnd type="none" w="sm" len="sm"/>
            <a:tailEnd type="none" w="sm" len="sm"/>
          </a:ln>
        </p:spPr>
      </p:cxnSp>
      <p:cxnSp>
        <p:nvCxnSpPr>
          <p:cNvPr id="573" name="Google Shape;573;p4"/>
          <p:cNvCxnSpPr/>
          <p:nvPr/>
        </p:nvCxnSpPr>
        <p:spPr>
          <a:xfrm rot="10800000">
            <a:off x="3228715" y="4334299"/>
            <a:ext cx="5734570" cy="1"/>
          </a:xfrm>
          <a:prstGeom prst="straightConnector1">
            <a:avLst/>
          </a:prstGeom>
          <a:noFill/>
          <a:ln w="9525" cap="flat" cmpd="sng">
            <a:solidFill>
              <a:srgbClr val="92D050"/>
            </a:solidFill>
            <a:prstDash val="solid"/>
            <a:round/>
            <a:headEnd type="none" w="sm" len="sm"/>
            <a:tailEnd type="none" w="sm" len="sm"/>
          </a:ln>
        </p:spPr>
      </p:cxnSp>
      <p:sp>
        <p:nvSpPr>
          <p:cNvPr id="574" name="Google Shape;574;p4"/>
          <p:cNvSpPr txBox="1"/>
          <p:nvPr/>
        </p:nvSpPr>
        <p:spPr>
          <a:xfrm>
            <a:off x="2626037" y="4001446"/>
            <a:ext cx="2089491" cy="21544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Aserradero</a:t>
            </a:r>
            <a:endParaRPr/>
          </a:p>
        </p:txBody>
      </p:sp>
      <p:sp>
        <p:nvSpPr>
          <p:cNvPr id="575" name="Google Shape;575;p4"/>
          <p:cNvSpPr txBox="1"/>
          <p:nvPr/>
        </p:nvSpPr>
        <p:spPr>
          <a:xfrm>
            <a:off x="842048" y="4001446"/>
            <a:ext cx="2089491" cy="21544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Bosque</a:t>
            </a:r>
            <a:endParaRPr/>
          </a:p>
        </p:txBody>
      </p:sp>
      <p:sp>
        <p:nvSpPr>
          <p:cNvPr id="576" name="Google Shape;576;p4"/>
          <p:cNvSpPr txBox="1"/>
          <p:nvPr/>
        </p:nvSpPr>
        <p:spPr>
          <a:xfrm>
            <a:off x="4870949" y="4024260"/>
            <a:ext cx="2089491" cy="21544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Fábrica</a:t>
            </a:r>
            <a:endParaRPr/>
          </a:p>
        </p:txBody>
      </p:sp>
      <p:sp>
        <p:nvSpPr>
          <p:cNvPr id="577" name="Google Shape;577;p4"/>
          <p:cNvSpPr txBox="1"/>
          <p:nvPr/>
        </p:nvSpPr>
        <p:spPr>
          <a:xfrm>
            <a:off x="7169785" y="4001446"/>
            <a:ext cx="2089491" cy="21544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Procesador</a:t>
            </a:r>
            <a:endParaRPr/>
          </a:p>
        </p:txBody>
      </p:sp>
      <p:sp>
        <p:nvSpPr>
          <p:cNvPr id="578" name="Google Shape;578;p4"/>
          <p:cNvSpPr txBox="1"/>
          <p:nvPr/>
        </p:nvSpPr>
        <p:spPr>
          <a:xfrm>
            <a:off x="9318284" y="4001446"/>
            <a:ext cx="2089491" cy="21544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Minorista</a:t>
            </a:r>
            <a:endParaRPr/>
          </a:p>
        </p:txBody>
      </p:sp>
      <p:sp>
        <p:nvSpPr>
          <p:cNvPr id="579" name="Google Shape;579;p4"/>
          <p:cNvSpPr txBox="1"/>
          <p:nvPr/>
        </p:nvSpPr>
        <p:spPr>
          <a:xfrm>
            <a:off x="842048" y="1177177"/>
            <a:ext cx="2089491" cy="43088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Certificación de gestión forestal (FM)</a:t>
            </a:r>
            <a:endParaRPr/>
          </a:p>
        </p:txBody>
      </p:sp>
      <p:cxnSp>
        <p:nvCxnSpPr>
          <p:cNvPr id="580" name="Google Shape;580;p4"/>
          <p:cNvCxnSpPr/>
          <p:nvPr/>
        </p:nvCxnSpPr>
        <p:spPr>
          <a:xfrm>
            <a:off x="1886792" y="1663879"/>
            <a:ext cx="0" cy="266636"/>
          </a:xfrm>
          <a:prstGeom prst="straightConnector1">
            <a:avLst/>
          </a:prstGeom>
          <a:noFill/>
          <a:ln w="9525" cap="flat" cmpd="sng">
            <a:solidFill>
              <a:srgbClr val="92D050"/>
            </a:solidFill>
            <a:prstDash val="solid"/>
            <a:round/>
            <a:headEnd type="none" w="sm" len="sm"/>
            <a:tailEnd type="none" w="sm" len="sm"/>
          </a:ln>
        </p:spPr>
      </p:cxnSp>
      <p:sp>
        <p:nvSpPr>
          <p:cNvPr id="581" name="Google Shape;581;p4"/>
          <p:cNvSpPr txBox="1"/>
          <p:nvPr/>
        </p:nvSpPr>
        <p:spPr>
          <a:xfrm>
            <a:off x="9254107" y="1177177"/>
            <a:ext cx="2089500" cy="4311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FFFF"/>
              </a:buClr>
              <a:buSzPts val="1400"/>
              <a:buFont typeface="Arial"/>
              <a:buNone/>
            </a:pPr>
            <a:r>
              <a:rPr lang="en-US" b="1">
                <a:solidFill>
                  <a:srgbClr val="FFFFFF"/>
                </a:solidFill>
              </a:rPr>
              <a:t>Licencia </a:t>
            </a:r>
            <a:endParaRPr b="1">
              <a:solidFill>
                <a:srgbClr val="FFFFFF"/>
              </a:solidFill>
            </a:endParaRPr>
          </a:p>
          <a:p>
            <a:pPr marL="0" marR="0" lvl="0" indent="0" algn="ctr" rtl="0">
              <a:lnSpc>
                <a:spcPct val="100000"/>
              </a:lnSpc>
              <a:spcBef>
                <a:spcPts val="0"/>
              </a:spcBef>
              <a:spcAft>
                <a:spcPts val="0"/>
              </a:spcAft>
              <a:buClr>
                <a:srgbClr val="FFFFFF"/>
              </a:buClr>
              <a:buSzPts val="1400"/>
              <a:buFont typeface="Arial"/>
              <a:buNone/>
            </a:pPr>
            <a:r>
              <a:rPr lang="en-US" sz="1400" b="1" i="0" u="none" strike="noStrike" cap="none">
                <a:solidFill>
                  <a:srgbClr val="FFFFFF"/>
                </a:solidFill>
                <a:latin typeface="Arial"/>
                <a:ea typeface="Arial"/>
                <a:cs typeface="Arial"/>
                <a:sym typeface="Arial"/>
              </a:rPr>
              <a:t>Promocional </a:t>
            </a:r>
            <a:endParaRPr/>
          </a:p>
        </p:txBody>
      </p:sp>
      <p:cxnSp>
        <p:nvCxnSpPr>
          <p:cNvPr id="582" name="Google Shape;582;p4"/>
          <p:cNvCxnSpPr/>
          <p:nvPr/>
        </p:nvCxnSpPr>
        <p:spPr>
          <a:xfrm>
            <a:off x="10298850" y="1663879"/>
            <a:ext cx="0" cy="266636"/>
          </a:xfrm>
          <a:prstGeom prst="straightConnector1">
            <a:avLst/>
          </a:prstGeom>
          <a:noFill/>
          <a:ln w="9525" cap="flat" cmpd="sng">
            <a:solidFill>
              <a:srgbClr val="92D050"/>
            </a:solidFill>
            <a:prstDash val="solid"/>
            <a:round/>
            <a:headEnd type="none" w="sm" len="sm"/>
            <a:tailEnd type="none" w="sm" len="sm"/>
          </a:ln>
        </p:spPr>
      </p:cxnSp>
      <p:sp>
        <p:nvSpPr>
          <p:cNvPr id="583" name="Google Shape;583;p4"/>
          <p:cNvSpPr txBox="1"/>
          <p:nvPr/>
        </p:nvSpPr>
        <p:spPr>
          <a:xfrm>
            <a:off x="4983392" y="4784888"/>
            <a:ext cx="2089500" cy="6465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1F8E8"/>
              </a:buClr>
              <a:buSzPts val="1400"/>
              <a:buFont typeface="Arial"/>
              <a:buNone/>
            </a:pPr>
            <a:r>
              <a:rPr lang="en-US" sz="1400" b="1" i="0" u="none" strike="noStrike" cap="none">
                <a:solidFill>
                  <a:srgbClr val="F1F8E8"/>
                </a:solidFill>
                <a:latin typeface="Arial"/>
                <a:ea typeface="Arial"/>
                <a:cs typeface="Arial"/>
                <a:sym typeface="Arial"/>
              </a:rPr>
              <a:t>Certificación de la cadena de custodia (C</a:t>
            </a:r>
            <a:r>
              <a:rPr lang="en-US" b="1">
                <a:solidFill>
                  <a:srgbClr val="F1F8E8"/>
                </a:solidFill>
              </a:rPr>
              <a:t>o</a:t>
            </a:r>
            <a:r>
              <a:rPr lang="en-US" sz="1400" b="1" i="0" u="none" strike="noStrike" cap="none">
                <a:solidFill>
                  <a:srgbClr val="F1F8E8"/>
                </a:solidFill>
                <a:latin typeface="Arial"/>
                <a:ea typeface="Arial"/>
                <a:cs typeface="Arial"/>
                <a:sym typeface="Arial"/>
              </a:rPr>
              <a:t>C)</a:t>
            </a:r>
            <a:endParaRPr/>
          </a:p>
        </p:txBody>
      </p:sp>
      <p:cxnSp>
        <p:nvCxnSpPr>
          <p:cNvPr id="584" name="Google Shape;584;p4"/>
          <p:cNvCxnSpPr/>
          <p:nvPr/>
        </p:nvCxnSpPr>
        <p:spPr>
          <a:xfrm rot="10800000">
            <a:off x="6023966" y="4337144"/>
            <a:ext cx="0" cy="266636"/>
          </a:xfrm>
          <a:prstGeom prst="straightConnector1">
            <a:avLst/>
          </a:prstGeom>
          <a:noFill/>
          <a:ln w="9525" cap="flat" cmpd="sng">
            <a:solidFill>
              <a:srgbClr val="92D050"/>
            </a:solidFill>
            <a:prstDash val="solid"/>
            <a:round/>
            <a:headEnd type="none" w="sm" len="sm"/>
            <a:tailEnd type="none" w="sm" len="sm"/>
          </a:ln>
        </p:spPr>
      </p:cxnSp>
      <p:pic>
        <p:nvPicPr>
          <p:cNvPr id="585" name="Google Shape;585;p4" descr="Icon&#10;&#10;Description automatically generated"/>
          <p:cNvPicPr preferRelativeResize="0"/>
          <p:nvPr/>
        </p:nvPicPr>
        <p:blipFill rotWithShape="1">
          <a:blip r:embed="rId3">
            <a:alphaModFix/>
          </a:blip>
          <a:srcRect/>
          <a:stretch/>
        </p:blipFill>
        <p:spPr>
          <a:xfrm>
            <a:off x="9855092" y="2425462"/>
            <a:ext cx="1015873" cy="1015873"/>
          </a:xfrm>
          <a:prstGeom prst="rect">
            <a:avLst/>
          </a:prstGeom>
          <a:noFill/>
          <a:ln>
            <a:noFill/>
          </a:ln>
        </p:spPr>
      </p:pic>
      <p:pic>
        <p:nvPicPr>
          <p:cNvPr id="586" name="Google Shape;586;p4" descr="Icon&#10;&#10;Description automatically generated"/>
          <p:cNvPicPr preferRelativeResize="0"/>
          <p:nvPr/>
        </p:nvPicPr>
        <p:blipFill rotWithShape="1">
          <a:blip r:embed="rId4">
            <a:alphaModFix/>
          </a:blip>
          <a:srcRect/>
          <a:stretch/>
        </p:blipFill>
        <p:spPr>
          <a:xfrm>
            <a:off x="5502338" y="2496362"/>
            <a:ext cx="1071629" cy="1071629"/>
          </a:xfrm>
          <a:prstGeom prst="rect">
            <a:avLst/>
          </a:prstGeom>
          <a:noFill/>
          <a:ln>
            <a:noFill/>
          </a:ln>
        </p:spPr>
      </p:pic>
      <p:pic>
        <p:nvPicPr>
          <p:cNvPr id="587" name="Google Shape;587;p4" descr="Icon&#10;&#10;Description automatically generated"/>
          <p:cNvPicPr preferRelativeResize="0"/>
          <p:nvPr/>
        </p:nvPicPr>
        <p:blipFill rotWithShape="1">
          <a:blip r:embed="rId5">
            <a:alphaModFix/>
          </a:blip>
          <a:srcRect/>
          <a:stretch/>
        </p:blipFill>
        <p:spPr>
          <a:xfrm>
            <a:off x="7706593" y="2425666"/>
            <a:ext cx="1015873" cy="1015873"/>
          </a:xfrm>
          <a:prstGeom prst="rect">
            <a:avLst/>
          </a:prstGeom>
          <a:noFill/>
          <a:ln>
            <a:noFill/>
          </a:ln>
        </p:spPr>
      </p:pic>
      <p:pic>
        <p:nvPicPr>
          <p:cNvPr id="588" name="Google Shape;588;p4" descr="Icon&#10;&#10;Description automatically generated"/>
          <p:cNvPicPr preferRelativeResize="0"/>
          <p:nvPr/>
        </p:nvPicPr>
        <p:blipFill rotWithShape="1">
          <a:blip r:embed="rId6">
            <a:alphaModFix/>
          </a:blip>
          <a:srcRect/>
          <a:stretch/>
        </p:blipFill>
        <p:spPr>
          <a:xfrm>
            <a:off x="3162845" y="2524239"/>
            <a:ext cx="1015873" cy="1015873"/>
          </a:xfrm>
          <a:prstGeom prst="rect">
            <a:avLst/>
          </a:prstGeom>
          <a:noFill/>
          <a:ln>
            <a:noFill/>
          </a:ln>
        </p:spPr>
      </p:pic>
      <p:pic>
        <p:nvPicPr>
          <p:cNvPr id="589" name="Google Shape;589;p4" descr="A picture containing icon&#10;&#10;Description automatically generated"/>
          <p:cNvPicPr preferRelativeResize="0"/>
          <p:nvPr/>
        </p:nvPicPr>
        <p:blipFill rotWithShape="1">
          <a:blip r:embed="rId7">
            <a:alphaModFix/>
          </a:blip>
          <a:srcRect/>
          <a:stretch/>
        </p:blipFill>
        <p:spPr>
          <a:xfrm>
            <a:off x="1357548" y="2524239"/>
            <a:ext cx="1015873" cy="1015873"/>
          </a:xfrm>
          <a:prstGeom prst="rect">
            <a:avLst/>
          </a:prstGeom>
          <a:noFill/>
          <a:ln>
            <a:noFill/>
          </a:ln>
        </p:spPr>
      </p:pic>
      <p:pic>
        <p:nvPicPr>
          <p:cNvPr id="590" name="Google Shape;590;p4" descr="Icon&#10;&#10;Description automatically generated"/>
          <p:cNvPicPr preferRelativeResize="0"/>
          <p:nvPr/>
        </p:nvPicPr>
        <p:blipFill rotWithShape="1">
          <a:blip r:embed="rId8">
            <a:alphaModFix/>
          </a:blip>
          <a:srcRect/>
          <a:stretch/>
        </p:blipFill>
        <p:spPr>
          <a:xfrm>
            <a:off x="2562074" y="2933398"/>
            <a:ext cx="377659" cy="377659"/>
          </a:xfrm>
          <a:prstGeom prst="rect">
            <a:avLst/>
          </a:prstGeom>
          <a:noFill/>
          <a:ln>
            <a:noFill/>
          </a:ln>
        </p:spPr>
      </p:pic>
      <p:pic>
        <p:nvPicPr>
          <p:cNvPr id="591" name="Google Shape;591;p4" descr="Icon&#10;&#10;Description automatically generated"/>
          <p:cNvPicPr preferRelativeResize="0"/>
          <p:nvPr/>
        </p:nvPicPr>
        <p:blipFill rotWithShape="1">
          <a:blip r:embed="rId8">
            <a:alphaModFix/>
          </a:blip>
          <a:srcRect/>
          <a:stretch/>
        </p:blipFill>
        <p:spPr>
          <a:xfrm>
            <a:off x="4590483" y="2933397"/>
            <a:ext cx="377659" cy="377659"/>
          </a:xfrm>
          <a:prstGeom prst="rect">
            <a:avLst/>
          </a:prstGeom>
          <a:noFill/>
          <a:ln>
            <a:noFill/>
          </a:ln>
        </p:spPr>
      </p:pic>
      <p:pic>
        <p:nvPicPr>
          <p:cNvPr id="592" name="Google Shape;592;p4" descr="Icon&#10;&#10;Description automatically generated"/>
          <p:cNvPicPr preferRelativeResize="0"/>
          <p:nvPr/>
        </p:nvPicPr>
        <p:blipFill rotWithShape="1">
          <a:blip r:embed="rId8">
            <a:alphaModFix/>
          </a:blip>
          <a:srcRect/>
          <a:stretch/>
        </p:blipFill>
        <p:spPr>
          <a:xfrm>
            <a:off x="6830110" y="2933396"/>
            <a:ext cx="377659" cy="377659"/>
          </a:xfrm>
          <a:prstGeom prst="rect">
            <a:avLst/>
          </a:prstGeom>
          <a:noFill/>
          <a:ln>
            <a:noFill/>
          </a:ln>
        </p:spPr>
      </p:pic>
      <p:pic>
        <p:nvPicPr>
          <p:cNvPr id="593" name="Google Shape;593;p4" descr="Icon&#10;&#10;Description automatically generated"/>
          <p:cNvPicPr preferRelativeResize="0"/>
          <p:nvPr/>
        </p:nvPicPr>
        <p:blipFill rotWithShape="1">
          <a:blip r:embed="rId8">
            <a:alphaModFix/>
          </a:blip>
          <a:srcRect/>
          <a:stretch/>
        </p:blipFill>
        <p:spPr>
          <a:xfrm>
            <a:off x="9218413" y="2933396"/>
            <a:ext cx="377659" cy="377659"/>
          </a:xfrm>
          <a:prstGeom prst="rect">
            <a:avLst/>
          </a:prstGeom>
          <a:noFill/>
          <a:ln>
            <a:noFill/>
          </a:ln>
        </p:spPr>
      </p:pic>
      <p:sp>
        <p:nvSpPr>
          <p:cNvPr id="594" name="Google Shape;594;p4"/>
          <p:cNvSpPr/>
          <p:nvPr/>
        </p:nvSpPr>
        <p:spPr>
          <a:xfrm>
            <a:off x="3101213" y="1278952"/>
            <a:ext cx="6055500" cy="4315500"/>
          </a:xfrm>
          <a:prstGeom prst="roundRect">
            <a:avLst>
              <a:gd name="adj" fmla="val 16667"/>
            </a:avLst>
          </a:prstGeom>
          <a:noFill/>
          <a:ln w="57150" cap="flat" cmpd="sng">
            <a:solidFill>
              <a:srgbClr val="92D050"/>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595" name="Google Shape;595;p4"/>
          <p:cNvGrpSpPr/>
          <p:nvPr/>
        </p:nvGrpSpPr>
        <p:grpSpPr>
          <a:xfrm>
            <a:off x="842048" y="5523862"/>
            <a:ext cx="8412059" cy="1100789"/>
            <a:chOff x="842048" y="5523862"/>
            <a:chExt cx="8412059" cy="1100789"/>
          </a:xfrm>
        </p:grpSpPr>
        <p:pic>
          <p:nvPicPr>
            <p:cNvPr id="596" name="Google Shape;596;p4"/>
            <p:cNvPicPr preferRelativeResize="0"/>
            <p:nvPr/>
          </p:nvPicPr>
          <p:blipFill rotWithShape="1">
            <a:blip r:embed="rId9">
              <a:alphaModFix/>
            </a:blip>
            <a:srcRect/>
            <a:stretch/>
          </p:blipFill>
          <p:spPr>
            <a:xfrm>
              <a:off x="4679841" y="6048049"/>
              <a:ext cx="576602" cy="576602"/>
            </a:xfrm>
            <a:prstGeom prst="rect">
              <a:avLst/>
            </a:prstGeom>
            <a:noFill/>
            <a:ln>
              <a:noFill/>
            </a:ln>
          </p:spPr>
        </p:pic>
        <p:sp>
          <p:nvSpPr>
            <p:cNvPr id="597" name="Google Shape;597;p4"/>
            <p:cNvSpPr/>
            <p:nvPr/>
          </p:nvSpPr>
          <p:spPr>
            <a:xfrm>
              <a:off x="842048" y="5523862"/>
              <a:ext cx="8412059" cy="611462"/>
            </a:xfrm>
            <a:prstGeom prst="leftRightArrow">
              <a:avLst>
                <a:gd name="adj1" fmla="val 50000"/>
                <a:gd name="adj2" fmla="val 50000"/>
              </a:avLst>
            </a:prstGeom>
            <a:solidFill>
              <a:schemeClr val="accent1"/>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i="0" u="none" strike="noStrike" cap="none">
                  <a:solidFill>
                    <a:schemeClr val="lt1"/>
                  </a:solidFill>
                  <a:latin typeface="Arial"/>
                  <a:ea typeface="Arial"/>
                  <a:cs typeface="Arial"/>
                  <a:sym typeface="Arial"/>
                </a:rPr>
                <a:t>PROTECCIÓN DE LOS TRABAJADORES</a:t>
              </a:r>
              <a:endParaRPr/>
            </a:p>
          </p:txBody>
        </p:sp>
      </p:grpSp>
      <p:sp>
        <p:nvSpPr>
          <p:cNvPr id="2" name="Footer Placeholder 1">
            <a:extLst>
              <a:ext uri="{FF2B5EF4-FFF2-40B4-BE49-F238E27FC236}">
                <a16:creationId xmlns:a16="http://schemas.microsoft.com/office/drawing/2014/main" id="{A9AC90C0-F1D5-F92A-1250-EA1EAB009132}"/>
              </a:ext>
            </a:extLst>
          </p:cNvPr>
          <p:cNvSpPr>
            <a:spLocks noGrp="1"/>
          </p:cNvSpPr>
          <p:nvPr>
            <p:ph type="ftr" idx="11"/>
          </p:nvPr>
        </p:nvSpPr>
        <p:spPr/>
        <p:txBody>
          <a:bodyPr/>
          <a:lstStyle/>
          <a:p>
            <a:r>
              <a:rPr lang="en-US"/>
              <a:t>8.1.FSC-CLR-Training_Main-Course_Module-1_V1-0_ 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95"/>
                                        </p:tgtEl>
                                        <p:attrNameLst>
                                          <p:attrName>style.visibility</p:attrName>
                                        </p:attrNameLst>
                                      </p:cBhvr>
                                      <p:to>
                                        <p:strVal val="visible"/>
                                      </p:to>
                                    </p:set>
                                    <p:animEffect transition="in" filter="fade">
                                      <p:cBhvr>
                                        <p:cTn id="7" dur="1000"/>
                                        <p:tgtEl>
                                          <p:spTgt spid="5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sp>
        <p:nvSpPr>
          <p:cNvPr id="604" name="Google Shape;604;p5"/>
          <p:cNvSpPr txBox="1">
            <a:spLocks noGrp="1"/>
          </p:cNvSpPr>
          <p:nvPr>
            <p:ph type="body" idx="1"/>
          </p:nvPr>
        </p:nvSpPr>
        <p:spPr>
          <a:xfrm>
            <a:off x="345264" y="1134376"/>
            <a:ext cx="6901225" cy="1787869"/>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2400"/>
              <a:buNone/>
            </a:pPr>
            <a:r>
              <a:rPr lang="en-US" sz="2400" b="1"/>
              <a:t>3 Estrategias:</a:t>
            </a:r>
            <a:endParaRPr/>
          </a:p>
          <a:p>
            <a:pPr marL="457200" lvl="0" indent="-457200" algn="l" rtl="0">
              <a:lnSpc>
                <a:spcPct val="100000"/>
              </a:lnSpc>
              <a:spcBef>
                <a:spcPts val="600"/>
              </a:spcBef>
              <a:spcAft>
                <a:spcPts val="0"/>
              </a:spcAft>
              <a:buClr>
                <a:schemeClr val="dk2"/>
              </a:buClr>
              <a:buSzPts val="2000"/>
              <a:buFont typeface="Arial"/>
              <a:buAutoNum type="arabicPeriod"/>
            </a:pPr>
            <a:r>
              <a:rPr lang="en-US" sz="2000"/>
              <a:t>Cocrear y aplicar soluciones forestales</a:t>
            </a:r>
            <a:endParaRPr/>
          </a:p>
          <a:p>
            <a:pPr marL="457200" lvl="0" indent="-457200" algn="l" rtl="0">
              <a:lnSpc>
                <a:spcPct val="100000"/>
              </a:lnSpc>
              <a:spcBef>
                <a:spcPts val="600"/>
              </a:spcBef>
              <a:spcAft>
                <a:spcPts val="0"/>
              </a:spcAft>
              <a:buClr>
                <a:schemeClr val="dk2"/>
              </a:buClr>
              <a:buSzPts val="2000"/>
              <a:buFont typeface="Arial"/>
              <a:buAutoNum type="arabicPeriod"/>
            </a:pPr>
            <a:r>
              <a:rPr lang="en-US" sz="2000"/>
              <a:t>Transformar los mercados*.</a:t>
            </a:r>
            <a:endParaRPr/>
          </a:p>
          <a:p>
            <a:pPr marL="457200" lvl="0" indent="-457200" algn="l" rtl="0">
              <a:lnSpc>
                <a:spcPct val="100000"/>
              </a:lnSpc>
              <a:spcBef>
                <a:spcPts val="600"/>
              </a:spcBef>
              <a:spcAft>
                <a:spcPts val="0"/>
              </a:spcAft>
              <a:buClr>
                <a:schemeClr val="dk2"/>
              </a:buClr>
              <a:buSzPts val="2000"/>
              <a:buFont typeface="Arial"/>
              <a:buAutoNum type="arabicPeriod"/>
            </a:pPr>
            <a:r>
              <a:rPr lang="en-US" sz="2000"/>
              <a:t>Catalizar el cambio</a:t>
            </a:r>
            <a:endParaRPr/>
          </a:p>
          <a:p>
            <a:pPr marL="457200" lvl="0" indent="-304800" algn="l" rtl="0">
              <a:lnSpc>
                <a:spcPct val="100000"/>
              </a:lnSpc>
              <a:spcBef>
                <a:spcPts val="600"/>
              </a:spcBef>
              <a:spcAft>
                <a:spcPts val="0"/>
              </a:spcAft>
              <a:buClr>
                <a:schemeClr val="dk2"/>
              </a:buClr>
              <a:buSzPts val="2400"/>
              <a:buFont typeface="Arial"/>
              <a:buNone/>
            </a:pPr>
            <a:endParaRPr sz="2400"/>
          </a:p>
          <a:p>
            <a:pPr marL="0" lvl="0" indent="0" algn="l" rtl="0">
              <a:lnSpc>
                <a:spcPct val="100000"/>
              </a:lnSpc>
              <a:spcBef>
                <a:spcPts val="600"/>
              </a:spcBef>
              <a:spcAft>
                <a:spcPts val="0"/>
              </a:spcAft>
              <a:buClr>
                <a:schemeClr val="dk2"/>
              </a:buClr>
              <a:buSzPts val="2400"/>
              <a:buNone/>
            </a:pPr>
            <a:endParaRPr sz="2400"/>
          </a:p>
          <a:p>
            <a:pPr marL="0" lvl="0" indent="0" algn="l" rtl="0">
              <a:lnSpc>
                <a:spcPct val="100000"/>
              </a:lnSpc>
              <a:spcBef>
                <a:spcPts val="600"/>
              </a:spcBef>
              <a:spcAft>
                <a:spcPts val="0"/>
              </a:spcAft>
              <a:buClr>
                <a:schemeClr val="dk2"/>
              </a:buClr>
              <a:buSzPts val="2400"/>
              <a:buNone/>
            </a:pPr>
            <a:endParaRPr sz="2400"/>
          </a:p>
          <a:p>
            <a:pPr marL="0" lvl="0" indent="0" algn="l" rtl="0">
              <a:lnSpc>
                <a:spcPct val="100000"/>
              </a:lnSpc>
              <a:spcBef>
                <a:spcPts val="600"/>
              </a:spcBef>
              <a:spcAft>
                <a:spcPts val="0"/>
              </a:spcAft>
              <a:buClr>
                <a:schemeClr val="dk2"/>
              </a:buClr>
              <a:buSzPts val="1800"/>
              <a:buNone/>
            </a:pPr>
            <a:endParaRPr/>
          </a:p>
          <a:p>
            <a:pPr marL="465750" lvl="2" indent="-171450" algn="l" rtl="0">
              <a:lnSpc>
                <a:spcPct val="100000"/>
              </a:lnSpc>
              <a:spcBef>
                <a:spcPts val="600"/>
              </a:spcBef>
              <a:spcAft>
                <a:spcPts val="0"/>
              </a:spcAft>
              <a:buClr>
                <a:schemeClr val="dk2"/>
              </a:buClr>
              <a:buSzPts val="1800"/>
              <a:buNone/>
            </a:pPr>
            <a:endParaRPr/>
          </a:p>
          <a:p>
            <a:pPr marL="0" lvl="0" indent="0" algn="l" rtl="0">
              <a:lnSpc>
                <a:spcPct val="100000"/>
              </a:lnSpc>
              <a:spcBef>
                <a:spcPts val="600"/>
              </a:spcBef>
              <a:spcAft>
                <a:spcPts val="0"/>
              </a:spcAft>
              <a:buClr>
                <a:schemeClr val="dk2"/>
              </a:buClr>
              <a:buSzPts val="1800"/>
              <a:buNone/>
            </a:pPr>
            <a:endParaRPr/>
          </a:p>
          <a:p>
            <a:pPr marL="0" lvl="0" indent="0" algn="l" rtl="0">
              <a:lnSpc>
                <a:spcPct val="100000"/>
              </a:lnSpc>
              <a:spcBef>
                <a:spcPts val="600"/>
              </a:spcBef>
              <a:spcAft>
                <a:spcPts val="0"/>
              </a:spcAft>
              <a:buClr>
                <a:schemeClr val="dk2"/>
              </a:buClr>
              <a:buSzPts val="1800"/>
              <a:buNone/>
            </a:pPr>
            <a:endParaRPr/>
          </a:p>
          <a:p>
            <a:pPr marL="179388" lvl="0" indent="-179388" algn="l" rtl="0">
              <a:lnSpc>
                <a:spcPct val="100000"/>
              </a:lnSpc>
              <a:spcBef>
                <a:spcPts val="600"/>
              </a:spcBef>
              <a:spcAft>
                <a:spcPts val="0"/>
              </a:spcAft>
              <a:buClr>
                <a:schemeClr val="dk2"/>
              </a:buClr>
              <a:buSzPts val="1800"/>
              <a:buNone/>
            </a:pPr>
            <a:endParaRPr/>
          </a:p>
        </p:txBody>
      </p:sp>
      <p:sp>
        <p:nvSpPr>
          <p:cNvPr id="605" name="Google Shape;605;p5"/>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100"/>
              <a:buFont typeface="Arial"/>
              <a:buNone/>
            </a:pPr>
            <a:r>
              <a:rPr lang="en-US"/>
              <a:t>Estrategia Global FSC 2021 - 2026</a:t>
            </a:r>
            <a:endParaRPr sz="2800" b="0">
              <a:latin typeface="Arial"/>
              <a:ea typeface="Arial"/>
              <a:cs typeface="Arial"/>
              <a:sym typeface="Arial"/>
            </a:endParaRPr>
          </a:p>
        </p:txBody>
      </p:sp>
      <p:sp>
        <p:nvSpPr>
          <p:cNvPr id="606" name="Google Shape;606;p5"/>
          <p:cNvSpPr/>
          <p:nvPr/>
        </p:nvSpPr>
        <p:spPr>
          <a:xfrm>
            <a:off x="1428" y="5783611"/>
            <a:ext cx="7348194" cy="1075081"/>
          </a:xfrm>
          <a:prstGeom prst="rect">
            <a:avLst/>
          </a:prstGeom>
          <a:solidFill>
            <a:schemeClr val="dk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b="1" i="0" u="none" strike="noStrike" cap="none">
                <a:solidFill>
                  <a:schemeClr val="lt1"/>
                </a:solidFill>
                <a:latin typeface="Arial"/>
                <a:ea typeface="Arial"/>
                <a:cs typeface="Arial"/>
                <a:sym typeface="Arial"/>
              </a:rPr>
              <a:t>Fuente: </a:t>
            </a:r>
            <a:r>
              <a:rPr lang="en-US" sz="1600" b="0" i="0" u="sng" strike="noStrike" cap="none">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Estrategia Global FSC 2021-2026 </a:t>
            </a:r>
            <a:endParaRPr sz="1600">
              <a:solidFill>
                <a:schemeClr val="lt1"/>
              </a:solidFill>
              <a:latin typeface="Arial"/>
              <a:ea typeface="Arial"/>
              <a:cs typeface="Arial"/>
              <a:sym typeface="Arial"/>
            </a:endParaRPr>
          </a:p>
        </p:txBody>
      </p:sp>
      <p:cxnSp>
        <p:nvCxnSpPr>
          <p:cNvPr id="607" name="Google Shape;607;p5"/>
          <p:cNvCxnSpPr/>
          <p:nvPr/>
        </p:nvCxnSpPr>
        <p:spPr>
          <a:xfrm>
            <a:off x="7349622" y="678585"/>
            <a:ext cx="0" cy="6179415"/>
          </a:xfrm>
          <a:prstGeom prst="straightConnector1">
            <a:avLst/>
          </a:prstGeom>
          <a:noFill/>
          <a:ln w="76200" cap="flat" cmpd="sng">
            <a:solidFill>
              <a:schemeClr val="dk2"/>
            </a:solidFill>
            <a:prstDash val="solid"/>
            <a:miter lim="800000"/>
            <a:headEnd type="none" w="sm" len="sm"/>
            <a:tailEnd type="none" w="sm" len="sm"/>
          </a:ln>
        </p:spPr>
      </p:cxnSp>
      <p:sp>
        <p:nvSpPr>
          <p:cNvPr id="608" name="Google Shape;608;p5"/>
          <p:cNvSpPr txBox="1"/>
          <p:nvPr/>
        </p:nvSpPr>
        <p:spPr>
          <a:xfrm>
            <a:off x="334962" y="2963959"/>
            <a:ext cx="6901225" cy="721152"/>
          </a:xfrm>
          <a:prstGeom prst="rect">
            <a:avLst/>
          </a:prstGeom>
          <a:noFill/>
          <a:ln>
            <a:noFill/>
          </a:ln>
        </p:spPr>
        <p:txBody>
          <a:bodyPr spcFirstLastPara="1" wrap="square" lIns="0" tIns="0" rIns="0" bIns="0" anchor="t" anchorCtr="0">
            <a:noAutofit/>
          </a:bodyPr>
          <a:lstStyle/>
          <a:p>
            <a:pPr marL="536575" marR="0" lvl="0" indent="-536575" algn="l" rtl="0">
              <a:lnSpc>
                <a:spcPct val="100000"/>
              </a:lnSpc>
              <a:spcBef>
                <a:spcPts val="0"/>
              </a:spcBef>
              <a:spcAft>
                <a:spcPts val="0"/>
              </a:spcAft>
              <a:buClr>
                <a:schemeClr val="dk2"/>
              </a:buClr>
              <a:buSzPts val="2000"/>
              <a:buFont typeface="Arial"/>
              <a:buNone/>
            </a:pPr>
            <a:r>
              <a:rPr lang="en-US" sz="2000" b="0" u="none" cap="none">
                <a:solidFill>
                  <a:schemeClr val="dk2"/>
                </a:solidFill>
                <a:latin typeface="Arial"/>
                <a:ea typeface="Arial"/>
                <a:cs typeface="Arial"/>
                <a:sym typeface="Arial"/>
              </a:rPr>
              <a:t>*2.4 Aumentar los beneficios para los pueblos indígenas, las comunidades, los pequeños propietarios y los trabajadores. </a:t>
            </a:r>
            <a:endParaRPr sz="1800" b="0" u="none" cap="none">
              <a:solidFill>
                <a:schemeClr val="dk2"/>
              </a:solidFill>
              <a:latin typeface="Arial"/>
              <a:ea typeface="Arial"/>
              <a:cs typeface="Arial"/>
              <a:sym typeface="Arial"/>
            </a:endParaRPr>
          </a:p>
          <a:p>
            <a:pPr marL="0" marR="0" lvl="0" indent="0" algn="l" rtl="0">
              <a:lnSpc>
                <a:spcPct val="100000"/>
              </a:lnSpc>
              <a:spcBef>
                <a:spcPts val="600"/>
              </a:spcBef>
              <a:spcAft>
                <a:spcPts val="0"/>
              </a:spcAft>
              <a:buClr>
                <a:schemeClr val="dk2"/>
              </a:buClr>
              <a:buSzPts val="1800"/>
              <a:buFont typeface="Arial"/>
              <a:buNone/>
            </a:pPr>
            <a:endParaRPr sz="1800" b="0" u="none" cap="none">
              <a:solidFill>
                <a:schemeClr val="dk2"/>
              </a:solidFill>
              <a:latin typeface="Arial"/>
              <a:ea typeface="Arial"/>
              <a:cs typeface="Arial"/>
              <a:sym typeface="Arial"/>
            </a:endParaRPr>
          </a:p>
          <a:p>
            <a:pPr marL="0" marR="0" lvl="0" indent="0" algn="l" rtl="0">
              <a:lnSpc>
                <a:spcPct val="100000"/>
              </a:lnSpc>
              <a:spcBef>
                <a:spcPts val="600"/>
              </a:spcBef>
              <a:spcAft>
                <a:spcPts val="0"/>
              </a:spcAft>
              <a:buClr>
                <a:schemeClr val="dk2"/>
              </a:buClr>
              <a:buSzPts val="1800"/>
              <a:buFont typeface="Arial"/>
              <a:buNone/>
            </a:pPr>
            <a:endParaRPr sz="1800" b="0" u="none" cap="none">
              <a:solidFill>
                <a:schemeClr val="dk2"/>
              </a:solidFill>
              <a:latin typeface="Arial"/>
              <a:ea typeface="Arial"/>
              <a:cs typeface="Arial"/>
              <a:sym typeface="Arial"/>
            </a:endParaRPr>
          </a:p>
          <a:p>
            <a:pPr marL="179388" marR="0" lvl="0" indent="-179388" algn="l" rtl="0">
              <a:lnSpc>
                <a:spcPct val="100000"/>
              </a:lnSpc>
              <a:spcBef>
                <a:spcPts val="600"/>
              </a:spcBef>
              <a:spcAft>
                <a:spcPts val="0"/>
              </a:spcAft>
              <a:buClr>
                <a:schemeClr val="dk2"/>
              </a:buClr>
              <a:buSzPts val="1800"/>
              <a:buFont typeface="Arial"/>
              <a:buNone/>
            </a:pPr>
            <a:endParaRPr sz="1800" b="0" u="none" cap="none">
              <a:solidFill>
                <a:schemeClr val="dk2"/>
              </a:solidFill>
              <a:latin typeface="Arial"/>
              <a:ea typeface="Arial"/>
              <a:cs typeface="Arial"/>
              <a:sym typeface="Arial"/>
            </a:endParaRPr>
          </a:p>
        </p:txBody>
      </p:sp>
      <p:pic>
        <p:nvPicPr>
          <p:cNvPr id="609" name="Google Shape;609;p5"/>
          <p:cNvPicPr preferRelativeResize="0"/>
          <p:nvPr/>
        </p:nvPicPr>
        <p:blipFill rotWithShape="1">
          <a:blip r:embed="rId4">
            <a:alphaModFix/>
          </a:blip>
          <a:srcRect/>
          <a:stretch/>
        </p:blipFill>
        <p:spPr>
          <a:xfrm>
            <a:off x="7725374" y="1233375"/>
            <a:ext cx="4121362" cy="5245370"/>
          </a:xfrm>
          <a:prstGeom prst="rect">
            <a:avLst/>
          </a:prstGeom>
          <a:noFill/>
          <a:ln>
            <a:noFill/>
          </a:ln>
        </p:spPr>
      </p:pic>
      <p:sp>
        <p:nvSpPr>
          <p:cNvPr id="610" name="Google Shape;610;p5"/>
          <p:cNvSpPr/>
          <p:nvPr/>
        </p:nvSpPr>
        <p:spPr>
          <a:xfrm>
            <a:off x="224912" y="4032905"/>
            <a:ext cx="6901225" cy="1622947"/>
          </a:xfrm>
          <a:prstGeom prst="rect">
            <a:avLst/>
          </a:prstGeom>
          <a:solidFill>
            <a:srgbClr val="DAECC3"/>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a:solidFill>
                  <a:schemeClr val="dk2"/>
                </a:solidFill>
                <a:latin typeface="Arial"/>
                <a:ea typeface="Arial"/>
                <a:cs typeface="Arial"/>
                <a:sym typeface="Arial"/>
              </a:rPr>
              <a:t>¿Relevancia actual para la cadena de custodia? </a:t>
            </a:r>
            <a:endParaRPr/>
          </a:p>
          <a:p>
            <a:pPr marL="285750" marR="0" lvl="0" indent="-285750" algn="l" rtl="0">
              <a:spcBef>
                <a:spcPts val="0"/>
              </a:spcBef>
              <a:spcAft>
                <a:spcPts val="0"/>
              </a:spcAft>
              <a:buClr>
                <a:schemeClr val="dk2"/>
              </a:buClr>
              <a:buSzPts val="1800"/>
              <a:buFont typeface="Arial"/>
              <a:buChar char="•"/>
            </a:pPr>
            <a:r>
              <a:rPr lang="en-US" sz="1800">
                <a:solidFill>
                  <a:schemeClr val="dk2"/>
                </a:solidFill>
                <a:latin typeface="Arial"/>
                <a:ea typeface="Arial"/>
                <a:cs typeface="Arial"/>
                <a:sym typeface="Arial"/>
              </a:rPr>
              <a:t>Requisitos </a:t>
            </a:r>
            <a:r>
              <a:rPr lang="en-US" sz="1800">
                <a:solidFill>
                  <a:schemeClr val="dk2"/>
                </a:solidFill>
              </a:rPr>
              <a:t>Laborales Fundamentales</a:t>
            </a:r>
            <a:r>
              <a:rPr lang="en-US" sz="1800">
                <a:solidFill>
                  <a:schemeClr val="dk2"/>
                </a:solidFill>
                <a:latin typeface="Arial"/>
                <a:ea typeface="Arial"/>
                <a:cs typeface="Arial"/>
                <a:sym typeface="Arial"/>
              </a:rPr>
              <a:t> y compromisos con los valores FSC</a:t>
            </a:r>
            <a:endParaRPr/>
          </a:p>
          <a:p>
            <a:pPr marL="742950" marR="0" lvl="1" indent="-285750" algn="l" rtl="0">
              <a:spcBef>
                <a:spcPts val="0"/>
              </a:spcBef>
              <a:spcAft>
                <a:spcPts val="0"/>
              </a:spcAft>
              <a:buClr>
                <a:schemeClr val="dk2"/>
              </a:buClr>
              <a:buSzPts val="1800"/>
              <a:buFont typeface="Arial"/>
              <a:buChar char="•"/>
            </a:pPr>
            <a:r>
              <a:rPr lang="en-US" sz="1800" b="0" i="0" u="none" strike="noStrike" cap="none">
                <a:solidFill>
                  <a:schemeClr val="dk2"/>
                </a:solidFill>
                <a:latin typeface="Arial"/>
                <a:ea typeface="Arial"/>
                <a:cs typeface="Arial"/>
                <a:sym typeface="Arial"/>
              </a:rPr>
              <a:t>Defender los derechos de los trabajadores en la cadena de suministro FSC</a:t>
            </a:r>
            <a:endParaRPr/>
          </a:p>
        </p:txBody>
      </p:sp>
      <p:sp>
        <p:nvSpPr>
          <p:cNvPr id="2" name="Footer Placeholder 1">
            <a:extLst>
              <a:ext uri="{FF2B5EF4-FFF2-40B4-BE49-F238E27FC236}">
                <a16:creationId xmlns:a16="http://schemas.microsoft.com/office/drawing/2014/main" id="{7232AD76-65F7-949E-AB46-A4EF77DC1E1A}"/>
              </a:ext>
            </a:extLst>
          </p:cNvPr>
          <p:cNvSpPr>
            <a:spLocks noGrp="1"/>
          </p:cNvSpPr>
          <p:nvPr>
            <p:ph type="ftr" idx="11"/>
          </p:nvPr>
        </p:nvSpPr>
        <p:spPr/>
        <p:txBody>
          <a:bodyPr/>
          <a:lstStyle/>
          <a:p>
            <a:r>
              <a:rPr lang="en-US"/>
              <a:t>8.1.FSC-CLR-Training_Main-Course_Module-1_V1-0_ 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16"/>
        <p:cNvGrpSpPr/>
        <p:nvPr/>
      </p:nvGrpSpPr>
      <p:grpSpPr>
        <a:xfrm>
          <a:off x="0" y="0"/>
          <a:ext cx="0" cy="0"/>
          <a:chOff x="0" y="0"/>
          <a:chExt cx="0" cy="0"/>
        </a:xfrm>
      </p:grpSpPr>
      <p:sp>
        <p:nvSpPr>
          <p:cNvPr id="617" name="Google Shape;617;p6"/>
          <p:cNvSpPr txBox="1">
            <a:spLocks noGrp="1"/>
          </p:cNvSpPr>
          <p:nvPr>
            <p:ph type="body" idx="1"/>
          </p:nvPr>
        </p:nvSpPr>
        <p:spPr>
          <a:xfrm>
            <a:off x="5085287" y="1068453"/>
            <a:ext cx="6901225" cy="1787869"/>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2"/>
              </a:buClr>
              <a:buSzPts val="2400"/>
              <a:buNone/>
            </a:pPr>
            <a:r>
              <a:rPr lang="en-US" sz="2400" b="1"/>
              <a:t>2021 - 2026: 3 objetivos de alto nivel</a:t>
            </a:r>
            <a:endParaRPr/>
          </a:p>
          <a:p>
            <a:pPr marL="457200" lvl="0" indent="-457200" algn="l" rtl="0">
              <a:lnSpc>
                <a:spcPct val="100000"/>
              </a:lnSpc>
              <a:spcBef>
                <a:spcPts val="600"/>
              </a:spcBef>
              <a:spcAft>
                <a:spcPts val="0"/>
              </a:spcAft>
              <a:buClr>
                <a:schemeClr val="accent1"/>
              </a:buClr>
              <a:buSzPts val="2000"/>
              <a:buFont typeface="Arial"/>
              <a:buAutoNum type="arabicPeriod"/>
            </a:pPr>
            <a:r>
              <a:rPr lang="en-US" sz="2000" b="1">
                <a:solidFill>
                  <a:schemeClr val="accent1"/>
                </a:solidFill>
              </a:rPr>
              <a:t>Cocrear y aplicar soluciones forestales*.</a:t>
            </a:r>
            <a:endParaRPr/>
          </a:p>
          <a:p>
            <a:pPr marL="457200" lvl="0" indent="-457200" algn="l" rtl="0">
              <a:lnSpc>
                <a:spcPct val="100000"/>
              </a:lnSpc>
              <a:spcBef>
                <a:spcPts val="600"/>
              </a:spcBef>
              <a:spcAft>
                <a:spcPts val="0"/>
              </a:spcAft>
              <a:buClr>
                <a:schemeClr val="dk2"/>
              </a:buClr>
              <a:buSzPts val="2000"/>
              <a:buFont typeface="Arial"/>
              <a:buAutoNum type="arabicPeriod"/>
            </a:pPr>
            <a:r>
              <a:rPr lang="en-US" sz="2000"/>
              <a:t>Transformar los mercados</a:t>
            </a:r>
            <a:endParaRPr/>
          </a:p>
          <a:p>
            <a:pPr marL="457200" lvl="0" indent="-457200" algn="l" rtl="0">
              <a:lnSpc>
                <a:spcPct val="100000"/>
              </a:lnSpc>
              <a:spcBef>
                <a:spcPts val="600"/>
              </a:spcBef>
              <a:spcAft>
                <a:spcPts val="0"/>
              </a:spcAft>
              <a:buClr>
                <a:schemeClr val="dk2"/>
              </a:buClr>
              <a:buSzPts val="2000"/>
              <a:buFont typeface="Arial"/>
              <a:buAutoNum type="arabicPeriod"/>
            </a:pPr>
            <a:r>
              <a:rPr lang="en-US" sz="2000"/>
              <a:t>Catalizar el cambio</a:t>
            </a:r>
            <a:endParaRPr/>
          </a:p>
          <a:p>
            <a:pPr marL="457200" lvl="0" indent="-304800" algn="l" rtl="0">
              <a:lnSpc>
                <a:spcPct val="100000"/>
              </a:lnSpc>
              <a:spcBef>
                <a:spcPts val="600"/>
              </a:spcBef>
              <a:spcAft>
                <a:spcPts val="0"/>
              </a:spcAft>
              <a:buClr>
                <a:schemeClr val="dk2"/>
              </a:buClr>
              <a:buSzPts val="2400"/>
              <a:buFont typeface="Arial"/>
              <a:buNone/>
            </a:pPr>
            <a:endParaRPr sz="2400"/>
          </a:p>
          <a:p>
            <a:pPr marL="0" lvl="0" indent="0" algn="l" rtl="0">
              <a:lnSpc>
                <a:spcPct val="100000"/>
              </a:lnSpc>
              <a:spcBef>
                <a:spcPts val="600"/>
              </a:spcBef>
              <a:spcAft>
                <a:spcPts val="0"/>
              </a:spcAft>
              <a:buClr>
                <a:schemeClr val="dk2"/>
              </a:buClr>
              <a:buSzPts val="2400"/>
              <a:buNone/>
            </a:pPr>
            <a:endParaRPr sz="2400"/>
          </a:p>
          <a:p>
            <a:pPr marL="0" lvl="0" indent="0" algn="l" rtl="0">
              <a:lnSpc>
                <a:spcPct val="100000"/>
              </a:lnSpc>
              <a:spcBef>
                <a:spcPts val="600"/>
              </a:spcBef>
              <a:spcAft>
                <a:spcPts val="0"/>
              </a:spcAft>
              <a:buClr>
                <a:schemeClr val="dk2"/>
              </a:buClr>
              <a:buSzPts val="2400"/>
              <a:buNone/>
            </a:pPr>
            <a:endParaRPr sz="2400"/>
          </a:p>
          <a:p>
            <a:pPr marL="0" lvl="0" indent="0" algn="l" rtl="0">
              <a:lnSpc>
                <a:spcPct val="100000"/>
              </a:lnSpc>
              <a:spcBef>
                <a:spcPts val="600"/>
              </a:spcBef>
              <a:spcAft>
                <a:spcPts val="0"/>
              </a:spcAft>
              <a:buClr>
                <a:schemeClr val="dk2"/>
              </a:buClr>
              <a:buSzPts val="1800"/>
              <a:buNone/>
            </a:pPr>
            <a:endParaRPr/>
          </a:p>
          <a:p>
            <a:pPr marL="465750" lvl="2" indent="-171450" algn="l" rtl="0">
              <a:lnSpc>
                <a:spcPct val="100000"/>
              </a:lnSpc>
              <a:spcBef>
                <a:spcPts val="600"/>
              </a:spcBef>
              <a:spcAft>
                <a:spcPts val="0"/>
              </a:spcAft>
              <a:buClr>
                <a:schemeClr val="dk2"/>
              </a:buClr>
              <a:buSzPts val="1800"/>
              <a:buNone/>
            </a:pPr>
            <a:endParaRPr/>
          </a:p>
          <a:p>
            <a:pPr marL="0" lvl="0" indent="0" algn="l" rtl="0">
              <a:lnSpc>
                <a:spcPct val="100000"/>
              </a:lnSpc>
              <a:spcBef>
                <a:spcPts val="600"/>
              </a:spcBef>
              <a:spcAft>
                <a:spcPts val="0"/>
              </a:spcAft>
              <a:buClr>
                <a:schemeClr val="dk2"/>
              </a:buClr>
              <a:buSzPts val="1800"/>
              <a:buNone/>
            </a:pPr>
            <a:endParaRPr/>
          </a:p>
          <a:p>
            <a:pPr marL="0" lvl="0" indent="0" algn="l" rtl="0">
              <a:lnSpc>
                <a:spcPct val="100000"/>
              </a:lnSpc>
              <a:spcBef>
                <a:spcPts val="600"/>
              </a:spcBef>
              <a:spcAft>
                <a:spcPts val="0"/>
              </a:spcAft>
              <a:buClr>
                <a:schemeClr val="dk2"/>
              </a:buClr>
              <a:buSzPts val="1800"/>
              <a:buNone/>
            </a:pPr>
            <a:endParaRPr/>
          </a:p>
          <a:p>
            <a:pPr marL="179388" lvl="0" indent="-179388" algn="l" rtl="0">
              <a:lnSpc>
                <a:spcPct val="100000"/>
              </a:lnSpc>
              <a:spcBef>
                <a:spcPts val="600"/>
              </a:spcBef>
              <a:spcAft>
                <a:spcPts val="0"/>
              </a:spcAft>
              <a:buClr>
                <a:schemeClr val="dk2"/>
              </a:buClr>
              <a:buSzPts val="1800"/>
              <a:buNone/>
            </a:pPr>
            <a:endParaRPr/>
          </a:p>
        </p:txBody>
      </p:sp>
      <p:sp>
        <p:nvSpPr>
          <p:cNvPr id="618" name="Google Shape;618;p6"/>
          <p:cNvSpPr txBox="1">
            <a:spLocks noGrp="1"/>
          </p:cNvSpPr>
          <p:nvPr>
            <p:ph type="title"/>
          </p:nvPr>
        </p:nvSpPr>
        <p:spPr>
          <a:xfrm>
            <a:off x="334962" y="333375"/>
            <a:ext cx="10080000" cy="9000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100"/>
              <a:buFont typeface="Arial"/>
              <a:buNone/>
            </a:pPr>
            <a:r>
              <a:rPr lang="en-US"/>
              <a:t>Marco de diversidad y género </a:t>
            </a:r>
            <a:r>
              <a:rPr lang="en-US" sz="2800" b="0">
                <a:latin typeface="Arial"/>
                <a:ea typeface="Arial"/>
                <a:cs typeface="Arial"/>
                <a:sym typeface="Arial"/>
              </a:rPr>
              <a:t>(Para información)</a:t>
            </a:r>
            <a:endParaRPr sz="2800" b="0">
              <a:latin typeface="Arial"/>
              <a:ea typeface="Arial"/>
              <a:cs typeface="Arial"/>
              <a:sym typeface="Arial"/>
            </a:endParaRPr>
          </a:p>
        </p:txBody>
      </p:sp>
      <p:sp>
        <p:nvSpPr>
          <p:cNvPr id="619" name="Google Shape;619;p6"/>
          <p:cNvSpPr/>
          <p:nvPr/>
        </p:nvSpPr>
        <p:spPr>
          <a:xfrm>
            <a:off x="4908080" y="5712643"/>
            <a:ext cx="7255640" cy="1075081"/>
          </a:xfrm>
          <a:prstGeom prst="rect">
            <a:avLst/>
          </a:prstGeom>
          <a:solidFill>
            <a:schemeClr val="dk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b="1">
                <a:solidFill>
                  <a:schemeClr val="lt1"/>
                </a:solidFill>
                <a:latin typeface="Arial"/>
                <a:ea typeface="Arial"/>
                <a:cs typeface="Arial"/>
                <a:sym typeface="Arial"/>
              </a:rPr>
              <a:t>Fuentes: </a:t>
            </a:r>
            <a:endParaRPr/>
          </a:p>
          <a:p>
            <a:pPr marL="285750" marR="0" lvl="0" indent="-285750" algn="l" rtl="0">
              <a:spcBef>
                <a:spcPts val="0"/>
              </a:spcBef>
              <a:spcAft>
                <a:spcPts val="0"/>
              </a:spcAft>
              <a:buClr>
                <a:schemeClr val="lt1"/>
              </a:buClr>
              <a:buSzPts val="1600"/>
              <a:buFont typeface="Arial"/>
              <a:buChar char="•"/>
            </a:pPr>
            <a:r>
              <a:rPr lang="en-US" sz="1600" u="sng">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Marco estratégico del FSC sobre diversidad y género</a:t>
            </a:r>
            <a:endParaRPr sz="16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600"/>
              <a:buFont typeface="Arial"/>
              <a:buChar char="•"/>
            </a:pPr>
            <a:r>
              <a:rPr lang="en-US" sz="1600" u="sng">
                <a:solidFill>
                  <a:schemeClr val="lt1"/>
                </a:solidFill>
                <a:latin typeface="Arial"/>
                <a:ea typeface="Arial"/>
                <a:cs typeface="Arial"/>
                <a:sym typeface="Arial"/>
                <a:hlinkClick r:id="rId4">
                  <a:extLst>
                    <a:ext uri="{A12FA001-AC4F-418D-AE19-62706E023703}">
                      <ahyp:hlinkClr xmlns:ahyp="http://schemas.microsoft.com/office/drawing/2018/hyperlinkcolor" val="tx"/>
                    </a:ext>
                  </a:extLst>
                </a:hlinkClick>
              </a:rPr>
              <a:t>C111 - Convenio sobre la discriminación (empleo y ocupación), 1958</a:t>
            </a:r>
            <a:endParaRPr sz="1600">
              <a:solidFill>
                <a:schemeClr val="lt1"/>
              </a:solidFill>
              <a:latin typeface="Arial"/>
              <a:ea typeface="Arial"/>
              <a:cs typeface="Arial"/>
              <a:sym typeface="Arial"/>
            </a:endParaRPr>
          </a:p>
        </p:txBody>
      </p:sp>
      <p:grpSp>
        <p:nvGrpSpPr>
          <p:cNvPr id="620" name="Google Shape;620;p6"/>
          <p:cNvGrpSpPr/>
          <p:nvPr/>
        </p:nvGrpSpPr>
        <p:grpSpPr>
          <a:xfrm>
            <a:off x="334962" y="737686"/>
            <a:ext cx="4275264" cy="6050038"/>
            <a:chOff x="334962" y="737686"/>
            <a:chExt cx="4275264" cy="6050038"/>
          </a:xfrm>
        </p:grpSpPr>
        <p:pic>
          <p:nvPicPr>
            <p:cNvPr id="621" name="Google Shape;621;p6" descr="A green cover with a flower&#10;&#10;Description automatically generated"/>
            <p:cNvPicPr preferRelativeResize="0"/>
            <p:nvPr/>
          </p:nvPicPr>
          <p:blipFill rotWithShape="1">
            <a:blip r:embed="rId5">
              <a:alphaModFix/>
            </a:blip>
            <a:srcRect/>
            <a:stretch/>
          </p:blipFill>
          <p:spPr>
            <a:xfrm>
              <a:off x="334962" y="737686"/>
              <a:ext cx="4275264" cy="6050038"/>
            </a:xfrm>
            <a:prstGeom prst="rect">
              <a:avLst/>
            </a:prstGeom>
            <a:noFill/>
            <a:ln>
              <a:noFill/>
            </a:ln>
          </p:spPr>
        </p:pic>
        <p:sp>
          <p:nvSpPr>
            <p:cNvPr id="622" name="Google Shape;622;p6"/>
            <p:cNvSpPr/>
            <p:nvPr/>
          </p:nvSpPr>
          <p:spPr>
            <a:xfrm>
              <a:off x="669304" y="4863531"/>
              <a:ext cx="1649690" cy="468984"/>
            </a:xfrm>
            <a:prstGeom prst="rect">
              <a:avLst/>
            </a:prstGeom>
            <a:solidFill>
              <a:schemeClr val="dk2"/>
            </a:solidFill>
            <a:ln w="12700"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cxnSp>
        <p:nvCxnSpPr>
          <p:cNvPr id="623" name="Google Shape;623;p6"/>
          <p:cNvCxnSpPr/>
          <p:nvPr/>
        </p:nvCxnSpPr>
        <p:spPr>
          <a:xfrm>
            <a:off x="4936360" y="1012290"/>
            <a:ext cx="0" cy="5775434"/>
          </a:xfrm>
          <a:prstGeom prst="straightConnector1">
            <a:avLst/>
          </a:prstGeom>
          <a:noFill/>
          <a:ln w="76200" cap="flat" cmpd="sng">
            <a:solidFill>
              <a:schemeClr val="dk2"/>
            </a:solidFill>
            <a:prstDash val="solid"/>
            <a:miter lim="800000"/>
            <a:headEnd type="none" w="sm" len="sm"/>
            <a:tailEnd type="none" w="sm" len="sm"/>
          </a:ln>
        </p:spPr>
      </p:cxnSp>
      <p:sp>
        <p:nvSpPr>
          <p:cNvPr id="624" name="Google Shape;624;p6"/>
          <p:cNvSpPr txBox="1"/>
          <p:nvPr/>
        </p:nvSpPr>
        <p:spPr>
          <a:xfrm>
            <a:off x="5099428" y="2787856"/>
            <a:ext cx="6901225" cy="721152"/>
          </a:xfrm>
          <a:prstGeom prst="rect">
            <a:avLst/>
          </a:prstGeom>
          <a:noFill/>
          <a:ln>
            <a:noFill/>
          </a:ln>
        </p:spPr>
        <p:txBody>
          <a:bodyPr spcFirstLastPara="1" wrap="square" lIns="0" tIns="0" rIns="0" bIns="0" anchor="t" anchorCtr="0">
            <a:noAutofit/>
          </a:bodyPr>
          <a:lstStyle/>
          <a:p>
            <a:pPr marL="84138" marR="0" lvl="0" indent="-84138" algn="l" rtl="0">
              <a:lnSpc>
                <a:spcPct val="100000"/>
              </a:lnSpc>
              <a:spcBef>
                <a:spcPts val="0"/>
              </a:spcBef>
              <a:spcAft>
                <a:spcPts val="0"/>
              </a:spcAft>
              <a:buClr>
                <a:schemeClr val="dk2"/>
              </a:buClr>
              <a:buSzPts val="2000"/>
              <a:buFont typeface="Arial"/>
              <a:buNone/>
            </a:pPr>
            <a:r>
              <a:rPr lang="en-US" sz="2000" b="0" cap="none">
                <a:solidFill>
                  <a:schemeClr val="dk2"/>
                </a:solidFill>
                <a:latin typeface="Arial"/>
                <a:ea typeface="Arial"/>
                <a:cs typeface="Arial"/>
                <a:sym typeface="Arial"/>
              </a:rPr>
              <a:t>*Incorporación de la perspectiva de género en el marco normativo, por ejemplo, Revisión de Principios y Criterios. </a:t>
            </a:r>
            <a:endParaRPr sz="1800" b="0" cap="none">
              <a:solidFill>
                <a:schemeClr val="dk2"/>
              </a:solidFill>
              <a:latin typeface="Arial"/>
              <a:ea typeface="Arial"/>
              <a:cs typeface="Arial"/>
              <a:sym typeface="Arial"/>
            </a:endParaRPr>
          </a:p>
          <a:p>
            <a:pPr marL="465750" marR="0" lvl="2" indent="-171450" algn="l" rtl="0">
              <a:lnSpc>
                <a:spcPct val="100000"/>
              </a:lnSpc>
              <a:spcBef>
                <a:spcPts val="600"/>
              </a:spcBef>
              <a:spcAft>
                <a:spcPts val="0"/>
              </a:spcAft>
              <a:buClr>
                <a:schemeClr val="dk2"/>
              </a:buClr>
              <a:buSzPts val="1800"/>
              <a:buFont typeface="Arial"/>
              <a:buNone/>
            </a:pPr>
            <a:endParaRPr sz="1800" b="0" i="0" u="none" strike="noStrike" cap="none">
              <a:solidFill>
                <a:schemeClr val="dk2"/>
              </a:solidFill>
              <a:latin typeface="Arial"/>
              <a:ea typeface="Arial"/>
              <a:cs typeface="Arial"/>
              <a:sym typeface="Arial"/>
            </a:endParaRPr>
          </a:p>
          <a:p>
            <a:pPr marL="0" marR="0" lvl="0" indent="0" algn="l" rtl="0">
              <a:lnSpc>
                <a:spcPct val="100000"/>
              </a:lnSpc>
              <a:spcBef>
                <a:spcPts val="600"/>
              </a:spcBef>
              <a:spcAft>
                <a:spcPts val="0"/>
              </a:spcAft>
              <a:buClr>
                <a:schemeClr val="dk2"/>
              </a:buClr>
              <a:buSzPts val="1800"/>
              <a:buFont typeface="Arial"/>
              <a:buNone/>
            </a:pPr>
            <a:endParaRPr sz="1800" b="0" cap="none">
              <a:solidFill>
                <a:schemeClr val="dk2"/>
              </a:solidFill>
              <a:latin typeface="Arial"/>
              <a:ea typeface="Arial"/>
              <a:cs typeface="Arial"/>
              <a:sym typeface="Arial"/>
            </a:endParaRPr>
          </a:p>
          <a:p>
            <a:pPr marL="0" marR="0" lvl="0" indent="0" algn="l" rtl="0">
              <a:lnSpc>
                <a:spcPct val="100000"/>
              </a:lnSpc>
              <a:spcBef>
                <a:spcPts val="600"/>
              </a:spcBef>
              <a:spcAft>
                <a:spcPts val="0"/>
              </a:spcAft>
              <a:buClr>
                <a:schemeClr val="dk2"/>
              </a:buClr>
              <a:buSzPts val="1800"/>
              <a:buFont typeface="Arial"/>
              <a:buNone/>
            </a:pPr>
            <a:endParaRPr sz="1800" b="0" cap="none">
              <a:solidFill>
                <a:schemeClr val="dk2"/>
              </a:solidFill>
              <a:latin typeface="Arial"/>
              <a:ea typeface="Arial"/>
              <a:cs typeface="Arial"/>
              <a:sym typeface="Arial"/>
            </a:endParaRPr>
          </a:p>
          <a:p>
            <a:pPr marL="179388" marR="0" lvl="0" indent="-179388" algn="l" rtl="0">
              <a:lnSpc>
                <a:spcPct val="100000"/>
              </a:lnSpc>
              <a:spcBef>
                <a:spcPts val="600"/>
              </a:spcBef>
              <a:spcAft>
                <a:spcPts val="0"/>
              </a:spcAft>
              <a:buClr>
                <a:schemeClr val="dk2"/>
              </a:buClr>
              <a:buSzPts val="1800"/>
              <a:buFont typeface="Arial"/>
              <a:buNone/>
            </a:pPr>
            <a:endParaRPr sz="1800" b="0" cap="none">
              <a:solidFill>
                <a:schemeClr val="dk2"/>
              </a:solidFill>
              <a:latin typeface="Arial"/>
              <a:ea typeface="Arial"/>
              <a:cs typeface="Arial"/>
              <a:sym typeface="Arial"/>
            </a:endParaRPr>
          </a:p>
        </p:txBody>
      </p:sp>
      <p:sp>
        <p:nvSpPr>
          <p:cNvPr id="625" name="Google Shape;625;p6"/>
          <p:cNvSpPr/>
          <p:nvPr/>
        </p:nvSpPr>
        <p:spPr>
          <a:xfrm>
            <a:off x="5152991" y="3815149"/>
            <a:ext cx="6901225" cy="1622947"/>
          </a:xfrm>
          <a:prstGeom prst="rect">
            <a:avLst/>
          </a:prstGeom>
          <a:solidFill>
            <a:srgbClr val="DAECC3"/>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a:solidFill>
                  <a:schemeClr val="dk2"/>
                </a:solidFill>
                <a:latin typeface="Arial"/>
                <a:ea typeface="Arial"/>
                <a:cs typeface="Arial"/>
                <a:sym typeface="Arial"/>
              </a:rPr>
              <a:t>¿Relevancia actual para la cadena de custodia? </a:t>
            </a:r>
            <a:endParaRPr/>
          </a:p>
          <a:p>
            <a:pPr marL="285750" marR="0" lvl="0" indent="-285750" algn="l" rtl="0">
              <a:spcBef>
                <a:spcPts val="0"/>
              </a:spcBef>
              <a:spcAft>
                <a:spcPts val="0"/>
              </a:spcAft>
              <a:buClr>
                <a:schemeClr val="dk2"/>
              </a:buClr>
              <a:buSzPts val="1800"/>
              <a:buFont typeface="Arial"/>
              <a:buChar char="•"/>
            </a:pPr>
            <a:r>
              <a:rPr lang="en-US" sz="1800">
                <a:solidFill>
                  <a:schemeClr val="dk2"/>
                </a:solidFill>
                <a:latin typeface="Arial"/>
                <a:ea typeface="Arial"/>
                <a:cs typeface="Arial"/>
                <a:sym typeface="Arial"/>
              </a:rPr>
              <a:t>Véase cláusula 7.4, anexo D</a:t>
            </a:r>
            <a:endParaRPr/>
          </a:p>
          <a:p>
            <a:pPr marL="0" marR="0" lvl="0" indent="0" algn="l" rtl="0">
              <a:spcBef>
                <a:spcPts val="0"/>
              </a:spcBef>
              <a:spcAft>
                <a:spcPts val="0"/>
              </a:spcAft>
              <a:buNone/>
            </a:pPr>
            <a:endParaRPr sz="1800">
              <a:solidFill>
                <a:schemeClr val="dk2"/>
              </a:solidFill>
              <a:latin typeface="Arial"/>
              <a:ea typeface="Arial"/>
              <a:cs typeface="Arial"/>
              <a:sym typeface="Arial"/>
            </a:endParaRPr>
          </a:p>
          <a:p>
            <a:pPr marL="0" marR="0" lvl="0" indent="0" algn="l" rtl="0">
              <a:spcBef>
                <a:spcPts val="0"/>
              </a:spcBef>
              <a:spcAft>
                <a:spcPts val="0"/>
              </a:spcAft>
              <a:buNone/>
            </a:pPr>
            <a:r>
              <a:rPr lang="en-US" sz="1800" b="1">
                <a:solidFill>
                  <a:schemeClr val="dk2"/>
                </a:solidFill>
                <a:latin typeface="Arial"/>
                <a:ea typeface="Arial"/>
                <a:cs typeface="Arial"/>
                <a:sym typeface="Arial"/>
              </a:rPr>
              <a:t>¿En el futuro?</a:t>
            </a:r>
            <a:endParaRPr/>
          </a:p>
          <a:p>
            <a:pPr marL="285750" marR="0" lvl="0" indent="-285750" algn="l" rtl="0">
              <a:spcBef>
                <a:spcPts val="0"/>
              </a:spcBef>
              <a:spcAft>
                <a:spcPts val="0"/>
              </a:spcAft>
              <a:buClr>
                <a:schemeClr val="dk2"/>
              </a:buClr>
              <a:buSzPts val="1800"/>
              <a:buFont typeface="Arial"/>
              <a:buChar char="•"/>
            </a:pPr>
            <a:r>
              <a:rPr lang="en-US" sz="1800">
                <a:solidFill>
                  <a:schemeClr val="dk2"/>
                </a:solidFill>
                <a:latin typeface="Arial"/>
                <a:ea typeface="Arial"/>
                <a:cs typeface="Arial"/>
                <a:sym typeface="Arial"/>
              </a:rPr>
              <a:t>Posibles modificaciones en la </a:t>
            </a:r>
            <a:r>
              <a:rPr lang="en-US" sz="1800">
                <a:solidFill>
                  <a:schemeClr val="dk2"/>
                </a:solidFill>
              </a:rPr>
              <a:t>r</a:t>
            </a:r>
            <a:r>
              <a:rPr lang="en-US" sz="1800">
                <a:solidFill>
                  <a:schemeClr val="dk2"/>
                </a:solidFill>
                <a:latin typeface="Arial"/>
                <a:ea typeface="Arial"/>
                <a:cs typeface="Arial"/>
                <a:sym typeface="Arial"/>
              </a:rPr>
              <a:t>evisión de la cadena de custodia. </a:t>
            </a:r>
            <a:endParaRPr/>
          </a:p>
        </p:txBody>
      </p:sp>
      <p:sp>
        <p:nvSpPr>
          <p:cNvPr id="2" name="Footer Placeholder 1">
            <a:extLst>
              <a:ext uri="{FF2B5EF4-FFF2-40B4-BE49-F238E27FC236}">
                <a16:creationId xmlns:a16="http://schemas.microsoft.com/office/drawing/2014/main" id="{4D63C7F8-B664-BCDD-15C9-B70AF68940A6}"/>
              </a:ext>
            </a:extLst>
          </p:cNvPr>
          <p:cNvSpPr>
            <a:spLocks noGrp="1"/>
          </p:cNvSpPr>
          <p:nvPr>
            <p:ph type="ftr" idx="11"/>
          </p:nvPr>
        </p:nvSpPr>
        <p:spPr/>
        <p:txBody>
          <a:bodyPr/>
          <a:lstStyle/>
          <a:p>
            <a:r>
              <a:rPr lang="en-US"/>
              <a:t>8.1.FSC-CLR-Training_Main-Course_Module-1_V1-0_ 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31"/>
        <p:cNvGrpSpPr/>
        <p:nvPr/>
      </p:nvGrpSpPr>
      <p:grpSpPr>
        <a:xfrm>
          <a:off x="0" y="0"/>
          <a:ext cx="0" cy="0"/>
          <a:chOff x="0" y="0"/>
          <a:chExt cx="0" cy="0"/>
        </a:xfrm>
      </p:grpSpPr>
      <p:sp>
        <p:nvSpPr>
          <p:cNvPr id="632" name="Google Shape;632;p7"/>
          <p:cNvSpPr txBox="1">
            <a:spLocks noGrp="1"/>
          </p:cNvSpPr>
          <p:nvPr>
            <p:ph type="title"/>
          </p:nvPr>
        </p:nvSpPr>
        <p:spPr>
          <a:xfrm>
            <a:off x="336529" y="185553"/>
            <a:ext cx="10080000" cy="3624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4000"/>
              <a:buFont typeface="Arial"/>
              <a:buNone/>
            </a:pPr>
            <a:r>
              <a:rPr lang="en-US" sz="3600"/>
              <a:t>Derechos de los trabajadores en FSC</a:t>
            </a:r>
            <a:endParaRPr sz="3600" cap="none"/>
          </a:p>
        </p:txBody>
      </p:sp>
      <p:pic>
        <p:nvPicPr>
          <p:cNvPr id="633" name="Google Shape;633;p7"/>
          <p:cNvPicPr preferRelativeResize="0"/>
          <p:nvPr/>
        </p:nvPicPr>
        <p:blipFill rotWithShape="1">
          <a:blip r:embed="rId3">
            <a:alphaModFix/>
          </a:blip>
          <a:srcRect l="10071" r="3657"/>
          <a:stretch/>
        </p:blipFill>
        <p:spPr>
          <a:xfrm>
            <a:off x="0" y="1467504"/>
            <a:ext cx="12192000" cy="4008570"/>
          </a:xfrm>
          <a:prstGeom prst="rect">
            <a:avLst/>
          </a:prstGeom>
          <a:noFill/>
          <a:ln>
            <a:noFill/>
          </a:ln>
        </p:spPr>
      </p:pic>
      <p:grpSp>
        <p:nvGrpSpPr>
          <p:cNvPr id="634" name="Google Shape;634;p7"/>
          <p:cNvGrpSpPr/>
          <p:nvPr/>
        </p:nvGrpSpPr>
        <p:grpSpPr>
          <a:xfrm>
            <a:off x="1164244" y="2724680"/>
            <a:ext cx="1324556" cy="849482"/>
            <a:chOff x="712091" y="3364245"/>
            <a:chExt cx="1914817" cy="1132644"/>
          </a:xfrm>
        </p:grpSpPr>
        <p:sp>
          <p:nvSpPr>
            <p:cNvPr id="635" name="Google Shape;635;p7"/>
            <p:cNvSpPr txBox="1"/>
            <p:nvPr/>
          </p:nvSpPr>
          <p:spPr>
            <a:xfrm>
              <a:off x="712091" y="4189113"/>
              <a:ext cx="1239193" cy="30777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b="1">
                  <a:solidFill>
                    <a:srgbClr val="285C4D"/>
                  </a:solidFill>
                  <a:latin typeface="Arial"/>
                  <a:ea typeface="Arial"/>
                  <a:cs typeface="Arial"/>
                  <a:sym typeface="Arial"/>
                </a:rPr>
                <a:t>2002</a:t>
              </a:r>
              <a:endParaRPr/>
            </a:p>
          </p:txBody>
        </p:sp>
        <p:sp>
          <p:nvSpPr>
            <p:cNvPr id="636" name="Google Shape;636;p7"/>
            <p:cNvSpPr txBox="1"/>
            <p:nvPr/>
          </p:nvSpPr>
          <p:spPr>
            <a:xfrm>
              <a:off x="734208" y="3364245"/>
              <a:ext cx="1892700" cy="861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rgbClr val="78BE20"/>
                  </a:solidFill>
                  <a:latin typeface="Arial"/>
                  <a:ea typeface="Arial"/>
                  <a:cs typeface="Arial"/>
                  <a:sym typeface="Arial"/>
                </a:rPr>
                <a:t>Convenios de la OIT en la política de</a:t>
              </a:r>
              <a:r>
                <a:rPr lang="en-US" sz="1200" b="1">
                  <a:solidFill>
                    <a:srgbClr val="78BE20"/>
                  </a:solidFill>
                </a:rPr>
                <a:t> </a:t>
              </a:r>
              <a:r>
                <a:rPr lang="en-US" sz="1200" b="1">
                  <a:solidFill>
                    <a:srgbClr val="78BE20"/>
                  </a:solidFill>
                  <a:latin typeface="Arial"/>
                  <a:ea typeface="Arial"/>
                  <a:cs typeface="Arial"/>
                  <a:sym typeface="Arial"/>
                </a:rPr>
                <a:t>FSC</a:t>
              </a:r>
              <a:endParaRPr/>
            </a:p>
          </p:txBody>
        </p:sp>
      </p:grpSp>
      <p:cxnSp>
        <p:nvCxnSpPr>
          <p:cNvPr id="637" name="Google Shape;637;p7"/>
          <p:cNvCxnSpPr/>
          <p:nvPr/>
        </p:nvCxnSpPr>
        <p:spPr>
          <a:xfrm rot="10800000">
            <a:off x="1340071" y="3689607"/>
            <a:ext cx="0" cy="1134080"/>
          </a:xfrm>
          <a:prstGeom prst="straightConnector1">
            <a:avLst/>
          </a:prstGeom>
          <a:noFill/>
          <a:ln w="22225" cap="flat" cmpd="sng">
            <a:solidFill>
              <a:srgbClr val="285C4D"/>
            </a:solidFill>
            <a:prstDash val="solid"/>
            <a:miter lim="800000"/>
            <a:headEnd type="none" w="sm" len="sm"/>
            <a:tailEnd type="oval" w="med" len="med"/>
          </a:ln>
        </p:spPr>
      </p:cxnSp>
      <p:grpSp>
        <p:nvGrpSpPr>
          <p:cNvPr id="638" name="Google Shape;638;p7"/>
          <p:cNvGrpSpPr/>
          <p:nvPr/>
        </p:nvGrpSpPr>
        <p:grpSpPr>
          <a:xfrm>
            <a:off x="2114065" y="5744296"/>
            <a:ext cx="2454544" cy="472610"/>
            <a:chOff x="402704" y="6984910"/>
            <a:chExt cx="3272726" cy="630146"/>
          </a:xfrm>
        </p:grpSpPr>
        <p:sp>
          <p:nvSpPr>
            <p:cNvPr id="639" name="Google Shape;639;p7"/>
            <p:cNvSpPr txBox="1"/>
            <p:nvPr/>
          </p:nvSpPr>
          <p:spPr>
            <a:xfrm>
              <a:off x="402705" y="6984910"/>
              <a:ext cx="1645951" cy="30777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85C4D"/>
                </a:buClr>
                <a:buSzPts val="900"/>
                <a:buFont typeface="Arial"/>
                <a:buNone/>
              </a:pPr>
              <a:r>
                <a:rPr lang="en-US" sz="900" b="1" i="0" u="none" strike="noStrike" cap="none">
                  <a:solidFill>
                    <a:srgbClr val="285C4D"/>
                  </a:solidFill>
                  <a:latin typeface="Arial"/>
                  <a:ea typeface="Arial"/>
                  <a:cs typeface="Arial"/>
                  <a:sym typeface="Arial"/>
                </a:rPr>
                <a:t>2009</a:t>
              </a:r>
              <a:endParaRPr/>
            </a:p>
          </p:txBody>
        </p:sp>
        <p:sp>
          <p:nvSpPr>
            <p:cNvPr id="640" name="Google Shape;640;p7"/>
            <p:cNvSpPr txBox="1"/>
            <p:nvPr/>
          </p:nvSpPr>
          <p:spPr>
            <a:xfrm>
              <a:off x="402704" y="7204687"/>
              <a:ext cx="3272726" cy="4103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78BE20"/>
                </a:buClr>
                <a:buSzPts val="1400"/>
                <a:buFont typeface="Arial"/>
                <a:buNone/>
              </a:pPr>
              <a:r>
                <a:rPr lang="en-US" sz="1400" b="1" i="0" u="none" strike="noStrike" cap="none">
                  <a:solidFill>
                    <a:srgbClr val="78BE20"/>
                  </a:solidFill>
                  <a:latin typeface="Arial"/>
                  <a:ea typeface="Arial"/>
                  <a:cs typeface="Arial"/>
                  <a:sym typeface="Arial"/>
                </a:rPr>
                <a:t>OIT y política de asociación</a:t>
              </a:r>
              <a:endParaRPr/>
            </a:p>
          </p:txBody>
        </p:sp>
      </p:grpSp>
      <p:cxnSp>
        <p:nvCxnSpPr>
          <p:cNvPr id="641" name="Google Shape;641;p7"/>
          <p:cNvCxnSpPr/>
          <p:nvPr/>
        </p:nvCxnSpPr>
        <p:spPr>
          <a:xfrm>
            <a:off x="2246123" y="4871662"/>
            <a:ext cx="0" cy="750014"/>
          </a:xfrm>
          <a:prstGeom prst="straightConnector1">
            <a:avLst/>
          </a:prstGeom>
          <a:noFill/>
          <a:ln w="22225" cap="flat" cmpd="sng">
            <a:solidFill>
              <a:srgbClr val="285C4D"/>
            </a:solidFill>
            <a:prstDash val="solid"/>
            <a:miter lim="800000"/>
            <a:headEnd type="none" w="sm" len="sm"/>
            <a:tailEnd type="oval" w="med" len="med"/>
          </a:ln>
        </p:spPr>
      </p:cxnSp>
      <p:cxnSp>
        <p:nvCxnSpPr>
          <p:cNvPr id="642" name="Google Shape;642;p7"/>
          <p:cNvCxnSpPr/>
          <p:nvPr/>
        </p:nvCxnSpPr>
        <p:spPr>
          <a:xfrm>
            <a:off x="4388832" y="3265281"/>
            <a:ext cx="0" cy="811704"/>
          </a:xfrm>
          <a:prstGeom prst="straightConnector1">
            <a:avLst/>
          </a:prstGeom>
          <a:noFill/>
          <a:ln w="22225" cap="flat" cmpd="sng">
            <a:solidFill>
              <a:srgbClr val="285C4D"/>
            </a:solidFill>
            <a:prstDash val="solid"/>
            <a:miter lim="800000"/>
            <a:headEnd type="none" w="sm" len="sm"/>
            <a:tailEnd type="oval" w="med" len="med"/>
          </a:ln>
        </p:spPr>
      </p:cxnSp>
      <p:grpSp>
        <p:nvGrpSpPr>
          <p:cNvPr id="643" name="Google Shape;643;p7"/>
          <p:cNvGrpSpPr/>
          <p:nvPr/>
        </p:nvGrpSpPr>
        <p:grpSpPr>
          <a:xfrm>
            <a:off x="4241517" y="4221587"/>
            <a:ext cx="1651275" cy="747385"/>
            <a:chOff x="-574984" y="5032758"/>
            <a:chExt cx="2201700" cy="996510"/>
          </a:xfrm>
        </p:grpSpPr>
        <p:sp>
          <p:nvSpPr>
            <p:cNvPr id="644" name="Google Shape;644;p7"/>
            <p:cNvSpPr txBox="1"/>
            <p:nvPr/>
          </p:nvSpPr>
          <p:spPr>
            <a:xfrm>
              <a:off x="-550056" y="5032758"/>
              <a:ext cx="1239193" cy="30777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85C4D"/>
                </a:buClr>
                <a:buSzPts val="900"/>
                <a:buFont typeface="Arial"/>
                <a:buNone/>
              </a:pPr>
              <a:r>
                <a:rPr lang="en-US" sz="900" b="1" i="0" u="none" strike="noStrike" cap="none">
                  <a:solidFill>
                    <a:srgbClr val="285C4D"/>
                  </a:solidFill>
                  <a:latin typeface="Arial"/>
                  <a:ea typeface="Arial"/>
                  <a:cs typeface="Arial"/>
                  <a:sym typeface="Arial"/>
                </a:rPr>
                <a:t>2021</a:t>
              </a:r>
              <a:endParaRPr/>
            </a:p>
          </p:txBody>
        </p:sp>
        <p:sp>
          <p:nvSpPr>
            <p:cNvPr id="645" name="Google Shape;645;p7"/>
            <p:cNvSpPr txBox="1"/>
            <p:nvPr/>
          </p:nvSpPr>
          <p:spPr>
            <a:xfrm>
              <a:off x="-574984" y="5331468"/>
              <a:ext cx="2201700" cy="69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78BE20"/>
                </a:buClr>
                <a:buSzPts val="1400"/>
                <a:buFont typeface="Arial"/>
                <a:buNone/>
              </a:pPr>
              <a:r>
                <a:rPr lang="en-US" sz="1400" b="1" i="0" u="none" strike="noStrike" cap="none">
                  <a:solidFill>
                    <a:srgbClr val="78BE20"/>
                  </a:solidFill>
                  <a:latin typeface="Arial"/>
                  <a:ea typeface="Arial"/>
                  <a:cs typeface="Arial"/>
                  <a:sym typeface="Arial"/>
                </a:rPr>
                <a:t>FSC RLF en el C</a:t>
              </a:r>
              <a:r>
                <a:rPr lang="en-US" b="1">
                  <a:solidFill>
                    <a:srgbClr val="78BE20"/>
                  </a:solidFill>
                </a:rPr>
                <a:t>o</a:t>
              </a:r>
              <a:r>
                <a:rPr lang="en-US" sz="1400" b="1" i="0" u="none" strike="noStrike" cap="none">
                  <a:solidFill>
                    <a:srgbClr val="78BE20"/>
                  </a:solidFill>
                  <a:latin typeface="Arial"/>
                  <a:ea typeface="Arial"/>
                  <a:cs typeface="Arial"/>
                  <a:sym typeface="Arial"/>
                </a:rPr>
                <a:t>C</a:t>
              </a:r>
              <a:endParaRPr/>
            </a:p>
          </p:txBody>
        </p:sp>
      </p:grpSp>
      <p:grpSp>
        <p:nvGrpSpPr>
          <p:cNvPr id="646" name="Google Shape;646;p7"/>
          <p:cNvGrpSpPr/>
          <p:nvPr/>
        </p:nvGrpSpPr>
        <p:grpSpPr>
          <a:xfrm>
            <a:off x="5325846" y="576007"/>
            <a:ext cx="3751550" cy="723632"/>
            <a:chOff x="-640206" y="2611729"/>
            <a:chExt cx="1892700" cy="964838"/>
          </a:xfrm>
        </p:grpSpPr>
        <p:sp>
          <p:nvSpPr>
            <p:cNvPr id="647" name="Google Shape;647;p7"/>
            <p:cNvSpPr txBox="1"/>
            <p:nvPr/>
          </p:nvSpPr>
          <p:spPr>
            <a:xfrm>
              <a:off x="-640206" y="3268790"/>
              <a:ext cx="123919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85C4D"/>
                </a:buClr>
                <a:buSzPts val="900"/>
                <a:buFont typeface="Arial"/>
                <a:buNone/>
              </a:pPr>
              <a:r>
                <a:rPr lang="en-US" sz="900" b="1" i="0" u="none" strike="noStrike" cap="none">
                  <a:solidFill>
                    <a:srgbClr val="285C4D"/>
                  </a:solidFill>
                  <a:latin typeface="Arial"/>
                  <a:ea typeface="Arial"/>
                  <a:cs typeface="Arial"/>
                  <a:sym typeface="Arial"/>
                </a:rPr>
                <a:t>Dic 2022</a:t>
              </a:r>
              <a:endParaRPr/>
            </a:p>
          </p:txBody>
        </p:sp>
        <p:sp>
          <p:nvSpPr>
            <p:cNvPr id="648" name="Google Shape;648;p7"/>
            <p:cNvSpPr txBox="1"/>
            <p:nvPr/>
          </p:nvSpPr>
          <p:spPr>
            <a:xfrm>
              <a:off x="-640206" y="2611729"/>
              <a:ext cx="1892700" cy="697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78BE20"/>
                </a:buClr>
                <a:buSzPts val="1400"/>
                <a:buFont typeface="Arial"/>
                <a:buNone/>
              </a:pPr>
              <a:r>
                <a:rPr lang="en-US" sz="1400" b="1" i="0" u="none" strike="noStrike" cap="none">
                  <a:solidFill>
                    <a:srgbClr val="78BE20"/>
                  </a:solidFill>
                  <a:latin typeface="Arial"/>
                  <a:ea typeface="Arial"/>
                  <a:cs typeface="Arial"/>
                  <a:sym typeface="Arial"/>
                </a:rPr>
                <a:t>Procedimiento de evaluación de la equivalencia de</a:t>
              </a:r>
              <a:r>
                <a:rPr lang="en-US" b="1">
                  <a:solidFill>
                    <a:srgbClr val="78BE20"/>
                  </a:solidFill>
                </a:rPr>
                <a:t> los RLF</a:t>
              </a:r>
              <a:endParaRPr/>
            </a:p>
          </p:txBody>
        </p:sp>
      </p:grpSp>
      <p:cxnSp>
        <p:nvCxnSpPr>
          <p:cNvPr id="649" name="Google Shape;649;p7"/>
          <p:cNvCxnSpPr/>
          <p:nvPr/>
        </p:nvCxnSpPr>
        <p:spPr>
          <a:xfrm rot="10800000">
            <a:off x="5477837" y="1332804"/>
            <a:ext cx="0" cy="777982"/>
          </a:xfrm>
          <a:prstGeom prst="straightConnector1">
            <a:avLst/>
          </a:prstGeom>
          <a:noFill/>
          <a:ln w="22225" cap="flat" cmpd="sng">
            <a:solidFill>
              <a:srgbClr val="285C4D"/>
            </a:solidFill>
            <a:prstDash val="solid"/>
            <a:miter lim="800000"/>
            <a:headEnd type="none" w="sm" len="sm"/>
            <a:tailEnd type="oval" w="med" len="med"/>
          </a:ln>
        </p:spPr>
      </p:cxnSp>
      <p:cxnSp>
        <p:nvCxnSpPr>
          <p:cNvPr id="650" name="Google Shape;650;p7"/>
          <p:cNvCxnSpPr/>
          <p:nvPr/>
        </p:nvCxnSpPr>
        <p:spPr>
          <a:xfrm>
            <a:off x="6173246" y="1721795"/>
            <a:ext cx="0" cy="574997"/>
          </a:xfrm>
          <a:prstGeom prst="straightConnector1">
            <a:avLst/>
          </a:prstGeom>
          <a:noFill/>
          <a:ln w="22225" cap="flat" cmpd="sng">
            <a:solidFill>
              <a:srgbClr val="285C4D"/>
            </a:solidFill>
            <a:prstDash val="solid"/>
            <a:miter lim="800000"/>
            <a:headEnd type="none" w="sm" len="sm"/>
            <a:tailEnd type="oval" w="med" len="med"/>
          </a:ln>
        </p:spPr>
      </p:cxnSp>
      <p:grpSp>
        <p:nvGrpSpPr>
          <p:cNvPr id="651" name="Google Shape;651;p7"/>
          <p:cNvGrpSpPr/>
          <p:nvPr/>
        </p:nvGrpSpPr>
        <p:grpSpPr>
          <a:xfrm>
            <a:off x="6004723" y="2389803"/>
            <a:ext cx="1396964" cy="2499511"/>
            <a:chOff x="768724" y="3082986"/>
            <a:chExt cx="1892700" cy="1414249"/>
          </a:xfrm>
        </p:grpSpPr>
        <p:sp>
          <p:nvSpPr>
            <p:cNvPr id="652" name="Google Shape;652;p7"/>
            <p:cNvSpPr txBox="1"/>
            <p:nvPr/>
          </p:nvSpPr>
          <p:spPr>
            <a:xfrm>
              <a:off x="773525" y="3082986"/>
              <a:ext cx="1239193" cy="30777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85C4D"/>
                </a:buClr>
                <a:buSzPts val="900"/>
                <a:buFont typeface="Arial"/>
                <a:buNone/>
              </a:pPr>
              <a:r>
                <a:rPr lang="en-US" sz="900" b="1" i="0" u="none" strike="noStrike" cap="none">
                  <a:solidFill>
                    <a:srgbClr val="285C4D"/>
                  </a:solidFill>
                  <a:latin typeface="Arial"/>
                  <a:ea typeface="Arial"/>
                  <a:cs typeface="Arial"/>
                  <a:sym typeface="Arial"/>
                </a:rPr>
                <a:t>2023</a:t>
              </a:r>
              <a:endParaRPr/>
            </a:p>
          </p:txBody>
        </p:sp>
        <p:sp>
          <p:nvSpPr>
            <p:cNvPr id="653" name="Google Shape;653;p7"/>
            <p:cNvSpPr txBox="1"/>
            <p:nvPr/>
          </p:nvSpPr>
          <p:spPr>
            <a:xfrm>
              <a:off x="768724" y="3347635"/>
              <a:ext cx="1892700" cy="1149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78BE20"/>
                </a:buClr>
                <a:buSzPts val="1400"/>
                <a:buFont typeface="Arial"/>
                <a:buNone/>
              </a:pPr>
              <a:r>
                <a:rPr lang="en-US" sz="1400" b="1" i="0" u="none" strike="noStrike" cap="none">
                  <a:solidFill>
                    <a:srgbClr val="78BE20"/>
                  </a:solidFill>
                  <a:latin typeface="Arial"/>
                  <a:ea typeface="Arial"/>
                  <a:cs typeface="Arial"/>
                  <a:sym typeface="Arial"/>
                </a:rPr>
                <a:t>Instrucciones para la evaluación de contratistas</a:t>
              </a:r>
              <a:endParaRPr/>
            </a:p>
            <a:p>
              <a:pPr marL="0" marR="0" lvl="0" indent="0" algn="l" rtl="0">
                <a:lnSpc>
                  <a:spcPct val="100000"/>
                </a:lnSpc>
                <a:spcBef>
                  <a:spcPts val="0"/>
                </a:spcBef>
                <a:spcAft>
                  <a:spcPts val="0"/>
                </a:spcAft>
                <a:buClr>
                  <a:srgbClr val="78BE20"/>
                </a:buClr>
                <a:buSzPts val="1400"/>
                <a:buFont typeface="Arial"/>
                <a:buNone/>
              </a:pPr>
              <a:endParaRPr sz="1400" b="1">
                <a:solidFill>
                  <a:srgbClr val="78BE20"/>
                </a:solidFill>
                <a:latin typeface="Arial"/>
                <a:ea typeface="Arial"/>
                <a:cs typeface="Arial"/>
                <a:sym typeface="Arial"/>
              </a:endParaRPr>
            </a:p>
            <a:p>
              <a:pPr marL="0" marR="0" lvl="0" indent="0" algn="l" rtl="0">
                <a:lnSpc>
                  <a:spcPct val="100000"/>
                </a:lnSpc>
                <a:spcBef>
                  <a:spcPts val="0"/>
                </a:spcBef>
                <a:spcAft>
                  <a:spcPts val="0"/>
                </a:spcAft>
                <a:buClr>
                  <a:srgbClr val="78BE20"/>
                </a:buClr>
                <a:buSzPts val="1400"/>
                <a:buFont typeface="Arial"/>
                <a:buNone/>
              </a:pPr>
              <a:br>
                <a:rPr lang="en-US" sz="1400" b="1">
                  <a:solidFill>
                    <a:srgbClr val="78BE20"/>
                  </a:solidFill>
                  <a:latin typeface="Arial"/>
                  <a:ea typeface="Arial"/>
                  <a:cs typeface="Arial"/>
                  <a:sym typeface="Arial"/>
                </a:rPr>
              </a:br>
              <a:r>
                <a:rPr lang="en-US" sz="1400" b="1">
                  <a:solidFill>
                    <a:srgbClr val="78BE20"/>
                  </a:solidFill>
                  <a:latin typeface="Arial"/>
                  <a:ea typeface="Arial"/>
                  <a:cs typeface="Arial"/>
                  <a:sym typeface="Arial"/>
                </a:rPr>
                <a:t>Programa FSC aprobado </a:t>
              </a:r>
              <a:endParaRPr sz="1400" b="1" i="0" u="none" strike="noStrike" cap="none">
                <a:solidFill>
                  <a:srgbClr val="78BE20"/>
                </a:solidFill>
                <a:latin typeface="Arial"/>
                <a:ea typeface="Arial"/>
                <a:cs typeface="Arial"/>
                <a:sym typeface="Arial"/>
              </a:endParaRPr>
            </a:p>
          </p:txBody>
        </p:sp>
      </p:grpSp>
      <p:cxnSp>
        <p:nvCxnSpPr>
          <p:cNvPr id="654" name="Google Shape;654;p7"/>
          <p:cNvCxnSpPr/>
          <p:nvPr/>
        </p:nvCxnSpPr>
        <p:spPr>
          <a:xfrm rot="10800000">
            <a:off x="3413683" y="2630700"/>
            <a:ext cx="0" cy="1106882"/>
          </a:xfrm>
          <a:prstGeom prst="straightConnector1">
            <a:avLst/>
          </a:prstGeom>
          <a:noFill/>
          <a:ln w="22225" cap="flat" cmpd="sng">
            <a:solidFill>
              <a:srgbClr val="285C4D"/>
            </a:solidFill>
            <a:prstDash val="solid"/>
            <a:miter lim="800000"/>
            <a:headEnd type="none" w="sm" len="sm"/>
            <a:tailEnd type="oval" w="med" len="med"/>
          </a:ln>
        </p:spPr>
      </p:cxnSp>
      <p:grpSp>
        <p:nvGrpSpPr>
          <p:cNvPr id="655" name="Google Shape;655;p7"/>
          <p:cNvGrpSpPr/>
          <p:nvPr/>
        </p:nvGrpSpPr>
        <p:grpSpPr>
          <a:xfrm>
            <a:off x="3225168" y="1823583"/>
            <a:ext cx="2100564" cy="751295"/>
            <a:chOff x="255497" y="284683"/>
            <a:chExt cx="2562900" cy="1001723"/>
          </a:xfrm>
        </p:grpSpPr>
        <p:sp>
          <p:nvSpPr>
            <p:cNvPr id="656" name="Google Shape;656;p7"/>
            <p:cNvSpPr txBox="1"/>
            <p:nvPr/>
          </p:nvSpPr>
          <p:spPr>
            <a:xfrm>
              <a:off x="255497" y="978631"/>
              <a:ext cx="1239193" cy="307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85C4D"/>
                </a:buClr>
                <a:buSzPts val="900"/>
                <a:buFont typeface="Arial"/>
                <a:buNone/>
              </a:pPr>
              <a:r>
                <a:rPr lang="en-US" sz="900" b="1" i="0" u="none" strike="noStrike" cap="none">
                  <a:solidFill>
                    <a:srgbClr val="285C4D"/>
                  </a:solidFill>
                  <a:latin typeface="Arial"/>
                  <a:ea typeface="Arial"/>
                  <a:cs typeface="Arial"/>
                  <a:sym typeface="Arial"/>
                </a:rPr>
                <a:t>2014</a:t>
              </a:r>
              <a:endParaRPr/>
            </a:p>
          </p:txBody>
        </p:sp>
        <p:sp>
          <p:nvSpPr>
            <p:cNvPr id="657" name="Google Shape;657;p7"/>
            <p:cNvSpPr txBox="1"/>
            <p:nvPr/>
          </p:nvSpPr>
          <p:spPr>
            <a:xfrm>
              <a:off x="255497" y="284683"/>
              <a:ext cx="2562900" cy="69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78BE20"/>
                </a:buClr>
                <a:buSzPts val="1400"/>
                <a:buFont typeface="Arial"/>
                <a:buNone/>
              </a:pPr>
              <a:r>
                <a:rPr lang="en-US" sz="1400" b="1" i="0" u="none" strike="noStrike" cap="none">
                  <a:solidFill>
                    <a:srgbClr val="78BE20"/>
                  </a:solidFill>
                  <a:latin typeface="Arial"/>
                  <a:ea typeface="Arial"/>
                  <a:cs typeface="Arial"/>
                  <a:sym typeface="Arial"/>
                </a:rPr>
                <a:t>Cambio en todo el sistema</a:t>
              </a:r>
              <a:endParaRPr/>
            </a:p>
          </p:txBody>
        </p:sp>
      </p:grpSp>
      <p:cxnSp>
        <p:nvCxnSpPr>
          <p:cNvPr id="658" name="Google Shape;658;p7"/>
          <p:cNvCxnSpPr/>
          <p:nvPr/>
        </p:nvCxnSpPr>
        <p:spPr>
          <a:xfrm>
            <a:off x="425671" y="4889049"/>
            <a:ext cx="0" cy="820791"/>
          </a:xfrm>
          <a:prstGeom prst="straightConnector1">
            <a:avLst/>
          </a:prstGeom>
          <a:noFill/>
          <a:ln w="22225" cap="flat" cmpd="sng">
            <a:solidFill>
              <a:srgbClr val="285C4D"/>
            </a:solidFill>
            <a:prstDash val="solid"/>
            <a:miter lim="800000"/>
            <a:headEnd type="none" w="sm" len="sm"/>
            <a:tailEnd type="oval" w="med" len="med"/>
          </a:ln>
        </p:spPr>
      </p:cxnSp>
      <p:grpSp>
        <p:nvGrpSpPr>
          <p:cNvPr id="659" name="Google Shape;659;p7"/>
          <p:cNvGrpSpPr/>
          <p:nvPr/>
        </p:nvGrpSpPr>
        <p:grpSpPr>
          <a:xfrm>
            <a:off x="327602" y="5744298"/>
            <a:ext cx="1309257" cy="798999"/>
            <a:chOff x="708398" y="3941228"/>
            <a:chExt cx="1892700" cy="1065331"/>
          </a:xfrm>
        </p:grpSpPr>
        <p:sp>
          <p:nvSpPr>
            <p:cNvPr id="660" name="Google Shape;660;p7"/>
            <p:cNvSpPr txBox="1"/>
            <p:nvPr/>
          </p:nvSpPr>
          <p:spPr>
            <a:xfrm>
              <a:off x="721303" y="3941228"/>
              <a:ext cx="1239194" cy="30777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b="1">
                  <a:solidFill>
                    <a:srgbClr val="285C4D"/>
                  </a:solidFill>
                  <a:latin typeface="Arial"/>
                  <a:ea typeface="Arial"/>
                  <a:cs typeface="Arial"/>
                  <a:sym typeface="Arial"/>
                </a:rPr>
                <a:t>1994</a:t>
              </a:r>
              <a:endParaRPr/>
            </a:p>
          </p:txBody>
        </p:sp>
        <p:sp>
          <p:nvSpPr>
            <p:cNvPr id="661" name="Google Shape;661;p7"/>
            <p:cNvSpPr txBox="1"/>
            <p:nvPr/>
          </p:nvSpPr>
          <p:spPr>
            <a:xfrm>
              <a:off x="708398" y="4144659"/>
              <a:ext cx="1892700" cy="861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rgbClr val="78BE20"/>
                  </a:solidFill>
                  <a:latin typeface="Arial"/>
                  <a:ea typeface="Arial"/>
                  <a:cs typeface="Arial"/>
                  <a:sym typeface="Arial"/>
                </a:rPr>
                <a:t>Principios y criterios de FSC</a:t>
              </a:r>
              <a:endParaRPr/>
            </a:p>
          </p:txBody>
        </p:sp>
      </p:grpSp>
      <p:sp>
        <p:nvSpPr>
          <p:cNvPr id="662" name="Google Shape;662;p7"/>
          <p:cNvSpPr/>
          <p:nvPr/>
        </p:nvSpPr>
        <p:spPr>
          <a:xfrm>
            <a:off x="8812939" y="-19298"/>
            <a:ext cx="3394360" cy="6858000"/>
          </a:xfrm>
          <a:prstGeom prst="rect">
            <a:avLst/>
          </a:prstGeom>
          <a:solidFill>
            <a:schemeClr val="dk2"/>
          </a:solidFill>
          <a:ln>
            <a:noFill/>
          </a:ln>
        </p:spPr>
        <p:txBody>
          <a:bodyPr spcFirstLastPara="1" wrap="square" lIns="91425" tIns="45700" rIns="91425" bIns="45700" anchor="ctr" anchorCtr="0">
            <a:noAutofit/>
          </a:bodyPr>
          <a:lstStyle/>
          <a:p>
            <a:pPr marL="285750" marR="0" lvl="0" indent="-209550" algn="l" rtl="0">
              <a:spcBef>
                <a:spcPts val="0"/>
              </a:spcBef>
              <a:spcAft>
                <a:spcPts val="0"/>
              </a:spcAft>
              <a:buClr>
                <a:schemeClr val="dk1"/>
              </a:buClr>
              <a:buSzPts val="1200"/>
              <a:buFont typeface="Arial"/>
              <a:buNone/>
            </a:pPr>
            <a:endParaRPr sz="1200" b="1">
              <a:solidFill>
                <a:schemeClr val="lt1"/>
              </a:solidFill>
              <a:latin typeface="Arial"/>
              <a:ea typeface="Arial"/>
              <a:cs typeface="Arial"/>
              <a:sym typeface="Arial"/>
            </a:endParaRPr>
          </a:p>
          <a:p>
            <a:pPr marL="285750" marR="0" lvl="0" indent="-209550" algn="l" rtl="0">
              <a:spcBef>
                <a:spcPts val="0"/>
              </a:spcBef>
              <a:spcAft>
                <a:spcPts val="0"/>
              </a:spcAft>
              <a:buClr>
                <a:schemeClr val="dk1"/>
              </a:buClr>
              <a:buSzPts val="1200"/>
              <a:buFont typeface="Arial"/>
              <a:buNone/>
            </a:pPr>
            <a:endParaRPr sz="1200" b="1">
              <a:solidFill>
                <a:schemeClr val="lt1"/>
              </a:solidFill>
              <a:latin typeface="Arial"/>
              <a:ea typeface="Arial"/>
              <a:cs typeface="Arial"/>
              <a:sym typeface="Arial"/>
            </a:endParaRPr>
          </a:p>
          <a:p>
            <a:pPr marL="268288" marR="0" lvl="0" indent="-268288" algn="l" rtl="0">
              <a:spcBef>
                <a:spcPts val="0"/>
              </a:spcBef>
              <a:spcAft>
                <a:spcPts val="0"/>
              </a:spcAft>
              <a:buClr>
                <a:schemeClr val="lt1"/>
              </a:buClr>
              <a:buSzPts val="1200"/>
              <a:buFont typeface="Arial"/>
              <a:buChar char="•"/>
            </a:pPr>
            <a:r>
              <a:rPr lang="en-US" sz="1200" b="1">
                <a:solidFill>
                  <a:schemeClr val="lt1"/>
                </a:solidFill>
                <a:latin typeface="Arial"/>
                <a:ea typeface="Arial"/>
                <a:cs typeface="Arial"/>
                <a:sym typeface="Arial"/>
              </a:rPr>
              <a:t>Principios y Criterios de la Norma de Administración Forestal</a:t>
            </a:r>
            <a:br>
              <a:rPr lang="en-US" sz="1200">
                <a:solidFill>
                  <a:schemeClr val="lt1"/>
                </a:solidFill>
                <a:latin typeface="Arial"/>
                <a:ea typeface="Arial"/>
                <a:cs typeface="Arial"/>
                <a:sym typeface="Arial"/>
              </a:rPr>
            </a:br>
            <a:r>
              <a:rPr lang="en-US" sz="1200" u="sng">
                <a:solidFill>
                  <a:schemeClr val="lt1"/>
                </a:solidFill>
                <a:latin typeface="Arial"/>
                <a:ea typeface="Arial"/>
                <a:cs typeface="Arial"/>
                <a:sym typeface="Arial"/>
                <a:hlinkClick r:id="rId4">
                  <a:extLst>
                    <a:ext uri="{A12FA001-AC4F-418D-AE19-62706E023703}">
                      <ahyp:hlinkClr xmlns:ahyp="http://schemas.microsoft.com/office/drawing/2018/hyperlinkcolor" val="tx"/>
                    </a:ext>
                  </a:extLst>
                </a:hlinkClick>
              </a:rPr>
              <a:t>(FSC-STD-01-001 )</a:t>
            </a:r>
            <a:endParaRPr sz="1200">
              <a:solidFill>
                <a:schemeClr val="lt1"/>
              </a:solidFill>
              <a:latin typeface="Arial"/>
              <a:ea typeface="Arial"/>
              <a:cs typeface="Arial"/>
              <a:sym typeface="Arial"/>
            </a:endParaRPr>
          </a:p>
          <a:p>
            <a:pPr marL="0" marR="0" lvl="0" indent="0" algn="l" rtl="0">
              <a:spcBef>
                <a:spcPts val="0"/>
              </a:spcBef>
              <a:spcAft>
                <a:spcPts val="0"/>
              </a:spcAft>
              <a:buNone/>
            </a:pPr>
            <a:endParaRPr sz="12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200"/>
              <a:buFont typeface="Arial"/>
              <a:buChar char="•"/>
            </a:pPr>
            <a:r>
              <a:rPr lang="en-US" sz="1200" b="1">
                <a:solidFill>
                  <a:schemeClr val="lt1"/>
                </a:solidFill>
                <a:latin typeface="Arial"/>
                <a:ea typeface="Arial"/>
                <a:cs typeface="Arial"/>
                <a:sym typeface="Arial"/>
              </a:rPr>
              <a:t>Certificación FSC y Convenios de la OIT </a:t>
            </a:r>
            <a:br>
              <a:rPr lang="en-US" sz="1200">
                <a:solidFill>
                  <a:schemeClr val="lt1"/>
                </a:solidFill>
                <a:latin typeface="Arial"/>
                <a:ea typeface="Arial"/>
                <a:cs typeface="Arial"/>
                <a:sym typeface="Arial"/>
              </a:rPr>
            </a:br>
            <a:r>
              <a:rPr lang="en-US" sz="1200" u="sng">
                <a:solidFill>
                  <a:schemeClr val="lt1"/>
                </a:solidFill>
                <a:latin typeface="Arial"/>
                <a:ea typeface="Arial"/>
                <a:cs typeface="Arial"/>
                <a:sym typeface="Arial"/>
                <a:hlinkClick r:id="rId5">
                  <a:extLst>
                    <a:ext uri="{A12FA001-AC4F-418D-AE19-62706E023703}">
                      <ahyp:hlinkClr xmlns:ahyp="http://schemas.microsoft.com/office/drawing/2018/hyperlinkcolor" val="tx"/>
                    </a:ext>
                  </a:extLst>
                </a:hlinkClick>
              </a:rPr>
              <a:t>(FSC-POL-30-401)</a:t>
            </a:r>
            <a:endParaRPr sz="1200">
              <a:solidFill>
                <a:schemeClr val="lt1"/>
              </a:solidFill>
              <a:latin typeface="Arial"/>
              <a:ea typeface="Arial"/>
              <a:cs typeface="Arial"/>
              <a:sym typeface="Arial"/>
            </a:endParaRPr>
          </a:p>
          <a:p>
            <a:pPr marL="285750" marR="0" lvl="0" indent="-209550" algn="l" rtl="0">
              <a:spcBef>
                <a:spcPts val="0"/>
              </a:spcBef>
              <a:spcAft>
                <a:spcPts val="0"/>
              </a:spcAft>
              <a:buClr>
                <a:schemeClr val="dk1"/>
              </a:buClr>
              <a:buSzPts val="1200"/>
              <a:buFont typeface="Arial"/>
              <a:buNone/>
            </a:pPr>
            <a:endParaRPr sz="12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200"/>
              <a:buFont typeface="Arial"/>
              <a:buChar char="•"/>
            </a:pPr>
            <a:r>
              <a:rPr lang="en-US" sz="1200" b="1">
                <a:solidFill>
                  <a:schemeClr val="lt1"/>
                </a:solidFill>
                <a:latin typeface="Arial"/>
                <a:ea typeface="Arial"/>
                <a:cs typeface="Arial"/>
                <a:sym typeface="Arial"/>
              </a:rPr>
              <a:t>Política </a:t>
            </a:r>
            <a:r>
              <a:rPr lang="en-US" sz="1200" b="1">
                <a:solidFill>
                  <a:schemeClr val="lt1"/>
                </a:solidFill>
              </a:rPr>
              <a:t>para la </a:t>
            </a:r>
            <a:r>
              <a:rPr lang="en-US" sz="1200" b="1">
                <a:solidFill>
                  <a:schemeClr val="lt1"/>
                </a:solidFill>
                <a:latin typeface="Arial"/>
                <a:ea typeface="Arial"/>
                <a:cs typeface="Arial"/>
                <a:sym typeface="Arial"/>
              </a:rPr>
              <a:t>asociación </a:t>
            </a:r>
            <a:br>
              <a:rPr lang="en-US" sz="1200">
                <a:solidFill>
                  <a:schemeClr val="lt1"/>
                </a:solidFill>
                <a:latin typeface="Arial"/>
                <a:ea typeface="Arial"/>
                <a:cs typeface="Arial"/>
                <a:sym typeface="Arial"/>
              </a:rPr>
            </a:br>
            <a:r>
              <a:rPr lang="en-US" sz="1200" u="sng">
                <a:solidFill>
                  <a:schemeClr val="lt1"/>
                </a:solidFill>
                <a:latin typeface="Arial"/>
                <a:ea typeface="Arial"/>
                <a:cs typeface="Arial"/>
                <a:sym typeface="Arial"/>
                <a:hlinkClick r:id="rId6">
                  <a:extLst>
                    <a:ext uri="{A12FA001-AC4F-418D-AE19-62706E023703}">
                      <ahyp:hlinkClr xmlns:ahyp="http://schemas.microsoft.com/office/drawing/2018/hyperlinkcolor" val="tx"/>
                    </a:ext>
                  </a:extLst>
                </a:hlinkClick>
              </a:rPr>
              <a:t>(FSC-POL-01-004)</a:t>
            </a:r>
            <a:endParaRPr sz="1200">
              <a:solidFill>
                <a:schemeClr val="lt1"/>
              </a:solidFill>
              <a:latin typeface="Arial"/>
              <a:ea typeface="Arial"/>
              <a:cs typeface="Arial"/>
              <a:sym typeface="Arial"/>
            </a:endParaRPr>
          </a:p>
          <a:p>
            <a:pPr marL="285750" marR="0" lvl="0" indent="-209550" algn="l" rtl="0">
              <a:spcBef>
                <a:spcPts val="0"/>
              </a:spcBef>
              <a:spcAft>
                <a:spcPts val="0"/>
              </a:spcAft>
              <a:buClr>
                <a:schemeClr val="dk1"/>
              </a:buClr>
              <a:buSzPts val="1200"/>
              <a:buFont typeface="Arial"/>
              <a:buNone/>
            </a:pPr>
            <a:endParaRPr sz="12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200"/>
              <a:buFont typeface="Arial"/>
              <a:buChar char="•"/>
            </a:pPr>
            <a:r>
              <a:rPr lang="en-US" sz="1200" b="1">
                <a:solidFill>
                  <a:schemeClr val="lt1"/>
                </a:solidFill>
              </a:rPr>
              <a:t>Guía para encargados del desarrollo de estándares sobre los criterios e indicadores genéricos basados en los principios de los Convenios Fundamentales de la OIT </a:t>
            </a:r>
            <a:r>
              <a:rPr lang="en-US" sz="1200" b="1">
                <a:solidFill>
                  <a:schemeClr val="lt1"/>
                </a:solidFill>
                <a:latin typeface="Arial"/>
                <a:ea typeface="Arial"/>
                <a:cs typeface="Arial"/>
                <a:sym typeface="Arial"/>
              </a:rPr>
              <a:t> </a:t>
            </a:r>
            <a:br>
              <a:rPr lang="en-US" sz="1200" b="1">
                <a:solidFill>
                  <a:schemeClr val="lt1"/>
                </a:solidFill>
                <a:latin typeface="Arial"/>
                <a:ea typeface="Arial"/>
                <a:cs typeface="Arial"/>
                <a:sym typeface="Arial"/>
              </a:rPr>
            </a:br>
            <a:r>
              <a:rPr lang="en-US" sz="1200" u="sng">
                <a:solidFill>
                  <a:schemeClr val="lt1"/>
                </a:solidFill>
                <a:latin typeface="Arial"/>
                <a:ea typeface="Arial"/>
                <a:cs typeface="Arial"/>
                <a:sym typeface="Arial"/>
                <a:hlinkClick r:id="rId7">
                  <a:extLst>
                    <a:ext uri="{A12FA001-AC4F-418D-AE19-62706E023703}">
                      <ahyp:hlinkClr xmlns:ahyp="http://schemas.microsoft.com/office/drawing/2018/hyperlinkcolor" val="tx"/>
                    </a:ext>
                  </a:extLst>
                </a:hlinkClick>
              </a:rPr>
              <a:t>(FSC-GUI-60-008)</a:t>
            </a:r>
            <a:endParaRPr sz="1200">
              <a:solidFill>
                <a:schemeClr val="lt1"/>
              </a:solidFill>
              <a:latin typeface="Arial"/>
              <a:ea typeface="Arial"/>
              <a:cs typeface="Arial"/>
              <a:sym typeface="Arial"/>
            </a:endParaRPr>
          </a:p>
          <a:p>
            <a:pPr marL="285750" marR="0" lvl="0" indent="-209550" algn="l" rtl="0">
              <a:spcBef>
                <a:spcPts val="0"/>
              </a:spcBef>
              <a:spcAft>
                <a:spcPts val="0"/>
              </a:spcAft>
              <a:buClr>
                <a:schemeClr val="dk1"/>
              </a:buClr>
              <a:buSzPts val="1200"/>
              <a:buFont typeface="Arial"/>
              <a:buNone/>
            </a:pPr>
            <a:endParaRPr sz="12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200"/>
              <a:buFont typeface="Arial"/>
              <a:buChar char="•"/>
            </a:pPr>
            <a:r>
              <a:rPr lang="en-US" sz="1200" b="1">
                <a:solidFill>
                  <a:schemeClr val="lt1"/>
                </a:solidFill>
              </a:rPr>
              <a:t>Certificación de</a:t>
            </a:r>
            <a:r>
              <a:rPr lang="en-US" sz="1200" b="1">
                <a:solidFill>
                  <a:schemeClr val="lt1"/>
                </a:solidFill>
                <a:latin typeface="Arial"/>
                <a:ea typeface="Arial"/>
                <a:cs typeface="Arial"/>
                <a:sym typeface="Arial"/>
              </a:rPr>
              <a:t> cadena de custodia </a:t>
            </a:r>
            <a:br>
              <a:rPr lang="en-US" sz="1200" b="1">
                <a:solidFill>
                  <a:schemeClr val="lt1"/>
                </a:solidFill>
                <a:latin typeface="Arial"/>
                <a:ea typeface="Arial"/>
                <a:cs typeface="Arial"/>
                <a:sym typeface="Arial"/>
              </a:rPr>
            </a:br>
            <a:r>
              <a:rPr lang="en-US" sz="1200" u="sng">
                <a:solidFill>
                  <a:schemeClr val="lt1"/>
                </a:solidFill>
                <a:latin typeface="Arial"/>
                <a:ea typeface="Arial"/>
                <a:cs typeface="Arial"/>
                <a:sym typeface="Arial"/>
                <a:hlinkClick r:id="rId8">
                  <a:extLst>
                    <a:ext uri="{A12FA001-AC4F-418D-AE19-62706E023703}">
                      <ahyp:hlinkClr xmlns:ahyp="http://schemas.microsoft.com/office/drawing/2018/hyperlinkcolor" val="tx"/>
                    </a:ext>
                  </a:extLst>
                </a:hlinkClick>
              </a:rPr>
              <a:t>(FSC-STD-40-004)</a:t>
            </a:r>
            <a:endParaRPr sz="1200">
              <a:solidFill>
                <a:schemeClr val="lt1"/>
              </a:solidFill>
              <a:latin typeface="Arial"/>
              <a:ea typeface="Arial"/>
              <a:cs typeface="Arial"/>
              <a:sym typeface="Arial"/>
            </a:endParaRPr>
          </a:p>
          <a:p>
            <a:pPr marL="285750" marR="0" lvl="0" indent="-209550" algn="l" rtl="0">
              <a:spcBef>
                <a:spcPts val="0"/>
              </a:spcBef>
              <a:spcAft>
                <a:spcPts val="0"/>
              </a:spcAft>
              <a:buClr>
                <a:schemeClr val="dk1"/>
              </a:buClr>
              <a:buSzPts val="1200"/>
              <a:buFont typeface="Arial"/>
              <a:buNone/>
            </a:pPr>
            <a:endParaRPr sz="1200">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200"/>
              <a:buFont typeface="Arial"/>
              <a:buChar char="•"/>
            </a:pPr>
            <a:r>
              <a:rPr lang="en-US" sz="1200" b="1">
                <a:solidFill>
                  <a:schemeClr val="lt1"/>
                </a:solidFill>
                <a:latin typeface="Arial"/>
                <a:ea typeface="Arial"/>
                <a:cs typeface="Arial"/>
                <a:sym typeface="Arial"/>
              </a:rPr>
              <a:t>Procedimiento para la evaluación de la equivalencia de los sistemas de verificación con respecto a los</a:t>
            </a:r>
            <a:r>
              <a:rPr lang="en-US" sz="1200" b="1">
                <a:solidFill>
                  <a:schemeClr val="lt1"/>
                </a:solidFill>
              </a:rPr>
              <a:t> Requisitos Laborales Fundamentales</a:t>
            </a:r>
            <a:r>
              <a:rPr lang="en-US" sz="1200" b="1">
                <a:solidFill>
                  <a:schemeClr val="lt1"/>
                </a:solidFill>
                <a:latin typeface="Arial"/>
                <a:ea typeface="Arial"/>
                <a:cs typeface="Arial"/>
                <a:sym typeface="Arial"/>
              </a:rPr>
              <a:t> de</a:t>
            </a:r>
            <a:r>
              <a:rPr lang="en-US" sz="1200" b="1">
                <a:solidFill>
                  <a:schemeClr val="lt1"/>
                </a:solidFill>
              </a:rPr>
              <a:t> FSC</a:t>
            </a:r>
            <a:br>
              <a:rPr lang="en-US" sz="1200" b="1">
                <a:solidFill>
                  <a:schemeClr val="lt1"/>
                </a:solidFill>
                <a:latin typeface="Arial"/>
                <a:ea typeface="Arial"/>
                <a:cs typeface="Arial"/>
                <a:sym typeface="Arial"/>
              </a:rPr>
            </a:br>
            <a:r>
              <a:rPr lang="en-US" sz="1200" b="1">
                <a:solidFill>
                  <a:schemeClr val="lt1"/>
                </a:solidFill>
                <a:latin typeface="Arial"/>
                <a:ea typeface="Arial"/>
                <a:cs typeface="Arial"/>
                <a:sym typeface="Arial"/>
              </a:rPr>
              <a:t>(</a:t>
            </a:r>
            <a:r>
              <a:rPr lang="en-US" sz="1200" u="sng">
                <a:solidFill>
                  <a:schemeClr val="lt1"/>
                </a:solidFill>
                <a:latin typeface="Arial"/>
                <a:ea typeface="Arial"/>
                <a:cs typeface="Arial"/>
                <a:sym typeface="Arial"/>
                <a:hlinkClick r:id="rId9">
                  <a:extLst>
                    <a:ext uri="{A12FA001-AC4F-418D-AE19-62706E023703}">
                      <ahyp:hlinkClr xmlns:ahyp="http://schemas.microsoft.com/office/drawing/2018/hyperlinkcolor" val="tx"/>
                    </a:ext>
                  </a:extLst>
                </a:hlinkClick>
              </a:rPr>
              <a:t>PSU-PRO-10-003</a:t>
            </a:r>
            <a:r>
              <a:rPr lang="en-US" sz="1200">
                <a:solidFill>
                  <a:schemeClr val="lt1"/>
                </a:solidFill>
                <a:latin typeface="Arial"/>
                <a:ea typeface="Arial"/>
                <a:cs typeface="Arial"/>
                <a:sym typeface="Arial"/>
              </a:rPr>
              <a:t>)</a:t>
            </a:r>
            <a:endParaRPr/>
          </a:p>
          <a:p>
            <a:pPr marL="285750" marR="0" lvl="0" indent="-209550" algn="l" rtl="0">
              <a:spcBef>
                <a:spcPts val="0"/>
              </a:spcBef>
              <a:spcAft>
                <a:spcPts val="0"/>
              </a:spcAft>
              <a:buClr>
                <a:schemeClr val="dk1"/>
              </a:buClr>
              <a:buSzPts val="1200"/>
              <a:buFont typeface="Arial"/>
              <a:buNone/>
            </a:pPr>
            <a:endParaRPr sz="1200" b="1">
              <a:solidFill>
                <a:schemeClr val="lt1"/>
              </a:solidFill>
              <a:latin typeface="Arial"/>
              <a:ea typeface="Arial"/>
              <a:cs typeface="Arial"/>
              <a:sym typeface="Arial"/>
            </a:endParaRPr>
          </a:p>
          <a:p>
            <a:pPr marL="285750" marR="0" lvl="0" indent="-285750" algn="l" rtl="0">
              <a:spcBef>
                <a:spcPts val="0"/>
              </a:spcBef>
              <a:spcAft>
                <a:spcPts val="0"/>
              </a:spcAft>
              <a:buClr>
                <a:schemeClr val="lt1"/>
              </a:buClr>
              <a:buSzPts val="1200"/>
              <a:buFont typeface="Arial"/>
              <a:buChar char="•"/>
            </a:pPr>
            <a:r>
              <a:rPr lang="en-US" sz="1200" b="1">
                <a:solidFill>
                  <a:schemeClr val="lt1"/>
                </a:solidFill>
              </a:rPr>
              <a:t>Directiva FSC sobre Certificación de Cadena de Custodia</a:t>
            </a:r>
            <a:br>
              <a:rPr lang="en-US" sz="1200" b="1">
                <a:solidFill>
                  <a:schemeClr val="lt1"/>
                </a:solidFill>
                <a:latin typeface="Arial"/>
                <a:ea typeface="Arial"/>
                <a:cs typeface="Arial"/>
                <a:sym typeface="Arial"/>
              </a:rPr>
            </a:br>
            <a:r>
              <a:rPr lang="en-US" sz="1200" u="sng">
                <a:solidFill>
                  <a:schemeClr val="lt1"/>
                </a:solidFill>
                <a:latin typeface="Arial"/>
                <a:ea typeface="Arial"/>
                <a:cs typeface="Arial"/>
                <a:sym typeface="Arial"/>
                <a:hlinkClick r:id="rId10">
                  <a:extLst>
                    <a:ext uri="{A12FA001-AC4F-418D-AE19-62706E023703}">
                      <ahyp:hlinkClr xmlns:ahyp="http://schemas.microsoft.com/office/drawing/2018/hyperlinkcolor" val="tx"/>
                    </a:ext>
                  </a:extLst>
                </a:hlinkClick>
              </a:rPr>
              <a:t>(FSC-DIR-40-004)</a:t>
            </a:r>
            <a:endParaRPr sz="1200">
              <a:solidFill>
                <a:schemeClr val="lt1"/>
              </a:solidFill>
              <a:latin typeface="Arial"/>
              <a:ea typeface="Arial"/>
              <a:cs typeface="Arial"/>
              <a:sym typeface="Arial"/>
            </a:endParaRPr>
          </a:p>
          <a:p>
            <a:pPr marL="285750" marR="0" lvl="0" indent="-209550" algn="l" rtl="0">
              <a:spcBef>
                <a:spcPts val="0"/>
              </a:spcBef>
              <a:spcAft>
                <a:spcPts val="0"/>
              </a:spcAft>
              <a:buClr>
                <a:schemeClr val="dk1"/>
              </a:buClr>
              <a:buSzPts val="1200"/>
              <a:buFont typeface="Arial"/>
              <a:buNone/>
            </a:pPr>
            <a:endParaRPr sz="1200">
              <a:solidFill>
                <a:schemeClr val="lt1"/>
              </a:solidFill>
              <a:latin typeface="Arial"/>
              <a:ea typeface="Arial"/>
              <a:cs typeface="Arial"/>
              <a:sym typeface="Arial"/>
            </a:endParaRPr>
          </a:p>
          <a:p>
            <a:pPr marL="285750" marR="0" lvl="0" indent="-285750" algn="l" rtl="0">
              <a:spcBef>
                <a:spcPts val="0"/>
              </a:spcBef>
              <a:spcAft>
                <a:spcPts val="0"/>
              </a:spcAft>
              <a:buClr>
                <a:srgbClr val="FFFFFF"/>
              </a:buClr>
              <a:buSzPts val="1200"/>
              <a:buFont typeface="Arial"/>
              <a:buChar char="•"/>
            </a:pPr>
            <a:r>
              <a:rPr lang="en-US" sz="1200" b="1" i="0">
                <a:solidFill>
                  <a:srgbClr val="FFFFFF"/>
                </a:solidFill>
                <a:latin typeface="Arial"/>
                <a:ea typeface="Arial"/>
                <a:cs typeface="Arial"/>
                <a:sym typeface="Arial"/>
              </a:rPr>
              <a:t>Directiva FSC sobre Evaluaciones de Cadena de Custodia</a:t>
            </a:r>
            <a:br>
              <a:rPr lang="en-US" sz="1200" b="0" i="0">
                <a:solidFill>
                  <a:srgbClr val="FFFFFF"/>
                </a:solidFill>
                <a:latin typeface="Arial"/>
                <a:ea typeface="Arial"/>
                <a:cs typeface="Arial"/>
                <a:sym typeface="Arial"/>
              </a:rPr>
            </a:br>
            <a:r>
              <a:rPr lang="en-US" sz="1200" b="0" i="0">
                <a:solidFill>
                  <a:schemeClr val="lt1"/>
                </a:solidFill>
                <a:latin typeface="Arial"/>
                <a:ea typeface="Arial"/>
                <a:cs typeface="Arial"/>
                <a:sym typeface="Arial"/>
              </a:rPr>
              <a:t>(</a:t>
            </a:r>
            <a:r>
              <a:rPr lang="en-US" sz="1200" b="0" i="0" u="sng">
                <a:solidFill>
                  <a:schemeClr val="lt1"/>
                </a:solidFill>
                <a:latin typeface="Arial"/>
                <a:ea typeface="Arial"/>
                <a:cs typeface="Arial"/>
                <a:sym typeface="Arial"/>
                <a:hlinkClick r:id="rId11">
                  <a:extLst>
                    <a:ext uri="{A12FA001-AC4F-418D-AE19-62706E023703}">
                      <ahyp:hlinkClr xmlns:ahyp="http://schemas.microsoft.com/office/drawing/2018/hyperlinkcolor" val="tx"/>
                    </a:ext>
                  </a:extLst>
                </a:hlinkClick>
              </a:rPr>
              <a:t>FSC-DIR-20-011</a:t>
            </a:r>
            <a:r>
              <a:rPr lang="en-US" sz="1200" b="0" i="0">
                <a:solidFill>
                  <a:schemeClr val="lt1"/>
                </a:solidFill>
                <a:latin typeface="Arial"/>
                <a:ea typeface="Arial"/>
                <a:cs typeface="Arial"/>
                <a:sym typeface="Arial"/>
              </a:rPr>
              <a:t>)</a:t>
            </a:r>
            <a:endParaRPr sz="1200">
              <a:solidFill>
                <a:schemeClr val="lt1"/>
              </a:solidFill>
              <a:latin typeface="Arial"/>
              <a:ea typeface="Arial"/>
              <a:cs typeface="Arial"/>
              <a:sym typeface="Arial"/>
            </a:endParaRPr>
          </a:p>
        </p:txBody>
      </p:sp>
      <p:sp>
        <p:nvSpPr>
          <p:cNvPr id="663" name="Google Shape;663;p7"/>
          <p:cNvSpPr/>
          <p:nvPr/>
        </p:nvSpPr>
        <p:spPr>
          <a:xfrm>
            <a:off x="8991116" y="123074"/>
            <a:ext cx="3038006" cy="52322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lt1"/>
                </a:solidFill>
                <a:latin typeface="Arial"/>
                <a:ea typeface="Arial"/>
                <a:cs typeface="Arial"/>
                <a:sym typeface="Arial"/>
              </a:rPr>
              <a:t>Enlaces a documentos</a:t>
            </a:r>
            <a:endParaRPr sz="1800" b="1">
              <a:solidFill>
                <a:schemeClr val="lt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F8A89C3E-67D8-4F84-5FCA-C3F482E352B3}"/>
              </a:ext>
            </a:extLst>
          </p:cNvPr>
          <p:cNvSpPr>
            <a:spLocks noGrp="1"/>
          </p:cNvSpPr>
          <p:nvPr>
            <p:ph type="ftr" idx="11"/>
          </p:nvPr>
        </p:nvSpPr>
        <p:spPr/>
        <p:txBody>
          <a:bodyPr/>
          <a:lstStyle/>
          <a:p>
            <a:r>
              <a:rPr lang="en-US"/>
              <a:t>8.1.FSC-CLR-Training_Main-Course_Module-1_V1-0_ 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633"/>
                                        </p:tgtEl>
                                        <p:attrNameLst>
                                          <p:attrName>style.visibility</p:attrName>
                                        </p:attrNameLst>
                                      </p:cBhvr>
                                      <p:to>
                                        <p:strVal val="visible"/>
                                      </p:to>
                                    </p:set>
                                    <p:animEffect transition="in" filter="fade">
                                      <p:cBhvr>
                                        <p:cTn id="7" dur="2000"/>
                                        <p:tgtEl>
                                          <p:spTgt spid="633"/>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658"/>
                                        </p:tgtEl>
                                        <p:attrNameLst>
                                          <p:attrName>style.visibility</p:attrName>
                                        </p:attrNameLst>
                                      </p:cBhvr>
                                      <p:to>
                                        <p:strVal val="visible"/>
                                      </p:to>
                                    </p:set>
                                    <p:animEffect transition="in" filter="fade">
                                      <p:cBhvr>
                                        <p:cTn id="11" dur="500"/>
                                        <p:tgtEl>
                                          <p:spTgt spid="658"/>
                                        </p:tgtEl>
                                      </p:cBhvr>
                                    </p:animEffect>
                                  </p:childTnLst>
                                </p:cTn>
                              </p:par>
                            </p:childTnLst>
                          </p:cTn>
                        </p:par>
                        <p:par>
                          <p:cTn id="12" fill="hold">
                            <p:stCondLst>
                              <p:cond delay="2500"/>
                            </p:stCondLst>
                            <p:childTnLst>
                              <p:par>
                                <p:cTn id="13" presetID="10" presetClass="entr" presetSubtype="0" fill="hold" nodeType="afterEffect">
                                  <p:stCondLst>
                                    <p:cond delay="0"/>
                                  </p:stCondLst>
                                  <p:childTnLst>
                                    <p:set>
                                      <p:cBhvr>
                                        <p:cTn id="14" dur="1" fill="hold">
                                          <p:stCondLst>
                                            <p:cond delay="0"/>
                                          </p:stCondLst>
                                        </p:cTn>
                                        <p:tgtEl>
                                          <p:spTgt spid="659"/>
                                        </p:tgtEl>
                                        <p:attrNameLst>
                                          <p:attrName>style.visibility</p:attrName>
                                        </p:attrNameLst>
                                      </p:cBhvr>
                                      <p:to>
                                        <p:strVal val="visible"/>
                                      </p:to>
                                    </p:set>
                                    <p:animEffect transition="in" filter="fade">
                                      <p:cBhvr>
                                        <p:cTn id="15" dur="500"/>
                                        <p:tgtEl>
                                          <p:spTgt spid="659"/>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637"/>
                                        </p:tgtEl>
                                        <p:attrNameLst>
                                          <p:attrName>style.visibility</p:attrName>
                                        </p:attrNameLst>
                                      </p:cBhvr>
                                      <p:to>
                                        <p:strVal val="visible"/>
                                      </p:to>
                                    </p:set>
                                    <p:animEffect transition="in" filter="fade">
                                      <p:cBhvr>
                                        <p:cTn id="19" dur="500"/>
                                        <p:tgtEl>
                                          <p:spTgt spid="637"/>
                                        </p:tgtEl>
                                      </p:cBhvr>
                                    </p:animEffect>
                                  </p:childTnLst>
                                </p:cTn>
                              </p:par>
                            </p:childTnLst>
                          </p:cTn>
                        </p:par>
                        <p:par>
                          <p:cTn id="20" fill="hold">
                            <p:stCondLst>
                              <p:cond delay="3500"/>
                            </p:stCondLst>
                            <p:childTnLst>
                              <p:par>
                                <p:cTn id="21" presetID="10" presetClass="entr" presetSubtype="0" fill="hold" nodeType="afterEffect">
                                  <p:stCondLst>
                                    <p:cond delay="0"/>
                                  </p:stCondLst>
                                  <p:childTnLst>
                                    <p:set>
                                      <p:cBhvr>
                                        <p:cTn id="22" dur="1" fill="hold">
                                          <p:stCondLst>
                                            <p:cond delay="0"/>
                                          </p:stCondLst>
                                        </p:cTn>
                                        <p:tgtEl>
                                          <p:spTgt spid="634"/>
                                        </p:tgtEl>
                                        <p:attrNameLst>
                                          <p:attrName>style.visibility</p:attrName>
                                        </p:attrNameLst>
                                      </p:cBhvr>
                                      <p:to>
                                        <p:strVal val="visible"/>
                                      </p:to>
                                    </p:set>
                                    <p:animEffect transition="in" filter="fade">
                                      <p:cBhvr>
                                        <p:cTn id="23" dur="500"/>
                                        <p:tgtEl>
                                          <p:spTgt spid="634"/>
                                        </p:tgtEl>
                                      </p:cBhvr>
                                    </p:animEffect>
                                  </p:childTnLst>
                                </p:cTn>
                              </p:par>
                            </p:childTnLst>
                          </p:cTn>
                        </p:par>
                        <p:par>
                          <p:cTn id="24" fill="hold">
                            <p:stCondLst>
                              <p:cond delay="4000"/>
                            </p:stCondLst>
                            <p:childTnLst>
                              <p:par>
                                <p:cTn id="25" presetID="10" presetClass="entr" presetSubtype="0" fill="hold" nodeType="afterEffect">
                                  <p:stCondLst>
                                    <p:cond delay="0"/>
                                  </p:stCondLst>
                                  <p:childTnLst>
                                    <p:set>
                                      <p:cBhvr>
                                        <p:cTn id="26" dur="1" fill="hold">
                                          <p:stCondLst>
                                            <p:cond delay="0"/>
                                          </p:stCondLst>
                                        </p:cTn>
                                        <p:tgtEl>
                                          <p:spTgt spid="641"/>
                                        </p:tgtEl>
                                        <p:attrNameLst>
                                          <p:attrName>style.visibility</p:attrName>
                                        </p:attrNameLst>
                                      </p:cBhvr>
                                      <p:to>
                                        <p:strVal val="visible"/>
                                      </p:to>
                                    </p:set>
                                    <p:animEffect transition="in" filter="fade">
                                      <p:cBhvr>
                                        <p:cTn id="27" dur="500"/>
                                        <p:tgtEl>
                                          <p:spTgt spid="641"/>
                                        </p:tgtEl>
                                      </p:cBhvr>
                                    </p:animEffect>
                                  </p:childTnLst>
                                </p:cTn>
                              </p:par>
                            </p:childTnLst>
                          </p:cTn>
                        </p:par>
                        <p:par>
                          <p:cTn id="28" fill="hold">
                            <p:stCondLst>
                              <p:cond delay="4500"/>
                            </p:stCondLst>
                            <p:childTnLst>
                              <p:par>
                                <p:cTn id="29" presetID="10" presetClass="entr" presetSubtype="0" fill="hold" nodeType="afterEffect">
                                  <p:stCondLst>
                                    <p:cond delay="0"/>
                                  </p:stCondLst>
                                  <p:childTnLst>
                                    <p:set>
                                      <p:cBhvr>
                                        <p:cTn id="30" dur="1" fill="hold">
                                          <p:stCondLst>
                                            <p:cond delay="0"/>
                                          </p:stCondLst>
                                        </p:cTn>
                                        <p:tgtEl>
                                          <p:spTgt spid="638"/>
                                        </p:tgtEl>
                                        <p:attrNameLst>
                                          <p:attrName>style.visibility</p:attrName>
                                        </p:attrNameLst>
                                      </p:cBhvr>
                                      <p:to>
                                        <p:strVal val="visible"/>
                                      </p:to>
                                    </p:set>
                                    <p:animEffect transition="in" filter="fade">
                                      <p:cBhvr>
                                        <p:cTn id="31" dur="500"/>
                                        <p:tgtEl>
                                          <p:spTgt spid="638"/>
                                        </p:tgtEl>
                                      </p:cBhvr>
                                    </p:animEffect>
                                  </p:childTnLst>
                                </p:cTn>
                              </p:par>
                            </p:childTnLst>
                          </p:cTn>
                        </p:par>
                        <p:par>
                          <p:cTn id="32" fill="hold">
                            <p:stCondLst>
                              <p:cond delay="5000"/>
                            </p:stCondLst>
                            <p:childTnLst>
                              <p:par>
                                <p:cTn id="33" presetID="10" presetClass="entr" presetSubtype="0" fill="hold" nodeType="afterEffect">
                                  <p:stCondLst>
                                    <p:cond delay="0"/>
                                  </p:stCondLst>
                                  <p:childTnLst>
                                    <p:set>
                                      <p:cBhvr>
                                        <p:cTn id="34" dur="1" fill="hold">
                                          <p:stCondLst>
                                            <p:cond delay="0"/>
                                          </p:stCondLst>
                                        </p:cTn>
                                        <p:tgtEl>
                                          <p:spTgt spid="654"/>
                                        </p:tgtEl>
                                        <p:attrNameLst>
                                          <p:attrName>style.visibility</p:attrName>
                                        </p:attrNameLst>
                                      </p:cBhvr>
                                      <p:to>
                                        <p:strVal val="visible"/>
                                      </p:to>
                                    </p:set>
                                    <p:animEffect transition="in" filter="fade">
                                      <p:cBhvr>
                                        <p:cTn id="35" dur="500"/>
                                        <p:tgtEl>
                                          <p:spTgt spid="654"/>
                                        </p:tgtEl>
                                      </p:cBhvr>
                                    </p:animEffect>
                                  </p:childTnLst>
                                </p:cTn>
                              </p:par>
                            </p:childTnLst>
                          </p:cTn>
                        </p:par>
                        <p:par>
                          <p:cTn id="36" fill="hold">
                            <p:stCondLst>
                              <p:cond delay="5500"/>
                            </p:stCondLst>
                            <p:childTnLst>
                              <p:par>
                                <p:cTn id="37" presetID="10" presetClass="entr" presetSubtype="0" fill="hold" nodeType="afterEffect">
                                  <p:stCondLst>
                                    <p:cond delay="0"/>
                                  </p:stCondLst>
                                  <p:childTnLst>
                                    <p:set>
                                      <p:cBhvr>
                                        <p:cTn id="38" dur="1" fill="hold">
                                          <p:stCondLst>
                                            <p:cond delay="0"/>
                                          </p:stCondLst>
                                        </p:cTn>
                                        <p:tgtEl>
                                          <p:spTgt spid="655"/>
                                        </p:tgtEl>
                                        <p:attrNameLst>
                                          <p:attrName>style.visibility</p:attrName>
                                        </p:attrNameLst>
                                      </p:cBhvr>
                                      <p:to>
                                        <p:strVal val="visible"/>
                                      </p:to>
                                    </p:set>
                                    <p:animEffect transition="in" filter="fade">
                                      <p:cBhvr>
                                        <p:cTn id="39" dur="500"/>
                                        <p:tgtEl>
                                          <p:spTgt spid="655"/>
                                        </p:tgtEl>
                                      </p:cBhvr>
                                    </p:animEffect>
                                  </p:childTnLst>
                                </p:cTn>
                              </p:par>
                            </p:childTnLst>
                          </p:cTn>
                        </p:par>
                        <p:par>
                          <p:cTn id="40" fill="hold">
                            <p:stCondLst>
                              <p:cond delay="6000"/>
                            </p:stCondLst>
                            <p:childTnLst>
                              <p:par>
                                <p:cTn id="41" presetID="10" presetClass="entr" presetSubtype="0" fill="hold" nodeType="afterEffect">
                                  <p:stCondLst>
                                    <p:cond delay="0"/>
                                  </p:stCondLst>
                                  <p:childTnLst>
                                    <p:set>
                                      <p:cBhvr>
                                        <p:cTn id="42" dur="1" fill="hold">
                                          <p:stCondLst>
                                            <p:cond delay="0"/>
                                          </p:stCondLst>
                                        </p:cTn>
                                        <p:tgtEl>
                                          <p:spTgt spid="642"/>
                                        </p:tgtEl>
                                        <p:attrNameLst>
                                          <p:attrName>style.visibility</p:attrName>
                                        </p:attrNameLst>
                                      </p:cBhvr>
                                      <p:to>
                                        <p:strVal val="visible"/>
                                      </p:to>
                                    </p:set>
                                    <p:animEffect transition="in" filter="fade">
                                      <p:cBhvr>
                                        <p:cTn id="43" dur="500"/>
                                        <p:tgtEl>
                                          <p:spTgt spid="642"/>
                                        </p:tgtEl>
                                      </p:cBhvr>
                                    </p:animEffect>
                                  </p:childTnLst>
                                </p:cTn>
                              </p:par>
                            </p:childTnLst>
                          </p:cTn>
                        </p:par>
                        <p:par>
                          <p:cTn id="44" fill="hold">
                            <p:stCondLst>
                              <p:cond delay="6500"/>
                            </p:stCondLst>
                            <p:childTnLst>
                              <p:par>
                                <p:cTn id="45" presetID="10" presetClass="entr" presetSubtype="0" fill="hold" nodeType="afterEffect">
                                  <p:stCondLst>
                                    <p:cond delay="0"/>
                                  </p:stCondLst>
                                  <p:childTnLst>
                                    <p:set>
                                      <p:cBhvr>
                                        <p:cTn id="46" dur="1" fill="hold">
                                          <p:stCondLst>
                                            <p:cond delay="0"/>
                                          </p:stCondLst>
                                        </p:cTn>
                                        <p:tgtEl>
                                          <p:spTgt spid="643"/>
                                        </p:tgtEl>
                                        <p:attrNameLst>
                                          <p:attrName>style.visibility</p:attrName>
                                        </p:attrNameLst>
                                      </p:cBhvr>
                                      <p:to>
                                        <p:strVal val="visible"/>
                                      </p:to>
                                    </p:set>
                                    <p:animEffect transition="in" filter="fade">
                                      <p:cBhvr>
                                        <p:cTn id="47" dur="500"/>
                                        <p:tgtEl>
                                          <p:spTgt spid="643"/>
                                        </p:tgtEl>
                                      </p:cBhvr>
                                    </p:animEffect>
                                  </p:childTnLst>
                                </p:cTn>
                              </p:par>
                            </p:childTnLst>
                          </p:cTn>
                        </p:par>
                        <p:par>
                          <p:cTn id="48" fill="hold">
                            <p:stCondLst>
                              <p:cond delay="7000"/>
                            </p:stCondLst>
                            <p:childTnLst>
                              <p:par>
                                <p:cTn id="49" presetID="10" presetClass="entr" presetSubtype="0" fill="hold" nodeType="afterEffect">
                                  <p:stCondLst>
                                    <p:cond delay="0"/>
                                  </p:stCondLst>
                                  <p:childTnLst>
                                    <p:set>
                                      <p:cBhvr>
                                        <p:cTn id="50" dur="1" fill="hold">
                                          <p:stCondLst>
                                            <p:cond delay="0"/>
                                          </p:stCondLst>
                                        </p:cTn>
                                        <p:tgtEl>
                                          <p:spTgt spid="649"/>
                                        </p:tgtEl>
                                        <p:attrNameLst>
                                          <p:attrName>style.visibility</p:attrName>
                                        </p:attrNameLst>
                                      </p:cBhvr>
                                      <p:to>
                                        <p:strVal val="visible"/>
                                      </p:to>
                                    </p:set>
                                    <p:animEffect transition="in" filter="fade">
                                      <p:cBhvr>
                                        <p:cTn id="51" dur="500"/>
                                        <p:tgtEl>
                                          <p:spTgt spid="649"/>
                                        </p:tgtEl>
                                      </p:cBhvr>
                                    </p:animEffect>
                                  </p:childTnLst>
                                </p:cTn>
                              </p:par>
                            </p:childTnLst>
                          </p:cTn>
                        </p:par>
                        <p:par>
                          <p:cTn id="52" fill="hold">
                            <p:stCondLst>
                              <p:cond delay="7500"/>
                            </p:stCondLst>
                            <p:childTnLst>
                              <p:par>
                                <p:cTn id="53" presetID="10" presetClass="entr" presetSubtype="0" fill="hold" nodeType="afterEffect">
                                  <p:stCondLst>
                                    <p:cond delay="0"/>
                                  </p:stCondLst>
                                  <p:childTnLst>
                                    <p:set>
                                      <p:cBhvr>
                                        <p:cTn id="54" dur="1" fill="hold">
                                          <p:stCondLst>
                                            <p:cond delay="0"/>
                                          </p:stCondLst>
                                        </p:cTn>
                                        <p:tgtEl>
                                          <p:spTgt spid="646"/>
                                        </p:tgtEl>
                                        <p:attrNameLst>
                                          <p:attrName>style.visibility</p:attrName>
                                        </p:attrNameLst>
                                      </p:cBhvr>
                                      <p:to>
                                        <p:strVal val="visible"/>
                                      </p:to>
                                    </p:set>
                                    <p:animEffect transition="in" filter="fade">
                                      <p:cBhvr>
                                        <p:cTn id="55" dur="500"/>
                                        <p:tgtEl>
                                          <p:spTgt spid="646"/>
                                        </p:tgtEl>
                                      </p:cBhvr>
                                    </p:animEffect>
                                  </p:childTnLst>
                                </p:cTn>
                              </p:par>
                            </p:childTnLst>
                          </p:cTn>
                        </p:par>
                        <p:par>
                          <p:cTn id="56" fill="hold">
                            <p:stCondLst>
                              <p:cond delay="8000"/>
                            </p:stCondLst>
                            <p:childTnLst>
                              <p:par>
                                <p:cTn id="57" presetID="10" presetClass="entr" presetSubtype="0" fill="hold" nodeType="afterEffect">
                                  <p:stCondLst>
                                    <p:cond delay="0"/>
                                  </p:stCondLst>
                                  <p:childTnLst>
                                    <p:set>
                                      <p:cBhvr>
                                        <p:cTn id="58" dur="1" fill="hold">
                                          <p:stCondLst>
                                            <p:cond delay="0"/>
                                          </p:stCondLst>
                                        </p:cTn>
                                        <p:tgtEl>
                                          <p:spTgt spid="650"/>
                                        </p:tgtEl>
                                        <p:attrNameLst>
                                          <p:attrName>style.visibility</p:attrName>
                                        </p:attrNameLst>
                                      </p:cBhvr>
                                      <p:to>
                                        <p:strVal val="visible"/>
                                      </p:to>
                                    </p:set>
                                    <p:animEffect transition="in" filter="fade">
                                      <p:cBhvr>
                                        <p:cTn id="59" dur="500"/>
                                        <p:tgtEl>
                                          <p:spTgt spid="650"/>
                                        </p:tgtEl>
                                      </p:cBhvr>
                                    </p:animEffect>
                                  </p:childTnLst>
                                </p:cTn>
                              </p:par>
                            </p:childTnLst>
                          </p:cTn>
                        </p:par>
                        <p:par>
                          <p:cTn id="60" fill="hold">
                            <p:stCondLst>
                              <p:cond delay="8500"/>
                            </p:stCondLst>
                            <p:childTnLst>
                              <p:par>
                                <p:cTn id="61" presetID="10" presetClass="entr" presetSubtype="0" fill="hold" nodeType="afterEffect">
                                  <p:stCondLst>
                                    <p:cond delay="0"/>
                                  </p:stCondLst>
                                  <p:childTnLst>
                                    <p:set>
                                      <p:cBhvr>
                                        <p:cTn id="62" dur="1" fill="hold">
                                          <p:stCondLst>
                                            <p:cond delay="0"/>
                                          </p:stCondLst>
                                        </p:cTn>
                                        <p:tgtEl>
                                          <p:spTgt spid="651"/>
                                        </p:tgtEl>
                                        <p:attrNameLst>
                                          <p:attrName>style.visibility</p:attrName>
                                        </p:attrNameLst>
                                      </p:cBhvr>
                                      <p:to>
                                        <p:strVal val="visible"/>
                                      </p:to>
                                    </p:set>
                                    <p:animEffect transition="in" filter="fade">
                                      <p:cBhvr>
                                        <p:cTn id="63" dur="500"/>
                                        <p:tgtEl>
                                          <p:spTgt spid="6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69"/>
        <p:cNvGrpSpPr/>
        <p:nvPr/>
      </p:nvGrpSpPr>
      <p:grpSpPr>
        <a:xfrm>
          <a:off x="0" y="0"/>
          <a:ext cx="0" cy="0"/>
          <a:chOff x="0" y="0"/>
          <a:chExt cx="0" cy="0"/>
        </a:xfrm>
      </p:grpSpPr>
      <p:pic>
        <p:nvPicPr>
          <p:cNvPr id="670" name="Google Shape;670;p8"/>
          <p:cNvPicPr preferRelativeResize="0"/>
          <p:nvPr/>
        </p:nvPicPr>
        <p:blipFill rotWithShape="1">
          <a:blip r:embed="rId3">
            <a:alphaModFix amt="20000"/>
          </a:blip>
          <a:srcRect/>
          <a:stretch/>
        </p:blipFill>
        <p:spPr>
          <a:xfrm rot="5400000">
            <a:off x="522691" y="-522691"/>
            <a:ext cx="6858000" cy="7903382"/>
          </a:xfrm>
          <a:prstGeom prst="rect">
            <a:avLst/>
          </a:prstGeom>
          <a:noFill/>
          <a:ln>
            <a:noFill/>
          </a:ln>
        </p:spPr>
      </p:pic>
      <p:sp>
        <p:nvSpPr>
          <p:cNvPr id="671" name="Google Shape;671;p8"/>
          <p:cNvSpPr txBox="1">
            <a:spLocks noGrp="1"/>
          </p:cNvSpPr>
          <p:nvPr>
            <p:ph type="title"/>
          </p:nvPr>
        </p:nvSpPr>
        <p:spPr>
          <a:xfrm>
            <a:off x="245806" y="401664"/>
            <a:ext cx="10080000" cy="362304"/>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4000"/>
              <a:buFont typeface="Arial"/>
              <a:buNone/>
            </a:pPr>
            <a:r>
              <a:rPr lang="en-US" sz="4000" cap="none"/>
              <a:t>Política de Asociación (PA</a:t>
            </a:r>
            <a:r>
              <a:rPr lang="en-US" sz="4000"/>
              <a:t>)</a:t>
            </a:r>
            <a:endParaRPr sz="4000" cap="none"/>
          </a:p>
        </p:txBody>
      </p:sp>
      <p:sp>
        <p:nvSpPr>
          <p:cNvPr id="672" name="Google Shape;672;p8"/>
          <p:cNvSpPr txBox="1"/>
          <p:nvPr/>
        </p:nvSpPr>
        <p:spPr>
          <a:xfrm>
            <a:off x="245806" y="934167"/>
            <a:ext cx="7080000" cy="45870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chemeClr val="dk2"/>
              </a:buClr>
              <a:buSzPts val="3200"/>
              <a:buFont typeface="Arial"/>
              <a:buNone/>
            </a:pPr>
            <a:r>
              <a:rPr lang="en-US" sz="3200" b="1" i="0" u="none" strike="noStrike" cap="none">
                <a:solidFill>
                  <a:schemeClr val="dk2"/>
                </a:solidFill>
                <a:latin typeface="Arial"/>
                <a:ea typeface="Arial"/>
                <a:cs typeface="Arial"/>
                <a:sym typeface="Arial"/>
              </a:rPr>
              <a:t>6 Actividades inaceptables, entre las que se incluyen:</a:t>
            </a:r>
            <a:endParaRPr/>
          </a:p>
          <a:p>
            <a:pPr marL="0" marR="0" lvl="0" indent="0" algn="just" rtl="0">
              <a:lnSpc>
                <a:spcPct val="100000"/>
              </a:lnSpc>
              <a:spcBef>
                <a:spcPts val="0"/>
              </a:spcBef>
              <a:spcAft>
                <a:spcPts val="0"/>
              </a:spcAft>
              <a:buClr>
                <a:schemeClr val="dk1"/>
              </a:buClr>
              <a:buSzPts val="3200"/>
              <a:buFont typeface="Arial"/>
              <a:buNone/>
            </a:pPr>
            <a:endParaRPr sz="3200" b="1">
              <a:solidFill>
                <a:schemeClr val="dk2"/>
              </a:solidFill>
              <a:latin typeface="Arial"/>
              <a:ea typeface="Arial"/>
              <a:cs typeface="Arial"/>
              <a:sym typeface="Arial"/>
            </a:endParaRPr>
          </a:p>
          <a:p>
            <a:pPr marL="457200" marR="0" lvl="1" indent="0" algn="just" rtl="0">
              <a:spcBef>
                <a:spcPts val="0"/>
              </a:spcBef>
              <a:spcAft>
                <a:spcPts val="0"/>
              </a:spcAft>
              <a:buNone/>
            </a:pPr>
            <a:r>
              <a:rPr lang="en-US" sz="2800" b="0" i="1" u="none" strike="noStrike" cap="none">
                <a:solidFill>
                  <a:schemeClr val="dk2"/>
                </a:solidFill>
                <a:latin typeface="Arial"/>
                <a:ea typeface="Arial"/>
                <a:cs typeface="Arial"/>
                <a:sym typeface="Arial"/>
              </a:rPr>
              <a:t>Violación de los derechos y principios de los trabajadores definidos en la Declaración de la Organización Internacional del Trabajo (OIT) relativa a los principios y derechos fundamentales en el trabajo dentro del sector forestal o de los productos forestales. </a:t>
            </a:r>
            <a:endParaRPr sz="2800" b="0" i="1" u="none" strike="noStrike" cap="none">
              <a:solidFill>
                <a:schemeClr val="dk2"/>
              </a:solidFill>
              <a:latin typeface="Arial"/>
              <a:ea typeface="Arial"/>
              <a:cs typeface="Arial"/>
              <a:sym typeface="Arial"/>
            </a:endParaRPr>
          </a:p>
        </p:txBody>
      </p:sp>
      <p:sp>
        <p:nvSpPr>
          <p:cNvPr id="673" name="Google Shape;673;p8"/>
          <p:cNvSpPr txBox="1"/>
          <p:nvPr/>
        </p:nvSpPr>
        <p:spPr>
          <a:xfrm>
            <a:off x="8149188" y="1046634"/>
            <a:ext cx="4042800" cy="4155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0" i="0">
                <a:solidFill>
                  <a:schemeClr val="dk1"/>
                </a:solidFill>
                <a:latin typeface="Arial"/>
                <a:ea typeface="Arial"/>
                <a:cs typeface="Arial"/>
                <a:sym typeface="Arial"/>
              </a:rPr>
              <a:t>Se aplica a cualquier "asociado":</a:t>
            </a:r>
            <a:endParaRPr/>
          </a:p>
          <a:p>
            <a:pPr marL="342900" marR="0" lvl="0" indent="-342900" algn="l" rtl="0">
              <a:spcBef>
                <a:spcPts val="0"/>
              </a:spcBef>
              <a:spcAft>
                <a:spcPts val="0"/>
              </a:spcAft>
              <a:buClr>
                <a:schemeClr val="dk1"/>
              </a:buClr>
              <a:buSzPts val="2400"/>
              <a:buFont typeface="Arial"/>
              <a:buChar char="•"/>
            </a:pPr>
            <a:r>
              <a:rPr lang="en-US" sz="2400" b="0" i="0">
                <a:solidFill>
                  <a:schemeClr val="dk1"/>
                </a:solidFill>
                <a:latin typeface="Arial"/>
                <a:ea typeface="Arial"/>
                <a:cs typeface="Arial"/>
                <a:sym typeface="Arial"/>
              </a:rPr>
              <a:t>Individual</a:t>
            </a:r>
            <a:endParaRPr/>
          </a:p>
          <a:p>
            <a:pPr marL="342900" marR="0" lvl="0" indent="-342900" algn="l" rtl="0">
              <a:spcBef>
                <a:spcPts val="0"/>
              </a:spcBef>
              <a:spcAft>
                <a:spcPts val="0"/>
              </a:spcAft>
              <a:buClr>
                <a:schemeClr val="dk1"/>
              </a:buClr>
              <a:buSzPts val="2400"/>
              <a:buFont typeface="Arial"/>
              <a:buChar char="•"/>
            </a:pPr>
            <a:r>
              <a:rPr lang="en-US" sz="2400" b="0" i="0">
                <a:solidFill>
                  <a:schemeClr val="dk1"/>
                </a:solidFill>
                <a:latin typeface="Arial"/>
                <a:ea typeface="Arial"/>
                <a:cs typeface="Arial"/>
                <a:sym typeface="Arial"/>
              </a:rPr>
              <a:t>Organización</a:t>
            </a:r>
            <a:endParaRPr/>
          </a:p>
          <a:p>
            <a:pPr marL="342900" marR="0" lvl="0" indent="-342900" algn="l" rtl="0">
              <a:spcBef>
                <a:spcPts val="0"/>
              </a:spcBef>
              <a:spcAft>
                <a:spcPts val="0"/>
              </a:spcAft>
              <a:buClr>
                <a:schemeClr val="dk1"/>
              </a:buClr>
              <a:buSzPts val="2400"/>
              <a:buFont typeface="Arial"/>
              <a:buChar char="•"/>
            </a:pPr>
            <a:r>
              <a:rPr lang="en-US" sz="2400" b="0" i="0">
                <a:solidFill>
                  <a:schemeClr val="dk1"/>
                </a:solidFill>
                <a:latin typeface="Arial"/>
                <a:ea typeface="Arial"/>
                <a:cs typeface="Arial"/>
                <a:sym typeface="Arial"/>
              </a:rPr>
              <a:t>Grupo de empresas</a:t>
            </a:r>
            <a:endParaRPr/>
          </a:p>
          <a:p>
            <a:pPr marL="0" marR="0" lvl="0" indent="0" algn="l" rtl="0">
              <a:spcBef>
                <a:spcPts val="0"/>
              </a:spcBef>
              <a:spcAft>
                <a:spcPts val="0"/>
              </a:spcAft>
              <a:buNone/>
            </a:pPr>
            <a:endParaRPr sz="2400" b="0" i="0">
              <a:solidFill>
                <a:schemeClr val="dk1"/>
              </a:solidFill>
              <a:latin typeface="Arial"/>
              <a:ea typeface="Arial"/>
              <a:cs typeface="Arial"/>
              <a:sym typeface="Arial"/>
            </a:endParaRPr>
          </a:p>
          <a:p>
            <a:pPr marL="0" marR="0" lvl="0" indent="0" algn="l" rtl="0">
              <a:spcBef>
                <a:spcPts val="0"/>
              </a:spcBef>
              <a:spcAft>
                <a:spcPts val="0"/>
              </a:spcAft>
              <a:buNone/>
            </a:pPr>
            <a:endParaRPr sz="2400">
              <a:solidFill>
                <a:schemeClr val="dk1"/>
              </a:solidFill>
              <a:latin typeface="Arial"/>
              <a:ea typeface="Arial"/>
              <a:cs typeface="Arial"/>
              <a:sym typeface="Arial"/>
            </a:endParaRPr>
          </a:p>
          <a:p>
            <a:pPr marL="0" marR="0" lvl="0" indent="0" algn="l" rtl="0">
              <a:spcBef>
                <a:spcPts val="0"/>
              </a:spcBef>
              <a:spcAft>
                <a:spcPts val="0"/>
              </a:spcAft>
              <a:buNone/>
            </a:pPr>
            <a:r>
              <a:rPr lang="en-US" sz="2400" b="0" i="0">
                <a:solidFill>
                  <a:schemeClr val="dk1"/>
                </a:solidFill>
                <a:latin typeface="Arial"/>
                <a:ea typeface="Arial"/>
                <a:cs typeface="Arial"/>
                <a:sym typeface="Arial"/>
              </a:rPr>
              <a:t>Si se constata una potencial violación de</a:t>
            </a:r>
            <a:r>
              <a:rPr lang="en-US" sz="2400">
                <a:solidFill>
                  <a:schemeClr val="dk1"/>
                </a:solidFill>
              </a:rPr>
              <a:t> la</a:t>
            </a:r>
            <a:r>
              <a:rPr lang="en-US" sz="2400" b="0" i="0">
                <a:solidFill>
                  <a:schemeClr val="dk1"/>
                </a:solidFill>
                <a:latin typeface="Arial"/>
                <a:ea typeface="Arial"/>
                <a:cs typeface="Arial"/>
                <a:sym typeface="Arial"/>
              </a:rPr>
              <a:t> PA:</a:t>
            </a:r>
            <a:endParaRPr/>
          </a:p>
          <a:p>
            <a:pPr marL="0" marR="0" lvl="0" indent="0" algn="l" rtl="0">
              <a:spcBef>
                <a:spcPts val="0"/>
              </a:spcBef>
              <a:spcAft>
                <a:spcPts val="0"/>
              </a:spcAft>
              <a:buNone/>
            </a:pPr>
            <a:r>
              <a:rPr lang="en-US" sz="2400" b="0" i="0">
                <a:solidFill>
                  <a:schemeClr val="dk1"/>
                </a:solidFill>
                <a:latin typeface="Arial"/>
                <a:ea typeface="Arial"/>
                <a:cs typeface="Arial"/>
                <a:sym typeface="Arial"/>
              </a:rPr>
              <a:t>- desvinculación; o</a:t>
            </a:r>
            <a:endParaRPr/>
          </a:p>
          <a:p>
            <a:pPr marL="0" marR="0" lvl="0" indent="0" algn="l" rtl="0">
              <a:spcBef>
                <a:spcPts val="0"/>
              </a:spcBef>
              <a:spcAft>
                <a:spcPts val="0"/>
              </a:spcAft>
              <a:buNone/>
            </a:pPr>
            <a:r>
              <a:rPr lang="en-US" sz="2400">
                <a:solidFill>
                  <a:schemeClr val="dk1"/>
                </a:solidFill>
                <a:latin typeface="Arial"/>
                <a:ea typeface="Arial"/>
                <a:cs typeface="Arial"/>
                <a:sym typeface="Arial"/>
              </a:rPr>
              <a:t>- asociación no concedida</a:t>
            </a:r>
            <a:endParaRPr sz="2400" b="0" i="0">
              <a:solidFill>
                <a:schemeClr val="dk1"/>
              </a:solidFill>
              <a:latin typeface="Arial"/>
              <a:ea typeface="Arial"/>
              <a:cs typeface="Arial"/>
              <a:sym typeface="Arial"/>
            </a:endParaRPr>
          </a:p>
        </p:txBody>
      </p:sp>
      <p:sp>
        <p:nvSpPr>
          <p:cNvPr id="674" name="Google Shape;674;p8"/>
          <p:cNvSpPr/>
          <p:nvPr/>
        </p:nvSpPr>
        <p:spPr>
          <a:xfrm>
            <a:off x="0" y="5681307"/>
            <a:ext cx="12192000" cy="1176693"/>
          </a:xfrm>
          <a:prstGeom prst="rect">
            <a:avLst/>
          </a:prstGeom>
          <a:solidFill>
            <a:schemeClr val="dk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000">
                <a:solidFill>
                  <a:schemeClr val="lt1"/>
                </a:solidFill>
                <a:latin typeface="Arial"/>
                <a:ea typeface="Arial"/>
                <a:cs typeface="Arial"/>
                <a:sym typeface="Arial"/>
              </a:rPr>
              <a:t>Si no se cumplen los RLF de FSC, se plantea cualquier no conformidad sobre los requisitos del estándar CoC. </a:t>
            </a:r>
            <a:endParaRPr sz="2000">
              <a:solidFill>
                <a:schemeClr val="lt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C3695560-3C35-EE68-0699-9D20DE928017}"/>
              </a:ext>
            </a:extLst>
          </p:cNvPr>
          <p:cNvSpPr>
            <a:spLocks noGrp="1"/>
          </p:cNvSpPr>
          <p:nvPr>
            <p:ph type="ftr" idx="11"/>
          </p:nvPr>
        </p:nvSpPr>
        <p:spPr/>
        <p:txBody>
          <a:bodyPr/>
          <a:lstStyle/>
          <a:p>
            <a:r>
              <a:rPr lang="en-US"/>
              <a:t>8.1.FSC-CLR-Training_Main-Course_Module-1_V1-0_ 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80"/>
        <p:cNvGrpSpPr/>
        <p:nvPr/>
      </p:nvGrpSpPr>
      <p:grpSpPr>
        <a:xfrm>
          <a:off x="0" y="0"/>
          <a:ext cx="0" cy="0"/>
          <a:chOff x="0" y="0"/>
          <a:chExt cx="0" cy="0"/>
        </a:xfrm>
      </p:grpSpPr>
      <p:sp>
        <p:nvSpPr>
          <p:cNvPr id="681" name="Google Shape;681;p9"/>
          <p:cNvSpPr txBox="1">
            <a:spLocks noGrp="1"/>
          </p:cNvSpPr>
          <p:nvPr>
            <p:ph type="title"/>
          </p:nvPr>
        </p:nvSpPr>
        <p:spPr>
          <a:xfrm>
            <a:off x="334962" y="333375"/>
            <a:ext cx="10080000" cy="10800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Clr>
                <a:schemeClr val="dk2"/>
              </a:buClr>
              <a:buSzPts val="3600"/>
              <a:buFont typeface="Arial"/>
              <a:buNone/>
            </a:pPr>
            <a:r>
              <a:rPr lang="en-US" sz="3600" cap="none"/>
              <a:t>Definición de "Trabajadores</a:t>
            </a:r>
            <a:endParaRPr/>
          </a:p>
        </p:txBody>
      </p:sp>
      <p:sp>
        <p:nvSpPr>
          <p:cNvPr id="682" name="Google Shape;682;p9"/>
          <p:cNvSpPr txBox="1"/>
          <p:nvPr/>
        </p:nvSpPr>
        <p:spPr>
          <a:xfrm>
            <a:off x="2707375" y="1942563"/>
            <a:ext cx="9162600" cy="30477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endParaRPr sz="2400" i="1">
              <a:solidFill>
                <a:schemeClr val="dk2"/>
              </a:solidFill>
              <a:latin typeface="Arial"/>
              <a:ea typeface="Arial"/>
              <a:cs typeface="Arial"/>
              <a:sym typeface="Arial"/>
            </a:endParaRPr>
          </a:p>
          <a:p>
            <a:pPr marL="0" marR="0" lvl="0" indent="0" algn="just" rtl="0">
              <a:spcBef>
                <a:spcPts val="0"/>
              </a:spcBef>
              <a:spcAft>
                <a:spcPts val="0"/>
              </a:spcAft>
              <a:buNone/>
            </a:pPr>
            <a:r>
              <a:rPr lang="en-US" sz="2400" i="1">
                <a:solidFill>
                  <a:schemeClr val="dk2"/>
                </a:solidFill>
              </a:rPr>
              <a:t>Todas las personas empleadas, incluyendo empleados del sector público, así como los trabajadores por cuenta propia. </a:t>
            </a:r>
            <a:endParaRPr sz="2400" i="1">
              <a:solidFill>
                <a:schemeClr val="dk2"/>
              </a:solidFill>
            </a:endParaRPr>
          </a:p>
          <a:p>
            <a:pPr marL="0" marR="0" lvl="0" indent="0" algn="just" rtl="0">
              <a:spcBef>
                <a:spcPts val="0"/>
              </a:spcBef>
              <a:spcAft>
                <a:spcPts val="0"/>
              </a:spcAft>
              <a:buNone/>
            </a:pPr>
            <a:endParaRPr sz="2400" i="1">
              <a:solidFill>
                <a:schemeClr val="dk2"/>
              </a:solidFill>
            </a:endParaRPr>
          </a:p>
          <a:p>
            <a:pPr marL="0" marR="0" lvl="0" indent="0" algn="just" rtl="0">
              <a:spcBef>
                <a:spcPts val="0"/>
              </a:spcBef>
              <a:spcAft>
                <a:spcPts val="0"/>
              </a:spcAft>
              <a:buNone/>
            </a:pPr>
            <a:r>
              <a:rPr lang="en-US" sz="2400" i="1">
                <a:solidFill>
                  <a:schemeClr val="dk2"/>
                </a:solidFill>
              </a:rPr>
              <a:t>Abarca a los empleados a tiempo parcial y estacionales, de todos los rangos y categorías, incluyendo peones, administradores, supervisores, ejecutivos, empleados de los contratistas, así como contratistas y subcontratistas por cuenta propia</a:t>
            </a:r>
            <a:endParaRPr sz="2400" i="1">
              <a:solidFill>
                <a:schemeClr val="dk2"/>
              </a:solidFill>
            </a:endParaRPr>
          </a:p>
        </p:txBody>
      </p:sp>
      <p:sp>
        <p:nvSpPr>
          <p:cNvPr id="683" name="Google Shape;683;p9"/>
          <p:cNvSpPr/>
          <p:nvPr/>
        </p:nvSpPr>
        <p:spPr>
          <a:xfrm>
            <a:off x="0" y="5681307"/>
            <a:ext cx="12192000" cy="1176693"/>
          </a:xfrm>
          <a:prstGeom prst="rect">
            <a:avLst/>
          </a:prstGeom>
          <a:solidFill>
            <a:schemeClr val="dk2"/>
          </a:solidFill>
          <a:ln w="12700" cap="flat" cmpd="sng">
            <a:solidFill>
              <a:srgbClr val="578A17"/>
            </a:solidFill>
            <a:prstDash val="solid"/>
            <a:miter lim="800000"/>
            <a:headEnd type="none" w="sm" len="sm"/>
            <a:tailEnd type="none" w="sm" len="sm"/>
          </a:ln>
        </p:spPr>
        <p:txBody>
          <a:bodyPr spcFirstLastPara="1" wrap="square" lIns="91425" tIns="45700" rIns="91425" bIns="45700" anchor="ctr" anchorCtr="0">
            <a:noAutofit/>
          </a:bodyPr>
          <a:lstStyle/>
          <a:p>
            <a:pPr marL="457200" marR="0" lvl="1" indent="0" algn="l" rtl="0">
              <a:spcBef>
                <a:spcPts val="0"/>
              </a:spcBef>
              <a:spcAft>
                <a:spcPts val="0"/>
              </a:spcAft>
              <a:buNone/>
            </a:pPr>
            <a:r>
              <a:rPr lang="en-US" sz="2000" b="1" i="0" u="none" strike="noStrike" cap="none" dirty="0">
                <a:solidFill>
                  <a:schemeClr val="lt1"/>
                </a:solidFill>
                <a:latin typeface="Arial"/>
                <a:ea typeface="Arial"/>
                <a:cs typeface="Arial"/>
                <a:sym typeface="Arial"/>
              </a:rPr>
              <a:t>Fuentes: </a:t>
            </a:r>
            <a:endParaRPr dirty="0"/>
          </a:p>
          <a:p>
            <a:pPr marL="800100" marR="0" lvl="1" indent="-342900" algn="l" rtl="0">
              <a:spcBef>
                <a:spcPts val="0"/>
              </a:spcBef>
              <a:spcAft>
                <a:spcPts val="0"/>
              </a:spcAft>
              <a:buClr>
                <a:schemeClr val="lt1"/>
              </a:buClr>
              <a:buSzPts val="2000"/>
              <a:buFont typeface="Arial"/>
              <a:buChar char="•"/>
            </a:pPr>
            <a:r>
              <a:rPr lang="en-US" sz="2000" b="0" i="0" u="sng" strike="noStrike" cap="none" dirty="0">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C155 - </a:t>
            </a:r>
            <a:r>
              <a:rPr lang="en-US" sz="2000" b="0" i="0" u="sng" strike="noStrike" cap="none" dirty="0" err="1">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Convenio</a:t>
            </a:r>
            <a:r>
              <a:rPr lang="en-US" sz="2000" b="0" i="0" u="sng" strike="noStrike" cap="none" dirty="0">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 </a:t>
            </a:r>
            <a:r>
              <a:rPr lang="en-US" sz="2000" b="0" i="0" u="sng" strike="noStrike" cap="none" dirty="0" err="1">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sobre</a:t>
            </a:r>
            <a:r>
              <a:rPr lang="en-US" sz="2000" b="0" i="0" u="sng" strike="noStrike" cap="none" dirty="0">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 </a:t>
            </a:r>
            <a:r>
              <a:rPr lang="en-US" sz="2000" b="0" i="0" u="sng" strike="noStrike" cap="none" dirty="0" err="1">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seguridad</a:t>
            </a:r>
            <a:r>
              <a:rPr lang="en-US" sz="2000" b="0" i="0" u="sng" strike="noStrike" cap="none" dirty="0">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 y </a:t>
            </a:r>
            <a:r>
              <a:rPr lang="en-US" sz="2000" b="0" i="0" u="sng" strike="noStrike" cap="none" dirty="0" err="1">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salud</a:t>
            </a:r>
            <a:r>
              <a:rPr lang="en-US" sz="2000" b="0" i="0" u="sng" strike="noStrike" cap="none" dirty="0">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 de </a:t>
            </a:r>
            <a:r>
              <a:rPr lang="en-US" sz="2000" b="0" i="0" u="sng" strike="noStrike" cap="none" dirty="0" err="1">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los</a:t>
            </a:r>
            <a:r>
              <a:rPr lang="en-US" sz="2000" b="0" i="0" u="sng" strike="noStrike" cap="none" dirty="0">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 </a:t>
            </a:r>
            <a:r>
              <a:rPr lang="en-US" sz="2000" b="0" i="0" u="sng" strike="noStrike" cap="none" dirty="0" err="1">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trabajadores</a:t>
            </a:r>
            <a:r>
              <a:rPr lang="en-US" sz="2000" b="0" i="0" u="sng" strike="noStrike" cap="none" dirty="0">
                <a:solidFill>
                  <a:schemeClr val="lt1"/>
                </a:solidFill>
                <a:latin typeface="Arial"/>
                <a:ea typeface="Arial"/>
                <a:cs typeface="Arial"/>
                <a:sym typeface="Arial"/>
                <a:hlinkClick r:id="rId3">
                  <a:extLst>
                    <a:ext uri="{A12FA001-AC4F-418D-AE19-62706E023703}">
                      <ahyp:hlinkClr xmlns:ahyp="http://schemas.microsoft.com/office/drawing/2018/hyperlinkcolor" val="tx"/>
                    </a:ext>
                  </a:extLst>
                </a:hlinkClick>
              </a:rPr>
              <a:t>, 1981 </a:t>
            </a:r>
            <a:r>
              <a:rPr lang="en-US" sz="2000" b="0" i="0" u="none" strike="noStrike" cap="none" dirty="0">
                <a:solidFill>
                  <a:schemeClr val="lt1"/>
                </a:solidFill>
                <a:latin typeface="Arial"/>
                <a:ea typeface="Arial"/>
                <a:cs typeface="Arial"/>
                <a:sym typeface="Arial"/>
              </a:rPr>
              <a:t>(</a:t>
            </a:r>
            <a:r>
              <a:rPr lang="en-US" sz="2000" b="0" i="0" u="none" strike="noStrike" cap="none" dirty="0" err="1">
                <a:solidFill>
                  <a:schemeClr val="lt1"/>
                </a:solidFill>
                <a:latin typeface="Arial"/>
                <a:ea typeface="Arial"/>
                <a:cs typeface="Arial"/>
                <a:sym typeface="Arial"/>
              </a:rPr>
              <a:t>véase</a:t>
            </a:r>
            <a:r>
              <a:rPr lang="en-US" sz="2000" b="0" i="0" u="none" strike="noStrike" cap="none" dirty="0">
                <a:solidFill>
                  <a:schemeClr val="lt1"/>
                </a:solidFill>
                <a:latin typeface="Arial"/>
                <a:ea typeface="Arial"/>
                <a:cs typeface="Arial"/>
                <a:sym typeface="Arial"/>
              </a:rPr>
              <a:t> </a:t>
            </a:r>
            <a:r>
              <a:rPr lang="en-US" sz="2000" b="0" i="0" u="none" strike="noStrike" cap="none" dirty="0" err="1">
                <a:solidFill>
                  <a:schemeClr val="lt1"/>
                </a:solidFill>
                <a:latin typeface="Arial"/>
                <a:ea typeface="Arial"/>
                <a:cs typeface="Arial"/>
                <a:sym typeface="Arial"/>
              </a:rPr>
              <a:t>el</a:t>
            </a:r>
            <a:r>
              <a:rPr lang="en-US" sz="2000" b="0" i="0" u="none" strike="noStrike" cap="none" dirty="0">
                <a:solidFill>
                  <a:schemeClr val="lt1"/>
                </a:solidFill>
                <a:latin typeface="Arial"/>
                <a:ea typeface="Arial"/>
                <a:cs typeface="Arial"/>
                <a:sym typeface="Arial"/>
              </a:rPr>
              <a:t> </a:t>
            </a:r>
            <a:r>
              <a:rPr lang="en-US" sz="2000" b="0" i="0" u="none" strike="noStrike" cap="none" dirty="0" err="1">
                <a:solidFill>
                  <a:schemeClr val="lt1"/>
                </a:solidFill>
                <a:latin typeface="Arial"/>
                <a:ea typeface="Arial"/>
                <a:cs typeface="Arial"/>
                <a:sym typeface="Arial"/>
              </a:rPr>
              <a:t>artículo</a:t>
            </a:r>
            <a:r>
              <a:rPr lang="en-US" sz="2000" b="0" i="0" u="none" strike="noStrike" cap="none" dirty="0">
                <a:solidFill>
                  <a:schemeClr val="lt1"/>
                </a:solidFill>
                <a:latin typeface="Arial"/>
                <a:ea typeface="Arial"/>
                <a:cs typeface="Arial"/>
                <a:sym typeface="Arial"/>
              </a:rPr>
              <a:t> 3b))</a:t>
            </a:r>
            <a:endParaRPr dirty="0"/>
          </a:p>
          <a:p>
            <a:pPr marL="800100" marR="0" lvl="1" indent="-342900" algn="l" rtl="0">
              <a:spcBef>
                <a:spcPts val="0"/>
              </a:spcBef>
              <a:spcAft>
                <a:spcPts val="0"/>
              </a:spcAft>
              <a:buClr>
                <a:schemeClr val="lt1"/>
              </a:buClr>
              <a:buSzPts val="2000"/>
              <a:buFont typeface="Arial"/>
              <a:buChar char="•"/>
            </a:pPr>
            <a:r>
              <a:rPr lang="en-US" sz="2000" b="0" i="0" u="sng" strike="noStrike" cap="none" dirty="0">
                <a:solidFill>
                  <a:schemeClr val="lt1"/>
                </a:solidFill>
                <a:latin typeface="Arial"/>
                <a:ea typeface="Arial"/>
                <a:cs typeface="Arial"/>
                <a:sym typeface="Arial"/>
                <a:hlinkClick r:id="rId4">
                  <a:extLst>
                    <a:ext uri="{A12FA001-AC4F-418D-AE19-62706E023703}">
                      <ahyp:hlinkClr xmlns:ahyp="http://schemas.microsoft.com/office/drawing/2018/hyperlinkcolor" val="tx"/>
                    </a:ext>
                  </a:extLst>
                </a:hlinkClick>
              </a:rPr>
              <a:t>Anexo E de FSC-STD-40-004 V3-1</a:t>
            </a:r>
            <a:endParaRPr sz="2000" b="0" i="0" u="none" strike="noStrike" cap="none" dirty="0">
              <a:solidFill>
                <a:schemeClr val="lt1"/>
              </a:solidFill>
              <a:latin typeface="Arial"/>
              <a:ea typeface="Arial"/>
              <a:cs typeface="Arial"/>
              <a:sym typeface="Arial"/>
            </a:endParaRPr>
          </a:p>
        </p:txBody>
      </p:sp>
      <p:pic>
        <p:nvPicPr>
          <p:cNvPr id="684" name="Google Shape;684;p9" descr="Group outline"/>
          <p:cNvPicPr preferRelativeResize="0"/>
          <p:nvPr/>
        </p:nvPicPr>
        <p:blipFill rotWithShape="1">
          <a:blip r:embed="rId5">
            <a:alphaModFix/>
          </a:blip>
          <a:srcRect/>
          <a:stretch/>
        </p:blipFill>
        <p:spPr>
          <a:xfrm>
            <a:off x="322152" y="1556286"/>
            <a:ext cx="2253228" cy="225322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82"/>
                                        </p:tgtEl>
                                        <p:attrNameLst>
                                          <p:attrName>style.visibility</p:attrName>
                                        </p:attrNameLst>
                                      </p:cBhvr>
                                      <p:to>
                                        <p:strVal val="visible"/>
                                      </p:to>
                                    </p:set>
                                    <p:animEffect transition="in" filter="fade">
                                      <p:cBhvr>
                                        <p:cTn id="7" dur="1000"/>
                                        <p:tgtEl>
                                          <p:spTgt spid="6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SC">
  <a:themeElements>
    <a:clrScheme name="FSC-SECONDARY TINTS">
      <a:dk1>
        <a:srgbClr val="000000"/>
      </a:dk1>
      <a:lt1>
        <a:srgbClr val="FFFFFF"/>
      </a:lt1>
      <a:dk2>
        <a:srgbClr val="285C4D"/>
      </a:dk2>
      <a:lt2>
        <a:srgbClr val="F1F8E8"/>
      </a:lt2>
      <a:accent1>
        <a:srgbClr val="78BE20"/>
      </a:accent1>
      <a:accent2>
        <a:srgbClr val="285C4D"/>
      </a:accent2>
      <a:accent3>
        <a:srgbClr val="EBD99F"/>
      </a:accent3>
      <a:accent4>
        <a:srgbClr val="D4BE97"/>
      </a:accent4>
      <a:accent5>
        <a:srgbClr val="8CBBDD"/>
      </a:accent5>
      <a:accent6>
        <a:srgbClr val="D0D1DB"/>
      </a:accent6>
      <a:hlink>
        <a:srgbClr val="000000"/>
      </a:hlink>
      <a:folHlink>
        <a:srgbClr val="00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FSC">
  <a:themeElements>
    <a:clrScheme name="FSC-SECONDARY TINTS">
      <a:dk1>
        <a:srgbClr val="000000"/>
      </a:dk1>
      <a:lt1>
        <a:srgbClr val="FFFFFF"/>
      </a:lt1>
      <a:dk2>
        <a:srgbClr val="285C4D"/>
      </a:dk2>
      <a:lt2>
        <a:srgbClr val="F1F8E8"/>
      </a:lt2>
      <a:accent1>
        <a:srgbClr val="78BE20"/>
      </a:accent1>
      <a:accent2>
        <a:srgbClr val="285C4D"/>
      </a:accent2>
      <a:accent3>
        <a:srgbClr val="EBD99F"/>
      </a:accent3>
      <a:accent4>
        <a:srgbClr val="D4BE97"/>
      </a:accent4>
      <a:accent5>
        <a:srgbClr val="8CBBDD"/>
      </a:accent5>
      <a:accent6>
        <a:srgbClr val="D0D1DB"/>
      </a:accent6>
      <a:hlink>
        <a:srgbClr val="000000"/>
      </a:hlink>
      <a:folHlink>
        <a:srgbClr val="00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FSC">
  <a:themeElements>
    <a:clrScheme name="FSC-SECONDARY TINTS">
      <a:dk1>
        <a:srgbClr val="000000"/>
      </a:dk1>
      <a:lt1>
        <a:srgbClr val="FFFFFF"/>
      </a:lt1>
      <a:dk2>
        <a:srgbClr val="285C4D"/>
      </a:dk2>
      <a:lt2>
        <a:srgbClr val="F1F8E8"/>
      </a:lt2>
      <a:accent1>
        <a:srgbClr val="78BE20"/>
      </a:accent1>
      <a:accent2>
        <a:srgbClr val="285C4D"/>
      </a:accent2>
      <a:accent3>
        <a:srgbClr val="EBD99F"/>
      </a:accent3>
      <a:accent4>
        <a:srgbClr val="D4BE97"/>
      </a:accent4>
      <a:accent5>
        <a:srgbClr val="8CBBDD"/>
      </a:accent5>
      <a:accent6>
        <a:srgbClr val="D0D1DB"/>
      </a:accent6>
      <a:hlink>
        <a:srgbClr val="000000"/>
      </a:hlink>
      <a:folHlink>
        <a:srgbClr val="00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5583</Words>
  <Application>Microsoft Office PowerPoint</Application>
  <PresentationFormat>Widescreen</PresentationFormat>
  <Paragraphs>490</Paragraphs>
  <Slides>29</Slides>
  <Notes>29</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29</vt:i4>
      </vt:variant>
    </vt:vector>
  </HeadingPairs>
  <TitlesOfParts>
    <vt:vector size="37" baseType="lpstr">
      <vt:lpstr>Exo 2</vt:lpstr>
      <vt:lpstr>Arial</vt:lpstr>
      <vt:lpstr>Noto Sans Symbols</vt:lpstr>
      <vt:lpstr>Calibri</vt:lpstr>
      <vt:lpstr>Courier New</vt:lpstr>
      <vt:lpstr>FSC</vt:lpstr>
      <vt:lpstr>2_FSC</vt:lpstr>
      <vt:lpstr>1_FSC</vt:lpstr>
      <vt:lpstr>MÓDULO 1</vt:lpstr>
      <vt:lpstr>Ámbito y objetivo del módulo</vt:lpstr>
      <vt:lpstr>AGENDA</vt:lpstr>
      <vt:lpstr>Cadena de custodia en la cadena de valor FSC</vt:lpstr>
      <vt:lpstr>Estrategia Global FSC 2021 - 2026</vt:lpstr>
      <vt:lpstr>Marco de diversidad y género (Para información)</vt:lpstr>
      <vt:lpstr>Derechos de los trabajadores en FSC</vt:lpstr>
      <vt:lpstr>Política de Asociación (PA)</vt:lpstr>
      <vt:lpstr>Definición de "Trabajadores</vt:lpstr>
      <vt:lpstr>NECESIDADES BÁSICAS DE MANO DE OBRA</vt:lpstr>
      <vt:lpstr>Definición de los Requisitos Laborales Fundamentales (RLF)</vt:lpstr>
      <vt:lpstr>Normas pertinentes para los RLF</vt:lpstr>
      <vt:lpstr>Cláusulas de la sección 7</vt:lpstr>
      <vt:lpstr>Aplicación de los RLF</vt:lpstr>
      <vt:lpstr>Declaración política - Requisitos</vt:lpstr>
      <vt:lpstr>Declaración política - Evaluación</vt:lpstr>
      <vt:lpstr>Autoevaluación (AE) - Requisitos</vt:lpstr>
      <vt:lpstr>Plantilla de autoevaluación (ejemplo)</vt:lpstr>
      <vt:lpstr>Autoevaluación (AE) - Evaluación</vt:lpstr>
      <vt:lpstr>SECCIÓN  DIAPOSITIVA DE CABECERA</vt:lpstr>
      <vt:lpstr>NCs: Flujo de procesos simplificado</vt:lpstr>
      <vt:lpstr>EQUIVALENCIA CON OTROS ESQUEMAS DE CERTIFICACIÓN</vt:lpstr>
      <vt:lpstr>Evaluaciones de equivalencia de RLF</vt:lpstr>
      <vt:lpstr>EXTERNALIZACIÓN</vt:lpstr>
      <vt:lpstr>RLF y contratistas</vt:lpstr>
      <vt:lpstr>RLF y contratistas  (ADVICE-40-004-23 V2-0)</vt:lpstr>
      <vt:lpstr>RLF y contratistas (1 de 2) (ADVICE-40-004-23 V2-0 y ADVICE-20-011-16 V2-0)</vt:lpstr>
      <vt:lpstr>RLF y contratistas (2 de 2)  (ADVICE-40-004-23 V2-0 y ADVICE-20-011-16 V2-0)</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1</cp:revision>
  <dcterms:created xsi:type="dcterms:W3CDTF">2022-01-13T16:48:46Z</dcterms:created>
  <dcterms:modified xsi:type="dcterms:W3CDTF">2025-06-20T11:24:44Z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MediaServiceImageTags">
    <vt:lpwstr/>
  </property>
</Properties>
</file>