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0" r:id="rId5"/>
  </p:sldMasterIdLst>
  <p:notesMasterIdLst>
    <p:notesMasterId r:id="rId32"/>
  </p:notesMasterIdLst>
  <p:sldIdLst>
    <p:sldId id="293" r:id="rId6"/>
    <p:sldId id="355" r:id="rId7"/>
    <p:sldId id="366" r:id="rId8"/>
    <p:sldId id="356" r:id="rId9"/>
    <p:sldId id="353" r:id="rId10"/>
    <p:sldId id="268" r:id="rId11"/>
    <p:sldId id="270" r:id="rId12"/>
    <p:sldId id="272" r:id="rId13"/>
    <p:sldId id="351" r:id="rId14"/>
    <p:sldId id="357" r:id="rId15"/>
    <p:sldId id="358" r:id="rId16"/>
    <p:sldId id="362" r:id="rId17"/>
    <p:sldId id="363" r:id="rId18"/>
    <p:sldId id="361" r:id="rId19"/>
    <p:sldId id="364" r:id="rId20"/>
    <p:sldId id="273" r:id="rId21"/>
    <p:sldId id="275" r:id="rId22"/>
    <p:sldId id="276" r:id="rId23"/>
    <p:sldId id="277" r:id="rId24"/>
    <p:sldId id="359" r:id="rId25"/>
    <p:sldId id="360" r:id="rId26"/>
    <p:sldId id="365" r:id="rId27"/>
    <p:sldId id="259" r:id="rId28"/>
    <p:sldId id="260" r:id="rId29"/>
    <p:sldId id="261" r:id="rId30"/>
    <p:sldId id="26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33F0456-99F3-6DBD-9E2F-AEAFE78C5227}" name="m.wilnhammer" initials="m." userId="S::m.wilnhammer_asi-assurance.org#ext#@onefsc.onmicrosoft.com::5801dffc-2aca-42a2-a180-aa93cdd869db" providerId="AD"/>
  <p188:author id="{1216A671-FCF9-C045-4FEB-E9F81AF7CA4C}" name="Emily White" initials="EW" userId="S::e.white@fsc.org::a1817587-c932-4657-96c7-0eb1c9f81ac9" providerId="AD"/>
  <p188:author id="{8A782FAC-A859-35ED-7633-C3DD22393A76}" name="Etienne Kuzong" initials="EK" userId="S::e.kuzong@asi-assurance.org::fe4bafd6-3dac-4984-a40f-bd1d8b6062d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21" autoAdjust="0"/>
    <p:restoredTop sz="88991" autoAdjust="0"/>
  </p:normalViewPr>
  <p:slideViewPr>
    <p:cSldViewPr snapToGrid="0">
      <p:cViewPr varScale="1">
        <p:scale>
          <a:sx n="86" d="100"/>
          <a:sy n="86" d="100"/>
        </p:scale>
        <p:origin x="1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wilnhammer" userId="S::m.wilnhammer_asi-assurance.org#ext#@onefsc.onmicrosoft.com::5801dffc-2aca-42a2-a180-aa93cdd869db" providerId="AD" clId="Web-{A698A12F-3FF2-6766-013E-2865916A08A9}"/>
    <pc:docChg chg="addSld delSld modSld">
      <pc:chgData name="m.wilnhammer" userId="S::m.wilnhammer_asi-assurance.org#ext#@onefsc.onmicrosoft.com::5801dffc-2aca-42a2-a180-aa93cdd869db" providerId="AD" clId="Web-{A698A12F-3FF2-6766-013E-2865916A08A9}" dt="2025-02-24T16:02:06.605" v="18" actId="20577"/>
      <pc:docMkLst>
        <pc:docMk/>
      </pc:docMkLst>
      <pc:sldChg chg="del">
        <pc:chgData name="m.wilnhammer" userId="S::m.wilnhammer_asi-assurance.org#ext#@onefsc.onmicrosoft.com::5801dffc-2aca-42a2-a180-aa93cdd869db" providerId="AD" clId="Web-{A698A12F-3FF2-6766-013E-2865916A08A9}" dt="2025-02-24T16:01:34.010" v="13"/>
        <pc:sldMkLst>
          <pc:docMk/>
          <pc:sldMk cId="89348294" sldId="295"/>
        </pc:sldMkLst>
      </pc:sldChg>
      <pc:sldChg chg="addSp delSp modSp">
        <pc:chgData name="m.wilnhammer" userId="S::m.wilnhammer_asi-assurance.org#ext#@onefsc.onmicrosoft.com::5801dffc-2aca-42a2-a180-aa93cdd869db" providerId="AD" clId="Web-{A698A12F-3FF2-6766-013E-2865916A08A9}" dt="2025-02-24T16:02:06.605" v="18" actId="20577"/>
        <pc:sldMkLst>
          <pc:docMk/>
          <pc:sldMk cId="1839850447" sldId="355"/>
        </pc:sldMkLst>
        <pc:spChg chg="del mod">
          <ac:chgData name="m.wilnhammer" userId="S::m.wilnhammer_asi-assurance.org#ext#@onefsc.onmicrosoft.com::5801dffc-2aca-42a2-a180-aa93cdd869db" providerId="AD" clId="Web-{A698A12F-3FF2-6766-013E-2865916A08A9}" dt="2025-02-24T16:01:11.260" v="4"/>
          <ac:spMkLst>
            <pc:docMk/>
            <pc:sldMk cId="1839850447" sldId="355"/>
            <ac:spMk id="3" creationId="{A6FE01C2-15D9-405E-8555-411328B7408E}"/>
          </ac:spMkLst>
        </pc:spChg>
        <pc:spChg chg="add mod">
          <ac:chgData name="m.wilnhammer" userId="S::m.wilnhammer_asi-assurance.org#ext#@onefsc.onmicrosoft.com::5801dffc-2aca-42a2-a180-aa93cdd869db" providerId="AD" clId="Web-{A698A12F-3FF2-6766-013E-2865916A08A9}" dt="2025-02-24T16:02:06.605" v="18" actId="20577"/>
          <ac:spMkLst>
            <pc:docMk/>
            <pc:sldMk cId="1839850447" sldId="355"/>
            <ac:spMk id="5" creationId="{48F13F52-C6BA-2822-69EF-86347EA695DB}"/>
          </ac:spMkLst>
        </pc:spChg>
      </pc:sldChg>
      <pc:sldChg chg="modSp add replId">
        <pc:chgData name="m.wilnhammer" userId="S::m.wilnhammer_asi-assurance.org#ext#@onefsc.onmicrosoft.com::5801dffc-2aca-42a2-a180-aa93cdd869db" providerId="AD" clId="Web-{A698A12F-3FF2-6766-013E-2865916A08A9}" dt="2025-02-24T16:01:51.558" v="17" actId="1076"/>
        <pc:sldMkLst>
          <pc:docMk/>
          <pc:sldMk cId="3634746704" sldId="366"/>
        </pc:sldMkLst>
        <pc:spChg chg="mod">
          <ac:chgData name="m.wilnhammer" userId="S::m.wilnhammer_asi-assurance.org#ext#@onefsc.onmicrosoft.com::5801dffc-2aca-42a2-a180-aa93cdd869db" providerId="AD" clId="Web-{A698A12F-3FF2-6766-013E-2865916A08A9}" dt="2025-02-24T16:01:51.558" v="17" actId="1076"/>
          <ac:spMkLst>
            <pc:docMk/>
            <pc:sldMk cId="3634746704" sldId="366"/>
            <ac:spMk id="3" creationId="{1691BD41-F7B5-8D10-FE1B-B5CF8D733D9D}"/>
          </ac:spMkLst>
        </pc:spChg>
      </pc:sldChg>
    </pc:docChg>
  </pc:docChgLst>
  <pc:docChgLst>
    <pc:chgData name="m.wilnhammer" userId="S::m.wilnhammer_asi-assurance.org#ext#@onefsc.onmicrosoft.com::5801dffc-2aca-42a2-a180-aa93cdd869db" providerId="AD" clId="Web-{FF15C9F1-0C60-DB1B-A095-8E86AFDECB73}"/>
    <pc:docChg chg="modSld">
      <pc:chgData name="m.wilnhammer" userId="S::m.wilnhammer_asi-assurance.org#ext#@onefsc.onmicrosoft.com::5801dffc-2aca-42a2-a180-aa93cdd869db" providerId="AD" clId="Web-{FF15C9F1-0C60-DB1B-A095-8E86AFDECB73}" dt="2025-03-14T14:48:26.662" v="12" actId="1076"/>
      <pc:docMkLst>
        <pc:docMk/>
      </pc:docMkLst>
      <pc:sldChg chg="modSp">
        <pc:chgData name="m.wilnhammer" userId="S::m.wilnhammer_asi-assurance.org#ext#@onefsc.onmicrosoft.com::5801dffc-2aca-42a2-a180-aa93cdd869db" providerId="AD" clId="Web-{FF15C9F1-0C60-DB1B-A095-8E86AFDECB73}" dt="2025-03-14T14:48:26.662" v="12" actId="1076"/>
        <pc:sldMkLst>
          <pc:docMk/>
          <pc:sldMk cId="2590914067" sldId="259"/>
        </pc:sldMkLst>
        <pc:spChg chg="mod">
          <ac:chgData name="m.wilnhammer" userId="S::m.wilnhammer_asi-assurance.org#ext#@onefsc.onmicrosoft.com::5801dffc-2aca-42a2-a180-aa93cdd869db" providerId="AD" clId="Web-{FF15C9F1-0C60-DB1B-A095-8E86AFDECB73}" dt="2025-03-14T14:48:13.240" v="10" actId="1076"/>
          <ac:spMkLst>
            <pc:docMk/>
            <pc:sldMk cId="2590914067" sldId="259"/>
            <ac:spMk id="2" creationId="{05B4618A-5227-4FE6-9D66-EB1F3E419269}"/>
          </ac:spMkLst>
        </pc:spChg>
        <pc:spChg chg="mod">
          <ac:chgData name="m.wilnhammer" userId="S::m.wilnhammer_asi-assurance.org#ext#@onefsc.onmicrosoft.com::5801dffc-2aca-42a2-a180-aa93cdd869db" providerId="AD" clId="Web-{FF15C9F1-0C60-DB1B-A095-8E86AFDECB73}" dt="2025-03-14T14:48:22.490" v="11" actId="1076"/>
          <ac:spMkLst>
            <pc:docMk/>
            <pc:sldMk cId="2590914067" sldId="259"/>
            <ac:spMk id="3" creationId="{E4456AFF-E25C-44DF-BB4B-9A0E918BDECE}"/>
          </ac:spMkLst>
        </pc:spChg>
        <pc:spChg chg="mod">
          <ac:chgData name="m.wilnhammer" userId="S::m.wilnhammer_asi-assurance.org#ext#@onefsc.onmicrosoft.com::5801dffc-2aca-42a2-a180-aa93cdd869db" providerId="AD" clId="Web-{FF15C9F1-0C60-DB1B-A095-8E86AFDECB73}" dt="2025-03-14T14:48:26.662" v="12" actId="1076"/>
          <ac:spMkLst>
            <pc:docMk/>
            <pc:sldMk cId="2590914067" sldId="259"/>
            <ac:spMk id="4" creationId="{0AE24283-5922-4885-9DFC-F11627E63129}"/>
          </ac:spMkLst>
        </pc:spChg>
      </pc:sldChg>
      <pc:sldChg chg="modSp">
        <pc:chgData name="m.wilnhammer" userId="S::m.wilnhammer_asi-assurance.org#ext#@onefsc.onmicrosoft.com::5801dffc-2aca-42a2-a180-aa93cdd869db" providerId="AD" clId="Web-{FF15C9F1-0C60-DB1B-A095-8E86AFDECB73}" dt="2025-03-14T14:48:03.724" v="9" actId="1076"/>
        <pc:sldMkLst>
          <pc:docMk/>
          <pc:sldMk cId="228608890" sldId="260"/>
        </pc:sldMkLst>
        <pc:spChg chg="mod">
          <ac:chgData name="m.wilnhammer" userId="S::m.wilnhammer_asi-assurance.org#ext#@onefsc.onmicrosoft.com::5801dffc-2aca-42a2-a180-aa93cdd869db" providerId="AD" clId="Web-{FF15C9F1-0C60-DB1B-A095-8E86AFDECB73}" dt="2025-03-14T14:48:03.693" v="8" actId="1076"/>
          <ac:spMkLst>
            <pc:docMk/>
            <pc:sldMk cId="228608890" sldId="260"/>
            <ac:spMk id="2" creationId="{05B4618A-5227-4FE6-9D66-EB1F3E419269}"/>
          </ac:spMkLst>
        </pc:spChg>
        <pc:spChg chg="mod">
          <ac:chgData name="m.wilnhammer" userId="S::m.wilnhammer_asi-assurance.org#ext#@onefsc.onmicrosoft.com::5801dffc-2aca-42a2-a180-aa93cdd869db" providerId="AD" clId="Web-{FF15C9F1-0C60-DB1B-A095-8E86AFDECB73}" dt="2025-03-14T14:48:03.724" v="9" actId="1076"/>
          <ac:spMkLst>
            <pc:docMk/>
            <pc:sldMk cId="228608890" sldId="260"/>
            <ac:spMk id="3" creationId="{E4456AFF-E25C-44DF-BB4B-9A0E918BDECE}"/>
          </ac:spMkLst>
        </pc:spChg>
      </pc:sldChg>
      <pc:sldChg chg="modSp">
        <pc:chgData name="m.wilnhammer" userId="S::m.wilnhammer_asi-assurance.org#ext#@onefsc.onmicrosoft.com::5801dffc-2aca-42a2-a180-aa93cdd869db" providerId="AD" clId="Web-{FF15C9F1-0C60-DB1B-A095-8E86AFDECB73}" dt="2025-03-14T14:47:57.318" v="7" actId="1076"/>
        <pc:sldMkLst>
          <pc:docMk/>
          <pc:sldMk cId="1273080371" sldId="261"/>
        </pc:sldMkLst>
        <pc:spChg chg="mod">
          <ac:chgData name="m.wilnhammer" userId="S::m.wilnhammer_asi-assurance.org#ext#@onefsc.onmicrosoft.com::5801dffc-2aca-42a2-a180-aa93cdd869db" providerId="AD" clId="Web-{FF15C9F1-0C60-DB1B-A095-8E86AFDECB73}" dt="2025-03-14T14:47:57.286" v="6" actId="1076"/>
          <ac:spMkLst>
            <pc:docMk/>
            <pc:sldMk cId="1273080371" sldId="261"/>
            <ac:spMk id="2" creationId="{05B4618A-5227-4FE6-9D66-EB1F3E419269}"/>
          </ac:spMkLst>
        </pc:spChg>
        <pc:spChg chg="mod">
          <ac:chgData name="m.wilnhammer" userId="S::m.wilnhammer_asi-assurance.org#ext#@onefsc.onmicrosoft.com::5801dffc-2aca-42a2-a180-aa93cdd869db" providerId="AD" clId="Web-{FF15C9F1-0C60-DB1B-A095-8E86AFDECB73}" dt="2025-03-14T14:47:57.318" v="7" actId="1076"/>
          <ac:spMkLst>
            <pc:docMk/>
            <pc:sldMk cId="1273080371" sldId="261"/>
            <ac:spMk id="3" creationId="{E4456AFF-E25C-44DF-BB4B-9A0E918BDECE}"/>
          </ac:spMkLst>
        </pc:spChg>
      </pc:sldChg>
      <pc:sldChg chg="modSp">
        <pc:chgData name="m.wilnhammer" userId="S::m.wilnhammer_asi-assurance.org#ext#@onefsc.onmicrosoft.com::5801dffc-2aca-42a2-a180-aa93cdd869db" providerId="AD" clId="Web-{FF15C9F1-0C60-DB1B-A095-8E86AFDECB73}" dt="2025-03-14T14:47:49.349" v="5" actId="1076"/>
        <pc:sldMkLst>
          <pc:docMk/>
          <pc:sldMk cId="2353187045" sldId="262"/>
        </pc:sldMkLst>
        <pc:spChg chg="mod">
          <ac:chgData name="m.wilnhammer" userId="S::m.wilnhammer_asi-assurance.org#ext#@onefsc.onmicrosoft.com::5801dffc-2aca-42a2-a180-aa93cdd869db" providerId="AD" clId="Web-{FF15C9F1-0C60-DB1B-A095-8E86AFDECB73}" dt="2025-03-14T14:47:49.349" v="5" actId="1076"/>
          <ac:spMkLst>
            <pc:docMk/>
            <pc:sldMk cId="2353187045" sldId="262"/>
            <ac:spMk id="2" creationId="{05B4618A-5227-4FE6-9D66-EB1F3E419269}"/>
          </ac:spMkLst>
        </pc:spChg>
        <pc:spChg chg="mod">
          <ac:chgData name="m.wilnhammer" userId="S::m.wilnhammer_asi-assurance.org#ext#@onefsc.onmicrosoft.com::5801dffc-2aca-42a2-a180-aa93cdd869db" providerId="AD" clId="Web-{FF15C9F1-0C60-DB1B-A095-8E86AFDECB73}" dt="2025-03-14T14:47:37.629" v="4" actId="1076"/>
          <ac:spMkLst>
            <pc:docMk/>
            <pc:sldMk cId="2353187045" sldId="262"/>
            <ac:spMk id="3" creationId="{E4456AFF-E25C-44DF-BB4B-9A0E918BDECE}"/>
          </ac:spMkLst>
        </pc:spChg>
      </pc:sldChg>
      <pc:sldChg chg="modSp">
        <pc:chgData name="m.wilnhammer" userId="S::m.wilnhammer_asi-assurance.org#ext#@onefsc.onmicrosoft.com::5801dffc-2aca-42a2-a180-aa93cdd869db" providerId="AD" clId="Web-{FF15C9F1-0C60-DB1B-A095-8E86AFDECB73}" dt="2025-03-14T14:45:04.859" v="2" actId="14100"/>
        <pc:sldMkLst>
          <pc:docMk/>
          <pc:sldMk cId="2837134787" sldId="293"/>
        </pc:sldMkLst>
        <pc:spChg chg="mod">
          <ac:chgData name="m.wilnhammer" userId="S::m.wilnhammer_asi-assurance.org#ext#@onefsc.onmicrosoft.com::5801dffc-2aca-42a2-a180-aa93cdd869db" providerId="AD" clId="Web-{FF15C9F1-0C60-DB1B-A095-8E86AFDECB73}" dt="2025-03-14T14:45:04.859" v="2" actId="14100"/>
          <ac:spMkLst>
            <pc:docMk/>
            <pc:sldMk cId="2837134787" sldId="293"/>
            <ac:spMk id="2" creationId="{2FA820BD-1A05-4BF4-8409-80C229E15FBC}"/>
          </ac:spMkLst>
        </pc:spChg>
      </pc:sldChg>
      <pc:sldChg chg="modSp">
        <pc:chgData name="m.wilnhammer" userId="S::m.wilnhammer_asi-assurance.org#ext#@onefsc.onmicrosoft.com::5801dffc-2aca-42a2-a180-aa93cdd869db" providerId="AD" clId="Web-{FF15C9F1-0C60-DB1B-A095-8E86AFDECB73}" dt="2025-03-14T14:47:09.378" v="3" actId="1076"/>
        <pc:sldMkLst>
          <pc:docMk/>
          <pc:sldMk cId="2417026904" sldId="365"/>
        </pc:sldMkLst>
        <pc:spChg chg="mod">
          <ac:chgData name="m.wilnhammer" userId="S::m.wilnhammer_asi-assurance.org#ext#@onefsc.onmicrosoft.com::5801dffc-2aca-42a2-a180-aa93cdd869db" providerId="AD" clId="Web-{FF15C9F1-0C60-DB1B-A095-8E86AFDECB73}" dt="2025-03-14T14:47:09.378" v="3" actId="1076"/>
          <ac:spMkLst>
            <pc:docMk/>
            <pc:sldMk cId="2417026904" sldId="365"/>
            <ac:spMk id="3" creationId="{2C0392D8-4781-4110-813C-C716B294C084}"/>
          </ac:spMkLst>
        </pc:spChg>
      </pc:sldChg>
    </pc:docChg>
  </pc:docChgLst>
  <pc:docChgLst>
    <pc:chgData name="Emily White" userId="a1817587-c932-4657-96c7-0eb1c9f81ac9" providerId="ADAL" clId="{BFC1107A-F21D-4A48-AFDF-A2140F0FCC68}"/>
    <pc:docChg chg="modSld">
      <pc:chgData name="Emily White" userId="a1817587-c932-4657-96c7-0eb1c9f81ac9" providerId="ADAL" clId="{BFC1107A-F21D-4A48-AFDF-A2140F0FCC68}" dt="2025-04-15T12:26:08.027" v="1" actId="1076"/>
      <pc:docMkLst>
        <pc:docMk/>
      </pc:docMkLst>
      <pc:sldChg chg="modSp mod">
        <pc:chgData name="Emily White" userId="a1817587-c932-4657-96c7-0eb1c9f81ac9" providerId="ADAL" clId="{BFC1107A-F21D-4A48-AFDF-A2140F0FCC68}" dt="2025-04-15T12:26:08.027" v="1" actId="1076"/>
        <pc:sldMkLst>
          <pc:docMk/>
          <pc:sldMk cId="642787909" sldId="353"/>
        </pc:sldMkLst>
        <pc:spChg chg="mod">
          <ac:chgData name="Emily White" userId="a1817587-c932-4657-96c7-0eb1c9f81ac9" providerId="ADAL" clId="{BFC1107A-F21D-4A48-AFDF-A2140F0FCC68}" dt="2025-04-15T12:26:08.027" v="1" actId="1076"/>
          <ac:spMkLst>
            <pc:docMk/>
            <pc:sldMk cId="642787909" sldId="353"/>
            <ac:spMk id="3" creationId="{F82A67F9-1A1A-401E-8184-88684338AAA2}"/>
          </ac:spMkLst>
        </pc:spChg>
      </pc:sldChg>
    </pc:docChg>
  </pc:docChgLst>
  <pc:docChgLst>
    <pc:chgData name="Emily White" userId="a1817587-c932-4657-96c7-0eb1c9f81ac9" providerId="ADAL" clId="{0D054683-A1F3-4C69-AFA8-6160778C1311}"/>
    <pc:docChg chg="undo custSel modSld">
      <pc:chgData name="Emily White" userId="a1817587-c932-4657-96c7-0eb1c9f81ac9" providerId="ADAL" clId="{0D054683-A1F3-4C69-AFA8-6160778C1311}" dt="2025-04-13T12:41:09.493" v="1717" actId="1076"/>
      <pc:docMkLst>
        <pc:docMk/>
      </pc:docMkLst>
      <pc:sldChg chg="modSp mod">
        <pc:chgData name="Emily White" userId="a1817587-c932-4657-96c7-0eb1c9f81ac9" providerId="ADAL" clId="{0D054683-A1F3-4C69-AFA8-6160778C1311}" dt="2025-04-13T12:36:21.929" v="1666" actId="1076"/>
        <pc:sldMkLst>
          <pc:docMk/>
          <pc:sldMk cId="2590914067" sldId="259"/>
        </pc:sldMkLst>
        <pc:spChg chg="mod">
          <ac:chgData name="Emily White" userId="a1817587-c932-4657-96c7-0eb1c9f81ac9" providerId="ADAL" clId="{0D054683-A1F3-4C69-AFA8-6160778C1311}" dt="2025-04-13T12:35:49.243" v="1664" actId="20577"/>
          <ac:spMkLst>
            <pc:docMk/>
            <pc:sldMk cId="2590914067" sldId="259"/>
            <ac:spMk id="2" creationId="{05B4618A-5227-4FE6-9D66-EB1F3E419269}"/>
          </ac:spMkLst>
        </pc:spChg>
        <pc:spChg chg="mod">
          <ac:chgData name="Emily White" userId="a1817587-c932-4657-96c7-0eb1c9f81ac9" providerId="ADAL" clId="{0D054683-A1F3-4C69-AFA8-6160778C1311}" dt="2025-04-13T12:36:21.929" v="1666" actId="1076"/>
          <ac:spMkLst>
            <pc:docMk/>
            <pc:sldMk cId="2590914067" sldId="259"/>
            <ac:spMk id="3" creationId="{E4456AFF-E25C-44DF-BB4B-9A0E918BDECE}"/>
          </ac:spMkLst>
        </pc:spChg>
        <pc:spChg chg="mod">
          <ac:chgData name="Emily White" userId="a1817587-c932-4657-96c7-0eb1c9f81ac9" providerId="ADAL" clId="{0D054683-A1F3-4C69-AFA8-6160778C1311}" dt="2025-04-13T12:35:23.071" v="1660" actId="1076"/>
          <ac:spMkLst>
            <pc:docMk/>
            <pc:sldMk cId="2590914067" sldId="259"/>
            <ac:spMk id="4" creationId="{0AE24283-5922-4885-9DFC-F11627E63129}"/>
          </ac:spMkLst>
        </pc:spChg>
        <pc:spChg chg="mod">
          <ac:chgData name="Emily White" userId="a1817587-c932-4657-96c7-0eb1c9f81ac9" providerId="ADAL" clId="{0D054683-A1F3-4C69-AFA8-6160778C1311}" dt="2025-04-13T12:35:57.665" v="1665" actId="1076"/>
          <ac:spMkLst>
            <pc:docMk/>
            <pc:sldMk cId="2590914067" sldId="259"/>
            <ac:spMk id="5" creationId="{E8A7B8C1-C957-488C-AF45-7648E056D728}"/>
          </ac:spMkLst>
        </pc:spChg>
      </pc:sldChg>
      <pc:sldChg chg="modSp mod modNotesTx">
        <pc:chgData name="Emily White" userId="a1817587-c932-4657-96c7-0eb1c9f81ac9" providerId="ADAL" clId="{0D054683-A1F3-4C69-AFA8-6160778C1311}" dt="2025-04-13T12:40:08.285" v="1704" actId="20577"/>
        <pc:sldMkLst>
          <pc:docMk/>
          <pc:sldMk cId="228608890" sldId="260"/>
        </pc:sldMkLst>
        <pc:spChg chg="mod">
          <ac:chgData name="Emily White" userId="a1817587-c932-4657-96c7-0eb1c9f81ac9" providerId="ADAL" clId="{0D054683-A1F3-4C69-AFA8-6160778C1311}" dt="2025-04-13T12:38:54.645" v="1687" actId="27636"/>
          <ac:spMkLst>
            <pc:docMk/>
            <pc:sldMk cId="228608890" sldId="260"/>
            <ac:spMk id="2" creationId="{05B4618A-5227-4FE6-9D66-EB1F3E419269}"/>
          </ac:spMkLst>
        </pc:spChg>
        <pc:spChg chg="mod">
          <ac:chgData name="Emily White" userId="a1817587-c932-4657-96c7-0eb1c9f81ac9" providerId="ADAL" clId="{0D054683-A1F3-4C69-AFA8-6160778C1311}" dt="2025-04-13T12:37:39.156" v="1682" actId="1076"/>
          <ac:spMkLst>
            <pc:docMk/>
            <pc:sldMk cId="228608890" sldId="260"/>
            <ac:spMk id="3" creationId="{E4456AFF-E25C-44DF-BB4B-9A0E918BDECE}"/>
          </ac:spMkLst>
        </pc:spChg>
        <pc:spChg chg="mod">
          <ac:chgData name="Emily White" userId="a1817587-c932-4657-96c7-0eb1c9f81ac9" providerId="ADAL" clId="{0D054683-A1F3-4C69-AFA8-6160778C1311}" dt="2025-04-13T12:37:46.244" v="1684" actId="404"/>
          <ac:spMkLst>
            <pc:docMk/>
            <pc:sldMk cId="228608890" sldId="260"/>
            <ac:spMk id="4" creationId="{0AE24283-5922-4885-9DFC-F11627E63129}"/>
          </ac:spMkLst>
        </pc:spChg>
        <pc:spChg chg="mod">
          <ac:chgData name="Emily White" userId="a1817587-c932-4657-96c7-0eb1c9f81ac9" providerId="ADAL" clId="{0D054683-A1F3-4C69-AFA8-6160778C1311}" dt="2025-04-13T12:37:28.646" v="1680" actId="404"/>
          <ac:spMkLst>
            <pc:docMk/>
            <pc:sldMk cId="228608890" sldId="260"/>
            <ac:spMk id="5" creationId="{E8A7B8C1-C957-488C-AF45-7648E056D728}"/>
          </ac:spMkLst>
        </pc:spChg>
      </pc:sldChg>
      <pc:sldChg chg="modSp mod modNotesTx">
        <pc:chgData name="Emily White" userId="a1817587-c932-4657-96c7-0eb1c9f81ac9" providerId="ADAL" clId="{0D054683-A1F3-4C69-AFA8-6160778C1311}" dt="2025-04-13T12:40:05.169" v="1703" actId="20577"/>
        <pc:sldMkLst>
          <pc:docMk/>
          <pc:sldMk cId="1273080371" sldId="261"/>
        </pc:sldMkLst>
        <pc:spChg chg="mod">
          <ac:chgData name="Emily White" userId="a1817587-c932-4657-96c7-0eb1c9f81ac9" providerId="ADAL" clId="{0D054683-A1F3-4C69-AFA8-6160778C1311}" dt="2025-04-13T12:39:17.801" v="1699" actId="1076"/>
          <ac:spMkLst>
            <pc:docMk/>
            <pc:sldMk cId="1273080371" sldId="261"/>
            <ac:spMk id="2" creationId="{05B4618A-5227-4FE6-9D66-EB1F3E419269}"/>
          </ac:spMkLst>
        </pc:spChg>
        <pc:spChg chg="mod">
          <ac:chgData name="Emily White" userId="a1817587-c932-4657-96c7-0eb1c9f81ac9" providerId="ADAL" clId="{0D054683-A1F3-4C69-AFA8-6160778C1311}" dt="2025-04-13T12:39:23.276" v="1701" actId="27636"/>
          <ac:spMkLst>
            <pc:docMk/>
            <pc:sldMk cId="1273080371" sldId="261"/>
            <ac:spMk id="3" creationId="{E4456AFF-E25C-44DF-BB4B-9A0E918BDECE}"/>
          </ac:spMkLst>
        </pc:spChg>
        <pc:spChg chg="mod">
          <ac:chgData name="Emily White" userId="a1817587-c932-4657-96c7-0eb1c9f81ac9" providerId="ADAL" clId="{0D054683-A1F3-4C69-AFA8-6160778C1311}" dt="2025-04-13T12:39:27.631" v="1702" actId="2711"/>
          <ac:spMkLst>
            <pc:docMk/>
            <pc:sldMk cId="1273080371" sldId="261"/>
            <ac:spMk id="5" creationId="{E8A7B8C1-C957-488C-AF45-7648E056D728}"/>
          </ac:spMkLst>
        </pc:spChg>
      </pc:sldChg>
      <pc:sldChg chg="modSp mod">
        <pc:chgData name="Emily White" userId="a1817587-c932-4657-96c7-0eb1c9f81ac9" providerId="ADAL" clId="{0D054683-A1F3-4C69-AFA8-6160778C1311}" dt="2025-04-13T12:41:09.493" v="1717" actId="1076"/>
        <pc:sldMkLst>
          <pc:docMk/>
          <pc:sldMk cId="2353187045" sldId="262"/>
        </pc:sldMkLst>
        <pc:spChg chg="mod">
          <ac:chgData name="Emily White" userId="a1817587-c932-4657-96c7-0eb1c9f81ac9" providerId="ADAL" clId="{0D054683-A1F3-4C69-AFA8-6160778C1311}" dt="2025-04-13T12:41:03.036" v="1715" actId="1076"/>
          <ac:spMkLst>
            <pc:docMk/>
            <pc:sldMk cId="2353187045" sldId="262"/>
            <ac:spMk id="2" creationId="{05B4618A-5227-4FE6-9D66-EB1F3E419269}"/>
          </ac:spMkLst>
        </pc:spChg>
        <pc:spChg chg="mod">
          <ac:chgData name="Emily White" userId="a1817587-c932-4657-96c7-0eb1c9f81ac9" providerId="ADAL" clId="{0D054683-A1F3-4C69-AFA8-6160778C1311}" dt="2025-04-13T12:41:05.844" v="1716" actId="1076"/>
          <ac:spMkLst>
            <pc:docMk/>
            <pc:sldMk cId="2353187045" sldId="262"/>
            <ac:spMk id="3" creationId="{E4456AFF-E25C-44DF-BB4B-9A0E918BDECE}"/>
          </ac:spMkLst>
        </pc:spChg>
        <pc:spChg chg="mod">
          <ac:chgData name="Emily White" userId="a1817587-c932-4657-96c7-0eb1c9f81ac9" providerId="ADAL" clId="{0D054683-A1F3-4C69-AFA8-6160778C1311}" dt="2025-04-13T12:41:09.493" v="1717" actId="1076"/>
          <ac:spMkLst>
            <pc:docMk/>
            <pc:sldMk cId="2353187045" sldId="262"/>
            <ac:spMk id="5" creationId="{E8A7B8C1-C957-488C-AF45-7648E056D728}"/>
          </ac:spMkLst>
        </pc:spChg>
      </pc:sldChg>
      <pc:sldChg chg="modSp mod">
        <pc:chgData name="Emily White" userId="a1817587-c932-4657-96c7-0eb1c9f81ac9" providerId="ADAL" clId="{0D054683-A1F3-4C69-AFA8-6160778C1311}" dt="2025-04-13T11:35:14.168" v="140" actId="113"/>
        <pc:sldMkLst>
          <pc:docMk/>
          <pc:sldMk cId="3359641784" sldId="268"/>
        </pc:sldMkLst>
        <pc:spChg chg="mod">
          <ac:chgData name="Emily White" userId="a1817587-c932-4657-96c7-0eb1c9f81ac9" providerId="ADAL" clId="{0D054683-A1F3-4C69-AFA8-6160778C1311}" dt="2025-04-13T11:29:47.458" v="95" actId="207"/>
          <ac:spMkLst>
            <pc:docMk/>
            <pc:sldMk cId="3359641784" sldId="268"/>
            <ac:spMk id="2" creationId="{68FE4C75-4338-43EC-93AA-790CFF4DB395}"/>
          </ac:spMkLst>
        </pc:spChg>
        <pc:graphicFrameChg chg="mod modGraphic">
          <ac:chgData name="Emily White" userId="a1817587-c932-4657-96c7-0eb1c9f81ac9" providerId="ADAL" clId="{0D054683-A1F3-4C69-AFA8-6160778C1311}" dt="2025-04-13T11:35:14.168" v="140" actId="113"/>
          <ac:graphicFrameMkLst>
            <pc:docMk/>
            <pc:sldMk cId="3359641784" sldId="268"/>
            <ac:graphicFrameMk id="4" creationId="{616CC334-1CD4-432D-A347-14D1DFD10A7D}"/>
          </ac:graphicFrameMkLst>
        </pc:graphicFrameChg>
      </pc:sldChg>
      <pc:sldChg chg="modSp mod">
        <pc:chgData name="Emily White" userId="a1817587-c932-4657-96c7-0eb1c9f81ac9" providerId="ADAL" clId="{0D054683-A1F3-4C69-AFA8-6160778C1311}" dt="2025-04-13T11:35:10.421" v="139" actId="113"/>
        <pc:sldMkLst>
          <pc:docMk/>
          <pc:sldMk cId="3673722074" sldId="270"/>
        </pc:sldMkLst>
        <pc:spChg chg="mod">
          <ac:chgData name="Emily White" userId="a1817587-c932-4657-96c7-0eb1c9f81ac9" providerId="ADAL" clId="{0D054683-A1F3-4C69-AFA8-6160778C1311}" dt="2025-04-13T11:29:56.611" v="100" actId="207"/>
          <ac:spMkLst>
            <pc:docMk/>
            <pc:sldMk cId="3673722074" sldId="270"/>
            <ac:spMk id="2" creationId="{68FE4C75-4338-43EC-93AA-790CFF4DB395}"/>
          </ac:spMkLst>
        </pc:spChg>
        <pc:graphicFrameChg chg="mod modGraphic">
          <ac:chgData name="Emily White" userId="a1817587-c932-4657-96c7-0eb1c9f81ac9" providerId="ADAL" clId="{0D054683-A1F3-4C69-AFA8-6160778C1311}" dt="2025-04-13T11:35:10.421" v="139" actId="113"/>
          <ac:graphicFrameMkLst>
            <pc:docMk/>
            <pc:sldMk cId="3673722074" sldId="270"/>
            <ac:graphicFrameMk id="4" creationId="{4951241F-2DC0-464A-8E1F-69AFFC6FE13C}"/>
          </ac:graphicFrameMkLst>
        </pc:graphicFrameChg>
      </pc:sldChg>
      <pc:sldChg chg="modSp mod">
        <pc:chgData name="Emily White" userId="a1817587-c932-4657-96c7-0eb1c9f81ac9" providerId="ADAL" clId="{0D054683-A1F3-4C69-AFA8-6160778C1311}" dt="2025-04-13T11:39:27.611" v="201" actId="20577"/>
        <pc:sldMkLst>
          <pc:docMk/>
          <pc:sldMk cId="845836741" sldId="272"/>
        </pc:sldMkLst>
        <pc:spChg chg="mod">
          <ac:chgData name="Emily White" userId="a1817587-c932-4657-96c7-0eb1c9f81ac9" providerId="ADAL" clId="{0D054683-A1F3-4C69-AFA8-6160778C1311}" dt="2025-04-13T11:30:04.503" v="102" actId="207"/>
          <ac:spMkLst>
            <pc:docMk/>
            <pc:sldMk cId="845836741" sldId="272"/>
            <ac:spMk id="2" creationId="{68FE4C75-4338-43EC-93AA-790CFF4DB395}"/>
          </ac:spMkLst>
        </pc:spChg>
        <pc:graphicFrameChg chg="mod modGraphic">
          <ac:chgData name="Emily White" userId="a1817587-c932-4657-96c7-0eb1c9f81ac9" providerId="ADAL" clId="{0D054683-A1F3-4C69-AFA8-6160778C1311}" dt="2025-04-13T11:39:27.611" v="201" actId="20577"/>
          <ac:graphicFrameMkLst>
            <pc:docMk/>
            <pc:sldMk cId="845836741" sldId="272"/>
            <ac:graphicFrameMk id="4" creationId="{192216CA-DBBD-44B0-8F7D-660EFC9A6C72}"/>
          </ac:graphicFrameMkLst>
        </pc:graphicFrameChg>
      </pc:sldChg>
      <pc:sldChg chg="modSp mod">
        <pc:chgData name="Emily White" userId="a1817587-c932-4657-96c7-0eb1c9f81ac9" providerId="ADAL" clId="{0D054683-A1F3-4C69-AFA8-6160778C1311}" dt="2025-04-13T12:12:57.489" v="838" actId="20577"/>
        <pc:sldMkLst>
          <pc:docMk/>
          <pc:sldMk cId="1272139529" sldId="273"/>
        </pc:sldMkLst>
        <pc:spChg chg="mod">
          <ac:chgData name="Emily White" userId="a1817587-c932-4657-96c7-0eb1c9f81ac9" providerId="ADAL" clId="{0D054683-A1F3-4C69-AFA8-6160778C1311}" dt="2025-04-13T12:01:02.029" v="563" actId="1076"/>
          <ac:spMkLst>
            <pc:docMk/>
            <pc:sldMk cId="1272139529" sldId="273"/>
            <ac:spMk id="3" creationId="{853529B5-6126-2D76-9888-2AE91672787A}"/>
          </ac:spMkLst>
        </pc:spChg>
        <pc:spChg chg="mod">
          <ac:chgData name="Emily White" userId="a1817587-c932-4657-96c7-0eb1c9f81ac9" providerId="ADAL" clId="{0D054683-A1F3-4C69-AFA8-6160778C1311}" dt="2025-04-13T11:59:44.643" v="543" actId="207"/>
          <ac:spMkLst>
            <pc:docMk/>
            <pc:sldMk cId="1272139529" sldId="273"/>
            <ac:spMk id="6" creationId="{257B221A-9A21-45F5-96E0-63ED18FBCFA5}"/>
          </ac:spMkLst>
        </pc:spChg>
        <pc:graphicFrameChg chg="mod modGraphic">
          <ac:chgData name="Emily White" userId="a1817587-c932-4657-96c7-0eb1c9f81ac9" providerId="ADAL" clId="{0D054683-A1F3-4C69-AFA8-6160778C1311}" dt="2025-04-13T12:12:57.489" v="838" actId="20577"/>
          <ac:graphicFrameMkLst>
            <pc:docMk/>
            <pc:sldMk cId="1272139529" sldId="273"/>
            <ac:graphicFrameMk id="4" creationId="{21F6707F-BACA-469C-894F-F0ECF12BFB4B}"/>
          </ac:graphicFrameMkLst>
        </pc:graphicFrameChg>
        <pc:graphicFrameChg chg="mod modGraphic">
          <ac:chgData name="Emily White" userId="a1817587-c932-4657-96c7-0eb1c9f81ac9" providerId="ADAL" clId="{0D054683-A1F3-4C69-AFA8-6160778C1311}" dt="2025-04-13T12:02:15.450" v="571" actId="403"/>
          <ac:graphicFrameMkLst>
            <pc:docMk/>
            <pc:sldMk cId="1272139529" sldId="273"/>
            <ac:graphicFrameMk id="5" creationId="{5B968122-C453-40C6-807F-75D9767BC863}"/>
          </ac:graphicFrameMkLst>
        </pc:graphicFrameChg>
      </pc:sldChg>
      <pc:sldChg chg="modSp mod">
        <pc:chgData name="Emily White" userId="a1817587-c932-4657-96c7-0eb1c9f81ac9" providerId="ADAL" clId="{0D054683-A1F3-4C69-AFA8-6160778C1311}" dt="2025-04-13T12:18:44.917" v="1172" actId="1076"/>
        <pc:sldMkLst>
          <pc:docMk/>
          <pc:sldMk cId="3253652950" sldId="275"/>
        </pc:sldMkLst>
        <pc:spChg chg="mod">
          <ac:chgData name="Emily White" userId="a1817587-c932-4657-96c7-0eb1c9f81ac9" providerId="ADAL" clId="{0D054683-A1F3-4C69-AFA8-6160778C1311}" dt="2025-04-13T12:05:48.206" v="692" actId="207"/>
          <ac:spMkLst>
            <pc:docMk/>
            <pc:sldMk cId="3253652950" sldId="275"/>
            <ac:spMk id="3" creationId="{17AEBBDB-0B67-B796-6A75-3EE11261D2CB}"/>
          </ac:spMkLst>
        </pc:spChg>
        <pc:spChg chg="mod">
          <ac:chgData name="Emily White" userId="a1817587-c932-4657-96c7-0eb1c9f81ac9" providerId="ADAL" clId="{0D054683-A1F3-4C69-AFA8-6160778C1311}" dt="2025-04-13T12:18:44.917" v="1172" actId="1076"/>
          <ac:spMkLst>
            <pc:docMk/>
            <pc:sldMk cId="3253652950" sldId="275"/>
            <ac:spMk id="7" creationId="{2E1D6F9B-CF22-47DA-92FC-ADA31C59702B}"/>
          </ac:spMkLst>
        </pc:spChg>
        <pc:graphicFrameChg chg="mod modGraphic">
          <ac:chgData name="Emily White" userId="a1817587-c932-4657-96c7-0eb1c9f81ac9" providerId="ADAL" clId="{0D054683-A1F3-4C69-AFA8-6160778C1311}" dt="2025-04-13T12:14:49.595" v="972" actId="20577"/>
          <ac:graphicFrameMkLst>
            <pc:docMk/>
            <pc:sldMk cId="3253652950" sldId="275"/>
            <ac:graphicFrameMk id="5" creationId="{35241DA3-5BB9-479C-B2B4-124967B56B02}"/>
          </ac:graphicFrameMkLst>
        </pc:graphicFrameChg>
        <pc:graphicFrameChg chg="mod modGraphic">
          <ac:chgData name="Emily White" userId="a1817587-c932-4657-96c7-0eb1c9f81ac9" providerId="ADAL" clId="{0D054683-A1F3-4C69-AFA8-6160778C1311}" dt="2025-04-13T12:14:53.708" v="973" actId="14100"/>
          <ac:graphicFrameMkLst>
            <pc:docMk/>
            <pc:sldMk cId="3253652950" sldId="275"/>
            <ac:graphicFrameMk id="6" creationId="{D1FDBD3D-3D73-4E7F-A15D-5767C73A3E50}"/>
          </ac:graphicFrameMkLst>
        </pc:graphicFrameChg>
      </pc:sldChg>
      <pc:sldChg chg="modSp mod">
        <pc:chgData name="Emily White" userId="a1817587-c932-4657-96c7-0eb1c9f81ac9" providerId="ADAL" clId="{0D054683-A1F3-4C69-AFA8-6160778C1311}" dt="2025-04-13T12:18:40.629" v="1171" actId="207"/>
        <pc:sldMkLst>
          <pc:docMk/>
          <pc:sldMk cId="542505674" sldId="276"/>
        </pc:sldMkLst>
        <pc:spChg chg="mod">
          <ac:chgData name="Emily White" userId="a1817587-c932-4657-96c7-0eb1c9f81ac9" providerId="ADAL" clId="{0D054683-A1F3-4C69-AFA8-6160778C1311}" dt="2025-04-13T12:17:45.391" v="1155" actId="1076"/>
          <ac:spMkLst>
            <pc:docMk/>
            <pc:sldMk cId="542505674" sldId="276"/>
            <ac:spMk id="3" creationId="{E7223DEB-E271-E475-F60A-589A4E19D313}"/>
          </ac:spMkLst>
        </pc:spChg>
        <pc:spChg chg="mod">
          <ac:chgData name="Emily White" userId="a1817587-c932-4657-96c7-0eb1c9f81ac9" providerId="ADAL" clId="{0D054683-A1F3-4C69-AFA8-6160778C1311}" dt="2025-04-13T12:18:40.629" v="1171" actId="207"/>
          <ac:spMkLst>
            <pc:docMk/>
            <pc:sldMk cId="542505674" sldId="276"/>
            <ac:spMk id="7" creationId="{BA34A90F-265A-4444-B1ED-2F611C78AFDD}"/>
          </ac:spMkLst>
        </pc:spChg>
        <pc:graphicFrameChg chg="mod modGraphic">
          <ac:chgData name="Emily White" userId="a1817587-c932-4657-96c7-0eb1c9f81ac9" providerId="ADAL" clId="{0D054683-A1F3-4C69-AFA8-6160778C1311}" dt="2025-04-13T12:17:51.128" v="1157" actId="404"/>
          <ac:graphicFrameMkLst>
            <pc:docMk/>
            <pc:sldMk cId="542505674" sldId="276"/>
            <ac:graphicFrameMk id="5" creationId="{919C4154-7450-462D-8853-022048400611}"/>
          </ac:graphicFrameMkLst>
        </pc:graphicFrameChg>
        <pc:graphicFrameChg chg="mod modGraphic">
          <ac:chgData name="Emily White" userId="a1817587-c932-4657-96c7-0eb1c9f81ac9" providerId="ADAL" clId="{0D054683-A1F3-4C69-AFA8-6160778C1311}" dt="2025-04-13T12:18:13.278" v="1167" actId="5793"/>
          <ac:graphicFrameMkLst>
            <pc:docMk/>
            <pc:sldMk cId="542505674" sldId="276"/>
            <ac:graphicFrameMk id="6" creationId="{A9E782FD-1E5C-4463-A466-33034CA8C35A}"/>
          </ac:graphicFrameMkLst>
        </pc:graphicFrameChg>
      </pc:sldChg>
      <pc:sldChg chg="modSp mod">
        <pc:chgData name="Emily White" userId="a1817587-c932-4657-96c7-0eb1c9f81ac9" providerId="ADAL" clId="{0D054683-A1F3-4C69-AFA8-6160778C1311}" dt="2025-04-13T12:30:14.795" v="1558" actId="2062"/>
        <pc:sldMkLst>
          <pc:docMk/>
          <pc:sldMk cId="3682083355" sldId="277"/>
        </pc:sldMkLst>
        <pc:spChg chg="mod">
          <ac:chgData name="Emily White" userId="a1817587-c932-4657-96c7-0eb1c9f81ac9" providerId="ADAL" clId="{0D054683-A1F3-4C69-AFA8-6160778C1311}" dt="2025-04-13T12:27:58.825" v="1430" actId="1076"/>
          <ac:spMkLst>
            <pc:docMk/>
            <pc:sldMk cId="3682083355" sldId="277"/>
            <ac:spMk id="7" creationId="{D9B44E0E-8322-4033-ABF1-961215092F4C}"/>
          </ac:spMkLst>
        </pc:spChg>
        <pc:spChg chg="mod">
          <ac:chgData name="Emily White" userId="a1817587-c932-4657-96c7-0eb1c9f81ac9" providerId="ADAL" clId="{0D054683-A1F3-4C69-AFA8-6160778C1311}" dt="2025-04-13T12:27:33.938" v="1426" actId="1076"/>
          <ac:spMkLst>
            <pc:docMk/>
            <pc:sldMk cId="3682083355" sldId="277"/>
            <ac:spMk id="8" creationId="{80697FE7-22C1-D340-FFCE-D06D7D3AAB9A}"/>
          </ac:spMkLst>
        </pc:spChg>
        <pc:graphicFrameChg chg="mod modGraphic">
          <ac:chgData name="Emily White" userId="a1817587-c932-4657-96c7-0eb1c9f81ac9" providerId="ADAL" clId="{0D054683-A1F3-4C69-AFA8-6160778C1311}" dt="2025-04-13T12:30:12.130" v="1557" actId="2062"/>
          <ac:graphicFrameMkLst>
            <pc:docMk/>
            <pc:sldMk cId="3682083355" sldId="277"/>
            <ac:graphicFrameMk id="5" creationId="{C5FD7401-6BE6-4C81-9BF0-E4B83CBA1CAC}"/>
          </ac:graphicFrameMkLst>
        </pc:graphicFrameChg>
        <pc:graphicFrameChg chg="mod modGraphic">
          <ac:chgData name="Emily White" userId="a1817587-c932-4657-96c7-0eb1c9f81ac9" providerId="ADAL" clId="{0D054683-A1F3-4C69-AFA8-6160778C1311}" dt="2025-04-13T12:30:14.795" v="1558" actId="2062"/>
          <ac:graphicFrameMkLst>
            <pc:docMk/>
            <pc:sldMk cId="3682083355" sldId="277"/>
            <ac:graphicFrameMk id="6" creationId="{52DA0EDA-004D-45DF-BCF7-0BAE2FED6A5E}"/>
          </ac:graphicFrameMkLst>
        </pc:graphicFrameChg>
      </pc:sldChg>
      <pc:sldChg chg="modSp mod">
        <pc:chgData name="Emily White" userId="a1817587-c932-4657-96c7-0eb1c9f81ac9" providerId="ADAL" clId="{0D054683-A1F3-4C69-AFA8-6160778C1311}" dt="2025-04-13T11:26:13.868" v="18" actId="20577"/>
        <pc:sldMkLst>
          <pc:docMk/>
          <pc:sldMk cId="2837134787" sldId="293"/>
        </pc:sldMkLst>
        <pc:spChg chg="mod">
          <ac:chgData name="Emily White" userId="a1817587-c932-4657-96c7-0eb1c9f81ac9" providerId="ADAL" clId="{0D054683-A1F3-4C69-AFA8-6160778C1311}" dt="2025-04-13T11:25:45.605" v="3" actId="1076"/>
          <ac:spMkLst>
            <pc:docMk/>
            <pc:sldMk cId="2837134787" sldId="293"/>
            <ac:spMk id="2" creationId="{2FA820BD-1A05-4BF4-8409-80C229E15FBC}"/>
          </ac:spMkLst>
        </pc:spChg>
        <pc:spChg chg="mod">
          <ac:chgData name="Emily White" userId="a1817587-c932-4657-96c7-0eb1c9f81ac9" providerId="ADAL" clId="{0D054683-A1F3-4C69-AFA8-6160778C1311}" dt="2025-04-13T11:26:13.868" v="18" actId="20577"/>
          <ac:spMkLst>
            <pc:docMk/>
            <pc:sldMk cId="2837134787" sldId="293"/>
            <ac:spMk id="3" creationId="{82E0780B-85E4-46E0-BE10-AFC80F5B0B8B}"/>
          </ac:spMkLst>
        </pc:spChg>
      </pc:sldChg>
      <pc:sldChg chg="modSp mod">
        <pc:chgData name="Emily White" userId="a1817587-c932-4657-96c7-0eb1c9f81ac9" providerId="ADAL" clId="{0D054683-A1F3-4C69-AFA8-6160778C1311}" dt="2025-04-13T11:39:37.109" v="202" actId="1076"/>
        <pc:sldMkLst>
          <pc:docMk/>
          <pc:sldMk cId="3960377600" sldId="351"/>
        </pc:sldMkLst>
        <pc:spChg chg="mod">
          <ac:chgData name="Emily White" userId="a1817587-c932-4657-96c7-0eb1c9f81ac9" providerId="ADAL" clId="{0D054683-A1F3-4C69-AFA8-6160778C1311}" dt="2025-04-13T11:30:10.684" v="103" actId="255"/>
          <ac:spMkLst>
            <pc:docMk/>
            <pc:sldMk cId="3960377600" sldId="351"/>
            <ac:spMk id="2" creationId="{68FE4C75-4338-43EC-93AA-790CFF4DB395}"/>
          </ac:spMkLst>
        </pc:spChg>
        <pc:graphicFrameChg chg="mod modGraphic">
          <ac:chgData name="Emily White" userId="a1817587-c932-4657-96c7-0eb1c9f81ac9" providerId="ADAL" clId="{0D054683-A1F3-4C69-AFA8-6160778C1311}" dt="2025-04-13T11:39:37.109" v="202" actId="1076"/>
          <ac:graphicFrameMkLst>
            <pc:docMk/>
            <pc:sldMk cId="3960377600" sldId="351"/>
            <ac:graphicFrameMk id="4" creationId="{7A6B7A1D-30A1-4A20-9886-B2788312FF64}"/>
          </ac:graphicFrameMkLst>
        </pc:graphicFrameChg>
      </pc:sldChg>
      <pc:sldChg chg="modSp mod">
        <pc:chgData name="Emily White" userId="a1817587-c932-4657-96c7-0eb1c9f81ac9" providerId="ADAL" clId="{0D054683-A1F3-4C69-AFA8-6160778C1311}" dt="2025-04-13T11:41:50.716" v="244" actId="1076"/>
        <pc:sldMkLst>
          <pc:docMk/>
          <pc:sldMk cId="642787909" sldId="353"/>
        </pc:sldMkLst>
        <pc:spChg chg="mod">
          <ac:chgData name="Emily White" userId="a1817587-c932-4657-96c7-0eb1c9f81ac9" providerId="ADAL" clId="{0D054683-A1F3-4C69-AFA8-6160778C1311}" dt="2025-04-13T11:28:01.103" v="62" actId="1076"/>
          <ac:spMkLst>
            <pc:docMk/>
            <pc:sldMk cId="642787909" sldId="353"/>
            <ac:spMk id="2" creationId="{BC1D93BF-B7AA-4AFB-B0F2-E7751F8DAC66}"/>
          </ac:spMkLst>
        </pc:spChg>
        <pc:spChg chg="mod">
          <ac:chgData name="Emily White" userId="a1817587-c932-4657-96c7-0eb1c9f81ac9" providerId="ADAL" clId="{0D054683-A1F3-4C69-AFA8-6160778C1311}" dt="2025-04-13T11:29:33.889" v="92" actId="14100"/>
          <ac:spMkLst>
            <pc:docMk/>
            <pc:sldMk cId="642787909" sldId="353"/>
            <ac:spMk id="3" creationId="{F82A67F9-1A1A-401E-8184-88684338AAA2}"/>
          </ac:spMkLst>
        </pc:spChg>
        <pc:picChg chg="mod">
          <ac:chgData name="Emily White" userId="a1817587-c932-4657-96c7-0eb1c9f81ac9" providerId="ADAL" clId="{0D054683-A1F3-4C69-AFA8-6160778C1311}" dt="2025-04-13T11:41:50.716" v="244" actId="1076"/>
          <ac:picMkLst>
            <pc:docMk/>
            <pc:sldMk cId="642787909" sldId="353"/>
            <ac:picMk id="5" creationId="{517FBECF-2DF8-4CD3-9CA9-9A3EC7B5BA0D}"/>
          </ac:picMkLst>
        </pc:picChg>
      </pc:sldChg>
      <pc:sldChg chg="modSp mod">
        <pc:chgData name="Emily White" userId="a1817587-c932-4657-96c7-0eb1c9f81ac9" providerId="ADAL" clId="{0D054683-A1F3-4C69-AFA8-6160778C1311}" dt="2025-04-13T11:26:33.873" v="26" actId="2711"/>
        <pc:sldMkLst>
          <pc:docMk/>
          <pc:sldMk cId="1839850447" sldId="355"/>
        </pc:sldMkLst>
        <pc:spChg chg="mod">
          <ac:chgData name="Emily White" userId="a1817587-c932-4657-96c7-0eb1c9f81ac9" providerId="ADAL" clId="{0D054683-A1F3-4C69-AFA8-6160778C1311}" dt="2025-04-13T11:26:33.873" v="26" actId="2711"/>
          <ac:spMkLst>
            <pc:docMk/>
            <pc:sldMk cId="1839850447" sldId="355"/>
            <ac:spMk id="5" creationId="{48F13F52-C6BA-2822-69EF-86347EA695DB}"/>
          </ac:spMkLst>
        </pc:spChg>
      </pc:sldChg>
      <pc:sldChg chg="modSp mod">
        <pc:chgData name="Emily White" userId="a1817587-c932-4657-96c7-0eb1c9f81ac9" providerId="ADAL" clId="{0D054683-A1F3-4C69-AFA8-6160778C1311}" dt="2025-04-13T11:27:25.460" v="57" actId="115"/>
        <pc:sldMkLst>
          <pc:docMk/>
          <pc:sldMk cId="2940793514" sldId="356"/>
        </pc:sldMkLst>
        <pc:spChg chg="mod">
          <ac:chgData name="Emily White" userId="a1817587-c932-4657-96c7-0eb1c9f81ac9" providerId="ADAL" clId="{0D054683-A1F3-4C69-AFA8-6160778C1311}" dt="2025-04-13T11:27:25.460" v="57" actId="115"/>
          <ac:spMkLst>
            <pc:docMk/>
            <pc:sldMk cId="2940793514" sldId="356"/>
            <ac:spMk id="3" creationId="{2C0392D8-4781-4110-813C-C716B294C084}"/>
          </ac:spMkLst>
        </pc:spChg>
      </pc:sldChg>
      <pc:sldChg chg="modSp mod">
        <pc:chgData name="Emily White" userId="a1817587-c932-4657-96c7-0eb1c9f81ac9" providerId="ADAL" clId="{0D054683-A1F3-4C69-AFA8-6160778C1311}" dt="2025-04-13T11:40:00.789" v="212" actId="1076"/>
        <pc:sldMkLst>
          <pc:docMk/>
          <pc:sldMk cId="4270111036" sldId="357"/>
        </pc:sldMkLst>
        <pc:spChg chg="mod">
          <ac:chgData name="Emily White" userId="a1817587-c932-4657-96c7-0eb1c9f81ac9" providerId="ADAL" clId="{0D054683-A1F3-4C69-AFA8-6160778C1311}" dt="2025-04-13T11:40:00.789" v="212" actId="1076"/>
          <ac:spMkLst>
            <pc:docMk/>
            <pc:sldMk cId="4270111036" sldId="357"/>
            <ac:spMk id="3" creationId="{2C0392D8-4781-4110-813C-C716B294C084}"/>
          </ac:spMkLst>
        </pc:spChg>
      </pc:sldChg>
      <pc:sldChg chg="delSp modSp mod">
        <pc:chgData name="Emily White" userId="a1817587-c932-4657-96c7-0eb1c9f81ac9" providerId="ADAL" clId="{0D054683-A1F3-4C69-AFA8-6160778C1311}" dt="2025-04-13T11:44:09.778" v="257" actId="255"/>
        <pc:sldMkLst>
          <pc:docMk/>
          <pc:sldMk cId="3150800639" sldId="358"/>
        </pc:sldMkLst>
        <pc:spChg chg="mod">
          <ac:chgData name="Emily White" userId="a1817587-c932-4657-96c7-0eb1c9f81ac9" providerId="ADAL" clId="{0D054683-A1F3-4C69-AFA8-6160778C1311}" dt="2025-04-13T11:44:09.778" v="257" actId="255"/>
          <ac:spMkLst>
            <pc:docMk/>
            <pc:sldMk cId="3150800639" sldId="358"/>
            <ac:spMk id="2" creationId="{BC1D93BF-B7AA-4AFB-B0F2-E7751F8DAC66}"/>
          </ac:spMkLst>
        </pc:spChg>
        <pc:spChg chg="mod">
          <ac:chgData name="Emily White" userId="a1817587-c932-4657-96c7-0eb1c9f81ac9" providerId="ADAL" clId="{0D054683-A1F3-4C69-AFA8-6160778C1311}" dt="2025-04-13T11:41:35.408" v="243" actId="14100"/>
          <ac:spMkLst>
            <pc:docMk/>
            <pc:sldMk cId="3150800639" sldId="358"/>
            <ac:spMk id="3" creationId="{F82A67F9-1A1A-401E-8184-88684338AAA2}"/>
          </ac:spMkLst>
        </pc:spChg>
        <pc:picChg chg="del">
          <ac:chgData name="Emily White" userId="a1817587-c932-4657-96c7-0eb1c9f81ac9" providerId="ADAL" clId="{0D054683-A1F3-4C69-AFA8-6160778C1311}" dt="2025-04-13T11:40:26.570" v="218" actId="478"/>
          <ac:picMkLst>
            <pc:docMk/>
            <pc:sldMk cId="3150800639" sldId="358"/>
            <ac:picMk id="5" creationId="{A1750804-76E7-4BD7-8779-FE59AD159B45}"/>
          </ac:picMkLst>
        </pc:picChg>
      </pc:sldChg>
      <pc:sldChg chg="addSp delSp modSp mod">
        <pc:chgData name="Emily White" userId="a1817587-c932-4657-96c7-0eb1c9f81ac9" providerId="ADAL" clId="{0D054683-A1F3-4C69-AFA8-6160778C1311}" dt="2025-04-13T12:31:41.236" v="1601" actId="20577"/>
        <pc:sldMkLst>
          <pc:docMk/>
          <pc:sldMk cId="1816978070" sldId="359"/>
        </pc:sldMkLst>
        <pc:spChg chg="add mod">
          <ac:chgData name="Emily White" userId="a1817587-c932-4657-96c7-0eb1c9f81ac9" providerId="ADAL" clId="{0D054683-A1F3-4C69-AFA8-6160778C1311}" dt="2025-04-13T12:28:03.769" v="1432"/>
          <ac:spMkLst>
            <pc:docMk/>
            <pc:sldMk cId="1816978070" sldId="359"/>
            <ac:spMk id="2" creationId="{63797C6E-D960-4238-D7DA-373A681C4325}"/>
          </ac:spMkLst>
        </pc:spChg>
        <pc:spChg chg="mod">
          <ac:chgData name="Emily White" userId="a1817587-c932-4657-96c7-0eb1c9f81ac9" providerId="ADAL" clId="{0D054683-A1F3-4C69-AFA8-6160778C1311}" dt="2025-04-13T12:28:48.205" v="1451" actId="207"/>
          <ac:spMkLst>
            <pc:docMk/>
            <pc:sldMk cId="1816978070" sldId="359"/>
            <ac:spMk id="3" creationId="{8DB1425D-778A-4F5B-B71C-C71CE784AB4F}"/>
          </ac:spMkLst>
        </pc:spChg>
        <pc:spChg chg="del">
          <ac:chgData name="Emily White" userId="a1817587-c932-4657-96c7-0eb1c9f81ac9" providerId="ADAL" clId="{0D054683-A1F3-4C69-AFA8-6160778C1311}" dt="2025-04-13T12:28:02.847" v="1431" actId="478"/>
          <ac:spMkLst>
            <pc:docMk/>
            <pc:sldMk cId="1816978070" sldId="359"/>
            <ac:spMk id="7" creationId="{F99001D6-6F6F-4AA7-8AED-DE057EE124FB}"/>
          </ac:spMkLst>
        </pc:spChg>
        <pc:graphicFrameChg chg="mod modGraphic">
          <ac:chgData name="Emily White" userId="a1817587-c932-4657-96c7-0eb1c9f81ac9" providerId="ADAL" clId="{0D054683-A1F3-4C69-AFA8-6160778C1311}" dt="2025-04-13T12:31:41.236" v="1601" actId="20577"/>
          <ac:graphicFrameMkLst>
            <pc:docMk/>
            <pc:sldMk cId="1816978070" sldId="359"/>
            <ac:graphicFrameMk id="5" creationId="{C5FD7401-6BE6-4C81-9BF0-E4B83CBA1CAC}"/>
          </ac:graphicFrameMkLst>
        </pc:graphicFrameChg>
        <pc:graphicFrameChg chg="mod modGraphic">
          <ac:chgData name="Emily White" userId="a1817587-c932-4657-96c7-0eb1c9f81ac9" providerId="ADAL" clId="{0D054683-A1F3-4C69-AFA8-6160778C1311}" dt="2025-04-13T12:30:34.519" v="1562" actId="14734"/>
          <ac:graphicFrameMkLst>
            <pc:docMk/>
            <pc:sldMk cId="1816978070" sldId="359"/>
            <ac:graphicFrameMk id="6" creationId="{52DA0EDA-004D-45DF-BCF7-0BAE2FED6A5E}"/>
          </ac:graphicFrameMkLst>
        </pc:graphicFrameChg>
      </pc:sldChg>
      <pc:sldChg chg="addSp delSp modSp mod">
        <pc:chgData name="Emily White" userId="a1817587-c932-4657-96c7-0eb1c9f81ac9" providerId="ADAL" clId="{0D054683-A1F3-4C69-AFA8-6160778C1311}" dt="2025-04-13T12:34:24.225" v="1641" actId="14100"/>
        <pc:sldMkLst>
          <pc:docMk/>
          <pc:sldMk cId="2549830022" sldId="360"/>
        </pc:sldMkLst>
        <pc:spChg chg="add mod">
          <ac:chgData name="Emily White" userId="a1817587-c932-4657-96c7-0eb1c9f81ac9" providerId="ADAL" clId="{0D054683-A1F3-4C69-AFA8-6160778C1311}" dt="2025-04-13T12:32:02.540" v="1603"/>
          <ac:spMkLst>
            <pc:docMk/>
            <pc:sldMk cId="2549830022" sldId="360"/>
            <ac:spMk id="2" creationId="{6E45AD80-5D2D-834F-9A9E-45DFB5DD53BC}"/>
          </ac:spMkLst>
        </pc:spChg>
        <pc:spChg chg="mod">
          <ac:chgData name="Emily White" userId="a1817587-c932-4657-96c7-0eb1c9f81ac9" providerId="ADAL" clId="{0D054683-A1F3-4C69-AFA8-6160778C1311}" dt="2025-04-13T12:33:10.039" v="1617" actId="207"/>
          <ac:spMkLst>
            <pc:docMk/>
            <pc:sldMk cId="2549830022" sldId="360"/>
            <ac:spMk id="3" creationId="{C870573E-92B9-A95A-744D-E79BDA03E068}"/>
          </ac:spMkLst>
        </pc:spChg>
        <pc:spChg chg="del">
          <ac:chgData name="Emily White" userId="a1817587-c932-4657-96c7-0eb1c9f81ac9" providerId="ADAL" clId="{0D054683-A1F3-4C69-AFA8-6160778C1311}" dt="2025-04-13T12:32:01.642" v="1602" actId="478"/>
          <ac:spMkLst>
            <pc:docMk/>
            <pc:sldMk cId="2549830022" sldId="360"/>
            <ac:spMk id="7" creationId="{87D1B96A-9165-4BF3-B09E-315342C4E584}"/>
          </ac:spMkLst>
        </pc:spChg>
        <pc:graphicFrameChg chg="mod modGraphic">
          <ac:chgData name="Emily White" userId="a1817587-c932-4657-96c7-0eb1c9f81ac9" providerId="ADAL" clId="{0D054683-A1F3-4C69-AFA8-6160778C1311}" dt="2025-04-13T12:34:24.225" v="1641" actId="14100"/>
          <ac:graphicFrameMkLst>
            <pc:docMk/>
            <pc:sldMk cId="2549830022" sldId="360"/>
            <ac:graphicFrameMk id="5" creationId="{C5FD7401-6BE6-4C81-9BF0-E4B83CBA1CAC}"/>
          </ac:graphicFrameMkLst>
        </pc:graphicFrameChg>
        <pc:graphicFrameChg chg="mod modGraphic">
          <ac:chgData name="Emily White" userId="a1817587-c932-4657-96c7-0eb1c9f81ac9" providerId="ADAL" clId="{0D054683-A1F3-4C69-AFA8-6160778C1311}" dt="2025-04-13T12:34:21.075" v="1640" actId="1076"/>
          <ac:graphicFrameMkLst>
            <pc:docMk/>
            <pc:sldMk cId="2549830022" sldId="360"/>
            <ac:graphicFrameMk id="6" creationId="{52DA0EDA-004D-45DF-BCF7-0BAE2FED6A5E}"/>
          </ac:graphicFrameMkLst>
        </pc:graphicFrameChg>
      </pc:sldChg>
      <pc:sldChg chg="modSp mod">
        <pc:chgData name="Emily White" userId="a1817587-c932-4657-96c7-0eb1c9f81ac9" providerId="ADAL" clId="{0D054683-A1F3-4C69-AFA8-6160778C1311}" dt="2025-04-13T12:11:36.668" v="776" actId="2062"/>
        <pc:sldMkLst>
          <pc:docMk/>
          <pc:sldMk cId="304827999" sldId="361"/>
        </pc:sldMkLst>
        <pc:spChg chg="mod">
          <ac:chgData name="Emily White" userId="a1817587-c932-4657-96c7-0eb1c9f81ac9" providerId="ADAL" clId="{0D054683-A1F3-4C69-AFA8-6160778C1311}" dt="2025-04-13T11:53:43.939" v="474" actId="207"/>
          <ac:spMkLst>
            <pc:docMk/>
            <pc:sldMk cId="304827999" sldId="361"/>
            <ac:spMk id="3" creationId="{7E9BEDCD-71A5-E146-4261-4A758E8D39D4}"/>
          </ac:spMkLst>
        </pc:spChg>
        <pc:spChg chg="mod">
          <ac:chgData name="Emily White" userId="a1817587-c932-4657-96c7-0eb1c9f81ac9" providerId="ADAL" clId="{0D054683-A1F3-4C69-AFA8-6160778C1311}" dt="2025-04-13T11:55:58.265" v="506" actId="255"/>
          <ac:spMkLst>
            <pc:docMk/>
            <pc:sldMk cId="304827999" sldId="361"/>
            <ac:spMk id="7" creationId="{1EDFDDAE-D25C-41DE-BB0A-59FC39E5C37B}"/>
          </ac:spMkLst>
        </pc:spChg>
        <pc:graphicFrameChg chg="mod modGraphic">
          <ac:chgData name="Emily White" userId="a1817587-c932-4657-96c7-0eb1c9f81ac9" providerId="ADAL" clId="{0D054683-A1F3-4C69-AFA8-6160778C1311}" dt="2025-04-13T12:11:36.668" v="776" actId="2062"/>
          <ac:graphicFrameMkLst>
            <pc:docMk/>
            <pc:sldMk cId="304827999" sldId="361"/>
            <ac:graphicFrameMk id="5" creationId="{C5FD7401-6BE6-4C81-9BF0-E4B83CBA1CAC}"/>
          </ac:graphicFrameMkLst>
        </pc:graphicFrameChg>
        <pc:graphicFrameChg chg="mod modGraphic">
          <ac:chgData name="Emily White" userId="a1817587-c932-4657-96c7-0eb1c9f81ac9" providerId="ADAL" clId="{0D054683-A1F3-4C69-AFA8-6160778C1311}" dt="2025-04-13T11:55:15.836" v="496" actId="14734"/>
          <ac:graphicFrameMkLst>
            <pc:docMk/>
            <pc:sldMk cId="304827999" sldId="361"/>
            <ac:graphicFrameMk id="6" creationId="{52DA0EDA-004D-45DF-BCF7-0BAE2FED6A5E}"/>
          </ac:graphicFrameMkLst>
        </pc:graphicFrameChg>
      </pc:sldChg>
      <pc:sldChg chg="modSp mod">
        <pc:chgData name="Emily White" userId="a1817587-c932-4657-96c7-0eb1c9f81ac9" providerId="ADAL" clId="{0D054683-A1F3-4C69-AFA8-6160778C1311}" dt="2025-04-13T12:11:04.855" v="763" actId="20577"/>
        <pc:sldMkLst>
          <pc:docMk/>
          <pc:sldMk cId="2792149813" sldId="362"/>
        </pc:sldMkLst>
        <pc:spChg chg="mod">
          <ac:chgData name="Emily White" userId="a1817587-c932-4657-96c7-0eb1c9f81ac9" providerId="ADAL" clId="{0D054683-A1F3-4C69-AFA8-6160778C1311}" dt="2025-04-13T11:45:58.638" v="287" actId="1037"/>
          <ac:spMkLst>
            <pc:docMk/>
            <pc:sldMk cId="2792149813" sldId="362"/>
            <ac:spMk id="3" creationId="{0396B999-0360-C573-E5BD-4486106AF96A}"/>
          </ac:spMkLst>
        </pc:spChg>
        <pc:spChg chg="mod">
          <ac:chgData name="Emily White" userId="a1817587-c932-4657-96c7-0eb1c9f81ac9" providerId="ADAL" clId="{0D054683-A1F3-4C69-AFA8-6160778C1311}" dt="2025-04-13T11:44:03.538" v="256" actId="255"/>
          <ac:spMkLst>
            <pc:docMk/>
            <pc:sldMk cId="2792149813" sldId="362"/>
            <ac:spMk id="7" creationId="{D4400EC7-6C5E-4037-ABDD-317FF0591D90}"/>
          </ac:spMkLst>
        </pc:spChg>
        <pc:graphicFrameChg chg="mod modGraphic">
          <ac:chgData name="Emily White" userId="a1817587-c932-4657-96c7-0eb1c9f81ac9" providerId="ADAL" clId="{0D054683-A1F3-4C69-AFA8-6160778C1311}" dt="2025-04-13T12:11:04.855" v="763" actId="20577"/>
          <ac:graphicFrameMkLst>
            <pc:docMk/>
            <pc:sldMk cId="2792149813" sldId="362"/>
            <ac:graphicFrameMk id="5" creationId="{C5FD7401-6BE6-4C81-9BF0-E4B83CBA1CAC}"/>
          </ac:graphicFrameMkLst>
        </pc:graphicFrameChg>
        <pc:graphicFrameChg chg="mod modGraphic">
          <ac:chgData name="Emily White" userId="a1817587-c932-4657-96c7-0eb1c9f81ac9" providerId="ADAL" clId="{0D054683-A1F3-4C69-AFA8-6160778C1311}" dt="2025-04-13T11:51:04.663" v="429" actId="20577"/>
          <ac:graphicFrameMkLst>
            <pc:docMk/>
            <pc:sldMk cId="2792149813" sldId="362"/>
            <ac:graphicFrameMk id="6" creationId="{52DA0EDA-004D-45DF-BCF7-0BAE2FED6A5E}"/>
          </ac:graphicFrameMkLst>
        </pc:graphicFrameChg>
      </pc:sldChg>
      <pc:sldChg chg="addSp delSp modSp mod">
        <pc:chgData name="Emily White" userId="a1817587-c932-4657-96c7-0eb1c9f81ac9" providerId="ADAL" clId="{0D054683-A1F3-4C69-AFA8-6160778C1311}" dt="2025-04-13T12:10:58.062" v="759" actId="2062"/>
        <pc:sldMkLst>
          <pc:docMk/>
          <pc:sldMk cId="2088897204" sldId="363"/>
        </pc:sldMkLst>
        <pc:spChg chg="del">
          <ac:chgData name="Emily White" userId="a1817587-c932-4657-96c7-0eb1c9f81ac9" providerId="ADAL" clId="{0D054683-A1F3-4C69-AFA8-6160778C1311}" dt="2025-04-13T11:46:36.111" v="289" actId="478"/>
          <ac:spMkLst>
            <pc:docMk/>
            <pc:sldMk cId="2088897204" sldId="363"/>
            <ac:spMk id="2" creationId="{68FE4C75-4338-43EC-93AA-790CFF4DB395}"/>
          </ac:spMkLst>
        </pc:spChg>
        <pc:spChg chg="add mod">
          <ac:chgData name="Emily White" userId="a1817587-c932-4657-96c7-0eb1c9f81ac9" providerId="ADAL" clId="{0D054683-A1F3-4C69-AFA8-6160778C1311}" dt="2025-04-13T11:46:36.945" v="290"/>
          <ac:spMkLst>
            <pc:docMk/>
            <pc:sldMk cId="2088897204" sldId="363"/>
            <ac:spMk id="3" creationId="{2458EE57-38D3-DEE0-9D73-077035B1F6BD}"/>
          </ac:spMkLst>
        </pc:spChg>
        <pc:spChg chg="mod">
          <ac:chgData name="Emily White" userId="a1817587-c932-4657-96c7-0eb1c9f81ac9" providerId="ADAL" clId="{0D054683-A1F3-4C69-AFA8-6160778C1311}" dt="2025-04-13T11:56:07.181" v="508" actId="1076"/>
          <ac:spMkLst>
            <pc:docMk/>
            <pc:sldMk cId="2088897204" sldId="363"/>
            <ac:spMk id="4" creationId="{6B31DB32-3F02-BA45-F4B3-5ED78B340F82}"/>
          </ac:spMkLst>
        </pc:spChg>
        <pc:graphicFrameChg chg="mod modGraphic">
          <ac:chgData name="Emily White" userId="a1817587-c932-4657-96c7-0eb1c9f81ac9" providerId="ADAL" clId="{0D054683-A1F3-4C69-AFA8-6160778C1311}" dt="2025-04-13T12:10:58.062" v="759" actId="2062"/>
          <ac:graphicFrameMkLst>
            <pc:docMk/>
            <pc:sldMk cId="2088897204" sldId="363"/>
            <ac:graphicFrameMk id="5" creationId="{C5FD7401-6BE6-4C81-9BF0-E4B83CBA1CAC}"/>
          </ac:graphicFrameMkLst>
        </pc:graphicFrameChg>
        <pc:graphicFrameChg chg="mod modGraphic">
          <ac:chgData name="Emily White" userId="a1817587-c932-4657-96c7-0eb1c9f81ac9" providerId="ADAL" clId="{0D054683-A1F3-4C69-AFA8-6160778C1311}" dt="2025-04-13T11:56:10.974" v="509" actId="1076"/>
          <ac:graphicFrameMkLst>
            <pc:docMk/>
            <pc:sldMk cId="2088897204" sldId="363"/>
            <ac:graphicFrameMk id="6" creationId="{52DA0EDA-004D-45DF-BCF7-0BAE2FED6A5E}"/>
          </ac:graphicFrameMkLst>
        </pc:graphicFrameChg>
      </pc:sldChg>
      <pc:sldChg chg="modSp mod">
        <pc:chgData name="Emily White" userId="a1817587-c932-4657-96c7-0eb1c9f81ac9" providerId="ADAL" clId="{0D054683-A1F3-4C69-AFA8-6160778C1311}" dt="2025-04-13T12:12:07.784" v="788" actId="20577"/>
        <pc:sldMkLst>
          <pc:docMk/>
          <pc:sldMk cId="3318845711" sldId="364"/>
        </pc:sldMkLst>
        <pc:spChg chg="mod">
          <ac:chgData name="Emily White" userId="a1817587-c932-4657-96c7-0eb1c9f81ac9" providerId="ADAL" clId="{0D054683-A1F3-4C69-AFA8-6160778C1311}" dt="2025-04-13T11:56:32.794" v="515" actId="207"/>
          <ac:spMkLst>
            <pc:docMk/>
            <pc:sldMk cId="3318845711" sldId="364"/>
            <ac:spMk id="6" creationId="{B9C40CC9-A077-4B31-A5DA-D9FE90E6D97E}"/>
          </ac:spMkLst>
        </pc:spChg>
        <pc:spChg chg="mod">
          <ac:chgData name="Emily White" userId="a1817587-c932-4657-96c7-0eb1c9f81ac9" providerId="ADAL" clId="{0D054683-A1F3-4C69-AFA8-6160778C1311}" dt="2025-04-13T11:58:08.800" v="533" actId="207"/>
          <ac:spMkLst>
            <pc:docMk/>
            <pc:sldMk cId="3318845711" sldId="364"/>
            <ac:spMk id="8" creationId="{7DBD75D4-1A46-1935-CE29-BA96C10F24B6}"/>
          </ac:spMkLst>
        </pc:spChg>
        <pc:graphicFrameChg chg="mod modGraphic">
          <ac:chgData name="Emily White" userId="a1817587-c932-4657-96c7-0eb1c9f81ac9" providerId="ADAL" clId="{0D054683-A1F3-4C69-AFA8-6160778C1311}" dt="2025-04-13T12:12:07.784" v="788" actId="20577"/>
          <ac:graphicFrameMkLst>
            <pc:docMk/>
            <pc:sldMk cId="3318845711" sldId="364"/>
            <ac:graphicFrameMk id="4" creationId="{21F6707F-BACA-469C-894F-F0ECF12BFB4B}"/>
          </ac:graphicFrameMkLst>
        </pc:graphicFrameChg>
        <pc:graphicFrameChg chg="mod modGraphic">
          <ac:chgData name="Emily White" userId="a1817587-c932-4657-96c7-0eb1c9f81ac9" providerId="ADAL" clId="{0D054683-A1F3-4C69-AFA8-6160778C1311}" dt="2025-04-13T12:10:00.536" v="745" actId="14734"/>
          <ac:graphicFrameMkLst>
            <pc:docMk/>
            <pc:sldMk cId="3318845711" sldId="364"/>
            <ac:graphicFrameMk id="5" creationId="{5B968122-C453-40C6-807F-75D9767BC863}"/>
          </ac:graphicFrameMkLst>
        </pc:graphicFrameChg>
      </pc:sldChg>
      <pc:sldChg chg="modSp mod">
        <pc:chgData name="Emily White" userId="a1817587-c932-4657-96c7-0eb1c9f81ac9" providerId="ADAL" clId="{0D054683-A1F3-4C69-AFA8-6160778C1311}" dt="2025-04-13T12:34:46.854" v="1651" actId="14100"/>
        <pc:sldMkLst>
          <pc:docMk/>
          <pc:sldMk cId="2417026904" sldId="365"/>
        </pc:sldMkLst>
        <pc:spChg chg="mod">
          <ac:chgData name="Emily White" userId="a1817587-c932-4657-96c7-0eb1c9f81ac9" providerId="ADAL" clId="{0D054683-A1F3-4C69-AFA8-6160778C1311}" dt="2025-04-13T12:34:46.854" v="1651" actId="14100"/>
          <ac:spMkLst>
            <pc:docMk/>
            <pc:sldMk cId="2417026904" sldId="365"/>
            <ac:spMk id="3" creationId="{2C0392D8-4781-4110-813C-C716B294C084}"/>
          </ac:spMkLst>
        </pc:spChg>
      </pc:sldChg>
      <pc:sldChg chg="modSp mod">
        <pc:chgData name="Emily White" userId="a1817587-c932-4657-96c7-0eb1c9f81ac9" providerId="ADAL" clId="{0D054683-A1F3-4C69-AFA8-6160778C1311}" dt="2025-04-13T11:27:09.012" v="49" actId="2711"/>
        <pc:sldMkLst>
          <pc:docMk/>
          <pc:sldMk cId="3634746704" sldId="366"/>
        </pc:sldMkLst>
        <pc:spChg chg="mod">
          <ac:chgData name="Emily White" userId="a1817587-c932-4657-96c7-0eb1c9f81ac9" providerId="ADAL" clId="{0D054683-A1F3-4C69-AFA8-6160778C1311}" dt="2025-04-13T11:27:09.012" v="49" actId="2711"/>
          <ac:spMkLst>
            <pc:docMk/>
            <pc:sldMk cId="3634746704" sldId="366"/>
            <ac:spMk id="3" creationId="{1691BD41-F7B5-8D10-FE1B-B5CF8D733D9D}"/>
          </ac:spMkLst>
        </pc:spChg>
      </pc:sldChg>
    </pc:docChg>
  </pc:docChgLst>
  <pc:docChgLst>
    <pc:chgData name="m.wilnhammer" userId="S::m.wilnhammer_asi-assurance.org#ext#@onefsc.onmicrosoft.com::5801dffc-2aca-42a2-a180-aa93cdd869db" providerId="AD" clId="Web-{0DA88DA1-CEFE-7DF8-9BF7-B90FC62D1F5B}"/>
    <pc:docChg chg="modSld">
      <pc:chgData name="m.wilnhammer" userId="S::m.wilnhammer_asi-assurance.org#ext#@onefsc.onmicrosoft.com::5801dffc-2aca-42a2-a180-aa93cdd869db" providerId="AD" clId="Web-{0DA88DA1-CEFE-7DF8-9BF7-B90FC62D1F5B}" dt="2025-03-03T19:00:39.169" v="463"/>
      <pc:docMkLst>
        <pc:docMk/>
      </pc:docMkLst>
      <pc:sldChg chg="modSp mod modClrScheme chgLayout">
        <pc:chgData name="m.wilnhammer" userId="S::m.wilnhammer_asi-assurance.org#ext#@onefsc.onmicrosoft.com::5801dffc-2aca-42a2-a180-aa93cdd869db" providerId="AD" clId="Web-{0DA88DA1-CEFE-7DF8-9BF7-B90FC62D1F5B}" dt="2025-03-03T18:46:16.855" v="27"/>
        <pc:sldMkLst>
          <pc:docMk/>
          <pc:sldMk cId="2590914067" sldId="259"/>
        </pc:sldMkLst>
        <pc:spChg chg="mod ord">
          <ac:chgData name="m.wilnhammer" userId="S::m.wilnhammer_asi-assurance.org#ext#@onefsc.onmicrosoft.com::5801dffc-2aca-42a2-a180-aa93cdd869db" providerId="AD" clId="Web-{0DA88DA1-CEFE-7DF8-9BF7-B90FC62D1F5B}" dt="2025-03-03T18:46:16.855" v="27"/>
          <ac:spMkLst>
            <pc:docMk/>
            <pc:sldMk cId="2590914067" sldId="259"/>
            <ac:spMk id="2" creationId="{05B4618A-5227-4FE6-9D66-EB1F3E419269}"/>
          </ac:spMkLst>
        </pc:spChg>
        <pc:spChg chg="mod ord">
          <ac:chgData name="m.wilnhammer" userId="S::m.wilnhammer_asi-assurance.org#ext#@onefsc.onmicrosoft.com::5801dffc-2aca-42a2-a180-aa93cdd869db" providerId="AD" clId="Web-{0DA88DA1-CEFE-7DF8-9BF7-B90FC62D1F5B}" dt="2025-03-03T18:46:16.855" v="27"/>
          <ac:spMkLst>
            <pc:docMk/>
            <pc:sldMk cId="2590914067" sldId="259"/>
            <ac:spMk id="3" creationId="{E4456AFF-E25C-44DF-BB4B-9A0E918BDECE}"/>
          </ac:spMkLst>
        </pc:spChg>
      </pc:sldChg>
      <pc:sldChg chg="modSp mod modClrScheme chgLayout">
        <pc:chgData name="m.wilnhammer" userId="S::m.wilnhammer_asi-assurance.org#ext#@onefsc.onmicrosoft.com::5801dffc-2aca-42a2-a180-aa93cdd869db" providerId="AD" clId="Web-{0DA88DA1-CEFE-7DF8-9BF7-B90FC62D1F5B}" dt="2025-03-03T18:46:16.887" v="28"/>
        <pc:sldMkLst>
          <pc:docMk/>
          <pc:sldMk cId="228608890" sldId="260"/>
        </pc:sldMkLst>
        <pc:spChg chg="mod ord">
          <ac:chgData name="m.wilnhammer" userId="S::m.wilnhammer_asi-assurance.org#ext#@onefsc.onmicrosoft.com::5801dffc-2aca-42a2-a180-aa93cdd869db" providerId="AD" clId="Web-{0DA88DA1-CEFE-7DF8-9BF7-B90FC62D1F5B}" dt="2025-03-03T18:46:16.887" v="28"/>
          <ac:spMkLst>
            <pc:docMk/>
            <pc:sldMk cId="228608890" sldId="260"/>
            <ac:spMk id="2" creationId="{05B4618A-5227-4FE6-9D66-EB1F3E419269}"/>
          </ac:spMkLst>
        </pc:spChg>
        <pc:spChg chg="mod ord">
          <ac:chgData name="m.wilnhammer" userId="S::m.wilnhammer_asi-assurance.org#ext#@onefsc.onmicrosoft.com::5801dffc-2aca-42a2-a180-aa93cdd869db" providerId="AD" clId="Web-{0DA88DA1-CEFE-7DF8-9BF7-B90FC62D1F5B}" dt="2025-03-03T18:46:16.887" v="28"/>
          <ac:spMkLst>
            <pc:docMk/>
            <pc:sldMk cId="228608890" sldId="260"/>
            <ac:spMk id="3" creationId="{E4456AFF-E25C-44DF-BB4B-9A0E918BDECE}"/>
          </ac:spMkLst>
        </pc:spChg>
      </pc:sldChg>
      <pc:sldChg chg="modSp mod modClrScheme chgLayout">
        <pc:chgData name="m.wilnhammer" userId="S::m.wilnhammer_asi-assurance.org#ext#@onefsc.onmicrosoft.com::5801dffc-2aca-42a2-a180-aa93cdd869db" providerId="AD" clId="Web-{0DA88DA1-CEFE-7DF8-9BF7-B90FC62D1F5B}" dt="2025-03-03T18:46:16.934" v="29"/>
        <pc:sldMkLst>
          <pc:docMk/>
          <pc:sldMk cId="1273080371" sldId="261"/>
        </pc:sldMkLst>
        <pc:spChg chg="mod ord">
          <ac:chgData name="m.wilnhammer" userId="S::m.wilnhammer_asi-assurance.org#ext#@onefsc.onmicrosoft.com::5801dffc-2aca-42a2-a180-aa93cdd869db" providerId="AD" clId="Web-{0DA88DA1-CEFE-7DF8-9BF7-B90FC62D1F5B}" dt="2025-03-03T18:46:16.934" v="29"/>
          <ac:spMkLst>
            <pc:docMk/>
            <pc:sldMk cId="1273080371" sldId="261"/>
            <ac:spMk id="2" creationId="{05B4618A-5227-4FE6-9D66-EB1F3E419269}"/>
          </ac:spMkLst>
        </pc:spChg>
        <pc:spChg chg="mod ord">
          <ac:chgData name="m.wilnhammer" userId="S::m.wilnhammer_asi-assurance.org#ext#@onefsc.onmicrosoft.com::5801dffc-2aca-42a2-a180-aa93cdd869db" providerId="AD" clId="Web-{0DA88DA1-CEFE-7DF8-9BF7-B90FC62D1F5B}" dt="2025-03-03T18:46:16.934" v="29"/>
          <ac:spMkLst>
            <pc:docMk/>
            <pc:sldMk cId="1273080371" sldId="261"/>
            <ac:spMk id="3" creationId="{E4456AFF-E25C-44DF-BB4B-9A0E918BDECE}"/>
          </ac:spMkLst>
        </pc:spChg>
      </pc:sldChg>
      <pc:sldChg chg="modSp mod modClrScheme chgLayout">
        <pc:chgData name="m.wilnhammer" userId="S::m.wilnhammer_asi-assurance.org#ext#@onefsc.onmicrosoft.com::5801dffc-2aca-42a2-a180-aa93cdd869db" providerId="AD" clId="Web-{0DA88DA1-CEFE-7DF8-9BF7-B90FC62D1F5B}" dt="2025-03-03T18:46:17.121" v="34"/>
        <pc:sldMkLst>
          <pc:docMk/>
          <pc:sldMk cId="2353187045" sldId="262"/>
        </pc:sldMkLst>
        <pc:spChg chg="mod ord">
          <ac:chgData name="m.wilnhammer" userId="S::m.wilnhammer_asi-assurance.org#ext#@onefsc.onmicrosoft.com::5801dffc-2aca-42a2-a180-aa93cdd869db" providerId="AD" clId="Web-{0DA88DA1-CEFE-7DF8-9BF7-B90FC62D1F5B}" dt="2025-03-03T18:46:17.121" v="34"/>
          <ac:spMkLst>
            <pc:docMk/>
            <pc:sldMk cId="2353187045" sldId="262"/>
            <ac:spMk id="2" creationId="{05B4618A-5227-4FE6-9D66-EB1F3E419269}"/>
          </ac:spMkLst>
        </pc:spChg>
        <pc:spChg chg="mod ord">
          <ac:chgData name="m.wilnhammer" userId="S::m.wilnhammer_asi-assurance.org#ext#@onefsc.onmicrosoft.com::5801dffc-2aca-42a2-a180-aa93cdd869db" providerId="AD" clId="Web-{0DA88DA1-CEFE-7DF8-9BF7-B90FC62D1F5B}" dt="2025-03-03T18:46:17.121" v="34"/>
          <ac:spMkLst>
            <pc:docMk/>
            <pc:sldMk cId="2353187045" sldId="262"/>
            <ac:spMk id="3" creationId="{E4456AFF-E25C-44DF-BB4B-9A0E918BDECE}"/>
          </ac:spMkLst>
        </pc:spChg>
      </pc:sldChg>
      <pc:sldChg chg="delSp modSp mod modClrScheme delAnim chgLayout">
        <pc:chgData name="m.wilnhammer" userId="S::m.wilnhammer_asi-assurance.org#ext#@onefsc.onmicrosoft.com::5801dffc-2aca-42a2-a180-aa93cdd869db" providerId="AD" clId="Web-{0DA88DA1-CEFE-7DF8-9BF7-B90FC62D1F5B}" dt="2025-03-03T18:49:43.250" v="124" actId="1076"/>
        <pc:sldMkLst>
          <pc:docMk/>
          <pc:sldMk cId="3359641784" sldId="268"/>
        </pc:sldMkLst>
        <pc:spChg chg="mod ord">
          <ac:chgData name="m.wilnhammer" userId="S::m.wilnhammer_asi-assurance.org#ext#@onefsc.onmicrosoft.com::5801dffc-2aca-42a2-a180-aa93cdd869db" providerId="AD" clId="Web-{0DA88DA1-CEFE-7DF8-9BF7-B90FC62D1F5B}" dt="2025-03-03T18:49:43.250" v="124" actId="1076"/>
          <ac:spMkLst>
            <pc:docMk/>
            <pc:sldMk cId="3359641784" sldId="268"/>
            <ac:spMk id="2" creationId="{68FE4C75-4338-43EC-93AA-790CFF4DB395}"/>
          </ac:spMkLst>
        </pc:spChg>
        <pc:graphicFrameChg chg="mod modGraphic">
          <ac:chgData name="m.wilnhammer" userId="S::m.wilnhammer_asi-assurance.org#ext#@onefsc.onmicrosoft.com::5801dffc-2aca-42a2-a180-aa93cdd869db" providerId="AD" clId="Web-{0DA88DA1-CEFE-7DF8-9BF7-B90FC62D1F5B}" dt="2025-03-03T18:49:41.906" v="123" actId="1076"/>
          <ac:graphicFrameMkLst>
            <pc:docMk/>
            <pc:sldMk cId="3359641784" sldId="268"/>
            <ac:graphicFrameMk id="4" creationId="{616CC334-1CD4-432D-A347-14D1DFD10A7D}"/>
          </ac:graphicFrameMkLst>
        </pc:graphicFrameChg>
        <pc:graphicFrameChg chg="del mod modGraphic">
          <ac:chgData name="m.wilnhammer" userId="S::m.wilnhammer_asi-assurance.org#ext#@onefsc.onmicrosoft.com::5801dffc-2aca-42a2-a180-aa93cdd869db" providerId="AD" clId="Web-{0DA88DA1-CEFE-7DF8-9BF7-B90FC62D1F5B}" dt="2025-03-03T18:48:54.983" v="89"/>
          <ac:graphicFrameMkLst>
            <pc:docMk/>
            <pc:sldMk cId="3359641784" sldId="268"/>
            <ac:graphicFrameMk id="6" creationId="{1FD7C8E5-E1D6-403B-9F2A-A7D08AB305F3}"/>
          </ac:graphicFrameMkLst>
        </pc:graphicFrameChg>
        <pc:graphicFrameChg chg="del mod modGraphic">
          <ac:chgData name="m.wilnhammer" userId="S::m.wilnhammer_asi-assurance.org#ext#@onefsc.onmicrosoft.com::5801dffc-2aca-42a2-a180-aa93cdd869db" providerId="AD" clId="Web-{0DA88DA1-CEFE-7DF8-9BF7-B90FC62D1F5B}" dt="2025-03-03T18:49:03.218" v="108"/>
          <ac:graphicFrameMkLst>
            <pc:docMk/>
            <pc:sldMk cId="3359641784" sldId="268"/>
            <ac:graphicFrameMk id="7" creationId="{9808DA3F-D237-4063-9537-544BC097DAD1}"/>
          </ac:graphicFrameMkLst>
        </pc:graphicFrameChg>
      </pc:sldChg>
      <pc:sldChg chg="delSp modSp mod modClrScheme delAnim chgLayout">
        <pc:chgData name="m.wilnhammer" userId="S::m.wilnhammer_asi-assurance.org#ext#@onefsc.onmicrosoft.com::5801dffc-2aca-42a2-a180-aa93cdd869db" providerId="AD" clId="Web-{0DA88DA1-CEFE-7DF8-9BF7-B90FC62D1F5B}" dt="2025-03-03T18:51:16.439" v="181" actId="1076"/>
        <pc:sldMkLst>
          <pc:docMk/>
          <pc:sldMk cId="3673722074" sldId="270"/>
        </pc:sldMkLst>
        <pc:spChg chg="mod ord">
          <ac:chgData name="m.wilnhammer" userId="S::m.wilnhammer_asi-assurance.org#ext#@onefsc.onmicrosoft.com::5801dffc-2aca-42a2-a180-aa93cdd869db" providerId="AD" clId="Web-{0DA88DA1-CEFE-7DF8-9BF7-B90FC62D1F5B}" dt="2025-03-03T18:51:16.439" v="181" actId="1076"/>
          <ac:spMkLst>
            <pc:docMk/>
            <pc:sldMk cId="3673722074" sldId="270"/>
            <ac:spMk id="2" creationId="{68FE4C75-4338-43EC-93AA-790CFF4DB395}"/>
          </ac:spMkLst>
        </pc:spChg>
        <pc:graphicFrameChg chg="mod modGraphic">
          <ac:chgData name="m.wilnhammer" userId="S::m.wilnhammer_asi-assurance.org#ext#@onefsc.onmicrosoft.com::5801dffc-2aca-42a2-a180-aa93cdd869db" providerId="AD" clId="Web-{0DA88DA1-CEFE-7DF8-9BF7-B90FC62D1F5B}" dt="2025-03-03T18:51:13.002" v="180"/>
          <ac:graphicFrameMkLst>
            <pc:docMk/>
            <pc:sldMk cId="3673722074" sldId="270"/>
            <ac:graphicFrameMk id="4" creationId="{4951241F-2DC0-464A-8E1F-69AFFC6FE13C}"/>
          </ac:graphicFrameMkLst>
        </pc:graphicFrameChg>
        <pc:graphicFrameChg chg="del mod modGraphic">
          <ac:chgData name="m.wilnhammer" userId="S::m.wilnhammer_asi-assurance.org#ext#@onefsc.onmicrosoft.com::5801dffc-2aca-42a2-a180-aa93cdd869db" providerId="AD" clId="Web-{0DA88DA1-CEFE-7DF8-9BF7-B90FC62D1F5B}" dt="2025-03-03T18:50:26.376" v="156"/>
          <ac:graphicFrameMkLst>
            <pc:docMk/>
            <pc:sldMk cId="3673722074" sldId="270"/>
            <ac:graphicFrameMk id="5" creationId="{57BAA51C-D3FE-4C2C-9308-ABAA104BD64F}"/>
          </ac:graphicFrameMkLst>
        </pc:graphicFrameChg>
        <pc:graphicFrameChg chg="del mod modGraphic">
          <ac:chgData name="m.wilnhammer" userId="S::m.wilnhammer_asi-assurance.org#ext#@onefsc.onmicrosoft.com::5801dffc-2aca-42a2-a180-aa93cdd869db" providerId="AD" clId="Web-{0DA88DA1-CEFE-7DF8-9BF7-B90FC62D1F5B}" dt="2025-03-03T18:50:57.939" v="172"/>
          <ac:graphicFrameMkLst>
            <pc:docMk/>
            <pc:sldMk cId="3673722074" sldId="270"/>
            <ac:graphicFrameMk id="6" creationId="{D5082235-5C6B-4051-876E-D90308F30F2E}"/>
          </ac:graphicFrameMkLst>
        </pc:graphicFrameChg>
      </pc:sldChg>
      <pc:sldChg chg="delSp modSp mod modClrScheme delAnim chgLayout">
        <pc:chgData name="m.wilnhammer" userId="S::m.wilnhammer_asi-assurance.org#ext#@onefsc.onmicrosoft.com::5801dffc-2aca-42a2-a180-aa93cdd869db" providerId="AD" clId="Web-{0DA88DA1-CEFE-7DF8-9BF7-B90FC62D1F5B}" dt="2025-03-03T18:52:27.519" v="224" actId="1076"/>
        <pc:sldMkLst>
          <pc:docMk/>
          <pc:sldMk cId="845836741" sldId="272"/>
        </pc:sldMkLst>
        <pc:spChg chg="mod ord">
          <ac:chgData name="m.wilnhammer" userId="S::m.wilnhammer_asi-assurance.org#ext#@onefsc.onmicrosoft.com::5801dffc-2aca-42a2-a180-aa93cdd869db" providerId="AD" clId="Web-{0DA88DA1-CEFE-7DF8-9BF7-B90FC62D1F5B}" dt="2025-03-03T18:52:24.097" v="223" actId="1076"/>
          <ac:spMkLst>
            <pc:docMk/>
            <pc:sldMk cId="845836741" sldId="272"/>
            <ac:spMk id="2" creationId="{68FE4C75-4338-43EC-93AA-790CFF4DB395}"/>
          </ac:spMkLst>
        </pc:spChg>
        <pc:graphicFrameChg chg="mod modGraphic">
          <ac:chgData name="m.wilnhammer" userId="S::m.wilnhammer_asi-assurance.org#ext#@onefsc.onmicrosoft.com::5801dffc-2aca-42a2-a180-aa93cdd869db" providerId="AD" clId="Web-{0DA88DA1-CEFE-7DF8-9BF7-B90FC62D1F5B}" dt="2025-03-03T18:52:27.519" v="224" actId="1076"/>
          <ac:graphicFrameMkLst>
            <pc:docMk/>
            <pc:sldMk cId="845836741" sldId="272"/>
            <ac:graphicFrameMk id="4" creationId="{192216CA-DBBD-44B0-8F7D-660EFC9A6C72}"/>
          </ac:graphicFrameMkLst>
        </pc:graphicFrameChg>
        <pc:graphicFrameChg chg="del mod modGraphic">
          <ac:chgData name="m.wilnhammer" userId="S::m.wilnhammer_asi-assurance.org#ext#@onefsc.onmicrosoft.com::5801dffc-2aca-42a2-a180-aa93cdd869db" providerId="AD" clId="Web-{0DA88DA1-CEFE-7DF8-9BF7-B90FC62D1F5B}" dt="2025-03-03T18:51:49.440" v="199"/>
          <ac:graphicFrameMkLst>
            <pc:docMk/>
            <pc:sldMk cId="845836741" sldId="272"/>
            <ac:graphicFrameMk id="5" creationId="{866BB679-9E6A-4763-A4E6-2B4CDAC6E1ED}"/>
          </ac:graphicFrameMkLst>
        </pc:graphicFrameChg>
        <pc:graphicFrameChg chg="del mod modGraphic">
          <ac:chgData name="m.wilnhammer" userId="S::m.wilnhammer_asi-assurance.org#ext#@onefsc.onmicrosoft.com::5801dffc-2aca-42a2-a180-aa93cdd869db" providerId="AD" clId="Web-{0DA88DA1-CEFE-7DF8-9BF7-B90FC62D1F5B}" dt="2025-03-03T18:52:06.128" v="206"/>
          <ac:graphicFrameMkLst>
            <pc:docMk/>
            <pc:sldMk cId="845836741" sldId="272"/>
            <ac:graphicFrameMk id="6" creationId="{05098872-66B7-4945-87B4-F026B1310D6E}"/>
          </ac:graphicFrameMkLst>
        </pc:graphicFrameChg>
      </pc:sldChg>
      <pc:sldChg chg="modSp mod modClrScheme chgLayout">
        <pc:chgData name="m.wilnhammer" userId="S::m.wilnhammer_asi-assurance.org#ext#@onefsc.onmicrosoft.com::5801dffc-2aca-42a2-a180-aa93cdd869db" providerId="AD" clId="Web-{0DA88DA1-CEFE-7DF8-9BF7-B90FC62D1F5B}" dt="2025-03-03T19:00:39.169" v="463"/>
        <pc:sldMkLst>
          <pc:docMk/>
          <pc:sldMk cId="1272139529" sldId="273"/>
        </pc:sldMkLst>
        <pc:graphicFrameChg chg="mod modGraphic">
          <ac:chgData name="m.wilnhammer" userId="S::m.wilnhammer_asi-assurance.org#ext#@onefsc.onmicrosoft.com::5801dffc-2aca-42a2-a180-aa93cdd869db" providerId="AD" clId="Web-{0DA88DA1-CEFE-7DF8-9BF7-B90FC62D1F5B}" dt="2025-03-03T19:00:39.169" v="463"/>
          <ac:graphicFrameMkLst>
            <pc:docMk/>
            <pc:sldMk cId="1272139529" sldId="273"/>
            <ac:graphicFrameMk id="4" creationId="{21F6707F-BACA-469C-894F-F0ECF12BFB4B}"/>
          </ac:graphicFrameMkLst>
        </pc:graphicFrameChg>
      </pc:sldChg>
      <pc:sldChg chg="mod modClrScheme chgLayout">
        <pc:chgData name="m.wilnhammer" userId="S::m.wilnhammer_asi-assurance.org#ext#@onefsc.onmicrosoft.com::5801dffc-2aca-42a2-a180-aa93cdd869db" providerId="AD" clId="Web-{0DA88DA1-CEFE-7DF8-9BF7-B90FC62D1F5B}" dt="2025-03-03T18:46:16.559" v="22"/>
        <pc:sldMkLst>
          <pc:docMk/>
          <pc:sldMk cId="3253652950" sldId="275"/>
        </pc:sldMkLst>
      </pc:sldChg>
      <pc:sldChg chg="modSp mod modClrScheme chgLayout">
        <pc:chgData name="m.wilnhammer" userId="S::m.wilnhammer_asi-assurance.org#ext#@onefsc.onmicrosoft.com::5801dffc-2aca-42a2-a180-aa93cdd869db" providerId="AD" clId="Web-{0DA88DA1-CEFE-7DF8-9BF7-B90FC62D1F5B}" dt="2025-03-03T18:59:06.417" v="439"/>
        <pc:sldMkLst>
          <pc:docMk/>
          <pc:sldMk cId="542505674" sldId="276"/>
        </pc:sldMkLst>
        <pc:graphicFrameChg chg="mod modGraphic">
          <ac:chgData name="m.wilnhammer" userId="S::m.wilnhammer_asi-assurance.org#ext#@onefsc.onmicrosoft.com::5801dffc-2aca-42a2-a180-aa93cdd869db" providerId="AD" clId="Web-{0DA88DA1-CEFE-7DF8-9BF7-B90FC62D1F5B}" dt="2025-03-03T18:59:06.417" v="439"/>
          <ac:graphicFrameMkLst>
            <pc:docMk/>
            <pc:sldMk cId="542505674" sldId="276"/>
            <ac:graphicFrameMk id="5" creationId="{919C4154-7450-462D-8853-022048400611}"/>
          </ac:graphicFrameMkLst>
        </pc:graphicFrameChg>
      </pc:sldChg>
      <pc:sldChg chg="mod modClrScheme chgLayout">
        <pc:chgData name="m.wilnhammer" userId="S::m.wilnhammer_asi-assurance.org#ext#@onefsc.onmicrosoft.com::5801dffc-2aca-42a2-a180-aa93cdd869db" providerId="AD" clId="Web-{0DA88DA1-CEFE-7DF8-9BF7-B90FC62D1F5B}" dt="2025-03-03T18:46:16.699" v="24"/>
        <pc:sldMkLst>
          <pc:docMk/>
          <pc:sldMk cId="3682083355" sldId="277"/>
        </pc:sldMkLst>
      </pc:sldChg>
      <pc:sldChg chg="modSp mod modClrScheme chgLayout">
        <pc:chgData name="m.wilnhammer" userId="S::m.wilnhammer_asi-assurance.org#ext#@onefsc.onmicrosoft.com::5801dffc-2aca-42a2-a180-aa93cdd869db" providerId="AD" clId="Web-{0DA88DA1-CEFE-7DF8-9BF7-B90FC62D1F5B}" dt="2025-03-03T18:45:17.886" v="5" actId="20577"/>
        <pc:sldMkLst>
          <pc:docMk/>
          <pc:sldMk cId="2837134787" sldId="293"/>
        </pc:sldMkLst>
        <pc:spChg chg="mod ord">
          <ac:chgData name="m.wilnhammer" userId="S::m.wilnhammer_asi-assurance.org#ext#@onefsc.onmicrosoft.com::5801dffc-2aca-42a2-a180-aa93cdd869db" providerId="AD" clId="Web-{0DA88DA1-CEFE-7DF8-9BF7-B90FC62D1F5B}" dt="2025-03-03T18:45:11.417" v="3" actId="1076"/>
          <ac:spMkLst>
            <pc:docMk/>
            <pc:sldMk cId="2837134787" sldId="293"/>
            <ac:spMk id="2" creationId="{2FA820BD-1A05-4BF4-8409-80C229E15FBC}"/>
          </ac:spMkLst>
        </pc:spChg>
        <pc:spChg chg="mod ord">
          <ac:chgData name="m.wilnhammer" userId="S::m.wilnhammer_asi-assurance.org#ext#@onefsc.onmicrosoft.com::5801dffc-2aca-42a2-a180-aa93cdd869db" providerId="AD" clId="Web-{0DA88DA1-CEFE-7DF8-9BF7-B90FC62D1F5B}" dt="2025-03-03T18:45:17.886" v="5" actId="20577"/>
          <ac:spMkLst>
            <pc:docMk/>
            <pc:sldMk cId="2837134787" sldId="293"/>
            <ac:spMk id="3" creationId="{82E0780B-85E4-46E0-BE10-AFC80F5B0B8B}"/>
          </ac:spMkLst>
        </pc:spChg>
      </pc:sldChg>
      <pc:sldChg chg="delSp modSp mod modClrScheme delAnim chgLayout">
        <pc:chgData name="m.wilnhammer" userId="S::m.wilnhammer_asi-assurance.org#ext#@onefsc.onmicrosoft.com::5801dffc-2aca-42a2-a180-aa93cdd869db" providerId="AD" clId="Web-{0DA88DA1-CEFE-7DF8-9BF7-B90FC62D1F5B}" dt="2025-03-03T18:53:37.879" v="286" actId="1076"/>
        <pc:sldMkLst>
          <pc:docMk/>
          <pc:sldMk cId="3960377600" sldId="351"/>
        </pc:sldMkLst>
        <pc:spChg chg="mod ord">
          <ac:chgData name="m.wilnhammer" userId="S::m.wilnhammer_asi-assurance.org#ext#@onefsc.onmicrosoft.com::5801dffc-2aca-42a2-a180-aa93cdd869db" providerId="AD" clId="Web-{0DA88DA1-CEFE-7DF8-9BF7-B90FC62D1F5B}" dt="2025-03-03T18:53:37.879" v="286" actId="1076"/>
          <ac:spMkLst>
            <pc:docMk/>
            <pc:sldMk cId="3960377600" sldId="351"/>
            <ac:spMk id="2" creationId="{68FE4C75-4338-43EC-93AA-790CFF4DB395}"/>
          </ac:spMkLst>
        </pc:spChg>
        <pc:graphicFrameChg chg="mod modGraphic">
          <ac:chgData name="m.wilnhammer" userId="S::m.wilnhammer_asi-assurance.org#ext#@onefsc.onmicrosoft.com::5801dffc-2aca-42a2-a180-aa93cdd869db" providerId="AD" clId="Web-{0DA88DA1-CEFE-7DF8-9BF7-B90FC62D1F5B}" dt="2025-03-03T18:53:36.567" v="285" actId="1076"/>
          <ac:graphicFrameMkLst>
            <pc:docMk/>
            <pc:sldMk cId="3960377600" sldId="351"/>
            <ac:graphicFrameMk id="4" creationId="{7A6B7A1D-30A1-4A20-9886-B2788312FF64}"/>
          </ac:graphicFrameMkLst>
        </pc:graphicFrameChg>
        <pc:graphicFrameChg chg="del mod modGraphic">
          <ac:chgData name="m.wilnhammer" userId="S::m.wilnhammer_asi-assurance.org#ext#@onefsc.onmicrosoft.com::5801dffc-2aca-42a2-a180-aa93cdd869db" providerId="AD" clId="Web-{0DA88DA1-CEFE-7DF8-9BF7-B90FC62D1F5B}" dt="2025-03-03T18:52:52.925" v="243"/>
          <ac:graphicFrameMkLst>
            <pc:docMk/>
            <pc:sldMk cId="3960377600" sldId="351"/>
            <ac:graphicFrameMk id="7" creationId="{9668671F-9875-4D7D-AEAD-4515BDF67F39}"/>
          </ac:graphicFrameMkLst>
        </pc:graphicFrameChg>
        <pc:graphicFrameChg chg="del mod modGraphic">
          <ac:chgData name="m.wilnhammer" userId="S::m.wilnhammer_asi-assurance.org#ext#@onefsc.onmicrosoft.com::5801dffc-2aca-42a2-a180-aa93cdd869db" providerId="AD" clId="Web-{0DA88DA1-CEFE-7DF8-9BF7-B90FC62D1F5B}" dt="2025-03-03T18:53:06.394" v="256"/>
          <ac:graphicFrameMkLst>
            <pc:docMk/>
            <pc:sldMk cId="3960377600" sldId="351"/>
            <ac:graphicFrameMk id="8" creationId="{86E76A1A-4672-40D0-BB48-1D0EAC66EECF}"/>
          </ac:graphicFrameMkLst>
        </pc:graphicFrameChg>
      </pc:sldChg>
      <pc:sldChg chg="modSp mod modClrScheme chgLayout">
        <pc:chgData name="m.wilnhammer" userId="S::m.wilnhammer_asi-assurance.org#ext#@onefsc.onmicrosoft.com::5801dffc-2aca-42a2-a180-aa93cdd869db" providerId="AD" clId="Web-{0DA88DA1-CEFE-7DF8-9BF7-B90FC62D1F5B}" dt="2025-03-03T18:47:59.435" v="55" actId="20577"/>
        <pc:sldMkLst>
          <pc:docMk/>
          <pc:sldMk cId="642787909" sldId="353"/>
        </pc:sldMkLst>
        <pc:spChg chg="mod ord">
          <ac:chgData name="m.wilnhammer" userId="S::m.wilnhammer_asi-assurance.org#ext#@onefsc.onmicrosoft.com::5801dffc-2aca-42a2-a180-aa93cdd869db" providerId="AD" clId="Web-{0DA88DA1-CEFE-7DF8-9BF7-B90FC62D1F5B}" dt="2025-03-03T18:47:25.466" v="46" actId="20577"/>
          <ac:spMkLst>
            <pc:docMk/>
            <pc:sldMk cId="642787909" sldId="353"/>
            <ac:spMk id="2" creationId="{BC1D93BF-B7AA-4AFB-B0F2-E7751F8DAC66}"/>
          </ac:spMkLst>
        </pc:spChg>
        <pc:spChg chg="mod ord">
          <ac:chgData name="m.wilnhammer" userId="S::m.wilnhammer_asi-assurance.org#ext#@onefsc.onmicrosoft.com::5801dffc-2aca-42a2-a180-aa93cdd869db" providerId="AD" clId="Web-{0DA88DA1-CEFE-7DF8-9BF7-B90FC62D1F5B}" dt="2025-03-03T18:47:59.435" v="55" actId="20577"/>
          <ac:spMkLst>
            <pc:docMk/>
            <pc:sldMk cId="642787909" sldId="353"/>
            <ac:spMk id="3" creationId="{F82A67F9-1A1A-401E-8184-88684338AAA2}"/>
          </ac:spMkLst>
        </pc:spChg>
        <pc:picChg chg="mod">
          <ac:chgData name="m.wilnhammer" userId="S::m.wilnhammer_asi-assurance.org#ext#@onefsc.onmicrosoft.com::5801dffc-2aca-42a2-a180-aa93cdd869db" providerId="AD" clId="Web-{0DA88DA1-CEFE-7DF8-9BF7-B90FC62D1F5B}" dt="2025-03-03T18:47:51.420" v="53" actId="1076"/>
          <ac:picMkLst>
            <pc:docMk/>
            <pc:sldMk cId="642787909" sldId="353"/>
            <ac:picMk id="5" creationId="{517FBECF-2DF8-4CD3-9CA9-9A3EC7B5BA0D}"/>
          </ac:picMkLst>
        </pc:picChg>
      </pc:sldChg>
      <pc:sldChg chg="modSp mod modClrScheme chgLayout">
        <pc:chgData name="m.wilnhammer" userId="S::m.wilnhammer_asi-assurance.org#ext#@onefsc.onmicrosoft.com::5801dffc-2aca-42a2-a180-aa93cdd869db" providerId="AD" clId="Web-{0DA88DA1-CEFE-7DF8-9BF7-B90FC62D1F5B}" dt="2025-03-03T18:45:48.589" v="11" actId="14100"/>
        <pc:sldMkLst>
          <pc:docMk/>
          <pc:sldMk cId="1839850447" sldId="355"/>
        </pc:sldMkLst>
        <pc:spChg chg="mod ord">
          <ac:chgData name="m.wilnhammer" userId="S::m.wilnhammer_asi-assurance.org#ext#@onefsc.onmicrosoft.com::5801dffc-2aca-42a2-a180-aa93cdd869db" providerId="AD" clId="Web-{0DA88DA1-CEFE-7DF8-9BF7-B90FC62D1F5B}" dt="2025-03-03T18:45:33.980" v="6"/>
          <ac:spMkLst>
            <pc:docMk/>
            <pc:sldMk cId="1839850447" sldId="355"/>
            <ac:spMk id="2" creationId="{602EF945-3205-4007-9715-4DE568DA963D}"/>
          </ac:spMkLst>
        </pc:spChg>
        <pc:spChg chg="mod">
          <ac:chgData name="m.wilnhammer" userId="S::m.wilnhammer_asi-assurance.org#ext#@onefsc.onmicrosoft.com::5801dffc-2aca-42a2-a180-aa93cdd869db" providerId="AD" clId="Web-{0DA88DA1-CEFE-7DF8-9BF7-B90FC62D1F5B}" dt="2025-03-03T18:45:48.589" v="11" actId="14100"/>
          <ac:spMkLst>
            <pc:docMk/>
            <pc:sldMk cId="1839850447" sldId="355"/>
            <ac:spMk id="5" creationId="{48F13F52-C6BA-2822-69EF-86347EA695DB}"/>
          </ac:spMkLst>
        </pc:spChg>
      </pc:sldChg>
      <pc:sldChg chg="delSp modSp mod modClrScheme chgLayout">
        <pc:chgData name="m.wilnhammer" userId="S::m.wilnhammer_asi-assurance.org#ext#@onefsc.onmicrosoft.com::5801dffc-2aca-42a2-a180-aa93cdd869db" providerId="AD" clId="Web-{0DA88DA1-CEFE-7DF8-9BF7-B90FC62D1F5B}" dt="2025-03-03T18:46:46.934" v="41"/>
        <pc:sldMkLst>
          <pc:docMk/>
          <pc:sldMk cId="2940793514" sldId="356"/>
        </pc:sldMkLst>
        <pc:spChg chg="del mod ord">
          <ac:chgData name="m.wilnhammer" userId="S::m.wilnhammer_asi-assurance.org#ext#@onefsc.onmicrosoft.com::5801dffc-2aca-42a2-a180-aa93cdd869db" providerId="AD" clId="Web-{0DA88DA1-CEFE-7DF8-9BF7-B90FC62D1F5B}" dt="2025-03-03T18:46:46.934" v="41"/>
          <ac:spMkLst>
            <pc:docMk/>
            <pc:sldMk cId="2940793514" sldId="356"/>
            <ac:spMk id="2" creationId="{C479F546-621E-47DB-BBF0-5701627C03D4}"/>
          </ac:spMkLst>
        </pc:spChg>
        <pc:spChg chg="mod ord">
          <ac:chgData name="m.wilnhammer" userId="S::m.wilnhammer_asi-assurance.org#ext#@onefsc.onmicrosoft.com::5801dffc-2aca-42a2-a180-aa93cdd869db" providerId="AD" clId="Web-{0DA88DA1-CEFE-7DF8-9BF7-B90FC62D1F5B}" dt="2025-03-03T18:46:44.934" v="40" actId="1076"/>
          <ac:spMkLst>
            <pc:docMk/>
            <pc:sldMk cId="2940793514" sldId="356"/>
            <ac:spMk id="3" creationId="{2C0392D8-4781-4110-813C-C716B294C084}"/>
          </ac:spMkLst>
        </pc:spChg>
      </pc:sldChg>
      <pc:sldChg chg="modSp mod modClrScheme chgLayout">
        <pc:chgData name="m.wilnhammer" userId="S::m.wilnhammer_asi-assurance.org#ext#@onefsc.onmicrosoft.com::5801dffc-2aca-42a2-a180-aa93cdd869db" providerId="AD" clId="Web-{0DA88DA1-CEFE-7DF8-9BF7-B90FC62D1F5B}" dt="2025-03-03T18:46:16.215" v="16"/>
        <pc:sldMkLst>
          <pc:docMk/>
          <pc:sldMk cId="4270111036" sldId="357"/>
        </pc:sldMkLst>
        <pc:spChg chg="mod ord">
          <ac:chgData name="m.wilnhammer" userId="S::m.wilnhammer_asi-assurance.org#ext#@onefsc.onmicrosoft.com::5801dffc-2aca-42a2-a180-aa93cdd869db" providerId="AD" clId="Web-{0DA88DA1-CEFE-7DF8-9BF7-B90FC62D1F5B}" dt="2025-03-03T18:46:16.215" v="16"/>
          <ac:spMkLst>
            <pc:docMk/>
            <pc:sldMk cId="4270111036" sldId="357"/>
            <ac:spMk id="2" creationId="{C479F546-621E-47DB-BBF0-5701627C03D4}"/>
          </ac:spMkLst>
        </pc:spChg>
        <pc:spChg chg="mod ord">
          <ac:chgData name="m.wilnhammer" userId="S::m.wilnhammer_asi-assurance.org#ext#@onefsc.onmicrosoft.com::5801dffc-2aca-42a2-a180-aa93cdd869db" providerId="AD" clId="Web-{0DA88DA1-CEFE-7DF8-9BF7-B90FC62D1F5B}" dt="2025-03-03T18:46:16.215" v="16"/>
          <ac:spMkLst>
            <pc:docMk/>
            <pc:sldMk cId="4270111036" sldId="357"/>
            <ac:spMk id="3" creationId="{2C0392D8-4781-4110-813C-C716B294C084}"/>
          </ac:spMkLst>
        </pc:spChg>
      </pc:sldChg>
      <pc:sldChg chg="modSp mod modClrScheme chgLayout">
        <pc:chgData name="m.wilnhammer" userId="S::m.wilnhammer_asi-assurance.org#ext#@onefsc.onmicrosoft.com::5801dffc-2aca-42a2-a180-aa93cdd869db" providerId="AD" clId="Web-{0DA88DA1-CEFE-7DF8-9BF7-B90FC62D1F5B}" dt="2025-03-03T18:54:12.239" v="298" actId="1076"/>
        <pc:sldMkLst>
          <pc:docMk/>
          <pc:sldMk cId="3150800639" sldId="358"/>
        </pc:sldMkLst>
        <pc:spChg chg="mod ord">
          <ac:chgData name="m.wilnhammer" userId="S::m.wilnhammer_asi-assurance.org#ext#@onefsc.onmicrosoft.com::5801dffc-2aca-42a2-a180-aa93cdd869db" providerId="AD" clId="Web-{0DA88DA1-CEFE-7DF8-9BF7-B90FC62D1F5B}" dt="2025-03-03T18:54:09.083" v="297" actId="1076"/>
          <ac:spMkLst>
            <pc:docMk/>
            <pc:sldMk cId="3150800639" sldId="358"/>
            <ac:spMk id="2" creationId="{BC1D93BF-B7AA-4AFB-B0F2-E7751F8DAC66}"/>
          </ac:spMkLst>
        </pc:spChg>
        <pc:spChg chg="mod ord">
          <ac:chgData name="m.wilnhammer" userId="S::m.wilnhammer_asi-assurance.org#ext#@onefsc.onmicrosoft.com::5801dffc-2aca-42a2-a180-aa93cdd869db" providerId="AD" clId="Web-{0DA88DA1-CEFE-7DF8-9BF7-B90FC62D1F5B}" dt="2025-03-03T18:54:12.239" v="298" actId="1076"/>
          <ac:spMkLst>
            <pc:docMk/>
            <pc:sldMk cId="3150800639" sldId="358"/>
            <ac:spMk id="3" creationId="{F82A67F9-1A1A-401E-8184-88684338AAA2}"/>
          </ac:spMkLst>
        </pc:spChg>
        <pc:picChg chg="mod">
          <ac:chgData name="m.wilnhammer" userId="S::m.wilnhammer_asi-assurance.org#ext#@onefsc.onmicrosoft.com::5801dffc-2aca-42a2-a180-aa93cdd869db" providerId="AD" clId="Web-{0DA88DA1-CEFE-7DF8-9BF7-B90FC62D1F5B}" dt="2025-03-03T18:54:05.255" v="295" actId="1076"/>
          <ac:picMkLst>
            <pc:docMk/>
            <pc:sldMk cId="3150800639" sldId="358"/>
            <ac:picMk id="5" creationId="{A1750804-76E7-4BD7-8779-FE59AD159B45}"/>
          </ac:picMkLst>
        </pc:picChg>
      </pc:sldChg>
      <pc:sldChg chg="mod modClrScheme chgLayout">
        <pc:chgData name="m.wilnhammer" userId="S::m.wilnhammer_asi-assurance.org#ext#@onefsc.onmicrosoft.com::5801dffc-2aca-42a2-a180-aa93cdd869db" providerId="AD" clId="Web-{0DA88DA1-CEFE-7DF8-9BF7-B90FC62D1F5B}" dt="2025-03-03T18:46:16.762" v="25"/>
        <pc:sldMkLst>
          <pc:docMk/>
          <pc:sldMk cId="1816978070" sldId="359"/>
        </pc:sldMkLst>
      </pc:sldChg>
      <pc:sldChg chg="mod modClrScheme chgLayout">
        <pc:chgData name="m.wilnhammer" userId="S::m.wilnhammer_asi-assurance.org#ext#@onefsc.onmicrosoft.com::5801dffc-2aca-42a2-a180-aa93cdd869db" providerId="AD" clId="Web-{0DA88DA1-CEFE-7DF8-9BF7-B90FC62D1F5B}" dt="2025-03-03T18:46:16.809" v="26"/>
        <pc:sldMkLst>
          <pc:docMk/>
          <pc:sldMk cId="2549830022" sldId="360"/>
        </pc:sldMkLst>
      </pc:sldChg>
      <pc:sldChg chg="mod modClrScheme chgLayout">
        <pc:chgData name="m.wilnhammer" userId="S::m.wilnhammer_asi-assurance.org#ext#@onefsc.onmicrosoft.com::5801dffc-2aca-42a2-a180-aa93cdd869db" providerId="AD" clId="Web-{0DA88DA1-CEFE-7DF8-9BF7-B90FC62D1F5B}" dt="2025-03-03T18:46:16.387" v="19"/>
        <pc:sldMkLst>
          <pc:docMk/>
          <pc:sldMk cId="304827999" sldId="361"/>
        </pc:sldMkLst>
      </pc:sldChg>
      <pc:sldChg chg="addSp modSp mod modClrScheme chgLayout">
        <pc:chgData name="m.wilnhammer" userId="S::m.wilnhammer_asi-assurance.org#ext#@onefsc.onmicrosoft.com::5801dffc-2aca-42a2-a180-aa93cdd869db" providerId="AD" clId="Web-{0DA88DA1-CEFE-7DF8-9BF7-B90FC62D1F5B}" dt="2025-03-03T18:55:05.772" v="329"/>
        <pc:sldMkLst>
          <pc:docMk/>
          <pc:sldMk cId="2792149813" sldId="362"/>
        </pc:sldMkLst>
        <pc:spChg chg="add mod">
          <ac:chgData name="m.wilnhammer" userId="S::m.wilnhammer_asi-assurance.org#ext#@onefsc.onmicrosoft.com::5801dffc-2aca-42a2-a180-aa93cdd869db" providerId="AD" clId="Web-{0DA88DA1-CEFE-7DF8-9BF7-B90FC62D1F5B}" dt="2025-03-03T18:54:55.240" v="322" actId="1076"/>
          <ac:spMkLst>
            <pc:docMk/>
            <pc:sldMk cId="2792149813" sldId="362"/>
            <ac:spMk id="3" creationId="{0396B999-0360-C573-E5BD-4486106AF96A}"/>
          </ac:spMkLst>
        </pc:spChg>
        <pc:graphicFrameChg chg="modGraphic">
          <ac:chgData name="m.wilnhammer" userId="S::m.wilnhammer_asi-assurance.org#ext#@onefsc.onmicrosoft.com::5801dffc-2aca-42a2-a180-aa93cdd869db" providerId="AD" clId="Web-{0DA88DA1-CEFE-7DF8-9BF7-B90FC62D1F5B}" dt="2025-03-03T18:54:51.100" v="320"/>
          <ac:graphicFrameMkLst>
            <pc:docMk/>
            <pc:sldMk cId="2792149813" sldId="362"/>
            <ac:graphicFrameMk id="5" creationId="{C5FD7401-6BE6-4C81-9BF0-E4B83CBA1CAC}"/>
          </ac:graphicFrameMkLst>
        </pc:graphicFrameChg>
        <pc:graphicFrameChg chg="mod modGraphic">
          <ac:chgData name="m.wilnhammer" userId="S::m.wilnhammer_asi-assurance.org#ext#@onefsc.onmicrosoft.com::5801dffc-2aca-42a2-a180-aa93cdd869db" providerId="AD" clId="Web-{0DA88DA1-CEFE-7DF8-9BF7-B90FC62D1F5B}" dt="2025-03-03T18:55:05.772" v="329"/>
          <ac:graphicFrameMkLst>
            <pc:docMk/>
            <pc:sldMk cId="2792149813" sldId="362"/>
            <ac:graphicFrameMk id="6" creationId="{52DA0EDA-004D-45DF-BCF7-0BAE2FED6A5E}"/>
          </ac:graphicFrameMkLst>
        </pc:graphicFrameChg>
      </pc:sldChg>
      <pc:sldChg chg="modSp mod modClrScheme chgLayout">
        <pc:chgData name="m.wilnhammer" userId="S::m.wilnhammer_asi-assurance.org#ext#@onefsc.onmicrosoft.com::5801dffc-2aca-42a2-a180-aa93cdd869db" providerId="AD" clId="Web-{0DA88DA1-CEFE-7DF8-9BF7-B90FC62D1F5B}" dt="2025-03-03T18:46:16.340" v="18"/>
        <pc:sldMkLst>
          <pc:docMk/>
          <pc:sldMk cId="2088897204" sldId="363"/>
        </pc:sldMkLst>
        <pc:spChg chg="mod ord">
          <ac:chgData name="m.wilnhammer" userId="S::m.wilnhammer_asi-assurance.org#ext#@onefsc.onmicrosoft.com::5801dffc-2aca-42a2-a180-aa93cdd869db" providerId="AD" clId="Web-{0DA88DA1-CEFE-7DF8-9BF7-B90FC62D1F5B}" dt="2025-03-03T18:46:16.340" v="18"/>
          <ac:spMkLst>
            <pc:docMk/>
            <pc:sldMk cId="2088897204" sldId="363"/>
            <ac:spMk id="2" creationId="{68FE4C75-4338-43EC-93AA-790CFF4DB395}"/>
          </ac:spMkLst>
        </pc:spChg>
      </pc:sldChg>
      <pc:sldChg chg="modSp mod modClrScheme modCm chgLayout">
        <pc:chgData name="m.wilnhammer" userId="S::m.wilnhammer_asi-assurance.org#ext#@onefsc.onmicrosoft.com::5801dffc-2aca-42a2-a180-aa93cdd869db" providerId="AD" clId="Web-{0DA88DA1-CEFE-7DF8-9BF7-B90FC62D1F5B}" dt="2025-03-03T18:55:34.991" v="335"/>
        <pc:sldMkLst>
          <pc:docMk/>
          <pc:sldMk cId="3318845711" sldId="364"/>
        </pc:sldMkLst>
        <pc:graphicFrameChg chg="mod modGraphic">
          <ac:chgData name="m.wilnhammer" userId="S::m.wilnhammer_asi-assurance.org#ext#@onefsc.onmicrosoft.com::5801dffc-2aca-42a2-a180-aa93cdd869db" providerId="AD" clId="Web-{0DA88DA1-CEFE-7DF8-9BF7-B90FC62D1F5B}" dt="2025-03-03T18:55:34.991" v="335"/>
          <ac:graphicFrameMkLst>
            <pc:docMk/>
            <pc:sldMk cId="3318845711" sldId="364"/>
            <ac:graphicFrameMk id="4" creationId="{21F6707F-BACA-469C-894F-F0ECF12BFB4B}"/>
          </ac:graphicFrameMkLst>
        </pc:graphicFrameChg>
        <pc:extLst>
          <p:ext xmlns:p="http://schemas.openxmlformats.org/presentationml/2006/main" uri="{D6D511B9-2390-475A-947B-AFAB55BFBCF1}">
            <pc226:cmChg xmlns:pc226="http://schemas.microsoft.com/office/powerpoint/2022/06/main/command" chg="mod">
              <pc226:chgData name="m.wilnhammer" userId="S::m.wilnhammer_asi-assurance.org#ext#@onefsc.onmicrosoft.com::5801dffc-2aca-42a2-a180-aa93cdd869db" providerId="AD" clId="Web-{0DA88DA1-CEFE-7DF8-9BF7-B90FC62D1F5B}" dt="2025-03-03T18:55:34.975" v="334"/>
              <pc2:cmMkLst xmlns:pc2="http://schemas.microsoft.com/office/powerpoint/2019/9/main/command">
                <pc:docMk/>
                <pc:sldMk cId="3318845711" sldId="364"/>
                <pc2:cmMk id="{9A85BBF3-F65D-4DF0-88DB-A391746339D1}"/>
              </pc2:cmMkLst>
            </pc226:cmChg>
          </p:ext>
        </pc:extLst>
      </pc:sldChg>
      <pc:sldChg chg="modSp mod modClrScheme chgLayout">
        <pc:chgData name="m.wilnhammer" userId="S::m.wilnhammer_asi-assurance.org#ext#@onefsc.onmicrosoft.com::5801dffc-2aca-42a2-a180-aa93cdd869db" providerId="AD" clId="Web-{0DA88DA1-CEFE-7DF8-9BF7-B90FC62D1F5B}" dt="2025-03-03T18:46:17.090" v="33"/>
        <pc:sldMkLst>
          <pc:docMk/>
          <pc:sldMk cId="2417026904" sldId="365"/>
        </pc:sldMkLst>
        <pc:spChg chg="mod ord">
          <ac:chgData name="m.wilnhammer" userId="S::m.wilnhammer_asi-assurance.org#ext#@onefsc.onmicrosoft.com::5801dffc-2aca-42a2-a180-aa93cdd869db" providerId="AD" clId="Web-{0DA88DA1-CEFE-7DF8-9BF7-B90FC62D1F5B}" dt="2025-03-03T18:46:17.090" v="33"/>
          <ac:spMkLst>
            <pc:docMk/>
            <pc:sldMk cId="2417026904" sldId="365"/>
            <ac:spMk id="2" creationId="{C479F546-621E-47DB-BBF0-5701627C03D4}"/>
          </ac:spMkLst>
        </pc:spChg>
        <pc:spChg chg="mod ord">
          <ac:chgData name="m.wilnhammer" userId="S::m.wilnhammer_asi-assurance.org#ext#@onefsc.onmicrosoft.com::5801dffc-2aca-42a2-a180-aa93cdd869db" providerId="AD" clId="Web-{0DA88DA1-CEFE-7DF8-9BF7-B90FC62D1F5B}" dt="2025-03-03T18:46:17.090" v="33"/>
          <ac:spMkLst>
            <pc:docMk/>
            <pc:sldMk cId="2417026904" sldId="365"/>
            <ac:spMk id="3" creationId="{2C0392D8-4781-4110-813C-C716B294C084}"/>
          </ac:spMkLst>
        </pc:spChg>
      </pc:sldChg>
      <pc:sldChg chg="modSp mod modClrScheme chgLayout">
        <pc:chgData name="m.wilnhammer" userId="S::m.wilnhammer_asi-assurance.org#ext#@onefsc.onmicrosoft.com::5801dffc-2aca-42a2-a180-aa93cdd869db" providerId="AD" clId="Web-{0DA88DA1-CEFE-7DF8-9BF7-B90FC62D1F5B}" dt="2025-03-03T18:46:41.543" v="39" actId="14100"/>
        <pc:sldMkLst>
          <pc:docMk/>
          <pc:sldMk cId="3634746704" sldId="366"/>
        </pc:sldMkLst>
        <pc:spChg chg="mod ord">
          <ac:chgData name="m.wilnhammer" userId="S::m.wilnhammer_asi-assurance.org#ext#@onefsc.onmicrosoft.com::5801dffc-2aca-42a2-a180-aa93cdd869db" providerId="AD" clId="Web-{0DA88DA1-CEFE-7DF8-9BF7-B90FC62D1F5B}" dt="2025-03-03T18:46:17.137" v="35"/>
          <ac:spMkLst>
            <pc:docMk/>
            <pc:sldMk cId="3634746704" sldId="366"/>
            <ac:spMk id="2" creationId="{1C0D6016-77DA-A027-E85D-7D862CED6E0C}"/>
          </ac:spMkLst>
        </pc:spChg>
        <pc:spChg chg="mod ord">
          <ac:chgData name="m.wilnhammer" userId="S::m.wilnhammer_asi-assurance.org#ext#@onefsc.onmicrosoft.com::5801dffc-2aca-42a2-a180-aa93cdd869db" providerId="AD" clId="Web-{0DA88DA1-CEFE-7DF8-9BF7-B90FC62D1F5B}" dt="2025-03-03T18:46:41.543" v="39" actId="14100"/>
          <ac:spMkLst>
            <pc:docMk/>
            <pc:sldMk cId="3634746704" sldId="366"/>
            <ac:spMk id="3" creationId="{1691BD41-F7B5-8D10-FE1B-B5CF8D733D9D}"/>
          </ac:spMkLst>
        </pc:spChg>
      </pc:sldChg>
    </pc:docChg>
  </pc:docChgLst>
  <pc:docChgLst>
    <pc:chgData name="Emily White" userId="a1817587-c932-4657-96c7-0eb1c9f81ac9" providerId="ADAL" clId="{373B9054-7C2F-49F9-A991-482B8A0B5B19}"/>
    <pc:docChg chg="">
      <pc:chgData name="Emily White" userId="a1817587-c932-4657-96c7-0eb1c9f81ac9" providerId="ADAL" clId="{373B9054-7C2F-49F9-A991-482B8A0B5B19}" dt="2024-11-26T09:53:00.452" v="24"/>
      <pc:docMkLst>
        <pc:docMk/>
      </pc:docMkLst>
      <pc:sldChg chg="addCm">
        <pc:chgData name="Emily White" userId="a1817587-c932-4657-96c7-0eb1c9f81ac9" providerId="ADAL" clId="{373B9054-7C2F-49F9-A991-482B8A0B5B19}" dt="2024-11-26T09:44:37.968" v="18"/>
        <pc:sldMkLst>
          <pc:docMk/>
          <pc:sldMk cId="2590914067" sldId="259"/>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44:37.968" v="18"/>
              <pc2:cmMkLst xmlns:pc2="http://schemas.microsoft.com/office/powerpoint/2019/9/main/command">
                <pc:docMk/>
                <pc:sldMk cId="2590914067" sldId="259"/>
                <pc2:cmMk id="{8469BB25-0702-464A-A31C-0C3875399889}"/>
              </pc2:cmMkLst>
            </pc226:cmChg>
          </p:ext>
        </pc:extLst>
      </pc:sldChg>
      <pc:sldChg chg="addCm modCm">
        <pc:chgData name="Emily White" userId="a1817587-c932-4657-96c7-0eb1c9f81ac9" providerId="ADAL" clId="{373B9054-7C2F-49F9-A991-482B8A0B5B19}" dt="2024-11-26T09:49:45.072" v="22"/>
        <pc:sldMkLst>
          <pc:docMk/>
          <pc:sldMk cId="228608890" sldId="260"/>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49:45.072" v="22"/>
              <pc2:cmMkLst xmlns:pc2="http://schemas.microsoft.com/office/powerpoint/2019/9/main/command">
                <pc:docMk/>
                <pc:sldMk cId="228608890" sldId="260"/>
                <pc2:cmMk id="{33CCF307-F794-4B0B-919E-8E6EBAC4CD3F}"/>
              </pc2:cmMkLst>
            </pc226:cmChg>
            <pc226:cmChg xmlns:pc226="http://schemas.microsoft.com/office/powerpoint/2022/06/main/command" chg="add">
              <pc226:chgData name="Emily White" userId="a1817587-c932-4657-96c7-0eb1c9f81ac9" providerId="ADAL" clId="{373B9054-7C2F-49F9-A991-482B8A0B5B19}" dt="2024-11-26T09:47:47.156" v="19"/>
              <pc2:cmMkLst xmlns:pc2="http://schemas.microsoft.com/office/powerpoint/2019/9/main/command">
                <pc:docMk/>
                <pc:sldMk cId="228608890" sldId="260"/>
                <pc2:cmMk id="{5E243A27-19C1-4BCC-8702-B933A9C01D10}"/>
              </pc2:cmMkLst>
            </pc226:cmChg>
            <pc226:cmChg xmlns:pc226="http://schemas.microsoft.com/office/powerpoint/2022/06/main/command" chg="add">
              <pc226:chgData name="Emily White" userId="a1817587-c932-4657-96c7-0eb1c9f81ac9" providerId="ADAL" clId="{373B9054-7C2F-49F9-A991-482B8A0B5B19}" dt="2024-11-26T09:49:07.151" v="21"/>
              <pc2:cmMkLst xmlns:pc2="http://schemas.microsoft.com/office/powerpoint/2019/9/main/command">
                <pc:docMk/>
                <pc:sldMk cId="228608890" sldId="260"/>
                <pc2:cmMk id="{4B6A9641-A328-4145-8571-10599FCE9039}"/>
              </pc2:cmMkLst>
              <pc226:cmRplyChg chg="add">
                <pc226:chgData name="Emily White" userId="a1817587-c932-4657-96c7-0eb1c9f81ac9" providerId="ADAL" clId="{373B9054-7C2F-49F9-A991-482B8A0B5B19}" dt="2024-11-26T09:49:07.151" v="21"/>
                <pc2:cmRplyMkLst xmlns:pc2="http://schemas.microsoft.com/office/powerpoint/2019/9/main/command">
                  <pc:docMk/>
                  <pc:sldMk cId="228608890" sldId="260"/>
                  <pc2:cmMk id="{4B6A9641-A328-4145-8571-10599FCE9039}"/>
                  <pc2:cmRplyMk id="{FA1BEAB4-6E8B-4BCE-A075-76BEC69D05C6}"/>
                </pc2:cmRplyMkLst>
              </pc226:cmRplyChg>
            </pc226:cmChg>
          </p:ext>
        </pc:extLst>
      </pc:sldChg>
      <pc:sldChg chg="addCm">
        <pc:chgData name="Emily White" userId="a1817587-c932-4657-96c7-0eb1c9f81ac9" providerId="ADAL" clId="{373B9054-7C2F-49F9-A991-482B8A0B5B19}" dt="2024-11-26T09:52:24.522" v="23"/>
        <pc:sldMkLst>
          <pc:docMk/>
          <pc:sldMk cId="1273080371" sldId="261"/>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52:24.522" v="23"/>
              <pc2:cmMkLst xmlns:pc2="http://schemas.microsoft.com/office/powerpoint/2019/9/main/command">
                <pc:docMk/>
                <pc:sldMk cId="1273080371" sldId="261"/>
                <pc2:cmMk id="{61D41D3D-DE7B-40FD-8118-CB7BB0F44AE5}"/>
              </pc2:cmMkLst>
            </pc226:cmChg>
          </p:ext>
        </pc:extLst>
      </pc:sldChg>
      <pc:sldChg chg="addCm">
        <pc:chgData name="Emily White" userId="a1817587-c932-4657-96c7-0eb1c9f81ac9" providerId="ADAL" clId="{373B9054-7C2F-49F9-A991-482B8A0B5B19}" dt="2024-11-26T09:53:00.452" v="24"/>
        <pc:sldMkLst>
          <pc:docMk/>
          <pc:sldMk cId="2353187045" sldId="262"/>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53:00.452" v="24"/>
              <pc2:cmMkLst xmlns:pc2="http://schemas.microsoft.com/office/powerpoint/2019/9/main/command">
                <pc:docMk/>
                <pc:sldMk cId="2353187045" sldId="262"/>
                <pc2:cmMk id="{92B0849E-E791-43CF-B6EE-CB03945BE5CA}"/>
              </pc2:cmMkLst>
            </pc226:cmChg>
          </p:ext>
        </pc:extLst>
      </pc:sldChg>
      <pc:sldChg chg="addCm modCm">
        <pc:chgData name="Emily White" userId="a1817587-c932-4657-96c7-0eb1c9f81ac9" providerId="ADAL" clId="{373B9054-7C2F-49F9-A991-482B8A0B5B19}" dt="2024-11-26T09:29:03.272" v="11"/>
        <pc:sldMkLst>
          <pc:docMk/>
          <pc:sldMk cId="1272139529" sldId="273"/>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29:03.272" v="11"/>
              <pc2:cmMkLst xmlns:pc2="http://schemas.microsoft.com/office/powerpoint/2019/9/main/command">
                <pc:docMk/>
                <pc:sldMk cId="1272139529" sldId="273"/>
                <pc2:cmMk id="{0AB533AA-F59E-4B9E-839C-C83EC8EAF7D8}"/>
              </pc2:cmMkLst>
              <pc226:cmRplyChg chg="add">
                <pc226:chgData name="Emily White" userId="a1817587-c932-4657-96c7-0eb1c9f81ac9" providerId="ADAL" clId="{373B9054-7C2F-49F9-A991-482B8A0B5B19}" dt="2024-11-26T09:29:03.272" v="11"/>
                <pc2:cmRplyMkLst xmlns:pc2="http://schemas.microsoft.com/office/powerpoint/2019/9/main/command">
                  <pc:docMk/>
                  <pc:sldMk cId="1272139529" sldId="273"/>
                  <pc2:cmMk id="{0AB533AA-F59E-4B9E-839C-C83EC8EAF7D8}"/>
                  <pc2:cmRplyMk id="{5AA91B53-00A8-4A89-BD96-A32D935F2DC8}"/>
                </pc2:cmRplyMkLst>
              </pc226:cmRplyChg>
            </pc226:cmChg>
            <pc226:cmChg xmlns:pc226="http://schemas.microsoft.com/office/powerpoint/2022/06/main/command" chg="add">
              <pc226:chgData name="Emily White" userId="a1817587-c932-4657-96c7-0eb1c9f81ac9" providerId="ADAL" clId="{373B9054-7C2F-49F9-A991-482B8A0B5B19}" dt="2024-11-26T09:28:52.647" v="10"/>
              <pc2:cmMkLst xmlns:pc2="http://schemas.microsoft.com/office/powerpoint/2019/9/main/command">
                <pc:docMk/>
                <pc:sldMk cId="1272139529" sldId="273"/>
                <pc2:cmMk id="{F0D65AAC-A77B-401D-A885-FAFACC92D766}"/>
              </pc2:cmMkLst>
            </pc226:cmChg>
          </p:ext>
        </pc:extLst>
      </pc:sldChg>
      <pc:sldChg chg="addCm">
        <pc:chgData name="Emily White" userId="a1817587-c932-4657-96c7-0eb1c9f81ac9" providerId="ADAL" clId="{373B9054-7C2F-49F9-A991-482B8A0B5B19}" dt="2024-11-26T09:30:10.925" v="12"/>
        <pc:sldMkLst>
          <pc:docMk/>
          <pc:sldMk cId="3253652950" sldId="275"/>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30:10.925" v="12"/>
              <pc2:cmMkLst xmlns:pc2="http://schemas.microsoft.com/office/powerpoint/2019/9/main/command">
                <pc:docMk/>
                <pc:sldMk cId="3253652950" sldId="275"/>
                <pc2:cmMk id="{AABDEC00-59F1-47EE-A0FD-45FFE9FE9A12}"/>
              </pc2:cmMkLst>
            </pc226:cmChg>
          </p:ext>
        </pc:extLst>
      </pc:sldChg>
      <pc:sldChg chg="addCm modCm">
        <pc:chgData name="Emily White" userId="a1817587-c932-4657-96c7-0eb1c9f81ac9" providerId="ADAL" clId="{373B9054-7C2F-49F9-A991-482B8A0B5B19}" dt="2024-11-26T09:33:32.117" v="14"/>
        <pc:sldMkLst>
          <pc:docMk/>
          <pc:sldMk cId="542505674" sldId="276"/>
        </pc:sldMkLst>
        <pc:extLst>
          <p:ext xmlns:p="http://schemas.openxmlformats.org/presentationml/2006/main" uri="{D6D511B9-2390-475A-947B-AFAB55BFBCF1}">
            <pc226:cmChg xmlns:pc226="http://schemas.microsoft.com/office/powerpoint/2022/06/main/command" chg="add mod">
              <pc226:chgData name="Emily White" userId="a1817587-c932-4657-96c7-0eb1c9f81ac9" providerId="ADAL" clId="{373B9054-7C2F-49F9-A991-482B8A0B5B19}" dt="2024-11-26T09:33:32.117" v="14"/>
              <pc2:cmMkLst xmlns:pc2="http://schemas.microsoft.com/office/powerpoint/2019/9/main/command">
                <pc:docMk/>
                <pc:sldMk cId="542505674" sldId="276"/>
                <pc2:cmMk id="{C92CF7A3-0D92-449F-80F4-00C886631AEF}"/>
              </pc2:cmMkLst>
            </pc226:cmChg>
          </p:ext>
        </pc:extLst>
      </pc:sldChg>
      <pc:sldChg chg="addCm">
        <pc:chgData name="Emily White" userId="a1817587-c932-4657-96c7-0eb1c9f81ac9" providerId="ADAL" clId="{373B9054-7C2F-49F9-A991-482B8A0B5B19}" dt="2024-11-26T09:36:06.291" v="15"/>
        <pc:sldMkLst>
          <pc:docMk/>
          <pc:sldMk cId="3682083355" sldId="277"/>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36:06.291" v="15"/>
              <pc2:cmMkLst xmlns:pc2="http://schemas.microsoft.com/office/powerpoint/2019/9/main/command">
                <pc:docMk/>
                <pc:sldMk cId="3682083355" sldId="277"/>
                <pc2:cmMk id="{D0D7DD64-53DC-4BDA-82A3-7D3C8055845C}"/>
              </pc2:cmMkLst>
            </pc226:cmChg>
          </p:ext>
        </pc:extLst>
      </pc:sldChg>
      <pc:sldChg chg="addCm">
        <pc:chgData name="Emily White" userId="a1817587-c932-4657-96c7-0eb1c9f81ac9" providerId="ADAL" clId="{373B9054-7C2F-49F9-A991-482B8A0B5B19}" dt="2024-11-26T09:17:33.905" v="1"/>
        <pc:sldMkLst>
          <pc:docMk/>
          <pc:sldMk cId="3960377600" sldId="351"/>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17:33.905" v="1"/>
              <pc2:cmMkLst xmlns:pc2="http://schemas.microsoft.com/office/powerpoint/2019/9/main/command">
                <pc:docMk/>
                <pc:sldMk cId="3960377600" sldId="351"/>
                <pc2:cmMk id="{40081425-DFC5-451A-96AF-45D11686F58C}"/>
              </pc2:cmMkLst>
            </pc226:cmChg>
          </p:ext>
        </pc:extLst>
      </pc:sldChg>
      <pc:sldChg chg="addCm">
        <pc:chgData name="Emily White" userId="a1817587-c932-4657-96c7-0eb1c9f81ac9" providerId="ADAL" clId="{373B9054-7C2F-49F9-A991-482B8A0B5B19}" dt="2024-11-26T09:16:26.317" v="0"/>
        <pc:sldMkLst>
          <pc:docMk/>
          <pc:sldMk cId="642787909" sldId="353"/>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16:26.317" v="0"/>
              <pc2:cmMkLst xmlns:pc2="http://schemas.microsoft.com/office/powerpoint/2019/9/main/command">
                <pc:docMk/>
                <pc:sldMk cId="642787909" sldId="353"/>
                <pc2:cmMk id="{19277D7C-21A2-44BD-94A8-2AA0529B3A9A}"/>
              </pc2:cmMkLst>
            </pc226:cmChg>
          </p:ext>
        </pc:extLst>
      </pc:sldChg>
      <pc:sldChg chg="addCm">
        <pc:chgData name="Emily White" userId="a1817587-c932-4657-96c7-0eb1c9f81ac9" providerId="ADAL" clId="{373B9054-7C2F-49F9-A991-482B8A0B5B19}" dt="2024-11-26T09:17:56.837" v="2"/>
        <pc:sldMkLst>
          <pc:docMk/>
          <pc:sldMk cId="3150800639" sldId="358"/>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17:56.837" v="2"/>
              <pc2:cmMkLst xmlns:pc2="http://schemas.microsoft.com/office/powerpoint/2019/9/main/command">
                <pc:docMk/>
                <pc:sldMk cId="3150800639" sldId="358"/>
                <pc2:cmMk id="{3A280C69-0A07-400F-9118-BF858A5BBAE1}"/>
              </pc2:cmMkLst>
            </pc226:cmChg>
          </p:ext>
        </pc:extLst>
      </pc:sldChg>
      <pc:sldChg chg="addCm">
        <pc:chgData name="Emily White" userId="a1817587-c932-4657-96c7-0eb1c9f81ac9" providerId="ADAL" clId="{373B9054-7C2F-49F9-A991-482B8A0B5B19}" dt="2024-11-26T09:42:35.437" v="16"/>
        <pc:sldMkLst>
          <pc:docMk/>
          <pc:sldMk cId="1816978070" sldId="359"/>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42:35.437" v="16"/>
              <pc2:cmMkLst xmlns:pc2="http://schemas.microsoft.com/office/powerpoint/2019/9/main/command">
                <pc:docMk/>
                <pc:sldMk cId="1816978070" sldId="359"/>
                <pc2:cmMk id="{11DF96E6-F300-46FA-8041-8293C11EF2AB}"/>
              </pc2:cmMkLst>
            </pc226:cmChg>
          </p:ext>
        </pc:extLst>
      </pc:sldChg>
      <pc:sldChg chg="addCm">
        <pc:chgData name="Emily White" userId="a1817587-c932-4657-96c7-0eb1c9f81ac9" providerId="ADAL" clId="{373B9054-7C2F-49F9-A991-482B8A0B5B19}" dt="2024-11-26T09:43:42.553" v="17"/>
        <pc:sldMkLst>
          <pc:docMk/>
          <pc:sldMk cId="2549830022" sldId="360"/>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43:42.553" v="17"/>
              <pc2:cmMkLst xmlns:pc2="http://schemas.microsoft.com/office/powerpoint/2019/9/main/command">
                <pc:docMk/>
                <pc:sldMk cId="2549830022" sldId="360"/>
                <pc2:cmMk id="{23EB635F-0784-4FFF-91A7-8115E7E1A10C}"/>
              </pc2:cmMkLst>
            </pc226:cmChg>
          </p:ext>
        </pc:extLst>
      </pc:sldChg>
      <pc:sldChg chg="addCm">
        <pc:chgData name="Emily White" userId="a1817587-c932-4657-96c7-0eb1c9f81ac9" providerId="ADAL" clId="{373B9054-7C2F-49F9-A991-482B8A0B5B19}" dt="2024-11-26T09:22:31.405" v="6"/>
        <pc:sldMkLst>
          <pc:docMk/>
          <pc:sldMk cId="304827999" sldId="361"/>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22:31.405" v="6"/>
              <pc2:cmMkLst xmlns:pc2="http://schemas.microsoft.com/office/powerpoint/2019/9/main/command">
                <pc:docMk/>
                <pc:sldMk cId="304827999" sldId="361"/>
                <pc2:cmMk id="{19EAF172-15F7-4056-98DB-9E6F73F09C52}"/>
              </pc2:cmMkLst>
            </pc226:cmChg>
          </p:ext>
        </pc:extLst>
      </pc:sldChg>
      <pc:sldChg chg="addCm modCm">
        <pc:chgData name="Emily White" userId="a1817587-c932-4657-96c7-0eb1c9f81ac9" providerId="ADAL" clId="{373B9054-7C2F-49F9-A991-482B8A0B5B19}" dt="2024-11-26T09:21:25.848" v="5"/>
        <pc:sldMkLst>
          <pc:docMk/>
          <pc:sldMk cId="2088897204" sldId="363"/>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21:25.848" v="5"/>
              <pc2:cmMkLst xmlns:pc2="http://schemas.microsoft.com/office/powerpoint/2019/9/main/command">
                <pc:docMk/>
                <pc:sldMk cId="2088897204" sldId="363"/>
                <pc2:cmMk id="{7BBF4DEF-CC67-4D7B-B01B-C10599DF21C0}"/>
              </pc2:cmMkLst>
              <pc226:cmRplyChg chg="add">
                <pc226:chgData name="Emily White" userId="a1817587-c932-4657-96c7-0eb1c9f81ac9" providerId="ADAL" clId="{373B9054-7C2F-49F9-A991-482B8A0B5B19}" dt="2024-11-26T09:20:31.010" v="4"/>
                <pc2:cmRplyMkLst xmlns:pc2="http://schemas.microsoft.com/office/powerpoint/2019/9/main/command">
                  <pc:docMk/>
                  <pc:sldMk cId="2088897204" sldId="363"/>
                  <pc2:cmMk id="{7BBF4DEF-CC67-4D7B-B01B-C10599DF21C0}"/>
                  <pc2:cmRplyMk id="{5831406D-32A7-4C91-8DBE-36882F482DDB}"/>
                </pc2:cmRplyMkLst>
              </pc226:cmRplyChg>
              <pc226:cmRplyChg chg="add">
                <pc226:chgData name="Emily White" userId="a1817587-c932-4657-96c7-0eb1c9f81ac9" providerId="ADAL" clId="{373B9054-7C2F-49F9-A991-482B8A0B5B19}" dt="2024-11-26T09:21:25.848" v="5"/>
                <pc2:cmRplyMkLst xmlns:pc2="http://schemas.microsoft.com/office/powerpoint/2019/9/main/command">
                  <pc:docMk/>
                  <pc:sldMk cId="2088897204" sldId="363"/>
                  <pc2:cmMk id="{7BBF4DEF-CC67-4D7B-B01B-C10599DF21C0}"/>
                  <pc2:cmRplyMk id="{01501EFA-4990-4D74-B3DF-4B93659857B4}"/>
                </pc2:cmRplyMkLst>
              </pc226:cmRplyChg>
            </pc226:cmChg>
          </p:ext>
        </pc:extLst>
      </pc:sldChg>
      <pc:sldChg chg="addCm">
        <pc:chgData name="Emily White" userId="a1817587-c932-4657-96c7-0eb1c9f81ac9" providerId="ADAL" clId="{373B9054-7C2F-49F9-A991-482B8A0B5B19}" dt="2024-11-26T09:27:13.273" v="8"/>
        <pc:sldMkLst>
          <pc:docMk/>
          <pc:sldMk cId="3318845711" sldId="364"/>
        </pc:sldMkLst>
        <pc:extLst>
          <p:ext xmlns:p="http://schemas.openxmlformats.org/presentationml/2006/main" uri="{D6D511B9-2390-475A-947B-AFAB55BFBCF1}">
            <pc226:cmChg xmlns:pc226="http://schemas.microsoft.com/office/powerpoint/2022/06/main/command" chg="add">
              <pc226:chgData name="Emily White" userId="a1817587-c932-4657-96c7-0eb1c9f81ac9" providerId="ADAL" clId="{373B9054-7C2F-49F9-A991-482B8A0B5B19}" dt="2024-11-26T09:27:13.273" v="8"/>
              <pc2:cmMkLst xmlns:pc2="http://schemas.microsoft.com/office/powerpoint/2019/9/main/command">
                <pc:docMk/>
                <pc:sldMk cId="3318845711" sldId="364"/>
                <pc2:cmMk id="{4E685262-EA5D-46D6-BC29-E33D423DE056}"/>
              </pc2:cmMkLst>
            </pc226:cmChg>
            <pc226:cmChg xmlns:pc226="http://schemas.microsoft.com/office/powerpoint/2022/06/main/command" chg="add">
              <pc226:chgData name="Emily White" userId="a1817587-c932-4657-96c7-0eb1c9f81ac9" providerId="ADAL" clId="{373B9054-7C2F-49F9-A991-482B8A0B5B19}" dt="2024-11-26T09:25:56.492" v="7"/>
              <pc2:cmMkLst xmlns:pc2="http://schemas.microsoft.com/office/powerpoint/2019/9/main/command">
                <pc:docMk/>
                <pc:sldMk cId="3318845711" sldId="364"/>
                <pc2:cmMk id="{9A85BBF3-F65D-4DF0-88DB-A391746339D1}"/>
              </pc2:cmMkLst>
            </pc226:cmChg>
          </p:ext>
        </pc:extLst>
      </pc:sldChg>
    </pc:docChg>
  </pc:docChgLst>
  <pc:docChgLst>
    <pc:chgData name="Mariam Khergiani" userId="S::m.khergiani@fsc.org::27c55ed9-4ae5-4285-b1f9-e9cfcfa3a004" providerId="AD" clId="Web-{1BA36853-3317-9A58-95CD-390695634A1D}"/>
    <pc:docChg chg="modSld">
      <pc:chgData name="Mariam Khergiani" userId="S::m.khergiani@fsc.org::27c55ed9-4ae5-4285-b1f9-e9cfcfa3a004" providerId="AD" clId="Web-{1BA36853-3317-9A58-95CD-390695634A1D}" dt="2024-11-25T11:20:17.331" v="1"/>
      <pc:docMkLst>
        <pc:docMk/>
      </pc:docMkLst>
      <pc:sldChg chg="modSp">
        <pc:chgData name="Mariam Khergiani" userId="S::m.khergiani@fsc.org::27c55ed9-4ae5-4285-b1f9-e9cfcfa3a004" providerId="AD" clId="Web-{1BA36853-3317-9A58-95CD-390695634A1D}" dt="2024-11-25T11:20:17.331" v="1"/>
        <pc:sldMkLst>
          <pc:docMk/>
          <pc:sldMk cId="1272139529" sldId="273"/>
        </pc:sldMkLst>
      </pc:sldChg>
    </pc:docChg>
  </pc:docChgLst>
  <pc:docChgLst>
    <pc:chgData name="m.wilnhammer" userId="S::m.wilnhammer_asi-assurance.org#ext#@onefsc.onmicrosoft.com::5801dffc-2aca-42a2-a180-aa93cdd869db" providerId="AD" clId="Web-{33494D20-6434-189E-E4ED-B4AE54993F7A}"/>
    <pc:docChg chg="modSld">
      <pc:chgData name="m.wilnhammer" userId="S::m.wilnhammer_asi-assurance.org#ext#@onefsc.onmicrosoft.com::5801dffc-2aca-42a2-a180-aa93cdd869db" providerId="AD" clId="Web-{33494D20-6434-189E-E4ED-B4AE54993F7A}" dt="2025-02-28T09:40:23.028" v="357"/>
      <pc:docMkLst>
        <pc:docMk/>
      </pc:docMkLst>
      <pc:sldChg chg="modSp">
        <pc:chgData name="m.wilnhammer" userId="S::m.wilnhammer_asi-assurance.org#ext#@onefsc.onmicrosoft.com::5801dffc-2aca-42a2-a180-aa93cdd869db" providerId="AD" clId="Web-{33494D20-6434-189E-E4ED-B4AE54993F7A}" dt="2025-02-28T09:30:35.449" v="245" actId="1076"/>
        <pc:sldMkLst>
          <pc:docMk/>
          <pc:sldMk cId="2590914067" sldId="259"/>
        </pc:sldMkLst>
        <pc:spChg chg="mod">
          <ac:chgData name="m.wilnhammer" userId="S::m.wilnhammer_asi-assurance.org#ext#@onefsc.onmicrosoft.com::5801dffc-2aca-42a2-a180-aa93cdd869db" providerId="AD" clId="Web-{33494D20-6434-189E-E4ED-B4AE54993F7A}" dt="2025-02-28T09:30:35.449" v="245" actId="1076"/>
          <ac:spMkLst>
            <pc:docMk/>
            <pc:sldMk cId="2590914067" sldId="259"/>
            <ac:spMk id="3" creationId="{E4456AFF-E25C-44DF-BB4B-9A0E918BDECE}"/>
          </ac:spMkLst>
        </pc:spChg>
        <pc:spChg chg="mod">
          <ac:chgData name="m.wilnhammer" userId="S::m.wilnhammer_asi-assurance.org#ext#@onefsc.onmicrosoft.com::5801dffc-2aca-42a2-a180-aa93cdd869db" providerId="AD" clId="Web-{33494D20-6434-189E-E4ED-B4AE54993F7A}" dt="2025-02-28T09:30:35.449" v="244" actId="1076"/>
          <ac:spMkLst>
            <pc:docMk/>
            <pc:sldMk cId="2590914067" sldId="259"/>
            <ac:spMk id="4" creationId="{0AE24283-5922-4885-9DFC-F11627E63129}"/>
          </ac:spMkLst>
        </pc:spChg>
      </pc:sldChg>
      <pc:sldChg chg="modSp modCm modNotes">
        <pc:chgData name="m.wilnhammer" userId="S::m.wilnhammer_asi-assurance.org#ext#@onefsc.onmicrosoft.com::5801dffc-2aca-42a2-a180-aa93cdd869db" providerId="AD" clId="Web-{33494D20-6434-189E-E4ED-B4AE54993F7A}" dt="2025-02-28T09:40:23.028" v="357"/>
        <pc:sldMkLst>
          <pc:docMk/>
          <pc:sldMk cId="228608890" sldId="260"/>
        </pc:sldMkLst>
        <pc:spChg chg="mod">
          <ac:chgData name="m.wilnhammer" userId="S::m.wilnhammer_asi-assurance.org#ext#@onefsc.onmicrosoft.com::5801dffc-2aca-42a2-a180-aa93cdd869db" providerId="AD" clId="Web-{33494D20-6434-189E-E4ED-B4AE54993F7A}" dt="2025-02-28T09:35:05.691" v="260" actId="20577"/>
          <ac:spMkLst>
            <pc:docMk/>
            <pc:sldMk cId="228608890" sldId="260"/>
            <ac:spMk id="5" creationId="{E8A7B8C1-C957-488C-AF45-7648E056D728}"/>
          </ac:spMkLst>
        </pc:spChg>
        <pc:extLst>
          <p:ext xmlns:p="http://schemas.openxmlformats.org/presentationml/2006/main" uri="{D6D511B9-2390-475A-947B-AFAB55BFBCF1}">
            <pc226:cmChg xmlns:pc226="http://schemas.microsoft.com/office/powerpoint/2022/06/main/command" chg="mod">
              <pc226:chgData name="m.wilnhammer" userId="S::m.wilnhammer_asi-assurance.org#ext#@onefsc.onmicrosoft.com::5801dffc-2aca-42a2-a180-aa93cdd869db" providerId="AD" clId="Web-{33494D20-6434-189E-E4ED-B4AE54993F7A}" dt="2025-02-28T09:35:05.128" v="259" actId="20577"/>
              <pc2:cmMkLst xmlns:pc2="http://schemas.microsoft.com/office/powerpoint/2019/9/main/command">
                <pc:docMk/>
                <pc:sldMk cId="228608890" sldId="260"/>
                <pc2:cmMk id="{4B6A9641-A328-4145-8571-10599FCE9039}"/>
              </pc2:cmMkLst>
            </pc226:cmChg>
          </p:ext>
        </pc:extLst>
      </pc:sldChg>
      <pc:sldChg chg="modSp modNotes">
        <pc:chgData name="m.wilnhammer" userId="S::m.wilnhammer_asi-assurance.org#ext#@onefsc.onmicrosoft.com::5801dffc-2aca-42a2-a180-aa93cdd869db" providerId="AD" clId="Web-{33494D20-6434-189E-E4ED-B4AE54993F7A}" dt="2025-02-28T09:40:19.044" v="356"/>
        <pc:sldMkLst>
          <pc:docMk/>
          <pc:sldMk cId="1273080371" sldId="261"/>
        </pc:sldMkLst>
        <pc:spChg chg="mod">
          <ac:chgData name="m.wilnhammer" userId="S::m.wilnhammer_asi-assurance.org#ext#@onefsc.onmicrosoft.com::5801dffc-2aca-42a2-a180-aa93cdd869db" providerId="AD" clId="Web-{33494D20-6434-189E-E4ED-B4AE54993F7A}" dt="2025-02-28T09:39:16.339" v="351" actId="20577"/>
          <ac:spMkLst>
            <pc:docMk/>
            <pc:sldMk cId="1273080371" sldId="261"/>
            <ac:spMk id="5" creationId="{E8A7B8C1-C957-488C-AF45-7648E056D728}"/>
          </ac:spMkLst>
        </pc:spChg>
      </pc:sldChg>
      <pc:sldChg chg="modSp">
        <pc:chgData name="m.wilnhammer" userId="S::m.wilnhammer_asi-assurance.org#ext#@onefsc.onmicrosoft.com::5801dffc-2aca-42a2-a180-aa93cdd869db" providerId="AD" clId="Web-{33494D20-6434-189E-E4ED-B4AE54993F7A}" dt="2025-02-28T09:19:01.069" v="40"/>
        <pc:sldMkLst>
          <pc:docMk/>
          <pc:sldMk cId="3359641784" sldId="268"/>
        </pc:sldMkLst>
        <pc:spChg chg="mod">
          <ac:chgData name="m.wilnhammer" userId="S::m.wilnhammer_asi-assurance.org#ext#@onefsc.onmicrosoft.com::5801dffc-2aca-42a2-a180-aa93cdd869db" providerId="AD" clId="Web-{33494D20-6434-189E-E4ED-B4AE54993F7A}" dt="2025-02-28T09:16:59.644" v="4" actId="20577"/>
          <ac:spMkLst>
            <pc:docMk/>
            <pc:sldMk cId="3359641784" sldId="268"/>
            <ac:spMk id="2" creationId="{68FE4C75-4338-43EC-93AA-790CFF4DB395}"/>
          </ac:spMkLst>
        </pc:spChg>
        <pc:graphicFrameChg chg="mod modGraphic">
          <ac:chgData name="m.wilnhammer" userId="S::m.wilnhammer_asi-assurance.org#ext#@onefsc.onmicrosoft.com::5801dffc-2aca-42a2-a180-aa93cdd869db" providerId="AD" clId="Web-{33494D20-6434-189E-E4ED-B4AE54993F7A}" dt="2025-02-28T09:18:38.693" v="35"/>
          <ac:graphicFrameMkLst>
            <pc:docMk/>
            <pc:sldMk cId="3359641784" sldId="268"/>
            <ac:graphicFrameMk id="6" creationId="{1FD7C8E5-E1D6-403B-9F2A-A7D08AB305F3}"/>
          </ac:graphicFrameMkLst>
        </pc:graphicFrameChg>
        <pc:graphicFrameChg chg="mod modGraphic">
          <ac:chgData name="m.wilnhammer" userId="S::m.wilnhammer_asi-assurance.org#ext#@onefsc.onmicrosoft.com::5801dffc-2aca-42a2-a180-aa93cdd869db" providerId="AD" clId="Web-{33494D20-6434-189E-E4ED-B4AE54993F7A}" dt="2025-02-28T09:19:01.069" v="40"/>
          <ac:graphicFrameMkLst>
            <pc:docMk/>
            <pc:sldMk cId="3359641784" sldId="268"/>
            <ac:graphicFrameMk id="7" creationId="{9808DA3F-D237-4063-9537-544BC097DAD1}"/>
          </ac:graphicFrameMkLst>
        </pc:graphicFrameChg>
      </pc:sldChg>
      <pc:sldChg chg="modSp">
        <pc:chgData name="m.wilnhammer" userId="S::m.wilnhammer_asi-assurance.org#ext#@onefsc.onmicrosoft.com::5801dffc-2aca-42a2-a180-aa93cdd869db" providerId="AD" clId="Web-{33494D20-6434-189E-E4ED-B4AE54993F7A}" dt="2025-02-28T09:19:26.460" v="42"/>
        <pc:sldMkLst>
          <pc:docMk/>
          <pc:sldMk cId="3673722074" sldId="270"/>
        </pc:sldMkLst>
        <pc:graphicFrameChg chg="modGraphic">
          <ac:chgData name="m.wilnhammer" userId="S::m.wilnhammer_asi-assurance.org#ext#@onefsc.onmicrosoft.com::5801dffc-2aca-42a2-a180-aa93cdd869db" providerId="AD" clId="Web-{33494D20-6434-189E-E4ED-B4AE54993F7A}" dt="2025-02-28T09:19:26.460" v="42"/>
          <ac:graphicFrameMkLst>
            <pc:docMk/>
            <pc:sldMk cId="3673722074" sldId="270"/>
            <ac:graphicFrameMk id="5" creationId="{57BAA51C-D3FE-4C2C-9308-ABAA104BD64F}"/>
          </ac:graphicFrameMkLst>
        </pc:graphicFrameChg>
      </pc:sldChg>
      <pc:sldChg chg="modSp">
        <pc:chgData name="m.wilnhammer" userId="S::m.wilnhammer_asi-assurance.org#ext#@onefsc.onmicrosoft.com::5801dffc-2aca-42a2-a180-aa93cdd869db" providerId="AD" clId="Web-{33494D20-6434-189E-E4ED-B4AE54993F7A}" dt="2025-02-28T09:19:53.961" v="61"/>
        <pc:sldMkLst>
          <pc:docMk/>
          <pc:sldMk cId="845836741" sldId="272"/>
        </pc:sldMkLst>
        <pc:graphicFrameChg chg="mod modGraphic">
          <ac:chgData name="m.wilnhammer" userId="S::m.wilnhammer_asi-assurance.org#ext#@onefsc.onmicrosoft.com::5801dffc-2aca-42a2-a180-aa93cdd869db" providerId="AD" clId="Web-{33494D20-6434-189E-E4ED-B4AE54993F7A}" dt="2025-02-28T09:19:53.961" v="61"/>
          <ac:graphicFrameMkLst>
            <pc:docMk/>
            <pc:sldMk cId="845836741" sldId="272"/>
            <ac:graphicFrameMk id="6" creationId="{05098872-66B7-4945-87B4-F026B1310D6E}"/>
          </ac:graphicFrameMkLst>
        </pc:graphicFrameChg>
      </pc:sldChg>
      <pc:sldChg chg="modSp modCm">
        <pc:chgData name="m.wilnhammer" userId="S::m.wilnhammer_asi-assurance.org#ext#@onefsc.onmicrosoft.com::5801dffc-2aca-42a2-a180-aa93cdd869db" providerId="AD" clId="Web-{33494D20-6434-189E-E4ED-B4AE54993F7A}" dt="2025-02-28T09:26:24.191" v="147"/>
        <pc:sldMkLst>
          <pc:docMk/>
          <pc:sldMk cId="1272139529" sldId="273"/>
        </pc:sldMkLst>
        <pc:graphicFrameChg chg="mod modGraphic">
          <ac:chgData name="m.wilnhammer" userId="S::m.wilnhammer_asi-assurance.org#ext#@onefsc.onmicrosoft.com::5801dffc-2aca-42a2-a180-aa93cdd869db" providerId="AD" clId="Web-{33494D20-6434-189E-E4ED-B4AE54993F7A}" dt="2025-02-28T09:26:24.191" v="147"/>
          <ac:graphicFrameMkLst>
            <pc:docMk/>
            <pc:sldMk cId="1272139529" sldId="273"/>
            <ac:graphicFrameMk id="5" creationId="{5B968122-C453-40C6-807F-75D9767BC863}"/>
          </ac:graphicFrameMkLst>
        </pc:graphicFrameChg>
        <pc:extLst>
          <p:ext xmlns:p="http://schemas.openxmlformats.org/presentationml/2006/main" uri="{D6D511B9-2390-475A-947B-AFAB55BFBCF1}">
            <pc226:cmChg xmlns:pc226="http://schemas.microsoft.com/office/powerpoint/2022/06/main/command" chg="mod">
              <pc226:chgData name="m.wilnhammer" userId="S::m.wilnhammer_asi-assurance.org#ext#@onefsc.onmicrosoft.com::5801dffc-2aca-42a2-a180-aa93cdd869db" providerId="AD" clId="Web-{33494D20-6434-189E-E4ED-B4AE54993F7A}" dt="2025-02-28T09:26:24.191" v="146"/>
              <pc2:cmMkLst xmlns:pc2="http://schemas.microsoft.com/office/powerpoint/2019/9/main/command">
                <pc:docMk/>
                <pc:sldMk cId="1272139529" sldId="273"/>
                <pc2:cmMk id="{F0D65AAC-A77B-401D-A885-FAFACC92D766}"/>
              </pc2:cmMkLst>
            </pc226:cmChg>
          </p:ext>
        </pc:extLst>
      </pc:sldChg>
      <pc:sldChg chg="modSp">
        <pc:chgData name="m.wilnhammer" userId="S::m.wilnhammer_asi-assurance.org#ext#@onefsc.onmicrosoft.com::5801dffc-2aca-42a2-a180-aa93cdd869db" providerId="AD" clId="Web-{33494D20-6434-189E-E4ED-B4AE54993F7A}" dt="2025-02-28T09:29:32.681" v="202"/>
        <pc:sldMkLst>
          <pc:docMk/>
          <pc:sldMk cId="542505674" sldId="276"/>
        </pc:sldMkLst>
        <pc:graphicFrameChg chg="mod modGraphic">
          <ac:chgData name="m.wilnhammer" userId="S::m.wilnhammer_asi-assurance.org#ext#@onefsc.onmicrosoft.com::5801dffc-2aca-42a2-a180-aa93cdd869db" providerId="AD" clId="Web-{33494D20-6434-189E-E4ED-B4AE54993F7A}" dt="2025-02-28T09:29:32.681" v="202"/>
          <ac:graphicFrameMkLst>
            <pc:docMk/>
            <pc:sldMk cId="542505674" sldId="276"/>
            <ac:graphicFrameMk id="5" creationId="{919C4154-7450-462D-8853-022048400611}"/>
          </ac:graphicFrameMkLst>
        </pc:graphicFrameChg>
      </pc:sldChg>
      <pc:sldChg chg="modSp">
        <pc:chgData name="m.wilnhammer" userId="S::m.wilnhammer_asi-assurance.org#ext#@onefsc.onmicrosoft.com::5801dffc-2aca-42a2-a180-aa93cdd869db" providerId="AD" clId="Web-{33494D20-6434-189E-E4ED-B4AE54993F7A}" dt="2025-02-28T09:30:08.167" v="241"/>
        <pc:sldMkLst>
          <pc:docMk/>
          <pc:sldMk cId="3682083355" sldId="277"/>
        </pc:sldMkLst>
        <pc:graphicFrameChg chg="mod modGraphic">
          <ac:chgData name="m.wilnhammer" userId="S::m.wilnhammer_asi-assurance.org#ext#@onefsc.onmicrosoft.com::5801dffc-2aca-42a2-a180-aa93cdd869db" providerId="AD" clId="Web-{33494D20-6434-189E-E4ED-B4AE54993F7A}" dt="2025-02-28T09:30:08.167" v="241"/>
          <ac:graphicFrameMkLst>
            <pc:docMk/>
            <pc:sldMk cId="3682083355" sldId="277"/>
            <ac:graphicFrameMk id="6" creationId="{52DA0EDA-004D-45DF-BCF7-0BAE2FED6A5E}"/>
          </ac:graphicFrameMkLst>
        </pc:graphicFrameChg>
      </pc:sldChg>
      <pc:sldChg chg="modSp">
        <pc:chgData name="m.wilnhammer" userId="S::m.wilnhammer_asi-assurance.org#ext#@onefsc.onmicrosoft.com::5801dffc-2aca-42a2-a180-aa93cdd869db" providerId="AD" clId="Web-{33494D20-6434-189E-E4ED-B4AE54993F7A}" dt="2025-02-28T09:16:02.751" v="3"/>
        <pc:sldMkLst>
          <pc:docMk/>
          <pc:sldMk cId="2837134787" sldId="293"/>
        </pc:sldMkLst>
        <pc:spChg chg="mod">
          <ac:chgData name="m.wilnhammer" userId="S::m.wilnhammer_asi-assurance.org#ext#@onefsc.onmicrosoft.com::5801dffc-2aca-42a2-a180-aa93cdd869db" providerId="AD" clId="Web-{33494D20-6434-189E-E4ED-B4AE54993F7A}" dt="2025-02-28T09:16:02.736" v="2"/>
          <ac:spMkLst>
            <pc:docMk/>
            <pc:sldMk cId="2837134787" sldId="293"/>
            <ac:spMk id="2" creationId="{2FA820BD-1A05-4BF4-8409-80C229E15FBC}"/>
          </ac:spMkLst>
        </pc:spChg>
        <pc:spChg chg="mod">
          <ac:chgData name="m.wilnhammer" userId="S::m.wilnhammer_asi-assurance.org#ext#@onefsc.onmicrosoft.com::5801dffc-2aca-42a2-a180-aa93cdd869db" providerId="AD" clId="Web-{33494D20-6434-189E-E4ED-B4AE54993F7A}" dt="2025-02-28T09:16:02.751" v="3"/>
          <ac:spMkLst>
            <pc:docMk/>
            <pc:sldMk cId="2837134787" sldId="293"/>
            <ac:spMk id="3" creationId="{82E0780B-85E4-46E0-BE10-AFC80F5B0B8B}"/>
          </ac:spMkLst>
        </pc:spChg>
      </pc:sldChg>
      <pc:sldChg chg="addSp delSp modSp">
        <pc:chgData name="m.wilnhammer" userId="S::m.wilnhammer_asi-assurance.org#ext#@onefsc.onmicrosoft.com::5801dffc-2aca-42a2-a180-aa93cdd869db" providerId="AD" clId="Web-{33494D20-6434-189E-E4ED-B4AE54993F7A}" dt="2025-02-28T09:21:20.636" v="73"/>
        <pc:sldMkLst>
          <pc:docMk/>
          <pc:sldMk cId="2088897204" sldId="363"/>
        </pc:sldMkLst>
        <pc:spChg chg="add del">
          <ac:chgData name="m.wilnhammer" userId="S::m.wilnhammer_asi-assurance.org#ext#@onefsc.onmicrosoft.com::5801dffc-2aca-42a2-a180-aa93cdd869db" providerId="AD" clId="Web-{33494D20-6434-189E-E4ED-B4AE54993F7A}" dt="2025-02-28T09:21:20.636" v="73"/>
          <ac:spMkLst>
            <pc:docMk/>
            <pc:sldMk cId="2088897204" sldId="363"/>
            <ac:spMk id="4" creationId="{6B31DB32-3F02-BA45-F4B3-5ED78B340F82}"/>
          </ac:spMkLst>
        </pc:spChg>
        <pc:graphicFrameChg chg="mod">
          <ac:chgData name="m.wilnhammer" userId="S::m.wilnhammer_asi-assurance.org#ext#@onefsc.onmicrosoft.com::5801dffc-2aca-42a2-a180-aa93cdd869db" providerId="AD" clId="Web-{33494D20-6434-189E-E4ED-B4AE54993F7A}" dt="2025-02-28T09:20:33.025" v="67" actId="1076"/>
          <ac:graphicFrameMkLst>
            <pc:docMk/>
            <pc:sldMk cId="2088897204" sldId="363"/>
            <ac:graphicFrameMk id="5" creationId="{C5FD7401-6BE6-4C81-9BF0-E4B83CBA1CAC}"/>
          </ac:graphicFrameMkLst>
        </pc:graphicFrameChg>
        <pc:graphicFrameChg chg="mod modGraphic">
          <ac:chgData name="m.wilnhammer" userId="S::m.wilnhammer_asi-assurance.org#ext#@onefsc.onmicrosoft.com::5801dffc-2aca-42a2-a180-aa93cdd869db" providerId="AD" clId="Web-{33494D20-6434-189E-E4ED-B4AE54993F7A}" dt="2025-02-28T09:21:19.823" v="72" actId="1076"/>
          <ac:graphicFrameMkLst>
            <pc:docMk/>
            <pc:sldMk cId="2088897204" sldId="363"/>
            <ac:graphicFrameMk id="6" creationId="{52DA0EDA-004D-45DF-BCF7-0BAE2FED6A5E}"/>
          </ac:graphicFrameMkLst>
        </pc:graphicFrameChg>
      </pc:sldChg>
      <pc:sldChg chg="modSp modCm">
        <pc:chgData name="m.wilnhammer" userId="S::m.wilnhammer_asi-assurance.org#ext#@onefsc.onmicrosoft.com::5801dffc-2aca-42a2-a180-aa93cdd869db" providerId="AD" clId="Web-{33494D20-6434-189E-E4ED-B4AE54993F7A}" dt="2025-02-28T09:28:17.304" v="177"/>
        <pc:sldMkLst>
          <pc:docMk/>
          <pc:sldMk cId="3318845711" sldId="364"/>
        </pc:sldMkLst>
        <pc:graphicFrameChg chg="mod modGraphic">
          <ac:chgData name="m.wilnhammer" userId="S::m.wilnhammer_asi-assurance.org#ext#@onefsc.onmicrosoft.com::5801dffc-2aca-42a2-a180-aa93cdd869db" providerId="AD" clId="Web-{33494D20-6434-189E-E4ED-B4AE54993F7A}" dt="2025-02-28T09:28:17.304" v="177"/>
          <ac:graphicFrameMkLst>
            <pc:docMk/>
            <pc:sldMk cId="3318845711" sldId="364"/>
            <ac:graphicFrameMk id="5" creationId="{5B968122-C453-40C6-807F-75D9767BC863}"/>
          </ac:graphicFrameMkLst>
        </pc:graphicFrameChg>
        <pc:extLst>
          <p:ext xmlns:p="http://schemas.openxmlformats.org/presentationml/2006/main" uri="{D6D511B9-2390-475A-947B-AFAB55BFBCF1}">
            <pc226:cmChg xmlns:pc226="http://schemas.microsoft.com/office/powerpoint/2022/06/main/command" chg="mod">
              <pc226:chgData name="m.wilnhammer" userId="S::m.wilnhammer_asi-assurance.org#ext#@onefsc.onmicrosoft.com::5801dffc-2aca-42a2-a180-aa93cdd869db" providerId="AD" clId="Web-{33494D20-6434-189E-E4ED-B4AE54993F7A}" dt="2025-02-28T09:26:53.708" v="162"/>
              <pc2:cmMkLst xmlns:pc2="http://schemas.microsoft.com/office/powerpoint/2019/9/main/command">
                <pc:docMk/>
                <pc:sldMk cId="3318845711" sldId="364"/>
                <pc2:cmMk id="{4E685262-EA5D-46D6-BC29-E33D423DE056}"/>
              </pc2:cmMkLst>
            </pc226:cmChg>
          </p:ext>
        </pc:extLst>
      </pc:sldChg>
    </pc:docChg>
  </pc:docChgLst>
  <pc:docChgLst>
    <pc:chgData name="Emily White" userId="a1817587-c932-4657-96c7-0eb1c9f81ac9" providerId="ADAL" clId="{118E061B-434C-4616-819D-66C541472CDB}"/>
    <pc:docChg chg="custSel modSld">
      <pc:chgData name="Emily White" userId="a1817587-c932-4657-96c7-0eb1c9f81ac9" providerId="ADAL" clId="{118E061B-434C-4616-819D-66C541472CDB}" dt="2025-04-15T09:47:37.802" v="25" actId="255"/>
      <pc:docMkLst>
        <pc:docMk/>
      </pc:docMkLst>
      <pc:sldChg chg="modSp mod">
        <pc:chgData name="Emily White" userId="a1817587-c932-4657-96c7-0eb1c9f81ac9" providerId="ADAL" clId="{118E061B-434C-4616-819D-66C541472CDB}" dt="2025-04-15T09:42:06.452" v="22" actId="20577"/>
        <pc:sldMkLst>
          <pc:docMk/>
          <pc:sldMk cId="2590914067" sldId="259"/>
        </pc:sldMkLst>
        <pc:spChg chg="mod">
          <ac:chgData name="Emily White" userId="a1817587-c932-4657-96c7-0eb1c9f81ac9" providerId="ADAL" clId="{118E061B-434C-4616-819D-66C541472CDB}" dt="2025-04-15T09:42:06.452" v="22" actId="20577"/>
          <ac:spMkLst>
            <pc:docMk/>
            <pc:sldMk cId="2590914067" sldId="259"/>
            <ac:spMk id="4" creationId="{0AE24283-5922-4885-9DFC-F11627E63129}"/>
          </ac:spMkLst>
        </pc:spChg>
      </pc:sldChg>
      <pc:sldChg chg="modSp mod">
        <pc:chgData name="Emily White" userId="a1817587-c932-4657-96c7-0eb1c9f81ac9" providerId="ADAL" clId="{118E061B-434C-4616-819D-66C541472CDB}" dt="2025-04-15T09:47:21.347" v="23" actId="255"/>
        <pc:sldMkLst>
          <pc:docMk/>
          <pc:sldMk cId="228608890" sldId="260"/>
        </pc:sldMkLst>
        <pc:spChg chg="mod">
          <ac:chgData name="Emily White" userId="a1817587-c932-4657-96c7-0eb1c9f81ac9" providerId="ADAL" clId="{118E061B-434C-4616-819D-66C541472CDB}" dt="2025-04-15T09:47:21.347" v="23" actId="255"/>
          <ac:spMkLst>
            <pc:docMk/>
            <pc:sldMk cId="228608890" sldId="260"/>
            <ac:spMk id="2" creationId="{05B4618A-5227-4FE6-9D66-EB1F3E419269}"/>
          </ac:spMkLst>
        </pc:spChg>
      </pc:sldChg>
      <pc:sldChg chg="modSp mod">
        <pc:chgData name="Emily White" userId="a1817587-c932-4657-96c7-0eb1c9f81ac9" providerId="ADAL" clId="{118E061B-434C-4616-819D-66C541472CDB}" dt="2025-04-15T09:47:30.758" v="24" actId="255"/>
        <pc:sldMkLst>
          <pc:docMk/>
          <pc:sldMk cId="1273080371" sldId="261"/>
        </pc:sldMkLst>
        <pc:spChg chg="mod">
          <ac:chgData name="Emily White" userId="a1817587-c932-4657-96c7-0eb1c9f81ac9" providerId="ADAL" clId="{118E061B-434C-4616-819D-66C541472CDB}" dt="2025-04-15T09:47:30.758" v="24" actId="255"/>
          <ac:spMkLst>
            <pc:docMk/>
            <pc:sldMk cId="1273080371" sldId="261"/>
            <ac:spMk id="2" creationId="{05B4618A-5227-4FE6-9D66-EB1F3E419269}"/>
          </ac:spMkLst>
        </pc:spChg>
      </pc:sldChg>
      <pc:sldChg chg="modSp mod">
        <pc:chgData name="Emily White" userId="a1817587-c932-4657-96c7-0eb1c9f81ac9" providerId="ADAL" clId="{118E061B-434C-4616-819D-66C541472CDB}" dt="2025-04-15T09:47:37.802" v="25" actId="255"/>
        <pc:sldMkLst>
          <pc:docMk/>
          <pc:sldMk cId="2353187045" sldId="262"/>
        </pc:sldMkLst>
        <pc:spChg chg="mod">
          <ac:chgData name="Emily White" userId="a1817587-c932-4657-96c7-0eb1c9f81ac9" providerId="ADAL" clId="{118E061B-434C-4616-819D-66C541472CDB}" dt="2025-04-15T09:47:37.802" v="25" actId="255"/>
          <ac:spMkLst>
            <pc:docMk/>
            <pc:sldMk cId="2353187045" sldId="262"/>
            <ac:spMk id="2" creationId="{05B4618A-5227-4FE6-9D66-EB1F3E419269}"/>
          </ac:spMkLst>
        </pc:spChg>
      </pc:sldChg>
      <pc:sldChg chg="modSp mod">
        <pc:chgData name="Emily White" userId="a1817587-c932-4657-96c7-0eb1c9f81ac9" providerId="ADAL" clId="{118E061B-434C-4616-819D-66C541472CDB}" dt="2025-04-15T09:41:16.574" v="9" actId="14100"/>
        <pc:sldMkLst>
          <pc:docMk/>
          <pc:sldMk cId="542505674" sldId="276"/>
        </pc:sldMkLst>
        <pc:graphicFrameChg chg="mod modGraphic">
          <ac:chgData name="Emily White" userId="a1817587-c932-4657-96c7-0eb1c9f81ac9" providerId="ADAL" clId="{118E061B-434C-4616-819D-66C541472CDB}" dt="2025-04-15T09:41:16.574" v="9" actId="14100"/>
          <ac:graphicFrameMkLst>
            <pc:docMk/>
            <pc:sldMk cId="542505674" sldId="276"/>
            <ac:graphicFrameMk id="5" creationId="{919C4154-7450-462D-8853-022048400611}"/>
          </ac:graphicFrameMkLst>
        </pc:graphicFrameChg>
      </pc:sldChg>
      <pc:sldChg chg="modSp mod">
        <pc:chgData name="Emily White" userId="a1817587-c932-4657-96c7-0eb1c9f81ac9" providerId="ADAL" clId="{118E061B-434C-4616-819D-66C541472CDB}" dt="2025-04-15T09:38:44.345" v="7" actId="1076"/>
        <pc:sldMkLst>
          <pc:docMk/>
          <pc:sldMk cId="642787909" sldId="353"/>
        </pc:sldMkLst>
        <pc:spChg chg="mod">
          <ac:chgData name="Emily White" userId="a1817587-c932-4657-96c7-0eb1c9f81ac9" providerId="ADAL" clId="{118E061B-434C-4616-819D-66C541472CDB}" dt="2025-04-15T09:38:44.345" v="7" actId="1076"/>
          <ac:spMkLst>
            <pc:docMk/>
            <pc:sldMk cId="642787909" sldId="353"/>
            <ac:spMk id="3" creationId="{F82A67F9-1A1A-401E-8184-88684338AAA2}"/>
          </ac:spMkLst>
        </pc:spChg>
        <pc:picChg chg="mod">
          <ac:chgData name="Emily White" userId="a1817587-c932-4657-96c7-0eb1c9f81ac9" providerId="ADAL" clId="{118E061B-434C-4616-819D-66C541472CDB}" dt="2025-04-15T09:38:38.718" v="5" actId="14100"/>
          <ac:picMkLst>
            <pc:docMk/>
            <pc:sldMk cId="642787909" sldId="353"/>
            <ac:picMk id="5" creationId="{517FBECF-2DF8-4CD3-9CA9-9A3EC7B5BA0D}"/>
          </ac:picMkLst>
        </pc:picChg>
      </pc:sldChg>
      <pc:sldChg chg="addSp modSp mod">
        <pc:chgData name="Emily White" userId="a1817587-c932-4657-96c7-0eb1c9f81ac9" providerId="ADAL" clId="{118E061B-434C-4616-819D-66C541472CDB}" dt="2025-04-15T09:38:29.897" v="4" actId="1076"/>
        <pc:sldMkLst>
          <pc:docMk/>
          <pc:sldMk cId="3150800639" sldId="358"/>
        </pc:sldMkLst>
        <pc:spChg chg="mod">
          <ac:chgData name="Emily White" userId="a1817587-c932-4657-96c7-0eb1c9f81ac9" providerId="ADAL" clId="{118E061B-434C-4616-819D-66C541472CDB}" dt="2025-04-15T09:38:29.897" v="4" actId="1076"/>
          <ac:spMkLst>
            <pc:docMk/>
            <pc:sldMk cId="3150800639" sldId="358"/>
            <ac:spMk id="3" creationId="{F82A67F9-1A1A-401E-8184-88684338AAA2}"/>
          </ac:spMkLst>
        </pc:spChg>
        <pc:picChg chg="add mod">
          <ac:chgData name="Emily White" userId="a1817587-c932-4657-96c7-0eb1c9f81ac9" providerId="ADAL" clId="{118E061B-434C-4616-819D-66C541472CDB}" dt="2025-04-15T09:38:23.596" v="1" actId="1076"/>
          <ac:picMkLst>
            <pc:docMk/>
            <pc:sldMk cId="3150800639" sldId="358"/>
            <ac:picMk id="5" creationId="{A6463C08-6C17-41DA-409F-5D78EF97AE18}"/>
          </ac:picMkLst>
        </pc:picChg>
      </pc:sldChg>
    </pc:docChg>
  </pc:docChgLst>
  <pc:docChgLst>
    <pc:chgData name="m.wilnhammer" userId="S::m.wilnhammer_asi-assurance.org#ext#@onefsc.onmicrosoft.com::5801dffc-2aca-42a2-a180-aa93cdd869db" providerId="AD" clId="Web-{4794263D-250A-A929-85B4-3378F63818BB}"/>
    <pc:docChg chg="mod modSld">
      <pc:chgData name="m.wilnhammer" userId="S::m.wilnhammer_asi-assurance.org#ext#@onefsc.onmicrosoft.com::5801dffc-2aca-42a2-a180-aa93cdd869db" providerId="AD" clId="Web-{4794263D-250A-A929-85B4-3378F63818BB}" dt="2025-02-25T17:08:38.559" v="2141" actId="1076"/>
      <pc:docMkLst>
        <pc:docMk/>
      </pc:docMkLst>
      <pc:sldChg chg="modSp modCm">
        <pc:chgData name="m.wilnhammer" userId="S::m.wilnhammer_asi-assurance.org#ext#@onefsc.onmicrosoft.com::5801dffc-2aca-42a2-a180-aa93cdd869db" providerId="AD" clId="Web-{4794263D-250A-A929-85B4-3378F63818BB}" dt="2025-02-25T16:58:10.633" v="2046" actId="1076"/>
        <pc:sldMkLst>
          <pc:docMk/>
          <pc:sldMk cId="2590914067" sldId="259"/>
        </pc:sldMkLst>
        <pc:spChg chg="mod">
          <ac:chgData name="m.wilnhammer" userId="S::m.wilnhammer_asi-assurance.org#ext#@onefsc.onmicrosoft.com::5801dffc-2aca-42a2-a180-aa93cdd869db" providerId="AD" clId="Web-{4794263D-250A-A929-85B4-3378F63818BB}" dt="2025-02-25T16:58:08.711" v="2043" actId="1076"/>
          <ac:spMkLst>
            <pc:docMk/>
            <pc:sldMk cId="2590914067" sldId="259"/>
            <ac:spMk id="2" creationId="{05B4618A-5227-4FE6-9D66-EB1F3E419269}"/>
          </ac:spMkLst>
        </pc:spChg>
        <pc:spChg chg="mod">
          <ac:chgData name="m.wilnhammer" userId="S::m.wilnhammer_asi-assurance.org#ext#@onefsc.onmicrosoft.com::5801dffc-2aca-42a2-a180-aa93cdd869db" providerId="AD" clId="Web-{4794263D-250A-A929-85B4-3378F63818BB}" dt="2025-02-25T16:58:10.586" v="2044" actId="1076"/>
          <ac:spMkLst>
            <pc:docMk/>
            <pc:sldMk cId="2590914067" sldId="259"/>
            <ac:spMk id="3" creationId="{E4456AFF-E25C-44DF-BB4B-9A0E918BDECE}"/>
          </ac:spMkLst>
        </pc:spChg>
        <pc:spChg chg="mod">
          <ac:chgData name="m.wilnhammer" userId="S::m.wilnhammer_asi-assurance.org#ext#@onefsc.onmicrosoft.com::5801dffc-2aca-42a2-a180-aa93cdd869db" providerId="AD" clId="Web-{4794263D-250A-A929-85B4-3378F63818BB}" dt="2025-02-25T16:58:10.602" v="2045" actId="1076"/>
          <ac:spMkLst>
            <pc:docMk/>
            <pc:sldMk cId="2590914067" sldId="259"/>
            <ac:spMk id="4" creationId="{0AE24283-5922-4885-9DFC-F11627E63129}"/>
          </ac:spMkLst>
        </pc:spChg>
        <pc:spChg chg="mod">
          <ac:chgData name="m.wilnhammer" userId="S::m.wilnhammer_asi-assurance.org#ext#@onefsc.onmicrosoft.com::5801dffc-2aca-42a2-a180-aa93cdd869db" providerId="AD" clId="Web-{4794263D-250A-A929-85B4-3378F63818BB}" dt="2025-02-25T16:58:10.633" v="2046" actId="1076"/>
          <ac:spMkLst>
            <pc:docMk/>
            <pc:sldMk cId="2590914067" sldId="259"/>
            <ac:spMk id="5" creationId="{E8A7B8C1-C957-488C-AF45-7648E056D728}"/>
          </ac:spMkLst>
        </pc:spChg>
        <pc:extLst>
          <p:ext xmlns:p="http://schemas.openxmlformats.org/presentationml/2006/main" uri="{D6D511B9-2390-475A-947B-AFAB55BFBCF1}">
            <pc226:cmChg xmlns:pc226="http://schemas.microsoft.com/office/powerpoint/2022/06/main/command" chg="mod">
              <pc226:chgData name="m.wilnhammer" userId="S::m.wilnhammer_asi-assurance.org#ext#@onefsc.onmicrosoft.com::5801dffc-2aca-42a2-a180-aa93cdd869db" providerId="AD" clId="Web-{4794263D-250A-A929-85B4-3378F63818BB}" dt="2025-02-25T16:57:12.725" v="1990" actId="20577"/>
              <pc2:cmMkLst xmlns:pc2="http://schemas.microsoft.com/office/powerpoint/2019/9/main/command">
                <pc:docMk/>
                <pc:sldMk cId="2590914067" sldId="259"/>
                <pc2:cmMk id="{8469BB25-0702-464A-A31C-0C3875399889}"/>
              </pc2:cmMkLst>
            </pc226:cmChg>
          </p:ext>
        </pc:extLst>
      </pc:sldChg>
      <pc:sldChg chg="modSp modCm modNotes">
        <pc:chgData name="m.wilnhammer" userId="S::m.wilnhammer_asi-assurance.org#ext#@onefsc.onmicrosoft.com::5801dffc-2aca-42a2-a180-aa93cdd869db" providerId="AD" clId="Web-{4794263D-250A-A929-85B4-3378F63818BB}" dt="2025-02-25T17:00:29.184" v="2089"/>
        <pc:sldMkLst>
          <pc:docMk/>
          <pc:sldMk cId="228608890" sldId="260"/>
        </pc:sldMkLst>
        <pc:spChg chg="mod">
          <ac:chgData name="m.wilnhammer" userId="S::m.wilnhammer_asi-assurance.org#ext#@onefsc.onmicrosoft.com::5801dffc-2aca-42a2-a180-aa93cdd869db" providerId="AD" clId="Web-{4794263D-250A-A929-85B4-3378F63818BB}" dt="2025-02-25T16:59:37.886" v="2069" actId="20577"/>
          <ac:spMkLst>
            <pc:docMk/>
            <pc:sldMk cId="228608890" sldId="260"/>
            <ac:spMk id="2" creationId="{05B4618A-5227-4FE6-9D66-EB1F3E419269}"/>
          </ac:spMkLst>
        </pc:spChg>
        <pc:spChg chg="mod">
          <ac:chgData name="m.wilnhammer" userId="S::m.wilnhammer_asi-assurance.org#ext#@onefsc.onmicrosoft.com::5801dffc-2aca-42a2-a180-aa93cdd869db" providerId="AD" clId="Web-{4794263D-250A-A929-85B4-3378F63818BB}" dt="2025-02-25T16:58:54.556" v="2060" actId="1076"/>
          <ac:spMkLst>
            <pc:docMk/>
            <pc:sldMk cId="228608890" sldId="260"/>
            <ac:spMk id="3" creationId="{E4456AFF-E25C-44DF-BB4B-9A0E918BDECE}"/>
          </ac:spMkLst>
        </pc:spChg>
        <pc:spChg chg="mod">
          <ac:chgData name="m.wilnhammer" userId="S::m.wilnhammer_asi-assurance.org#ext#@onefsc.onmicrosoft.com::5801dffc-2aca-42a2-a180-aa93cdd869db" providerId="AD" clId="Web-{4794263D-250A-A929-85B4-3378F63818BB}" dt="2025-02-25T16:59:02.025" v="2067" actId="20577"/>
          <ac:spMkLst>
            <pc:docMk/>
            <pc:sldMk cId="228608890" sldId="260"/>
            <ac:spMk id="4" creationId="{0AE24283-5922-4885-9DFC-F11627E63129}"/>
          </ac:spMkLst>
        </pc:spChg>
        <pc:spChg chg="mod">
          <ac:chgData name="m.wilnhammer" userId="S::m.wilnhammer_asi-assurance.org#ext#@onefsc.onmicrosoft.com::5801dffc-2aca-42a2-a180-aa93cdd869db" providerId="AD" clId="Web-{4794263D-250A-A929-85B4-3378F63818BB}" dt="2025-02-25T16:58:54.587" v="2062" actId="1076"/>
          <ac:spMkLst>
            <pc:docMk/>
            <pc:sldMk cId="228608890" sldId="260"/>
            <ac:spMk id="5" creationId="{E8A7B8C1-C957-488C-AF45-7648E056D728}"/>
          </ac:spMkLst>
        </pc:spChg>
        <pc:extLst>
          <p:ext xmlns:p="http://schemas.openxmlformats.org/presentationml/2006/main" uri="{D6D511B9-2390-475A-947B-AFAB55BFBCF1}">
            <pc226:cmChg xmlns:pc226="http://schemas.microsoft.com/office/powerpoint/2022/06/main/command" chg="mod">
              <pc226:chgData name="m.wilnhammer" userId="S::m.wilnhammer_asi-assurance.org#ext#@onefsc.onmicrosoft.com::5801dffc-2aca-42a2-a180-aa93cdd869db" providerId="AD" clId="Web-{4794263D-250A-A929-85B4-3378F63818BB}" dt="2025-02-25T16:59:01.088" v="2066" actId="20577"/>
              <pc2:cmMkLst xmlns:pc2="http://schemas.microsoft.com/office/powerpoint/2019/9/main/command">
                <pc:docMk/>
                <pc:sldMk cId="228608890" sldId="260"/>
                <pc2:cmMk id="{5E243A27-19C1-4BCC-8702-B933A9C01D10}"/>
              </pc2:cmMkLst>
            </pc226:cmChg>
          </p:ext>
        </pc:extLst>
      </pc:sldChg>
      <pc:sldChg chg="modSp modNotes">
        <pc:chgData name="m.wilnhammer" userId="S::m.wilnhammer_asi-assurance.org#ext#@onefsc.onmicrosoft.com::5801dffc-2aca-42a2-a180-aa93cdd869db" providerId="AD" clId="Web-{4794263D-250A-A929-85B4-3378F63818BB}" dt="2025-02-25T17:07:49.089" v="2125" actId="14100"/>
        <pc:sldMkLst>
          <pc:docMk/>
          <pc:sldMk cId="1273080371" sldId="261"/>
        </pc:sldMkLst>
        <pc:spChg chg="mod">
          <ac:chgData name="m.wilnhammer" userId="S::m.wilnhammer_asi-assurance.org#ext#@onefsc.onmicrosoft.com::5801dffc-2aca-42a2-a180-aa93cdd869db" providerId="AD" clId="Web-{4794263D-250A-A929-85B4-3378F63818BB}" dt="2025-02-25T17:05:44.007" v="2123" actId="20577"/>
          <ac:spMkLst>
            <pc:docMk/>
            <pc:sldMk cId="1273080371" sldId="261"/>
            <ac:spMk id="2" creationId="{05B4618A-5227-4FE6-9D66-EB1F3E419269}"/>
          </ac:spMkLst>
        </pc:spChg>
        <pc:spChg chg="mod">
          <ac:chgData name="m.wilnhammer" userId="S::m.wilnhammer_asi-assurance.org#ext#@onefsc.onmicrosoft.com::5801dffc-2aca-42a2-a180-aa93cdd869db" providerId="AD" clId="Web-{4794263D-250A-A929-85B4-3378F63818BB}" dt="2025-02-25T17:05:04.381" v="2106" actId="20577"/>
          <ac:spMkLst>
            <pc:docMk/>
            <pc:sldMk cId="1273080371" sldId="261"/>
            <ac:spMk id="3" creationId="{E4456AFF-E25C-44DF-BB4B-9A0E918BDECE}"/>
          </ac:spMkLst>
        </pc:spChg>
        <pc:spChg chg="mod">
          <ac:chgData name="m.wilnhammer" userId="S::m.wilnhammer_asi-assurance.org#ext#@onefsc.onmicrosoft.com::5801dffc-2aca-42a2-a180-aa93cdd869db" providerId="AD" clId="Web-{4794263D-250A-A929-85B4-3378F63818BB}" dt="2025-02-25T17:07:49.089" v="2125" actId="14100"/>
          <ac:spMkLst>
            <pc:docMk/>
            <pc:sldMk cId="1273080371" sldId="261"/>
            <ac:spMk id="5" creationId="{E8A7B8C1-C957-488C-AF45-7648E056D728}"/>
          </ac:spMkLst>
        </pc:spChg>
      </pc:sldChg>
      <pc:sldChg chg="modSp">
        <pc:chgData name="m.wilnhammer" userId="S::m.wilnhammer_asi-assurance.org#ext#@onefsc.onmicrosoft.com::5801dffc-2aca-42a2-a180-aa93cdd869db" providerId="AD" clId="Web-{4794263D-250A-A929-85B4-3378F63818BB}" dt="2025-02-25T17:08:38.559" v="2141" actId="1076"/>
        <pc:sldMkLst>
          <pc:docMk/>
          <pc:sldMk cId="2353187045" sldId="262"/>
        </pc:sldMkLst>
        <pc:spChg chg="mod">
          <ac:chgData name="m.wilnhammer" userId="S::m.wilnhammer_asi-assurance.org#ext#@onefsc.onmicrosoft.com::5801dffc-2aca-42a2-a180-aa93cdd869db" providerId="AD" clId="Web-{4794263D-250A-A929-85B4-3378F63818BB}" dt="2025-02-25T17:08:00.855" v="2127" actId="1076"/>
          <ac:spMkLst>
            <pc:docMk/>
            <pc:sldMk cId="2353187045" sldId="262"/>
            <ac:spMk id="2" creationId="{05B4618A-5227-4FE6-9D66-EB1F3E419269}"/>
          </ac:spMkLst>
        </pc:spChg>
        <pc:spChg chg="mod">
          <ac:chgData name="m.wilnhammer" userId="S::m.wilnhammer_asi-assurance.org#ext#@onefsc.onmicrosoft.com::5801dffc-2aca-42a2-a180-aa93cdd869db" providerId="AD" clId="Web-{4794263D-250A-A929-85B4-3378F63818BB}" dt="2025-02-25T17:08:38.559" v="2141" actId="1076"/>
          <ac:spMkLst>
            <pc:docMk/>
            <pc:sldMk cId="2353187045" sldId="262"/>
            <ac:spMk id="3" creationId="{E4456AFF-E25C-44DF-BB4B-9A0E918BDECE}"/>
          </ac:spMkLst>
        </pc:spChg>
        <pc:spChg chg="mod">
          <ac:chgData name="m.wilnhammer" userId="S::m.wilnhammer_asi-assurance.org#ext#@onefsc.onmicrosoft.com::5801dffc-2aca-42a2-a180-aa93cdd869db" providerId="AD" clId="Web-{4794263D-250A-A929-85B4-3378F63818BB}" dt="2025-02-25T17:08:26.137" v="2139" actId="1076"/>
          <ac:spMkLst>
            <pc:docMk/>
            <pc:sldMk cId="2353187045" sldId="262"/>
            <ac:spMk id="5" creationId="{E8A7B8C1-C957-488C-AF45-7648E056D728}"/>
          </ac:spMkLst>
        </pc:spChg>
      </pc:sldChg>
      <pc:sldChg chg="modSp">
        <pc:chgData name="m.wilnhammer" userId="S::m.wilnhammer_asi-assurance.org#ext#@onefsc.onmicrosoft.com::5801dffc-2aca-42a2-a180-aa93cdd869db" providerId="AD" clId="Web-{4794263D-250A-A929-85B4-3378F63818BB}" dt="2025-02-24T16:06:56.212" v="31" actId="20577"/>
        <pc:sldMkLst>
          <pc:docMk/>
          <pc:sldMk cId="3359641784" sldId="268"/>
        </pc:sldMkLst>
        <pc:spChg chg="mod">
          <ac:chgData name="m.wilnhammer" userId="S::m.wilnhammer_asi-assurance.org#ext#@onefsc.onmicrosoft.com::5801dffc-2aca-42a2-a180-aa93cdd869db" providerId="AD" clId="Web-{4794263D-250A-A929-85B4-3378F63818BB}" dt="2025-02-24T16:06:56.212" v="31" actId="20577"/>
          <ac:spMkLst>
            <pc:docMk/>
            <pc:sldMk cId="3359641784" sldId="268"/>
            <ac:spMk id="2" creationId="{68FE4C75-4338-43EC-93AA-790CFF4DB395}"/>
          </ac:spMkLst>
        </pc:spChg>
        <pc:graphicFrameChg chg="mod modGraphic">
          <ac:chgData name="m.wilnhammer" userId="S::m.wilnhammer_asi-assurance.org#ext#@onefsc.onmicrosoft.com::5801dffc-2aca-42a2-a180-aa93cdd869db" providerId="AD" clId="Web-{4794263D-250A-A929-85B4-3378F63818BB}" dt="2025-02-24T16:06:19.554" v="23"/>
          <ac:graphicFrameMkLst>
            <pc:docMk/>
            <pc:sldMk cId="3359641784" sldId="268"/>
            <ac:graphicFrameMk id="4" creationId="{616CC334-1CD4-432D-A347-14D1DFD10A7D}"/>
          </ac:graphicFrameMkLst>
        </pc:graphicFrameChg>
        <pc:graphicFrameChg chg="mod modGraphic">
          <ac:chgData name="m.wilnhammer" userId="S::m.wilnhammer_asi-assurance.org#ext#@onefsc.onmicrosoft.com::5801dffc-2aca-42a2-a180-aa93cdd869db" providerId="AD" clId="Web-{4794263D-250A-A929-85B4-3378F63818BB}" dt="2025-02-24T16:06:34.586" v="26"/>
          <ac:graphicFrameMkLst>
            <pc:docMk/>
            <pc:sldMk cId="3359641784" sldId="268"/>
            <ac:graphicFrameMk id="6" creationId="{1FD7C8E5-E1D6-403B-9F2A-A7D08AB305F3}"/>
          </ac:graphicFrameMkLst>
        </pc:graphicFrameChg>
        <pc:graphicFrameChg chg="mod modGraphic">
          <ac:chgData name="m.wilnhammer" userId="S::m.wilnhammer_asi-assurance.org#ext#@onefsc.onmicrosoft.com::5801dffc-2aca-42a2-a180-aa93cdd869db" providerId="AD" clId="Web-{4794263D-250A-A929-85B4-3378F63818BB}" dt="2025-02-24T16:06:45.321" v="30"/>
          <ac:graphicFrameMkLst>
            <pc:docMk/>
            <pc:sldMk cId="3359641784" sldId="268"/>
            <ac:graphicFrameMk id="7" creationId="{9808DA3F-D237-4063-9537-544BC097DAD1}"/>
          </ac:graphicFrameMkLst>
        </pc:graphicFrameChg>
      </pc:sldChg>
      <pc:sldChg chg="modSp">
        <pc:chgData name="m.wilnhammer" userId="S::m.wilnhammer_asi-assurance.org#ext#@onefsc.onmicrosoft.com::5801dffc-2aca-42a2-a180-aa93cdd869db" providerId="AD" clId="Web-{4794263D-250A-A929-85B4-3378F63818BB}" dt="2025-02-24T16:19:08.252" v="129"/>
        <pc:sldMkLst>
          <pc:docMk/>
          <pc:sldMk cId="3673722074" sldId="270"/>
        </pc:sldMkLst>
        <pc:spChg chg="mod">
          <ac:chgData name="m.wilnhammer" userId="S::m.wilnhammer_asi-assurance.org#ext#@onefsc.onmicrosoft.com::5801dffc-2aca-42a2-a180-aa93cdd869db" providerId="AD" clId="Web-{4794263D-250A-A929-85B4-3378F63818BB}" dt="2025-02-24T16:07:07.729" v="33" actId="20577"/>
          <ac:spMkLst>
            <pc:docMk/>
            <pc:sldMk cId="3673722074" sldId="270"/>
            <ac:spMk id="2" creationId="{68FE4C75-4338-43EC-93AA-790CFF4DB395}"/>
          </ac:spMkLst>
        </pc:spChg>
        <pc:graphicFrameChg chg="mod modGraphic">
          <ac:chgData name="m.wilnhammer" userId="S::m.wilnhammer_asi-assurance.org#ext#@onefsc.onmicrosoft.com::5801dffc-2aca-42a2-a180-aa93cdd869db" providerId="AD" clId="Web-{4794263D-250A-A929-85B4-3378F63818BB}" dt="2025-02-24T16:07:12.229" v="36"/>
          <ac:graphicFrameMkLst>
            <pc:docMk/>
            <pc:sldMk cId="3673722074" sldId="270"/>
            <ac:graphicFrameMk id="4" creationId="{4951241F-2DC0-464A-8E1F-69AFFC6FE13C}"/>
          </ac:graphicFrameMkLst>
        </pc:graphicFrameChg>
        <pc:graphicFrameChg chg="mod modGraphic">
          <ac:chgData name="m.wilnhammer" userId="S::m.wilnhammer_asi-assurance.org#ext#@onefsc.onmicrosoft.com::5801dffc-2aca-42a2-a180-aa93cdd869db" providerId="AD" clId="Web-{4794263D-250A-A929-85B4-3378F63818BB}" dt="2025-02-24T16:19:08.252" v="129"/>
          <ac:graphicFrameMkLst>
            <pc:docMk/>
            <pc:sldMk cId="3673722074" sldId="270"/>
            <ac:graphicFrameMk id="5" creationId="{57BAA51C-D3FE-4C2C-9308-ABAA104BD64F}"/>
          </ac:graphicFrameMkLst>
        </pc:graphicFrameChg>
        <pc:graphicFrameChg chg="mod modGraphic">
          <ac:chgData name="m.wilnhammer" userId="S::m.wilnhammer_asi-assurance.org#ext#@onefsc.onmicrosoft.com::5801dffc-2aca-42a2-a180-aa93cdd869db" providerId="AD" clId="Web-{4794263D-250A-A929-85B4-3378F63818BB}" dt="2025-02-24T16:07:35.902" v="45"/>
          <ac:graphicFrameMkLst>
            <pc:docMk/>
            <pc:sldMk cId="3673722074" sldId="270"/>
            <ac:graphicFrameMk id="6" creationId="{D5082235-5C6B-4051-876E-D90308F30F2E}"/>
          </ac:graphicFrameMkLst>
        </pc:graphicFrameChg>
      </pc:sldChg>
      <pc:sldChg chg="modSp">
        <pc:chgData name="m.wilnhammer" userId="S::m.wilnhammer_asi-assurance.org#ext#@onefsc.onmicrosoft.com::5801dffc-2aca-42a2-a180-aa93cdd869db" providerId="AD" clId="Web-{4794263D-250A-A929-85B4-3378F63818BB}" dt="2025-02-24T16:10:46.444" v="74"/>
        <pc:sldMkLst>
          <pc:docMk/>
          <pc:sldMk cId="845836741" sldId="272"/>
        </pc:sldMkLst>
        <pc:graphicFrameChg chg="mod modGraphic">
          <ac:chgData name="m.wilnhammer" userId="S::m.wilnhammer_asi-assurance.org#ext#@onefsc.onmicrosoft.com::5801dffc-2aca-42a2-a180-aa93cdd869db" providerId="AD" clId="Web-{4794263D-250A-A929-85B4-3378F63818BB}" dt="2025-02-24T16:09:23.423" v="72"/>
          <ac:graphicFrameMkLst>
            <pc:docMk/>
            <pc:sldMk cId="845836741" sldId="272"/>
            <ac:graphicFrameMk id="4" creationId="{192216CA-DBBD-44B0-8F7D-660EFC9A6C72}"/>
          </ac:graphicFrameMkLst>
        </pc:graphicFrameChg>
        <pc:graphicFrameChg chg="mod modGraphic">
          <ac:chgData name="m.wilnhammer" userId="S::m.wilnhammer_asi-assurance.org#ext#@onefsc.onmicrosoft.com::5801dffc-2aca-42a2-a180-aa93cdd869db" providerId="AD" clId="Web-{4794263D-250A-A929-85B4-3378F63818BB}" dt="2025-02-24T16:09:18.454" v="60"/>
          <ac:graphicFrameMkLst>
            <pc:docMk/>
            <pc:sldMk cId="845836741" sldId="272"/>
            <ac:graphicFrameMk id="5" creationId="{866BB679-9E6A-4763-A4E6-2B4CDAC6E1ED}"/>
          </ac:graphicFrameMkLst>
        </pc:graphicFrameChg>
        <pc:graphicFrameChg chg="mod modGraphic">
          <ac:chgData name="m.wilnhammer" userId="S::m.wilnhammer_asi-assurance.org#ext#@onefsc.onmicrosoft.com::5801dffc-2aca-42a2-a180-aa93cdd869db" providerId="AD" clId="Web-{4794263D-250A-A929-85B4-3378F63818BB}" dt="2025-02-24T16:10:46.444" v="74"/>
          <ac:graphicFrameMkLst>
            <pc:docMk/>
            <pc:sldMk cId="845836741" sldId="272"/>
            <ac:graphicFrameMk id="6" creationId="{05098872-66B7-4945-87B4-F026B1310D6E}"/>
          </ac:graphicFrameMkLst>
        </pc:graphicFrameChg>
      </pc:sldChg>
      <pc:sldChg chg="addSp modSp modCm">
        <pc:chgData name="m.wilnhammer" userId="S::m.wilnhammer_asi-assurance.org#ext#@onefsc.onmicrosoft.com::5801dffc-2aca-42a2-a180-aa93cdd869db" providerId="AD" clId="Web-{4794263D-250A-A929-85B4-3378F63818BB}" dt="2025-02-25T16:33:04.537" v="1187"/>
        <pc:sldMkLst>
          <pc:docMk/>
          <pc:sldMk cId="1272139529" sldId="273"/>
        </pc:sldMkLst>
        <pc:spChg chg="add mod">
          <ac:chgData name="m.wilnhammer" userId="S::m.wilnhammer_asi-assurance.org#ext#@onefsc.onmicrosoft.com::5801dffc-2aca-42a2-a180-aa93cdd869db" providerId="AD" clId="Web-{4794263D-250A-A929-85B4-3378F63818BB}" dt="2025-02-24T16:47:27.953" v="1033" actId="1076"/>
          <ac:spMkLst>
            <pc:docMk/>
            <pc:sldMk cId="1272139529" sldId="273"/>
            <ac:spMk id="3" creationId="{853529B5-6126-2D76-9888-2AE91672787A}"/>
          </ac:spMkLst>
        </pc:spChg>
        <pc:spChg chg="mod">
          <ac:chgData name="m.wilnhammer" userId="S::m.wilnhammer_asi-assurance.org#ext#@onefsc.onmicrosoft.com::5801dffc-2aca-42a2-a180-aa93cdd869db" providerId="AD" clId="Web-{4794263D-250A-A929-85B4-3378F63818BB}" dt="2025-02-24T16:43:26.237" v="894" actId="1076"/>
          <ac:spMkLst>
            <pc:docMk/>
            <pc:sldMk cId="1272139529" sldId="273"/>
            <ac:spMk id="6" creationId="{257B221A-9A21-45F5-96E0-63ED18FBCFA5}"/>
          </ac:spMkLst>
        </pc:spChg>
        <pc:graphicFrameChg chg="mod modGraphic">
          <ac:chgData name="m.wilnhammer" userId="S::m.wilnhammer_asi-assurance.org#ext#@onefsc.onmicrosoft.com::5801dffc-2aca-42a2-a180-aa93cdd869db" providerId="AD" clId="Web-{4794263D-250A-A929-85B4-3378F63818BB}" dt="2025-02-25T16:33:04.537" v="1187"/>
          <ac:graphicFrameMkLst>
            <pc:docMk/>
            <pc:sldMk cId="1272139529" sldId="273"/>
            <ac:graphicFrameMk id="4" creationId="{21F6707F-BACA-469C-894F-F0ECF12BFB4B}"/>
          </ac:graphicFrameMkLst>
        </pc:graphicFrameChg>
        <pc:graphicFrameChg chg="mod modGraphic">
          <ac:chgData name="m.wilnhammer" userId="S::m.wilnhammer_asi-assurance.org#ext#@onefsc.onmicrosoft.com::5801dffc-2aca-42a2-a180-aa93cdd869db" providerId="AD" clId="Web-{4794263D-250A-A929-85B4-3378F63818BB}" dt="2025-02-24T16:47:45.626" v="1068"/>
          <ac:graphicFrameMkLst>
            <pc:docMk/>
            <pc:sldMk cId="1272139529" sldId="273"/>
            <ac:graphicFrameMk id="5" creationId="{5B968122-C453-40C6-807F-75D9767BC863}"/>
          </ac:graphicFrameMkLst>
        </pc:graphicFrameChg>
        <pc:extLst>
          <p:ext xmlns:p="http://schemas.openxmlformats.org/presentationml/2006/main" uri="{D6D511B9-2390-475A-947B-AFAB55BFBCF1}">
            <pc226:cmChg xmlns:pc226="http://schemas.microsoft.com/office/powerpoint/2022/06/main/command" chg="mod">
              <pc226:chgData name="m.wilnhammer" userId="S::m.wilnhammer_asi-assurance.org#ext#@onefsc.onmicrosoft.com::5801dffc-2aca-42a2-a180-aa93cdd869db" providerId="AD" clId="Web-{4794263D-250A-A929-85B4-3378F63818BB}" dt="2025-02-24T16:43:49.113" v="915"/>
              <pc2:cmMkLst xmlns:pc2="http://schemas.microsoft.com/office/powerpoint/2019/9/main/command">
                <pc:docMk/>
                <pc:sldMk cId="1272139529" sldId="273"/>
                <pc2:cmMk id="{F0D65AAC-A77B-401D-A885-FAFACC92D766}"/>
              </pc2:cmMkLst>
            </pc226:cmChg>
          </p:ext>
        </pc:extLst>
      </pc:sldChg>
      <pc:sldChg chg="addSp delSp modSp">
        <pc:chgData name="m.wilnhammer" userId="S::m.wilnhammer_asi-assurance.org#ext#@onefsc.onmicrosoft.com::5801dffc-2aca-42a2-a180-aa93cdd869db" providerId="AD" clId="Web-{4794263D-250A-A929-85B4-3378F63818BB}" dt="2025-02-25T16:41:08.616" v="1583"/>
        <pc:sldMkLst>
          <pc:docMk/>
          <pc:sldMk cId="3253652950" sldId="275"/>
        </pc:sldMkLst>
        <pc:spChg chg="add">
          <ac:chgData name="m.wilnhammer" userId="S::m.wilnhammer_asi-assurance.org#ext#@onefsc.onmicrosoft.com::5801dffc-2aca-42a2-a180-aa93cdd869db" providerId="AD" clId="Web-{4794263D-250A-A929-85B4-3378F63818BB}" dt="2025-02-25T16:33:07.084" v="1188"/>
          <ac:spMkLst>
            <pc:docMk/>
            <pc:sldMk cId="3253652950" sldId="275"/>
            <ac:spMk id="3" creationId="{17AEBBDB-0B67-B796-6A75-3EE11261D2CB}"/>
          </ac:spMkLst>
        </pc:spChg>
        <pc:spChg chg="mod">
          <ac:chgData name="m.wilnhammer" userId="S::m.wilnhammer_asi-assurance.org#ext#@onefsc.onmicrosoft.com::5801dffc-2aca-42a2-a180-aa93cdd869db" providerId="AD" clId="Web-{4794263D-250A-A929-85B4-3378F63818BB}" dt="2025-02-25T16:31:15.503" v="1105" actId="1076"/>
          <ac:spMkLst>
            <pc:docMk/>
            <pc:sldMk cId="3253652950" sldId="275"/>
            <ac:spMk id="7" creationId="{2E1D6F9B-CF22-47DA-92FC-ADA31C59702B}"/>
          </ac:spMkLst>
        </pc:spChg>
        <pc:graphicFrameChg chg="mod modGraphic">
          <ac:chgData name="m.wilnhammer" userId="S::m.wilnhammer_asi-assurance.org#ext#@onefsc.onmicrosoft.com::5801dffc-2aca-42a2-a180-aa93cdd869db" providerId="AD" clId="Web-{4794263D-250A-A929-85B4-3378F63818BB}" dt="2025-02-25T16:36:50.420" v="1345"/>
          <ac:graphicFrameMkLst>
            <pc:docMk/>
            <pc:sldMk cId="3253652950" sldId="275"/>
            <ac:graphicFrameMk id="5" creationId="{35241DA3-5BB9-479C-B2B4-124967B56B02}"/>
          </ac:graphicFrameMkLst>
        </pc:graphicFrameChg>
        <pc:graphicFrameChg chg="mod modGraphic">
          <ac:chgData name="m.wilnhammer" userId="S::m.wilnhammer_asi-assurance.org#ext#@onefsc.onmicrosoft.com::5801dffc-2aca-42a2-a180-aa93cdd869db" providerId="AD" clId="Web-{4794263D-250A-A929-85B4-3378F63818BB}" dt="2025-02-25T16:41:08.616" v="1583"/>
          <ac:graphicFrameMkLst>
            <pc:docMk/>
            <pc:sldMk cId="3253652950" sldId="275"/>
            <ac:graphicFrameMk id="6" creationId="{D1FDBD3D-3D73-4E7F-A15D-5767C73A3E50}"/>
          </ac:graphicFrameMkLst>
        </pc:graphicFrameChg>
        <pc:graphicFrameChg chg="add del mod">
          <ac:chgData name="m.wilnhammer" userId="S::m.wilnhammer_asi-assurance.org#ext#@onefsc.onmicrosoft.com::5801dffc-2aca-42a2-a180-aa93cdd869db" providerId="AD" clId="Web-{4794263D-250A-A929-85B4-3378F63818BB}" dt="2025-02-25T16:36:31.591" v="1327"/>
          <ac:graphicFrameMkLst>
            <pc:docMk/>
            <pc:sldMk cId="3253652950" sldId="275"/>
            <ac:graphicFrameMk id="8" creationId="{D4A3E59F-BE4F-3A86-F50D-61F1A72B5432}"/>
          </ac:graphicFrameMkLst>
        </pc:graphicFrameChg>
        <pc:graphicFrameChg chg="add del mod">
          <ac:chgData name="m.wilnhammer" userId="S::m.wilnhammer_asi-assurance.org#ext#@onefsc.onmicrosoft.com::5801dffc-2aca-42a2-a180-aa93cdd869db" providerId="AD" clId="Web-{4794263D-250A-A929-85B4-3378F63818BB}" dt="2025-02-25T16:36:42.044" v="1339"/>
          <ac:graphicFrameMkLst>
            <pc:docMk/>
            <pc:sldMk cId="3253652950" sldId="275"/>
            <ac:graphicFrameMk id="10" creationId="{838130B1-CB6F-8F93-EC91-93BA959C202F}"/>
          </ac:graphicFrameMkLst>
        </pc:graphicFrameChg>
      </pc:sldChg>
      <pc:sldChg chg="addSp modSp">
        <pc:chgData name="m.wilnhammer" userId="S::m.wilnhammer_asi-assurance.org#ext#@onefsc.onmicrosoft.com::5801dffc-2aca-42a2-a180-aa93cdd869db" providerId="AD" clId="Web-{4794263D-250A-A929-85B4-3378F63818BB}" dt="2025-02-25T16:51:32.042" v="1729"/>
        <pc:sldMkLst>
          <pc:docMk/>
          <pc:sldMk cId="542505674" sldId="276"/>
        </pc:sldMkLst>
        <pc:spChg chg="add mod">
          <ac:chgData name="m.wilnhammer" userId="S::m.wilnhammer_asi-assurance.org#ext#@onefsc.onmicrosoft.com::5801dffc-2aca-42a2-a180-aa93cdd869db" providerId="AD" clId="Web-{4794263D-250A-A929-85B4-3378F63818BB}" dt="2025-02-25T16:34:40.103" v="1306" actId="1076"/>
          <ac:spMkLst>
            <pc:docMk/>
            <pc:sldMk cId="542505674" sldId="276"/>
            <ac:spMk id="3" creationId="{E7223DEB-E271-E475-F60A-589A4E19D313}"/>
          </ac:spMkLst>
        </pc:spChg>
        <pc:spChg chg="mod">
          <ac:chgData name="m.wilnhammer" userId="S::m.wilnhammer_asi-assurance.org#ext#@onefsc.onmicrosoft.com::5801dffc-2aca-42a2-a180-aa93cdd869db" providerId="AD" clId="Web-{4794263D-250A-A929-85B4-3378F63818BB}" dt="2025-02-25T16:33:42.601" v="1209"/>
          <ac:spMkLst>
            <pc:docMk/>
            <pc:sldMk cId="542505674" sldId="276"/>
            <ac:spMk id="7" creationId="{BA34A90F-265A-4444-B1ED-2F611C78AFDD}"/>
          </ac:spMkLst>
        </pc:spChg>
        <pc:graphicFrameChg chg="mod modGraphic">
          <ac:chgData name="m.wilnhammer" userId="S::m.wilnhammer_asi-assurance.org#ext#@onefsc.onmicrosoft.com::5801dffc-2aca-42a2-a180-aa93cdd869db" providerId="AD" clId="Web-{4794263D-250A-A929-85B4-3378F63818BB}" dt="2025-02-25T16:34:26.993" v="1304"/>
          <ac:graphicFrameMkLst>
            <pc:docMk/>
            <pc:sldMk cId="542505674" sldId="276"/>
            <ac:graphicFrameMk id="5" creationId="{919C4154-7450-462D-8853-022048400611}"/>
          </ac:graphicFrameMkLst>
        </pc:graphicFrameChg>
        <pc:graphicFrameChg chg="mod modGraphic">
          <ac:chgData name="m.wilnhammer" userId="S::m.wilnhammer_asi-assurance.org#ext#@onefsc.onmicrosoft.com::5801dffc-2aca-42a2-a180-aa93cdd869db" providerId="AD" clId="Web-{4794263D-250A-A929-85B4-3378F63818BB}" dt="2025-02-25T16:51:32.042" v="1729"/>
          <ac:graphicFrameMkLst>
            <pc:docMk/>
            <pc:sldMk cId="542505674" sldId="276"/>
            <ac:graphicFrameMk id="6" creationId="{A9E782FD-1E5C-4463-A466-33034CA8C35A}"/>
          </ac:graphicFrameMkLst>
        </pc:graphicFrameChg>
      </pc:sldChg>
      <pc:sldChg chg="addSp delSp modSp addAnim delAnim">
        <pc:chgData name="m.wilnhammer" userId="S::m.wilnhammer_asi-assurance.org#ext#@onefsc.onmicrosoft.com::5801dffc-2aca-42a2-a180-aa93cdd869db" providerId="AD" clId="Web-{4794263D-250A-A929-85B4-3378F63818BB}" dt="2025-02-25T16:51:51.324" v="1753"/>
        <pc:sldMkLst>
          <pc:docMk/>
          <pc:sldMk cId="3682083355" sldId="277"/>
        </pc:sldMkLst>
        <pc:spChg chg="add del">
          <ac:chgData name="m.wilnhammer" userId="S::m.wilnhammer_asi-assurance.org#ext#@onefsc.onmicrosoft.com::5801dffc-2aca-42a2-a180-aa93cdd869db" providerId="AD" clId="Web-{4794263D-250A-A929-85B4-3378F63818BB}" dt="2025-02-25T16:38:27.985" v="1433"/>
          <ac:spMkLst>
            <pc:docMk/>
            <pc:sldMk cId="3682083355" sldId="277"/>
            <ac:spMk id="3" creationId="{257055EE-7073-4831-E6BD-CBA11D21A1AB}"/>
          </ac:spMkLst>
        </pc:spChg>
        <pc:spChg chg="mod">
          <ac:chgData name="m.wilnhammer" userId="S::m.wilnhammer_asi-assurance.org#ext#@onefsc.onmicrosoft.com::5801dffc-2aca-42a2-a180-aa93cdd869db" providerId="AD" clId="Web-{4794263D-250A-A929-85B4-3378F63818BB}" dt="2025-02-25T16:37:35.577" v="1348"/>
          <ac:spMkLst>
            <pc:docMk/>
            <pc:sldMk cId="3682083355" sldId="277"/>
            <ac:spMk id="7" creationId="{D9B44E0E-8322-4033-ABF1-961215092F4C}"/>
          </ac:spMkLst>
        </pc:spChg>
        <pc:spChg chg="add mod">
          <ac:chgData name="m.wilnhammer" userId="S::m.wilnhammer_asi-assurance.org#ext#@onefsc.onmicrosoft.com::5801dffc-2aca-42a2-a180-aa93cdd869db" providerId="AD" clId="Web-{4794263D-250A-A929-85B4-3378F63818BB}" dt="2025-02-25T16:39:19.674" v="1442" actId="1076"/>
          <ac:spMkLst>
            <pc:docMk/>
            <pc:sldMk cId="3682083355" sldId="277"/>
            <ac:spMk id="8" creationId="{80697FE7-22C1-D340-FFCE-D06D7D3AAB9A}"/>
          </ac:spMkLst>
        </pc:spChg>
        <pc:graphicFrameChg chg="mod modGraphic">
          <ac:chgData name="m.wilnhammer" userId="S::m.wilnhammer_asi-assurance.org#ext#@onefsc.onmicrosoft.com::5801dffc-2aca-42a2-a180-aa93cdd869db" providerId="AD" clId="Web-{4794263D-250A-A929-85B4-3378F63818BB}" dt="2025-02-25T16:42:16.461" v="1600"/>
          <ac:graphicFrameMkLst>
            <pc:docMk/>
            <pc:sldMk cId="3682083355" sldId="277"/>
            <ac:graphicFrameMk id="5" creationId="{C5FD7401-6BE6-4C81-9BF0-E4B83CBA1CAC}"/>
          </ac:graphicFrameMkLst>
        </pc:graphicFrameChg>
        <pc:graphicFrameChg chg="mod modGraphic">
          <ac:chgData name="m.wilnhammer" userId="S::m.wilnhammer_asi-assurance.org#ext#@onefsc.onmicrosoft.com::5801dffc-2aca-42a2-a180-aa93cdd869db" providerId="AD" clId="Web-{4794263D-250A-A929-85B4-3378F63818BB}" dt="2025-02-25T16:51:51.324" v="1753"/>
          <ac:graphicFrameMkLst>
            <pc:docMk/>
            <pc:sldMk cId="3682083355" sldId="277"/>
            <ac:graphicFrameMk id="6" creationId="{52DA0EDA-004D-45DF-BCF7-0BAE2FED6A5E}"/>
          </ac:graphicFrameMkLst>
        </pc:graphicFrameChg>
      </pc:sldChg>
      <pc:sldChg chg="modSp">
        <pc:chgData name="m.wilnhammer" userId="S::m.wilnhammer_asi-assurance.org#ext#@onefsc.onmicrosoft.com::5801dffc-2aca-42a2-a180-aa93cdd869db" providerId="AD" clId="Web-{4794263D-250A-A929-85B4-3378F63818BB}" dt="2025-02-24T16:17:51.982" v="100"/>
        <pc:sldMkLst>
          <pc:docMk/>
          <pc:sldMk cId="3960377600" sldId="351"/>
        </pc:sldMkLst>
        <pc:graphicFrameChg chg="mod modGraphic">
          <ac:chgData name="m.wilnhammer" userId="S::m.wilnhammer_asi-assurance.org#ext#@onefsc.onmicrosoft.com::5801dffc-2aca-42a2-a180-aa93cdd869db" providerId="AD" clId="Web-{4794263D-250A-A929-85B4-3378F63818BB}" dt="2025-02-24T16:17:38.981" v="90"/>
          <ac:graphicFrameMkLst>
            <pc:docMk/>
            <pc:sldMk cId="3960377600" sldId="351"/>
            <ac:graphicFrameMk id="4" creationId="{7A6B7A1D-30A1-4A20-9886-B2788312FF64}"/>
          </ac:graphicFrameMkLst>
        </pc:graphicFrameChg>
        <pc:graphicFrameChg chg="mod modGraphic">
          <ac:chgData name="m.wilnhammer" userId="S::m.wilnhammer_asi-assurance.org#ext#@onefsc.onmicrosoft.com::5801dffc-2aca-42a2-a180-aa93cdd869db" providerId="AD" clId="Web-{4794263D-250A-A929-85B4-3378F63818BB}" dt="2025-02-24T16:17:46.201" v="97"/>
          <ac:graphicFrameMkLst>
            <pc:docMk/>
            <pc:sldMk cId="3960377600" sldId="351"/>
            <ac:graphicFrameMk id="7" creationId="{9668671F-9875-4D7D-AEAD-4515BDF67F39}"/>
          </ac:graphicFrameMkLst>
        </pc:graphicFrameChg>
        <pc:graphicFrameChg chg="mod modGraphic">
          <ac:chgData name="m.wilnhammer" userId="S::m.wilnhammer_asi-assurance.org#ext#@onefsc.onmicrosoft.com::5801dffc-2aca-42a2-a180-aa93cdd869db" providerId="AD" clId="Web-{4794263D-250A-A929-85B4-3378F63818BB}" dt="2025-02-24T16:17:51.982" v="100"/>
          <ac:graphicFrameMkLst>
            <pc:docMk/>
            <pc:sldMk cId="3960377600" sldId="351"/>
            <ac:graphicFrameMk id="8" creationId="{86E76A1A-4672-40D0-BB48-1D0EAC66EECF}"/>
          </ac:graphicFrameMkLst>
        </pc:graphicFrameChg>
      </pc:sldChg>
      <pc:sldChg chg="modSp">
        <pc:chgData name="m.wilnhammer" userId="S::m.wilnhammer_asi-assurance.org#ext#@onefsc.onmicrosoft.com::5801dffc-2aca-42a2-a180-aa93cdd869db" providerId="AD" clId="Web-{4794263D-250A-A929-85B4-3378F63818BB}" dt="2025-02-24T16:03:45.811" v="1" actId="20577"/>
        <pc:sldMkLst>
          <pc:docMk/>
          <pc:sldMk cId="642787909" sldId="353"/>
        </pc:sldMkLst>
        <pc:spChg chg="mod">
          <ac:chgData name="m.wilnhammer" userId="S::m.wilnhammer_asi-assurance.org#ext#@onefsc.onmicrosoft.com::5801dffc-2aca-42a2-a180-aa93cdd869db" providerId="AD" clId="Web-{4794263D-250A-A929-85B4-3378F63818BB}" dt="2025-02-24T16:03:45.811" v="1" actId="20577"/>
          <ac:spMkLst>
            <pc:docMk/>
            <pc:sldMk cId="642787909" sldId="353"/>
            <ac:spMk id="3" creationId="{F82A67F9-1A1A-401E-8184-88684338AAA2}"/>
          </ac:spMkLst>
        </pc:spChg>
      </pc:sldChg>
      <pc:sldChg chg="modSp">
        <pc:chgData name="m.wilnhammer" userId="S::m.wilnhammer_asi-assurance.org#ext#@onefsc.onmicrosoft.com::5801dffc-2aca-42a2-a180-aa93cdd869db" providerId="AD" clId="Web-{4794263D-250A-A929-85B4-3378F63818BB}" dt="2025-02-24T16:17:19.996" v="86" actId="1076"/>
        <pc:sldMkLst>
          <pc:docMk/>
          <pc:sldMk cId="3150800639" sldId="358"/>
        </pc:sldMkLst>
        <pc:spChg chg="mod">
          <ac:chgData name="m.wilnhammer" userId="S::m.wilnhammer_asi-assurance.org#ext#@onefsc.onmicrosoft.com::5801dffc-2aca-42a2-a180-aa93cdd869db" providerId="AD" clId="Web-{4794263D-250A-A929-85B4-3378F63818BB}" dt="2025-02-24T16:16:50.416" v="77" actId="20577"/>
          <ac:spMkLst>
            <pc:docMk/>
            <pc:sldMk cId="3150800639" sldId="358"/>
            <ac:spMk id="3" creationId="{F82A67F9-1A1A-401E-8184-88684338AAA2}"/>
          </ac:spMkLst>
        </pc:spChg>
        <pc:picChg chg="mod">
          <ac:chgData name="m.wilnhammer" userId="S::m.wilnhammer_asi-assurance.org#ext#@onefsc.onmicrosoft.com::5801dffc-2aca-42a2-a180-aa93cdd869db" providerId="AD" clId="Web-{4794263D-250A-A929-85B4-3378F63818BB}" dt="2025-02-24T16:17:19.996" v="86" actId="1076"/>
          <ac:picMkLst>
            <pc:docMk/>
            <pc:sldMk cId="3150800639" sldId="358"/>
            <ac:picMk id="5" creationId="{A1750804-76E7-4BD7-8779-FE59AD159B45}"/>
          </ac:picMkLst>
        </pc:picChg>
      </pc:sldChg>
      <pc:sldChg chg="addSp modSp">
        <pc:chgData name="m.wilnhammer" userId="S::m.wilnhammer_asi-assurance.org#ext#@onefsc.onmicrosoft.com::5801dffc-2aca-42a2-a180-aa93cdd869db" providerId="AD" clId="Web-{4794263D-250A-A929-85B4-3378F63818BB}" dt="2025-02-25T16:53:26.030" v="1890"/>
        <pc:sldMkLst>
          <pc:docMk/>
          <pc:sldMk cId="1816978070" sldId="359"/>
        </pc:sldMkLst>
        <pc:spChg chg="add mod">
          <ac:chgData name="m.wilnhammer" userId="S::m.wilnhammer_asi-assurance.org#ext#@onefsc.onmicrosoft.com::5801dffc-2aca-42a2-a180-aa93cdd869db" providerId="AD" clId="Web-{4794263D-250A-A929-85B4-3378F63818BB}" dt="2025-02-25T16:53:06.795" v="1884" actId="1076"/>
          <ac:spMkLst>
            <pc:docMk/>
            <pc:sldMk cId="1816978070" sldId="359"/>
            <ac:spMk id="3" creationId="{8DB1425D-778A-4F5B-B71C-C71CE784AB4F}"/>
          </ac:spMkLst>
        </pc:spChg>
        <pc:spChg chg="mod">
          <ac:chgData name="m.wilnhammer" userId="S::m.wilnhammer_asi-assurance.org#ext#@onefsc.onmicrosoft.com::5801dffc-2aca-42a2-a180-aa93cdd869db" providerId="AD" clId="Web-{4794263D-250A-A929-85B4-3378F63818BB}" dt="2025-02-25T16:53:02.264" v="1882" actId="14100"/>
          <ac:spMkLst>
            <pc:docMk/>
            <pc:sldMk cId="1816978070" sldId="359"/>
            <ac:spMk id="7" creationId="{F99001D6-6F6F-4AA7-8AED-DE057EE124FB}"/>
          </ac:spMkLst>
        </pc:spChg>
        <pc:graphicFrameChg chg="mod modGraphic">
          <ac:chgData name="m.wilnhammer" userId="S::m.wilnhammer_asi-assurance.org#ext#@onefsc.onmicrosoft.com::5801dffc-2aca-42a2-a180-aa93cdd869db" providerId="AD" clId="Web-{4794263D-250A-A929-85B4-3378F63818BB}" dt="2025-02-25T16:53:23.233" v="1889"/>
          <ac:graphicFrameMkLst>
            <pc:docMk/>
            <pc:sldMk cId="1816978070" sldId="359"/>
            <ac:graphicFrameMk id="5" creationId="{C5FD7401-6BE6-4C81-9BF0-E4B83CBA1CAC}"/>
          </ac:graphicFrameMkLst>
        </pc:graphicFrameChg>
        <pc:graphicFrameChg chg="mod modGraphic">
          <ac:chgData name="m.wilnhammer" userId="S::m.wilnhammer_asi-assurance.org#ext#@onefsc.onmicrosoft.com::5801dffc-2aca-42a2-a180-aa93cdd869db" providerId="AD" clId="Web-{4794263D-250A-A929-85B4-3378F63818BB}" dt="2025-02-25T16:53:26.030" v="1890"/>
          <ac:graphicFrameMkLst>
            <pc:docMk/>
            <pc:sldMk cId="1816978070" sldId="359"/>
            <ac:graphicFrameMk id="6" creationId="{52DA0EDA-004D-45DF-BCF7-0BAE2FED6A5E}"/>
          </ac:graphicFrameMkLst>
        </pc:graphicFrameChg>
      </pc:sldChg>
      <pc:sldChg chg="addSp modSp">
        <pc:chgData name="m.wilnhammer" userId="S::m.wilnhammer_asi-assurance.org#ext#@onefsc.onmicrosoft.com::5801dffc-2aca-42a2-a180-aa93cdd869db" providerId="AD" clId="Web-{4794263D-250A-A929-85B4-3378F63818BB}" dt="2025-02-25T16:55:08.455" v="1965"/>
        <pc:sldMkLst>
          <pc:docMk/>
          <pc:sldMk cId="2549830022" sldId="360"/>
        </pc:sldMkLst>
        <pc:spChg chg="add mod">
          <ac:chgData name="m.wilnhammer" userId="S::m.wilnhammer_asi-assurance.org#ext#@onefsc.onmicrosoft.com::5801dffc-2aca-42a2-a180-aa93cdd869db" providerId="AD" clId="Web-{4794263D-250A-A929-85B4-3378F63818BB}" dt="2025-02-25T16:54:13.063" v="1937" actId="1076"/>
          <ac:spMkLst>
            <pc:docMk/>
            <pc:sldMk cId="2549830022" sldId="360"/>
            <ac:spMk id="3" creationId="{C870573E-92B9-A95A-744D-E79BDA03E068}"/>
          </ac:spMkLst>
        </pc:spChg>
        <pc:spChg chg="mod">
          <ac:chgData name="m.wilnhammer" userId="S::m.wilnhammer_asi-assurance.org#ext#@onefsc.onmicrosoft.com::5801dffc-2aca-42a2-a180-aa93cdd869db" providerId="AD" clId="Web-{4794263D-250A-A929-85B4-3378F63818BB}" dt="2025-02-25T16:54:58.924" v="1947" actId="1076"/>
          <ac:spMkLst>
            <pc:docMk/>
            <pc:sldMk cId="2549830022" sldId="360"/>
            <ac:spMk id="7" creationId="{87D1B96A-9165-4BF3-B09E-315342C4E584}"/>
          </ac:spMkLst>
        </pc:spChg>
        <pc:graphicFrameChg chg="mod modGraphic">
          <ac:chgData name="m.wilnhammer" userId="S::m.wilnhammer_asi-assurance.org#ext#@onefsc.onmicrosoft.com::5801dffc-2aca-42a2-a180-aa93cdd869db" providerId="AD" clId="Web-{4794263D-250A-A929-85B4-3378F63818BB}" dt="2025-02-25T16:54:21.672" v="1940"/>
          <ac:graphicFrameMkLst>
            <pc:docMk/>
            <pc:sldMk cId="2549830022" sldId="360"/>
            <ac:graphicFrameMk id="5" creationId="{C5FD7401-6BE6-4C81-9BF0-E4B83CBA1CAC}"/>
          </ac:graphicFrameMkLst>
        </pc:graphicFrameChg>
        <pc:graphicFrameChg chg="mod modGraphic">
          <ac:chgData name="m.wilnhammer" userId="S::m.wilnhammer_asi-assurance.org#ext#@onefsc.onmicrosoft.com::5801dffc-2aca-42a2-a180-aa93cdd869db" providerId="AD" clId="Web-{4794263D-250A-A929-85B4-3378F63818BB}" dt="2025-02-25T16:55:08.455" v="1965"/>
          <ac:graphicFrameMkLst>
            <pc:docMk/>
            <pc:sldMk cId="2549830022" sldId="360"/>
            <ac:graphicFrameMk id="6" creationId="{52DA0EDA-004D-45DF-BCF7-0BAE2FED6A5E}"/>
          </ac:graphicFrameMkLst>
        </pc:graphicFrameChg>
      </pc:sldChg>
      <pc:sldChg chg="addSp modSp">
        <pc:chgData name="m.wilnhammer" userId="S::m.wilnhammer_asi-assurance.org#ext#@onefsc.onmicrosoft.com::5801dffc-2aca-42a2-a180-aa93cdd869db" providerId="AD" clId="Web-{4794263D-250A-A929-85B4-3378F63818BB}" dt="2025-02-25T16:46:03.828" v="1631"/>
        <pc:sldMkLst>
          <pc:docMk/>
          <pc:sldMk cId="304827999" sldId="361"/>
        </pc:sldMkLst>
        <pc:spChg chg="add mod">
          <ac:chgData name="m.wilnhammer" userId="S::m.wilnhammer_asi-assurance.org#ext#@onefsc.onmicrosoft.com::5801dffc-2aca-42a2-a180-aa93cdd869db" providerId="AD" clId="Web-{4794263D-250A-A929-85B4-3378F63818BB}" dt="2025-02-24T16:36:31.074" v="709" actId="1076"/>
          <ac:spMkLst>
            <pc:docMk/>
            <pc:sldMk cId="304827999" sldId="361"/>
            <ac:spMk id="3" creationId="{7E9BEDCD-71A5-E146-4261-4A758E8D39D4}"/>
          </ac:spMkLst>
        </pc:spChg>
        <pc:graphicFrameChg chg="mod modGraphic">
          <ac:chgData name="m.wilnhammer" userId="S::m.wilnhammer_asi-assurance.org#ext#@onefsc.onmicrosoft.com::5801dffc-2aca-42a2-a180-aa93cdd869db" providerId="AD" clId="Web-{4794263D-250A-A929-85B4-3378F63818BB}" dt="2025-02-24T16:36:29.120" v="708" actId="1076"/>
          <ac:graphicFrameMkLst>
            <pc:docMk/>
            <pc:sldMk cId="304827999" sldId="361"/>
            <ac:graphicFrameMk id="5" creationId="{C5FD7401-6BE6-4C81-9BF0-E4B83CBA1CAC}"/>
          </ac:graphicFrameMkLst>
        </pc:graphicFrameChg>
        <pc:graphicFrameChg chg="mod modGraphic">
          <ac:chgData name="m.wilnhammer" userId="S::m.wilnhammer_asi-assurance.org#ext#@onefsc.onmicrosoft.com::5801dffc-2aca-42a2-a180-aa93cdd869db" providerId="AD" clId="Web-{4794263D-250A-A929-85B4-3378F63818BB}" dt="2025-02-25T16:46:03.828" v="1631"/>
          <ac:graphicFrameMkLst>
            <pc:docMk/>
            <pc:sldMk cId="304827999" sldId="361"/>
            <ac:graphicFrameMk id="6" creationId="{52DA0EDA-004D-45DF-BCF7-0BAE2FED6A5E}"/>
          </ac:graphicFrameMkLst>
        </pc:graphicFrameChg>
      </pc:sldChg>
      <pc:sldChg chg="modSp">
        <pc:chgData name="m.wilnhammer" userId="S::m.wilnhammer_asi-assurance.org#ext#@onefsc.onmicrosoft.com::5801dffc-2aca-42a2-a180-aa93cdd869db" providerId="AD" clId="Web-{4794263D-250A-A929-85B4-3378F63818BB}" dt="2025-02-25T16:45:31.812" v="1626"/>
        <pc:sldMkLst>
          <pc:docMk/>
          <pc:sldMk cId="2792149813" sldId="362"/>
        </pc:sldMkLst>
        <pc:spChg chg="mod">
          <ac:chgData name="m.wilnhammer" userId="S::m.wilnhammer_asi-assurance.org#ext#@onefsc.onmicrosoft.com::5801dffc-2aca-42a2-a180-aa93cdd869db" providerId="AD" clId="Web-{4794263D-250A-A929-85B4-3378F63818BB}" dt="2025-02-24T16:24:04.549" v="258" actId="20577"/>
          <ac:spMkLst>
            <pc:docMk/>
            <pc:sldMk cId="2792149813" sldId="362"/>
            <ac:spMk id="7" creationId="{D4400EC7-6C5E-4037-ABDD-317FF0591D90}"/>
          </ac:spMkLst>
        </pc:spChg>
        <pc:graphicFrameChg chg="mod modGraphic">
          <ac:chgData name="m.wilnhammer" userId="S::m.wilnhammer_asi-assurance.org#ext#@onefsc.onmicrosoft.com::5801dffc-2aca-42a2-a180-aa93cdd869db" providerId="AD" clId="Web-{4794263D-250A-A929-85B4-3378F63818BB}" dt="2025-02-25T16:45:31.812" v="1626"/>
          <ac:graphicFrameMkLst>
            <pc:docMk/>
            <pc:sldMk cId="2792149813" sldId="362"/>
            <ac:graphicFrameMk id="5" creationId="{C5FD7401-6BE6-4C81-9BF0-E4B83CBA1CAC}"/>
          </ac:graphicFrameMkLst>
        </pc:graphicFrameChg>
        <pc:graphicFrameChg chg="mod modGraphic">
          <ac:chgData name="m.wilnhammer" userId="S::m.wilnhammer_asi-assurance.org#ext#@onefsc.onmicrosoft.com::5801dffc-2aca-42a2-a180-aa93cdd869db" providerId="AD" clId="Web-{4794263D-250A-A929-85B4-3378F63818BB}" dt="2025-02-24T16:19:37.613" v="153"/>
          <ac:graphicFrameMkLst>
            <pc:docMk/>
            <pc:sldMk cId="2792149813" sldId="362"/>
            <ac:graphicFrameMk id="6" creationId="{52DA0EDA-004D-45DF-BCF7-0BAE2FED6A5E}"/>
          </ac:graphicFrameMkLst>
        </pc:graphicFrameChg>
      </pc:sldChg>
      <pc:sldChg chg="addSp delSp modSp">
        <pc:chgData name="m.wilnhammer" userId="S::m.wilnhammer_asi-assurance.org#ext#@onefsc.onmicrosoft.com::5801dffc-2aca-42a2-a180-aa93cdd869db" providerId="AD" clId="Web-{4794263D-250A-A929-85B4-3378F63818BB}" dt="2025-02-24T16:35:11.444" v="704" actId="1076"/>
        <pc:sldMkLst>
          <pc:docMk/>
          <pc:sldMk cId="2088897204" sldId="363"/>
        </pc:sldMkLst>
        <pc:spChg chg="mod">
          <ac:chgData name="m.wilnhammer" userId="S::m.wilnhammer_asi-assurance.org#ext#@onefsc.onmicrosoft.com::5801dffc-2aca-42a2-a180-aa93cdd869db" providerId="AD" clId="Web-{4794263D-250A-A929-85B4-3378F63818BB}" dt="2025-02-24T16:24:29.785" v="276" actId="14100"/>
          <ac:spMkLst>
            <pc:docMk/>
            <pc:sldMk cId="2088897204" sldId="363"/>
            <ac:spMk id="2" creationId="{68FE4C75-4338-43EC-93AA-790CFF4DB395}"/>
          </ac:spMkLst>
        </pc:spChg>
        <pc:spChg chg="add del">
          <ac:chgData name="m.wilnhammer" userId="S::m.wilnhammer_asi-assurance.org#ext#@onefsc.onmicrosoft.com::5801dffc-2aca-42a2-a180-aa93cdd869db" providerId="AD" clId="Web-{4794263D-250A-A929-85B4-3378F63818BB}" dt="2025-02-24T16:34:53.897" v="700"/>
          <ac:spMkLst>
            <pc:docMk/>
            <pc:sldMk cId="2088897204" sldId="363"/>
            <ac:spMk id="3" creationId="{C3A9001E-46BE-043D-9F9C-26B4B646113A}"/>
          </ac:spMkLst>
        </pc:spChg>
        <pc:spChg chg="add mod">
          <ac:chgData name="m.wilnhammer" userId="S::m.wilnhammer_asi-assurance.org#ext#@onefsc.onmicrosoft.com::5801dffc-2aca-42a2-a180-aa93cdd869db" providerId="AD" clId="Web-{4794263D-250A-A929-85B4-3378F63818BB}" dt="2025-02-24T16:35:11.444" v="704" actId="1076"/>
          <ac:spMkLst>
            <pc:docMk/>
            <pc:sldMk cId="2088897204" sldId="363"/>
            <ac:spMk id="4" creationId="{6B31DB32-3F02-BA45-F4B3-5ED78B340F82}"/>
          </ac:spMkLst>
        </pc:spChg>
        <pc:graphicFrameChg chg="mod modGraphic">
          <ac:chgData name="m.wilnhammer" userId="S::m.wilnhammer_asi-assurance.org#ext#@onefsc.onmicrosoft.com::5801dffc-2aca-42a2-a180-aa93cdd869db" providerId="AD" clId="Web-{4794263D-250A-A929-85B4-3378F63818BB}" dt="2025-02-24T16:34:35.349" v="698"/>
          <ac:graphicFrameMkLst>
            <pc:docMk/>
            <pc:sldMk cId="2088897204" sldId="363"/>
            <ac:graphicFrameMk id="5" creationId="{C5FD7401-6BE6-4C81-9BF0-E4B83CBA1CAC}"/>
          </ac:graphicFrameMkLst>
        </pc:graphicFrameChg>
        <pc:graphicFrameChg chg="mod modGraphic">
          <ac:chgData name="m.wilnhammer" userId="S::m.wilnhammer_asi-assurance.org#ext#@onefsc.onmicrosoft.com::5801dffc-2aca-42a2-a180-aa93cdd869db" providerId="AD" clId="Web-{4794263D-250A-A929-85B4-3378F63818BB}" dt="2025-02-24T16:34:32.474" v="697"/>
          <ac:graphicFrameMkLst>
            <pc:docMk/>
            <pc:sldMk cId="2088897204" sldId="363"/>
            <ac:graphicFrameMk id="6" creationId="{52DA0EDA-004D-45DF-BCF7-0BAE2FED6A5E}"/>
          </ac:graphicFrameMkLst>
        </pc:graphicFrameChg>
      </pc:sldChg>
      <pc:sldChg chg="addSp delSp modSp addAnim delAnim modCm modNotes">
        <pc:chgData name="m.wilnhammer" userId="S::m.wilnhammer_asi-assurance.org#ext#@onefsc.onmicrosoft.com::5801dffc-2aca-42a2-a180-aa93cdd869db" providerId="AD" clId="Web-{4794263D-250A-A929-85B4-3378F63818BB}" dt="2025-02-25T16:49:00.224" v="1642"/>
        <pc:sldMkLst>
          <pc:docMk/>
          <pc:sldMk cId="3318845711" sldId="364"/>
        </pc:sldMkLst>
        <pc:spChg chg="add del">
          <ac:chgData name="m.wilnhammer" userId="S::m.wilnhammer_asi-assurance.org#ext#@onefsc.onmicrosoft.com::5801dffc-2aca-42a2-a180-aa93cdd869db" providerId="AD" clId="Web-{4794263D-250A-A929-85B4-3378F63818BB}" dt="2025-02-24T16:40:28.071" v="860"/>
          <ac:spMkLst>
            <pc:docMk/>
            <pc:sldMk cId="3318845711" sldId="364"/>
            <ac:spMk id="3" creationId="{18A2A41A-9D87-F550-D521-F53193F6C865}"/>
          </ac:spMkLst>
        </pc:spChg>
        <pc:spChg chg="add mod">
          <ac:chgData name="m.wilnhammer" userId="S::m.wilnhammer_asi-assurance.org#ext#@onefsc.onmicrosoft.com::5801dffc-2aca-42a2-a180-aa93cdd869db" providerId="AD" clId="Web-{4794263D-250A-A929-85B4-3378F63818BB}" dt="2025-02-24T16:40:44.290" v="868" actId="1076"/>
          <ac:spMkLst>
            <pc:docMk/>
            <pc:sldMk cId="3318845711" sldId="364"/>
            <ac:spMk id="8" creationId="{7DBD75D4-1A46-1935-CE29-BA96C10F24B6}"/>
          </ac:spMkLst>
        </pc:spChg>
        <pc:graphicFrameChg chg="mod modGraphic">
          <ac:chgData name="m.wilnhammer" userId="S::m.wilnhammer_asi-assurance.org#ext#@onefsc.onmicrosoft.com::5801dffc-2aca-42a2-a180-aa93cdd869db" providerId="AD" clId="Web-{4794263D-250A-A929-85B4-3378F63818BB}" dt="2025-02-24T16:40:41.618" v="866" actId="1076"/>
          <ac:graphicFrameMkLst>
            <pc:docMk/>
            <pc:sldMk cId="3318845711" sldId="364"/>
            <ac:graphicFrameMk id="4" creationId="{21F6707F-BACA-469C-894F-F0ECF12BFB4B}"/>
          </ac:graphicFrameMkLst>
        </pc:graphicFrameChg>
        <pc:graphicFrameChg chg="mod modGraphic">
          <ac:chgData name="m.wilnhammer" userId="S::m.wilnhammer_asi-assurance.org#ext#@onefsc.onmicrosoft.com::5801dffc-2aca-42a2-a180-aa93cdd869db" providerId="AD" clId="Web-{4794263D-250A-A929-85B4-3378F63818BB}" dt="2025-02-24T16:41:08.823" v="870"/>
          <ac:graphicFrameMkLst>
            <pc:docMk/>
            <pc:sldMk cId="3318845711" sldId="364"/>
            <ac:graphicFrameMk id="5" creationId="{5B968122-C453-40C6-807F-75D9767BC863}"/>
          </ac:graphicFrameMkLst>
        </pc:graphicFrameChg>
        <pc:extLst>
          <p:ext xmlns:p="http://schemas.openxmlformats.org/presentationml/2006/main" uri="{D6D511B9-2390-475A-947B-AFAB55BFBCF1}">
            <pc226:cmChg xmlns:pc226="http://schemas.microsoft.com/office/powerpoint/2022/06/main/command" chg="mod">
              <pc226:chgData name="m.wilnhammer" userId="S::m.wilnhammer_asi-assurance.org#ext#@onefsc.onmicrosoft.com::5801dffc-2aca-42a2-a180-aa93cdd869db" providerId="AD" clId="Web-{4794263D-250A-A929-85B4-3378F63818BB}" dt="2025-02-24T16:41:08.807" v="869"/>
              <pc2:cmMkLst xmlns:pc2="http://schemas.microsoft.com/office/powerpoint/2019/9/main/command">
                <pc:docMk/>
                <pc:sldMk cId="3318845711" sldId="364"/>
                <pc2:cmMk id="{4E685262-EA5D-46D6-BC29-E33D423DE056}"/>
              </pc2:cmMkLst>
            </pc226:cmChg>
          </p:ext>
        </pc:extLst>
      </pc:sldChg>
    </pc:docChg>
  </pc:docChgLst>
  <pc:docChgLst>
    <pc:chgData name="Emily White" userId="S::e.white@fsc.org::a1817587-c932-4657-96c7-0eb1c9f81ac9" providerId="AD" clId="Web-{BD152707-02FA-A0B5-C85D-85FC9C385D83}"/>
    <pc:docChg chg="mod">
      <pc:chgData name="Emily White" userId="S::e.white@fsc.org::a1817587-c932-4657-96c7-0eb1c9f81ac9" providerId="AD" clId="Web-{BD152707-02FA-A0B5-C85D-85FC9C385D83}" dt="2024-11-25T16:27:46.272" v="0"/>
      <pc:docMkLst>
        <pc:docMk/>
      </pc:docMkLst>
    </pc:docChg>
  </pc:docChgLst>
  <pc:docChgLst>
    <pc:chgData name="m.wilnhammer" userId="S::m.wilnhammer_asi-assurance.org#ext#@onefsc.onmicrosoft.com::5801dffc-2aca-42a2-a180-aa93cdd869db" providerId="AD" clId="Web-{C67A5AE2-F878-7875-081F-1A6190A36B20}"/>
    <pc:docChg chg="modSld">
      <pc:chgData name="m.wilnhammer" userId="S::m.wilnhammer_asi-assurance.org#ext#@onefsc.onmicrosoft.com::5801dffc-2aca-42a2-a180-aa93cdd869db" providerId="AD" clId="Web-{C67A5AE2-F878-7875-081F-1A6190A36B20}" dt="2025-03-06T15:12:36.945" v="225"/>
      <pc:docMkLst>
        <pc:docMk/>
      </pc:docMkLst>
      <pc:sldChg chg="modSp">
        <pc:chgData name="m.wilnhammer" userId="S::m.wilnhammer_asi-assurance.org#ext#@onefsc.onmicrosoft.com::5801dffc-2aca-42a2-a180-aa93cdd869db" providerId="AD" clId="Web-{C67A5AE2-F878-7875-081F-1A6190A36B20}" dt="2025-03-06T15:06:39.796" v="5"/>
        <pc:sldMkLst>
          <pc:docMk/>
          <pc:sldMk cId="3359641784" sldId="268"/>
        </pc:sldMkLst>
        <pc:graphicFrameChg chg="mod modGraphic">
          <ac:chgData name="m.wilnhammer" userId="S::m.wilnhammer_asi-assurance.org#ext#@onefsc.onmicrosoft.com::5801dffc-2aca-42a2-a180-aa93cdd869db" providerId="AD" clId="Web-{C67A5AE2-F878-7875-081F-1A6190A36B20}" dt="2025-03-06T15:06:39.796" v="5"/>
          <ac:graphicFrameMkLst>
            <pc:docMk/>
            <pc:sldMk cId="3359641784" sldId="268"/>
            <ac:graphicFrameMk id="4" creationId="{616CC334-1CD4-432D-A347-14D1DFD10A7D}"/>
          </ac:graphicFrameMkLst>
        </pc:graphicFrameChg>
      </pc:sldChg>
      <pc:sldChg chg="modSp">
        <pc:chgData name="m.wilnhammer" userId="S::m.wilnhammer_asi-assurance.org#ext#@onefsc.onmicrosoft.com::5801dffc-2aca-42a2-a180-aa93cdd869db" providerId="AD" clId="Web-{C67A5AE2-F878-7875-081F-1A6190A36B20}" dt="2025-03-06T15:07:14.205" v="7"/>
        <pc:sldMkLst>
          <pc:docMk/>
          <pc:sldMk cId="845836741" sldId="272"/>
        </pc:sldMkLst>
        <pc:graphicFrameChg chg="mod modGraphic">
          <ac:chgData name="m.wilnhammer" userId="S::m.wilnhammer_asi-assurance.org#ext#@onefsc.onmicrosoft.com::5801dffc-2aca-42a2-a180-aa93cdd869db" providerId="AD" clId="Web-{C67A5AE2-F878-7875-081F-1A6190A36B20}" dt="2025-03-06T15:07:14.205" v="7"/>
          <ac:graphicFrameMkLst>
            <pc:docMk/>
            <pc:sldMk cId="845836741" sldId="272"/>
            <ac:graphicFrameMk id="4" creationId="{192216CA-DBBD-44B0-8F7D-660EFC9A6C72}"/>
          </ac:graphicFrameMkLst>
        </pc:graphicFrameChg>
      </pc:sldChg>
      <pc:sldChg chg="delSp modSp">
        <pc:chgData name="m.wilnhammer" userId="S::m.wilnhammer_asi-assurance.org#ext#@onefsc.onmicrosoft.com::5801dffc-2aca-42a2-a180-aa93cdd869db" providerId="AD" clId="Web-{C67A5AE2-F878-7875-081F-1A6190A36B20}" dt="2025-03-06T15:08:26.975" v="12"/>
        <pc:sldMkLst>
          <pc:docMk/>
          <pc:sldMk cId="4270111036" sldId="357"/>
        </pc:sldMkLst>
        <pc:spChg chg="del">
          <ac:chgData name="m.wilnhammer" userId="S::m.wilnhammer_asi-assurance.org#ext#@onefsc.onmicrosoft.com::5801dffc-2aca-42a2-a180-aa93cdd869db" providerId="AD" clId="Web-{C67A5AE2-F878-7875-081F-1A6190A36B20}" dt="2025-03-06T15:08:26.975" v="12"/>
          <ac:spMkLst>
            <pc:docMk/>
            <pc:sldMk cId="4270111036" sldId="357"/>
            <ac:spMk id="2" creationId="{C479F546-621E-47DB-BBF0-5701627C03D4}"/>
          </ac:spMkLst>
        </pc:spChg>
        <pc:spChg chg="mod">
          <ac:chgData name="m.wilnhammer" userId="S::m.wilnhammer_asi-assurance.org#ext#@onefsc.onmicrosoft.com::5801dffc-2aca-42a2-a180-aa93cdd869db" providerId="AD" clId="Web-{C67A5AE2-F878-7875-081F-1A6190A36B20}" dt="2025-03-06T15:08:24.506" v="11" actId="1076"/>
          <ac:spMkLst>
            <pc:docMk/>
            <pc:sldMk cId="4270111036" sldId="357"/>
            <ac:spMk id="3" creationId="{2C0392D8-4781-4110-813C-C716B294C084}"/>
          </ac:spMkLst>
        </pc:spChg>
      </pc:sldChg>
      <pc:sldChg chg="modSp">
        <pc:chgData name="m.wilnhammer" userId="S::m.wilnhammer_asi-assurance.org#ext#@onefsc.onmicrosoft.com::5801dffc-2aca-42a2-a180-aa93cdd869db" providerId="AD" clId="Web-{C67A5AE2-F878-7875-081F-1A6190A36B20}" dt="2025-03-06T15:07:44.379" v="8" actId="1076"/>
        <pc:sldMkLst>
          <pc:docMk/>
          <pc:sldMk cId="3150800639" sldId="358"/>
        </pc:sldMkLst>
        <pc:picChg chg="mod">
          <ac:chgData name="m.wilnhammer" userId="S::m.wilnhammer_asi-assurance.org#ext#@onefsc.onmicrosoft.com::5801dffc-2aca-42a2-a180-aa93cdd869db" providerId="AD" clId="Web-{C67A5AE2-F878-7875-081F-1A6190A36B20}" dt="2025-03-06T15:07:44.379" v="8" actId="1076"/>
          <ac:picMkLst>
            <pc:docMk/>
            <pc:sldMk cId="3150800639" sldId="358"/>
            <ac:picMk id="5" creationId="{A1750804-76E7-4BD7-8779-FE59AD159B45}"/>
          </ac:picMkLst>
        </pc:picChg>
      </pc:sldChg>
      <pc:sldChg chg="modSp">
        <pc:chgData name="m.wilnhammer" userId="S::m.wilnhammer_asi-assurance.org#ext#@onefsc.onmicrosoft.com::5801dffc-2aca-42a2-a180-aa93cdd869db" providerId="AD" clId="Web-{C67A5AE2-F878-7875-081F-1A6190A36B20}" dt="2025-03-06T15:12:36.945" v="225"/>
        <pc:sldMkLst>
          <pc:docMk/>
          <pc:sldMk cId="1816978070" sldId="359"/>
        </pc:sldMkLst>
        <pc:graphicFrameChg chg="mod modGraphic">
          <ac:chgData name="m.wilnhammer" userId="S::m.wilnhammer_asi-assurance.org#ext#@onefsc.onmicrosoft.com::5801dffc-2aca-42a2-a180-aa93cdd869db" providerId="AD" clId="Web-{C67A5AE2-F878-7875-081F-1A6190A36B20}" dt="2025-03-06T15:12:36.945" v="225"/>
          <ac:graphicFrameMkLst>
            <pc:docMk/>
            <pc:sldMk cId="1816978070" sldId="359"/>
            <ac:graphicFrameMk id="6" creationId="{52DA0EDA-004D-45DF-BCF7-0BAE2FED6A5E}"/>
          </ac:graphicFrameMkLst>
        </pc:graphicFrameChg>
      </pc:sldChg>
      <pc:sldChg chg="modSp">
        <pc:chgData name="m.wilnhammer" userId="S::m.wilnhammer_asi-assurance.org#ext#@onefsc.onmicrosoft.com::5801dffc-2aca-42a2-a180-aa93cdd869db" providerId="AD" clId="Web-{C67A5AE2-F878-7875-081F-1A6190A36B20}" dt="2025-03-06T15:12:15.959" v="197"/>
        <pc:sldMkLst>
          <pc:docMk/>
          <pc:sldMk cId="2549830022" sldId="360"/>
        </pc:sldMkLst>
        <pc:graphicFrameChg chg="mod modGraphic">
          <ac:chgData name="m.wilnhammer" userId="S::m.wilnhammer_asi-assurance.org#ext#@onefsc.onmicrosoft.com::5801dffc-2aca-42a2-a180-aa93cdd869db" providerId="AD" clId="Web-{C67A5AE2-F878-7875-081F-1A6190A36B20}" dt="2025-03-06T15:12:15.959" v="197"/>
          <ac:graphicFrameMkLst>
            <pc:docMk/>
            <pc:sldMk cId="2549830022" sldId="360"/>
            <ac:graphicFrameMk id="6" creationId="{52DA0EDA-004D-45DF-BCF7-0BAE2FED6A5E}"/>
          </ac:graphicFrameMkLst>
        </pc:graphicFrameChg>
      </pc:sldChg>
      <pc:sldChg chg="modSp addAnim delAnim">
        <pc:chgData name="m.wilnhammer" userId="S::m.wilnhammer_asi-assurance.org#ext#@onefsc.onmicrosoft.com::5801dffc-2aca-42a2-a180-aa93cdd869db" providerId="AD" clId="Web-{C67A5AE2-F878-7875-081F-1A6190A36B20}" dt="2025-03-06T15:10:03.794" v="80"/>
        <pc:sldMkLst>
          <pc:docMk/>
          <pc:sldMk cId="304827999" sldId="361"/>
        </pc:sldMkLst>
        <pc:graphicFrameChg chg="mod modGraphic">
          <ac:chgData name="m.wilnhammer" userId="S::m.wilnhammer_asi-assurance.org#ext#@onefsc.onmicrosoft.com::5801dffc-2aca-42a2-a180-aa93cdd869db" providerId="AD" clId="Web-{C67A5AE2-F878-7875-081F-1A6190A36B20}" dt="2025-03-06T15:10:03.794" v="80"/>
          <ac:graphicFrameMkLst>
            <pc:docMk/>
            <pc:sldMk cId="304827999" sldId="361"/>
            <ac:graphicFrameMk id="6" creationId="{52DA0EDA-004D-45DF-BCF7-0BAE2FED6A5E}"/>
          </ac:graphicFrameMkLst>
        </pc:graphicFrameChg>
      </pc:sldChg>
      <pc:sldChg chg="modSp">
        <pc:chgData name="m.wilnhammer" userId="S::m.wilnhammer_asi-assurance.org#ext#@onefsc.onmicrosoft.com::5801dffc-2aca-42a2-a180-aa93cdd869db" providerId="AD" clId="Web-{C67A5AE2-F878-7875-081F-1A6190A36B20}" dt="2025-03-06T15:09:28.854" v="58"/>
        <pc:sldMkLst>
          <pc:docMk/>
          <pc:sldMk cId="2088897204" sldId="363"/>
        </pc:sldMkLst>
        <pc:graphicFrameChg chg="mod modGraphic">
          <ac:chgData name="m.wilnhammer" userId="S::m.wilnhammer_asi-assurance.org#ext#@onefsc.onmicrosoft.com::5801dffc-2aca-42a2-a180-aa93cdd869db" providerId="AD" clId="Web-{C67A5AE2-F878-7875-081F-1A6190A36B20}" dt="2025-03-06T15:09:28.854" v="58"/>
          <ac:graphicFrameMkLst>
            <pc:docMk/>
            <pc:sldMk cId="2088897204" sldId="363"/>
            <ac:graphicFrameMk id="6" creationId="{52DA0EDA-004D-45DF-BCF7-0BAE2FED6A5E}"/>
          </ac:graphicFrameMkLst>
        </pc:graphicFrameChg>
      </pc:sldChg>
      <pc:sldChg chg="modSp">
        <pc:chgData name="m.wilnhammer" userId="S::m.wilnhammer_asi-assurance.org#ext#@onefsc.onmicrosoft.com::5801dffc-2aca-42a2-a180-aa93cdd869db" providerId="AD" clId="Web-{C67A5AE2-F878-7875-081F-1A6190A36B20}" dt="2025-03-06T15:10:15.670" v="81"/>
        <pc:sldMkLst>
          <pc:docMk/>
          <pc:sldMk cId="3318845711" sldId="364"/>
        </pc:sldMkLst>
        <pc:graphicFrameChg chg="modGraphic">
          <ac:chgData name="m.wilnhammer" userId="S::m.wilnhammer_asi-assurance.org#ext#@onefsc.onmicrosoft.com::5801dffc-2aca-42a2-a180-aa93cdd869db" providerId="AD" clId="Web-{C67A5AE2-F878-7875-081F-1A6190A36B20}" dt="2025-03-06T15:10:15.670" v="81"/>
          <ac:graphicFrameMkLst>
            <pc:docMk/>
            <pc:sldMk cId="3318845711" sldId="364"/>
            <ac:graphicFrameMk id="5" creationId="{5B968122-C453-40C6-807F-75D9767BC863}"/>
          </ac:graphicFrameMkLst>
        </pc:graphicFrameChg>
      </pc:sldChg>
    </pc:docChg>
  </pc:docChgLst>
  <pc:docChgLst>
    <pc:chgData name="Emily White" userId="S::e.white@fsc.org::a1817587-c932-4657-96c7-0eb1c9f81ac9" providerId="AD" clId="Web-{D78A3B59-5D2E-A1DB-5741-23BFD893E8C6}"/>
    <pc:docChg chg="modSld">
      <pc:chgData name="Emily White" userId="S::e.white@fsc.org::a1817587-c932-4657-96c7-0eb1c9f81ac9" providerId="AD" clId="Web-{D78A3B59-5D2E-A1DB-5741-23BFD893E8C6}" dt="2025-02-12T16:42:40.558" v="71"/>
      <pc:docMkLst>
        <pc:docMk/>
      </pc:docMkLst>
      <pc:sldChg chg="modSp">
        <pc:chgData name="Emily White" userId="S::e.white@fsc.org::a1817587-c932-4657-96c7-0eb1c9f81ac9" providerId="AD" clId="Web-{D78A3B59-5D2E-A1DB-5741-23BFD893E8C6}" dt="2025-02-12T16:19:44.869" v="32"/>
        <pc:sldMkLst>
          <pc:docMk/>
          <pc:sldMk cId="3673722074" sldId="270"/>
        </pc:sldMkLst>
        <pc:graphicFrameChg chg="mod modGraphic">
          <ac:chgData name="Emily White" userId="S::e.white@fsc.org::a1817587-c932-4657-96c7-0eb1c9f81ac9" providerId="AD" clId="Web-{D78A3B59-5D2E-A1DB-5741-23BFD893E8C6}" dt="2025-02-12T16:19:44.869" v="32"/>
          <ac:graphicFrameMkLst>
            <pc:docMk/>
            <pc:sldMk cId="3673722074" sldId="270"/>
            <ac:graphicFrameMk id="6" creationId="{D5082235-5C6B-4051-876E-D90308F30F2E}"/>
          </ac:graphicFrameMkLst>
        </pc:graphicFrameChg>
      </pc:sldChg>
      <pc:sldChg chg="modSp">
        <pc:chgData name="Emily White" userId="S::e.white@fsc.org::a1817587-c932-4657-96c7-0eb1c9f81ac9" providerId="AD" clId="Web-{D78A3B59-5D2E-A1DB-5741-23BFD893E8C6}" dt="2025-02-12T16:22:15.312" v="40"/>
        <pc:sldMkLst>
          <pc:docMk/>
          <pc:sldMk cId="845836741" sldId="272"/>
        </pc:sldMkLst>
        <pc:graphicFrameChg chg="mod modGraphic">
          <ac:chgData name="Emily White" userId="S::e.white@fsc.org::a1817587-c932-4657-96c7-0eb1c9f81ac9" providerId="AD" clId="Web-{D78A3B59-5D2E-A1DB-5741-23BFD893E8C6}" dt="2025-02-12T16:22:15.312" v="40"/>
          <ac:graphicFrameMkLst>
            <pc:docMk/>
            <pc:sldMk cId="845836741" sldId="272"/>
            <ac:graphicFrameMk id="5" creationId="{866BB679-9E6A-4763-A4E6-2B4CDAC6E1ED}"/>
          </ac:graphicFrameMkLst>
        </pc:graphicFrameChg>
      </pc:sldChg>
      <pc:sldChg chg="modSp modCm">
        <pc:chgData name="Emily White" userId="S::e.white@fsc.org::a1817587-c932-4657-96c7-0eb1c9f81ac9" providerId="AD" clId="Web-{D78A3B59-5D2E-A1DB-5741-23BFD893E8C6}" dt="2025-02-12T16:42:40.558" v="71"/>
        <pc:sldMkLst>
          <pc:docMk/>
          <pc:sldMk cId="1272139529" sldId="273"/>
        </pc:sldMkLst>
        <pc:graphicFrameChg chg="mod modGraphic">
          <ac:chgData name="Emily White" userId="S::e.white@fsc.org::a1817587-c932-4657-96c7-0eb1c9f81ac9" providerId="AD" clId="Web-{D78A3B59-5D2E-A1DB-5741-23BFD893E8C6}" dt="2025-02-12T16:42:40.558" v="71"/>
          <ac:graphicFrameMkLst>
            <pc:docMk/>
            <pc:sldMk cId="1272139529" sldId="273"/>
            <ac:graphicFrameMk id="4" creationId="{21F6707F-BACA-469C-894F-F0ECF12BFB4B}"/>
          </ac:graphicFrameMkLst>
        </pc:graphicFrameChg>
        <pc:extLst>
          <p:ext xmlns:p="http://schemas.openxmlformats.org/presentationml/2006/main" uri="{D6D511B9-2390-475A-947B-AFAB55BFBCF1}">
            <pc226:cmChg xmlns:pc226="http://schemas.microsoft.com/office/powerpoint/2022/06/main/command" chg="mod">
              <pc226:chgData name="Emily White" userId="S::e.white@fsc.org::a1817587-c932-4657-96c7-0eb1c9f81ac9" providerId="AD" clId="Web-{D78A3B59-5D2E-A1DB-5741-23BFD893E8C6}" dt="2025-02-12T16:42:40.558" v="70"/>
              <pc2:cmMkLst xmlns:pc2="http://schemas.microsoft.com/office/powerpoint/2019/9/main/command">
                <pc:docMk/>
                <pc:sldMk cId="1272139529" sldId="273"/>
                <pc2:cmMk id="{0AB533AA-F59E-4B9E-839C-C83EC8EAF7D8}"/>
              </pc2:cmMkLst>
            </pc226:cmChg>
          </p:ext>
        </pc:extLst>
      </pc:sldChg>
      <pc:sldChg chg="modSp">
        <pc:chgData name="Emily White" userId="S::e.white@fsc.org::a1817587-c932-4657-96c7-0eb1c9f81ac9" providerId="AD" clId="Web-{D78A3B59-5D2E-A1DB-5741-23BFD893E8C6}" dt="2025-02-12T16:15:00.359" v="6" actId="20577"/>
        <pc:sldMkLst>
          <pc:docMk/>
          <pc:sldMk cId="89348294" sldId="295"/>
        </pc:sldMkLst>
      </pc:sldChg>
      <pc:sldChg chg="modSp">
        <pc:chgData name="Emily White" userId="S::e.white@fsc.org::a1817587-c932-4657-96c7-0eb1c9f81ac9" providerId="AD" clId="Web-{D78A3B59-5D2E-A1DB-5741-23BFD893E8C6}" dt="2025-02-12T16:17:18.379" v="30" actId="20577"/>
        <pc:sldMkLst>
          <pc:docMk/>
          <pc:sldMk cId="642787909" sldId="353"/>
        </pc:sldMkLst>
        <pc:spChg chg="mod">
          <ac:chgData name="Emily White" userId="S::e.white@fsc.org::a1817587-c932-4657-96c7-0eb1c9f81ac9" providerId="AD" clId="Web-{D78A3B59-5D2E-A1DB-5741-23BFD893E8C6}" dt="2025-02-12T16:17:18.379" v="30" actId="20577"/>
          <ac:spMkLst>
            <pc:docMk/>
            <pc:sldMk cId="642787909" sldId="353"/>
            <ac:spMk id="3" creationId="{F82A67F9-1A1A-401E-8184-88684338AAA2}"/>
          </ac:spMkLst>
        </pc:spChg>
      </pc:sldChg>
      <pc:sldChg chg="modSp">
        <pc:chgData name="Emily White" userId="S::e.white@fsc.org::a1817587-c932-4657-96c7-0eb1c9f81ac9" providerId="AD" clId="Web-{D78A3B59-5D2E-A1DB-5741-23BFD893E8C6}" dt="2025-02-12T16:15:28.750" v="14" actId="20577"/>
        <pc:sldMkLst>
          <pc:docMk/>
          <pc:sldMk cId="1839850447" sldId="355"/>
        </pc:sldMkLst>
      </pc:sldChg>
      <pc:sldChg chg="modSp">
        <pc:chgData name="Emily White" userId="S::e.white@fsc.org::a1817587-c932-4657-96c7-0eb1c9f81ac9" providerId="AD" clId="Web-{D78A3B59-5D2E-A1DB-5741-23BFD893E8C6}" dt="2025-02-12T16:26:14.617" v="62"/>
        <pc:sldMkLst>
          <pc:docMk/>
          <pc:sldMk cId="2792149813" sldId="362"/>
        </pc:sldMkLst>
        <pc:graphicFrameChg chg="mod modGraphic">
          <ac:chgData name="Emily White" userId="S::e.white@fsc.org::a1817587-c932-4657-96c7-0eb1c9f81ac9" providerId="AD" clId="Web-{D78A3B59-5D2E-A1DB-5741-23BFD893E8C6}" dt="2025-02-12T16:26:14.617" v="62"/>
          <ac:graphicFrameMkLst>
            <pc:docMk/>
            <pc:sldMk cId="2792149813" sldId="362"/>
            <ac:graphicFrameMk id="6" creationId="{52DA0EDA-004D-45DF-BCF7-0BAE2FED6A5E}"/>
          </ac:graphicFrameMkLst>
        </pc:graphicFrameChg>
      </pc:sldChg>
      <pc:sldChg chg="modSp">
        <pc:chgData name="Emily White" userId="S::e.white@fsc.org::a1817587-c932-4657-96c7-0eb1c9f81ac9" providerId="AD" clId="Web-{D78A3B59-5D2E-A1DB-5741-23BFD893E8C6}" dt="2025-02-12T16:28:24.809" v="69"/>
        <pc:sldMkLst>
          <pc:docMk/>
          <pc:sldMk cId="2088897204" sldId="363"/>
        </pc:sldMkLst>
        <pc:graphicFrameChg chg="mod modGraphic">
          <ac:chgData name="Emily White" userId="S::e.white@fsc.org::a1817587-c932-4657-96c7-0eb1c9f81ac9" providerId="AD" clId="Web-{D78A3B59-5D2E-A1DB-5741-23BFD893E8C6}" dt="2025-02-12T16:28:24.809" v="69"/>
          <ac:graphicFrameMkLst>
            <pc:docMk/>
            <pc:sldMk cId="2088897204" sldId="363"/>
            <ac:graphicFrameMk id="6" creationId="{52DA0EDA-004D-45DF-BCF7-0BAE2FED6A5E}"/>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D22EB17-503F-477F-B63A-E49DAB26084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FE07E4A-B47A-4D2E-A610-9AEF226FB81E}"/>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868340-E1D0-40B7-8371-B56D3A33B50E}" type="datetimeFigureOut">
              <a:rPr lang="en-US" smtClean="0"/>
              <a:t>9/19/2025</a:t>
            </a:fld>
            <a:endParaRPr lang="en-US"/>
          </a:p>
        </p:txBody>
      </p:sp>
      <p:sp>
        <p:nvSpPr>
          <p:cNvPr id="4" name="Slide Image Placeholder 3">
            <a:extLst>
              <a:ext uri="{FF2B5EF4-FFF2-40B4-BE49-F238E27FC236}">
                <a16:creationId xmlns:a16="http://schemas.microsoft.com/office/drawing/2014/main" id="{6D0DF569-97F6-4B25-ACEE-591CE933EDB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5FDE4C1A-8E80-4395-A4D3-36434093393B}"/>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DF9AC5FA-36AF-4259-B62E-E5EE7F10AE3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D006DCC1-A8F8-4049-B2AA-208A9F48E43E}"/>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7410F5-C9CA-4A94-AA6D-B3E860211F5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a:extLst>
              <a:ext uri="{FF2B5EF4-FFF2-40B4-BE49-F238E27FC236}">
                <a16:creationId xmlns:a16="http://schemas.microsoft.com/office/drawing/2014/main" id="{F2616CA8-5E74-9B88-4FB1-785C339AE2DE}"/>
              </a:ext>
            </a:extLst>
          </p:cNvPr>
          <p:cNvSpPr>
            <a:spLocks noGrp="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a:extLst>
              <a:ext uri="{FF2B5EF4-FFF2-40B4-BE49-F238E27FC236}">
                <a16:creationId xmlns:a16="http://schemas.microsoft.com/office/drawing/2014/main" id="{9011B810-ED24-579F-E309-E78E369EDA2C}"/>
              </a:ext>
            </a:extLst>
          </p:cNvPr>
          <p:cNvSpPr>
            <a:spLocks noGrp="1"/>
          </p:cNvSpPr>
          <p:nvPr>
            <p:ph type="body" idx="1"/>
          </p:nvPr>
        </p:nvSpPr>
        <p:spPr/>
        <p:txBody>
          <a:bodyPr/>
          <a:lstStyle/>
          <a:p>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C99A2E4-C48D-CA33-CC7E-B071939763D6}"/>
              </a:ext>
            </a:extLst>
          </p:cNvPr>
          <p:cNvSpPr>
            <a:spLocks noGrp="1"/>
          </p:cNvSpPr>
          <p:nvPr>
            <p:ph type="body" idx="1"/>
          </p:nvPr>
        </p:nvSpPr>
        <p:spPr/>
        <p:txBody>
          <a:bodyPr/>
          <a:lstStyle/>
          <a:p>
            <a:pPr algn="just">
              <a:lnSpc>
                <a:spcPct val="105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这份问题清单并不全面详尽。其中仅列举部分示例以说明可能涉及的问题类型。可根据具体情境向任何其他利益相关方提出这些问题。</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105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使用“儿童”而非“</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18</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岁以下人士”这一表述，旨在增强亲和力并降低正式感，这有助于营造轻松氛围。</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46AD4A79-3873-72BF-B02F-F6C6534EE79C}"/>
              </a:ext>
            </a:extLst>
          </p:cNvPr>
          <p:cNvSpPr>
            <a:spLocks noGrp="1"/>
          </p:cNvSpPr>
          <p:nvPr>
            <p:ph type="body" idx="1"/>
          </p:nvPr>
        </p:nvSpPr>
        <p:spPr/>
        <p:txBody>
          <a:bodyPr/>
          <a:lstStyle/>
          <a:p>
            <a:pPr>
              <a:lnSpc>
                <a:spcPct val="105000"/>
              </a:lnSpc>
              <a:spcAft>
                <a:spcPts val="800"/>
              </a:spcAft>
            </a:pPr>
            <a:r>
              <a:rPr lang="zh-CN" sz="1800" kern="100" dirty="0">
                <a:effectLst/>
                <a:latin typeface="Arial" panose="020B0604020202020204" pitchFamily="34" charset="0"/>
                <a:ea typeface="宋体" panose="02010600030101010101" pitchFamily="2" charset="-122"/>
                <a:cs typeface="Times New Roman" panose="02020603050405020304" pitchFamily="18" charset="0"/>
              </a:rPr>
              <a:t>这份问题清单并不全面详尽。其中仅列举部分示例以说明可能涉及的问题类型。</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备注占位符 1">
            <a:extLst>
              <a:ext uri="{FF2B5EF4-FFF2-40B4-BE49-F238E27FC236}">
                <a16:creationId xmlns:a16="http://schemas.microsoft.com/office/drawing/2014/main" id="{8B8EA6BD-5850-BE52-62F3-794989C6486E}"/>
              </a:ext>
            </a:extLst>
          </p:cNvPr>
          <p:cNvSpPr>
            <a:spLocks noGrp="1"/>
          </p:cNvSpPr>
          <p:nvPr>
            <p:ph type="body" idx="1"/>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sz="1800" b="1" kern="100" dirty="0">
                <a:effectLst/>
                <a:latin typeface="Arial" panose="020B0604020202020204" pitchFamily="34" charset="0"/>
                <a:ea typeface="宋体" panose="02010600030101010101" pitchFamily="2" charset="-122"/>
                <a:cs typeface="Times New Roman" panose="02020603050405020304" pitchFamily="18" charset="0"/>
              </a:rPr>
              <a:t>正式批准：</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正式批准是指国际劳工组织（</a:t>
            </a:r>
            <a:r>
              <a:rPr lang="en-GB" sz="1800" kern="100" dirty="0">
                <a:effectLst/>
                <a:latin typeface="Arial" panose="020B0604020202020204" pitchFamily="34" charset="0"/>
                <a:ea typeface="宋体" panose="02010600030101010101" pitchFamily="2" charset="-122"/>
                <a:cs typeface="Times New Roman" panose="02020603050405020304" pitchFamily="18" charset="0"/>
              </a:rPr>
              <a:t>ILO</a:t>
            </a:r>
            <a:r>
              <a:rPr lang="zh-CN" sz="1800" kern="100" dirty="0">
                <a:effectLst/>
                <a:latin typeface="Arial" panose="020B0604020202020204" pitchFamily="34" charset="0"/>
                <a:ea typeface="宋体" panose="02010600030101010101" pitchFamily="2" charset="-122"/>
                <a:cs typeface="Times New Roman" panose="02020603050405020304" pitchFamily="18" charset="0"/>
              </a:rPr>
              <a:t>）成员国对某一公约的正式核准。当某国正式批准国际劳工组织公约时，即意味着该国在法律层面承诺履行公约条款，并通过修订国内法律法规及政策使其符合公约标准。</a:t>
            </a:r>
            <a:endParaRPr lang="en-US"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B7410F5-C9CA-4A94-AA6D-B3E860211F5C}" type="slidenum">
              <a:rPr lang="en-US" smtClean="0"/>
              <a:t>15</a:t>
            </a:fld>
            <a:endParaRPr lang="en-US"/>
          </a:p>
        </p:txBody>
      </p:sp>
    </p:spTree>
    <p:extLst>
      <p:ext uri="{BB962C8B-B14F-4D97-AF65-F5344CB8AC3E}">
        <p14:creationId xmlns:p14="http://schemas.microsoft.com/office/powerpoint/2010/main" val="22562637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23"/>
        <p:cNvGrpSpPr/>
        <p:nvPr/>
      </p:nvGrpSpPr>
      <p:grpSpPr>
        <a:xfrm>
          <a:off x="0" y="0"/>
          <a:ext cx="0" cy="0"/>
          <a:chOff x="0" y="0"/>
          <a:chExt cx="0" cy="0"/>
        </a:xfrm>
      </p:grpSpPr>
      <p:pic>
        <p:nvPicPr>
          <p:cNvPr id="30" name="Google Shape;30;p4"/>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4" name="Google Shape;24;p4"/>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venir"/>
              <a:ea typeface="Arial"/>
              <a:cs typeface="Arial"/>
              <a:sym typeface="Arial"/>
            </a:endParaRPr>
          </a:p>
        </p:txBody>
      </p:sp>
      <p:sp>
        <p:nvSpPr>
          <p:cNvPr id="25" name="Google Shape;25;p4"/>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6" name="Google Shape;26;p4"/>
          <p:cNvCxnSpPr>
            <a:cxnSpLocks/>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7" name="Google Shape;27;p4"/>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8" name="Google Shape;28;p4"/>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9" name="Google Shape;29;p4"/>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extLst>
      <p:ext uri="{BB962C8B-B14F-4D97-AF65-F5344CB8AC3E}">
        <p14:creationId xmlns:p14="http://schemas.microsoft.com/office/powerpoint/2010/main" val="1004240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Simple slide - two columns" userDrawn="1">
  <p:cSld name="1_Simple slide - two columns">
    <p:spTree>
      <p:nvGrpSpPr>
        <p:cNvPr id="1" name="Shape 154"/>
        <p:cNvGrpSpPr/>
        <p:nvPr/>
      </p:nvGrpSpPr>
      <p:grpSpPr>
        <a:xfrm>
          <a:off x="0" y="0"/>
          <a:ext cx="0" cy="0"/>
          <a:chOff x="0" y="0"/>
          <a:chExt cx="0" cy="0"/>
        </a:xfrm>
      </p:grpSpPr>
      <p:sp>
        <p:nvSpPr>
          <p:cNvPr id="155" name="Google Shape;155;p2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7" name="Google Shape;157;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p20"/>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160" name="Google Shape;160;p20"/>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extLst>
      <p:ext uri="{BB962C8B-B14F-4D97-AF65-F5344CB8AC3E}">
        <p14:creationId xmlns:p14="http://schemas.microsoft.com/office/powerpoint/2010/main" val="2524249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imple slide" userDrawn="1">
  <p:cSld name="Simple slide">
    <p:spTree>
      <p:nvGrpSpPr>
        <p:cNvPr id="1" name="Shape 164"/>
        <p:cNvGrpSpPr/>
        <p:nvPr/>
      </p:nvGrpSpPr>
      <p:grpSpPr>
        <a:xfrm>
          <a:off x="0" y="0"/>
          <a:ext cx="0" cy="0"/>
          <a:chOff x="0" y="0"/>
          <a:chExt cx="0" cy="0"/>
        </a:xfrm>
      </p:grpSpPr>
      <p:sp>
        <p:nvSpPr>
          <p:cNvPr id="165" name="Google Shape;165;p21"/>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66" name="Google Shape;166;p21"/>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67" name="Google Shape;167;p21"/>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68" name="Google Shape;16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21"/>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22773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mple slide - half block" preserve="1">
  <p:cSld name="Simple slide - half block">
    <p:spTree>
      <p:nvGrpSpPr>
        <p:cNvPr id="1" name="Shape 173"/>
        <p:cNvGrpSpPr/>
        <p:nvPr/>
      </p:nvGrpSpPr>
      <p:grpSpPr>
        <a:xfrm>
          <a:off x="0" y="0"/>
          <a:ext cx="0" cy="0"/>
          <a:chOff x="0" y="0"/>
          <a:chExt cx="0" cy="0"/>
        </a:xfrm>
      </p:grpSpPr>
      <p:sp>
        <p:nvSpPr>
          <p:cNvPr id="174" name="Google Shape;174;p22"/>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5" name="Google Shape;175;p22"/>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76" name="Google Shape;176;p22"/>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77" name="Google Shape;177;p22"/>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78" name="Google Shape;178;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9" name="Google Shape;179;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2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81" name="Google Shape;181;p22"/>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82" name="Google Shape;182;p22"/>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extLst>
      <p:ext uri="{BB962C8B-B14F-4D97-AF65-F5344CB8AC3E}">
        <p14:creationId xmlns:p14="http://schemas.microsoft.com/office/powerpoint/2010/main" val="27626477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Tree>
    <p:extLst>
      <p:ext uri="{BB962C8B-B14F-4D97-AF65-F5344CB8AC3E}">
        <p14:creationId xmlns:p14="http://schemas.microsoft.com/office/powerpoint/2010/main" val="602036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23"/>
        <p:cNvGrpSpPr/>
        <p:nvPr/>
      </p:nvGrpSpPr>
      <p:grpSpPr>
        <a:xfrm>
          <a:off x="0" y="0"/>
          <a:ext cx="0" cy="0"/>
          <a:chOff x="0" y="0"/>
          <a:chExt cx="0" cy="0"/>
        </a:xfrm>
      </p:grpSpPr>
      <p:cxnSp>
        <p:nvCxnSpPr>
          <p:cNvPr id="24" name="Google Shape;24;g148ffbbd734_0_145"/>
          <p:cNvCxnSpPr/>
          <p:nvPr/>
        </p:nvCxnSpPr>
        <p:spPr>
          <a:xfrm rot="5400000">
            <a:off x="1658675" y="3454385"/>
            <a:ext cx="4753600" cy="0"/>
          </a:xfrm>
          <a:prstGeom prst="straightConnector1">
            <a:avLst/>
          </a:prstGeom>
          <a:noFill/>
          <a:ln w="9525" cap="flat" cmpd="sng">
            <a:solidFill>
              <a:srgbClr val="DD1C24">
                <a:alpha val="29019"/>
              </a:srgbClr>
            </a:solidFill>
            <a:prstDash val="solid"/>
            <a:miter lim="400000"/>
            <a:headEnd type="none" w="sm" len="sm"/>
            <a:tailEnd type="none" w="sm" len="sm"/>
          </a:ln>
        </p:spPr>
      </p:cxnSp>
      <p:cxnSp>
        <p:nvCxnSpPr>
          <p:cNvPr id="25" name="Google Shape;25;g148ffbbd734_0_145"/>
          <p:cNvCxnSpPr/>
          <p:nvPr/>
        </p:nvCxnSpPr>
        <p:spPr>
          <a:xfrm rot="5400000">
            <a:off x="5748077" y="3454383"/>
            <a:ext cx="4753600" cy="0"/>
          </a:xfrm>
          <a:prstGeom prst="straightConnector1">
            <a:avLst/>
          </a:prstGeom>
          <a:noFill/>
          <a:ln w="9525" cap="flat" cmpd="sng">
            <a:solidFill>
              <a:srgbClr val="DD1C24">
                <a:alpha val="29019"/>
              </a:srgbClr>
            </a:solidFill>
            <a:prstDash val="solid"/>
            <a:miter lim="400000"/>
            <a:headEnd type="none" w="sm" len="sm"/>
            <a:tailEnd type="none" w="sm" len="sm"/>
          </a:ln>
        </p:spPr>
      </p:cxnSp>
    </p:spTree>
    <p:extLst>
      <p:ext uri="{BB962C8B-B14F-4D97-AF65-F5344CB8AC3E}">
        <p14:creationId xmlns:p14="http://schemas.microsoft.com/office/powerpoint/2010/main" val="25662068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6"/>
        <p:cNvGrpSpPr/>
        <p:nvPr/>
      </p:nvGrpSpPr>
      <p:grpSpPr>
        <a:xfrm>
          <a:off x="0" y="0"/>
          <a:ext cx="0" cy="0"/>
          <a:chOff x="0" y="0"/>
          <a:chExt cx="0" cy="0"/>
        </a:xfrm>
      </p:grpSpPr>
    </p:spTree>
    <p:extLst>
      <p:ext uri="{BB962C8B-B14F-4D97-AF65-F5344CB8AC3E}">
        <p14:creationId xmlns:p14="http://schemas.microsoft.com/office/powerpoint/2010/main" val="21225739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el und Inhalt" type="obj">
  <p:cSld name="Titel und Inhalt">
    <p:spTree>
      <p:nvGrpSpPr>
        <p:cNvPr id="1" name="Shape 35"/>
        <p:cNvGrpSpPr/>
        <p:nvPr/>
      </p:nvGrpSpPr>
      <p:grpSpPr>
        <a:xfrm>
          <a:off x="0" y="0"/>
          <a:ext cx="0" cy="0"/>
          <a:chOff x="0" y="0"/>
          <a:chExt cx="0" cy="0"/>
        </a:xfrm>
      </p:grpSpPr>
      <p:sp>
        <p:nvSpPr>
          <p:cNvPr id="36" name="Google Shape;36;p68"/>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37" name="Google Shape;37;p68"/>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609585" marR="0" lvl="0" indent="-575719" algn="l" rtl="0">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rial"/>
                <a:sym typeface="Arial"/>
              </a:defRPr>
            </a:lvl1pPr>
            <a:lvl2pPr marL="1219170" marR="0" lvl="1" indent="-541853" algn="l" rtl="0">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828754" marR="0" lvl="2" indent="-507987" algn="l" rtl="0">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2438339" marR="0" lvl="3"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3047924" marR="0" lvl="4"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3657509" marR="0" lvl="5"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38" name="Google Shape;38;p68"/>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a:p>
        </p:txBody>
      </p:sp>
      <p:sp>
        <p:nvSpPr>
          <p:cNvPr id="39" name="Google Shape;39;p68"/>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a:p>
        </p:txBody>
      </p:sp>
      <p:sp>
        <p:nvSpPr>
          <p:cNvPr id="40" name="Google Shape;40;p68"/>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9pPr>
          </a:lstStyle>
          <a:p>
            <a:fld id="{00000000-1234-1234-1234-123412341234}" type="slidenum">
              <a:rPr lang="de-DE" smtClean="0"/>
              <a:pPr/>
              <a:t>‹#›</a:t>
            </a:fld>
            <a:endParaRPr lang="de-DE"/>
          </a:p>
        </p:txBody>
      </p:sp>
    </p:spTree>
    <p:extLst>
      <p:ext uri="{BB962C8B-B14F-4D97-AF65-F5344CB8AC3E}">
        <p14:creationId xmlns:p14="http://schemas.microsoft.com/office/powerpoint/2010/main" val="2929840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Leer" type="blank">
  <p:cSld name="Leer">
    <p:spTree>
      <p:nvGrpSpPr>
        <p:cNvPr id="1" name="Shape 27"/>
        <p:cNvGrpSpPr/>
        <p:nvPr/>
      </p:nvGrpSpPr>
      <p:grpSpPr>
        <a:xfrm>
          <a:off x="0" y="0"/>
          <a:ext cx="0" cy="0"/>
          <a:chOff x="0" y="0"/>
          <a:chExt cx="0" cy="0"/>
        </a:xfrm>
      </p:grpSpPr>
      <p:sp>
        <p:nvSpPr>
          <p:cNvPr id="28" name="Google Shape;28;p91"/>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a:p>
        </p:txBody>
      </p:sp>
      <p:sp>
        <p:nvSpPr>
          <p:cNvPr id="29" name="Google Shape;29;p91"/>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lang="en-GB"/>
          </a:p>
        </p:txBody>
      </p:sp>
      <p:sp>
        <p:nvSpPr>
          <p:cNvPr id="30" name="Google Shape;30;p91"/>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2400" b="0" i="0" u="none" strike="noStrike" cap="none">
                <a:solidFill>
                  <a:schemeClr val="dk1"/>
                </a:solidFill>
                <a:latin typeface="Arial"/>
                <a:ea typeface="Arial"/>
                <a:cs typeface="Arial"/>
                <a:sym typeface="Arial"/>
              </a:defRPr>
            </a:lvl9pPr>
          </a:lstStyle>
          <a:p>
            <a:fld id="{00000000-1234-1234-1234-123412341234}" type="slidenum">
              <a:rPr lang="de-DE" smtClean="0"/>
              <a:pPr/>
              <a:t>‹#›</a:t>
            </a:fld>
            <a:endParaRPr lang="de-DE"/>
          </a:p>
        </p:txBody>
      </p:sp>
    </p:spTree>
    <p:extLst>
      <p:ext uri="{BB962C8B-B14F-4D97-AF65-F5344CB8AC3E}">
        <p14:creationId xmlns:p14="http://schemas.microsoft.com/office/powerpoint/2010/main" val="184416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Emty white copy" type="tx">
  <p:cSld name="Emty white copy">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459252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83"/>
        <p:cNvGrpSpPr/>
        <p:nvPr/>
      </p:nvGrpSpPr>
      <p:grpSpPr>
        <a:xfrm>
          <a:off x="0" y="0"/>
          <a:ext cx="0" cy="0"/>
          <a:chOff x="0" y="0"/>
          <a:chExt cx="0" cy="0"/>
        </a:xfrm>
      </p:grpSpPr>
      <p:pic>
        <p:nvPicPr>
          <p:cNvPr id="184" name="Google Shape;184;p23"/>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85" name="Google Shape;185;p23"/>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venir"/>
              <a:ea typeface="Arial"/>
              <a:cs typeface="Arial"/>
              <a:sym typeface="Arial"/>
            </a:endParaRPr>
          </a:p>
        </p:txBody>
      </p:sp>
      <p:cxnSp>
        <p:nvCxnSpPr>
          <p:cNvPr id="186" name="Google Shape;186;p23"/>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87" name="Google Shape;187;p23"/>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88" name="Google Shape;188;p23"/>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None/>
            </a:pPr>
            <a:endParaRPr sz="1600" b="0" i="0" u="none" strike="noStrike" cap="none">
              <a:solidFill>
                <a:srgbClr val="000000"/>
              </a:solidFill>
              <a:latin typeface="Avenir"/>
              <a:ea typeface="Avenir"/>
              <a:cs typeface="Avenir"/>
              <a:sym typeface="Avenir"/>
            </a:endParaRPr>
          </a:p>
        </p:txBody>
      </p:sp>
      <p:pic>
        <p:nvPicPr>
          <p:cNvPr id="189" name="Google Shape;189;p23"/>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90" name="Google Shape;190;p23"/>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91" name="Google Shape;191;p23"/>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92" name="Google Shape;192;p23"/>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extLst>
      <p:ext uri="{BB962C8B-B14F-4D97-AF65-F5344CB8AC3E}">
        <p14:creationId xmlns:p14="http://schemas.microsoft.com/office/powerpoint/2010/main" val="3949869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53"/>
        <p:cNvGrpSpPr/>
        <p:nvPr/>
      </p:nvGrpSpPr>
      <p:grpSpPr>
        <a:xfrm>
          <a:off x="0" y="0"/>
          <a:ext cx="0" cy="0"/>
          <a:chOff x="0" y="0"/>
          <a:chExt cx="0" cy="0"/>
        </a:xfrm>
      </p:grpSpPr>
      <p:pic>
        <p:nvPicPr>
          <p:cNvPr id="54" name="Google Shape;54;p8"/>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55" name="Google Shape;55;p8"/>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56" name="Google Shape;56;p8"/>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57" name="Google Shape;57;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0" name="Google Shape;60;p8"/>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5545383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5"/>
        <p:cNvGrpSpPr/>
        <p:nvPr/>
      </p:nvGrpSpPr>
      <p:grpSpPr>
        <a:xfrm>
          <a:off x="0" y="0"/>
          <a:ext cx="0" cy="0"/>
          <a:chOff x="0" y="0"/>
          <a:chExt cx="0" cy="0"/>
        </a:xfrm>
      </p:grpSpPr>
      <p:pic>
        <p:nvPicPr>
          <p:cNvPr id="16" name="Google Shape;16;p13"/>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7" name="Google Shape;17;p13"/>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8" name="Google Shape;18;p1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9" name="Google Shape;19;p13"/>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0" name="Google Shape;20;p13"/>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1" name="Google Shape;21;p13"/>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2" name="Google Shape;22;p1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extLst>
      <p:ext uri="{BB962C8B-B14F-4D97-AF65-F5344CB8AC3E}">
        <p14:creationId xmlns:p14="http://schemas.microsoft.com/office/powerpoint/2010/main" val="3519303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23"/>
        <p:cNvGrpSpPr/>
        <p:nvPr/>
      </p:nvGrpSpPr>
      <p:grpSpPr>
        <a:xfrm>
          <a:off x="0" y="0"/>
          <a:ext cx="0" cy="0"/>
          <a:chOff x="0" y="0"/>
          <a:chExt cx="0" cy="0"/>
        </a:xfrm>
      </p:grpSpPr>
      <p:pic>
        <p:nvPicPr>
          <p:cNvPr id="24" name="Google Shape;24;p14"/>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25" name="Google Shape;25;p14"/>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6" name="Google Shape;26;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9" name="Google Shape;29;p14"/>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0" name="Google Shape;30;p1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extLst>
      <p:ext uri="{BB962C8B-B14F-4D97-AF65-F5344CB8AC3E}">
        <p14:creationId xmlns:p14="http://schemas.microsoft.com/office/powerpoint/2010/main" val="36743224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31"/>
        <p:cNvGrpSpPr/>
        <p:nvPr/>
      </p:nvGrpSpPr>
      <p:grpSpPr>
        <a:xfrm>
          <a:off x="0" y="0"/>
          <a:ext cx="0" cy="0"/>
          <a:chOff x="0" y="0"/>
          <a:chExt cx="0" cy="0"/>
        </a:xfrm>
      </p:grpSpPr>
      <p:pic>
        <p:nvPicPr>
          <p:cNvPr id="32" name="Google Shape;32;p15"/>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33" name="Google Shape;33;p15"/>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 name="Google Shape;34;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37" name="Google Shape;37;p15"/>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38" name="Google Shape;38;p15"/>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229117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39"/>
        <p:cNvGrpSpPr/>
        <p:nvPr/>
      </p:nvGrpSpPr>
      <p:grpSpPr>
        <a:xfrm>
          <a:off x="0" y="0"/>
          <a:ext cx="0" cy="0"/>
          <a:chOff x="0" y="0"/>
          <a:chExt cx="0" cy="0"/>
        </a:xfrm>
      </p:grpSpPr>
      <p:pic>
        <p:nvPicPr>
          <p:cNvPr id="40" name="Google Shape;40;p16"/>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41" name="Google Shape;41;p16"/>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42" name="Google Shape;42;p16"/>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43" name="Google Shape;43;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5" name="Google Shape;45;p16"/>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43982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47"/>
        <p:cNvGrpSpPr/>
        <p:nvPr/>
      </p:nvGrpSpPr>
      <p:grpSpPr>
        <a:xfrm>
          <a:off x="0" y="0"/>
          <a:ext cx="0" cy="0"/>
          <a:chOff x="0" y="0"/>
          <a:chExt cx="0" cy="0"/>
        </a:xfrm>
      </p:grpSpPr>
      <p:sp>
        <p:nvSpPr>
          <p:cNvPr id="48" name="Google Shape;48;p1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 name="Google Shape;49;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52" name="Google Shape;52;p1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extLst>
      <p:ext uri="{BB962C8B-B14F-4D97-AF65-F5344CB8AC3E}">
        <p14:creationId xmlns:p14="http://schemas.microsoft.com/office/powerpoint/2010/main" val="25989583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53"/>
        <p:cNvGrpSpPr/>
        <p:nvPr/>
      </p:nvGrpSpPr>
      <p:grpSpPr>
        <a:xfrm>
          <a:off x="0" y="0"/>
          <a:ext cx="0" cy="0"/>
          <a:chOff x="0" y="0"/>
          <a:chExt cx="0" cy="0"/>
        </a:xfrm>
      </p:grpSpPr>
      <p:sp>
        <p:nvSpPr>
          <p:cNvPr id="54" name="Google Shape;54;p1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55" name="Google Shape;55;p1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56" name="Google Shape;56;p1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57" name="Google Shape;5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71611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60"/>
        <p:cNvGrpSpPr/>
        <p:nvPr/>
      </p:nvGrpSpPr>
      <p:grpSpPr>
        <a:xfrm>
          <a:off x="0" y="0"/>
          <a:ext cx="0" cy="0"/>
          <a:chOff x="0" y="0"/>
          <a:chExt cx="0" cy="0"/>
        </a:xfrm>
      </p:grpSpPr>
      <p:pic>
        <p:nvPicPr>
          <p:cNvPr id="61" name="Google Shape;61;p20"/>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62" name="Google Shape;62;p20"/>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63" name="Google Shape;63;p20"/>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64" name="Google Shape;64;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p20"/>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3434071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8"/>
        <p:cNvGrpSpPr/>
        <p:nvPr/>
      </p:nvGrpSpPr>
      <p:grpSpPr>
        <a:xfrm>
          <a:off x="0" y="0"/>
          <a:ext cx="0" cy="0"/>
          <a:chOff x="0" y="0"/>
          <a:chExt cx="0" cy="0"/>
        </a:xfrm>
      </p:grpSpPr>
      <p:pic>
        <p:nvPicPr>
          <p:cNvPr id="69" name="Google Shape;69;p21"/>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0" name="Google Shape;70;p21"/>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1" name="Google Shape;71;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4" name="Google Shape;74;p21"/>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5" name="Google Shape;75;p21"/>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25396237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76"/>
        <p:cNvGrpSpPr/>
        <p:nvPr/>
      </p:nvGrpSpPr>
      <p:grpSpPr>
        <a:xfrm>
          <a:off x="0" y="0"/>
          <a:ext cx="0" cy="0"/>
          <a:chOff x="0" y="0"/>
          <a:chExt cx="0" cy="0"/>
        </a:xfrm>
      </p:grpSpPr>
      <p:pic>
        <p:nvPicPr>
          <p:cNvPr id="77" name="Google Shape;77;p22"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78" name="Google Shape;78;p22"/>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9" name="Google Shape;79;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2" name="Google Shape;82;p22"/>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3" name="Google Shape;83;p2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extLst>
      <p:ext uri="{BB962C8B-B14F-4D97-AF65-F5344CB8AC3E}">
        <p14:creationId xmlns:p14="http://schemas.microsoft.com/office/powerpoint/2010/main" val="37744498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84"/>
        <p:cNvGrpSpPr/>
        <p:nvPr/>
      </p:nvGrpSpPr>
      <p:grpSpPr>
        <a:xfrm>
          <a:off x="0" y="0"/>
          <a:ext cx="0" cy="0"/>
          <a:chOff x="0" y="0"/>
          <a:chExt cx="0" cy="0"/>
        </a:xfrm>
      </p:grpSpPr>
      <p:pic>
        <p:nvPicPr>
          <p:cNvPr id="85" name="Google Shape;85;p37"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86" name="Google Shape;86;p37"/>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7" name="Google Shape;87;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0" name="Google Shape;90;p37"/>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1" name="Google Shape;91;p3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92" name="Google Shape;92;p37"/>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extLst>
      <p:ext uri="{BB962C8B-B14F-4D97-AF65-F5344CB8AC3E}">
        <p14:creationId xmlns:p14="http://schemas.microsoft.com/office/powerpoint/2010/main" val="2613696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61"/>
        <p:cNvGrpSpPr/>
        <p:nvPr/>
      </p:nvGrpSpPr>
      <p:grpSpPr>
        <a:xfrm>
          <a:off x="0" y="0"/>
          <a:ext cx="0" cy="0"/>
          <a:chOff x="0" y="0"/>
          <a:chExt cx="0" cy="0"/>
        </a:xfrm>
      </p:grpSpPr>
      <p:pic>
        <p:nvPicPr>
          <p:cNvPr id="62" name="Google Shape;62;p9"/>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63" name="Google Shape;63;p9"/>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67" name="Google Shape;67;p9"/>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68" name="Google Shape;68;p9"/>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7347637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93"/>
        <p:cNvGrpSpPr/>
        <p:nvPr/>
      </p:nvGrpSpPr>
      <p:grpSpPr>
        <a:xfrm>
          <a:off x="0" y="0"/>
          <a:ext cx="0" cy="0"/>
          <a:chOff x="0" y="0"/>
          <a:chExt cx="0" cy="0"/>
        </a:xfrm>
      </p:grpSpPr>
      <p:pic>
        <p:nvPicPr>
          <p:cNvPr id="94" name="Google Shape;94;p38"/>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95" name="Google Shape;9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8" name="Google Shape;98;p38"/>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 name="Google Shape;99;p38"/>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0" name="Google Shape;100;p38"/>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14039783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101"/>
        <p:cNvGrpSpPr/>
        <p:nvPr/>
      </p:nvGrpSpPr>
      <p:grpSpPr>
        <a:xfrm>
          <a:off x="0" y="0"/>
          <a:ext cx="0" cy="0"/>
          <a:chOff x="0" y="0"/>
          <a:chExt cx="0" cy="0"/>
        </a:xfrm>
      </p:grpSpPr>
      <p:sp>
        <p:nvSpPr>
          <p:cNvPr id="102" name="Google Shape;102;p39"/>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06" name="Google Shape;106;p39"/>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07" name="Google Shape;107;p39"/>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8" name="Google Shape;108;p39"/>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extLst>
      <p:ext uri="{BB962C8B-B14F-4D97-AF65-F5344CB8AC3E}">
        <p14:creationId xmlns:p14="http://schemas.microsoft.com/office/powerpoint/2010/main" val="20289979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09"/>
        <p:cNvGrpSpPr/>
        <p:nvPr/>
      </p:nvGrpSpPr>
      <p:grpSpPr>
        <a:xfrm>
          <a:off x="0" y="0"/>
          <a:ext cx="0" cy="0"/>
          <a:chOff x="0" y="0"/>
          <a:chExt cx="0" cy="0"/>
        </a:xfrm>
      </p:grpSpPr>
      <p:sp>
        <p:nvSpPr>
          <p:cNvPr id="110" name="Google Shape;110;p4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 name="Google Shape;111;p4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2" name="Google Shape;112;p4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3" name="Google Shape;113;p4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4" name="Google Shape;114;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7" name="Google Shape;117;p4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8" name="Google Shape;118;p4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extLst>
      <p:ext uri="{BB962C8B-B14F-4D97-AF65-F5344CB8AC3E}">
        <p14:creationId xmlns:p14="http://schemas.microsoft.com/office/powerpoint/2010/main" val="29676133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9"/>
        <p:cNvGrpSpPr/>
        <p:nvPr/>
      </p:nvGrpSpPr>
      <p:grpSpPr>
        <a:xfrm>
          <a:off x="0" y="0"/>
          <a:ext cx="0" cy="0"/>
          <a:chOff x="0" y="0"/>
          <a:chExt cx="0" cy="0"/>
        </a:xfrm>
      </p:grpSpPr>
    </p:spTree>
    <p:extLst>
      <p:ext uri="{BB962C8B-B14F-4D97-AF65-F5344CB8AC3E}">
        <p14:creationId xmlns:p14="http://schemas.microsoft.com/office/powerpoint/2010/main" val="36719803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0"/>
        <p:cNvGrpSpPr/>
        <p:nvPr/>
      </p:nvGrpSpPr>
      <p:grpSpPr>
        <a:xfrm>
          <a:off x="0" y="0"/>
          <a:ext cx="0" cy="0"/>
          <a:chOff x="0" y="0"/>
          <a:chExt cx="0" cy="0"/>
        </a:xfrm>
      </p:grpSpPr>
      <p:cxnSp>
        <p:nvCxnSpPr>
          <p:cNvPr id="121" name="Google Shape;121;p42"/>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22" name="Google Shape;122;p42"/>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extLst>
      <p:ext uri="{BB962C8B-B14F-4D97-AF65-F5344CB8AC3E}">
        <p14:creationId xmlns:p14="http://schemas.microsoft.com/office/powerpoint/2010/main" val="156864910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23"/>
        <p:cNvGrpSpPr/>
        <p:nvPr/>
      </p:nvGrpSpPr>
      <p:grpSpPr>
        <a:xfrm>
          <a:off x="0" y="0"/>
          <a:ext cx="0" cy="0"/>
          <a:chOff x="0" y="0"/>
          <a:chExt cx="0" cy="0"/>
        </a:xfrm>
      </p:grpSpPr>
    </p:spTree>
    <p:extLst>
      <p:ext uri="{BB962C8B-B14F-4D97-AF65-F5344CB8AC3E}">
        <p14:creationId xmlns:p14="http://schemas.microsoft.com/office/powerpoint/2010/main" val="17448226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el und Inhalt" type="obj">
  <p:cSld name="Titel und Inhalt">
    <p:spTree>
      <p:nvGrpSpPr>
        <p:cNvPr id="1" name="Shape 124"/>
        <p:cNvGrpSpPr/>
        <p:nvPr/>
      </p:nvGrpSpPr>
      <p:grpSpPr>
        <a:xfrm>
          <a:off x="0" y="0"/>
          <a:ext cx="0" cy="0"/>
          <a:chOff x="0" y="0"/>
          <a:chExt cx="0" cy="0"/>
        </a:xfrm>
      </p:grpSpPr>
      <p:sp>
        <p:nvSpPr>
          <p:cNvPr id="125" name="Google Shape;125;p44"/>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6" name="Google Shape;126;p44"/>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7" name="Google Shape;127;p4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8" name="Google Shape;128;p4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9" name="Google Shape;129;p4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053400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Leer" type="blank">
  <p:cSld name="Leer">
    <p:spTree>
      <p:nvGrpSpPr>
        <p:cNvPr id="1" name="Shape 130"/>
        <p:cNvGrpSpPr/>
        <p:nvPr/>
      </p:nvGrpSpPr>
      <p:grpSpPr>
        <a:xfrm>
          <a:off x="0" y="0"/>
          <a:ext cx="0" cy="0"/>
          <a:chOff x="0" y="0"/>
          <a:chExt cx="0" cy="0"/>
        </a:xfrm>
      </p:grpSpPr>
      <p:sp>
        <p:nvSpPr>
          <p:cNvPr id="131" name="Google Shape;131;p4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4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3" name="Google Shape;133;p4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862773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Emty white copy" type="tx">
  <p:cSld name="Emty white copy">
    <p:spTree>
      <p:nvGrpSpPr>
        <p:cNvPr id="1" name="Shape 134"/>
        <p:cNvGrpSpPr/>
        <p:nvPr/>
      </p:nvGrpSpPr>
      <p:grpSpPr>
        <a:xfrm>
          <a:off x="0" y="0"/>
          <a:ext cx="0" cy="0"/>
          <a:chOff x="0" y="0"/>
          <a:chExt cx="0" cy="0"/>
        </a:xfrm>
      </p:grpSpPr>
    </p:spTree>
    <p:extLst>
      <p:ext uri="{BB962C8B-B14F-4D97-AF65-F5344CB8AC3E}">
        <p14:creationId xmlns:p14="http://schemas.microsoft.com/office/powerpoint/2010/main" val="321621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47"/>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47"/>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47"/>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47"/>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47"/>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47"/>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47"/>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47"/>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47"/>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extLst>
      <p:ext uri="{BB962C8B-B14F-4D97-AF65-F5344CB8AC3E}">
        <p14:creationId xmlns:p14="http://schemas.microsoft.com/office/powerpoint/2010/main" val="1961092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9"/>
        <p:cNvGrpSpPr/>
        <p:nvPr/>
      </p:nvGrpSpPr>
      <p:grpSpPr>
        <a:xfrm>
          <a:off x="0" y="0"/>
          <a:ext cx="0" cy="0"/>
          <a:chOff x="0" y="0"/>
          <a:chExt cx="0" cy="0"/>
        </a:xfrm>
      </p:grpSpPr>
      <p:pic>
        <p:nvPicPr>
          <p:cNvPr id="70" name="Google Shape;70;p10"/>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1" name="Google Shape;71;p10"/>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2" name="Google Shape;7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10"/>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10"/>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2634029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77"/>
        <p:cNvGrpSpPr/>
        <p:nvPr/>
      </p:nvGrpSpPr>
      <p:grpSpPr>
        <a:xfrm>
          <a:off x="0" y="0"/>
          <a:ext cx="0" cy="0"/>
          <a:chOff x="0" y="0"/>
          <a:chExt cx="0" cy="0"/>
        </a:xfrm>
      </p:grpSpPr>
      <p:pic>
        <p:nvPicPr>
          <p:cNvPr id="78" name="Google Shape;78;p11"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79" name="Google Shape;79;p11"/>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venir"/>
              <a:ea typeface="Arial"/>
              <a:cs typeface="Arial"/>
              <a:sym typeface="Arial"/>
            </a:endParaRPr>
          </a:p>
        </p:txBody>
      </p:sp>
      <p:sp>
        <p:nvSpPr>
          <p:cNvPr id="80" name="Google Shape;80;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11"/>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4" name="Google Shape;84;p11"/>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extLst>
      <p:ext uri="{BB962C8B-B14F-4D97-AF65-F5344CB8AC3E}">
        <p14:creationId xmlns:p14="http://schemas.microsoft.com/office/powerpoint/2010/main" val="3469660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85"/>
        <p:cNvGrpSpPr/>
        <p:nvPr/>
      </p:nvGrpSpPr>
      <p:grpSpPr>
        <a:xfrm>
          <a:off x="0" y="0"/>
          <a:ext cx="0" cy="0"/>
          <a:chOff x="0" y="0"/>
          <a:chExt cx="0" cy="0"/>
        </a:xfrm>
      </p:grpSpPr>
      <p:pic>
        <p:nvPicPr>
          <p:cNvPr id="86" name="Google Shape;86;p12"/>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87" name="Google Shape;87;p12"/>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venir"/>
              <a:ea typeface="Arial"/>
              <a:cs typeface="Arial"/>
              <a:sym typeface="Arial"/>
            </a:endParaRPr>
          </a:p>
        </p:txBody>
      </p:sp>
      <p:sp>
        <p:nvSpPr>
          <p:cNvPr id="88" name="Google Shape;8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a:p>
        </p:txBody>
      </p:sp>
      <p:sp>
        <p:nvSpPr>
          <p:cNvPr id="91" name="Google Shape;91;p12"/>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2" name="Google Shape;92;p1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extLst>
      <p:ext uri="{BB962C8B-B14F-4D97-AF65-F5344CB8AC3E}">
        <p14:creationId xmlns:p14="http://schemas.microsoft.com/office/powerpoint/2010/main" val="3188483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93"/>
        <p:cNvGrpSpPr/>
        <p:nvPr/>
      </p:nvGrpSpPr>
      <p:grpSpPr>
        <a:xfrm>
          <a:off x="0" y="0"/>
          <a:ext cx="0" cy="0"/>
          <a:chOff x="0" y="0"/>
          <a:chExt cx="0" cy="0"/>
        </a:xfrm>
      </p:grpSpPr>
      <p:pic>
        <p:nvPicPr>
          <p:cNvPr id="94" name="Google Shape;94;p13"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95" name="Google Shape;95;p13"/>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venir"/>
              <a:ea typeface="Arial"/>
              <a:cs typeface="Arial"/>
              <a:sym typeface="Arial"/>
            </a:endParaRPr>
          </a:p>
        </p:txBody>
      </p:sp>
      <p:sp>
        <p:nvSpPr>
          <p:cNvPr id="96" name="Google Shape;9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13"/>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0" name="Google Shape;100;p1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101" name="Google Shape;101;p13"/>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venir"/>
              <a:ea typeface="Arial"/>
              <a:cs typeface="Arial"/>
              <a:sym typeface="Arial"/>
            </a:endParaRPr>
          </a:p>
        </p:txBody>
      </p:sp>
    </p:spTree>
    <p:extLst>
      <p:ext uri="{BB962C8B-B14F-4D97-AF65-F5344CB8AC3E}">
        <p14:creationId xmlns:p14="http://schemas.microsoft.com/office/powerpoint/2010/main" val="204066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110"/>
        <p:cNvGrpSpPr/>
        <p:nvPr/>
      </p:nvGrpSpPr>
      <p:grpSpPr>
        <a:xfrm>
          <a:off x="0" y="0"/>
          <a:ext cx="0" cy="0"/>
          <a:chOff x="0" y="0"/>
          <a:chExt cx="0" cy="0"/>
        </a:xfrm>
      </p:grpSpPr>
      <p:pic>
        <p:nvPicPr>
          <p:cNvPr id="111" name="Google Shape;111;p15"/>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112" name="Google Shape;1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5" name="Google Shape;115;p15"/>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6" name="Google Shape;116;p15"/>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17" name="Google Shape;117;p15"/>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3787543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118"/>
        <p:cNvGrpSpPr/>
        <p:nvPr/>
      </p:nvGrpSpPr>
      <p:grpSpPr>
        <a:xfrm>
          <a:off x="0" y="0"/>
          <a:ext cx="0" cy="0"/>
          <a:chOff x="0" y="0"/>
          <a:chExt cx="0" cy="0"/>
        </a:xfrm>
      </p:grpSpPr>
      <p:sp>
        <p:nvSpPr>
          <p:cNvPr id="119" name="Google Shape;119;p16"/>
          <p:cNvSpPr/>
          <p:nvPr/>
        </p:nvSpPr>
        <p:spPr>
          <a:xfrm>
            <a:off x="-38912" y="-127000"/>
            <a:ext cx="12404144" cy="7151357"/>
          </a:xfrm>
          <a:prstGeom prst="rect">
            <a:avLst/>
          </a:prstGeom>
          <a:solidFill>
            <a:srgbClr val="FFFFFF"/>
          </a:solidFill>
          <a:ln>
            <a:noFill/>
          </a:ln>
        </p:spPr>
      </p:sp>
      <p:sp>
        <p:nvSpPr>
          <p:cNvPr id="120" name="Google Shape;120;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SzPts val="1200"/>
              <a:buNone/>
              <a:defRPr/>
            </a:lvl1pPr>
            <a:lvl2pPr marL="0" marR="0" lvl="1" indent="0" algn="r">
              <a:lnSpc>
                <a:spcPct val="100000"/>
              </a:lnSpc>
              <a:spcBef>
                <a:spcPts val="0"/>
              </a:spcBef>
              <a:spcAft>
                <a:spcPts val="0"/>
              </a:spcAft>
              <a:buSzPts val="1200"/>
              <a:buNone/>
              <a:defRPr/>
            </a:lvl2pPr>
            <a:lvl3pPr marL="0" marR="0" lvl="2" indent="0" algn="r">
              <a:lnSpc>
                <a:spcPct val="100000"/>
              </a:lnSpc>
              <a:spcBef>
                <a:spcPts val="0"/>
              </a:spcBef>
              <a:spcAft>
                <a:spcPts val="0"/>
              </a:spcAft>
              <a:buSzPts val="1200"/>
              <a:buNone/>
              <a:defRPr/>
            </a:lvl3pPr>
            <a:lvl4pPr marL="0" marR="0" lvl="3" indent="0" algn="r">
              <a:lnSpc>
                <a:spcPct val="100000"/>
              </a:lnSpc>
              <a:spcBef>
                <a:spcPts val="0"/>
              </a:spcBef>
              <a:spcAft>
                <a:spcPts val="0"/>
              </a:spcAft>
              <a:buSzPts val="1200"/>
              <a:buNone/>
              <a:defRPr/>
            </a:lvl4pPr>
            <a:lvl5pPr marL="0" marR="0" lvl="4" indent="0" algn="r">
              <a:lnSpc>
                <a:spcPct val="100000"/>
              </a:lnSpc>
              <a:spcBef>
                <a:spcPts val="0"/>
              </a:spcBef>
              <a:spcAft>
                <a:spcPts val="0"/>
              </a:spcAft>
              <a:buSzPts val="1200"/>
              <a:buNone/>
              <a:defRPr/>
            </a:lvl5pPr>
            <a:lvl6pPr marL="0" marR="0" lvl="5" indent="0" algn="r">
              <a:lnSpc>
                <a:spcPct val="100000"/>
              </a:lnSpc>
              <a:spcBef>
                <a:spcPts val="0"/>
              </a:spcBef>
              <a:spcAft>
                <a:spcPts val="0"/>
              </a:spcAft>
              <a:buSzPts val="1200"/>
              <a:buNone/>
              <a:defRPr/>
            </a:lvl6pPr>
            <a:lvl7pPr marL="0" marR="0" lvl="6" indent="0" algn="r">
              <a:lnSpc>
                <a:spcPct val="100000"/>
              </a:lnSpc>
              <a:spcBef>
                <a:spcPts val="0"/>
              </a:spcBef>
              <a:spcAft>
                <a:spcPts val="0"/>
              </a:spcAft>
              <a:buSzPts val="1200"/>
              <a:buNone/>
              <a:defRPr/>
            </a:lvl7pPr>
            <a:lvl8pPr marL="0" marR="0" lvl="7" indent="0" algn="r">
              <a:lnSpc>
                <a:spcPct val="100000"/>
              </a:lnSpc>
              <a:spcBef>
                <a:spcPts val="0"/>
              </a:spcBef>
              <a:spcAft>
                <a:spcPts val="0"/>
              </a:spcAft>
              <a:buSzPts val="1200"/>
              <a:buNone/>
              <a:defRPr/>
            </a:lvl8pPr>
            <a:lvl9pPr marL="0" marR="0" lvl="8" indent="0" algn="r">
              <a:lnSpc>
                <a:spcPct val="100000"/>
              </a:lnSpc>
              <a:spcBef>
                <a:spcPts val="0"/>
              </a:spcBef>
              <a:spcAft>
                <a:spcPts val="0"/>
              </a:spcAft>
              <a:buSzPts val="1200"/>
              <a:buNone/>
              <a:defRPr/>
            </a:lvl9pPr>
          </a:lstStyle>
          <a:p>
            <a:pPr marL="0" lvl="0" indent="0" algn="r" rtl="0">
              <a:spcBef>
                <a:spcPts val="0"/>
              </a:spcBef>
              <a:spcAft>
                <a:spcPts val="0"/>
              </a:spcAft>
              <a:buNone/>
            </a:pPr>
            <a:fld id="{00000000-1234-1234-1234-123412341234}" type="slidenum">
              <a:rPr lang="en-US"/>
              <a:t>‹#›</a:t>
            </a:fld>
            <a:endParaRPr/>
          </a:p>
        </p:txBody>
      </p:sp>
      <p:sp>
        <p:nvSpPr>
          <p:cNvPr id="123" name="Google Shape;123;p16"/>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venir"/>
              <a:ea typeface="Arial"/>
              <a:cs typeface="Arial"/>
              <a:sym typeface="Arial"/>
            </a:endParaRPr>
          </a:p>
        </p:txBody>
      </p:sp>
      <p:sp>
        <p:nvSpPr>
          <p:cNvPr id="124" name="Google Shape;124;p16"/>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25" name="Google Shape;125;p16"/>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extLst>
      <p:ext uri="{BB962C8B-B14F-4D97-AF65-F5344CB8AC3E}">
        <p14:creationId xmlns:p14="http://schemas.microsoft.com/office/powerpoint/2010/main" val="338247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21" Type="http://schemas.openxmlformats.org/officeDocument/2006/relationships/theme" Target="../theme/theme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63284887"/>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13662958"/>
      </p:ext>
    </p:extLst>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820BD-1A05-4BF4-8409-80C229E15FBC}"/>
              </a:ext>
            </a:extLst>
          </p:cNvPr>
          <p:cNvSpPr>
            <a:spLocks noGrp="1"/>
          </p:cNvSpPr>
          <p:nvPr>
            <p:ph type="ctrTitle" idx="4294967295"/>
          </p:nvPr>
        </p:nvSpPr>
        <p:spPr>
          <a:xfrm>
            <a:off x="843412" y="1921055"/>
            <a:ext cx="11434313" cy="2336800"/>
          </a:xfrm>
        </p:spPr>
        <p:txBody>
          <a:bodyPr>
            <a:normAutofit/>
          </a:bodyPr>
          <a:lstStyle/>
          <a:p>
            <a:r>
              <a:rPr lang="zh-CN" sz="2800" dirty="0">
                <a:latin typeface="+mj-lt"/>
                <a:ea typeface="SimSun"/>
              </a:rPr>
              <a:t>FSC</a:t>
            </a:r>
            <a:r>
              <a:rPr lang="zh-CN" sz="2800" baseline="30000" dirty="0">
                <a:latin typeface="+mj-lt"/>
                <a:ea typeface="SimSun"/>
              </a:rPr>
              <a:t>(R)</a:t>
            </a:r>
            <a:r>
              <a:rPr lang="zh-CN" sz="2800" dirty="0">
                <a:latin typeface="+mj-lt"/>
                <a:ea typeface="SimSun"/>
              </a:rPr>
              <a:t>产销监管链核心劳工要求（CLR）审核员培训</a:t>
            </a:r>
          </a:p>
        </p:txBody>
      </p:sp>
      <p:sp>
        <p:nvSpPr>
          <p:cNvPr id="3" name="Subtitle 2">
            <a:extLst>
              <a:ext uri="{FF2B5EF4-FFF2-40B4-BE49-F238E27FC236}">
                <a16:creationId xmlns:a16="http://schemas.microsoft.com/office/drawing/2014/main" id="{82E0780B-85E4-46E0-BE10-AFC80F5B0B8B}"/>
              </a:ext>
            </a:extLst>
          </p:cNvPr>
          <p:cNvSpPr>
            <a:spLocks noGrp="1"/>
          </p:cNvSpPr>
          <p:nvPr>
            <p:ph type="body" idx="4294967295"/>
          </p:nvPr>
        </p:nvSpPr>
        <p:spPr>
          <a:xfrm>
            <a:off x="646981" y="3431456"/>
            <a:ext cx="11135444" cy="1379538"/>
          </a:xfrm>
        </p:spPr>
        <p:txBody>
          <a:bodyPr>
            <a:normAutofit/>
          </a:bodyPr>
          <a:lstStyle/>
          <a:p>
            <a:pPr marL="177800" indent="0">
              <a:buNone/>
            </a:pPr>
            <a:r>
              <a:rPr lang="zh-CN" sz="2800" dirty="0">
                <a:latin typeface="+mj-lt"/>
                <a:ea typeface="SimSun"/>
              </a:rPr>
              <a:t>课前预习阅读资料</a:t>
            </a:r>
          </a:p>
          <a:p>
            <a:pPr marL="177800" indent="0">
              <a:buNone/>
            </a:pPr>
            <a:r>
              <a:rPr lang="zh-CN" sz="2800" dirty="0">
                <a:latin typeface="+mj-lt"/>
                <a:ea typeface="SimSun"/>
              </a:rPr>
              <a:t>模块4</a:t>
            </a:r>
            <a:r>
              <a:rPr lang="zh-CN" dirty="0">
                <a:latin typeface="+mj-lt"/>
                <a:ea typeface="SimSun"/>
              </a:rPr>
              <a:t>：</a:t>
            </a:r>
            <a:r>
              <a:rPr lang="zh-CN" sz="2800" dirty="0">
                <a:latin typeface="+mj-lt"/>
                <a:ea typeface="SimSun"/>
              </a:rPr>
              <a:t>FSC核心劳工要求评估</a:t>
            </a:r>
          </a:p>
        </p:txBody>
      </p:sp>
    </p:spTree>
    <p:extLst>
      <p:ext uri="{BB962C8B-B14F-4D97-AF65-F5344CB8AC3E}">
        <p14:creationId xmlns:p14="http://schemas.microsoft.com/office/powerpoint/2010/main" val="2837134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0392D8-4781-4110-813C-C716B294C084}"/>
              </a:ext>
            </a:extLst>
          </p:cNvPr>
          <p:cNvSpPr>
            <a:spLocks noGrp="1"/>
          </p:cNvSpPr>
          <p:nvPr>
            <p:ph type="ctrTitle" idx="4294967295"/>
          </p:nvPr>
        </p:nvSpPr>
        <p:spPr>
          <a:xfrm>
            <a:off x="736120" y="2767012"/>
            <a:ext cx="10103329" cy="1323975"/>
          </a:xfrm>
        </p:spPr>
        <p:txBody>
          <a:bodyPr>
            <a:normAutofit/>
          </a:bodyPr>
          <a:lstStyle/>
          <a:p>
            <a:pPr>
              <a:lnSpc>
                <a:spcPct val="130000"/>
              </a:lnSpc>
            </a:pPr>
            <a:r>
              <a:rPr lang="zh-CN" sz="2800" dirty="0">
                <a:latin typeface="+mj-lt"/>
                <a:ea typeface="SimSun"/>
              </a:rPr>
              <a:t>模块4.2 </a:t>
            </a:r>
            <a:br>
              <a:rPr lang="zh-CN" sz="2800" dirty="0">
                <a:latin typeface="+mj-lt"/>
                <a:ea typeface="SimSun"/>
              </a:rPr>
            </a:br>
            <a:r>
              <a:rPr lang="zh-CN" sz="2800" dirty="0">
                <a:latin typeface="+mj-lt"/>
                <a:ea typeface="SimSun"/>
              </a:rPr>
              <a:t>认证要求指南</a:t>
            </a:r>
          </a:p>
        </p:txBody>
      </p:sp>
    </p:spTree>
    <p:extLst>
      <p:ext uri="{BB962C8B-B14F-4D97-AF65-F5344CB8AC3E}">
        <p14:creationId xmlns:p14="http://schemas.microsoft.com/office/powerpoint/2010/main" val="4270111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D93BF-B7AA-4AFB-B0F2-E7751F8DAC66}"/>
              </a:ext>
            </a:extLst>
          </p:cNvPr>
          <p:cNvSpPr>
            <a:spLocks noGrp="1"/>
          </p:cNvSpPr>
          <p:nvPr>
            <p:ph type="title" idx="4294967295"/>
          </p:nvPr>
        </p:nvSpPr>
        <p:spPr>
          <a:xfrm>
            <a:off x="675736" y="621641"/>
            <a:ext cx="10402408" cy="679450"/>
          </a:xfrm>
        </p:spPr>
        <p:txBody>
          <a:bodyPr>
            <a:normAutofit/>
          </a:bodyPr>
          <a:lstStyle/>
          <a:p>
            <a:r>
              <a:rPr lang="zh-CN" sz="2800">
                <a:solidFill>
                  <a:schemeClr val="tx1"/>
                </a:solidFill>
                <a:latin typeface="+mj-lt"/>
                <a:ea typeface="SimSun"/>
              </a:rPr>
              <a:t>关键/相关FSC产销监管链核心劳工要求</a:t>
            </a:r>
          </a:p>
        </p:txBody>
      </p:sp>
      <p:sp>
        <p:nvSpPr>
          <p:cNvPr id="3" name="Content Placeholder 2">
            <a:extLst>
              <a:ext uri="{FF2B5EF4-FFF2-40B4-BE49-F238E27FC236}">
                <a16:creationId xmlns:a16="http://schemas.microsoft.com/office/drawing/2014/main" id="{F82A67F9-1A1A-401E-8184-88684338AAA2}"/>
              </a:ext>
            </a:extLst>
          </p:cNvPr>
          <p:cNvSpPr>
            <a:spLocks noGrp="1"/>
          </p:cNvSpPr>
          <p:nvPr>
            <p:ph idx="4294967295"/>
          </p:nvPr>
        </p:nvSpPr>
        <p:spPr>
          <a:xfrm>
            <a:off x="704104" y="1543405"/>
            <a:ext cx="7029990" cy="4736891"/>
          </a:xfrm>
        </p:spPr>
        <p:txBody>
          <a:bodyPr>
            <a:normAutofit fontScale="92500" lnSpcReduction="10000"/>
          </a:bodyPr>
          <a:lstStyle/>
          <a:p>
            <a:pPr marL="50800" indent="0" algn="just">
              <a:lnSpc>
                <a:spcPct val="120000"/>
              </a:lnSpc>
              <a:buNone/>
            </a:pPr>
            <a:r>
              <a:rPr lang="zh-CN" sz="2400" dirty="0">
                <a:latin typeface="+mj-lt"/>
                <a:ea typeface="SimSun"/>
              </a:rPr>
              <a:t>认证机构应依据适用于被审核组织范围的所有现行认证要求开展审核工作。 </a:t>
            </a:r>
          </a:p>
          <a:p>
            <a:pPr algn="just">
              <a:lnSpc>
                <a:spcPct val="120000"/>
              </a:lnSpc>
            </a:pPr>
            <a:endParaRPr lang="en-US" sz="2400" dirty="0">
              <a:latin typeface="+mj-lt"/>
            </a:endParaRPr>
          </a:p>
          <a:p>
            <a:pPr marL="50800" indent="0" algn="just">
              <a:lnSpc>
                <a:spcPct val="120000"/>
              </a:lnSpc>
              <a:buNone/>
            </a:pPr>
            <a:r>
              <a:rPr lang="zh-CN" sz="2400" dirty="0">
                <a:latin typeface="+mj-lt"/>
                <a:ea typeface="SimSun"/>
              </a:rPr>
              <a:t>必须依据下列条款完整执行FSC产销监管链核心劳工要求的评估：</a:t>
            </a:r>
          </a:p>
          <a:p>
            <a:pPr lvl="1" algn="just">
              <a:lnSpc>
                <a:spcPct val="120000"/>
              </a:lnSpc>
            </a:pPr>
            <a:r>
              <a:rPr lang="zh-CN" dirty="0">
                <a:latin typeface="+mj-lt"/>
                <a:ea typeface="SimSun"/>
              </a:rPr>
              <a:t>FSC-STD-40-004 V3-1 第1</a:t>
            </a:r>
            <a:r>
              <a:rPr lang="zh-CN" altLang="en-US" dirty="0">
                <a:latin typeface="+mj-lt"/>
                <a:ea typeface="SimSun"/>
              </a:rPr>
              <a:t>章</a:t>
            </a:r>
            <a:r>
              <a:rPr lang="zh-CN" dirty="0">
                <a:latin typeface="+mj-lt"/>
                <a:ea typeface="SimSun"/>
              </a:rPr>
              <a:t> </a:t>
            </a:r>
          </a:p>
          <a:p>
            <a:pPr lvl="1" algn="just">
              <a:lnSpc>
                <a:spcPct val="120000"/>
              </a:lnSpc>
            </a:pPr>
            <a:r>
              <a:rPr lang="zh-CN" dirty="0">
                <a:latin typeface="+mj-lt"/>
                <a:ea typeface="SimSun"/>
              </a:rPr>
              <a:t>FSC-STD-40-004 V3-1 第7</a:t>
            </a:r>
            <a:r>
              <a:rPr lang="zh-CN" altLang="en-US" dirty="0">
                <a:latin typeface="+mj-lt"/>
                <a:ea typeface="SimSun"/>
              </a:rPr>
              <a:t>章</a:t>
            </a:r>
            <a:endParaRPr lang="zh-CN" dirty="0">
              <a:latin typeface="+mj-lt"/>
              <a:ea typeface="SimSun"/>
            </a:endParaRPr>
          </a:p>
          <a:p>
            <a:pPr lvl="1" algn="just">
              <a:lnSpc>
                <a:spcPct val="120000"/>
              </a:lnSpc>
            </a:pPr>
            <a:r>
              <a:rPr lang="zh-CN" dirty="0">
                <a:latin typeface="+mj-lt"/>
                <a:ea typeface="SimSun"/>
              </a:rPr>
              <a:t>FSC-STD-40-004 V3-1 附录D</a:t>
            </a:r>
          </a:p>
          <a:p>
            <a:pPr lvl="1" algn="just">
              <a:lnSpc>
                <a:spcPct val="120000"/>
              </a:lnSpc>
            </a:pPr>
            <a:r>
              <a:rPr lang="zh-CN" dirty="0">
                <a:latin typeface="+mj-lt"/>
                <a:ea typeface="SimSun"/>
              </a:rPr>
              <a:t>FSC-DIR-40-004 - ADVICE-40-004-23</a:t>
            </a:r>
          </a:p>
          <a:p>
            <a:pPr lvl="1" algn="just">
              <a:lnSpc>
                <a:spcPct val="120000"/>
              </a:lnSpc>
            </a:pPr>
            <a:r>
              <a:rPr lang="zh-CN" dirty="0">
                <a:latin typeface="+mj-lt"/>
                <a:ea typeface="SimSun"/>
              </a:rPr>
              <a:t>FSC-DIR-40-004 - ADVICE-40-004-24</a:t>
            </a:r>
          </a:p>
        </p:txBody>
      </p:sp>
      <p:pic>
        <p:nvPicPr>
          <p:cNvPr id="5" name="Picture 4">
            <a:extLst>
              <a:ext uri="{FF2B5EF4-FFF2-40B4-BE49-F238E27FC236}">
                <a16:creationId xmlns:a16="http://schemas.microsoft.com/office/drawing/2014/main" id="{A6463C08-6C17-41DA-409F-5D78EF97AE18}"/>
              </a:ext>
            </a:extLst>
          </p:cNvPr>
          <p:cNvPicPr>
            <a:picLocks noChangeAspect="1"/>
          </p:cNvPicPr>
          <p:nvPr/>
        </p:nvPicPr>
        <p:blipFill>
          <a:blip r:embed="rId2"/>
          <a:stretch>
            <a:fillRect/>
          </a:stretch>
        </p:blipFill>
        <p:spPr>
          <a:xfrm>
            <a:off x="7905646" y="577703"/>
            <a:ext cx="4038808" cy="5702593"/>
          </a:xfrm>
          <a:prstGeom prst="rect">
            <a:avLst/>
          </a:prstGeom>
        </p:spPr>
      </p:pic>
    </p:spTree>
    <p:extLst>
      <p:ext uri="{BB962C8B-B14F-4D97-AF65-F5344CB8AC3E}">
        <p14:creationId xmlns:p14="http://schemas.microsoft.com/office/powerpoint/2010/main" val="3150800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925455897"/>
              </p:ext>
            </p:extLst>
          </p:nvPr>
        </p:nvGraphicFramePr>
        <p:xfrm>
          <a:off x="504880" y="1133917"/>
          <a:ext cx="5591930" cy="5216680"/>
        </p:xfrm>
        <a:graphic>
          <a:graphicData uri="http://schemas.openxmlformats.org/drawingml/2006/table">
            <a:tbl>
              <a:tblPr firstRow="1" firstCol="1" bandRow="1">
                <a:tableStyleId>{073A0DAA-6AF3-43AB-8588-CEC1D06C72B9}</a:tableStyleId>
              </a:tblPr>
              <a:tblGrid>
                <a:gridCol w="1728209">
                  <a:extLst>
                    <a:ext uri="{9D8B030D-6E8A-4147-A177-3AD203B41FA5}">
                      <a16:colId xmlns:a16="http://schemas.microsoft.com/office/drawing/2014/main" val="2144691855"/>
                    </a:ext>
                  </a:extLst>
                </a:gridCol>
                <a:gridCol w="1639962">
                  <a:extLst>
                    <a:ext uri="{9D8B030D-6E8A-4147-A177-3AD203B41FA5}">
                      <a16:colId xmlns:a16="http://schemas.microsoft.com/office/drawing/2014/main" val="3491469328"/>
                    </a:ext>
                  </a:extLst>
                </a:gridCol>
                <a:gridCol w="2223759">
                  <a:extLst>
                    <a:ext uri="{9D8B030D-6E8A-4147-A177-3AD203B41FA5}">
                      <a16:colId xmlns:a16="http://schemas.microsoft.com/office/drawing/2014/main" val="1654366165"/>
                    </a:ext>
                  </a:extLst>
                </a:gridCol>
              </a:tblGrid>
              <a:tr h="729799">
                <a:tc rowSpan="4">
                  <a:txBody>
                    <a:bodyPr/>
                    <a:lstStyle/>
                    <a:p>
                      <a:pPr marL="0" marR="0">
                        <a:lnSpc>
                          <a:spcPct val="107000"/>
                        </a:lnSpc>
                        <a:spcBef>
                          <a:spcPts val="0"/>
                        </a:spcBef>
                        <a:spcAft>
                          <a:spcPts val="0"/>
                        </a:spcAft>
                      </a:pPr>
                      <a:r>
                        <a:rPr lang="zh-CN" sz="1600" b="1" dirty="0">
                          <a:effectLst/>
                        </a:rPr>
                        <a:t>FSC核心劳工要求管理体系、培训与意识培养</a:t>
                      </a:r>
                    </a:p>
                    <a:p>
                      <a:pPr marL="0" marR="0" algn="l" rtl="0">
                        <a:lnSpc>
                          <a:spcPct val="107000"/>
                        </a:lnSpc>
                        <a:spcBef>
                          <a:spcPts val="0"/>
                        </a:spcBef>
                        <a:spcAft>
                          <a:spcPts val="0"/>
                        </a:spcAft>
                      </a:pPr>
                      <a:endParaRPr lang="en-US" sz="16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1600" b="1" dirty="0">
                          <a:effectLst/>
                        </a:rPr>
                        <a:t>FSC-STD- 40-004 v3.1 第1.1条和第1.4条</a:t>
                      </a:r>
                    </a:p>
                    <a:p>
                      <a:pPr marL="0" marR="0" algn="l" rtl="0">
                        <a:lnSpc>
                          <a:spcPct val="107000"/>
                        </a:lnSpc>
                        <a:spcBef>
                          <a:spcPts val="0"/>
                        </a:spcBef>
                        <a:spcAft>
                          <a:spcPts val="0"/>
                        </a:spcAft>
                      </a:pPr>
                      <a:endParaRPr lang="en-US" sz="1600" b="1" kern="100" dirty="0">
                        <a:effectLst/>
                        <a:latin typeface="Avenir"/>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zh-CN" sz="1600" b="1" dirty="0">
                          <a:effectLst/>
                        </a:rPr>
                        <a:t>核心要素</a:t>
                      </a:r>
                    </a:p>
                  </a:txBody>
                  <a:tcPr marL="68580" marR="68580" marT="0" marB="0" anchor="ctr"/>
                </a:tc>
                <a:tc>
                  <a:txBody>
                    <a:bodyPr/>
                    <a:lstStyle/>
                    <a:p>
                      <a:pPr marL="0" marR="0">
                        <a:lnSpc>
                          <a:spcPct val="107000"/>
                        </a:lnSpc>
                        <a:spcBef>
                          <a:spcPts val="0"/>
                        </a:spcBef>
                        <a:spcAft>
                          <a:spcPts val="0"/>
                        </a:spcAft>
                      </a:pPr>
                      <a:r>
                        <a:rPr lang="zh-CN" sz="1600" b="1" dirty="0">
                          <a:effectLst/>
                        </a:rPr>
                        <a:t>为什么？</a:t>
                      </a:r>
                    </a:p>
                  </a:txBody>
                  <a:tcPr marL="68580" marR="68580" marT="0" marB="0" anchor="ctr"/>
                </a:tc>
                <a:extLst>
                  <a:ext uri="{0D108BD9-81ED-4DB2-BD59-A6C34878D82A}">
                    <a16:rowId xmlns:a16="http://schemas.microsoft.com/office/drawing/2014/main" val="382595915"/>
                  </a:ext>
                </a:extLst>
              </a:tr>
              <a:tr h="1018111">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600" dirty="0">
                          <a:effectLst/>
                        </a:rPr>
                        <a:t>管理体系/</a:t>
                      </a:r>
                      <a:br>
                        <a:rPr lang="en-US" altLang="zh-CN" sz="1600" dirty="0">
                          <a:effectLst/>
                        </a:rPr>
                      </a:br>
                      <a:r>
                        <a:rPr lang="zh-CN" sz="1600" dirty="0">
                          <a:effectLst/>
                        </a:rPr>
                        <a:t>操作规程</a:t>
                      </a:r>
                    </a:p>
                  </a:txBody>
                  <a:tcPr marL="68580" marR="68580" marT="0" marB="0"/>
                </a:tc>
                <a:tc>
                  <a:txBody>
                    <a:bodyPr/>
                    <a:lstStyle/>
                    <a:p>
                      <a:pPr marL="0" marR="0" algn="just">
                        <a:lnSpc>
                          <a:spcPct val="107000"/>
                        </a:lnSpc>
                        <a:spcBef>
                          <a:spcPts val="0"/>
                        </a:spcBef>
                        <a:spcAft>
                          <a:spcPts val="0"/>
                        </a:spcAft>
                      </a:pPr>
                      <a:r>
                        <a:rPr lang="zh-CN" sz="1600" dirty="0">
                          <a:effectLst/>
                        </a:rPr>
                        <a:t>证书持有者的产销监管链操作规程须纳入FSC核心劳工要求的实施</a:t>
                      </a:r>
                      <a:br>
                        <a:rPr lang="en-US" altLang="zh-CN" sz="1600" dirty="0">
                          <a:effectLst/>
                        </a:rPr>
                      </a:br>
                      <a:r>
                        <a:rPr lang="zh-CN" sz="1600" dirty="0">
                          <a:effectLst/>
                        </a:rPr>
                        <a:t>条款。 </a:t>
                      </a:r>
                    </a:p>
                  </a:txBody>
                  <a:tcPr marL="68580" marR="68580" marT="0" marB="0"/>
                </a:tc>
                <a:extLst>
                  <a:ext uri="{0D108BD9-81ED-4DB2-BD59-A6C34878D82A}">
                    <a16:rowId xmlns:a16="http://schemas.microsoft.com/office/drawing/2014/main" val="2881716675"/>
                  </a:ext>
                </a:extLst>
              </a:tr>
              <a:tr h="2433192">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nSpc>
                          <a:spcPct val="107000"/>
                        </a:lnSpc>
                        <a:spcBef>
                          <a:spcPts val="0"/>
                        </a:spcBef>
                        <a:spcAft>
                          <a:spcPts val="0"/>
                        </a:spcAft>
                      </a:pPr>
                      <a:r>
                        <a:rPr lang="zh-CN" sz="1600" dirty="0">
                          <a:effectLst/>
                        </a:rPr>
                        <a:t>培训 </a:t>
                      </a:r>
                    </a:p>
                  </a:txBody>
                  <a:tcPr marL="68580" marR="68580" marT="0" marB="0"/>
                </a:tc>
                <a:tc>
                  <a:txBody>
                    <a:bodyPr/>
                    <a:lstStyle/>
                    <a:p>
                      <a:pPr marL="0" marR="0" algn="just">
                        <a:lnSpc>
                          <a:spcPct val="107000"/>
                        </a:lnSpc>
                        <a:spcBef>
                          <a:spcPts val="0"/>
                        </a:spcBef>
                        <a:spcAft>
                          <a:spcPts val="0"/>
                        </a:spcAft>
                      </a:pPr>
                      <a:r>
                        <a:rPr lang="zh-CN" sz="1600" dirty="0">
                          <a:effectLst/>
                        </a:rPr>
                        <a:t>员工必须了解相关规程和政策。 </a:t>
                      </a:r>
                    </a:p>
                    <a:p>
                      <a:pPr marL="0" marR="0" algn="just" rtl="0">
                        <a:lnSpc>
                          <a:spcPct val="107000"/>
                        </a:lnSpc>
                        <a:spcBef>
                          <a:spcPts val="0"/>
                        </a:spcBef>
                        <a:spcAft>
                          <a:spcPts val="0"/>
                        </a:spcAft>
                      </a:pPr>
                      <a:endParaRPr lang="en-US" sz="1600" kern="100" dirty="0">
                        <a:effectLst/>
                      </a:endParaRPr>
                    </a:p>
                    <a:p>
                      <a:pPr marL="0" marR="0" algn="just">
                        <a:lnSpc>
                          <a:spcPct val="107000"/>
                        </a:lnSpc>
                        <a:spcBef>
                          <a:spcPts val="0"/>
                        </a:spcBef>
                        <a:spcAft>
                          <a:spcPts val="0"/>
                        </a:spcAft>
                      </a:pPr>
                      <a:r>
                        <a:rPr lang="zh-CN" sz="1600" dirty="0">
                          <a:effectLst/>
                        </a:rPr>
                        <a:t>FSC核心劳工要求方面的负责人应了解具体要求和政策</a:t>
                      </a:r>
                    </a:p>
                  </a:txBody>
                  <a:tcPr marL="68580" marR="68580" marT="0" marB="0"/>
                </a:tc>
                <a:extLst>
                  <a:ext uri="{0D108BD9-81ED-4DB2-BD59-A6C34878D82A}">
                    <a16:rowId xmlns:a16="http://schemas.microsoft.com/office/drawing/2014/main" val="3035543280"/>
                  </a:ext>
                </a:extLst>
              </a:tr>
              <a:tr h="1031148">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zh-CN" sz="1600">
                          <a:effectLst/>
                        </a:rPr>
                        <a:t>记录</a:t>
                      </a:r>
                    </a:p>
                  </a:txBody>
                  <a:tcPr marL="68580" marR="68580" marT="0" marB="0"/>
                </a:tc>
                <a:tc>
                  <a:txBody>
                    <a:bodyPr/>
                    <a:lstStyle/>
                    <a:p>
                      <a:pPr marL="0" marR="0" algn="just">
                        <a:lnSpc>
                          <a:spcPct val="107000"/>
                        </a:lnSpc>
                        <a:spcBef>
                          <a:spcPts val="0"/>
                        </a:spcBef>
                        <a:spcAft>
                          <a:spcPts val="0"/>
                        </a:spcAft>
                      </a:pPr>
                      <a:r>
                        <a:rPr lang="zh-CN" sz="1600" dirty="0">
                          <a:effectLst/>
                        </a:rPr>
                        <a:t>须提供证明符合FSC核心劳工要求的记录</a:t>
                      </a:r>
                    </a:p>
                  </a:txBody>
                  <a:tcPr marL="68580" marR="68580" marT="0" marB="0"/>
                </a:tc>
                <a:extLst>
                  <a:ext uri="{0D108BD9-81ED-4DB2-BD59-A6C34878D82A}">
                    <a16:rowId xmlns:a16="http://schemas.microsoft.com/office/drawing/2014/main" val="2305686277"/>
                  </a:ext>
                </a:extLst>
              </a:tr>
            </a:tbl>
          </a:graphicData>
        </a:graphic>
      </p:graphicFrame>
      <p:graphicFrame>
        <p:nvGraphicFramePr>
          <p:cNvPr id="6" name="Table 5">
            <a:extLst>
              <a:ext uri="{FF2B5EF4-FFF2-40B4-BE49-F238E27FC236}">
                <a16:creationId xmlns:a16="http://schemas.microsoft.com/office/drawing/2014/main" id="{52DA0EDA-004D-45DF-BCF7-0BAE2FED6A5E}"/>
              </a:ext>
            </a:extLst>
          </p:cNvPr>
          <p:cNvGraphicFramePr>
            <a:graphicFrameLocks noGrp="1"/>
          </p:cNvGraphicFramePr>
          <p:nvPr>
            <p:extLst>
              <p:ext uri="{D42A27DB-BD31-4B8C-83A1-F6EECF244321}">
                <p14:modId xmlns:p14="http://schemas.microsoft.com/office/powerpoint/2010/main" val="2184015169"/>
              </p:ext>
            </p:extLst>
          </p:nvPr>
        </p:nvGraphicFramePr>
        <p:xfrm>
          <a:off x="6539290" y="1133917"/>
          <a:ext cx="5396108" cy="5212251"/>
        </p:xfrm>
        <a:graphic>
          <a:graphicData uri="http://schemas.openxmlformats.org/drawingml/2006/table">
            <a:tbl>
              <a:tblPr firstRow="1" bandCol="1">
                <a:tableStyleId>{073A0DAA-6AF3-43AB-8588-CEC1D06C72B9}</a:tableStyleId>
              </a:tblPr>
              <a:tblGrid>
                <a:gridCol w="1979684">
                  <a:extLst>
                    <a:ext uri="{9D8B030D-6E8A-4147-A177-3AD203B41FA5}">
                      <a16:colId xmlns:a16="http://schemas.microsoft.com/office/drawing/2014/main" val="3720281411"/>
                    </a:ext>
                  </a:extLst>
                </a:gridCol>
                <a:gridCol w="2028825">
                  <a:extLst>
                    <a:ext uri="{9D8B030D-6E8A-4147-A177-3AD203B41FA5}">
                      <a16:colId xmlns:a16="http://schemas.microsoft.com/office/drawing/2014/main" val="981832637"/>
                    </a:ext>
                  </a:extLst>
                </a:gridCol>
                <a:gridCol w="1387599">
                  <a:extLst>
                    <a:ext uri="{9D8B030D-6E8A-4147-A177-3AD203B41FA5}">
                      <a16:colId xmlns:a16="http://schemas.microsoft.com/office/drawing/2014/main" val="1771429743"/>
                    </a:ext>
                  </a:extLst>
                </a:gridCol>
              </a:tblGrid>
              <a:tr h="723458">
                <a:tc>
                  <a:txBody>
                    <a:bodyPr/>
                    <a:lstStyle/>
                    <a:p>
                      <a:pPr marL="0" marR="0" lvl="0">
                        <a:lnSpc>
                          <a:spcPct val="107000"/>
                        </a:lnSpc>
                        <a:spcBef>
                          <a:spcPts val="0"/>
                        </a:spcBef>
                        <a:spcAft>
                          <a:spcPts val="0"/>
                        </a:spcAft>
                        <a:buNone/>
                      </a:pPr>
                      <a:r>
                        <a:rPr lang="zh-CN" sz="1600" b="1" dirty="0"/>
                        <a:t>核查要点及信息源</a:t>
                      </a:r>
                    </a:p>
                  </a:txBody>
                  <a:tcPr marL="68580" marR="68580" marT="0" marB="0" anchor="ctr"/>
                </a:tc>
                <a:tc>
                  <a:txBody>
                    <a:bodyPr/>
                    <a:lstStyle/>
                    <a:p>
                      <a:pPr marL="0" marR="0" lvl="0">
                        <a:lnSpc>
                          <a:spcPct val="107000"/>
                        </a:lnSpc>
                        <a:spcBef>
                          <a:spcPts val="0"/>
                        </a:spcBef>
                        <a:spcAft>
                          <a:spcPts val="0"/>
                        </a:spcAft>
                        <a:buNone/>
                      </a:pPr>
                      <a:r>
                        <a:rPr lang="zh-CN" sz="1600" b="1" dirty="0">
                          <a:effectLst/>
                        </a:rPr>
                        <a:t>面谈对象</a:t>
                      </a:r>
                    </a:p>
                  </a:txBody>
                  <a:tcPr marL="68580" marR="68580" marT="0" marB="0" anchor="ctr"/>
                </a:tc>
                <a:tc>
                  <a:txBody>
                    <a:bodyPr/>
                    <a:lstStyle/>
                    <a:p>
                      <a:pPr marL="0" marR="0" lvl="0">
                        <a:lnSpc>
                          <a:spcPct val="107000"/>
                        </a:lnSpc>
                        <a:spcBef>
                          <a:spcPts val="0"/>
                        </a:spcBef>
                        <a:spcAft>
                          <a:spcPts val="0"/>
                        </a:spcAft>
                        <a:buNone/>
                      </a:pPr>
                      <a:r>
                        <a:rPr lang="zh-CN" sz="1600" b="1" dirty="0"/>
                        <a:t>注意事项</a:t>
                      </a:r>
                    </a:p>
                  </a:txBody>
                  <a:tcPr marL="68580" marR="68580" marT="0" marB="0" anchor="ctr"/>
                </a:tc>
                <a:extLst>
                  <a:ext uri="{0D108BD9-81ED-4DB2-BD59-A6C34878D82A}">
                    <a16:rowId xmlns:a16="http://schemas.microsoft.com/office/drawing/2014/main" val="382595915"/>
                  </a:ext>
                </a:extLst>
              </a:tr>
              <a:tr h="4488793">
                <a:tc>
                  <a:txBody>
                    <a:bodyPr/>
                    <a:lstStyle/>
                    <a:p>
                      <a:pPr marL="285750" marR="0" indent="-285750">
                        <a:lnSpc>
                          <a:spcPct val="107000"/>
                        </a:lnSpc>
                        <a:spcBef>
                          <a:spcPts val="0"/>
                        </a:spcBef>
                        <a:spcAft>
                          <a:spcPts val="0"/>
                        </a:spcAft>
                        <a:buFont typeface="Arial" panose="020B0604020202020204" pitchFamily="34" charset="0"/>
                        <a:buChar char="•"/>
                      </a:pPr>
                      <a:r>
                        <a:rPr lang="zh-CN" sz="1600" dirty="0">
                          <a:effectLst/>
                        </a:rPr>
                        <a:t>政策</a:t>
                      </a:r>
                    </a:p>
                    <a:p>
                      <a:pPr marL="285750" marR="0" indent="-285750">
                        <a:lnSpc>
                          <a:spcPct val="107000"/>
                        </a:lnSpc>
                        <a:spcBef>
                          <a:spcPts val="0"/>
                        </a:spcBef>
                        <a:spcAft>
                          <a:spcPts val="0"/>
                        </a:spcAft>
                        <a:buFont typeface="Arial" panose="020B0604020202020204" pitchFamily="34" charset="0"/>
                        <a:buChar char="•"/>
                      </a:pPr>
                      <a:r>
                        <a:rPr lang="zh-CN" sz="1600" dirty="0">
                          <a:effectLst/>
                        </a:rPr>
                        <a:t>公司手册</a:t>
                      </a:r>
                    </a:p>
                    <a:p>
                      <a:pPr marL="285750" marR="0" indent="-285750">
                        <a:lnSpc>
                          <a:spcPct val="107000"/>
                        </a:lnSpc>
                        <a:spcBef>
                          <a:spcPts val="0"/>
                        </a:spcBef>
                        <a:spcAft>
                          <a:spcPts val="0"/>
                        </a:spcAft>
                        <a:buFont typeface="Arial" panose="020B0604020202020204" pitchFamily="34" charset="0"/>
                        <a:buChar char="•"/>
                      </a:pPr>
                      <a:r>
                        <a:rPr lang="zh-CN" sz="1600" dirty="0">
                          <a:effectLst/>
                        </a:rPr>
                        <a:t>与员工和负责人面谈</a:t>
                      </a:r>
                      <a:r>
                        <a:rPr lang="zh-CN" altLang="en-US" sz="1600" dirty="0">
                          <a:effectLst/>
                        </a:rPr>
                        <a:t>的记录</a:t>
                      </a:r>
                      <a:endParaRPr lang="zh-CN" sz="1600" dirty="0">
                        <a:effectLst/>
                      </a:endParaRPr>
                    </a:p>
                    <a:p>
                      <a:pPr marL="0" marR="0" algn="l" rtl="0">
                        <a:lnSpc>
                          <a:spcPct val="107000"/>
                        </a:lnSpc>
                        <a:spcBef>
                          <a:spcPts val="0"/>
                        </a:spcBef>
                        <a:spcAft>
                          <a:spcPts val="0"/>
                        </a:spcAft>
                      </a:pPr>
                      <a:endParaRPr lang="en-US" sz="1600" kern="100" dirty="0">
                        <a:effectLst/>
                        <a:latin typeface="Avenir"/>
                        <a:ea typeface="Calibri"/>
                        <a:cs typeface="Times New Roman"/>
                      </a:endParaRPr>
                    </a:p>
                  </a:txBody>
                  <a:tcPr marL="68580" marR="68580" marT="0" marB="0" anchor="ctr"/>
                </a:tc>
                <a:tc>
                  <a:txBody>
                    <a:bodyPr/>
                    <a:lstStyle/>
                    <a:p>
                      <a:pPr marL="285750" marR="0" indent="-285750">
                        <a:lnSpc>
                          <a:spcPct val="107000"/>
                        </a:lnSpc>
                        <a:spcBef>
                          <a:spcPts val="0"/>
                        </a:spcBef>
                        <a:spcAft>
                          <a:spcPts val="0"/>
                        </a:spcAft>
                        <a:buFont typeface="Arial" panose="020B0604020202020204" pitchFamily="34" charset="0"/>
                        <a:buChar char="•"/>
                      </a:pPr>
                      <a:r>
                        <a:rPr lang="zh-CN" sz="1600">
                          <a:effectLst/>
                        </a:rPr>
                        <a:t>产销监管链代表</a:t>
                      </a:r>
                    </a:p>
                    <a:p>
                      <a:pPr marL="285750" marR="0" indent="-285750" algn="l" rtl="0">
                        <a:lnSpc>
                          <a:spcPct val="107000"/>
                        </a:lnSpc>
                        <a:spcBef>
                          <a:spcPts val="0"/>
                        </a:spcBef>
                        <a:spcAft>
                          <a:spcPts val="0"/>
                        </a:spcAft>
                        <a:buFont typeface="Arial" panose="020B0604020202020204" pitchFamily="34" charset="0"/>
                        <a:buChar char="•"/>
                      </a:pPr>
                      <a:endParaRPr lang="en-US" sz="1600" kern="100" dirty="0">
                        <a:effectLst/>
                      </a:endParaRPr>
                    </a:p>
                    <a:p>
                      <a:pPr marL="285750" marR="0" indent="-285750">
                        <a:lnSpc>
                          <a:spcPct val="107000"/>
                        </a:lnSpc>
                        <a:spcBef>
                          <a:spcPts val="0"/>
                        </a:spcBef>
                        <a:spcAft>
                          <a:spcPts val="0"/>
                        </a:spcAft>
                        <a:buFont typeface="Arial" panose="020B0604020202020204" pitchFamily="34" charset="0"/>
                        <a:buChar char="•"/>
                      </a:pPr>
                      <a:r>
                        <a:rPr lang="zh-CN" sz="1600">
                          <a:effectLst/>
                        </a:rPr>
                        <a:t>人力资源部门</a:t>
                      </a:r>
                    </a:p>
                    <a:p>
                      <a:pPr marL="285750" marR="0" indent="-285750" algn="l" rtl="0">
                        <a:lnSpc>
                          <a:spcPct val="107000"/>
                        </a:lnSpc>
                        <a:spcBef>
                          <a:spcPts val="0"/>
                        </a:spcBef>
                        <a:spcAft>
                          <a:spcPts val="0"/>
                        </a:spcAft>
                        <a:buFont typeface="Arial" panose="020B0604020202020204" pitchFamily="34" charset="0"/>
                        <a:buChar char="•"/>
                      </a:pPr>
                      <a:endParaRPr lang="en-US" sz="1600" kern="100" dirty="0">
                        <a:effectLst/>
                      </a:endParaRPr>
                    </a:p>
                    <a:p>
                      <a:pPr marL="285750" marR="0" indent="-285750">
                        <a:lnSpc>
                          <a:spcPct val="107000"/>
                        </a:lnSpc>
                        <a:spcBef>
                          <a:spcPts val="0"/>
                        </a:spcBef>
                        <a:spcAft>
                          <a:spcPts val="0"/>
                        </a:spcAft>
                        <a:buFont typeface="Arial" panose="020B0604020202020204" pitchFamily="34" charset="0"/>
                        <a:buChar char="•"/>
                      </a:pPr>
                      <a:r>
                        <a:rPr lang="zh-CN" sz="1600">
                          <a:effectLst/>
                        </a:rPr>
                        <a:t>法务部门</a:t>
                      </a:r>
                    </a:p>
                    <a:p>
                      <a:pPr marL="285750" marR="0" indent="-285750" algn="l" rtl="0">
                        <a:lnSpc>
                          <a:spcPct val="107000"/>
                        </a:lnSpc>
                        <a:spcBef>
                          <a:spcPts val="0"/>
                        </a:spcBef>
                        <a:spcAft>
                          <a:spcPts val="0"/>
                        </a:spcAft>
                        <a:buFont typeface="Arial" panose="020B0604020202020204" pitchFamily="34" charset="0"/>
                        <a:buChar char="•"/>
                      </a:pPr>
                      <a:endParaRPr lang="en-US" sz="1600" kern="100" dirty="0">
                        <a:effectLst/>
                      </a:endParaRPr>
                    </a:p>
                    <a:p>
                      <a:pPr marL="285750" marR="0" indent="-285750">
                        <a:lnSpc>
                          <a:spcPct val="107000"/>
                        </a:lnSpc>
                        <a:spcBef>
                          <a:spcPts val="0"/>
                        </a:spcBef>
                        <a:spcAft>
                          <a:spcPts val="0"/>
                        </a:spcAft>
                        <a:buFont typeface="Arial" panose="020B0604020202020204" pitchFamily="34" charset="0"/>
                        <a:buChar char="•"/>
                      </a:pPr>
                      <a:r>
                        <a:rPr lang="zh-CN" sz="1600">
                          <a:effectLst/>
                        </a:rPr>
                        <a:t>员工</a:t>
                      </a:r>
                    </a:p>
                  </a:txBody>
                  <a:tcPr marL="68580" marR="68580" marT="0" marB="0" anchor="ctr"/>
                </a:tc>
                <a:tc>
                  <a:txBody>
                    <a:bodyPr/>
                    <a:lstStyle/>
                    <a:p>
                      <a:pPr marL="0" marR="0">
                        <a:lnSpc>
                          <a:spcPct val="107000"/>
                        </a:lnSpc>
                        <a:spcBef>
                          <a:spcPts val="0"/>
                        </a:spcBef>
                        <a:spcAft>
                          <a:spcPts val="0"/>
                        </a:spcAft>
                      </a:pPr>
                      <a:r>
                        <a:rPr lang="zh-CN" sz="1600" dirty="0">
                          <a:effectLst/>
                        </a:rPr>
                        <a:t>熟悉相关要求（但不必悉知所有细节）</a:t>
                      </a:r>
                    </a:p>
                    <a:p>
                      <a:pPr marL="0" marR="0" algn="l" rtl="0">
                        <a:lnSpc>
                          <a:spcPct val="107000"/>
                        </a:lnSpc>
                        <a:spcBef>
                          <a:spcPts val="0"/>
                        </a:spcBef>
                        <a:spcAft>
                          <a:spcPts val="0"/>
                        </a:spcAft>
                      </a:pPr>
                      <a:endParaRPr lang="en-US" sz="1600" kern="100" dirty="0">
                        <a:effectLst/>
                      </a:endParaRPr>
                    </a:p>
                    <a:p>
                      <a:pPr marL="0" marR="0" algn="l" rtl="0">
                        <a:lnSpc>
                          <a:spcPct val="107000"/>
                        </a:lnSpc>
                        <a:spcBef>
                          <a:spcPts val="0"/>
                        </a:spcBef>
                        <a:spcAft>
                          <a:spcPts val="0"/>
                        </a:spcAft>
                      </a:pPr>
                      <a:endParaRPr lang="en-US" sz="1600" kern="100" dirty="0">
                        <a:effectLst/>
                        <a:latin typeface="Avenir"/>
                        <a:ea typeface="Calibri"/>
                        <a:cs typeface="Times New Roman"/>
                      </a:endParaRPr>
                    </a:p>
                  </a:txBody>
                  <a:tcPr marL="68580" marR="68580" marT="0" marB="0" anchor="ctr"/>
                </a:tc>
                <a:extLst>
                  <a:ext uri="{0D108BD9-81ED-4DB2-BD59-A6C34878D82A}">
                    <a16:rowId xmlns:a16="http://schemas.microsoft.com/office/drawing/2014/main" val="2881716675"/>
                  </a:ext>
                </a:extLst>
              </a:tr>
            </a:tbl>
          </a:graphicData>
        </a:graphic>
      </p:graphicFrame>
      <p:sp>
        <p:nvSpPr>
          <p:cNvPr id="7" name="Title 1">
            <a:extLst>
              <a:ext uri="{FF2B5EF4-FFF2-40B4-BE49-F238E27FC236}">
                <a16:creationId xmlns:a16="http://schemas.microsoft.com/office/drawing/2014/main" id="{D4400EC7-6C5E-4037-ABDD-317FF0591D90}"/>
              </a:ext>
            </a:extLst>
          </p:cNvPr>
          <p:cNvSpPr txBox="1">
            <a:spLocks/>
          </p:cNvSpPr>
          <p:nvPr/>
        </p:nvSpPr>
        <p:spPr>
          <a:xfrm>
            <a:off x="451354" y="333833"/>
            <a:ext cx="10302817" cy="64857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zh-CN" sz="2800" b="1" i="0" u="none" strike="noStrike" cap="none" normalizeH="0" baseline="0" noProof="0">
                <a:ln>
                  <a:noFill/>
                </a:ln>
                <a:effectLst/>
                <a:uLnTx/>
                <a:uFillTx/>
                <a:ea typeface="+mj-ea"/>
                <a:cs typeface="+mj-cs"/>
              </a:rPr>
              <a:t>FSC核心劳工要求审核 – 最佳实践指南</a:t>
            </a:r>
          </a:p>
        </p:txBody>
      </p:sp>
      <p:sp>
        <p:nvSpPr>
          <p:cNvPr id="3" name="Isosceles Triangle 2">
            <a:extLst>
              <a:ext uri="{FF2B5EF4-FFF2-40B4-BE49-F238E27FC236}">
                <a16:creationId xmlns:a16="http://schemas.microsoft.com/office/drawing/2014/main" id="{0396B999-0360-C573-E5BD-4486106AF96A}"/>
              </a:ext>
            </a:extLst>
          </p:cNvPr>
          <p:cNvSpPr/>
          <p:nvPr/>
        </p:nvSpPr>
        <p:spPr>
          <a:xfrm rot="5400000">
            <a:off x="5541635" y="3819624"/>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2149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3647028532"/>
              </p:ext>
            </p:extLst>
          </p:nvPr>
        </p:nvGraphicFramePr>
        <p:xfrm>
          <a:off x="451354" y="1149349"/>
          <a:ext cx="5151408" cy="4994442"/>
        </p:xfrm>
        <a:graphic>
          <a:graphicData uri="http://schemas.openxmlformats.org/drawingml/2006/table">
            <a:tbl>
              <a:tblPr firstRow="1" firstCol="1" bandRow="1">
                <a:tableStyleId>{073A0DAA-6AF3-43AB-8588-CEC1D06C72B9}</a:tableStyleId>
              </a:tblPr>
              <a:tblGrid>
                <a:gridCol w="1531406">
                  <a:extLst>
                    <a:ext uri="{9D8B030D-6E8A-4147-A177-3AD203B41FA5}">
                      <a16:colId xmlns:a16="http://schemas.microsoft.com/office/drawing/2014/main" val="2144691855"/>
                    </a:ext>
                  </a:extLst>
                </a:gridCol>
                <a:gridCol w="1598640">
                  <a:extLst>
                    <a:ext uri="{9D8B030D-6E8A-4147-A177-3AD203B41FA5}">
                      <a16:colId xmlns:a16="http://schemas.microsoft.com/office/drawing/2014/main" val="3491469328"/>
                    </a:ext>
                  </a:extLst>
                </a:gridCol>
                <a:gridCol w="2021362">
                  <a:extLst>
                    <a:ext uri="{9D8B030D-6E8A-4147-A177-3AD203B41FA5}">
                      <a16:colId xmlns:a16="http://schemas.microsoft.com/office/drawing/2014/main" val="1654366165"/>
                    </a:ext>
                  </a:extLst>
                </a:gridCol>
              </a:tblGrid>
              <a:tr h="517526">
                <a:tc rowSpan="5">
                  <a:txBody>
                    <a:bodyPr/>
                    <a:lstStyle/>
                    <a:p>
                      <a:pPr marL="0" marR="0">
                        <a:lnSpc>
                          <a:spcPct val="107000"/>
                        </a:lnSpc>
                        <a:spcBef>
                          <a:spcPts val="0"/>
                        </a:spcBef>
                        <a:spcAft>
                          <a:spcPts val="0"/>
                        </a:spcAft>
                      </a:pPr>
                      <a:r>
                        <a:rPr lang="zh-CN" sz="1600" b="1">
                          <a:effectLst/>
                        </a:rPr>
                        <a:t>政策声明</a:t>
                      </a:r>
                    </a:p>
                    <a:p>
                      <a:pPr marL="0" marR="0" algn="l" rtl="0">
                        <a:lnSpc>
                          <a:spcPct val="107000"/>
                        </a:lnSpc>
                        <a:spcBef>
                          <a:spcPts val="0"/>
                        </a:spcBef>
                        <a:spcAft>
                          <a:spcPts val="0"/>
                        </a:spcAft>
                      </a:pPr>
                      <a:endParaRPr lang="en-US" sz="16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1600" b="1">
                          <a:effectLst/>
                        </a:rPr>
                        <a:t>FSC-STD- 40-004 V3-1，第1.5条和第1.6条</a:t>
                      </a:r>
                    </a:p>
                    <a:p>
                      <a:pPr marL="0" marR="0" algn="l" rtl="0">
                        <a:lnSpc>
                          <a:spcPct val="107000"/>
                        </a:lnSpc>
                        <a:spcBef>
                          <a:spcPts val="0"/>
                        </a:spcBef>
                        <a:spcAft>
                          <a:spcPts val="0"/>
                        </a:spcAft>
                      </a:pPr>
                      <a:endParaRPr lang="en-US" sz="1600" b="1" kern="100" dirty="0">
                        <a:effectLst/>
                        <a:latin typeface="Avenir"/>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zh-CN" sz="1600" b="1" dirty="0">
                          <a:effectLst/>
                        </a:rPr>
                        <a:t>核心要素</a:t>
                      </a:r>
                    </a:p>
                  </a:txBody>
                  <a:tcPr marL="68580" marR="68580" marT="0" marB="0" anchor="ctr"/>
                </a:tc>
                <a:tc>
                  <a:txBody>
                    <a:bodyPr/>
                    <a:lstStyle/>
                    <a:p>
                      <a:pPr marL="0" marR="0">
                        <a:lnSpc>
                          <a:spcPct val="107000"/>
                        </a:lnSpc>
                        <a:spcBef>
                          <a:spcPts val="0"/>
                        </a:spcBef>
                        <a:spcAft>
                          <a:spcPts val="0"/>
                        </a:spcAft>
                      </a:pPr>
                      <a:r>
                        <a:rPr lang="zh-CN" sz="1600" b="1" dirty="0">
                          <a:effectLst/>
                        </a:rPr>
                        <a:t>为什么？</a:t>
                      </a:r>
                    </a:p>
                  </a:txBody>
                  <a:tcPr marL="68580" marR="68580" marT="0" marB="0" anchor="ctr"/>
                </a:tc>
                <a:extLst>
                  <a:ext uri="{0D108BD9-81ED-4DB2-BD59-A6C34878D82A}">
                    <a16:rowId xmlns:a16="http://schemas.microsoft.com/office/drawing/2014/main" val="382595915"/>
                  </a:ext>
                </a:extLst>
              </a:tr>
              <a:tr h="785433">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07000"/>
                        </a:lnSpc>
                        <a:spcBef>
                          <a:spcPts val="0"/>
                        </a:spcBef>
                        <a:spcAft>
                          <a:spcPts val="0"/>
                        </a:spcAft>
                      </a:pPr>
                      <a:r>
                        <a:rPr lang="zh-CN" sz="1600" dirty="0">
                          <a:effectLst/>
                        </a:rPr>
                        <a:t>政策声明</a:t>
                      </a:r>
                    </a:p>
                  </a:txBody>
                  <a:tcPr marL="68580" marR="68580" marT="0" marB="0" anchor="ctr"/>
                </a:tc>
                <a:tc>
                  <a:txBody>
                    <a:bodyPr/>
                    <a:lstStyle/>
                    <a:p>
                      <a:pPr marL="0" marR="0" algn="just">
                        <a:lnSpc>
                          <a:spcPct val="107000"/>
                        </a:lnSpc>
                        <a:spcBef>
                          <a:spcPts val="0"/>
                        </a:spcBef>
                        <a:spcAft>
                          <a:spcPts val="0"/>
                        </a:spcAft>
                      </a:pPr>
                      <a:r>
                        <a:rPr lang="zh-CN" sz="1600" dirty="0">
                          <a:effectLst/>
                        </a:rPr>
                        <a:t>须形成书面形式，且必须引用或包含FSC核心劳工要求的全部四个主题</a:t>
                      </a:r>
                    </a:p>
                  </a:txBody>
                  <a:tcPr marL="68580" marR="68580" marT="0" marB="0" anchor="ctr"/>
                </a:tc>
                <a:extLst>
                  <a:ext uri="{0D108BD9-81ED-4DB2-BD59-A6C34878D82A}">
                    <a16:rowId xmlns:a16="http://schemas.microsoft.com/office/drawing/2014/main" val="2881716675"/>
                  </a:ext>
                </a:extLst>
              </a:tr>
              <a:tr h="812743">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gn="just">
                        <a:lnSpc>
                          <a:spcPct val="107000"/>
                        </a:lnSpc>
                        <a:spcBef>
                          <a:spcPts val="0"/>
                        </a:spcBef>
                        <a:spcAft>
                          <a:spcPts val="0"/>
                        </a:spcAft>
                      </a:pPr>
                      <a:r>
                        <a:rPr lang="zh-CN" sz="1600" dirty="0">
                          <a:effectLst/>
                        </a:rPr>
                        <a:t>实施</a:t>
                      </a:r>
                    </a:p>
                  </a:txBody>
                  <a:tcPr marL="68580" marR="68580" marT="0" marB="0" anchor="ctr"/>
                </a:tc>
                <a:tc>
                  <a:txBody>
                    <a:bodyPr/>
                    <a:lstStyle/>
                    <a:p>
                      <a:pPr marL="0" marR="0" algn="just">
                        <a:lnSpc>
                          <a:spcPct val="107000"/>
                        </a:lnSpc>
                        <a:spcBef>
                          <a:spcPts val="0"/>
                        </a:spcBef>
                        <a:spcAft>
                          <a:spcPts val="0"/>
                        </a:spcAft>
                      </a:pPr>
                      <a:r>
                        <a:rPr lang="zh-CN" sz="1600" dirty="0">
                          <a:effectLst/>
                        </a:rPr>
                        <a:t>政策声明应具约束力且必须执行到位。 </a:t>
                      </a:r>
                    </a:p>
                  </a:txBody>
                  <a:tcPr marL="68580" marR="68580" marT="0" marB="0" anchor="ctr"/>
                </a:tc>
                <a:extLst>
                  <a:ext uri="{0D108BD9-81ED-4DB2-BD59-A6C34878D82A}">
                    <a16:rowId xmlns:a16="http://schemas.microsoft.com/office/drawing/2014/main" val="3035543280"/>
                  </a:ext>
                </a:extLst>
              </a:tr>
              <a:tr h="1087723">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07000"/>
                        </a:lnSpc>
                        <a:spcBef>
                          <a:spcPts val="0"/>
                        </a:spcBef>
                        <a:spcAft>
                          <a:spcPts val="0"/>
                        </a:spcAft>
                      </a:pPr>
                      <a:r>
                        <a:rPr lang="zh-CN" sz="1600">
                          <a:effectLst/>
                        </a:rPr>
                        <a:t>向利益相关方传达</a:t>
                      </a:r>
                    </a:p>
                  </a:txBody>
                  <a:tcPr marL="68580" marR="68580" marT="0" marB="0" anchor="ctr"/>
                </a:tc>
                <a:tc>
                  <a:txBody>
                    <a:bodyPr/>
                    <a:lstStyle/>
                    <a:p>
                      <a:pPr marL="0" marR="0" algn="just">
                        <a:lnSpc>
                          <a:spcPct val="107000"/>
                        </a:lnSpc>
                        <a:spcBef>
                          <a:spcPts val="0"/>
                        </a:spcBef>
                        <a:spcAft>
                          <a:spcPts val="0"/>
                        </a:spcAft>
                      </a:pPr>
                      <a:r>
                        <a:rPr lang="zh-CN" sz="1600" dirty="0">
                          <a:effectLst/>
                        </a:rPr>
                        <a:t>受影响的各方（如</a:t>
                      </a:r>
                      <a:br>
                        <a:rPr lang="en-US" altLang="zh-CN" sz="1600" dirty="0">
                          <a:effectLst/>
                        </a:rPr>
                      </a:br>
                      <a:r>
                        <a:rPr lang="zh-CN" sz="1600" dirty="0">
                          <a:effectLst/>
                        </a:rPr>
                        <a:t>员工）必须知悉政策内容 - 以理解的语言提供</a:t>
                      </a:r>
                    </a:p>
                  </a:txBody>
                  <a:tcPr marL="68580" marR="68580" marT="0" marB="0" anchor="ctr"/>
                </a:tc>
                <a:extLst>
                  <a:ext uri="{0D108BD9-81ED-4DB2-BD59-A6C34878D82A}">
                    <a16:rowId xmlns:a16="http://schemas.microsoft.com/office/drawing/2014/main" val="2305686277"/>
                  </a:ext>
                </a:extLst>
              </a:tr>
              <a:tr h="1322116">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r>
                        <a:rPr lang="zh-CN" sz="1600" dirty="0">
                          <a:effectLst/>
                        </a:rPr>
                        <a:t>自我评估</a:t>
                      </a:r>
                    </a:p>
                    <a:p>
                      <a:pPr marL="0" marR="0" algn="just" rtl="0">
                        <a:lnSpc>
                          <a:spcPct val="107000"/>
                        </a:lnSpc>
                        <a:spcBef>
                          <a:spcPts val="0"/>
                        </a:spcBef>
                        <a:spcAft>
                          <a:spcPts val="0"/>
                        </a:spcAft>
                      </a:pPr>
                      <a:endParaRPr lang="en-US" sz="1600" kern="100" dirty="0">
                        <a:effectLst/>
                        <a:latin typeface="Avenir"/>
                        <a:ea typeface="Calibri"/>
                        <a:cs typeface="Times New Roman"/>
                      </a:endParaRPr>
                    </a:p>
                  </a:txBody>
                  <a:tcPr marL="68580" marR="68580" marT="0" marB="0" anchor="ctr"/>
                </a:tc>
                <a:tc>
                  <a:txBody>
                    <a:bodyPr/>
                    <a:lstStyle/>
                    <a:p>
                      <a:pPr marL="0" marR="0" algn="just">
                        <a:lnSpc>
                          <a:spcPct val="107000"/>
                        </a:lnSpc>
                        <a:spcBef>
                          <a:spcPts val="0"/>
                        </a:spcBef>
                        <a:spcAft>
                          <a:spcPts val="0"/>
                        </a:spcAft>
                      </a:pPr>
                      <a:r>
                        <a:rPr lang="zh-CN" sz="1600" dirty="0">
                          <a:effectLst/>
                        </a:rPr>
                        <a:t>证书持有者须对自身是否符合FSC核心劳工要求进行评估</a:t>
                      </a:r>
                    </a:p>
                    <a:p>
                      <a:pPr marL="0" marR="0" lvl="0" algn="just" rtl="0">
                        <a:lnSpc>
                          <a:spcPct val="107000"/>
                        </a:lnSpc>
                        <a:spcBef>
                          <a:spcPts val="0"/>
                        </a:spcBef>
                        <a:spcAft>
                          <a:spcPts val="0"/>
                        </a:spcAft>
                        <a:buNone/>
                      </a:pPr>
                      <a:endParaRPr lang="en-US" sz="1600" kern="100" dirty="0">
                        <a:effectLst/>
                      </a:endParaRPr>
                    </a:p>
                    <a:p>
                      <a:pPr marL="0" marR="0" lvl="0" algn="just" rtl="0">
                        <a:lnSpc>
                          <a:spcPct val="107000"/>
                        </a:lnSpc>
                        <a:spcBef>
                          <a:spcPts val="0"/>
                        </a:spcBef>
                        <a:spcAft>
                          <a:spcPts val="0"/>
                        </a:spcAft>
                        <a:buNone/>
                      </a:pPr>
                      <a:endParaRPr lang="en-US" sz="1600" kern="100" dirty="0">
                        <a:effectLst/>
                      </a:endParaRPr>
                    </a:p>
                    <a:p>
                      <a:pPr marL="0" marR="0" lvl="0" algn="just" rtl="0">
                        <a:lnSpc>
                          <a:spcPct val="107000"/>
                        </a:lnSpc>
                        <a:spcBef>
                          <a:spcPts val="0"/>
                        </a:spcBef>
                        <a:spcAft>
                          <a:spcPts val="0"/>
                        </a:spcAft>
                        <a:buNone/>
                      </a:pPr>
                      <a:endParaRPr lang="en-US" sz="1600" kern="100" dirty="0">
                        <a:effectLst/>
                        <a:latin typeface="Avenir"/>
                        <a:ea typeface="Calibri"/>
                        <a:cs typeface="Times New Roman"/>
                      </a:endParaRPr>
                    </a:p>
                  </a:txBody>
                  <a:tcPr marL="68580" marR="68580" marT="0" marB="0" anchor="ctr"/>
                </a:tc>
                <a:extLst>
                  <a:ext uri="{0D108BD9-81ED-4DB2-BD59-A6C34878D82A}">
                    <a16:rowId xmlns:a16="http://schemas.microsoft.com/office/drawing/2014/main" val="3491506083"/>
                  </a:ext>
                </a:extLst>
              </a:tr>
            </a:tbl>
          </a:graphicData>
        </a:graphic>
      </p:graphicFrame>
      <p:graphicFrame>
        <p:nvGraphicFramePr>
          <p:cNvPr id="6" name="Table 5">
            <a:extLst>
              <a:ext uri="{FF2B5EF4-FFF2-40B4-BE49-F238E27FC236}">
                <a16:creationId xmlns:a16="http://schemas.microsoft.com/office/drawing/2014/main" id="{52DA0EDA-004D-45DF-BCF7-0BAE2FED6A5E}"/>
              </a:ext>
            </a:extLst>
          </p:cNvPr>
          <p:cNvGraphicFramePr>
            <a:graphicFrameLocks noGrp="1"/>
          </p:cNvGraphicFramePr>
          <p:nvPr>
            <p:extLst>
              <p:ext uri="{D42A27DB-BD31-4B8C-83A1-F6EECF244321}">
                <p14:modId xmlns:p14="http://schemas.microsoft.com/office/powerpoint/2010/main" val="2558696984"/>
              </p:ext>
            </p:extLst>
          </p:nvPr>
        </p:nvGraphicFramePr>
        <p:xfrm>
          <a:off x="6095998" y="1149349"/>
          <a:ext cx="5991000" cy="5263301"/>
        </p:xfrm>
        <a:graphic>
          <a:graphicData uri="http://schemas.openxmlformats.org/drawingml/2006/table">
            <a:tbl>
              <a:tblPr firstRow="1" bandCol="1">
                <a:tableStyleId>{073A0DAA-6AF3-43AB-8588-CEC1D06C72B9}</a:tableStyleId>
              </a:tblPr>
              <a:tblGrid>
                <a:gridCol w="2625451">
                  <a:extLst>
                    <a:ext uri="{9D8B030D-6E8A-4147-A177-3AD203B41FA5}">
                      <a16:colId xmlns:a16="http://schemas.microsoft.com/office/drawing/2014/main" val="3720281411"/>
                    </a:ext>
                  </a:extLst>
                </a:gridCol>
                <a:gridCol w="1542197">
                  <a:extLst>
                    <a:ext uri="{9D8B030D-6E8A-4147-A177-3AD203B41FA5}">
                      <a16:colId xmlns:a16="http://schemas.microsoft.com/office/drawing/2014/main" val="981832637"/>
                    </a:ext>
                  </a:extLst>
                </a:gridCol>
                <a:gridCol w="1823352">
                  <a:extLst>
                    <a:ext uri="{9D8B030D-6E8A-4147-A177-3AD203B41FA5}">
                      <a16:colId xmlns:a16="http://schemas.microsoft.com/office/drawing/2014/main" val="1771429743"/>
                    </a:ext>
                  </a:extLst>
                </a:gridCol>
              </a:tblGrid>
              <a:tr h="561016">
                <a:tc>
                  <a:txBody>
                    <a:bodyPr/>
                    <a:lstStyle/>
                    <a:p>
                      <a:pPr marL="0" marR="0">
                        <a:lnSpc>
                          <a:spcPct val="107000"/>
                        </a:lnSpc>
                        <a:spcBef>
                          <a:spcPts val="0"/>
                        </a:spcBef>
                        <a:spcAft>
                          <a:spcPts val="0"/>
                        </a:spcAft>
                      </a:pPr>
                      <a:r>
                        <a:rPr lang="zh-CN" sz="1600" b="1" dirty="0"/>
                        <a:t>核查要点及信息源</a:t>
                      </a:r>
                    </a:p>
                  </a:txBody>
                  <a:tcPr marL="68580" marR="68580" marT="0" marB="0" anchor="ctr"/>
                </a:tc>
                <a:tc>
                  <a:txBody>
                    <a:bodyPr/>
                    <a:lstStyle/>
                    <a:p>
                      <a:pPr marL="0" marR="0">
                        <a:lnSpc>
                          <a:spcPct val="107000"/>
                        </a:lnSpc>
                        <a:spcBef>
                          <a:spcPts val="0"/>
                        </a:spcBef>
                        <a:spcAft>
                          <a:spcPts val="0"/>
                        </a:spcAft>
                      </a:pPr>
                      <a:r>
                        <a:rPr lang="zh-CN" sz="1600" b="1" dirty="0">
                          <a:effectLst/>
                        </a:rPr>
                        <a:t>面谈对象</a:t>
                      </a:r>
                    </a:p>
                  </a:txBody>
                  <a:tcPr marL="68580" marR="68580" marT="0" marB="0" anchor="ctr"/>
                </a:tc>
                <a:tc>
                  <a:txBody>
                    <a:bodyPr/>
                    <a:lstStyle/>
                    <a:p>
                      <a:pPr marL="0" marR="0">
                        <a:lnSpc>
                          <a:spcPct val="107000"/>
                        </a:lnSpc>
                        <a:spcBef>
                          <a:spcPts val="0"/>
                        </a:spcBef>
                        <a:spcAft>
                          <a:spcPts val="0"/>
                        </a:spcAft>
                      </a:pPr>
                      <a:r>
                        <a:rPr lang="zh-CN" sz="1600" b="1" dirty="0"/>
                        <a:t>注意事项</a:t>
                      </a:r>
                    </a:p>
                  </a:txBody>
                  <a:tcPr marL="68580" marR="68580" marT="0" marB="0" anchor="ctr"/>
                </a:tc>
                <a:extLst>
                  <a:ext uri="{0D108BD9-81ED-4DB2-BD59-A6C34878D82A}">
                    <a16:rowId xmlns:a16="http://schemas.microsoft.com/office/drawing/2014/main" val="382595915"/>
                  </a:ext>
                </a:extLst>
              </a:tr>
              <a:tr h="887166">
                <a:tc>
                  <a:txBody>
                    <a:bodyPr/>
                    <a:lstStyle/>
                    <a:p>
                      <a:pPr marL="0" marR="0" indent="0" algn="l">
                        <a:lnSpc>
                          <a:spcPct val="107000"/>
                        </a:lnSpc>
                        <a:spcBef>
                          <a:spcPts val="0"/>
                        </a:spcBef>
                        <a:spcAft>
                          <a:spcPts val="0"/>
                        </a:spcAft>
                        <a:buNone/>
                      </a:pPr>
                      <a:r>
                        <a:rPr lang="zh-CN" sz="1600" dirty="0"/>
                        <a:t>政策声明（可纳入操作</a:t>
                      </a:r>
                      <a:br>
                        <a:rPr lang="en-US" altLang="zh-CN" sz="1600" dirty="0"/>
                      </a:br>
                      <a:r>
                        <a:rPr lang="zh-CN" sz="1600" dirty="0"/>
                        <a:t>规程）。</a:t>
                      </a:r>
                    </a:p>
                  </a:txBody>
                  <a:tcPr marL="68580" marR="68580" marT="0" marB="0" anchor="ctr"/>
                </a:tc>
                <a:tc>
                  <a:txBody>
                    <a:bodyPr/>
                    <a:lstStyle/>
                    <a:p>
                      <a:pPr marL="0" marR="0" lvl="0" algn="l">
                        <a:lnSpc>
                          <a:spcPct val="107000"/>
                        </a:lnSpc>
                        <a:spcBef>
                          <a:spcPts val="0"/>
                        </a:spcBef>
                        <a:spcAft>
                          <a:spcPts val="0"/>
                        </a:spcAft>
                        <a:buNone/>
                      </a:pPr>
                      <a:r>
                        <a:rPr lang="zh-CN" sz="1600" b="0" u="none" strike="noStrike" noProof="0" dirty="0">
                          <a:solidFill>
                            <a:srgbClr val="2B2E2F"/>
                          </a:solidFill>
                          <a:effectLst/>
                        </a:rPr>
                        <a:t>产销监管链</a:t>
                      </a:r>
                      <a:br>
                        <a:rPr lang="en-US" altLang="zh-CN" sz="1600" b="0" u="none" strike="noStrike" noProof="0" dirty="0">
                          <a:solidFill>
                            <a:srgbClr val="2B2E2F"/>
                          </a:solidFill>
                          <a:effectLst/>
                        </a:rPr>
                      </a:br>
                      <a:r>
                        <a:rPr lang="zh-CN" sz="1600" b="0" u="none" strike="noStrike" noProof="0" dirty="0">
                          <a:solidFill>
                            <a:srgbClr val="2B2E2F"/>
                          </a:solidFill>
                          <a:effectLst/>
                        </a:rPr>
                        <a:t>代表</a:t>
                      </a:r>
                    </a:p>
                    <a:p>
                      <a:pPr marL="0" marR="0" algn="just" rtl="0">
                        <a:lnSpc>
                          <a:spcPct val="107000"/>
                        </a:lnSpc>
                        <a:spcBef>
                          <a:spcPts val="0"/>
                        </a:spcBef>
                        <a:spcAft>
                          <a:spcPts val="0"/>
                        </a:spcAft>
                      </a:pPr>
                      <a:endParaRPr lang="en-US" sz="1600" kern="100" dirty="0">
                        <a:effectLst/>
                        <a:latin typeface="Avenir"/>
                        <a:ea typeface="Calibri"/>
                        <a:cs typeface="Times New Roman"/>
                      </a:endParaRPr>
                    </a:p>
                  </a:txBody>
                  <a:tcPr marL="68580" marR="68580" marT="0" marB="0" anchor="ctr"/>
                </a:tc>
                <a:tc rowSpan="4">
                  <a:txBody>
                    <a:bodyPr/>
                    <a:lstStyle/>
                    <a:p>
                      <a:pPr marL="0" marR="0" algn="just">
                        <a:lnSpc>
                          <a:spcPct val="107000"/>
                        </a:lnSpc>
                        <a:spcBef>
                          <a:spcPts val="0"/>
                        </a:spcBef>
                        <a:spcAft>
                          <a:spcPts val="0"/>
                        </a:spcAft>
                      </a:pPr>
                      <a:r>
                        <a:rPr lang="zh-CN" sz="1600" dirty="0"/>
                        <a:t>政策声明：可能</a:t>
                      </a:r>
                      <a:r>
                        <a:rPr lang="zh-CN" altLang="en-US" sz="1600" dirty="0"/>
                        <a:t>包含多份文件</a:t>
                      </a:r>
                      <a:r>
                        <a:rPr lang="zh-CN" sz="1600" dirty="0"/>
                        <a:t>，切忌照搬标准条款原文。 </a:t>
                      </a:r>
                    </a:p>
                    <a:p>
                      <a:pPr marL="0" marR="0" algn="just" rtl="0">
                        <a:lnSpc>
                          <a:spcPct val="107000"/>
                        </a:lnSpc>
                        <a:spcBef>
                          <a:spcPts val="0"/>
                        </a:spcBef>
                        <a:spcAft>
                          <a:spcPts val="0"/>
                        </a:spcAft>
                      </a:pPr>
                      <a:endParaRPr lang="en-US" sz="1600" dirty="0"/>
                    </a:p>
                    <a:p>
                      <a:pPr marL="0" marR="0" lvl="0" algn="just">
                        <a:lnSpc>
                          <a:spcPct val="107000"/>
                        </a:lnSpc>
                        <a:spcBef>
                          <a:spcPts val="0"/>
                        </a:spcBef>
                        <a:spcAft>
                          <a:spcPts val="0"/>
                        </a:spcAft>
                        <a:buNone/>
                      </a:pPr>
                      <a:r>
                        <a:rPr lang="zh-CN" sz="1600" b="0" u="none" strike="noStrike" noProof="0" dirty="0">
                          <a:solidFill>
                            <a:srgbClr val="2B2E2F"/>
                          </a:solidFill>
                        </a:rPr>
                        <a:t>自我评估表：可使用FSC提供的模板，但须由证书持有者填写并签署方为</a:t>
                      </a:r>
                      <a:br>
                        <a:rPr lang="en-US" altLang="zh-CN" sz="1600" b="0" u="none" strike="noStrike" noProof="0" dirty="0">
                          <a:solidFill>
                            <a:srgbClr val="2B2E2F"/>
                          </a:solidFill>
                        </a:rPr>
                      </a:br>
                      <a:r>
                        <a:rPr lang="zh-CN" sz="1600" b="0" u="none" strike="noStrike" noProof="0" dirty="0">
                          <a:solidFill>
                            <a:srgbClr val="2B2E2F"/>
                          </a:solidFill>
                        </a:rPr>
                        <a:t>有效。 </a:t>
                      </a:r>
                    </a:p>
                  </a:txBody>
                  <a:tcPr marL="68580" marR="68580" marT="0" marB="0" anchor="ctr"/>
                </a:tc>
                <a:extLst>
                  <a:ext uri="{0D108BD9-81ED-4DB2-BD59-A6C34878D82A}">
                    <a16:rowId xmlns:a16="http://schemas.microsoft.com/office/drawing/2014/main" val="2881716675"/>
                  </a:ext>
                </a:extLst>
              </a:tr>
              <a:tr h="918294">
                <a:tc>
                  <a:txBody>
                    <a:bodyPr/>
                    <a:lstStyle/>
                    <a:p>
                      <a:pPr marL="0" marR="0" lvl="0" indent="0" algn="just">
                        <a:lnSpc>
                          <a:spcPct val="107000"/>
                        </a:lnSpc>
                        <a:spcBef>
                          <a:spcPts val="0"/>
                        </a:spcBef>
                        <a:spcAft>
                          <a:spcPts val="0"/>
                        </a:spcAft>
                        <a:buClr>
                          <a:srgbClr val="2B2E2F"/>
                        </a:buClr>
                        <a:buNone/>
                      </a:pPr>
                      <a:r>
                        <a:rPr lang="zh-CN" sz="1600" b="0" u="none" strike="noStrike" noProof="0">
                          <a:solidFill>
                            <a:srgbClr val="2B2E2F"/>
                          </a:solidFill>
                          <a:effectLst/>
                        </a:rPr>
                        <a:t>政策可载于公司手册中</a:t>
                      </a:r>
                    </a:p>
                  </a:txBody>
                  <a:tcPr marL="68580" marR="68580" marT="0" marB="0" anchor="ctr"/>
                </a:tc>
                <a:tc>
                  <a:txBody>
                    <a:bodyPr/>
                    <a:lstStyle/>
                    <a:p>
                      <a:pPr marL="0" marR="0" lvl="0" algn="just">
                        <a:lnSpc>
                          <a:spcPct val="107000"/>
                        </a:lnSpc>
                        <a:spcBef>
                          <a:spcPts val="0"/>
                        </a:spcBef>
                        <a:spcAft>
                          <a:spcPts val="0"/>
                        </a:spcAft>
                        <a:buNone/>
                      </a:pPr>
                      <a:r>
                        <a:rPr lang="zh-CN" sz="1600" b="0" u="none" strike="noStrike" noProof="0" dirty="0">
                          <a:solidFill>
                            <a:srgbClr val="2B2E2F"/>
                          </a:solidFill>
                          <a:effectLst/>
                        </a:rPr>
                        <a:t>人力资源部门</a:t>
                      </a:r>
                    </a:p>
                  </a:txBody>
                  <a:tcPr marL="68580" marR="68580" marT="0" marB="0" anchor="ctr"/>
                </a:tc>
                <a:tc vMerge="1">
                  <a:txBody>
                    <a:bodyPr/>
                    <a:lstStyle/>
                    <a:p>
                      <a:endParaRPr lang="en-US"/>
                    </a:p>
                  </a:txBody>
                  <a:tcPr marL="68580" marR="68580" marT="0"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7967274"/>
                  </a:ext>
                </a:extLst>
              </a:tr>
              <a:tr h="1182889">
                <a:tc>
                  <a:txBody>
                    <a:bodyPr/>
                    <a:lstStyle/>
                    <a:p>
                      <a:pPr marL="0" marR="0" lvl="0" indent="0" algn="l">
                        <a:lnSpc>
                          <a:spcPct val="107000"/>
                        </a:lnSpc>
                        <a:spcBef>
                          <a:spcPts val="0"/>
                        </a:spcBef>
                        <a:spcAft>
                          <a:spcPts val="0"/>
                        </a:spcAft>
                        <a:buClr>
                          <a:srgbClr val="2B2E2F"/>
                        </a:buClr>
                        <a:buNone/>
                      </a:pPr>
                      <a:r>
                        <a:rPr lang="zh-CN" sz="1600" b="0" u="none" strike="noStrike" noProof="0" dirty="0">
                          <a:solidFill>
                            <a:srgbClr val="2B2E2F"/>
                          </a:solidFill>
                          <a:effectLst/>
                        </a:rPr>
                        <a:t>通过诸如公告栏、网站及</a:t>
                      </a:r>
                      <a:br>
                        <a:rPr lang="en-US" altLang="zh-CN" sz="1600" b="0" u="none" strike="noStrike" noProof="0" dirty="0">
                          <a:solidFill>
                            <a:srgbClr val="2B2E2F"/>
                          </a:solidFill>
                          <a:effectLst/>
                        </a:rPr>
                      </a:br>
                      <a:r>
                        <a:rPr lang="zh-CN" sz="1600" b="0" u="none" strike="noStrike" noProof="0" dirty="0">
                          <a:solidFill>
                            <a:srgbClr val="2B2E2F"/>
                          </a:solidFill>
                          <a:effectLst/>
                        </a:rPr>
                        <a:t>培训材料等渠道有效传达</a:t>
                      </a:r>
                    </a:p>
                  </a:txBody>
                  <a:tcPr marL="68580" marR="68580" marT="0" marB="0" anchor="ctr"/>
                </a:tc>
                <a:tc>
                  <a:txBody>
                    <a:bodyPr/>
                    <a:lstStyle/>
                    <a:p>
                      <a:pPr marL="0" marR="0" lvl="0" algn="just">
                        <a:lnSpc>
                          <a:spcPct val="107000"/>
                        </a:lnSpc>
                        <a:spcBef>
                          <a:spcPts val="0"/>
                        </a:spcBef>
                        <a:spcAft>
                          <a:spcPts val="0"/>
                        </a:spcAft>
                        <a:buNone/>
                      </a:pPr>
                      <a:r>
                        <a:rPr lang="zh-CN" sz="1600" b="0" u="none" strike="noStrike" noProof="0" dirty="0">
                          <a:solidFill>
                            <a:srgbClr val="2B2E2F"/>
                          </a:solidFill>
                          <a:effectLst/>
                        </a:rPr>
                        <a:t>法务部门</a:t>
                      </a:r>
                    </a:p>
                    <a:p>
                      <a:pPr marL="0" marR="0" lvl="0" algn="just">
                        <a:lnSpc>
                          <a:spcPct val="107000"/>
                        </a:lnSpc>
                        <a:spcBef>
                          <a:spcPts val="0"/>
                        </a:spcBef>
                        <a:spcAft>
                          <a:spcPts val="0"/>
                        </a:spcAft>
                        <a:buNone/>
                      </a:pPr>
                      <a:r>
                        <a:rPr lang="zh-CN" sz="1600" b="0" u="none" strike="noStrike" noProof="0" dirty="0">
                          <a:solidFill>
                            <a:srgbClr val="2B2E2F"/>
                          </a:solidFill>
                          <a:effectLst/>
                        </a:rPr>
                        <a:t> </a:t>
                      </a:r>
                    </a:p>
                  </a:txBody>
                  <a:tcPr marL="68580" marR="68580" marT="0" marB="0" anchor="ctr"/>
                </a:tc>
                <a:tc vMerge="1">
                  <a:txBody>
                    <a:bodyPr/>
                    <a:lstStyle/>
                    <a:p>
                      <a:endParaRPr lang="en-US"/>
                    </a:p>
                  </a:txBody>
                  <a:tcPr marL="68580" marR="68580" marT="0" marB="0">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9232763"/>
                  </a:ext>
                </a:extLst>
              </a:tr>
              <a:tr h="1713936">
                <a:tc>
                  <a:txBody>
                    <a:bodyPr/>
                    <a:lstStyle/>
                    <a:p>
                      <a:pPr marL="0" lvl="0" algn="just">
                        <a:lnSpc>
                          <a:spcPct val="107000"/>
                        </a:lnSpc>
                        <a:spcBef>
                          <a:spcPts val="0"/>
                        </a:spcBef>
                        <a:spcAft>
                          <a:spcPts val="0"/>
                        </a:spcAft>
                        <a:buNone/>
                      </a:pPr>
                      <a:r>
                        <a:rPr lang="zh-CN" sz="1600" b="0" u="none" strike="noStrike" noProof="0">
                          <a:solidFill>
                            <a:srgbClr val="2B2E2F"/>
                          </a:solidFill>
                          <a:effectLst/>
                        </a:rPr>
                        <a:t>自我声明</a:t>
                      </a:r>
                    </a:p>
                    <a:p>
                      <a:pPr marL="0" lvl="0" algn="just" rtl="0">
                        <a:lnSpc>
                          <a:spcPct val="107000"/>
                        </a:lnSpc>
                        <a:spcBef>
                          <a:spcPts val="0"/>
                        </a:spcBef>
                        <a:spcAft>
                          <a:spcPts val="0"/>
                        </a:spcAft>
                        <a:buNone/>
                      </a:pPr>
                      <a:endParaRPr lang="en-US" sz="1600" b="0" u="none" strike="noStrike" kern="100" noProof="0" dirty="0">
                        <a:solidFill>
                          <a:srgbClr val="2B2E2F"/>
                        </a:solidFill>
                        <a:effectLst/>
                      </a:endParaRPr>
                    </a:p>
                    <a:p>
                      <a:pPr marL="0" lvl="0" algn="just" rtl="0">
                        <a:lnSpc>
                          <a:spcPct val="107000"/>
                        </a:lnSpc>
                        <a:spcBef>
                          <a:spcPts val="0"/>
                        </a:spcBef>
                        <a:spcAft>
                          <a:spcPts val="0"/>
                        </a:spcAft>
                        <a:buNone/>
                      </a:pPr>
                      <a:endParaRPr lang="en-US" sz="1600" b="0" u="none" strike="noStrike" kern="100" noProof="0" dirty="0">
                        <a:solidFill>
                          <a:srgbClr val="2B2E2F"/>
                        </a:solidFill>
                        <a:effectLst/>
                      </a:endParaRPr>
                    </a:p>
                    <a:p>
                      <a:pPr marL="0" lvl="0" algn="just" rtl="0">
                        <a:lnSpc>
                          <a:spcPct val="107000"/>
                        </a:lnSpc>
                        <a:spcBef>
                          <a:spcPts val="0"/>
                        </a:spcBef>
                        <a:spcAft>
                          <a:spcPts val="0"/>
                        </a:spcAft>
                        <a:buNone/>
                      </a:pPr>
                      <a:endParaRPr lang="en-US" sz="1600" b="0" u="none" strike="noStrike" kern="100" noProof="0" dirty="0">
                        <a:solidFill>
                          <a:srgbClr val="2B2E2F"/>
                        </a:solidFill>
                        <a:effectLst/>
                      </a:endParaRPr>
                    </a:p>
                    <a:p>
                      <a:pPr marL="0" lvl="0" algn="just" rtl="0">
                        <a:lnSpc>
                          <a:spcPct val="107000"/>
                        </a:lnSpc>
                        <a:spcBef>
                          <a:spcPts val="0"/>
                        </a:spcBef>
                        <a:spcAft>
                          <a:spcPts val="0"/>
                        </a:spcAft>
                        <a:buNone/>
                      </a:pPr>
                      <a:endParaRPr lang="en-US" sz="1600" b="0" u="none" strike="noStrike" kern="100" noProof="0" dirty="0">
                        <a:solidFill>
                          <a:srgbClr val="2B2E2F"/>
                        </a:solidFill>
                        <a:effectLst/>
                      </a:endParaRPr>
                    </a:p>
                    <a:p>
                      <a:pPr marL="0" lvl="0" algn="just" rtl="0">
                        <a:lnSpc>
                          <a:spcPct val="107000"/>
                        </a:lnSpc>
                        <a:spcBef>
                          <a:spcPts val="0"/>
                        </a:spcBef>
                        <a:spcAft>
                          <a:spcPts val="0"/>
                        </a:spcAft>
                        <a:buNone/>
                      </a:pPr>
                      <a:endParaRPr lang="en-US" sz="1600" b="0" i="0" u="none" strike="noStrike" kern="100" noProof="0" dirty="0">
                        <a:solidFill>
                          <a:srgbClr val="2B2E2F"/>
                        </a:solidFill>
                        <a:effectLst/>
                        <a:latin typeface="Avenir"/>
                      </a:endParaRPr>
                    </a:p>
                  </a:txBody>
                  <a:tcPr marL="68580" marR="68580" marT="0" marB="0" anchor="ctr"/>
                </a:tc>
                <a:tc>
                  <a:txBody>
                    <a:bodyPr/>
                    <a:lstStyle/>
                    <a:p>
                      <a:pPr marL="0" marR="0" lvl="0" algn="just">
                        <a:lnSpc>
                          <a:spcPct val="107000"/>
                        </a:lnSpc>
                        <a:spcBef>
                          <a:spcPts val="0"/>
                        </a:spcBef>
                        <a:spcAft>
                          <a:spcPts val="0"/>
                        </a:spcAft>
                        <a:buNone/>
                      </a:pPr>
                      <a:r>
                        <a:rPr lang="zh-CN" sz="1600" b="0" u="none" strike="noStrike" noProof="0" dirty="0">
                          <a:solidFill>
                            <a:srgbClr val="2B2E2F"/>
                          </a:solidFill>
                          <a:effectLst/>
                        </a:rPr>
                        <a:t>员工</a:t>
                      </a:r>
                    </a:p>
                  </a:txBody>
                  <a:tcPr marL="68580" marR="68580" marT="0" marB="0" anchor="ctr"/>
                </a:tc>
                <a:tc vMerge="1">
                  <a:txBody>
                    <a:bodyPr/>
                    <a:lstStyle/>
                    <a:p>
                      <a:endParaRPr lang="en-US"/>
                    </a:p>
                  </a:txBody>
                  <a:tcPr marL="68580" marR="68580" marT="0" marB="0">
                    <a:lnL w="12700">
                      <a:solidFill>
                        <a:srgbClr val="000000"/>
                      </a:solidFill>
                    </a:lnL>
                    <a:lnR w="12700">
                      <a:solidFill>
                        <a:srgbClr val="000000"/>
                      </a:solidFill>
                    </a:lnR>
                    <a:lnT w="12700">
                      <a:solidFill>
                        <a:srgbClr val="000000"/>
                      </a:solidFill>
                    </a:lnT>
                    <a:lnB w="12700">
                      <a:solidFill>
                        <a:srgbClr val="000000"/>
                      </a:solidFill>
                    </a:lnB>
                  </a:tcPr>
                </a:tc>
                <a:extLst>
                  <a:ext uri="{0D108BD9-81ED-4DB2-BD59-A6C34878D82A}">
                    <a16:rowId xmlns:a16="http://schemas.microsoft.com/office/drawing/2014/main" val="2473911174"/>
                  </a:ext>
                </a:extLst>
              </a:tr>
            </a:tbl>
          </a:graphicData>
        </a:graphic>
      </p:graphicFrame>
      <p:sp>
        <p:nvSpPr>
          <p:cNvPr id="4" name="Isosceles Triangle 3">
            <a:extLst>
              <a:ext uri="{FF2B5EF4-FFF2-40B4-BE49-F238E27FC236}">
                <a16:creationId xmlns:a16="http://schemas.microsoft.com/office/drawing/2014/main" id="{6B31DB32-3F02-BA45-F4B3-5ED78B340F82}"/>
              </a:ext>
            </a:extLst>
          </p:cNvPr>
          <p:cNvSpPr/>
          <p:nvPr/>
        </p:nvSpPr>
        <p:spPr>
          <a:xfrm rot="5400000">
            <a:off x="5059158" y="3544991"/>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2458EE57-38D3-DEE0-9D73-077035B1F6BD}"/>
              </a:ext>
            </a:extLst>
          </p:cNvPr>
          <p:cNvSpPr txBox="1">
            <a:spLocks/>
          </p:cNvSpPr>
          <p:nvPr/>
        </p:nvSpPr>
        <p:spPr>
          <a:xfrm>
            <a:off x="451354" y="333833"/>
            <a:ext cx="10302817" cy="64857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kumimoji="0" lang="zh-CN" sz="2800" b="1" i="0" u="none" strike="noStrike" cap="none" normalizeH="0" baseline="0" noProof="0">
                <a:ln>
                  <a:noFill/>
                </a:ln>
                <a:effectLst/>
                <a:uLnTx/>
                <a:uFillTx/>
                <a:ea typeface="+mj-ea"/>
                <a:cs typeface="+mj-cs"/>
              </a:rPr>
              <a:t>FSC核心劳工要求审核 – 最佳实践指南</a:t>
            </a:r>
          </a:p>
        </p:txBody>
      </p:sp>
    </p:spTree>
    <p:extLst>
      <p:ext uri="{BB962C8B-B14F-4D97-AF65-F5344CB8AC3E}">
        <p14:creationId xmlns:p14="http://schemas.microsoft.com/office/powerpoint/2010/main" val="208889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3066696039"/>
              </p:ext>
            </p:extLst>
          </p:nvPr>
        </p:nvGraphicFramePr>
        <p:xfrm>
          <a:off x="347519" y="1013438"/>
          <a:ext cx="5585131" cy="5358942"/>
        </p:xfrm>
        <a:graphic>
          <a:graphicData uri="http://schemas.openxmlformats.org/drawingml/2006/table">
            <a:tbl>
              <a:tblPr firstRow="1" firstCol="1" bandRow="1">
                <a:tableStyleId>{073A0DAA-6AF3-43AB-8588-CEC1D06C72B9}</a:tableStyleId>
              </a:tblPr>
              <a:tblGrid>
                <a:gridCol w="1900381">
                  <a:extLst>
                    <a:ext uri="{9D8B030D-6E8A-4147-A177-3AD203B41FA5}">
                      <a16:colId xmlns:a16="http://schemas.microsoft.com/office/drawing/2014/main" val="2144691855"/>
                    </a:ext>
                  </a:extLst>
                </a:gridCol>
                <a:gridCol w="3684750">
                  <a:extLst>
                    <a:ext uri="{9D8B030D-6E8A-4147-A177-3AD203B41FA5}">
                      <a16:colId xmlns:a16="http://schemas.microsoft.com/office/drawing/2014/main" val="3491469328"/>
                    </a:ext>
                  </a:extLst>
                </a:gridCol>
              </a:tblGrid>
              <a:tr h="613126">
                <a:tc rowSpan="5">
                  <a:txBody>
                    <a:bodyPr/>
                    <a:lstStyle/>
                    <a:p>
                      <a:pPr marL="0" marR="0">
                        <a:lnSpc>
                          <a:spcPct val="120000"/>
                        </a:lnSpc>
                        <a:spcBef>
                          <a:spcPts val="0"/>
                        </a:spcBef>
                        <a:spcAft>
                          <a:spcPts val="0"/>
                        </a:spcAft>
                      </a:pPr>
                      <a:r>
                        <a:rPr lang="zh-CN" sz="1800" b="1" dirty="0">
                          <a:effectLst/>
                        </a:rPr>
                        <a:t>FSC核心劳工</a:t>
                      </a:r>
                      <a:br>
                        <a:rPr lang="en-US" altLang="zh-CN" sz="1800" b="1" dirty="0">
                          <a:effectLst/>
                        </a:rPr>
                      </a:br>
                      <a:r>
                        <a:rPr lang="zh-CN" sz="1800" b="1" dirty="0">
                          <a:effectLst/>
                        </a:rPr>
                        <a:t>要求自我评估</a:t>
                      </a:r>
                    </a:p>
                    <a:p>
                      <a:pPr marL="0" marR="0" algn="l" rtl="0">
                        <a:lnSpc>
                          <a:spcPct val="120000"/>
                        </a:lnSpc>
                        <a:spcBef>
                          <a:spcPts val="0"/>
                        </a:spcBef>
                        <a:spcAft>
                          <a:spcPts val="0"/>
                        </a:spcAft>
                      </a:pPr>
                      <a:endParaRPr lang="en-US" sz="1800" b="1" kern="100" dirty="0">
                        <a:effectLst/>
                      </a:endParaRPr>
                    </a:p>
                    <a:p>
                      <a:pPr marL="0" marR="0" lvl="0" indent="0" algn="l" defTabSz="609585" rtl="0" eaLnBrk="1" fontAlgn="auto" latinLnBrk="0" hangingPunct="1">
                        <a:lnSpc>
                          <a:spcPct val="120000"/>
                        </a:lnSpc>
                        <a:spcBef>
                          <a:spcPts val="0"/>
                        </a:spcBef>
                        <a:spcAft>
                          <a:spcPts val="0"/>
                        </a:spcAft>
                        <a:buClrTx/>
                        <a:buSzTx/>
                        <a:buFontTx/>
                        <a:buNone/>
                        <a:tabLst/>
                        <a:defRPr/>
                      </a:pPr>
                      <a:r>
                        <a:rPr lang="zh-CN" sz="1800" b="1" dirty="0">
                          <a:effectLst/>
                        </a:rPr>
                        <a:t>FSC-STD- 40-004 V3-1</a:t>
                      </a:r>
                      <a:br>
                        <a:rPr lang="zh-CN" sz="1800" b="1" dirty="0">
                          <a:effectLst/>
                        </a:rPr>
                      </a:br>
                      <a:r>
                        <a:rPr lang="zh-CN" sz="1800" b="1" dirty="0">
                          <a:effectLst/>
                        </a:rPr>
                        <a:t>附录D</a:t>
                      </a:r>
                    </a:p>
                    <a:p>
                      <a:pPr marL="0" marR="0" algn="l" rtl="0">
                        <a:lnSpc>
                          <a:spcPct val="120000"/>
                        </a:lnSpc>
                        <a:spcBef>
                          <a:spcPts val="0"/>
                        </a:spcBef>
                        <a:spcAft>
                          <a:spcPts val="0"/>
                        </a:spcAft>
                      </a:pPr>
                      <a:endParaRPr lang="en-US" sz="1800" b="1" kern="10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20000"/>
                        </a:lnSpc>
                        <a:spcBef>
                          <a:spcPts val="0"/>
                        </a:spcBef>
                        <a:spcAft>
                          <a:spcPts val="0"/>
                        </a:spcAft>
                      </a:pPr>
                      <a:r>
                        <a:rPr lang="zh-CN" sz="1800" b="1">
                          <a:effectLst/>
                        </a:rPr>
                        <a:t>核心要素</a:t>
                      </a:r>
                    </a:p>
                  </a:txBody>
                  <a:tcPr marL="68580" marR="68580" marT="0" marB="0" anchor="ctr"/>
                </a:tc>
                <a:extLst>
                  <a:ext uri="{0D108BD9-81ED-4DB2-BD59-A6C34878D82A}">
                    <a16:rowId xmlns:a16="http://schemas.microsoft.com/office/drawing/2014/main" val="382595915"/>
                  </a:ext>
                </a:extLst>
              </a:tr>
              <a:tr h="932471">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800" dirty="0">
                          <a:effectLst/>
                        </a:rPr>
                        <a:t>对于多场所运营企业或集团公司，</a:t>
                      </a:r>
                      <a:r>
                        <a:rPr lang="zh-CN" altLang="en-US" sz="1800" dirty="0">
                          <a:effectLst/>
                        </a:rPr>
                        <a:t>可集中进行自我评估</a:t>
                      </a:r>
                      <a:r>
                        <a:rPr lang="zh-CN" sz="1800" dirty="0">
                          <a:effectLst/>
                        </a:rPr>
                        <a:t>。 </a:t>
                      </a:r>
                    </a:p>
                    <a:p>
                      <a:pPr marL="0" marR="0" algn="l" rtl="0">
                        <a:lnSpc>
                          <a:spcPct val="120000"/>
                        </a:lnSpc>
                        <a:spcBef>
                          <a:spcPts val="0"/>
                        </a:spcBef>
                        <a:spcAft>
                          <a:spcPts val="0"/>
                        </a:spcAft>
                      </a:pP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1716675"/>
                  </a:ext>
                </a:extLst>
              </a:tr>
              <a:tr h="1250990">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nSpc>
                          <a:spcPct val="120000"/>
                        </a:lnSpc>
                        <a:spcBef>
                          <a:spcPts val="0"/>
                        </a:spcBef>
                        <a:spcAft>
                          <a:spcPts val="0"/>
                        </a:spcAft>
                      </a:pPr>
                      <a:r>
                        <a:rPr lang="zh-CN" sz="1800" dirty="0">
                          <a:effectLst/>
                        </a:rPr>
                        <a:t>附录D为规范性文件，因此认证机构可依据其内容提出</a:t>
                      </a:r>
                      <a:r>
                        <a:rPr lang="zh-CN" altLang="en-US" sz="1800" dirty="0">
                          <a:effectLst/>
                        </a:rPr>
                        <a:t>不符合项</a:t>
                      </a:r>
                      <a:r>
                        <a:rPr lang="zh-CN" sz="1800" dirty="0">
                          <a:effectLst/>
                        </a:rPr>
                        <a:t>。 </a:t>
                      </a:r>
                    </a:p>
                    <a:p>
                      <a:pPr marL="0" marR="0" algn="l" rtl="0">
                        <a:lnSpc>
                          <a:spcPct val="120000"/>
                        </a:lnSpc>
                        <a:spcBef>
                          <a:spcPts val="0"/>
                        </a:spcBef>
                        <a:spcAft>
                          <a:spcPts val="0"/>
                        </a:spcAft>
                      </a:pP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5543280"/>
                  </a:ext>
                </a:extLst>
              </a:tr>
              <a:tr h="1250990">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zh-CN" sz="1800" dirty="0">
                          <a:effectLst/>
                        </a:rPr>
                        <a:t>须确保自我评估表始终处于最新状态，且须由证书持有者填写并签署方为有效。 </a:t>
                      </a:r>
                    </a:p>
                    <a:p>
                      <a:pPr marL="0" marR="0" algn="l" rtl="0">
                        <a:lnSpc>
                          <a:spcPct val="120000"/>
                        </a:lnSpc>
                        <a:spcBef>
                          <a:spcPts val="0"/>
                        </a:spcBef>
                        <a:spcAft>
                          <a:spcPts val="0"/>
                        </a:spcAft>
                      </a:pPr>
                      <a:endParaRPr lang="en-US" sz="1800" kern="100" dirty="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5686277"/>
                  </a:ext>
                </a:extLst>
              </a:tr>
              <a:tr h="1250990">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zh-CN" sz="1800" dirty="0">
                          <a:effectLst/>
                        </a:rPr>
                        <a:t>可使用FSC提供的自我评估表模板。 </a:t>
                      </a:r>
                      <a:br>
                        <a:rPr lang="zh-CN" sz="1800" dirty="0">
                          <a:effectLst/>
                        </a:rPr>
                      </a:br>
                      <a:r>
                        <a:rPr lang="zh-CN" sz="1800" dirty="0">
                          <a:effectLst/>
                        </a:rPr>
                        <a:t>亦可采用自有风格，但核心内容必须严格遵循FSC官方表述 </a:t>
                      </a:r>
                    </a:p>
                  </a:txBody>
                  <a:tcPr marL="68580" marR="68580" marT="0" marB="0"/>
                </a:tc>
                <a:extLst>
                  <a:ext uri="{0D108BD9-81ED-4DB2-BD59-A6C34878D82A}">
                    <a16:rowId xmlns:a16="http://schemas.microsoft.com/office/drawing/2014/main" val="3491506083"/>
                  </a:ext>
                </a:extLst>
              </a:tr>
            </a:tbl>
          </a:graphicData>
        </a:graphic>
      </p:graphicFrame>
      <p:graphicFrame>
        <p:nvGraphicFramePr>
          <p:cNvPr id="6" name="Table 5">
            <a:extLst>
              <a:ext uri="{FF2B5EF4-FFF2-40B4-BE49-F238E27FC236}">
                <a16:creationId xmlns:a16="http://schemas.microsoft.com/office/drawing/2014/main" id="{52DA0EDA-004D-45DF-BCF7-0BAE2FED6A5E}"/>
              </a:ext>
            </a:extLst>
          </p:cNvPr>
          <p:cNvGraphicFramePr>
            <a:graphicFrameLocks noGrp="1"/>
          </p:cNvGraphicFramePr>
          <p:nvPr>
            <p:extLst>
              <p:ext uri="{D42A27DB-BD31-4B8C-83A1-F6EECF244321}">
                <p14:modId xmlns:p14="http://schemas.microsoft.com/office/powerpoint/2010/main" val="617739260"/>
              </p:ext>
            </p:extLst>
          </p:nvPr>
        </p:nvGraphicFramePr>
        <p:xfrm>
          <a:off x="6586054" y="983730"/>
          <a:ext cx="5364208" cy="5328275"/>
        </p:xfrm>
        <a:graphic>
          <a:graphicData uri="http://schemas.openxmlformats.org/drawingml/2006/table">
            <a:tbl>
              <a:tblPr firstRow="1" bandCol="1">
                <a:tableStyleId>{073A0DAA-6AF3-43AB-8588-CEC1D06C72B9}</a:tableStyleId>
              </a:tblPr>
              <a:tblGrid>
                <a:gridCol w="1806222">
                  <a:extLst>
                    <a:ext uri="{9D8B030D-6E8A-4147-A177-3AD203B41FA5}">
                      <a16:colId xmlns:a16="http://schemas.microsoft.com/office/drawing/2014/main" val="3720281411"/>
                    </a:ext>
                  </a:extLst>
                </a:gridCol>
                <a:gridCol w="2047124">
                  <a:extLst>
                    <a:ext uri="{9D8B030D-6E8A-4147-A177-3AD203B41FA5}">
                      <a16:colId xmlns:a16="http://schemas.microsoft.com/office/drawing/2014/main" val="981832637"/>
                    </a:ext>
                  </a:extLst>
                </a:gridCol>
                <a:gridCol w="1510862">
                  <a:extLst>
                    <a:ext uri="{9D8B030D-6E8A-4147-A177-3AD203B41FA5}">
                      <a16:colId xmlns:a16="http://schemas.microsoft.com/office/drawing/2014/main" val="1771429743"/>
                    </a:ext>
                  </a:extLst>
                </a:gridCol>
              </a:tblGrid>
              <a:tr h="683145">
                <a:tc>
                  <a:txBody>
                    <a:bodyPr/>
                    <a:lstStyle/>
                    <a:p>
                      <a:pPr marL="0" marR="0">
                        <a:lnSpc>
                          <a:spcPct val="120000"/>
                        </a:lnSpc>
                        <a:spcBef>
                          <a:spcPts val="0"/>
                        </a:spcBef>
                        <a:spcAft>
                          <a:spcPts val="0"/>
                        </a:spcAft>
                      </a:pPr>
                      <a:r>
                        <a:rPr lang="zh-CN" sz="1800" b="1" dirty="0">
                          <a:effectLst/>
                          <a:latin typeface="+mn-lt"/>
                        </a:rPr>
                        <a:t>核查要点及</a:t>
                      </a:r>
                      <a:br>
                        <a:rPr lang="en-US" altLang="zh-CN" sz="1800" b="1" dirty="0">
                          <a:effectLst/>
                          <a:latin typeface="+mn-lt"/>
                        </a:rPr>
                      </a:br>
                      <a:r>
                        <a:rPr lang="zh-CN" sz="1800" b="1" dirty="0">
                          <a:effectLst/>
                          <a:latin typeface="+mn-lt"/>
                        </a:rPr>
                        <a:t>信息源</a:t>
                      </a:r>
                    </a:p>
                  </a:txBody>
                  <a:tcPr marL="68580" marR="68580" marT="0" marB="0" anchor="ctr"/>
                </a:tc>
                <a:tc>
                  <a:txBody>
                    <a:bodyPr/>
                    <a:lstStyle/>
                    <a:p>
                      <a:pPr marL="0" marR="0">
                        <a:lnSpc>
                          <a:spcPct val="120000"/>
                        </a:lnSpc>
                        <a:spcBef>
                          <a:spcPts val="0"/>
                        </a:spcBef>
                        <a:spcAft>
                          <a:spcPts val="0"/>
                        </a:spcAft>
                      </a:pPr>
                      <a:r>
                        <a:rPr lang="zh-CN" sz="1800" b="1" dirty="0">
                          <a:effectLst/>
                          <a:latin typeface="+mn-lt"/>
                        </a:rPr>
                        <a:t>面谈对象</a:t>
                      </a:r>
                    </a:p>
                  </a:txBody>
                  <a:tcPr marL="68580" marR="68580" marT="0" marB="0" anchor="ctr"/>
                </a:tc>
                <a:tc>
                  <a:txBody>
                    <a:bodyPr/>
                    <a:lstStyle/>
                    <a:p>
                      <a:pPr marL="0" marR="0">
                        <a:lnSpc>
                          <a:spcPct val="120000"/>
                        </a:lnSpc>
                        <a:spcBef>
                          <a:spcPts val="0"/>
                        </a:spcBef>
                        <a:spcAft>
                          <a:spcPts val="0"/>
                        </a:spcAft>
                      </a:pPr>
                      <a:r>
                        <a:rPr lang="zh-CN" sz="1800" b="1" dirty="0">
                          <a:effectLst/>
                          <a:latin typeface="+mn-lt"/>
                        </a:rPr>
                        <a:t>注意事项</a:t>
                      </a:r>
                    </a:p>
                  </a:txBody>
                  <a:tcPr marL="68580" marR="68580" marT="0" marB="0" anchor="ctr"/>
                </a:tc>
                <a:extLst>
                  <a:ext uri="{0D108BD9-81ED-4DB2-BD59-A6C34878D82A}">
                    <a16:rowId xmlns:a16="http://schemas.microsoft.com/office/drawing/2014/main" val="382595915"/>
                  </a:ext>
                </a:extLst>
              </a:tr>
              <a:tr h="4645130">
                <a:tc>
                  <a:txBody>
                    <a:bodyPr/>
                    <a:lstStyle/>
                    <a:p>
                      <a:pPr marL="285750" marR="0" indent="-285750">
                        <a:lnSpc>
                          <a:spcPct val="120000"/>
                        </a:lnSpc>
                        <a:spcBef>
                          <a:spcPts val="0"/>
                        </a:spcBef>
                        <a:spcAft>
                          <a:spcPts val="0"/>
                        </a:spcAft>
                        <a:buFont typeface="Arial" panose="020B0604020202020204" pitchFamily="34" charset="0"/>
                        <a:buChar char="•"/>
                      </a:pPr>
                      <a:r>
                        <a:rPr lang="zh-CN" sz="1800" dirty="0">
                          <a:effectLst/>
                          <a:latin typeface="+mn-lt"/>
                        </a:rPr>
                        <a:t>政策和手册</a:t>
                      </a:r>
                    </a:p>
                    <a:p>
                      <a:pPr marL="285750" marR="0" indent="-285750">
                        <a:lnSpc>
                          <a:spcPct val="120000"/>
                        </a:lnSpc>
                        <a:spcBef>
                          <a:spcPts val="0"/>
                        </a:spcBef>
                        <a:spcAft>
                          <a:spcPts val="0"/>
                        </a:spcAft>
                        <a:buFont typeface="Arial" panose="020B0604020202020204" pitchFamily="34" charset="0"/>
                        <a:buChar char="•"/>
                      </a:pPr>
                      <a:r>
                        <a:rPr lang="zh-CN" sz="1800" dirty="0">
                          <a:effectLst/>
                          <a:latin typeface="+mn-lt"/>
                        </a:rPr>
                        <a:t>自我评估表</a:t>
                      </a:r>
                    </a:p>
                    <a:p>
                      <a:pPr marL="0" marR="0" algn="l" rtl="0">
                        <a:lnSpc>
                          <a:spcPct val="120000"/>
                        </a:lnSpc>
                        <a:spcBef>
                          <a:spcPts val="0"/>
                        </a:spcBef>
                        <a:spcAft>
                          <a:spcPts val="0"/>
                        </a:spcAft>
                      </a:pPr>
                      <a:endParaRPr lang="en-US" sz="1800" kern="1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285750" marR="0" indent="-285750">
                        <a:lnSpc>
                          <a:spcPct val="120000"/>
                        </a:lnSpc>
                        <a:spcBef>
                          <a:spcPts val="0"/>
                        </a:spcBef>
                        <a:spcAft>
                          <a:spcPts val="0"/>
                        </a:spcAft>
                        <a:buFont typeface="Arial" panose="020B0604020202020204" pitchFamily="34" charset="0"/>
                        <a:buChar char="•"/>
                      </a:pPr>
                      <a:r>
                        <a:rPr lang="zh-CN" sz="1800" dirty="0">
                          <a:effectLst/>
                          <a:latin typeface="+mn-lt"/>
                        </a:rPr>
                        <a:t>产销监管链代表</a:t>
                      </a:r>
                    </a:p>
                    <a:p>
                      <a:pPr marL="0" marR="0" algn="l" rtl="0">
                        <a:lnSpc>
                          <a:spcPct val="120000"/>
                        </a:lnSpc>
                        <a:spcBef>
                          <a:spcPts val="0"/>
                        </a:spcBef>
                        <a:spcAft>
                          <a:spcPts val="0"/>
                        </a:spcAft>
                      </a:pPr>
                      <a:endParaRPr lang="en-US" sz="1800" kern="1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20000"/>
                        </a:lnSpc>
                        <a:spcBef>
                          <a:spcPts val="0"/>
                        </a:spcBef>
                        <a:spcAft>
                          <a:spcPts val="0"/>
                        </a:spcAft>
                      </a:pPr>
                      <a:r>
                        <a:rPr lang="zh-CN" sz="1800" dirty="0">
                          <a:effectLst/>
                          <a:latin typeface="+mn-lt"/>
                        </a:rPr>
                        <a:t>务必核实/评估自我评估表中所涉内容的实施情况</a:t>
                      </a:r>
                    </a:p>
                    <a:p>
                      <a:pPr marL="0" marR="0" algn="l" rtl="0">
                        <a:lnSpc>
                          <a:spcPct val="120000"/>
                        </a:lnSpc>
                        <a:spcBef>
                          <a:spcPts val="0"/>
                        </a:spcBef>
                        <a:spcAft>
                          <a:spcPts val="0"/>
                        </a:spcAft>
                      </a:pPr>
                      <a:endParaRPr lang="en-US" sz="1800" kern="10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81716675"/>
                  </a:ext>
                </a:extLst>
              </a:tr>
            </a:tbl>
          </a:graphicData>
        </a:graphic>
      </p:graphicFrame>
      <p:sp>
        <p:nvSpPr>
          <p:cNvPr id="7" name="Title 1">
            <a:extLst>
              <a:ext uri="{FF2B5EF4-FFF2-40B4-BE49-F238E27FC236}">
                <a16:creationId xmlns:a16="http://schemas.microsoft.com/office/drawing/2014/main" id="{1EDFDDAE-D25C-41DE-BB0A-59FC39E5C37B}"/>
              </a:ext>
            </a:extLst>
          </p:cNvPr>
          <p:cNvSpPr txBox="1">
            <a:spLocks/>
          </p:cNvSpPr>
          <p:nvPr/>
        </p:nvSpPr>
        <p:spPr>
          <a:xfrm>
            <a:off x="347519" y="224905"/>
            <a:ext cx="9282256"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sz="2800" b="1" i="0" u="none" strike="noStrike" cap="none" normalizeH="0" baseline="0" noProof="0">
                <a:ln>
                  <a:noFill/>
                </a:ln>
                <a:effectLst/>
                <a:uLnTx/>
                <a:uFillTx/>
                <a:ea typeface="+mj-ea"/>
                <a:cs typeface="+mj-cs"/>
              </a:rPr>
              <a:t>FSC核心劳工要求审核 – 最佳实践指南</a:t>
            </a:r>
          </a:p>
        </p:txBody>
      </p:sp>
      <p:sp>
        <p:nvSpPr>
          <p:cNvPr id="3" name="Isosceles Triangle 2">
            <a:extLst>
              <a:ext uri="{FF2B5EF4-FFF2-40B4-BE49-F238E27FC236}">
                <a16:creationId xmlns:a16="http://schemas.microsoft.com/office/drawing/2014/main" id="{7E9BEDCD-71A5-E146-4261-4A758E8D39D4}"/>
              </a:ext>
            </a:extLst>
          </p:cNvPr>
          <p:cNvSpPr/>
          <p:nvPr/>
        </p:nvSpPr>
        <p:spPr>
          <a:xfrm rot="5400000">
            <a:off x="5469130" y="3617587"/>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0482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1F6707F-BACA-469C-894F-F0ECF12BFB4B}"/>
              </a:ext>
            </a:extLst>
          </p:cNvPr>
          <p:cNvGraphicFramePr>
            <a:graphicFrameLocks noGrp="1"/>
          </p:cNvGraphicFramePr>
          <p:nvPr>
            <p:extLst>
              <p:ext uri="{D42A27DB-BD31-4B8C-83A1-F6EECF244321}">
                <p14:modId xmlns:p14="http://schemas.microsoft.com/office/powerpoint/2010/main" val="3750038447"/>
              </p:ext>
            </p:extLst>
          </p:nvPr>
        </p:nvGraphicFramePr>
        <p:xfrm>
          <a:off x="353621" y="1103839"/>
          <a:ext cx="5685935" cy="5310657"/>
        </p:xfrm>
        <a:graphic>
          <a:graphicData uri="http://schemas.openxmlformats.org/drawingml/2006/table">
            <a:tbl>
              <a:tblPr firstRow="1" firstCol="1" bandRow="1">
                <a:tableStyleId>{073A0DAA-6AF3-43AB-8588-CEC1D06C72B9}</a:tableStyleId>
              </a:tblPr>
              <a:tblGrid>
                <a:gridCol w="1528463">
                  <a:extLst>
                    <a:ext uri="{9D8B030D-6E8A-4147-A177-3AD203B41FA5}">
                      <a16:colId xmlns:a16="http://schemas.microsoft.com/office/drawing/2014/main" val="1512217251"/>
                    </a:ext>
                  </a:extLst>
                </a:gridCol>
                <a:gridCol w="1658112">
                  <a:extLst>
                    <a:ext uri="{9D8B030D-6E8A-4147-A177-3AD203B41FA5}">
                      <a16:colId xmlns:a16="http://schemas.microsoft.com/office/drawing/2014/main" val="1739996642"/>
                    </a:ext>
                  </a:extLst>
                </a:gridCol>
                <a:gridCol w="2499360">
                  <a:extLst>
                    <a:ext uri="{9D8B030D-6E8A-4147-A177-3AD203B41FA5}">
                      <a16:colId xmlns:a16="http://schemas.microsoft.com/office/drawing/2014/main" val="3250864154"/>
                    </a:ext>
                  </a:extLst>
                </a:gridCol>
              </a:tblGrid>
              <a:tr h="450114">
                <a:tc rowSpan="5">
                  <a:txBody>
                    <a:bodyPr/>
                    <a:lstStyle/>
                    <a:p>
                      <a:pPr marL="0" marR="0" algn="l">
                        <a:lnSpc>
                          <a:spcPct val="120000"/>
                        </a:lnSpc>
                        <a:spcBef>
                          <a:spcPts val="0"/>
                        </a:spcBef>
                        <a:spcAft>
                          <a:spcPts val="0"/>
                        </a:spcAft>
                      </a:pPr>
                      <a:r>
                        <a:rPr lang="zh-CN" sz="1600" b="1" dirty="0">
                          <a:effectLst/>
                        </a:rPr>
                        <a:t>国家法律</a:t>
                      </a:r>
                    </a:p>
                    <a:p>
                      <a:pPr marL="0" marR="0" algn="l" rtl="0">
                        <a:lnSpc>
                          <a:spcPct val="120000"/>
                        </a:lnSpc>
                        <a:spcBef>
                          <a:spcPts val="0"/>
                        </a:spcBef>
                        <a:spcAft>
                          <a:spcPts val="0"/>
                        </a:spcAft>
                      </a:pPr>
                      <a:endParaRPr lang="en-US" sz="1600" b="1" kern="100" dirty="0">
                        <a:effectLst/>
                      </a:endParaRPr>
                    </a:p>
                    <a:p>
                      <a:pPr marL="0" marR="0" algn="l" rtl="0">
                        <a:lnSpc>
                          <a:spcPct val="120000"/>
                        </a:lnSpc>
                        <a:spcBef>
                          <a:spcPts val="0"/>
                        </a:spcBef>
                        <a:spcAft>
                          <a:spcPts val="0"/>
                        </a:spcAft>
                      </a:pPr>
                      <a:endParaRPr lang="en-US" sz="1600" b="1" kern="100" dirty="0">
                        <a:effectLst/>
                      </a:endParaRPr>
                    </a:p>
                    <a:p>
                      <a:pPr marL="0" marR="0" algn="l">
                        <a:lnSpc>
                          <a:spcPct val="120000"/>
                        </a:lnSpc>
                        <a:spcBef>
                          <a:spcPts val="0"/>
                        </a:spcBef>
                        <a:spcAft>
                          <a:spcPts val="0"/>
                        </a:spcAft>
                      </a:pPr>
                      <a:r>
                        <a:rPr lang="zh-CN" sz="1600" b="1" dirty="0">
                          <a:effectLst/>
                        </a:rPr>
                        <a:t>FSC-STD- 40-004 V3-1，</a:t>
                      </a:r>
                      <a:br>
                        <a:rPr lang="en-US" altLang="zh-CN" sz="1600" b="1" dirty="0">
                          <a:effectLst/>
                        </a:rPr>
                      </a:br>
                      <a:r>
                        <a:rPr lang="zh-CN" sz="1600" b="1" dirty="0">
                          <a:effectLst/>
                        </a:rPr>
                        <a:t>第7.1条</a:t>
                      </a:r>
                    </a:p>
                  </a:txBody>
                  <a:tcPr marL="68580" marR="68580" marT="0" marB="0" anchor="ctr"/>
                </a:tc>
                <a:tc>
                  <a:txBody>
                    <a:bodyPr/>
                    <a:lstStyle/>
                    <a:p>
                      <a:pPr marL="0" marR="0" algn="l">
                        <a:lnSpc>
                          <a:spcPct val="120000"/>
                        </a:lnSpc>
                        <a:spcBef>
                          <a:spcPts val="0"/>
                        </a:spcBef>
                        <a:spcAft>
                          <a:spcPts val="0"/>
                        </a:spcAft>
                      </a:pPr>
                      <a:r>
                        <a:rPr lang="zh-CN" sz="1600" b="1">
                          <a:effectLst/>
                        </a:rPr>
                        <a:t>核心要素</a:t>
                      </a:r>
                    </a:p>
                  </a:txBody>
                  <a:tcPr marL="68580" marR="68580" marT="0" marB="0" anchor="ctr"/>
                </a:tc>
                <a:tc>
                  <a:txBody>
                    <a:bodyPr/>
                    <a:lstStyle/>
                    <a:p>
                      <a:pPr marL="0" marR="0" algn="l">
                        <a:lnSpc>
                          <a:spcPct val="120000"/>
                        </a:lnSpc>
                        <a:spcBef>
                          <a:spcPts val="0"/>
                        </a:spcBef>
                        <a:spcAft>
                          <a:spcPts val="0"/>
                        </a:spcAft>
                      </a:pPr>
                      <a:r>
                        <a:rPr lang="zh-CN" sz="1600" b="1">
                          <a:effectLst/>
                        </a:rPr>
                        <a:t>为什么？</a:t>
                      </a:r>
                    </a:p>
                  </a:txBody>
                  <a:tcPr marL="68580" marR="68580" marT="0" marB="0" anchor="ctr"/>
                </a:tc>
                <a:extLst>
                  <a:ext uri="{0D108BD9-81ED-4DB2-BD59-A6C34878D82A}">
                    <a16:rowId xmlns:a16="http://schemas.microsoft.com/office/drawing/2014/main" val="2725963200"/>
                  </a:ext>
                </a:extLst>
              </a:tr>
              <a:tr h="1413907">
                <a:tc vMerge="1">
                  <a:txBody>
                    <a:bodyPr/>
                    <a:lstStyle/>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童工</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国际劳工组织第138号和第182号公约</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20000"/>
                        </a:lnSpc>
                        <a:spcBef>
                          <a:spcPts val="0"/>
                        </a:spcBef>
                        <a:spcAft>
                          <a:spcPts val="0"/>
                        </a:spcAft>
                      </a:pPr>
                      <a:r>
                        <a:rPr lang="zh-CN" sz="1600">
                          <a:effectLst/>
                        </a:rPr>
                        <a:t>国家法律</a:t>
                      </a:r>
                    </a:p>
                  </a:txBody>
                  <a:tcPr marL="68580" marR="68580" marT="0" marB="0" anchor="ct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zh-CN" sz="1600" dirty="0">
                          <a:effectLst/>
                        </a:rPr>
                        <a:t>国际劳工组织公约通常构成法律框架的一部分。</a:t>
                      </a:r>
                    </a:p>
                  </a:txBody>
                  <a:tcPr marL="68580" marR="68580" marT="0" marB="0" anchor="ctr"/>
                </a:tc>
                <a:extLst>
                  <a:ext uri="{0D108BD9-81ED-4DB2-BD59-A6C34878D82A}">
                    <a16:rowId xmlns:a16="http://schemas.microsoft.com/office/drawing/2014/main" val="1287226143"/>
                  </a:ext>
                </a:extLst>
              </a:tr>
              <a:tr h="1102852">
                <a:tc vMerge="1">
                  <a:txBody>
                    <a:bodyPr/>
                    <a:lstStyle/>
                    <a:p>
                      <a:endParaRPr lang="en-US"/>
                    </a:p>
                  </a:txBody>
                  <a:tcPr/>
                </a:tc>
                <a:tc>
                  <a:txBody>
                    <a:bodyPr/>
                    <a:lstStyle/>
                    <a:p>
                      <a:pPr marL="0" marR="0" algn="l">
                        <a:lnSpc>
                          <a:spcPct val="120000"/>
                        </a:lnSpc>
                        <a:spcBef>
                          <a:spcPts val="0"/>
                        </a:spcBef>
                        <a:spcAft>
                          <a:spcPts val="0"/>
                        </a:spcAft>
                      </a:pPr>
                      <a:r>
                        <a:rPr lang="zh-CN" sz="1600" dirty="0">
                          <a:effectLst/>
                        </a:rPr>
                        <a:t>国际劳工组织公约的正式批准</a:t>
                      </a:r>
                    </a:p>
                  </a:txBody>
                  <a:tcPr marL="68580" marR="68580" marT="0" marB="0" anchor="ctr"/>
                </a:tc>
                <a:tc>
                  <a:txBody>
                    <a:bodyPr/>
                    <a:lstStyle/>
                    <a:p>
                      <a:pPr marL="0" marR="0" algn="l">
                        <a:lnSpc>
                          <a:spcPct val="120000"/>
                        </a:lnSpc>
                        <a:spcBef>
                          <a:spcPts val="0"/>
                        </a:spcBef>
                        <a:spcAft>
                          <a:spcPts val="0"/>
                        </a:spcAft>
                      </a:pPr>
                      <a:r>
                        <a:rPr lang="zh-CN" sz="1600" dirty="0">
                          <a:effectLst/>
                        </a:rPr>
                        <a:t>并非所有国家均已正式批准（即承诺遵守）全部国际劳工组织公约，因此需要审慎考量。</a:t>
                      </a:r>
                    </a:p>
                  </a:txBody>
                  <a:tcPr marL="68580" marR="68580" marT="0" marB="0" anchor="ctr"/>
                </a:tc>
                <a:extLst>
                  <a:ext uri="{0D108BD9-81ED-4DB2-BD59-A6C34878D82A}">
                    <a16:rowId xmlns:a16="http://schemas.microsoft.com/office/drawing/2014/main" val="4076909401"/>
                  </a:ext>
                </a:extLst>
              </a:tr>
              <a:tr h="1389941">
                <a:tc vMerge="1">
                  <a:txBody>
                    <a:bodyPr/>
                    <a:lstStyle/>
                    <a:p>
                      <a:endParaRPr lang="en-US"/>
                    </a:p>
                  </a:txBody>
                  <a:tcPr/>
                </a:tc>
                <a:tc>
                  <a:txBody>
                    <a:bodyPr/>
                    <a:lstStyle/>
                    <a:p>
                      <a:pPr marL="0" marR="0" algn="l">
                        <a:lnSpc>
                          <a:spcPct val="120000"/>
                        </a:lnSpc>
                        <a:spcBef>
                          <a:spcPts val="0"/>
                        </a:spcBef>
                        <a:spcAft>
                          <a:spcPts val="0"/>
                        </a:spcAft>
                      </a:pPr>
                      <a:r>
                        <a:rPr lang="zh-CN" sz="1600">
                          <a:effectLst/>
                        </a:rPr>
                        <a:t>意识培养/培训</a:t>
                      </a:r>
                    </a:p>
                  </a:txBody>
                  <a:tcPr marL="68580" marR="68580" marT="0" marB="0" anchor="ctr"/>
                </a:tc>
                <a:tc>
                  <a: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zh-CN" sz="1600" dirty="0">
                          <a:effectLst/>
                        </a:rPr>
                        <a:t>须确保证书持有者知悉相关法律并予以严格遵循。</a:t>
                      </a:r>
                    </a:p>
                  </a:txBody>
                  <a:tcPr marL="68580" marR="68580" marT="0" marB="0" anchor="ctr"/>
                </a:tc>
                <a:extLst>
                  <a:ext uri="{0D108BD9-81ED-4DB2-BD59-A6C34878D82A}">
                    <a16:rowId xmlns:a16="http://schemas.microsoft.com/office/drawing/2014/main" val="1852145639"/>
                  </a:ext>
                </a:extLst>
              </a:tr>
              <a:tr h="915346">
                <a:tc vMerge="1">
                  <a:txBody>
                    <a:bodyPr/>
                    <a:lstStyle/>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20000"/>
                        </a:lnSpc>
                        <a:spcBef>
                          <a:spcPts val="0"/>
                        </a:spcBef>
                        <a:spcAft>
                          <a:spcPts val="0"/>
                        </a:spcAft>
                      </a:pPr>
                      <a:r>
                        <a:rPr lang="zh-CN" sz="1600" dirty="0">
                          <a:effectLst/>
                        </a:rPr>
                        <a:t>FSC核心劳工</a:t>
                      </a:r>
                      <a:br>
                        <a:rPr lang="en-US" altLang="zh-CN" sz="1600" dirty="0">
                          <a:effectLst/>
                        </a:rPr>
                      </a:br>
                      <a:r>
                        <a:rPr lang="zh-CN" sz="1600" dirty="0">
                          <a:effectLst/>
                        </a:rPr>
                        <a:t>要求</a:t>
                      </a:r>
                    </a:p>
                  </a:txBody>
                  <a:tcPr marL="68580" marR="68580" marT="0" marB="0" anchor="ctr"/>
                </a:tc>
                <a:tc>
                  <a:txBody>
                    <a:bodyPr/>
                    <a:lstStyle/>
                    <a:p>
                      <a:pPr marL="0" marR="0" algn="l">
                        <a:lnSpc>
                          <a:spcPct val="120000"/>
                        </a:lnSpc>
                        <a:spcBef>
                          <a:spcPts val="0"/>
                        </a:spcBef>
                        <a:spcAft>
                          <a:spcPts val="0"/>
                        </a:spcAft>
                      </a:pPr>
                      <a:r>
                        <a:rPr lang="zh-CN" sz="1600" dirty="0">
                          <a:effectLst/>
                        </a:rPr>
                        <a:t>所有FSC核心劳工要求均以法定要求为基础。</a:t>
                      </a:r>
                    </a:p>
                  </a:txBody>
                  <a:tcPr marL="68580" marR="68580" marT="0" marB="0" anchor="ctr"/>
                </a:tc>
                <a:extLst>
                  <a:ext uri="{0D108BD9-81ED-4DB2-BD59-A6C34878D82A}">
                    <a16:rowId xmlns:a16="http://schemas.microsoft.com/office/drawing/2014/main" val="15580725"/>
                  </a:ext>
                </a:extLst>
              </a:tr>
            </a:tbl>
          </a:graphicData>
        </a:graphic>
      </p:graphicFrame>
      <p:graphicFrame>
        <p:nvGraphicFramePr>
          <p:cNvPr id="5" name="Table 4">
            <a:extLst>
              <a:ext uri="{FF2B5EF4-FFF2-40B4-BE49-F238E27FC236}">
                <a16:creationId xmlns:a16="http://schemas.microsoft.com/office/drawing/2014/main" id="{5B968122-C453-40C6-807F-75D9767BC863}"/>
              </a:ext>
            </a:extLst>
          </p:cNvPr>
          <p:cNvGraphicFramePr>
            <a:graphicFrameLocks noGrp="1"/>
          </p:cNvGraphicFramePr>
          <p:nvPr>
            <p:extLst>
              <p:ext uri="{D42A27DB-BD31-4B8C-83A1-F6EECF244321}">
                <p14:modId xmlns:p14="http://schemas.microsoft.com/office/powerpoint/2010/main" val="191450568"/>
              </p:ext>
            </p:extLst>
          </p:nvPr>
        </p:nvGraphicFramePr>
        <p:xfrm>
          <a:off x="6473456" y="1103838"/>
          <a:ext cx="5364923" cy="5460708"/>
        </p:xfrm>
        <a:graphic>
          <a:graphicData uri="http://schemas.openxmlformats.org/drawingml/2006/table">
            <a:tbl>
              <a:tblPr firstRow="1" bandCol="1">
                <a:tableStyleId>{073A0DAA-6AF3-43AB-8588-CEC1D06C72B9}</a:tableStyleId>
              </a:tblPr>
              <a:tblGrid>
                <a:gridCol w="2327644">
                  <a:extLst>
                    <a:ext uri="{9D8B030D-6E8A-4147-A177-3AD203B41FA5}">
                      <a16:colId xmlns:a16="http://schemas.microsoft.com/office/drawing/2014/main" val="2986867811"/>
                    </a:ext>
                  </a:extLst>
                </a:gridCol>
                <a:gridCol w="1638300">
                  <a:extLst>
                    <a:ext uri="{9D8B030D-6E8A-4147-A177-3AD203B41FA5}">
                      <a16:colId xmlns:a16="http://schemas.microsoft.com/office/drawing/2014/main" val="2617557002"/>
                    </a:ext>
                  </a:extLst>
                </a:gridCol>
                <a:gridCol w="1398979">
                  <a:extLst>
                    <a:ext uri="{9D8B030D-6E8A-4147-A177-3AD203B41FA5}">
                      <a16:colId xmlns:a16="http://schemas.microsoft.com/office/drawing/2014/main" val="3511437481"/>
                    </a:ext>
                  </a:extLst>
                </a:gridCol>
              </a:tblGrid>
              <a:tr h="549461">
                <a:tc>
                  <a:txBody>
                    <a:bodyPr/>
                    <a:lstStyle/>
                    <a:p>
                      <a:pPr marL="0" marR="0">
                        <a:lnSpc>
                          <a:spcPct val="107000"/>
                        </a:lnSpc>
                        <a:spcBef>
                          <a:spcPts val="0"/>
                        </a:spcBef>
                        <a:spcAft>
                          <a:spcPts val="0"/>
                        </a:spcAft>
                      </a:pPr>
                      <a:r>
                        <a:rPr lang="zh-CN" sz="1600" b="1">
                          <a:effectLst/>
                        </a:rPr>
                        <a:t>核查要点及信息源</a:t>
                      </a:r>
                    </a:p>
                  </a:txBody>
                  <a:tcPr marL="68580" marR="68580" marT="0" marB="0" anchor="ctr"/>
                </a:tc>
                <a:tc>
                  <a:txBody>
                    <a:bodyPr/>
                    <a:lstStyle/>
                    <a:p>
                      <a:pPr marL="0" marR="0">
                        <a:lnSpc>
                          <a:spcPct val="107000"/>
                        </a:lnSpc>
                        <a:spcBef>
                          <a:spcPts val="0"/>
                        </a:spcBef>
                        <a:spcAft>
                          <a:spcPts val="0"/>
                        </a:spcAft>
                      </a:pPr>
                      <a:r>
                        <a:rPr lang="zh-CN" sz="1600" b="1">
                          <a:effectLst/>
                        </a:rPr>
                        <a:t>面谈对象</a:t>
                      </a:r>
                    </a:p>
                  </a:txBody>
                  <a:tcPr marL="68580" marR="68580" marT="0" marB="0" anchor="ctr"/>
                </a:tc>
                <a:tc>
                  <a:txBody>
                    <a:bodyPr/>
                    <a:lstStyle/>
                    <a:p>
                      <a:pPr marL="0" marR="0">
                        <a:lnSpc>
                          <a:spcPct val="107000"/>
                        </a:lnSpc>
                        <a:spcBef>
                          <a:spcPts val="0"/>
                        </a:spcBef>
                        <a:spcAft>
                          <a:spcPts val="0"/>
                        </a:spcAft>
                      </a:pPr>
                      <a:r>
                        <a:rPr lang="zh-CN" sz="1600" b="1">
                          <a:effectLst/>
                        </a:rPr>
                        <a:t>注意事项</a:t>
                      </a:r>
                    </a:p>
                  </a:txBody>
                  <a:tcPr marL="68580" marR="68580" marT="0" marB="0" anchor="ctr"/>
                </a:tc>
                <a:extLst>
                  <a:ext uri="{0D108BD9-81ED-4DB2-BD59-A6C34878D82A}">
                    <a16:rowId xmlns:a16="http://schemas.microsoft.com/office/drawing/2014/main" val="2725963200"/>
                  </a:ext>
                </a:extLst>
              </a:tr>
              <a:tr h="4911247">
                <a:tc>
                  <a:txBody>
                    <a:bodyPr/>
                    <a:lstStyle/>
                    <a:p>
                      <a:pPr marL="0" marR="0" algn="l">
                        <a:lnSpc>
                          <a:spcPct val="120000"/>
                        </a:lnSpc>
                        <a:spcBef>
                          <a:spcPts val="0"/>
                        </a:spcBef>
                        <a:spcAft>
                          <a:spcPts val="0"/>
                        </a:spcAft>
                      </a:pPr>
                      <a:r>
                        <a:rPr lang="zh-CN" sz="1600" dirty="0">
                          <a:effectLst/>
                        </a:rPr>
                        <a:t>第7</a:t>
                      </a:r>
                      <a:r>
                        <a:rPr lang="zh-CN" altLang="en-US" sz="1600" dirty="0">
                          <a:effectLst/>
                        </a:rPr>
                        <a:t>章的</a:t>
                      </a:r>
                      <a:r>
                        <a:rPr lang="zh-CN" sz="1600" dirty="0">
                          <a:effectLst/>
                        </a:rPr>
                        <a:t>所有要求及所有FSC核心劳工要求</a:t>
                      </a:r>
                      <a:r>
                        <a:rPr lang="zh-CN" altLang="en-US" sz="1600" dirty="0">
                          <a:effectLst/>
                        </a:rPr>
                        <a:t>均</a:t>
                      </a:r>
                      <a:r>
                        <a:rPr lang="zh-CN" sz="1600" dirty="0">
                          <a:effectLst/>
                        </a:rPr>
                        <a:t>适用。 </a:t>
                      </a:r>
                    </a:p>
                    <a:p>
                      <a:pPr marL="0" marR="0" algn="l" rtl="0">
                        <a:lnSpc>
                          <a:spcPct val="120000"/>
                        </a:lnSpc>
                        <a:spcBef>
                          <a:spcPts val="0"/>
                        </a:spcBef>
                        <a:spcAft>
                          <a:spcPts val="0"/>
                        </a:spcAft>
                      </a:pPr>
                      <a:endParaRPr lang="en-US" sz="1600" kern="100" dirty="0">
                        <a:effectLst/>
                      </a:endParaRPr>
                    </a:p>
                    <a:p>
                      <a:pPr marL="0" marR="0" algn="l">
                        <a:lnSpc>
                          <a:spcPct val="120000"/>
                        </a:lnSpc>
                        <a:spcBef>
                          <a:spcPts val="0"/>
                        </a:spcBef>
                        <a:spcAft>
                          <a:spcPts val="0"/>
                        </a:spcAft>
                      </a:pPr>
                      <a:r>
                        <a:rPr lang="zh-CN" sz="1600" dirty="0">
                          <a:effectLst/>
                        </a:rPr>
                        <a:t>某些情形虽未明确纳入FSC核心劳工要求范畴，但仍构成侵犯劳工权益的行为，例如未</a:t>
                      </a:r>
                      <a:r>
                        <a:rPr lang="zh-CN" altLang="en-US" sz="1600" dirty="0">
                          <a:effectLst/>
                        </a:rPr>
                        <a:t>依法</a:t>
                      </a:r>
                      <a:r>
                        <a:rPr lang="zh-CN" sz="1600" dirty="0">
                          <a:effectLst/>
                        </a:rPr>
                        <a:t>向政府缴纳法定社会保险费。</a:t>
                      </a:r>
                    </a:p>
                  </a:txBody>
                  <a:tcPr marL="68580" marR="68580" marT="0" marB="0" anchor="ctr"/>
                </a:tc>
                <a:tc>
                  <a:txBody>
                    <a:bodyPr/>
                    <a:lstStyle/>
                    <a:p>
                      <a:pPr marL="174625" marR="0" indent="-174625" algn="l">
                        <a:lnSpc>
                          <a:spcPct val="120000"/>
                        </a:lnSpc>
                        <a:spcBef>
                          <a:spcPts val="0"/>
                        </a:spcBef>
                        <a:spcAft>
                          <a:spcPts val="0"/>
                        </a:spcAft>
                        <a:buFont typeface="Arial" panose="020B0604020202020204" pitchFamily="34" charset="0"/>
                        <a:buChar char="•"/>
                      </a:pPr>
                      <a:r>
                        <a:rPr lang="zh-CN" sz="1600" dirty="0">
                          <a:effectLst/>
                        </a:rPr>
                        <a:t>人力资源部门</a:t>
                      </a:r>
                    </a:p>
                    <a:p>
                      <a:pPr marL="174625" marR="0" indent="-174625" algn="l" rtl="0">
                        <a:lnSpc>
                          <a:spcPct val="120000"/>
                        </a:lnSpc>
                        <a:spcBef>
                          <a:spcPts val="0"/>
                        </a:spcBef>
                        <a:spcAft>
                          <a:spcPts val="0"/>
                        </a:spcAft>
                        <a:buFont typeface="Arial" panose="020B0604020202020204" pitchFamily="34" charset="0"/>
                        <a:buChar char="•"/>
                      </a:pPr>
                      <a:endParaRPr lang="en-US" sz="1600" kern="100" dirty="0">
                        <a:effectLst/>
                      </a:endParaRPr>
                    </a:p>
                    <a:p>
                      <a:pPr marL="174625" marR="0" indent="-174625" algn="l">
                        <a:lnSpc>
                          <a:spcPct val="120000"/>
                        </a:lnSpc>
                        <a:spcBef>
                          <a:spcPts val="0"/>
                        </a:spcBef>
                        <a:spcAft>
                          <a:spcPts val="0"/>
                        </a:spcAft>
                        <a:buFont typeface="Arial" panose="020B0604020202020204" pitchFamily="34" charset="0"/>
                        <a:buChar char="•"/>
                      </a:pPr>
                      <a:r>
                        <a:rPr lang="zh-CN" sz="1600" dirty="0">
                          <a:effectLst/>
                        </a:rPr>
                        <a:t>法务部门</a:t>
                      </a:r>
                      <a:br>
                        <a:rPr lang="en-US" altLang="zh-CN" sz="1600" dirty="0">
                          <a:effectLst/>
                        </a:rPr>
                      </a:br>
                      <a:r>
                        <a:rPr lang="zh-CN" sz="1600" dirty="0">
                          <a:effectLst/>
                        </a:rPr>
                        <a:t>（如有）</a:t>
                      </a:r>
                    </a:p>
                    <a:p>
                      <a:pPr marL="174625" marR="0" indent="-174625" algn="l" rtl="0">
                        <a:lnSpc>
                          <a:spcPct val="120000"/>
                        </a:lnSpc>
                        <a:spcBef>
                          <a:spcPts val="0"/>
                        </a:spcBef>
                        <a:spcAft>
                          <a:spcPts val="0"/>
                        </a:spcAft>
                        <a:buFont typeface="Arial" panose="020B0604020202020204" pitchFamily="34" charset="0"/>
                        <a:buChar char="•"/>
                      </a:pPr>
                      <a:endParaRPr lang="en-US" sz="1600" kern="100" dirty="0">
                        <a:effectLst/>
                      </a:endParaRPr>
                    </a:p>
                    <a:p>
                      <a:pPr marL="174625" marR="0" indent="-174625" algn="l">
                        <a:lnSpc>
                          <a:spcPct val="120000"/>
                        </a:lnSpc>
                        <a:spcBef>
                          <a:spcPts val="0"/>
                        </a:spcBef>
                        <a:spcAft>
                          <a:spcPts val="0"/>
                        </a:spcAft>
                        <a:buFont typeface="Arial" panose="020B0604020202020204" pitchFamily="34" charset="0"/>
                        <a:buChar char="•"/>
                      </a:pPr>
                      <a:r>
                        <a:rPr lang="zh-CN" sz="1600" dirty="0">
                          <a:effectLst/>
                        </a:rPr>
                        <a:t>工资核算部门</a:t>
                      </a:r>
                    </a:p>
                    <a:p>
                      <a:pPr marL="174625" marR="0" indent="-174625" algn="l" rtl="0">
                        <a:lnSpc>
                          <a:spcPct val="120000"/>
                        </a:lnSpc>
                        <a:spcBef>
                          <a:spcPts val="0"/>
                        </a:spcBef>
                        <a:spcAft>
                          <a:spcPts val="0"/>
                        </a:spcAft>
                        <a:buFont typeface="Arial" panose="020B0604020202020204" pitchFamily="34" charset="0"/>
                        <a:buChar char="•"/>
                      </a:pPr>
                      <a:endParaRPr lang="en-US" sz="1600" kern="100" dirty="0">
                        <a:effectLst/>
                      </a:endParaRPr>
                    </a:p>
                    <a:p>
                      <a:pPr marL="174625" marR="0" indent="-174625" algn="l">
                        <a:lnSpc>
                          <a:spcPct val="120000"/>
                        </a:lnSpc>
                        <a:spcBef>
                          <a:spcPts val="0"/>
                        </a:spcBef>
                        <a:spcAft>
                          <a:spcPts val="0"/>
                        </a:spcAft>
                        <a:buFont typeface="Arial" panose="020B0604020202020204" pitchFamily="34" charset="0"/>
                        <a:buChar char="•"/>
                      </a:pPr>
                      <a:r>
                        <a:rPr lang="zh-CN" sz="1600" dirty="0">
                          <a:effectLst/>
                        </a:rPr>
                        <a:t>员工</a:t>
                      </a:r>
                    </a:p>
                    <a:p>
                      <a:pPr marL="174625" marR="0" indent="-174625" algn="l" rtl="0">
                        <a:lnSpc>
                          <a:spcPct val="120000"/>
                        </a:lnSpc>
                        <a:spcBef>
                          <a:spcPts val="0"/>
                        </a:spcBef>
                        <a:spcAft>
                          <a:spcPts val="0"/>
                        </a:spcAft>
                        <a:buFont typeface="Arial" panose="020B0604020202020204" pitchFamily="34" charset="0"/>
                        <a:buChar char="•"/>
                      </a:pPr>
                      <a:endParaRPr lang="en-US" sz="1600" kern="100" dirty="0">
                        <a:effectLst/>
                      </a:endParaRPr>
                    </a:p>
                    <a:p>
                      <a:pPr marL="174625" marR="0" indent="-174625" algn="l">
                        <a:lnSpc>
                          <a:spcPct val="120000"/>
                        </a:lnSpc>
                        <a:spcBef>
                          <a:spcPts val="0"/>
                        </a:spcBef>
                        <a:spcAft>
                          <a:spcPts val="0"/>
                        </a:spcAft>
                        <a:buFont typeface="Arial" panose="020B0604020202020204" pitchFamily="34" charset="0"/>
                        <a:buChar char="•"/>
                      </a:pPr>
                      <a:r>
                        <a:rPr lang="zh-CN" sz="1600" dirty="0">
                          <a:effectLst/>
                        </a:rPr>
                        <a:t>实习生 </a:t>
                      </a:r>
                    </a:p>
                    <a:p>
                      <a:pPr marL="0" marR="0" algn="l" rtl="0">
                        <a:lnSpc>
                          <a:spcPct val="120000"/>
                        </a:lnSpc>
                        <a:spcBef>
                          <a:spcPts val="0"/>
                        </a:spcBef>
                        <a:spcAft>
                          <a:spcPts val="0"/>
                        </a:spcAft>
                      </a:pPr>
                      <a:endParaRPr lang="en-US" sz="1600" kern="100" dirty="0">
                        <a:effectLst/>
                        <a:latin typeface="Avenir"/>
                        <a:ea typeface="Calibri"/>
                        <a:cs typeface="Times New Roman"/>
                      </a:endParaRPr>
                    </a:p>
                  </a:txBody>
                  <a:tcPr marL="68580" marR="68580" marT="0" marB="0" anchor="ctr"/>
                </a:tc>
                <a:tc>
                  <a:txBody>
                    <a:bodyPr/>
                    <a:lstStyle/>
                    <a:p>
                      <a:pPr marL="0" marR="0" algn="l" rtl="0">
                        <a:lnSpc>
                          <a:spcPct val="120000"/>
                        </a:lnSpc>
                        <a:spcBef>
                          <a:spcPts val="0"/>
                        </a:spcBef>
                        <a:spcAft>
                          <a:spcPts val="0"/>
                        </a:spcAft>
                      </a:pPr>
                      <a:endParaRPr lang="en-US" sz="1600" kern="100" dirty="0">
                        <a:effectLst/>
                      </a:endParaRPr>
                    </a:p>
                    <a:p>
                      <a:pPr marL="0" marR="0" lvl="0" algn="just">
                        <a:lnSpc>
                          <a:spcPct val="120000"/>
                        </a:lnSpc>
                        <a:spcBef>
                          <a:spcPts val="0"/>
                        </a:spcBef>
                        <a:spcAft>
                          <a:spcPts val="0"/>
                        </a:spcAft>
                        <a:buNone/>
                      </a:pPr>
                      <a:r>
                        <a:rPr lang="zh-CN" sz="1600" b="0" u="none" strike="noStrike" cap="none" noProof="0" dirty="0">
                          <a:solidFill>
                            <a:schemeClr val="tx1"/>
                          </a:solidFill>
                          <a:effectLst/>
                          <a:sym typeface="Arial"/>
                        </a:rPr>
                        <a:t>务必查阅附录D并</a:t>
                      </a:r>
                      <a:r>
                        <a:rPr lang="zh-CN" sz="1600" b="0" u="none" strike="noStrike" cap="none" dirty="0">
                          <a:solidFill>
                            <a:schemeClr val="tx1"/>
                          </a:solidFill>
                          <a:effectLst/>
                          <a:sym typeface="Arial"/>
                        </a:rPr>
                        <a:t>随时参照法规要求。 </a:t>
                      </a:r>
                    </a:p>
                    <a:p>
                      <a:pPr marL="0" marR="0" lvl="0" algn="l" rtl="0">
                        <a:lnSpc>
                          <a:spcPct val="120000"/>
                        </a:lnSpc>
                        <a:spcBef>
                          <a:spcPts val="0"/>
                        </a:spcBef>
                        <a:spcAft>
                          <a:spcPts val="0"/>
                        </a:spcAft>
                        <a:buNone/>
                      </a:pPr>
                      <a:endParaRPr lang="en-US" sz="1600" b="0" u="none" strike="noStrike" kern="100" cap="none" dirty="0">
                        <a:solidFill>
                          <a:schemeClr val="tx1"/>
                        </a:solidFill>
                        <a:effectLst/>
                        <a:sym typeface="Arial"/>
                      </a:endParaRPr>
                    </a:p>
                    <a:p>
                      <a:pPr marL="0" marR="0" lvl="0" algn="l" rtl="0">
                        <a:lnSpc>
                          <a:spcPct val="120000"/>
                        </a:lnSpc>
                        <a:spcBef>
                          <a:spcPts val="0"/>
                        </a:spcBef>
                        <a:spcAft>
                          <a:spcPts val="0"/>
                        </a:spcAft>
                        <a:buNone/>
                      </a:pPr>
                      <a:endParaRPr lang="en-US" sz="1600" b="0" u="none" strike="noStrike" kern="100" cap="none" noProof="0" dirty="0">
                        <a:solidFill>
                          <a:schemeClr val="tx1"/>
                        </a:solidFill>
                        <a:effectLst/>
                        <a:sym typeface="Arial"/>
                      </a:endParaRPr>
                    </a:p>
                    <a:p>
                      <a:pPr marL="0" marR="0" lvl="0" algn="l" rtl="0">
                        <a:lnSpc>
                          <a:spcPct val="120000"/>
                        </a:lnSpc>
                        <a:spcBef>
                          <a:spcPts val="0"/>
                        </a:spcBef>
                        <a:spcAft>
                          <a:spcPts val="0"/>
                        </a:spcAft>
                        <a:buNone/>
                      </a:pPr>
                      <a:endParaRPr lang="en-US" sz="1600" b="0" u="none" strike="noStrike" kern="100" cap="none" dirty="0">
                        <a:solidFill>
                          <a:schemeClr val="tx1"/>
                        </a:solidFill>
                        <a:effectLst/>
                        <a:sym typeface="Arial"/>
                      </a:endParaRPr>
                    </a:p>
                    <a:p>
                      <a:pPr marL="0" marR="0" lvl="0" algn="just">
                        <a:lnSpc>
                          <a:spcPct val="120000"/>
                        </a:lnSpc>
                        <a:spcBef>
                          <a:spcPts val="0"/>
                        </a:spcBef>
                        <a:spcAft>
                          <a:spcPts val="0"/>
                        </a:spcAft>
                        <a:buNone/>
                      </a:pPr>
                      <a:r>
                        <a:rPr lang="zh-CN" sz="1600" b="0" u="none" strike="noStrike" cap="none" dirty="0">
                          <a:solidFill>
                            <a:schemeClr val="tx1"/>
                          </a:solidFill>
                          <a:effectLst/>
                          <a:sym typeface="Arial"/>
                        </a:rPr>
                        <a:t>切勿仅局限于标准条款。二者相辅相成。 </a:t>
                      </a:r>
                    </a:p>
                    <a:p>
                      <a:pPr marL="0" marR="0" algn="l" rtl="0">
                        <a:lnSpc>
                          <a:spcPct val="120000"/>
                        </a:lnSpc>
                        <a:spcBef>
                          <a:spcPts val="0"/>
                        </a:spcBef>
                        <a:spcAft>
                          <a:spcPts val="0"/>
                        </a:spcAft>
                      </a:pPr>
                      <a:endParaRPr lang="en-US" sz="1600" kern="100" dirty="0">
                        <a:effectLst/>
                      </a:endParaRPr>
                    </a:p>
                    <a:p>
                      <a:pPr marL="0" marR="0" algn="l" rtl="0">
                        <a:lnSpc>
                          <a:spcPct val="120000"/>
                        </a:lnSpc>
                        <a:spcBef>
                          <a:spcPts val="0"/>
                        </a:spcBef>
                        <a:spcAft>
                          <a:spcPts val="0"/>
                        </a:spcAft>
                      </a:pPr>
                      <a:endParaRPr lang="en-US" sz="1600" kern="100" dirty="0">
                        <a:effectLst/>
                        <a:latin typeface="Avenir"/>
                        <a:ea typeface="Calibri"/>
                        <a:cs typeface="Times New Roman"/>
                      </a:endParaRPr>
                    </a:p>
                  </a:txBody>
                  <a:tcPr marL="68580" marR="68580" marT="0" marB="0" anchor="ctr"/>
                </a:tc>
                <a:extLst>
                  <a:ext uri="{0D108BD9-81ED-4DB2-BD59-A6C34878D82A}">
                    <a16:rowId xmlns:a16="http://schemas.microsoft.com/office/drawing/2014/main" val="1287226143"/>
                  </a:ext>
                </a:extLst>
              </a:tr>
            </a:tbl>
          </a:graphicData>
        </a:graphic>
      </p:graphicFrame>
      <p:sp>
        <p:nvSpPr>
          <p:cNvPr id="6" name="Title 1">
            <a:extLst>
              <a:ext uri="{FF2B5EF4-FFF2-40B4-BE49-F238E27FC236}">
                <a16:creationId xmlns:a16="http://schemas.microsoft.com/office/drawing/2014/main" id="{B9C40CC9-A077-4B31-A5DA-D9FE90E6D97E}"/>
              </a:ext>
            </a:extLst>
          </p:cNvPr>
          <p:cNvSpPr txBox="1">
            <a:spLocks/>
          </p:cNvSpPr>
          <p:nvPr/>
        </p:nvSpPr>
        <p:spPr>
          <a:xfrm>
            <a:off x="367732" y="207869"/>
            <a:ext cx="9481118" cy="7588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sz="2800" b="1" i="0" u="none" strike="noStrike" cap="none" normalizeH="0" baseline="0" noProof="0">
                <a:ln>
                  <a:noFill/>
                </a:ln>
                <a:effectLst/>
                <a:uLnTx/>
                <a:uFillTx/>
                <a:ea typeface="+mj-ea"/>
                <a:cs typeface="+mj-cs"/>
              </a:rPr>
              <a:t>FSC核心劳工要求审核 – 最佳实践指南</a:t>
            </a:r>
          </a:p>
        </p:txBody>
      </p:sp>
      <p:sp>
        <p:nvSpPr>
          <p:cNvPr id="8" name="Isosceles Triangle 7">
            <a:extLst>
              <a:ext uri="{FF2B5EF4-FFF2-40B4-BE49-F238E27FC236}">
                <a16:creationId xmlns:a16="http://schemas.microsoft.com/office/drawing/2014/main" id="{7DBD75D4-1A46-1935-CE29-BA96C10F24B6}"/>
              </a:ext>
            </a:extLst>
          </p:cNvPr>
          <p:cNvSpPr/>
          <p:nvPr/>
        </p:nvSpPr>
        <p:spPr>
          <a:xfrm rot="5400000">
            <a:off x="5475111" y="3570585"/>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8845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1F6707F-BACA-469C-894F-F0ECF12BFB4B}"/>
              </a:ext>
            </a:extLst>
          </p:cNvPr>
          <p:cNvGraphicFramePr>
            <a:graphicFrameLocks noGrp="1"/>
          </p:cNvGraphicFramePr>
          <p:nvPr>
            <p:extLst>
              <p:ext uri="{D42A27DB-BD31-4B8C-83A1-F6EECF244321}">
                <p14:modId xmlns:p14="http://schemas.microsoft.com/office/powerpoint/2010/main" val="2131705950"/>
              </p:ext>
            </p:extLst>
          </p:nvPr>
        </p:nvGraphicFramePr>
        <p:xfrm>
          <a:off x="335972" y="1442274"/>
          <a:ext cx="5716614" cy="4768025"/>
        </p:xfrm>
        <a:graphic>
          <a:graphicData uri="http://schemas.openxmlformats.org/drawingml/2006/table">
            <a:tbl>
              <a:tblPr firstRow="1" firstCol="1" bandRow="1">
                <a:tableStyleId>{073A0DAA-6AF3-43AB-8588-CEC1D06C72B9}</a:tableStyleId>
              </a:tblPr>
              <a:tblGrid>
                <a:gridCol w="1712724">
                  <a:extLst>
                    <a:ext uri="{9D8B030D-6E8A-4147-A177-3AD203B41FA5}">
                      <a16:colId xmlns:a16="http://schemas.microsoft.com/office/drawing/2014/main" val="1512217251"/>
                    </a:ext>
                  </a:extLst>
                </a:gridCol>
                <a:gridCol w="1708564">
                  <a:extLst>
                    <a:ext uri="{9D8B030D-6E8A-4147-A177-3AD203B41FA5}">
                      <a16:colId xmlns:a16="http://schemas.microsoft.com/office/drawing/2014/main" val="1739996642"/>
                    </a:ext>
                  </a:extLst>
                </a:gridCol>
                <a:gridCol w="2295326">
                  <a:extLst>
                    <a:ext uri="{9D8B030D-6E8A-4147-A177-3AD203B41FA5}">
                      <a16:colId xmlns:a16="http://schemas.microsoft.com/office/drawing/2014/main" val="3250864154"/>
                    </a:ext>
                  </a:extLst>
                </a:gridCol>
              </a:tblGrid>
              <a:tr h="441578">
                <a:tc rowSpan="5">
                  <a:txBody>
                    <a:bodyPr/>
                    <a:lstStyle/>
                    <a:p>
                      <a:pPr marL="0" marR="0">
                        <a:lnSpc>
                          <a:spcPct val="120000"/>
                        </a:lnSpc>
                        <a:spcBef>
                          <a:spcPts val="0"/>
                        </a:spcBef>
                        <a:spcAft>
                          <a:spcPts val="0"/>
                        </a:spcAft>
                      </a:pPr>
                      <a:r>
                        <a:rPr lang="zh-CN" sz="1600" b="1" dirty="0">
                          <a:effectLst/>
                        </a:rPr>
                        <a:t>童工</a:t>
                      </a:r>
                    </a:p>
                    <a:p>
                      <a:pPr marL="0" marR="0" algn="l" rtl="0">
                        <a:lnSpc>
                          <a:spcPct val="120000"/>
                        </a:lnSpc>
                        <a:spcBef>
                          <a:spcPts val="0"/>
                        </a:spcBef>
                        <a:spcAft>
                          <a:spcPts val="0"/>
                        </a:spcAft>
                      </a:pPr>
                      <a:endParaRPr lang="en-US" sz="1600" b="1" kern="100" dirty="0">
                        <a:effectLst/>
                      </a:endParaRPr>
                    </a:p>
                    <a:p>
                      <a:pPr marL="0" marR="0">
                        <a:lnSpc>
                          <a:spcPct val="120000"/>
                        </a:lnSpc>
                        <a:spcBef>
                          <a:spcPts val="0"/>
                        </a:spcBef>
                        <a:spcAft>
                          <a:spcPts val="0"/>
                        </a:spcAft>
                      </a:pPr>
                      <a:r>
                        <a:rPr lang="zh-CN" sz="1600" b="1" dirty="0">
                          <a:effectLst/>
                        </a:rPr>
                        <a:t>国际劳工组织第138号和第182号公约</a:t>
                      </a:r>
                    </a:p>
                    <a:p>
                      <a:pPr marL="0" marR="0" algn="l" rtl="0">
                        <a:lnSpc>
                          <a:spcPct val="120000"/>
                        </a:lnSpc>
                        <a:spcBef>
                          <a:spcPts val="0"/>
                        </a:spcBef>
                        <a:spcAft>
                          <a:spcPts val="0"/>
                        </a:spcAft>
                      </a:pPr>
                      <a:endParaRPr lang="en-US" sz="1600" b="1" kern="100" dirty="0">
                        <a:effectLst/>
                      </a:endParaRPr>
                    </a:p>
                    <a:p>
                      <a:pPr marL="0" marR="0">
                        <a:lnSpc>
                          <a:spcPct val="120000"/>
                        </a:lnSpc>
                        <a:spcBef>
                          <a:spcPts val="0"/>
                        </a:spcBef>
                        <a:spcAft>
                          <a:spcPts val="0"/>
                        </a:spcAft>
                      </a:pPr>
                      <a:r>
                        <a:rPr lang="zh-CN" sz="1600" b="1" dirty="0">
                          <a:effectLst/>
                        </a:rPr>
                        <a:t>FSC-STD- 40-004 V3-1，</a:t>
                      </a:r>
                      <a:br>
                        <a:rPr lang="en-US" altLang="zh-CN" sz="1600" b="1" dirty="0">
                          <a:effectLst/>
                        </a:rPr>
                      </a:br>
                      <a:r>
                        <a:rPr lang="zh-CN" sz="1600" b="1" dirty="0">
                          <a:effectLst/>
                        </a:rPr>
                        <a:t>第7.2条</a:t>
                      </a:r>
                    </a:p>
                  </a:txBody>
                  <a:tcPr marL="68580" marR="68580" marT="0" marB="0" anchor="ctr"/>
                </a:tc>
                <a:tc>
                  <a:txBody>
                    <a:bodyPr/>
                    <a:lstStyle/>
                    <a:p>
                      <a:pPr marL="0" marR="0">
                        <a:lnSpc>
                          <a:spcPct val="120000"/>
                        </a:lnSpc>
                        <a:spcBef>
                          <a:spcPts val="0"/>
                        </a:spcBef>
                        <a:spcAft>
                          <a:spcPts val="0"/>
                        </a:spcAft>
                      </a:pPr>
                      <a:r>
                        <a:rPr lang="zh-CN" sz="1600" b="1">
                          <a:effectLst/>
                        </a:rPr>
                        <a:t>核心要素</a:t>
                      </a:r>
                    </a:p>
                  </a:txBody>
                  <a:tcPr marL="68580" marR="68580" marT="0" marB="0" anchor="ctr"/>
                </a:tc>
                <a:tc>
                  <a:txBody>
                    <a:bodyPr/>
                    <a:lstStyle/>
                    <a:p>
                      <a:pPr marL="0" marR="0">
                        <a:lnSpc>
                          <a:spcPct val="120000"/>
                        </a:lnSpc>
                        <a:spcBef>
                          <a:spcPts val="0"/>
                        </a:spcBef>
                        <a:spcAft>
                          <a:spcPts val="0"/>
                        </a:spcAft>
                      </a:pPr>
                      <a:r>
                        <a:rPr lang="zh-CN" sz="1600" b="1">
                          <a:effectLst/>
                        </a:rPr>
                        <a:t>为什么？</a:t>
                      </a:r>
                    </a:p>
                  </a:txBody>
                  <a:tcPr marL="68580" marR="68580" marT="0" marB="0" anchor="ctr"/>
                </a:tc>
                <a:extLst>
                  <a:ext uri="{0D108BD9-81ED-4DB2-BD59-A6C34878D82A}">
                    <a16:rowId xmlns:a16="http://schemas.microsoft.com/office/drawing/2014/main" val="2725963200"/>
                  </a:ext>
                </a:extLst>
              </a:tr>
              <a:tr h="1114816">
                <a:tc vMerge="1">
                  <a:txBody>
                    <a:bodyPr/>
                    <a:lstStyle/>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童工</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国际劳工组织第138号和第182号公约</a:t>
                      </a:r>
                    </a:p>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600" dirty="0">
                          <a:effectLst/>
                        </a:rPr>
                        <a:t>最低就业年龄</a:t>
                      </a:r>
                    </a:p>
                  </a:txBody>
                  <a:tcPr marL="68580" marR="68580" marT="0" marB="0" anchor="ctr"/>
                </a:tc>
                <a:tc>
                  <a:txBody>
                    <a:bodyPr/>
                    <a:lstStyle/>
                    <a:p>
                      <a:pPr marL="0" marR="0" algn="just">
                        <a:lnSpc>
                          <a:spcPct val="120000"/>
                        </a:lnSpc>
                        <a:spcBef>
                          <a:spcPts val="0"/>
                        </a:spcBef>
                        <a:spcAft>
                          <a:spcPts val="0"/>
                        </a:spcAft>
                      </a:pPr>
                      <a:r>
                        <a:rPr lang="zh-CN" sz="1600" dirty="0">
                          <a:effectLst/>
                        </a:rPr>
                        <a:t>禁止雇佣未满15岁者（依据FSC标准，仅在特定情况下允许）</a:t>
                      </a:r>
                      <a:r>
                        <a:rPr lang="zh-CN" altLang="en-US" sz="1600" dirty="0">
                          <a:effectLst/>
                        </a:rPr>
                        <a:t>。</a:t>
                      </a:r>
                      <a:endParaRPr lang="zh-CN" sz="1600" dirty="0">
                        <a:effectLst/>
                      </a:endParaRPr>
                    </a:p>
                  </a:txBody>
                  <a:tcPr marL="68580" marR="68580" marT="0" marB="0" anchor="ctr"/>
                </a:tc>
                <a:extLst>
                  <a:ext uri="{0D108BD9-81ED-4DB2-BD59-A6C34878D82A}">
                    <a16:rowId xmlns:a16="http://schemas.microsoft.com/office/drawing/2014/main" val="1287226143"/>
                  </a:ext>
                </a:extLst>
              </a:tr>
              <a:tr h="950061">
                <a:tc vMerge="1">
                  <a:txBody>
                    <a:bodyPr/>
                    <a:lstStyle/>
                    <a:p>
                      <a:endParaRPr lang="en-US"/>
                    </a:p>
                  </a:txBody>
                  <a:tcPr/>
                </a:tc>
                <a:tc>
                  <a:txBody>
                    <a:bodyPr/>
                    <a:lstStyle/>
                    <a:p>
                      <a:pPr marL="0" marR="0">
                        <a:lnSpc>
                          <a:spcPct val="120000"/>
                        </a:lnSpc>
                        <a:spcBef>
                          <a:spcPts val="0"/>
                        </a:spcBef>
                        <a:spcAft>
                          <a:spcPts val="0"/>
                        </a:spcAft>
                      </a:pPr>
                      <a:r>
                        <a:rPr lang="zh-CN" altLang="en-US" sz="1600" dirty="0">
                          <a:effectLst/>
                        </a:rPr>
                        <a:t>危险或繁重的工作</a:t>
                      </a:r>
                      <a:endParaRPr lang="zh-CN" sz="1600" dirty="0">
                        <a:effectLst/>
                      </a:endParaRPr>
                    </a:p>
                  </a:txBody>
                  <a:tcPr marL="68580" marR="68580" marT="0" marB="0" anchor="ctr"/>
                </a:tc>
                <a:tc>
                  <a:txBody>
                    <a:bodyPr/>
                    <a:lstStyle/>
                    <a:p>
                      <a:pPr marL="0" marR="0" algn="just">
                        <a:lnSpc>
                          <a:spcPct val="120000"/>
                        </a:lnSpc>
                        <a:spcBef>
                          <a:spcPts val="0"/>
                        </a:spcBef>
                        <a:spcAft>
                          <a:spcPts val="0"/>
                        </a:spcAft>
                      </a:pPr>
                      <a:r>
                        <a:rPr lang="zh-CN" sz="1600" dirty="0">
                          <a:effectLst/>
                        </a:rPr>
                        <a:t>严禁任何未满18岁人员（未成年人）从事危险作业。 </a:t>
                      </a:r>
                    </a:p>
                  </a:txBody>
                  <a:tcPr marL="68580" marR="68580" marT="0" marB="0" anchor="ctr"/>
                </a:tc>
                <a:extLst>
                  <a:ext uri="{0D108BD9-81ED-4DB2-BD59-A6C34878D82A}">
                    <a16:rowId xmlns:a16="http://schemas.microsoft.com/office/drawing/2014/main" val="4076909401"/>
                  </a:ext>
                </a:extLst>
              </a:tr>
              <a:tr h="1363583">
                <a:tc vMerge="1">
                  <a:txBody>
                    <a:bodyPr/>
                    <a:lstStyle/>
                    <a:p>
                      <a:endParaRPr lang="en-US"/>
                    </a:p>
                  </a:txBody>
                  <a:tcPr/>
                </a:tc>
                <a:tc>
                  <a:txBody>
                    <a:bodyPr/>
                    <a:lstStyle/>
                    <a:p>
                      <a:pPr marL="0" marR="0">
                        <a:lnSpc>
                          <a:spcPct val="120000"/>
                        </a:lnSpc>
                        <a:spcBef>
                          <a:spcPts val="0"/>
                        </a:spcBef>
                        <a:spcAft>
                          <a:spcPts val="0"/>
                        </a:spcAft>
                      </a:pPr>
                      <a:r>
                        <a:rPr lang="zh-CN" sz="1600">
                          <a:effectLst/>
                        </a:rPr>
                        <a:t>国家法律和法规</a:t>
                      </a:r>
                    </a:p>
                  </a:txBody>
                  <a:tcPr marL="68580" marR="68580" marT="0" marB="0" anchor="ctr"/>
                </a:tc>
                <a:tc>
                  <a:txBody>
                    <a:bodyPr/>
                    <a:lstStyle/>
                    <a:p>
                      <a:pPr marL="0" marR="0" algn="just">
                        <a:lnSpc>
                          <a:spcPct val="120000"/>
                        </a:lnSpc>
                        <a:spcBef>
                          <a:spcPts val="0"/>
                        </a:spcBef>
                        <a:spcAft>
                          <a:spcPts val="0"/>
                        </a:spcAft>
                      </a:pPr>
                      <a:r>
                        <a:rPr lang="zh-CN" sz="1600" dirty="0">
                          <a:effectLst/>
                        </a:rPr>
                        <a:t>须确保证书持有者知</a:t>
                      </a:r>
                      <a:br>
                        <a:rPr lang="en-US" altLang="zh-CN" sz="1600" dirty="0">
                          <a:effectLst/>
                        </a:rPr>
                      </a:br>
                      <a:r>
                        <a:rPr lang="zh-CN" sz="1600" dirty="0">
                          <a:effectLst/>
                        </a:rPr>
                        <a:t>悉相关法律并予以严格遵循</a:t>
                      </a:r>
                    </a:p>
                  </a:txBody>
                  <a:tcPr marL="68580" marR="68580" marT="0" marB="0" anchor="ctr"/>
                </a:tc>
                <a:extLst>
                  <a:ext uri="{0D108BD9-81ED-4DB2-BD59-A6C34878D82A}">
                    <a16:rowId xmlns:a16="http://schemas.microsoft.com/office/drawing/2014/main" val="1852145639"/>
                  </a:ext>
                </a:extLst>
              </a:tr>
              <a:tr h="897987">
                <a:tc vMerge="1">
                  <a:txBody>
                    <a:bodyPr/>
                    <a:lstStyle/>
                    <a:p>
                      <a:pPr marL="0" marR="0">
                        <a:lnSpc>
                          <a:spcPct val="107000"/>
                        </a:lnSpc>
                        <a:spcBef>
                          <a:spcPts val="0"/>
                        </a:spcBef>
                        <a:spcAft>
                          <a:spcPts val="0"/>
                        </a:spcAft>
                      </a:pPr>
                      <a:r>
                        <a:rPr lang="zh-CN" sz="18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600" dirty="0">
                          <a:effectLst/>
                        </a:rPr>
                        <a:t>最恶劣形式的</a:t>
                      </a:r>
                      <a:br>
                        <a:rPr lang="en-US" altLang="zh-CN" sz="1600" dirty="0">
                          <a:effectLst/>
                        </a:rPr>
                      </a:br>
                      <a:r>
                        <a:rPr lang="zh-CN" sz="1600" dirty="0">
                          <a:effectLst/>
                        </a:rPr>
                        <a:t>童工</a:t>
                      </a:r>
                    </a:p>
                  </a:txBody>
                  <a:tcPr marL="68580" marR="68580" marT="0" marB="0" anchor="ctr"/>
                </a:tc>
                <a:tc>
                  <a:txBody>
                    <a:bodyPr/>
                    <a:lstStyle/>
                    <a:p>
                      <a:pPr marL="0" marR="0" algn="just">
                        <a:lnSpc>
                          <a:spcPct val="120000"/>
                        </a:lnSpc>
                        <a:spcBef>
                          <a:spcPts val="0"/>
                        </a:spcBef>
                        <a:spcAft>
                          <a:spcPts val="0"/>
                        </a:spcAft>
                      </a:pPr>
                      <a:r>
                        <a:rPr lang="zh-CN" sz="1600" dirty="0">
                          <a:effectLst/>
                        </a:rPr>
                        <a:t>严格禁止。 </a:t>
                      </a:r>
                    </a:p>
                    <a:p>
                      <a:pPr marL="0" marR="0" algn="just">
                        <a:lnSpc>
                          <a:spcPct val="120000"/>
                        </a:lnSpc>
                        <a:spcBef>
                          <a:spcPts val="0"/>
                        </a:spcBef>
                        <a:spcAft>
                          <a:spcPts val="0"/>
                        </a:spcAft>
                      </a:pPr>
                      <a:r>
                        <a:rPr lang="zh-CN" sz="1600" dirty="0">
                          <a:effectLst/>
                          <a:latin typeface="+mj-lt"/>
                          <a:ea typeface="SimSun"/>
                          <a:cs typeface="Times New Roman"/>
                        </a:rPr>
                        <a:t>请参见附录E中的定义。 </a:t>
                      </a:r>
                    </a:p>
                  </a:txBody>
                  <a:tcPr marL="68580" marR="68580" marT="0" marB="0" anchor="ctr"/>
                </a:tc>
                <a:extLst>
                  <a:ext uri="{0D108BD9-81ED-4DB2-BD59-A6C34878D82A}">
                    <a16:rowId xmlns:a16="http://schemas.microsoft.com/office/drawing/2014/main" val="15580725"/>
                  </a:ext>
                </a:extLst>
              </a:tr>
            </a:tbl>
          </a:graphicData>
        </a:graphic>
      </p:graphicFrame>
      <p:graphicFrame>
        <p:nvGraphicFramePr>
          <p:cNvPr id="5" name="Table 4">
            <a:extLst>
              <a:ext uri="{FF2B5EF4-FFF2-40B4-BE49-F238E27FC236}">
                <a16:creationId xmlns:a16="http://schemas.microsoft.com/office/drawing/2014/main" id="{5B968122-C453-40C6-807F-75D9767BC863}"/>
              </a:ext>
            </a:extLst>
          </p:cNvPr>
          <p:cNvGraphicFramePr>
            <a:graphicFrameLocks noGrp="1"/>
          </p:cNvGraphicFramePr>
          <p:nvPr>
            <p:extLst>
              <p:ext uri="{D42A27DB-BD31-4B8C-83A1-F6EECF244321}">
                <p14:modId xmlns:p14="http://schemas.microsoft.com/office/powerpoint/2010/main" val="2706329516"/>
              </p:ext>
            </p:extLst>
          </p:nvPr>
        </p:nvGraphicFramePr>
        <p:xfrm>
          <a:off x="6564910" y="1442274"/>
          <a:ext cx="5377947" cy="4768025"/>
        </p:xfrm>
        <a:graphic>
          <a:graphicData uri="http://schemas.openxmlformats.org/drawingml/2006/table">
            <a:tbl>
              <a:tblPr firstRow="1" bandCol="1">
                <a:tableStyleId>{073A0DAA-6AF3-43AB-8588-CEC1D06C72B9}</a:tableStyleId>
              </a:tblPr>
              <a:tblGrid>
                <a:gridCol w="2192534">
                  <a:extLst>
                    <a:ext uri="{9D8B030D-6E8A-4147-A177-3AD203B41FA5}">
                      <a16:colId xmlns:a16="http://schemas.microsoft.com/office/drawing/2014/main" val="2986867811"/>
                    </a:ext>
                  </a:extLst>
                </a:gridCol>
                <a:gridCol w="1612572">
                  <a:extLst>
                    <a:ext uri="{9D8B030D-6E8A-4147-A177-3AD203B41FA5}">
                      <a16:colId xmlns:a16="http://schemas.microsoft.com/office/drawing/2014/main" val="2617557002"/>
                    </a:ext>
                  </a:extLst>
                </a:gridCol>
                <a:gridCol w="1572841">
                  <a:extLst>
                    <a:ext uri="{9D8B030D-6E8A-4147-A177-3AD203B41FA5}">
                      <a16:colId xmlns:a16="http://schemas.microsoft.com/office/drawing/2014/main" val="3511437481"/>
                    </a:ext>
                  </a:extLst>
                </a:gridCol>
              </a:tblGrid>
              <a:tr h="523876">
                <a:tc>
                  <a:txBody>
                    <a:bodyPr/>
                    <a:lstStyle/>
                    <a:p>
                      <a:pPr marL="0" marR="0">
                        <a:lnSpc>
                          <a:spcPct val="107000"/>
                        </a:lnSpc>
                        <a:spcBef>
                          <a:spcPts val="0"/>
                        </a:spcBef>
                        <a:spcAft>
                          <a:spcPts val="0"/>
                        </a:spcAft>
                      </a:pPr>
                      <a:r>
                        <a:rPr lang="zh-CN" sz="1600" b="1">
                          <a:effectLst/>
                        </a:rPr>
                        <a:t>核查要点及信息源</a:t>
                      </a:r>
                    </a:p>
                  </a:txBody>
                  <a:tcPr marL="68580" marR="68580" marT="0" marB="0" anchor="ctr"/>
                </a:tc>
                <a:tc>
                  <a:txBody>
                    <a:bodyPr/>
                    <a:lstStyle/>
                    <a:p>
                      <a:pPr marL="0" marR="0">
                        <a:lnSpc>
                          <a:spcPct val="107000"/>
                        </a:lnSpc>
                        <a:spcBef>
                          <a:spcPts val="0"/>
                        </a:spcBef>
                        <a:spcAft>
                          <a:spcPts val="0"/>
                        </a:spcAft>
                      </a:pPr>
                      <a:r>
                        <a:rPr lang="zh-CN" sz="1600" b="1">
                          <a:effectLst/>
                        </a:rPr>
                        <a:t>面谈对象</a:t>
                      </a:r>
                    </a:p>
                  </a:txBody>
                  <a:tcPr marL="68580" marR="68580" marT="0" marB="0" anchor="ctr"/>
                </a:tc>
                <a:tc>
                  <a:txBody>
                    <a:bodyPr/>
                    <a:lstStyle/>
                    <a:p>
                      <a:pPr marL="0" marR="0">
                        <a:lnSpc>
                          <a:spcPct val="107000"/>
                        </a:lnSpc>
                        <a:spcBef>
                          <a:spcPts val="0"/>
                        </a:spcBef>
                        <a:spcAft>
                          <a:spcPts val="0"/>
                        </a:spcAft>
                      </a:pPr>
                      <a:r>
                        <a:rPr lang="zh-CN" sz="1600" b="1">
                          <a:effectLst/>
                        </a:rPr>
                        <a:t>注意事项</a:t>
                      </a:r>
                    </a:p>
                  </a:txBody>
                  <a:tcPr marL="68580" marR="68580" marT="0" marB="0" anchor="ctr"/>
                </a:tc>
                <a:extLst>
                  <a:ext uri="{0D108BD9-81ED-4DB2-BD59-A6C34878D82A}">
                    <a16:rowId xmlns:a16="http://schemas.microsoft.com/office/drawing/2014/main" val="2725963200"/>
                  </a:ext>
                </a:extLst>
              </a:tr>
              <a:tr h="4244149">
                <a:tc>
                  <a:txBody>
                    <a:bodyPr/>
                    <a:lstStyle/>
                    <a:p>
                      <a:pPr marL="0" marR="0">
                        <a:lnSpc>
                          <a:spcPct val="120000"/>
                        </a:lnSpc>
                        <a:spcBef>
                          <a:spcPts val="0"/>
                        </a:spcBef>
                        <a:spcAft>
                          <a:spcPts val="0"/>
                        </a:spcAft>
                      </a:pPr>
                      <a:r>
                        <a:rPr lang="zh-CN" sz="1600" dirty="0">
                          <a:effectLst/>
                        </a:rPr>
                        <a:t>员工身份证件</a:t>
                      </a:r>
                    </a:p>
                    <a:p>
                      <a:pPr marL="0" marR="0" algn="l" rtl="0">
                        <a:lnSpc>
                          <a:spcPct val="120000"/>
                        </a:lnSpc>
                        <a:spcBef>
                          <a:spcPts val="0"/>
                        </a:spcBef>
                        <a:spcAft>
                          <a:spcPts val="0"/>
                        </a:spcAft>
                      </a:pPr>
                      <a:endParaRPr lang="en-US" sz="1600" kern="100" dirty="0">
                        <a:effectLst/>
                      </a:endParaRPr>
                    </a:p>
                    <a:p>
                      <a:pPr marL="0" marR="0">
                        <a:lnSpc>
                          <a:spcPct val="120000"/>
                        </a:lnSpc>
                        <a:spcBef>
                          <a:spcPts val="0"/>
                        </a:spcBef>
                        <a:spcAft>
                          <a:spcPts val="0"/>
                        </a:spcAft>
                      </a:pPr>
                      <a:r>
                        <a:rPr lang="zh-CN" sz="1600" dirty="0">
                          <a:effectLst/>
                        </a:rPr>
                        <a:t>劳动合同</a:t>
                      </a:r>
                    </a:p>
                    <a:p>
                      <a:pPr marL="0" marR="0" algn="l" rtl="0">
                        <a:lnSpc>
                          <a:spcPct val="120000"/>
                        </a:lnSpc>
                        <a:spcBef>
                          <a:spcPts val="0"/>
                        </a:spcBef>
                        <a:spcAft>
                          <a:spcPts val="0"/>
                        </a:spcAft>
                      </a:pPr>
                      <a:endParaRPr lang="en-US" sz="1600" kern="100" dirty="0">
                        <a:effectLst/>
                      </a:endParaRPr>
                    </a:p>
                    <a:p>
                      <a:pPr marL="0" marR="0">
                        <a:lnSpc>
                          <a:spcPct val="120000"/>
                        </a:lnSpc>
                        <a:spcBef>
                          <a:spcPts val="0"/>
                        </a:spcBef>
                        <a:spcAft>
                          <a:spcPts val="0"/>
                        </a:spcAft>
                      </a:pPr>
                      <a:r>
                        <a:rPr lang="zh-CN" sz="1600" dirty="0">
                          <a:effectLst/>
                        </a:rPr>
                        <a:t>政策</a:t>
                      </a:r>
                    </a:p>
                    <a:p>
                      <a:pPr marL="0" marR="0" algn="l" rtl="0">
                        <a:lnSpc>
                          <a:spcPct val="120000"/>
                        </a:lnSpc>
                        <a:spcBef>
                          <a:spcPts val="0"/>
                        </a:spcBef>
                        <a:spcAft>
                          <a:spcPts val="0"/>
                        </a:spcAft>
                      </a:pPr>
                      <a:endParaRPr lang="en-US" sz="1600" kern="100" dirty="0">
                        <a:effectLst/>
                      </a:endParaRPr>
                    </a:p>
                    <a:p>
                      <a:pPr marL="0" marR="0">
                        <a:lnSpc>
                          <a:spcPct val="120000"/>
                        </a:lnSpc>
                        <a:spcBef>
                          <a:spcPts val="0"/>
                        </a:spcBef>
                        <a:spcAft>
                          <a:spcPts val="0"/>
                        </a:spcAft>
                      </a:pPr>
                      <a:r>
                        <a:rPr lang="zh-CN" sz="1600" dirty="0">
                          <a:effectLst/>
                        </a:rPr>
                        <a:t>员工登记册/</a:t>
                      </a:r>
                      <a:br>
                        <a:rPr lang="en-US" altLang="zh-CN" sz="1600" dirty="0">
                          <a:effectLst/>
                        </a:rPr>
                      </a:br>
                      <a:r>
                        <a:rPr lang="zh-CN" sz="1600" dirty="0">
                          <a:effectLst/>
                        </a:rPr>
                        <a:t>花名册/工资单</a:t>
                      </a:r>
                    </a:p>
                  </a:txBody>
                  <a:tcPr marL="68580" marR="68580" marT="0" marB="0" anchor="ctr"/>
                </a:tc>
                <a:tc>
                  <a:txBody>
                    <a:bodyPr/>
                    <a:lstStyle/>
                    <a:p>
                      <a:pPr marL="180975" marR="0" indent="-180975">
                        <a:lnSpc>
                          <a:spcPct val="120000"/>
                        </a:lnSpc>
                        <a:spcBef>
                          <a:spcPts val="0"/>
                        </a:spcBef>
                        <a:spcAft>
                          <a:spcPts val="0"/>
                        </a:spcAft>
                        <a:buFont typeface="Arial" panose="020B0604020202020204" pitchFamily="34" charset="0"/>
                        <a:buChar char="•"/>
                      </a:pPr>
                      <a:r>
                        <a:rPr lang="zh-CN" sz="1600" dirty="0">
                          <a:effectLst/>
                        </a:rPr>
                        <a:t>人力资源部门</a:t>
                      </a:r>
                    </a:p>
                    <a:p>
                      <a:pPr marL="180975" marR="0" indent="-180975" algn="l" rtl="0">
                        <a:lnSpc>
                          <a:spcPct val="120000"/>
                        </a:lnSpc>
                        <a:spcBef>
                          <a:spcPts val="0"/>
                        </a:spcBef>
                        <a:spcAft>
                          <a:spcPts val="0"/>
                        </a:spcAft>
                        <a:buFont typeface="Arial" panose="020B0604020202020204" pitchFamily="34" charset="0"/>
                        <a:buChar char="•"/>
                      </a:pPr>
                      <a:endParaRPr lang="en-US" sz="1600" kern="100" dirty="0">
                        <a:effectLst/>
                      </a:endParaRPr>
                    </a:p>
                    <a:p>
                      <a:pPr marL="180975" marR="0" indent="-180975">
                        <a:lnSpc>
                          <a:spcPct val="120000"/>
                        </a:lnSpc>
                        <a:spcBef>
                          <a:spcPts val="0"/>
                        </a:spcBef>
                        <a:spcAft>
                          <a:spcPts val="0"/>
                        </a:spcAft>
                        <a:buFont typeface="Arial" panose="020B0604020202020204" pitchFamily="34" charset="0"/>
                        <a:buChar char="•"/>
                      </a:pPr>
                      <a:r>
                        <a:rPr lang="zh-CN" sz="1600" dirty="0">
                          <a:effectLst/>
                        </a:rPr>
                        <a:t>法务部门</a:t>
                      </a:r>
                      <a:br>
                        <a:rPr lang="zh-CN" sz="1600" dirty="0">
                          <a:effectLst/>
                        </a:rPr>
                      </a:br>
                      <a:r>
                        <a:rPr lang="zh-CN" sz="1600" dirty="0">
                          <a:effectLst/>
                        </a:rPr>
                        <a:t>（如有）</a:t>
                      </a:r>
                    </a:p>
                    <a:p>
                      <a:pPr marL="180975" marR="0" indent="-180975" algn="l" rtl="0">
                        <a:lnSpc>
                          <a:spcPct val="120000"/>
                        </a:lnSpc>
                        <a:spcBef>
                          <a:spcPts val="0"/>
                        </a:spcBef>
                        <a:spcAft>
                          <a:spcPts val="0"/>
                        </a:spcAft>
                        <a:buFont typeface="Arial" panose="020B0604020202020204" pitchFamily="34" charset="0"/>
                        <a:buChar char="•"/>
                      </a:pPr>
                      <a:endParaRPr lang="en-US" sz="1600" kern="100" dirty="0">
                        <a:effectLst/>
                      </a:endParaRPr>
                    </a:p>
                    <a:p>
                      <a:pPr marL="180975" marR="0" indent="-180975">
                        <a:lnSpc>
                          <a:spcPct val="120000"/>
                        </a:lnSpc>
                        <a:spcBef>
                          <a:spcPts val="0"/>
                        </a:spcBef>
                        <a:spcAft>
                          <a:spcPts val="0"/>
                        </a:spcAft>
                        <a:buFont typeface="Arial" panose="020B0604020202020204" pitchFamily="34" charset="0"/>
                        <a:buChar char="•"/>
                      </a:pPr>
                      <a:r>
                        <a:rPr lang="zh-CN" sz="1600" dirty="0">
                          <a:effectLst/>
                        </a:rPr>
                        <a:t>工资核算部门</a:t>
                      </a:r>
                    </a:p>
                    <a:p>
                      <a:pPr marL="180975" marR="0" indent="-180975" algn="l" rtl="0">
                        <a:lnSpc>
                          <a:spcPct val="120000"/>
                        </a:lnSpc>
                        <a:spcBef>
                          <a:spcPts val="0"/>
                        </a:spcBef>
                        <a:spcAft>
                          <a:spcPts val="0"/>
                        </a:spcAft>
                        <a:buFont typeface="Arial" panose="020B0604020202020204" pitchFamily="34" charset="0"/>
                        <a:buChar char="•"/>
                      </a:pPr>
                      <a:endParaRPr lang="en-US" sz="1600" kern="100" dirty="0">
                        <a:effectLst/>
                      </a:endParaRPr>
                    </a:p>
                    <a:p>
                      <a:pPr marL="180975" marR="0" indent="-180975">
                        <a:lnSpc>
                          <a:spcPct val="120000"/>
                        </a:lnSpc>
                        <a:spcBef>
                          <a:spcPts val="0"/>
                        </a:spcBef>
                        <a:spcAft>
                          <a:spcPts val="0"/>
                        </a:spcAft>
                        <a:buFont typeface="Arial" panose="020B0604020202020204" pitchFamily="34" charset="0"/>
                        <a:buChar char="•"/>
                      </a:pPr>
                      <a:r>
                        <a:rPr lang="zh-CN" sz="1600" dirty="0">
                          <a:effectLst/>
                        </a:rPr>
                        <a:t>员工</a:t>
                      </a:r>
                    </a:p>
                    <a:p>
                      <a:pPr marL="180975" marR="0" indent="-180975" algn="l" rtl="0">
                        <a:lnSpc>
                          <a:spcPct val="120000"/>
                        </a:lnSpc>
                        <a:spcBef>
                          <a:spcPts val="0"/>
                        </a:spcBef>
                        <a:spcAft>
                          <a:spcPts val="0"/>
                        </a:spcAft>
                        <a:buFont typeface="Arial" panose="020B0604020202020204" pitchFamily="34" charset="0"/>
                        <a:buChar char="•"/>
                      </a:pPr>
                      <a:endParaRPr lang="en-US" sz="1600" kern="100" dirty="0">
                        <a:effectLst/>
                      </a:endParaRPr>
                    </a:p>
                    <a:p>
                      <a:pPr marL="180975" marR="0" indent="-180975">
                        <a:lnSpc>
                          <a:spcPct val="120000"/>
                        </a:lnSpc>
                        <a:spcBef>
                          <a:spcPts val="0"/>
                        </a:spcBef>
                        <a:spcAft>
                          <a:spcPts val="0"/>
                        </a:spcAft>
                        <a:buFont typeface="Arial" panose="020B0604020202020204" pitchFamily="34" charset="0"/>
                        <a:buChar char="•"/>
                      </a:pPr>
                      <a:r>
                        <a:rPr lang="zh-CN" sz="1600" dirty="0">
                          <a:effectLst/>
                        </a:rPr>
                        <a:t>实习生 </a:t>
                      </a:r>
                    </a:p>
                    <a:p>
                      <a:pPr marL="0" marR="0" algn="l" rtl="0">
                        <a:lnSpc>
                          <a:spcPct val="120000"/>
                        </a:lnSpc>
                        <a:spcBef>
                          <a:spcPts val="0"/>
                        </a:spcBef>
                        <a:spcAft>
                          <a:spcPts val="0"/>
                        </a:spcAft>
                      </a:pPr>
                      <a:endParaRPr lang="en-US" sz="1600" kern="100" dirty="0">
                        <a:effectLst/>
                        <a:latin typeface="Avenir"/>
                        <a:ea typeface="Calibri"/>
                        <a:cs typeface="Times New Roman"/>
                      </a:endParaRPr>
                    </a:p>
                  </a:txBody>
                  <a:tcPr marL="68580" marR="68580" marT="0" marB="0" anchor="ctr"/>
                </a:tc>
                <a:tc>
                  <a:txBody>
                    <a:bodyPr/>
                    <a:lstStyle/>
                    <a:p>
                      <a:pPr marL="0" marR="0">
                        <a:lnSpc>
                          <a:spcPct val="120000"/>
                        </a:lnSpc>
                        <a:spcBef>
                          <a:spcPts val="0"/>
                        </a:spcBef>
                        <a:spcAft>
                          <a:spcPts val="0"/>
                        </a:spcAft>
                      </a:pPr>
                      <a:r>
                        <a:rPr lang="zh-CN" sz="1600" dirty="0">
                          <a:effectLst/>
                        </a:rPr>
                        <a:t>讨论切勿仅限于认证团队。 </a:t>
                      </a:r>
                    </a:p>
                    <a:p>
                      <a:pPr marL="0" marR="0" algn="l" rtl="0">
                        <a:lnSpc>
                          <a:spcPct val="120000"/>
                        </a:lnSpc>
                        <a:spcBef>
                          <a:spcPts val="0"/>
                        </a:spcBef>
                        <a:spcAft>
                          <a:spcPts val="0"/>
                        </a:spcAft>
                      </a:pPr>
                      <a:endParaRPr lang="en-US" sz="1600" kern="100" dirty="0">
                        <a:effectLst/>
                      </a:endParaRPr>
                    </a:p>
                    <a:p>
                      <a:pPr marL="0" marR="0">
                        <a:lnSpc>
                          <a:spcPct val="120000"/>
                        </a:lnSpc>
                        <a:spcBef>
                          <a:spcPts val="0"/>
                        </a:spcBef>
                        <a:spcAft>
                          <a:spcPts val="0"/>
                        </a:spcAft>
                      </a:pPr>
                      <a:r>
                        <a:rPr lang="zh-CN" sz="1600" dirty="0">
                          <a:effectLst/>
                        </a:rPr>
                        <a:t>务必核查存档的员工身份证件。切勿浮于表面</a:t>
                      </a:r>
                    </a:p>
                  </a:txBody>
                  <a:tcPr marL="68580" marR="68580" marT="0" marB="0" anchor="ctr"/>
                </a:tc>
                <a:extLst>
                  <a:ext uri="{0D108BD9-81ED-4DB2-BD59-A6C34878D82A}">
                    <a16:rowId xmlns:a16="http://schemas.microsoft.com/office/drawing/2014/main" val="1287226143"/>
                  </a:ext>
                </a:extLst>
              </a:tr>
            </a:tbl>
          </a:graphicData>
        </a:graphic>
      </p:graphicFrame>
      <p:sp>
        <p:nvSpPr>
          <p:cNvPr id="6" name="Title 1">
            <a:extLst>
              <a:ext uri="{FF2B5EF4-FFF2-40B4-BE49-F238E27FC236}">
                <a16:creationId xmlns:a16="http://schemas.microsoft.com/office/drawing/2014/main" id="{257B221A-9A21-45F5-96E0-63ED18FBCFA5}"/>
              </a:ext>
            </a:extLst>
          </p:cNvPr>
          <p:cNvSpPr txBox="1">
            <a:spLocks/>
          </p:cNvSpPr>
          <p:nvPr/>
        </p:nvSpPr>
        <p:spPr>
          <a:xfrm>
            <a:off x="311287" y="448232"/>
            <a:ext cx="8923148"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sz="2800" b="1" i="0" u="none" strike="noStrike" cap="none" normalizeH="0" baseline="0" noProof="0">
                <a:ln>
                  <a:noFill/>
                </a:ln>
                <a:effectLst/>
                <a:uLnTx/>
                <a:uFillTx/>
                <a:ea typeface="+mj-ea"/>
                <a:cs typeface="+mj-cs"/>
              </a:rPr>
              <a:t>FSC核心劳工要求审核 – 最佳实践指南</a:t>
            </a:r>
          </a:p>
        </p:txBody>
      </p:sp>
      <p:sp>
        <p:nvSpPr>
          <p:cNvPr id="3" name="Isosceles Triangle 2">
            <a:extLst>
              <a:ext uri="{FF2B5EF4-FFF2-40B4-BE49-F238E27FC236}">
                <a16:creationId xmlns:a16="http://schemas.microsoft.com/office/drawing/2014/main" id="{853529B5-6126-2D76-9888-2AE91672787A}"/>
              </a:ext>
            </a:extLst>
          </p:cNvPr>
          <p:cNvSpPr/>
          <p:nvPr/>
        </p:nvSpPr>
        <p:spPr>
          <a:xfrm rot="5400000">
            <a:off x="5518526" y="3738033"/>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2139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35241DA3-5BB9-479C-B2B4-124967B56B02}"/>
              </a:ext>
            </a:extLst>
          </p:cNvPr>
          <p:cNvGraphicFramePr>
            <a:graphicFrameLocks noGrp="1"/>
          </p:cNvGraphicFramePr>
          <p:nvPr>
            <p:extLst>
              <p:ext uri="{D42A27DB-BD31-4B8C-83A1-F6EECF244321}">
                <p14:modId xmlns:p14="http://schemas.microsoft.com/office/powerpoint/2010/main" val="617732557"/>
              </p:ext>
            </p:extLst>
          </p:nvPr>
        </p:nvGraphicFramePr>
        <p:xfrm>
          <a:off x="340243" y="1376993"/>
          <a:ext cx="5682379" cy="4991814"/>
        </p:xfrm>
        <a:graphic>
          <a:graphicData uri="http://schemas.openxmlformats.org/drawingml/2006/table">
            <a:tbl>
              <a:tblPr firstRow="1" firstCol="1" bandRow="1">
                <a:tableStyleId>{073A0DAA-6AF3-43AB-8588-CEC1D06C72B9}</a:tableStyleId>
              </a:tblPr>
              <a:tblGrid>
                <a:gridCol w="1764692">
                  <a:extLst>
                    <a:ext uri="{9D8B030D-6E8A-4147-A177-3AD203B41FA5}">
                      <a16:colId xmlns:a16="http://schemas.microsoft.com/office/drawing/2014/main" val="3996685100"/>
                    </a:ext>
                  </a:extLst>
                </a:gridCol>
                <a:gridCol w="2024674">
                  <a:extLst>
                    <a:ext uri="{9D8B030D-6E8A-4147-A177-3AD203B41FA5}">
                      <a16:colId xmlns:a16="http://schemas.microsoft.com/office/drawing/2014/main" val="4102611379"/>
                    </a:ext>
                  </a:extLst>
                </a:gridCol>
                <a:gridCol w="1893013">
                  <a:extLst>
                    <a:ext uri="{9D8B030D-6E8A-4147-A177-3AD203B41FA5}">
                      <a16:colId xmlns:a16="http://schemas.microsoft.com/office/drawing/2014/main" val="2931325750"/>
                    </a:ext>
                  </a:extLst>
                </a:gridCol>
              </a:tblGrid>
              <a:tr h="516556">
                <a:tc rowSpan="5">
                  <a:txBody>
                    <a:bodyPr/>
                    <a:lstStyle/>
                    <a:p>
                      <a:pPr marL="0" marR="0">
                        <a:lnSpc>
                          <a:spcPct val="120000"/>
                        </a:lnSpc>
                        <a:spcBef>
                          <a:spcPts val="0"/>
                        </a:spcBef>
                        <a:spcAft>
                          <a:spcPts val="0"/>
                        </a:spcAft>
                      </a:pPr>
                      <a:r>
                        <a:rPr lang="zh-CN" sz="1600" b="1" dirty="0">
                          <a:effectLst/>
                        </a:rPr>
                        <a:t>强迫或强制劳动（FCL）</a:t>
                      </a:r>
                    </a:p>
                    <a:p>
                      <a:pPr marL="0" marR="0" algn="l" rtl="0">
                        <a:lnSpc>
                          <a:spcPct val="120000"/>
                        </a:lnSpc>
                        <a:spcBef>
                          <a:spcPts val="0"/>
                        </a:spcBef>
                        <a:spcAft>
                          <a:spcPts val="0"/>
                        </a:spcAft>
                      </a:pPr>
                      <a:endParaRPr lang="en-US" sz="1600" b="1" kern="100" dirty="0">
                        <a:effectLst/>
                      </a:endParaRPr>
                    </a:p>
                    <a:p>
                      <a:pPr marL="0" marR="0">
                        <a:lnSpc>
                          <a:spcPct val="120000"/>
                        </a:lnSpc>
                        <a:spcBef>
                          <a:spcPts val="0"/>
                        </a:spcBef>
                        <a:spcAft>
                          <a:spcPts val="0"/>
                        </a:spcAft>
                      </a:pPr>
                      <a:r>
                        <a:rPr lang="zh-CN" sz="1600" b="1" dirty="0">
                          <a:effectLst/>
                        </a:rPr>
                        <a:t>国际劳工组织第029号和第105号公约</a:t>
                      </a:r>
                    </a:p>
                    <a:p>
                      <a:pPr marL="0" marR="0" algn="l" rtl="0">
                        <a:lnSpc>
                          <a:spcPct val="120000"/>
                        </a:lnSpc>
                        <a:spcBef>
                          <a:spcPts val="0"/>
                        </a:spcBef>
                        <a:spcAft>
                          <a:spcPts val="0"/>
                        </a:spcAft>
                      </a:pPr>
                      <a:endParaRPr lang="en-US" sz="1600" b="1" kern="100" dirty="0">
                        <a:effectLst/>
                      </a:endParaRPr>
                    </a:p>
                    <a:p>
                      <a:pPr marL="0" marR="0" lvl="0" indent="0" algn="l" defTabSz="609585" rtl="0" eaLnBrk="1" fontAlgn="auto" latinLnBrk="0" hangingPunct="1">
                        <a:lnSpc>
                          <a:spcPct val="120000"/>
                        </a:lnSpc>
                        <a:spcBef>
                          <a:spcPts val="0"/>
                        </a:spcBef>
                        <a:spcAft>
                          <a:spcPts val="0"/>
                        </a:spcAft>
                        <a:buClrTx/>
                        <a:buSzTx/>
                        <a:buFontTx/>
                        <a:buNone/>
                        <a:tabLst/>
                        <a:defRPr/>
                      </a:pPr>
                      <a:r>
                        <a:rPr lang="zh-CN" sz="1600" b="1" dirty="0">
                          <a:effectLst/>
                        </a:rPr>
                        <a:t>FSC-STD- 40-004 V3-1，</a:t>
                      </a:r>
                      <a:br>
                        <a:rPr lang="en-US" altLang="zh-CN" sz="1600" b="1" dirty="0">
                          <a:effectLst/>
                        </a:rPr>
                      </a:br>
                      <a:r>
                        <a:rPr lang="zh-CN" sz="1600" b="1" dirty="0">
                          <a:effectLst/>
                        </a:rPr>
                        <a:t>第7.3条</a:t>
                      </a:r>
                    </a:p>
                  </a:txBody>
                  <a:tcPr marL="68580" marR="180000" marT="0" marB="0" anchor="ctr"/>
                </a:tc>
                <a:tc>
                  <a:txBody>
                    <a:bodyPr/>
                    <a:lstStyle/>
                    <a:p>
                      <a:pPr marL="0" marR="0">
                        <a:lnSpc>
                          <a:spcPct val="120000"/>
                        </a:lnSpc>
                        <a:spcBef>
                          <a:spcPts val="0"/>
                        </a:spcBef>
                        <a:spcAft>
                          <a:spcPts val="0"/>
                        </a:spcAft>
                      </a:pPr>
                      <a:r>
                        <a:rPr lang="zh-CN" sz="1600" b="1">
                          <a:effectLst/>
                        </a:rPr>
                        <a:t>核心要素</a:t>
                      </a:r>
                    </a:p>
                  </a:txBody>
                  <a:tcPr marL="68580" marR="180000" marT="0" marB="0" anchor="ctr"/>
                </a:tc>
                <a:tc>
                  <a:txBody>
                    <a:bodyPr/>
                    <a:lstStyle/>
                    <a:p>
                      <a:pPr marL="0" marR="0">
                        <a:lnSpc>
                          <a:spcPct val="120000"/>
                        </a:lnSpc>
                        <a:spcBef>
                          <a:spcPts val="0"/>
                        </a:spcBef>
                        <a:spcAft>
                          <a:spcPts val="0"/>
                        </a:spcAft>
                      </a:pPr>
                      <a:r>
                        <a:rPr lang="zh-CN" sz="1600" b="1">
                          <a:effectLst/>
                        </a:rPr>
                        <a:t>为什么？ </a:t>
                      </a:r>
                    </a:p>
                  </a:txBody>
                  <a:tcPr marL="68580" marR="180000" marT="0" marB="0" anchor="ctr"/>
                </a:tc>
                <a:extLst>
                  <a:ext uri="{0D108BD9-81ED-4DB2-BD59-A6C34878D82A}">
                    <a16:rowId xmlns:a16="http://schemas.microsoft.com/office/drawing/2014/main" val="1837911501"/>
                  </a:ext>
                </a:extLst>
              </a:tr>
              <a:tr h="895837">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强迫或强制劳动（FCL）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zh-CN" sz="1600" dirty="0">
                          <a:effectLst/>
                        </a:rPr>
                        <a:t>加班</a:t>
                      </a:r>
                    </a:p>
                  </a:txBody>
                  <a:tcPr marL="68580" marR="180000" marT="0" marB="0" anchor="ctr"/>
                </a:tc>
                <a:tc>
                  <a:txBody>
                    <a:bodyPr/>
                    <a:lstStyle/>
                    <a:p>
                      <a:pPr marL="0" marR="0" algn="just">
                        <a:lnSpc>
                          <a:spcPct val="120000"/>
                        </a:lnSpc>
                        <a:spcBef>
                          <a:spcPts val="0"/>
                        </a:spcBef>
                        <a:spcAft>
                          <a:spcPts val="0"/>
                        </a:spcAft>
                      </a:pPr>
                      <a:r>
                        <a:rPr lang="zh-CN" sz="1600" dirty="0">
                          <a:effectLst/>
                        </a:rPr>
                        <a:t>加班遵循自愿原则，并按法定标准正确支付加班工资。 </a:t>
                      </a:r>
                    </a:p>
                  </a:txBody>
                  <a:tcPr marL="68580" marR="108000" marT="0" marB="0" anchor="ctr"/>
                </a:tc>
                <a:extLst>
                  <a:ext uri="{0D108BD9-81ED-4DB2-BD59-A6C34878D82A}">
                    <a16:rowId xmlns:a16="http://schemas.microsoft.com/office/drawing/2014/main" val="1528196954"/>
                  </a:ext>
                </a:extLst>
              </a:tr>
              <a:tr h="895837">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20000"/>
                        </a:lnSpc>
                        <a:spcBef>
                          <a:spcPts val="0"/>
                        </a:spcBef>
                        <a:spcAft>
                          <a:spcPts val="0"/>
                        </a:spcAft>
                      </a:pPr>
                      <a:r>
                        <a:rPr lang="zh-CN" sz="1600" dirty="0">
                          <a:effectLst/>
                        </a:rPr>
                        <a:t>面向员工的借款</a:t>
                      </a:r>
                      <a:br>
                        <a:rPr lang="en-US" altLang="zh-CN" sz="1600" dirty="0">
                          <a:effectLst/>
                        </a:rPr>
                      </a:br>
                      <a:r>
                        <a:rPr lang="zh-CN" sz="1600" dirty="0">
                          <a:effectLst/>
                        </a:rPr>
                        <a:t>及贷款服务</a:t>
                      </a:r>
                    </a:p>
                  </a:txBody>
                  <a:tcPr marL="68580" marR="180000" marT="0" marB="0" anchor="ctr"/>
                </a:tc>
                <a:tc>
                  <a:txBody>
                    <a:bodyPr/>
                    <a:lstStyle/>
                    <a:p>
                      <a:pPr marL="0" marR="0" algn="just">
                        <a:lnSpc>
                          <a:spcPct val="120000"/>
                        </a:lnSpc>
                        <a:spcBef>
                          <a:spcPts val="0"/>
                        </a:spcBef>
                        <a:spcAft>
                          <a:spcPts val="0"/>
                        </a:spcAft>
                      </a:pPr>
                      <a:r>
                        <a:rPr lang="zh-CN" sz="1600" dirty="0">
                          <a:effectLst/>
                        </a:rPr>
                        <a:t>存在此类服务可能导致债务</a:t>
                      </a:r>
                      <a:r>
                        <a:rPr lang="zh-CN" altLang="en-US" sz="1600" dirty="0">
                          <a:effectLst/>
                        </a:rPr>
                        <a:t>奴役</a:t>
                      </a:r>
                      <a:r>
                        <a:rPr lang="zh-CN" sz="1600" dirty="0">
                          <a:effectLst/>
                        </a:rPr>
                        <a:t>。</a:t>
                      </a:r>
                    </a:p>
                  </a:txBody>
                  <a:tcPr marL="68580" marR="180000" marT="0" marB="0" anchor="ctr"/>
                </a:tc>
                <a:extLst>
                  <a:ext uri="{0D108BD9-81ED-4DB2-BD59-A6C34878D82A}">
                    <a16:rowId xmlns:a16="http://schemas.microsoft.com/office/drawing/2014/main" val="1263483147"/>
                  </a:ext>
                </a:extLst>
              </a:tr>
              <a:tr h="1001891">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gn="just">
                        <a:lnSpc>
                          <a:spcPct val="120000"/>
                        </a:lnSpc>
                        <a:spcBef>
                          <a:spcPts val="0"/>
                        </a:spcBef>
                        <a:spcAft>
                          <a:spcPts val="0"/>
                        </a:spcAft>
                      </a:pPr>
                      <a:r>
                        <a:rPr lang="zh-CN" sz="1600">
                          <a:effectLst/>
                        </a:rPr>
                        <a:t>合同内容</a:t>
                      </a:r>
                    </a:p>
                  </a:txBody>
                  <a:tcPr marL="68580" marR="180000" marT="0" marB="0" anchor="ctr"/>
                </a:tc>
                <a:tc>
                  <a:txBody>
                    <a:bodyPr/>
                    <a:lstStyle/>
                    <a:p>
                      <a:pPr marL="0" marR="0" algn="just">
                        <a:lnSpc>
                          <a:spcPct val="120000"/>
                        </a:lnSpc>
                        <a:spcBef>
                          <a:spcPts val="0"/>
                        </a:spcBef>
                        <a:spcAft>
                          <a:spcPts val="0"/>
                        </a:spcAft>
                      </a:pPr>
                      <a:r>
                        <a:rPr lang="zh-CN" altLang="en-US" sz="1600" dirty="0">
                          <a:effectLst/>
                        </a:rPr>
                        <a:t>强迫或强制劳动有时体现为合同形式，检查表示同意和自愿的措辞。</a:t>
                      </a:r>
                      <a:endParaRPr lang="zh-CN" sz="1600" dirty="0">
                        <a:effectLst/>
                      </a:endParaRPr>
                    </a:p>
                  </a:txBody>
                  <a:tcPr marL="68580" marR="180000" marT="0" marB="0" anchor="ctr"/>
                </a:tc>
                <a:extLst>
                  <a:ext uri="{0D108BD9-81ED-4DB2-BD59-A6C34878D82A}">
                    <a16:rowId xmlns:a16="http://schemas.microsoft.com/office/drawing/2014/main" val="2801067489"/>
                  </a:ext>
                </a:extLst>
              </a:tr>
              <a:tr h="1542235">
                <a:tc vMerge="1">
                  <a:txBody>
                    <a:bodyPr/>
                    <a:lstStyle/>
                    <a:p>
                      <a:pPr marL="0" marR="0" algn="l" rtl="0">
                        <a:lnSpc>
                          <a:spcPct val="107000"/>
                        </a:lnSpc>
                        <a:spcBef>
                          <a:spcPts val="0"/>
                        </a:spcBef>
                        <a:spcAft>
                          <a:spcPts val="0"/>
                        </a:spcAft>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20000"/>
                        </a:lnSpc>
                        <a:spcBef>
                          <a:spcPts val="0"/>
                        </a:spcBef>
                        <a:spcAft>
                          <a:spcPts val="0"/>
                        </a:spcAft>
                      </a:pPr>
                      <a:r>
                        <a:rPr lang="zh-CN" sz="1600">
                          <a:effectLst/>
                        </a:rPr>
                        <a:t>扣留证件</a:t>
                      </a:r>
                    </a:p>
                  </a:txBody>
                  <a:tcPr marL="68580" marR="180000" marT="0" marB="0" anchor="ctr"/>
                </a:tc>
                <a:tc>
                  <a:txBody>
                    <a:bodyPr/>
                    <a:lstStyle/>
                    <a:p>
                      <a:pPr marL="0" marR="0" algn="just">
                        <a:lnSpc>
                          <a:spcPct val="120000"/>
                        </a:lnSpc>
                        <a:spcBef>
                          <a:spcPts val="0"/>
                        </a:spcBef>
                        <a:spcAft>
                          <a:spcPts val="0"/>
                        </a:spcAft>
                      </a:pPr>
                      <a:r>
                        <a:rPr lang="zh-CN" sz="1600" dirty="0">
                          <a:effectLst/>
                        </a:rPr>
                        <a:t>员工须享有行动自由权（包括离职），且可自行保管证件。 </a:t>
                      </a:r>
                    </a:p>
                  </a:txBody>
                  <a:tcPr marL="68580" marR="180000" marT="0" marB="0" anchor="ctr"/>
                </a:tc>
                <a:extLst>
                  <a:ext uri="{0D108BD9-81ED-4DB2-BD59-A6C34878D82A}">
                    <a16:rowId xmlns:a16="http://schemas.microsoft.com/office/drawing/2014/main" val="4075770486"/>
                  </a:ext>
                </a:extLst>
              </a:tr>
            </a:tbl>
          </a:graphicData>
        </a:graphic>
      </p:graphicFrame>
      <p:graphicFrame>
        <p:nvGraphicFramePr>
          <p:cNvPr id="6" name="Table 5">
            <a:extLst>
              <a:ext uri="{FF2B5EF4-FFF2-40B4-BE49-F238E27FC236}">
                <a16:creationId xmlns:a16="http://schemas.microsoft.com/office/drawing/2014/main" id="{D1FDBD3D-3D73-4E7F-A15D-5767C73A3E50}"/>
              </a:ext>
            </a:extLst>
          </p:cNvPr>
          <p:cNvGraphicFramePr>
            <a:graphicFrameLocks noGrp="1"/>
          </p:cNvGraphicFramePr>
          <p:nvPr>
            <p:extLst>
              <p:ext uri="{D42A27DB-BD31-4B8C-83A1-F6EECF244321}">
                <p14:modId xmlns:p14="http://schemas.microsoft.com/office/powerpoint/2010/main" val="228947323"/>
              </p:ext>
            </p:extLst>
          </p:nvPr>
        </p:nvGraphicFramePr>
        <p:xfrm>
          <a:off x="6474281" y="1376992"/>
          <a:ext cx="5430639" cy="5264949"/>
        </p:xfrm>
        <a:graphic>
          <a:graphicData uri="http://schemas.openxmlformats.org/drawingml/2006/table">
            <a:tbl>
              <a:tblPr firstRow="1" bandCol="1">
                <a:tableStyleId>{073A0DAA-6AF3-43AB-8588-CEC1D06C72B9}</a:tableStyleId>
              </a:tblPr>
              <a:tblGrid>
                <a:gridCol w="2356555">
                  <a:extLst>
                    <a:ext uri="{9D8B030D-6E8A-4147-A177-3AD203B41FA5}">
                      <a16:colId xmlns:a16="http://schemas.microsoft.com/office/drawing/2014/main" val="3588674147"/>
                    </a:ext>
                  </a:extLst>
                </a:gridCol>
                <a:gridCol w="1799064">
                  <a:extLst>
                    <a:ext uri="{9D8B030D-6E8A-4147-A177-3AD203B41FA5}">
                      <a16:colId xmlns:a16="http://schemas.microsoft.com/office/drawing/2014/main" val="3129748724"/>
                    </a:ext>
                  </a:extLst>
                </a:gridCol>
                <a:gridCol w="1275020">
                  <a:extLst>
                    <a:ext uri="{9D8B030D-6E8A-4147-A177-3AD203B41FA5}">
                      <a16:colId xmlns:a16="http://schemas.microsoft.com/office/drawing/2014/main" val="1565623700"/>
                    </a:ext>
                  </a:extLst>
                </a:gridCol>
              </a:tblGrid>
              <a:tr h="571112">
                <a:tc>
                  <a:txBody>
                    <a:bodyPr/>
                    <a:lstStyle/>
                    <a:p>
                      <a:pPr marL="0" marR="0">
                        <a:lnSpc>
                          <a:spcPct val="107000"/>
                        </a:lnSpc>
                        <a:spcBef>
                          <a:spcPts val="0"/>
                        </a:spcBef>
                        <a:spcAft>
                          <a:spcPts val="0"/>
                        </a:spcAft>
                      </a:pPr>
                      <a:r>
                        <a:rPr lang="zh-CN" sz="1600" b="1">
                          <a:effectLst/>
                        </a:rPr>
                        <a:t>核查要点及信息源</a:t>
                      </a:r>
                    </a:p>
                  </a:txBody>
                  <a:tcPr marL="68580" marR="68580" marT="0" marB="0" anchor="ctr"/>
                </a:tc>
                <a:tc>
                  <a:txBody>
                    <a:bodyPr/>
                    <a:lstStyle/>
                    <a:p>
                      <a:pPr marL="0" marR="0">
                        <a:lnSpc>
                          <a:spcPct val="107000"/>
                        </a:lnSpc>
                        <a:spcBef>
                          <a:spcPts val="0"/>
                        </a:spcBef>
                        <a:spcAft>
                          <a:spcPts val="0"/>
                        </a:spcAft>
                      </a:pPr>
                      <a:r>
                        <a:rPr lang="zh-CN" sz="1600" b="1">
                          <a:effectLst/>
                        </a:rPr>
                        <a:t>面谈对象</a:t>
                      </a:r>
                    </a:p>
                  </a:txBody>
                  <a:tcPr marL="68580" marR="68580" marT="0" marB="0" anchor="ctr"/>
                </a:tc>
                <a:tc>
                  <a:txBody>
                    <a:bodyPr/>
                    <a:lstStyle/>
                    <a:p>
                      <a:pPr marL="0" marR="0">
                        <a:lnSpc>
                          <a:spcPct val="107000"/>
                        </a:lnSpc>
                        <a:spcBef>
                          <a:spcPts val="0"/>
                        </a:spcBef>
                        <a:spcAft>
                          <a:spcPts val="0"/>
                        </a:spcAft>
                      </a:pPr>
                      <a:r>
                        <a:rPr lang="zh-CN" sz="1600" b="1">
                          <a:effectLst/>
                        </a:rPr>
                        <a:t>注意事项</a:t>
                      </a:r>
                    </a:p>
                  </a:txBody>
                  <a:tcPr marL="68580" marR="68580" marT="0" marB="0" anchor="ctr"/>
                </a:tc>
                <a:extLst>
                  <a:ext uri="{0D108BD9-81ED-4DB2-BD59-A6C34878D82A}">
                    <a16:rowId xmlns:a16="http://schemas.microsoft.com/office/drawing/2014/main" val="1837911501"/>
                  </a:ext>
                </a:extLst>
              </a:tr>
              <a:tr h="4693837">
                <a:tc>
                  <a:txBody>
                    <a:bodyPr/>
                    <a:lstStyle/>
                    <a:p>
                      <a:pPr marL="0" marR="0" algn="just">
                        <a:lnSpc>
                          <a:spcPct val="120000"/>
                        </a:lnSpc>
                        <a:spcBef>
                          <a:spcPts val="0"/>
                        </a:spcBef>
                        <a:spcAft>
                          <a:spcPts val="0"/>
                        </a:spcAft>
                      </a:pPr>
                      <a:r>
                        <a:rPr lang="zh-CN" sz="1600" dirty="0">
                          <a:effectLst/>
                        </a:rPr>
                        <a:t>政策声明</a:t>
                      </a:r>
                    </a:p>
                    <a:p>
                      <a:pPr marL="0" marR="0" algn="just" rtl="0">
                        <a:lnSpc>
                          <a:spcPct val="120000"/>
                        </a:lnSpc>
                        <a:spcBef>
                          <a:spcPts val="0"/>
                        </a:spcBef>
                        <a:spcAft>
                          <a:spcPts val="0"/>
                        </a:spcAft>
                      </a:pPr>
                      <a:endParaRPr lang="en-US" sz="1600" kern="100" dirty="0">
                        <a:effectLst/>
                      </a:endParaRPr>
                    </a:p>
                    <a:p>
                      <a:pPr marL="0" marR="0" algn="just">
                        <a:lnSpc>
                          <a:spcPct val="120000"/>
                        </a:lnSpc>
                        <a:spcBef>
                          <a:spcPts val="0"/>
                        </a:spcBef>
                        <a:spcAft>
                          <a:spcPts val="0"/>
                        </a:spcAft>
                      </a:pPr>
                      <a:r>
                        <a:rPr lang="zh-CN" sz="1600" dirty="0">
                          <a:effectLst/>
                        </a:rPr>
                        <a:t>劳动合同</a:t>
                      </a:r>
                    </a:p>
                    <a:p>
                      <a:pPr marL="0" marR="0" algn="just" rtl="0">
                        <a:lnSpc>
                          <a:spcPct val="120000"/>
                        </a:lnSpc>
                        <a:spcBef>
                          <a:spcPts val="0"/>
                        </a:spcBef>
                        <a:spcAft>
                          <a:spcPts val="0"/>
                        </a:spcAft>
                      </a:pPr>
                      <a:endParaRPr lang="en-US" sz="1600" kern="100" dirty="0">
                        <a:effectLst/>
                      </a:endParaRPr>
                    </a:p>
                    <a:p>
                      <a:pPr marL="0" marR="0" algn="just">
                        <a:lnSpc>
                          <a:spcPct val="120000"/>
                        </a:lnSpc>
                        <a:spcBef>
                          <a:spcPts val="0"/>
                        </a:spcBef>
                        <a:spcAft>
                          <a:spcPts val="0"/>
                        </a:spcAft>
                      </a:pPr>
                      <a:r>
                        <a:rPr lang="zh-CN" sz="1600" dirty="0">
                          <a:effectLst/>
                        </a:rPr>
                        <a:t>工资单/工资名册</a:t>
                      </a:r>
                    </a:p>
                    <a:p>
                      <a:pPr marL="0" marR="0" algn="just" rtl="0">
                        <a:lnSpc>
                          <a:spcPct val="120000"/>
                        </a:lnSpc>
                        <a:spcBef>
                          <a:spcPts val="0"/>
                        </a:spcBef>
                        <a:spcAft>
                          <a:spcPts val="0"/>
                        </a:spcAft>
                      </a:pPr>
                      <a:endParaRPr lang="en-US" sz="1600" kern="100" dirty="0">
                        <a:effectLst/>
                      </a:endParaRPr>
                    </a:p>
                    <a:p>
                      <a:pPr marL="0" marR="0" algn="just">
                        <a:lnSpc>
                          <a:spcPct val="120000"/>
                        </a:lnSpc>
                        <a:spcBef>
                          <a:spcPts val="0"/>
                        </a:spcBef>
                        <a:spcAft>
                          <a:spcPts val="0"/>
                        </a:spcAft>
                      </a:pPr>
                      <a:r>
                        <a:rPr lang="zh-CN" sz="1600" dirty="0">
                          <a:effectLst/>
                        </a:rPr>
                        <a:t>（每日）工作考勤记录</a:t>
                      </a:r>
                    </a:p>
                    <a:p>
                      <a:pPr marL="0" marR="0" algn="just" rtl="0">
                        <a:lnSpc>
                          <a:spcPct val="120000"/>
                        </a:lnSpc>
                        <a:spcBef>
                          <a:spcPts val="0"/>
                        </a:spcBef>
                        <a:spcAft>
                          <a:spcPts val="0"/>
                        </a:spcAft>
                      </a:pPr>
                      <a:endParaRPr lang="en-US" sz="1600" kern="100" dirty="0">
                        <a:effectLst/>
                      </a:endParaRPr>
                    </a:p>
                    <a:p>
                      <a:pPr marL="0" marR="0" algn="just">
                        <a:lnSpc>
                          <a:spcPct val="120000"/>
                        </a:lnSpc>
                        <a:spcBef>
                          <a:spcPts val="0"/>
                        </a:spcBef>
                        <a:spcAft>
                          <a:spcPts val="0"/>
                        </a:spcAft>
                      </a:pPr>
                      <a:r>
                        <a:rPr lang="zh-CN" sz="1600" dirty="0">
                          <a:effectLst/>
                        </a:rPr>
                        <a:t>工资软件</a:t>
                      </a:r>
                    </a:p>
                    <a:p>
                      <a:pPr marL="0" marR="0" algn="just" rtl="0">
                        <a:lnSpc>
                          <a:spcPct val="120000"/>
                        </a:lnSpc>
                        <a:spcBef>
                          <a:spcPts val="0"/>
                        </a:spcBef>
                        <a:spcAft>
                          <a:spcPts val="0"/>
                        </a:spcAft>
                      </a:pPr>
                      <a:endParaRPr lang="en-US" sz="1600" kern="100" dirty="0">
                        <a:effectLst/>
                      </a:endParaRPr>
                    </a:p>
                    <a:p>
                      <a:pPr marL="0" marR="0" algn="just">
                        <a:lnSpc>
                          <a:spcPct val="120000"/>
                        </a:lnSpc>
                        <a:spcBef>
                          <a:spcPts val="0"/>
                        </a:spcBef>
                        <a:spcAft>
                          <a:spcPts val="0"/>
                        </a:spcAft>
                      </a:pPr>
                      <a:r>
                        <a:rPr lang="zh-CN" sz="1600" dirty="0">
                          <a:effectLst/>
                        </a:rPr>
                        <a:t>离职/辞职或解雇记录</a:t>
                      </a:r>
                    </a:p>
                    <a:p>
                      <a:pPr marL="0" marR="0" algn="just">
                        <a:lnSpc>
                          <a:spcPct val="120000"/>
                        </a:lnSpc>
                        <a:spcBef>
                          <a:spcPts val="0"/>
                        </a:spcBef>
                        <a:spcAft>
                          <a:spcPts val="0"/>
                        </a:spcAft>
                      </a:pPr>
                      <a:r>
                        <a:rPr lang="zh-CN" sz="1600" dirty="0">
                          <a:effectLst/>
                        </a:rPr>
                        <a:t>申诉记录</a:t>
                      </a:r>
                    </a:p>
                  </a:txBody>
                  <a:tcPr marL="68580" marR="68580" marT="0" marB="0" anchor="ctr"/>
                </a:tc>
                <a:tc>
                  <a:txBody>
                    <a:bodyPr/>
                    <a:lstStyle/>
                    <a:p>
                      <a:pPr marL="180975" marR="0" indent="-180975" algn="just">
                        <a:lnSpc>
                          <a:spcPct val="120000"/>
                        </a:lnSpc>
                        <a:spcBef>
                          <a:spcPts val="0"/>
                        </a:spcBef>
                        <a:spcAft>
                          <a:spcPts val="0"/>
                        </a:spcAft>
                        <a:buFont typeface="Arial" panose="020B0604020202020204" pitchFamily="34" charset="0"/>
                        <a:buChar char="•"/>
                      </a:pPr>
                      <a:r>
                        <a:rPr lang="zh-CN" sz="1600" dirty="0">
                          <a:effectLst/>
                        </a:rPr>
                        <a:t>人力资源部门</a:t>
                      </a:r>
                    </a:p>
                    <a:p>
                      <a:pPr marL="180975" marR="0" indent="-180975" algn="just" rtl="0">
                        <a:lnSpc>
                          <a:spcPct val="120000"/>
                        </a:lnSpc>
                        <a:spcBef>
                          <a:spcPts val="0"/>
                        </a:spcBef>
                        <a:spcAft>
                          <a:spcPts val="0"/>
                        </a:spcAft>
                        <a:buFont typeface="Arial" panose="020B0604020202020204" pitchFamily="34" charset="0"/>
                        <a:buChar char="•"/>
                      </a:pPr>
                      <a:endParaRPr lang="en-US" sz="1600" kern="100" dirty="0">
                        <a:effectLst/>
                      </a:endParaRPr>
                    </a:p>
                    <a:p>
                      <a:pPr marL="180975" marR="0" indent="-180975" algn="just">
                        <a:lnSpc>
                          <a:spcPct val="120000"/>
                        </a:lnSpc>
                        <a:spcBef>
                          <a:spcPts val="0"/>
                        </a:spcBef>
                        <a:spcAft>
                          <a:spcPts val="0"/>
                        </a:spcAft>
                        <a:buFont typeface="Arial" panose="020B0604020202020204" pitchFamily="34" charset="0"/>
                        <a:buChar char="•"/>
                      </a:pPr>
                      <a:r>
                        <a:rPr lang="zh-CN" sz="1600" dirty="0">
                          <a:effectLst/>
                        </a:rPr>
                        <a:t>员工</a:t>
                      </a:r>
                    </a:p>
                    <a:p>
                      <a:pPr marL="180975" marR="0" indent="-180975" algn="just" rtl="0">
                        <a:lnSpc>
                          <a:spcPct val="120000"/>
                        </a:lnSpc>
                        <a:spcBef>
                          <a:spcPts val="0"/>
                        </a:spcBef>
                        <a:spcAft>
                          <a:spcPts val="0"/>
                        </a:spcAft>
                        <a:buFont typeface="Arial" panose="020B0604020202020204" pitchFamily="34" charset="0"/>
                        <a:buChar char="•"/>
                      </a:pPr>
                      <a:endParaRPr lang="en-US" sz="1600" kern="100" dirty="0">
                        <a:effectLst/>
                      </a:endParaRPr>
                    </a:p>
                    <a:p>
                      <a:pPr marL="180975" marR="0" indent="-180975" algn="just">
                        <a:lnSpc>
                          <a:spcPct val="120000"/>
                        </a:lnSpc>
                        <a:spcBef>
                          <a:spcPts val="0"/>
                        </a:spcBef>
                        <a:spcAft>
                          <a:spcPts val="0"/>
                        </a:spcAft>
                        <a:buFont typeface="Arial" panose="020B0604020202020204" pitchFamily="34" charset="0"/>
                        <a:buChar char="•"/>
                      </a:pPr>
                      <a:r>
                        <a:rPr lang="zh-CN" sz="1600" dirty="0">
                          <a:effectLst/>
                        </a:rPr>
                        <a:t>员工代表</a:t>
                      </a:r>
                    </a:p>
                    <a:p>
                      <a:pPr marL="180975" marR="0" indent="-180975" algn="just" rtl="0">
                        <a:lnSpc>
                          <a:spcPct val="120000"/>
                        </a:lnSpc>
                        <a:spcBef>
                          <a:spcPts val="0"/>
                        </a:spcBef>
                        <a:spcAft>
                          <a:spcPts val="0"/>
                        </a:spcAft>
                        <a:buFont typeface="Arial" panose="020B0604020202020204" pitchFamily="34" charset="0"/>
                        <a:buChar char="•"/>
                      </a:pPr>
                      <a:endParaRPr lang="en-US" sz="1600" kern="100" dirty="0">
                        <a:effectLst/>
                      </a:endParaRPr>
                    </a:p>
                    <a:p>
                      <a:pPr marL="180975" marR="0" indent="-180975" algn="just">
                        <a:lnSpc>
                          <a:spcPct val="120000"/>
                        </a:lnSpc>
                        <a:spcBef>
                          <a:spcPts val="0"/>
                        </a:spcBef>
                        <a:spcAft>
                          <a:spcPts val="0"/>
                        </a:spcAft>
                        <a:buFont typeface="Arial" panose="020B0604020202020204" pitchFamily="34" charset="0"/>
                        <a:buChar char="•"/>
                      </a:pPr>
                      <a:r>
                        <a:rPr lang="zh-CN" sz="1600" dirty="0">
                          <a:effectLst/>
                        </a:rPr>
                        <a:t>工会（代表）</a:t>
                      </a:r>
                    </a:p>
                    <a:p>
                      <a:pPr marL="180975" marR="0" indent="-180975" algn="just" rtl="0">
                        <a:lnSpc>
                          <a:spcPct val="120000"/>
                        </a:lnSpc>
                        <a:spcBef>
                          <a:spcPts val="0"/>
                        </a:spcBef>
                        <a:spcAft>
                          <a:spcPts val="0"/>
                        </a:spcAft>
                        <a:buFont typeface="Arial" panose="020B0604020202020204" pitchFamily="34" charset="0"/>
                        <a:buChar char="•"/>
                      </a:pPr>
                      <a:endParaRPr lang="en-US" sz="1600" kern="100" dirty="0">
                        <a:effectLst/>
                      </a:endParaRPr>
                    </a:p>
                    <a:p>
                      <a:pPr marL="180975" marR="0" indent="-180975" algn="just">
                        <a:lnSpc>
                          <a:spcPct val="120000"/>
                        </a:lnSpc>
                        <a:spcBef>
                          <a:spcPts val="0"/>
                        </a:spcBef>
                        <a:spcAft>
                          <a:spcPts val="0"/>
                        </a:spcAft>
                        <a:buFont typeface="Arial" panose="020B0604020202020204" pitchFamily="34" charset="0"/>
                        <a:buChar char="•"/>
                      </a:pPr>
                      <a:r>
                        <a:rPr lang="zh-CN" sz="1600" dirty="0">
                          <a:effectLst/>
                        </a:rPr>
                        <a:t>法务部门</a:t>
                      </a:r>
                    </a:p>
                  </a:txBody>
                  <a:tcPr marL="68580" marR="68580" marT="0" marB="0" anchor="ctr"/>
                </a:tc>
                <a:tc>
                  <a:txBody>
                    <a:bodyPr/>
                    <a:lstStyle/>
                    <a:p>
                      <a:pPr marL="0" marR="0" algn="l">
                        <a:lnSpc>
                          <a:spcPct val="120000"/>
                        </a:lnSpc>
                        <a:spcBef>
                          <a:spcPts val="0"/>
                        </a:spcBef>
                        <a:spcAft>
                          <a:spcPts val="0"/>
                        </a:spcAft>
                      </a:pPr>
                      <a:r>
                        <a:rPr lang="zh-CN" sz="1600" dirty="0">
                          <a:effectLst/>
                        </a:rPr>
                        <a:t>讨论切勿</a:t>
                      </a:r>
                      <a:br>
                        <a:rPr lang="en-US" altLang="zh-CN" sz="1600" dirty="0">
                          <a:effectLst/>
                        </a:rPr>
                      </a:br>
                      <a:r>
                        <a:rPr lang="zh-CN" sz="1600" dirty="0">
                          <a:effectLst/>
                        </a:rPr>
                        <a:t>仅限于认证团队。 </a:t>
                      </a:r>
                    </a:p>
                    <a:p>
                      <a:pPr marL="0" marR="0" algn="just" rtl="0">
                        <a:lnSpc>
                          <a:spcPct val="120000"/>
                        </a:lnSpc>
                        <a:spcBef>
                          <a:spcPts val="0"/>
                        </a:spcBef>
                        <a:spcAft>
                          <a:spcPts val="0"/>
                        </a:spcAft>
                      </a:pPr>
                      <a:endParaRPr lang="en-US" sz="1600" kern="100" dirty="0">
                        <a:effectLst/>
                      </a:endParaRPr>
                    </a:p>
                    <a:p>
                      <a:pPr marL="0" marR="0" algn="l">
                        <a:lnSpc>
                          <a:spcPct val="120000"/>
                        </a:lnSpc>
                        <a:spcBef>
                          <a:spcPts val="0"/>
                        </a:spcBef>
                        <a:spcAft>
                          <a:spcPts val="0"/>
                        </a:spcAft>
                      </a:pPr>
                      <a:r>
                        <a:rPr lang="zh-CN" sz="1600" dirty="0">
                          <a:effectLst/>
                        </a:rPr>
                        <a:t>详细阅读</a:t>
                      </a:r>
                      <a:br>
                        <a:rPr lang="en-US" altLang="zh-CN" sz="1600" dirty="0">
                          <a:effectLst/>
                        </a:rPr>
                      </a:br>
                      <a:r>
                        <a:rPr lang="zh-CN" sz="1600" dirty="0">
                          <a:effectLst/>
                        </a:rPr>
                        <a:t>劳动合同（抽查）。 </a:t>
                      </a:r>
                    </a:p>
                    <a:p>
                      <a:pPr marL="0" marR="0" algn="just" rtl="0">
                        <a:lnSpc>
                          <a:spcPct val="120000"/>
                        </a:lnSpc>
                        <a:spcBef>
                          <a:spcPts val="0"/>
                        </a:spcBef>
                        <a:spcAft>
                          <a:spcPts val="0"/>
                        </a:spcAft>
                      </a:pPr>
                      <a:endParaRPr lang="en-US" sz="1600" kern="100" dirty="0">
                        <a:effectLst/>
                      </a:endParaRPr>
                    </a:p>
                    <a:p>
                      <a:pPr marL="0" marR="0" algn="l">
                        <a:lnSpc>
                          <a:spcPct val="120000"/>
                        </a:lnSpc>
                        <a:spcBef>
                          <a:spcPts val="0"/>
                        </a:spcBef>
                        <a:spcAft>
                          <a:spcPts val="0"/>
                        </a:spcAft>
                      </a:pPr>
                      <a:r>
                        <a:rPr lang="zh-CN" sz="1600" dirty="0">
                          <a:effectLst/>
                        </a:rPr>
                        <a:t>审查加班</a:t>
                      </a:r>
                      <a:br>
                        <a:rPr lang="en-US" altLang="zh-CN" sz="1600" dirty="0">
                          <a:effectLst/>
                        </a:rPr>
                      </a:br>
                      <a:r>
                        <a:rPr lang="zh-CN" sz="1600" dirty="0">
                          <a:effectLst/>
                        </a:rPr>
                        <a:t>工资的计算</a:t>
                      </a:r>
                      <a:r>
                        <a:rPr lang="zh-CN" altLang="en-US" sz="1600" dirty="0">
                          <a:effectLst/>
                        </a:rPr>
                        <a:t>。</a:t>
                      </a:r>
                      <a:endParaRPr lang="zh-CN" sz="1600" dirty="0">
                        <a:effectLst/>
                      </a:endParaRPr>
                    </a:p>
                  </a:txBody>
                  <a:tcPr marL="68580" marR="108000" marT="0" marB="0" anchor="ctr"/>
                </a:tc>
                <a:extLst>
                  <a:ext uri="{0D108BD9-81ED-4DB2-BD59-A6C34878D82A}">
                    <a16:rowId xmlns:a16="http://schemas.microsoft.com/office/drawing/2014/main" val="1528196954"/>
                  </a:ext>
                </a:extLst>
              </a:tr>
            </a:tbl>
          </a:graphicData>
        </a:graphic>
      </p:graphicFrame>
      <p:sp>
        <p:nvSpPr>
          <p:cNvPr id="7" name="Title 1">
            <a:extLst>
              <a:ext uri="{FF2B5EF4-FFF2-40B4-BE49-F238E27FC236}">
                <a16:creationId xmlns:a16="http://schemas.microsoft.com/office/drawing/2014/main" id="{2E1D6F9B-CF22-47DA-92FC-ADA31C59702B}"/>
              </a:ext>
            </a:extLst>
          </p:cNvPr>
          <p:cNvSpPr txBox="1">
            <a:spLocks/>
          </p:cNvSpPr>
          <p:nvPr/>
        </p:nvSpPr>
        <p:spPr>
          <a:xfrm>
            <a:off x="340243" y="529666"/>
            <a:ext cx="8879840" cy="67238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sz="2800" b="1" i="0" u="none" strike="noStrike" cap="none" normalizeH="0" baseline="0" noProof="0">
                <a:ln>
                  <a:noFill/>
                </a:ln>
                <a:effectLst/>
                <a:uLnTx/>
                <a:uFillTx/>
                <a:ea typeface="+mj-ea"/>
                <a:cs typeface="+mj-cs"/>
              </a:rPr>
              <a:t>FSC核心劳工要求审核 – 最佳实践指南</a:t>
            </a:r>
          </a:p>
        </p:txBody>
      </p:sp>
      <p:sp>
        <p:nvSpPr>
          <p:cNvPr id="3" name="Isosceles Triangle 2">
            <a:extLst>
              <a:ext uri="{FF2B5EF4-FFF2-40B4-BE49-F238E27FC236}">
                <a16:creationId xmlns:a16="http://schemas.microsoft.com/office/drawing/2014/main" id="{17AEBBDB-0B67-B796-6A75-3EE11261D2CB}"/>
              </a:ext>
            </a:extLst>
          </p:cNvPr>
          <p:cNvSpPr/>
          <p:nvPr/>
        </p:nvSpPr>
        <p:spPr>
          <a:xfrm rot="5400000">
            <a:off x="5475111" y="3633837"/>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365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19C4154-7450-462D-8853-022048400611}"/>
              </a:ext>
            </a:extLst>
          </p:cNvPr>
          <p:cNvGraphicFramePr>
            <a:graphicFrameLocks noGrp="1"/>
          </p:cNvGraphicFramePr>
          <p:nvPr>
            <p:extLst>
              <p:ext uri="{D42A27DB-BD31-4B8C-83A1-F6EECF244321}">
                <p14:modId xmlns:p14="http://schemas.microsoft.com/office/powerpoint/2010/main" val="1354204593"/>
              </p:ext>
            </p:extLst>
          </p:nvPr>
        </p:nvGraphicFramePr>
        <p:xfrm>
          <a:off x="411555" y="1058895"/>
          <a:ext cx="5107018" cy="5332375"/>
        </p:xfrm>
        <a:graphic>
          <a:graphicData uri="http://schemas.openxmlformats.org/drawingml/2006/table">
            <a:tbl>
              <a:tblPr firstRow="1" firstCol="1" bandRow="1">
                <a:tableStyleId>{073A0DAA-6AF3-43AB-8588-CEC1D06C72B9}</a:tableStyleId>
              </a:tblPr>
              <a:tblGrid>
                <a:gridCol w="1682049">
                  <a:extLst>
                    <a:ext uri="{9D8B030D-6E8A-4147-A177-3AD203B41FA5}">
                      <a16:colId xmlns:a16="http://schemas.microsoft.com/office/drawing/2014/main" val="3865265702"/>
                    </a:ext>
                  </a:extLst>
                </a:gridCol>
                <a:gridCol w="1733601">
                  <a:extLst>
                    <a:ext uri="{9D8B030D-6E8A-4147-A177-3AD203B41FA5}">
                      <a16:colId xmlns:a16="http://schemas.microsoft.com/office/drawing/2014/main" val="143131504"/>
                    </a:ext>
                  </a:extLst>
                </a:gridCol>
                <a:gridCol w="1691368">
                  <a:extLst>
                    <a:ext uri="{9D8B030D-6E8A-4147-A177-3AD203B41FA5}">
                      <a16:colId xmlns:a16="http://schemas.microsoft.com/office/drawing/2014/main" val="588513412"/>
                    </a:ext>
                  </a:extLst>
                </a:gridCol>
              </a:tblGrid>
              <a:tr h="539812">
                <a:tc rowSpan="5">
                  <a:txBody>
                    <a:bodyPr/>
                    <a:lstStyle/>
                    <a:p>
                      <a:pPr marL="0" marR="0">
                        <a:lnSpc>
                          <a:spcPct val="107000"/>
                        </a:lnSpc>
                        <a:spcBef>
                          <a:spcPts val="0"/>
                        </a:spcBef>
                        <a:spcAft>
                          <a:spcPts val="0"/>
                        </a:spcAft>
                      </a:pPr>
                      <a:r>
                        <a:rPr lang="zh-CN" sz="1400" b="1" dirty="0">
                          <a:effectLst/>
                        </a:rPr>
                        <a:t>歧视（DIS） </a:t>
                      </a:r>
                    </a:p>
                    <a:p>
                      <a:pPr marL="0" marR="0" algn="l" rtl="0">
                        <a:lnSpc>
                          <a:spcPct val="107000"/>
                        </a:lnSpc>
                        <a:spcBef>
                          <a:spcPts val="0"/>
                        </a:spcBef>
                        <a:spcAft>
                          <a:spcPts val="0"/>
                        </a:spcAft>
                      </a:pPr>
                      <a:endParaRPr lang="en-US" sz="1400" b="1" kern="100" dirty="0">
                        <a:effectLst/>
                      </a:endParaRPr>
                    </a:p>
                    <a:p>
                      <a:pPr marL="0" marR="0">
                        <a:lnSpc>
                          <a:spcPct val="107000"/>
                        </a:lnSpc>
                        <a:spcBef>
                          <a:spcPts val="0"/>
                        </a:spcBef>
                        <a:spcAft>
                          <a:spcPts val="0"/>
                        </a:spcAft>
                      </a:pPr>
                      <a:r>
                        <a:rPr lang="zh-CN" sz="1400" b="1" dirty="0">
                          <a:effectLst/>
                        </a:rPr>
                        <a:t>国际劳工组织</a:t>
                      </a:r>
                      <a:br>
                        <a:rPr lang="en-US" altLang="zh-CN" sz="1400" b="1" dirty="0">
                          <a:effectLst/>
                        </a:rPr>
                      </a:br>
                      <a:r>
                        <a:rPr lang="zh-CN" sz="1400" b="1" dirty="0">
                          <a:effectLst/>
                        </a:rPr>
                        <a:t>第111号和</a:t>
                      </a:r>
                      <a:br>
                        <a:rPr lang="en-US" altLang="zh-CN" sz="1400" b="1" dirty="0">
                          <a:effectLst/>
                        </a:rPr>
                      </a:br>
                      <a:r>
                        <a:rPr lang="zh-CN" sz="1400" b="1" dirty="0">
                          <a:effectLst/>
                        </a:rPr>
                        <a:t>第100号公约</a:t>
                      </a:r>
                    </a:p>
                    <a:p>
                      <a:pPr marL="0" marR="0" lvl="0" indent="0" algn="l" defTabSz="609585" rtl="0" eaLnBrk="1" fontAlgn="auto" latinLnBrk="0" hangingPunct="1">
                        <a:lnSpc>
                          <a:spcPct val="107000"/>
                        </a:lnSpc>
                        <a:spcBef>
                          <a:spcPts val="0"/>
                        </a:spcBef>
                        <a:spcAft>
                          <a:spcPts val="0"/>
                        </a:spcAft>
                        <a:buClrTx/>
                        <a:buSzTx/>
                        <a:buFontTx/>
                        <a:buNone/>
                        <a:tabLst/>
                        <a:defRPr/>
                      </a:pPr>
                      <a:endParaRPr lang="en-US" sz="1400" b="1" kern="100" dirty="0">
                        <a:effectLst/>
                      </a:endParaRPr>
                    </a:p>
                    <a:p>
                      <a:pPr marL="0" marR="0" lvl="0" indent="0" algn="l" defTabSz="609585" rtl="0" eaLnBrk="1" fontAlgn="auto" latinLnBrk="0" hangingPunct="1">
                        <a:lnSpc>
                          <a:spcPct val="107000"/>
                        </a:lnSpc>
                        <a:spcBef>
                          <a:spcPts val="0"/>
                        </a:spcBef>
                        <a:spcAft>
                          <a:spcPts val="0"/>
                        </a:spcAft>
                        <a:buClrTx/>
                        <a:buSzTx/>
                        <a:buFontTx/>
                        <a:buNone/>
                        <a:tabLst/>
                        <a:defRPr/>
                      </a:pPr>
                      <a:r>
                        <a:rPr lang="zh-CN" sz="1400" b="1" dirty="0">
                          <a:effectLst/>
                        </a:rPr>
                        <a:t>FSC-STD- 40-004 V3-1，第7.4条</a:t>
                      </a:r>
                    </a:p>
                  </a:txBody>
                  <a:tcPr marL="68580" marR="68580" marT="0" marB="0" anchor="ctr"/>
                </a:tc>
                <a:tc>
                  <a:txBody>
                    <a:bodyPr/>
                    <a:lstStyle/>
                    <a:p>
                      <a:pPr marL="0" marR="0">
                        <a:lnSpc>
                          <a:spcPct val="107000"/>
                        </a:lnSpc>
                        <a:spcBef>
                          <a:spcPts val="0"/>
                        </a:spcBef>
                        <a:spcAft>
                          <a:spcPts val="0"/>
                        </a:spcAft>
                      </a:pPr>
                      <a:r>
                        <a:rPr lang="zh-CN" sz="1400" b="1">
                          <a:effectLst/>
                        </a:rPr>
                        <a:t>核心要素</a:t>
                      </a:r>
                    </a:p>
                  </a:txBody>
                  <a:tcPr marL="68580" marR="68580" marT="0" marB="0" anchor="ctr"/>
                </a:tc>
                <a:tc>
                  <a:txBody>
                    <a:bodyPr/>
                    <a:lstStyle/>
                    <a:p>
                      <a:pPr marL="0" marR="0">
                        <a:lnSpc>
                          <a:spcPct val="107000"/>
                        </a:lnSpc>
                        <a:spcBef>
                          <a:spcPts val="0"/>
                        </a:spcBef>
                        <a:spcAft>
                          <a:spcPts val="0"/>
                        </a:spcAft>
                      </a:pPr>
                      <a:r>
                        <a:rPr lang="zh-CN" sz="1400" b="1">
                          <a:effectLst/>
                        </a:rPr>
                        <a:t>为什么？</a:t>
                      </a:r>
                    </a:p>
                  </a:txBody>
                  <a:tcPr marL="68580" marR="68580" marT="0" marB="0" anchor="ctr"/>
                </a:tc>
                <a:extLst>
                  <a:ext uri="{0D108BD9-81ED-4DB2-BD59-A6C34878D82A}">
                    <a16:rowId xmlns:a16="http://schemas.microsoft.com/office/drawing/2014/main" val="759490710"/>
                  </a:ext>
                </a:extLst>
              </a:tr>
              <a:tr h="118293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歧视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400" dirty="0">
                          <a:effectLst/>
                        </a:rPr>
                        <a:t>关于歧视的</a:t>
                      </a:r>
                      <a:br>
                        <a:rPr lang="en-US" altLang="zh-CN" sz="1400" dirty="0">
                          <a:effectLst/>
                        </a:rPr>
                      </a:br>
                      <a:r>
                        <a:rPr lang="zh-CN" sz="1400" dirty="0">
                          <a:effectLst/>
                        </a:rPr>
                        <a:t>法律规定</a:t>
                      </a:r>
                    </a:p>
                  </a:txBody>
                  <a:tcPr marL="68580" marR="68580" marT="0" marB="0" anchor="ctr"/>
                </a:tc>
                <a:tc>
                  <a:txBody>
                    <a:bodyPr/>
                    <a:lstStyle/>
                    <a:p>
                      <a:pPr marL="0" marR="0">
                        <a:lnSpc>
                          <a:spcPct val="120000"/>
                        </a:lnSpc>
                        <a:spcBef>
                          <a:spcPts val="0"/>
                        </a:spcBef>
                        <a:spcAft>
                          <a:spcPts val="0"/>
                        </a:spcAft>
                      </a:pPr>
                      <a:r>
                        <a:rPr lang="zh-CN" sz="1400" dirty="0">
                          <a:effectLst/>
                        </a:rPr>
                        <a:t>各国法律中通常包含禁止歧视的强制性规定。 </a:t>
                      </a:r>
                    </a:p>
                  </a:txBody>
                  <a:tcPr marL="68580" marR="68580" marT="0" marB="0" anchor="ctr"/>
                </a:tc>
                <a:extLst>
                  <a:ext uri="{0D108BD9-81ED-4DB2-BD59-A6C34878D82A}">
                    <a16:rowId xmlns:a16="http://schemas.microsoft.com/office/drawing/2014/main" val="3910909891"/>
                  </a:ext>
                </a:extLst>
              </a:tr>
              <a:tr h="118293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400" dirty="0">
                          <a:effectLst/>
                        </a:rPr>
                        <a:t>性别平等与</a:t>
                      </a:r>
                      <a:br>
                        <a:rPr lang="en-US" altLang="zh-CN" sz="1400" dirty="0">
                          <a:effectLst/>
                        </a:rPr>
                      </a:br>
                      <a:r>
                        <a:rPr lang="zh-CN" sz="1400" dirty="0">
                          <a:effectLst/>
                        </a:rPr>
                        <a:t>多元</a:t>
                      </a:r>
                      <a:r>
                        <a:rPr lang="zh-CN" altLang="en-US" sz="1400" dirty="0">
                          <a:effectLst/>
                        </a:rPr>
                        <a:t>化</a:t>
                      </a:r>
                      <a:endParaRPr lang="zh-CN" sz="1400" dirty="0">
                        <a:effectLst/>
                      </a:endParaRPr>
                    </a:p>
                  </a:txBody>
                  <a:tcPr marL="68580" marR="68580" marT="0" marB="0" anchor="ctr">
                    <a:lnL w="12700" cap="flat" cmpd="sng" algn="ctr">
                      <a:solidFill>
                        <a:srgbClr val="000000"/>
                      </a:solidFill>
                      <a:prstDash val="solid"/>
                      <a:round/>
                      <a:headEnd type="none" w="med" len="med"/>
                      <a:tailEnd type="none" w="med" len="med"/>
                    </a:lnL>
                  </a:tcPr>
                </a:tc>
                <a:tc>
                  <a:txBody>
                    <a:bodyPr/>
                    <a:lstStyle/>
                    <a:p>
                      <a:pPr marL="0" marR="0">
                        <a:lnSpc>
                          <a:spcPct val="120000"/>
                        </a:lnSpc>
                        <a:spcBef>
                          <a:spcPts val="0"/>
                        </a:spcBef>
                        <a:spcAft>
                          <a:spcPts val="0"/>
                        </a:spcAft>
                      </a:pPr>
                      <a:r>
                        <a:rPr lang="zh-CN" sz="1400" dirty="0">
                          <a:effectLst/>
                        </a:rPr>
                        <a:t>性别歧视是最为常见的歧视形式。 </a:t>
                      </a:r>
                    </a:p>
                  </a:txBody>
                  <a:tcPr marL="68580" marR="68580" marT="0" marB="0" anchor="ctr"/>
                </a:tc>
                <a:extLst>
                  <a:ext uri="{0D108BD9-81ED-4DB2-BD59-A6C34878D82A}">
                    <a16:rowId xmlns:a16="http://schemas.microsoft.com/office/drawing/2014/main" val="3141321309"/>
                  </a:ext>
                </a:extLst>
              </a:tr>
              <a:tr h="1212410">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400" dirty="0">
                          <a:effectLst/>
                        </a:rPr>
                        <a:t>平等</a:t>
                      </a:r>
                      <a:r>
                        <a:rPr lang="zh-CN" altLang="en-US" sz="1400" dirty="0">
                          <a:effectLst/>
                        </a:rPr>
                        <a:t>原则</a:t>
                      </a:r>
                      <a:endParaRPr lang="zh-CN" sz="1400" dirty="0">
                        <a:effectLst/>
                      </a:endParaRPr>
                    </a:p>
                  </a:txBody>
                  <a:tcPr marL="68580" marR="68580" marT="0" marB="0" anchor="ctr"/>
                </a:tc>
                <a:tc>
                  <a:txBody>
                    <a:bodyPr/>
                    <a:lstStyle/>
                    <a:p>
                      <a:pPr marL="0" marR="0" lvl="0" algn="l" rtl="0">
                        <a:lnSpc>
                          <a:spcPct val="120000"/>
                        </a:lnSpc>
                        <a:spcBef>
                          <a:spcPts val="0"/>
                        </a:spcBef>
                        <a:spcAft>
                          <a:spcPts val="0"/>
                        </a:spcAft>
                        <a:buClr>
                          <a:srgbClr val="000000"/>
                        </a:buClr>
                        <a:buFont typeface="Arial"/>
                        <a:buNone/>
                      </a:pPr>
                      <a:r>
                        <a:rPr lang="zh-CN" sz="1400" b="0" u="none" strike="noStrike" cap="none" noProof="0" dirty="0">
                          <a:solidFill>
                            <a:schemeClr val="tx1"/>
                          </a:solidFill>
                          <a:effectLst/>
                        </a:rPr>
                        <a:t>核查所有员工是否享有公平</a:t>
                      </a:r>
                      <a:r>
                        <a:rPr lang="zh-CN" sz="1400" b="0" u="none" strike="noStrike" cap="none" noProof="0" dirty="0">
                          <a:solidFill>
                            <a:schemeClr val="tx1"/>
                          </a:solidFill>
                          <a:effectLst/>
                          <a:sym typeface="Arial"/>
                        </a:rPr>
                        <a:t>待遇和平等机会。 </a:t>
                      </a:r>
                    </a:p>
                  </a:txBody>
                  <a:tcPr marL="68580" marR="68580" marT="0" marB="0" anchor="ctr"/>
                </a:tc>
                <a:extLst>
                  <a:ext uri="{0D108BD9-81ED-4DB2-BD59-A6C34878D82A}">
                    <a16:rowId xmlns:a16="http://schemas.microsoft.com/office/drawing/2014/main" val="229929676"/>
                  </a:ext>
                </a:extLst>
              </a:tr>
              <a:tr h="1214289">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400" dirty="0">
                          <a:effectLst/>
                        </a:rPr>
                        <a:t>其他歧视（年龄</a:t>
                      </a:r>
                      <a:br>
                        <a:rPr lang="en-US" altLang="zh-CN" sz="1400" dirty="0">
                          <a:effectLst/>
                        </a:rPr>
                      </a:br>
                      <a:r>
                        <a:rPr lang="zh-CN" sz="1400" dirty="0">
                          <a:effectLst/>
                        </a:rPr>
                        <a:t>残障、性取向、</a:t>
                      </a:r>
                      <a:br>
                        <a:rPr lang="en-US" altLang="zh-CN" sz="1400" dirty="0">
                          <a:effectLst/>
                        </a:rPr>
                      </a:br>
                      <a:r>
                        <a:rPr lang="zh-CN" sz="1400" dirty="0">
                          <a:effectLst/>
                        </a:rPr>
                        <a:t>宗教信仰等）</a:t>
                      </a:r>
                    </a:p>
                  </a:txBody>
                  <a:tcPr marL="68580" marR="68580" marT="0" marB="0" anchor="ctr"/>
                </a:tc>
                <a:tc>
                  <a:txBody>
                    <a:bodyPr/>
                    <a:lstStyle/>
                    <a:p>
                      <a:pPr marL="0" marR="0" lvl="0" algn="l" rtl="0">
                        <a:lnSpc>
                          <a:spcPct val="120000"/>
                        </a:lnSpc>
                        <a:spcBef>
                          <a:spcPts val="0"/>
                        </a:spcBef>
                        <a:spcAft>
                          <a:spcPts val="0"/>
                        </a:spcAft>
                        <a:buClr>
                          <a:srgbClr val="000000"/>
                        </a:buClr>
                        <a:buFont typeface="Arial"/>
                        <a:buNone/>
                      </a:pPr>
                      <a:r>
                        <a:rPr lang="zh-CN" sz="1400" b="0" u="none" strike="noStrike" cap="none" noProof="0" dirty="0">
                          <a:solidFill>
                            <a:schemeClr val="tx1"/>
                          </a:solidFill>
                          <a:effectLst/>
                        </a:rPr>
                        <a:t>核查工作场所内是否存在</a:t>
                      </a:r>
                      <a:r>
                        <a:rPr lang="zh-CN" sz="1400" b="0" u="none" strike="noStrike" cap="none" noProof="0" dirty="0">
                          <a:solidFill>
                            <a:schemeClr val="tx1"/>
                          </a:solidFill>
                          <a:effectLst/>
                          <a:sym typeface="Arial"/>
                        </a:rPr>
                        <a:t>不合理/不公平差别待遇</a:t>
                      </a:r>
                      <a:r>
                        <a:rPr lang="zh-CN" altLang="en-US" sz="1400" b="0" u="none" strike="noStrike" cap="none" noProof="0" dirty="0">
                          <a:solidFill>
                            <a:schemeClr val="tx1"/>
                          </a:solidFill>
                          <a:effectLst/>
                          <a:sym typeface="Arial"/>
                        </a:rPr>
                        <a:t>。</a:t>
                      </a:r>
                      <a:endParaRPr lang="zh-CN" sz="1400" b="0" u="none" strike="noStrike" cap="none" noProof="0" dirty="0">
                        <a:solidFill>
                          <a:schemeClr val="tx1"/>
                        </a:solidFill>
                        <a:effectLst/>
                        <a:sym typeface="Arial"/>
                      </a:endParaRPr>
                    </a:p>
                  </a:txBody>
                  <a:tcPr marL="68580" marR="68580" marT="0" marB="0" anchor="ctr"/>
                </a:tc>
                <a:extLst>
                  <a:ext uri="{0D108BD9-81ED-4DB2-BD59-A6C34878D82A}">
                    <a16:rowId xmlns:a16="http://schemas.microsoft.com/office/drawing/2014/main" val="223578770"/>
                  </a:ext>
                </a:extLst>
              </a:tr>
            </a:tbl>
          </a:graphicData>
        </a:graphic>
      </p:graphicFrame>
      <p:graphicFrame>
        <p:nvGraphicFramePr>
          <p:cNvPr id="6" name="Table 5">
            <a:extLst>
              <a:ext uri="{FF2B5EF4-FFF2-40B4-BE49-F238E27FC236}">
                <a16:creationId xmlns:a16="http://schemas.microsoft.com/office/drawing/2014/main" id="{A9E782FD-1E5C-4463-A466-33034CA8C35A}"/>
              </a:ext>
            </a:extLst>
          </p:cNvPr>
          <p:cNvGraphicFramePr>
            <a:graphicFrameLocks noGrp="1"/>
          </p:cNvGraphicFramePr>
          <p:nvPr>
            <p:extLst>
              <p:ext uri="{D42A27DB-BD31-4B8C-83A1-F6EECF244321}">
                <p14:modId xmlns:p14="http://schemas.microsoft.com/office/powerpoint/2010/main" val="1152278238"/>
              </p:ext>
            </p:extLst>
          </p:nvPr>
        </p:nvGraphicFramePr>
        <p:xfrm>
          <a:off x="6226386" y="1058894"/>
          <a:ext cx="5554058" cy="5332377"/>
        </p:xfrm>
        <a:graphic>
          <a:graphicData uri="http://schemas.openxmlformats.org/drawingml/2006/table">
            <a:tbl>
              <a:tblPr firstRow="1" bandCol="1">
                <a:tableStyleId>{073A0DAA-6AF3-43AB-8588-CEC1D06C72B9}</a:tableStyleId>
              </a:tblPr>
              <a:tblGrid>
                <a:gridCol w="2374689">
                  <a:extLst>
                    <a:ext uri="{9D8B030D-6E8A-4147-A177-3AD203B41FA5}">
                      <a16:colId xmlns:a16="http://schemas.microsoft.com/office/drawing/2014/main" val="1065442095"/>
                    </a:ext>
                  </a:extLst>
                </a:gridCol>
                <a:gridCol w="1628775">
                  <a:extLst>
                    <a:ext uri="{9D8B030D-6E8A-4147-A177-3AD203B41FA5}">
                      <a16:colId xmlns:a16="http://schemas.microsoft.com/office/drawing/2014/main" val="4050358974"/>
                    </a:ext>
                  </a:extLst>
                </a:gridCol>
                <a:gridCol w="1550594">
                  <a:extLst>
                    <a:ext uri="{9D8B030D-6E8A-4147-A177-3AD203B41FA5}">
                      <a16:colId xmlns:a16="http://schemas.microsoft.com/office/drawing/2014/main" val="3511651298"/>
                    </a:ext>
                  </a:extLst>
                </a:gridCol>
              </a:tblGrid>
              <a:tr h="535513">
                <a:tc>
                  <a:txBody>
                    <a:bodyPr/>
                    <a:lstStyle/>
                    <a:p>
                      <a:pPr marL="0" marR="0" lvl="0">
                        <a:lnSpc>
                          <a:spcPct val="107000"/>
                        </a:lnSpc>
                        <a:spcBef>
                          <a:spcPts val="0"/>
                        </a:spcBef>
                        <a:spcAft>
                          <a:spcPts val="0"/>
                        </a:spcAft>
                        <a:buNone/>
                      </a:pPr>
                      <a:r>
                        <a:rPr lang="zh-CN" sz="1600" b="1" dirty="0">
                          <a:effectLst/>
                        </a:rPr>
                        <a:t>核查要点及信息源</a:t>
                      </a:r>
                    </a:p>
                  </a:txBody>
                  <a:tcPr marL="68580" marR="68580" marT="0" marB="0" anchor="ctr"/>
                </a:tc>
                <a:tc>
                  <a:txBody>
                    <a:bodyPr/>
                    <a:lstStyle/>
                    <a:p>
                      <a:pPr marL="0" marR="0">
                        <a:lnSpc>
                          <a:spcPct val="107000"/>
                        </a:lnSpc>
                        <a:spcBef>
                          <a:spcPts val="0"/>
                        </a:spcBef>
                        <a:spcAft>
                          <a:spcPts val="0"/>
                        </a:spcAft>
                      </a:pPr>
                      <a:r>
                        <a:rPr lang="zh-CN" sz="1600" b="1" dirty="0">
                          <a:effectLst/>
                        </a:rPr>
                        <a:t>面谈对象</a:t>
                      </a:r>
                    </a:p>
                  </a:txBody>
                  <a:tcPr marL="68580" marR="68580" marT="0" marB="0" anchor="ctr"/>
                </a:tc>
                <a:tc>
                  <a:txBody>
                    <a:bodyPr/>
                    <a:lstStyle/>
                    <a:p>
                      <a:pPr marL="0" marR="0">
                        <a:lnSpc>
                          <a:spcPct val="107000"/>
                        </a:lnSpc>
                        <a:spcBef>
                          <a:spcPts val="0"/>
                        </a:spcBef>
                        <a:spcAft>
                          <a:spcPts val="0"/>
                        </a:spcAft>
                      </a:pPr>
                      <a:r>
                        <a:rPr lang="zh-CN" sz="1600" b="1" dirty="0">
                          <a:effectLst/>
                        </a:rPr>
                        <a:t>注意事项</a:t>
                      </a:r>
                    </a:p>
                  </a:txBody>
                  <a:tcPr marL="68580" marR="68580" marT="0" marB="0" anchor="ctr"/>
                </a:tc>
                <a:extLst>
                  <a:ext uri="{0D108BD9-81ED-4DB2-BD59-A6C34878D82A}">
                    <a16:rowId xmlns:a16="http://schemas.microsoft.com/office/drawing/2014/main" val="759490710"/>
                  </a:ext>
                </a:extLst>
              </a:tr>
              <a:tr h="4796864">
                <a:tc>
                  <a:txBody>
                    <a:bodyPr/>
                    <a:lstStyle/>
                    <a:p>
                      <a:pPr marL="285750" marR="0" indent="-285750">
                        <a:lnSpc>
                          <a:spcPct val="120000"/>
                        </a:lnSpc>
                        <a:spcBef>
                          <a:spcPts val="0"/>
                        </a:spcBef>
                        <a:spcAft>
                          <a:spcPts val="0"/>
                        </a:spcAft>
                        <a:buFont typeface="Arial" panose="020B0604020202020204" pitchFamily="34" charset="0"/>
                        <a:buChar char="•"/>
                      </a:pPr>
                      <a:r>
                        <a:rPr lang="zh-CN" sz="1600" dirty="0">
                          <a:effectLst/>
                        </a:rPr>
                        <a:t>政策</a:t>
                      </a:r>
                    </a:p>
                    <a:p>
                      <a:pPr marL="285750" marR="0" indent="-285750">
                        <a:lnSpc>
                          <a:spcPct val="120000"/>
                        </a:lnSpc>
                        <a:spcBef>
                          <a:spcPts val="0"/>
                        </a:spcBef>
                        <a:spcAft>
                          <a:spcPts val="0"/>
                        </a:spcAft>
                        <a:buFont typeface="Arial" panose="020B0604020202020204" pitchFamily="34" charset="0"/>
                        <a:buChar char="•"/>
                      </a:pPr>
                      <a:r>
                        <a:rPr lang="zh-CN" sz="1600" dirty="0">
                          <a:effectLst/>
                        </a:rPr>
                        <a:t>员工多样性信息</a:t>
                      </a:r>
                    </a:p>
                    <a:p>
                      <a:pPr marL="285750" marR="0" indent="-285750">
                        <a:lnSpc>
                          <a:spcPct val="120000"/>
                        </a:lnSpc>
                        <a:spcBef>
                          <a:spcPts val="0"/>
                        </a:spcBef>
                        <a:spcAft>
                          <a:spcPts val="0"/>
                        </a:spcAft>
                        <a:buFont typeface="Arial" panose="020B0604020202020204" pitchFamily="34" charset="0"/>
                        <a:buChar char="•"/>
                      </a:pPr>
                      <a:r>
                        <a:rPr lang="zh-CN" sz="1600" dirty="0">
                          <a:effectLst/>
                        </a:rPr>
                        <a:t>员工登记册/花名册/</a:t>
                      </a:r>
                      <a:br>
                        <a:rPr lang="en-US" altLang="zh-CN" sz="1600" dirty="0">
                          <a:effectLst/>
                        </a:rPr>
                      </a:br>
                      <a:r>
                        <a:rPr lang="zh-CN" sz="1600" dirty="0">
                          <a:effectLst/>
                        </a:rPr>
                        <a:t>工资单</a:t>
                      </a:r>
                    </a:p>
                    <a:p>
                      <a:pPr marL="285750" marR="0" indent="-285750">
                        <a:lnSpc>
                          <a:spcPct val="120000"/>
                        </a:lnSpc>
                        <a:spcBef>
                          <a:spcPts val="0"/>
                        </a:spcBef>
                        <a:spcAft>
                          <a:spcPts val="0"/>
                        </a:spcAft>
                        <a:buFont typeface="Arial" panose="020B0604020202020204" pitchFamily="34" charset="0"/>
                        <a:buChar char="•"/>
                      </a:pPr>
                      <a:r>
                        <a:rPr lang="zh-CN" sz="1600" dirty="0">
                          <a:effectLst/>
                        </a:rPr>
                        <a:t>证书持有者的职位</a:t>
                      </a:r>
                      <a:br>
                        <a:rPr lang="en-US" altLang="zh-CN" sz="1600" dirty="0">
                          <a:effectLst/>
                        </a:rPr>
                      </a:br>
                      <a:r>
                        <a:rPr lang="zh-CN" sz="1600" dirty="0">
                          <a:effectLst/>
                        </a:rPr>
                        <a:t>空缺/招聘广告</a:t>
                      </a:r>
                    </a:p>
                    <a:p>
                      <a:pPr marL="285750" marR="0" indent="-285750">
                        <a:lnSpc>
                          <a:spcPct val="120000"/>
                        </a:lnSpc>
                        <a:spcBef>
                          <a:spcPts val="0"/>
                        </a:spcBef>
                        <a:spcAft>
                          <a:spcPts val="0"/>
                        </a:spcAft>
                        <a:buFont typeface="Arial" panose="020B0604020202020204" pitchFamily="34" charset="0"/>
                        <a:buChar char="•"/>
                      </a:pPr>
                      <a:r>
                        <a:rPr lang="zh-CN" sz="1600" dirty="0">
                          <a:effectLst/>
                        </a:rPr>
                        <a:t>对比同一岗位员工的工资单</a:t>
                      </a:r>
                    </a:p>
                    <a:p>
                      <a:pPr marL="285750" marR="0" indent="-285750">
                        <a:lnSpc>
                          <a:spcPct val="120000"/>
                        </a:lnSpc>
                        <a:spcBef>
                          <a:spcPts val="0"/>
                        </a:spcBef>
                        <a:spcAft>
                          <a:spcPts val="0"/>
                        </a:spcAft>
                        <a:buFont typeface="Arial" panose="020B0604020202020204" pitchFamily="34" charset="0"/>
                        <a:buChar char="•"/>
                      </a:pPr>
                      <a:r>
                        <a:rPr lang="zh-CN" sz="1600" dirty="0">
                          <a:effectLst/>
                        </a:rPr>
                        <a:t>晋升和招聘信息 </a:t>
                      </a:r>
                    </a:p>
                    <a:p>
                      <a:pPr marL="285750" marR="0" indent="-285750">
                        <a:lnSpc>
                          <a:spcPct val="120000"/>
                        </a:lnSpc>
                        <a:spcBef>
                          <a:spcPts val="0"/>
                        </a:spcBef>
                        <a:spcAft>
                          <a:spcPts val="0"/>
                        </a:spcAft>
                        <a:buFont typeface="Arial" panose="020B0604020202020204" pitchFamily="34" charset="0"/>
                        <a:buChar char="•"/>
                      </a:pPr>
                      <a:r>
                        <a:rPr lang="zh-CN" sz="1600" dirty="0">
                          <a:effectLst/>
                        </a:rPr>
                        <a:t>申诉记录</a:t>
                      </a:r>
                    </a:p>
                    <a:p>
                      <a:pPr marL="0" marR="0" algn="l" rtl="0">
                        <a:lnSpc>
                          <a:spcPct val="120000"/>
                        </a:lnSpc>
                        <a:spcBef>
                          <a:spcPts val="0"/>
                        </a:spcBef>
                        <a:spcAft>
                          <a:spcPts val="0"/>
                        </a:spcAft>
                      </a:pPr>
                      <a:endParaRPr lang="en-US" sz="1600" kern="100" dirty="0">
                        <a:effectLst/>
                        <a:latin typeface="Avenir"/>
                        <a:ea typeface="Calibri"/>
                        <a:cs typeface="Times New Roman"/>
                      </a:endParaRPr>
                    </a:p>
                  </a:txBody>
                  <a:tcPr marL="68580" marR="68580" marT="0" marB="0" anchor="ctr"/>
                </a:tc>
                <a:tc>
                  <a:txBody>
                    <a:bodyPr/>
                    <a:lstStyle/>
                    <a:p>
                      <a:pPr marL="180000" marR="0" indent="-180000">
                        <a:lnSpc>
                          <a:spcPct val="120000"/>
                        </a:lnSpc>
                        <a:spcBef>
                          <a:spcPts val="0"/>
                        </a:spcBef>
                        <a:spcAft>
                          <a:spcPts val="0"/>
                        </a:spcAft>
                        <a:buFont typeface="Arial" panose="020B0604020202020204" pitchFamily="34" charset="0"/>
                        <a:buChar char="•"/>
                      </a:pPr>
                      <a:r>
                        <a:rPr lang="zh-CN" sz="1600" dirty="0">
                          <a:effectLst/>
                        </a:rPr>
                        <a:t>人力资源部门</a:t>
                      </a:r>
                    </a:p>
                    <a:p>
                      <a:pPr marL="180000" marR="0" indent="-180000" algn="l" rtl="0">
                        <a:lnSpc>
                          <a:spcPct val="120000"/>
                        </a:lnSpc>
                        <a:spcBef>
                          <a:spcPts val="0"/>
                        </a:spcBef>
                        <a:spcAft>
                          <a:spcPts val="0"/>
                        </a:spcAft>
                        <a:buFont typeface="Arial" panose="020B0604020202020204" pitchFamily="34" charset="0"/>
                        <a:buChar char="•"/>
                      </a:pPr>
                      <a:endParaRPr lang="en-US" sz="1600" kern="100" dirty="0">
                        <a:effectLst/>
                      </a:endParaRPr>
                    </a:p>
                    <a:p>
                      <a:pPr marL="180000" marR="0" indent="-180000">
                        <a:lnSpc>
                          <a:spcPct val="120000"/>
                        </a:lnSpc>
                        <a:spcBef>
                          <a:spcPts val="0"/>
                        </a:spcBef>
                        <a:spcAft>
                          <a:spcPts val="0"/>
                        </a:spcAft>
                        <a:buFont typeface="Arial" panose="020B0604020202020204" pitchFamily="34" charset="0"/>
                        <a:buChar char="•"/>
                      </a:pPr>
                      <a:r>
                        <a:rPr lang="zh-CN" sz="1600" dirty="0">
                          <a:effectLst/>
                        </a:rPr>
                        <a:t>法务部门</a:t>
                      </a:r>
                    </a:p>
                    <a:p>
                      <a:pPr marL="180000" marR="0" indent="-180000" algn="l" rtl="0">
                        <a:lnSpc>
                          <a:spcPct val="120000"/>
                        </a:lnSpc>
                        <a:spcBef>
                          <a:spcPts val="0"/>
                        </a:spcBef>
                        <a:spcAft>
                          <a:spcPts val="0"/>
                        </a:spcAft>
                        <a:buFont typeface="Arial" panose="020B0604020202020204" pitchFamily="34" charset="0"/>
                        <a:buNone/>
                      </a:pPr>
                      <a:endParaRPr lang="en-US" sz="1600" kern="100" dirty="0">
                        <a:effectLst/>
                      </a:endParaRPr>
                    </a:p>
                    <a:p>
                      <a:pPr marL="180000" marR="0" indent="-180000">
                        <a:lnSpc>
                          <a:spcPct val="120000"/>
                        </a:lnSpc>
                        <a:spcBef>
                          <a:spcPts val="0"/>
                        </a:spcBef>
                        <a:spcAft>
                          <a:spcPts val="0"/>
                        </a:spcAft>
                        <a:buFont typeface="Arial" panose="020B0604020202020204" pitchFamily="34" charset="0"/>
                        <a:buChar char="•"/>
                      </a:pPr>
                      <a:r>
                        <a:rPr lang="zh-CN" sz="1600" dirty="0">
                          <a:effectLst/>
                        </a:rPr>
                        <a:t>工资核算部门</a:t>
                      </a:r>
                    </a:p>
                    <a:p>
                      <a:pPr marL="180000" marR="0" indent="-180000" algn="l" rtl="0">
                        <a:lnSpc>
                          <a:spcPct val="120000"/>
                        </a:lnSpc>
                        <a:spcBef>
                          <a:spcPts val="0"/>
                        </a:spcBef>
                        <a:spcAft>
                          <a:spcPts val="0"/>
                        </a:spcAft>
                        <a:buFont typeface="Arial" panose="020B0604020202020204" pitchFamily="34" charset="0"/>
                        <a:buChar char="•"/>
                      </a:pPr>
                      <a:endParaRPr lang="en-US" sz="1600" kern="100" dirty="0">
                        <a:effectLst/>
                      </a:endParaRPr>
                    </a:p>
                    <a:p>
                      <a:pPr marL="180000" marR="0" indent="-180000">
                        <a:lnSpc>
                          <a:spcPct val="120000"/>
                        </a:lnSpc>
                        <a:spcBef>
                          <a:spcPts val="0"/>
                        </a:spcBef>
                        <a:spcAft>
                          <a:spcPts val="0"/>
                        </a:spcAft>
                        <a:buFont typeface="Arial" panose="020B0604020202020204" pitchFamily="34" charset="0"/>
                        <a:buChar char="•"/>
                      </a:pPr>
                      <a:r>
                        <a:rPr lang="zh-CN" sz="1600" dirty="0">
                          <a:effectLst/>
                        </a:rPr>
                        <a:t>高级管理层</a:t>
                      </a:r>
                    </a:p>
                    <a:p>
                      <a:pPr marL="180000" marR="0" indent="-180000" algn="l" rtl="0">
                        <a:lnSpc>
                          <a:spcPct val="120000"/>
                        </a:lnSpc>
                        <a:spcBef>
                          <a:spcPts val="0"/>
                        </a:spcBef>
                        <a:spcAft>
                          <a:spcPts val="0"/>
                        </a:spcAft>
                        <a:buFont typeface="Arial" panose="020B0604020202020204" pitchFamily="34" charset="0"/>
                        <a:buChar char="•"/>
                      </a:pPr>
                      <a:endParaRPr lang="en-US" sz="1600" kern="100" dirty="0">
                        <a:effectLst/>
                      </a:endParaRPr>
                    </a:p>
                    <a:p>
                      <a:pPr marL="180000" marR="0" indent="-180000">
                        <a:lnSpc>
                          <a:spcPct val="120000"/>
                        </a:lnSpc>
                        <a:spcBef>
                          <a:spcPts val="0"/>
                        </a:spcBef>
                        <a:spcAft>
                          <a:spcPts val="0"/>
                        </a:spcAft>
                        <a:buFont typeface="Arial" panose="020B0604020202020204" pitchFamily="34" charset="0"/>
                        <a:buChar char="•"/>
                      </a:pPr>
                      <a:r>
                        <a:rPr lang="zh-CN" sz="1600" dirty="0">
                          <a:effectLst/>
                        </a:rPr>
                        <a:t>员工</a:t>
                      </a:r>
                    </a:p>
                  </a:txBody>
                  <a:tcPr marL="68580" marR="68580" marT="0" marB="0" anchor="ctr"/>
                </a:tc>
                <a:tc>
                  <a:txBody>
                    <a:bodyPr/>
                    <a:lstStyle/>
                    <a:p>
                      <a:pPr marL="0" marR="0">
                        <a:lnSpc>
                          <a:spcPct val="120000"/>
                        </a:lnSpc>
                        <a:spcBef>
                          <a:spcPts val="0"/>
                        </a:spcBef>
                        <a:spcAft>
                          <a:spcPts val="0"/>
                        </a:spcAft>
                      </a:pPr>
                      <a:r>
                        <a:rPr lang="zh-CN" sz="1600" dirty="0">
                          <a:effectLst/>
                        </a:rPr>
                        <a:t>讨论切勿仅限于认证团队。 </a:t>
                      </a:r>
                    </a:p>
                    <a:p>
                      <a:pPr marL="0" marR="0" algn="l" rtl="0">
                        <a:lnSpc>
                          <a:spcPct val="120000"/>
                        </a:lnSpc>
                        <a:spcBef>
                          <a:spcPts val="0"/>
                        </a:spcBef>
                        <a:spcAft>
                          <a:spcPts val="0"/>
                        </a:spcAft>
                      </a:pPr>
                      <a:endParaRPr lang="en-US" sz="1600" kern="100" dirty="0">
                        <a:effectLst/>
                      </a:endParaRPr>
                    </a:p>
                    <a:p>
                      <a:pPr marL="0" marR="0">
                        <a:lnSpc>
                          <a:spcPct val="120000"/>
                        </a:lnSpc>
                        <a:spcBef>
                          <a:spcPts val="0"/>
                        </a:spcBef>
                        <a:spcAft>
                          <a:spcPts val="0"/>
                        </a:spcAft>
                      </a:pPr>
                      <a:r>
                        <a:rPr lang="zh-CN" sz="1600" dirty="0">
                          <a:effectLst/>
                        </a:rPr>
                        <a:t>需特别关注获得培训机会、晋升通道及薪酬福利等事项。</a:t>
                      </a:r>
                    </a:p>
                    <a:p>
                      <a:pPr marL="0" marR="0" algn="l" rtl="0">
                        <a:lnSpc>
                          <a:spcPct val="120000"/>
                        </a:lnSpc>
                        <a:spcBef>
                          <a:spcPts val="0"/>
                        </a:spcBef>
                        <a:spcAft>
                          <a:spcPts val="0"/>
                        </a:spcAft>
                      </a:pPr>
                      <a:endParaRPr lang="en-US" sz="1600" kern="100" dirty="0">
                        <a:effectLst/>
                        <a:latin typeface="Avenir"/>
                        <a:ea typeface="Calibri"/>
                        <a:cs typeface="Times New Roman"/>
                      </a:endParaRPr>
                    </a:p>
                  </a:txBody>
                  <a:tcPr marL="68580" marR="68580" marT="0" marB="0" anchor="ctr"/>
                </a:tc>
                <a:extLst>
                  <a:ext uri="{0D108BD9-81ED-4DB2-BD59-A6C34878D82A}">
                    <a16:rowId xmlns:a16="http://schemas.microsoft.com/office/drawing/2014/main" val="3910909891"/>
                  </a:ext>
                </a:extLst>
              </a:tr>
            </a:tbl>
          </a:graphicData>
        </a:graphic>
      </p:graphicFrame>
      <p:sp>
        <p:nvSpPr>
          <p:cNvPr id="7" name="Title 1">
            <a:extLst>
              <a:ext uri="{FF2B5EF4-FFF2-40B4-BE49-F238E27FC236}">
                <a16:creationId xmlns:a16="http://schemas.microsoft.com/office/drawing/2014/main" id="{BA34A90F-265A-4444-B1ED-2F611C78AFDD}"/>
              </a:ext>
            </a:extLst>
          </p:cNvPr>
          <p:cNvSpPr txBox="1">
            <a:spLocks/>
          </p:cNvSpPr>
          <p:nvPr/>
        </p:nvSpPr>
        <p:spPr>
          <a:xfrm>
            <a:off x="411554" y="300069"/>
            <a:ext cx="9114533"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sz="2800" b="1" i="0" u="none" strike="noStrike" cap="none" normalizeH="0" baseline="0" noProof="0">
                <a:ln>
                  <a:noFill/>
                </a:ln>
                <a:effectLst/>
                <a:uLnTx/>
                <a:uFillTx/>
                <a:ea typeface="+mj-ea"/>
                <a:cs typeface="+mj-cs"/>
              </a:rPr>
              <a:t>FSC核心劳工要求审核 – 最佳实践指南 </a:t>
            </a:r>
          </a:p>
        </p:txBody>
      </p:sp>
      <p:sp>
        <p:nvSpPr>
          <p:cNvPr id="3" name="Isosceles Triangle 2">
            <a:extLst>
              <a:ext uri="{FF2B5EF4-FFF2-40B4-BE49-F238E27FC236}">
                <a16:creationId xmlns:a16="http://schemas.microsoft.com/office/drawing/2014/main" id="{E7223DEB-E271-E475-F60A-589A4E19D313}"/>
              </a:ext>
            </a:extLst>
          </p:cNvPr>
          <p:cNvSpPr/>
          <p:nvPr/>
        </p:nvSpPr>
        <p:spPr>
          <a:xfrm rot="5400000">
            <a:off x="5082257" y="3555749"/>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250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1810992304"/>
              </p:ext>
            </p:extLst>
          </p:nvPr>
        </p:nvGraphicFramePr>
        <p:xfrm>
          <a:off x="536221" y="972766"/>
          <a:ext cx="5024062" cy="5377040"/>
        </p:xfrm>
        <a:graphic>
          <a:graphicData uri="http://schemas.openxmlformats.org/drawingml/2006/table">
            <a:tbl>
              <a:tblPr firstRow="1" firstCol="1" bandRow="1">
                <a:tableStyleId>{073A0DAA-6AF3-43AB-8588-CEC1D06C72B9}</a:tableStyleId>
              </a:tblPr>
              <a:tblGrid>
                <a:gridCol w="1417057">
                  <a:extLst>
                    <a:ext uri="{9D8B030D-6E8A-4147-A177-3AD203B41FA5}">
                      <a16:colId xmlns:a16="http://schemas.microsoft.com/office/drawing/2014/main" val="2144691855"/>
                    </a:ext>
                  </a:extLst>
                </a:gridCol>
                <a:gridCol w="1807539">
                  <a:extLst>
                    <a:ext uri="{9D8B030D-6E8A-4147-A177-3AD203B41FA5}">
                      <a16:colId xmlns:a16="http://schemas.microsoft.com/office/drawing/2014/main" val="3491469328"/>
                    </a:ext>
                  </a:extLst>
                </a:gridCol>
                <a:gridCol w="1799466">
                  <a:extLst>
                    <a:ext uri="{9D8B030D-6E8A-4147-A177-3AD203B41FA5}">
                      <a16:colId xmlns:a16="http://schemas.microsoft.com/office/drawing/2014/main" val="1654366165"/>
                    </a:ext>
                  </a:extLst>
                </a:gridCol>
              </a:tblGrid>
              <a:tr h="469550">
                <a:tc rowSpan="6">
                  <a:txBody>
                    <a:bodyPr/>
                    <a:lstStyle/>
                    <a:p>
                      <a:pPr marL="0" marR="0">
                        <a:lnSpc>
                          <a:spcPct val="120000"/>
                        </a:lnSpc>
                        <a:spcBef>
                          <a:spcPts val="0"/>
                        </a:spcBef>
                        <a:spcAft>
                          <a:spcPts val="0"/>
                        </a:spcAft>
                      </a:pPr>
                      <a:r>
                        <a:rPr lang="zh-CN" sz="1600" b="1" dirty="0">
                          <a:effectLst/>
                        </a:rPr>
                        <a:t>结社自由和</a:t>
                      </a:r>
                      <a:br>
                        <a:rPr lang="en-US" altLang="zh-CN" sz="1600" b="1" dirty="0">
                          <a:effectLst/>
                        </a:rPr>
                      </a:br>
                      <a:r>
                        <a:rPr lang="zh-CN" sz="1600" b="1" dirty="0">
                          <a:effectLst/>
                        </a:rPr>
                        <a:t>集体谈判（FOA &amp; CB）</a:t>
                      </a:r>
                    </a:p>
                    <a:p>
                      <a:pPr marL="0" marR="0" algn="l" rtl="0">
                        <a:lnSpc>
                          <a:spcPct val="120000"/>
                        </a:lnSpc>
                        <a:spcBef>
                          <a:spcPts val="0"/>
                        </a:spcBef>
                        <a:spcAft>
                          <a:spcPts val="0"/>
                        </a:spcAft>
                      </a:pPr>
                      <a:endParaRPr lang="en-US" sz="1600" b="1" kern="100" dirty="0">
                        <a:effectLst/>
                      </a:endParaRPr>
                    </a:p>
                    <a:p>
                      <a:pPr marL="0" marR="0">
                        <a:lnSpc>
                          <a:spcPct val="120000"/>
                        </a:lnSpc>
                        <a:spcBef>
                          <a:spcPts val="0"/>
                        </a:spcBef>
                        <a:spcAft>
                          <a:spcPts val="0"/>
                        </a:spcAft>
                      </a:pPr>
                      <a:r>
                        <a:rPr lang="zh-CN" sz="1600" b="1" dirty="0">
                          <a:effectLst/>
                        </a:rPr>
                        <a:t>国际劳工组织第098号公约</a:t>
                      </a:r>
                    </a:p>
                    <a:p>
                      <a:pPr marL="0" marR="0" algn="l" rtl="0">
                        <a:lnSpc>
                          <a:spcPct val="120000"/>
                        </a:lnSpc>
                        <a:spcBef>
                          <a:spcPts val="0"/>
                        </a:spcBef>
                        <a:spcAft>
                          <a:spcPts val="0"/>
                        </a:spcAft>
                      </a:pPr>
                      <a:endParaRPr lang="en-US" sz="1600" b="1" kern="100" dirty="0">
                        <a:effectLst/>
                      </a:endParaRPr>
                    </a:p>
                    <a:p>
                      <a:pPr marL="0" marR="0" lvl="0" indent="0" algn="l" defTabSz="609585" rtl="0" eaLnBrk="1" fontAlgn="auto" latinLnBrk="0" hangingPunct="1">
                        <a:lnSpc>
                          <a:spcPct val="120000"/>
                        </a:lnSpc>
                        <a:spcBef>
                          <a:spcPts val="0"/>
                        </a:spcBef>
                        <a:spcAft>
                          <a:spcPts val="0"/>
                        </a:spcAft>
                        <a:buClrTx/>
                        <a:buSzTx/>
                        <a:buFontTx/>
                        <a:buNone/>
                        <a:tabLst/>
                        <a:defRPr/>
                      </a:pPr>
                      <a:r>
                        <a:rPr lang="zh-CN" sz="1600" b="1" dirty="0">
                          <a:effectLst/>
                        </a:rPr>
                        <a:t>FSC-STD- 40-004 V3-1，第7.5条</a:t>
                      </a:r>
                    </a:p>
                    <a:p>
                      <a:pPr marL="0" marR="0" algn="l" rtl="0">
                        <a:lnSpc>
                          <a:spcPct val="120000"/>
                        </a:lnSpc>
                        <a:spcBef>
                          <a:spcPts val="0"/>
                        </a:spcBef>
                        <a:spcAft>
                          <a:spcPts val="0"/>
                        </a:spcAft>
                      </a:pPr>
                      <a:endParaRPr lang="en-US" sz="1400" b="1" kern="100" dirty="0">
                        <a:effectLst/>
                        <a:latin typeface="Avenir"/>
                        <a:ea typeface="Calibri"/>
                        <a:cs typeface="Times New Roman"/>
                      </a:endParaRPr>
                    </a:p>
                  </a:txBody>
                  <a:tcPr marL="68580" marR="68580" marT="0" marB="0" anchor="ctr"/>
                </a:tc>
                <a:tc>
                  <a:txBody>
                    <a:bodyPr/>
                    <a:lstStyle/>
                    <a:p>
                      <a:pPr marL="0" marR="0">
                        <a:lnSpc>
                          <a:spcPct val="120000"/>
                        </a:lnSpc>
                        <a:spcBef>
                          <a:spcPts val="0"/>
                        </a:spcBef>
                        <a:spcAft>
                          <a:spcPts val="0"/>
                        </a:spcAft>
                      </a:pPr>
                      <a:r>
                        <a:rPr lang="zh-CN" sz="1600" b="1">
                          <a:effectLst/>
                        </a:rPr>
                        <a:t>核心要素</a:t>
                      </a:r>
                    </a:p>
                  </a:txBody>
                  <a:tcPr marL="68580" marR="68580" marT="0" marB="0" anchor="ctr"/>
                </a:tc>
                <a:tc>
                  <a:txBody>
                    <a:bodyPr/>
                    <a:lstStyle/>
                    <a:p>
                      <a:pPr marL="0" marR="0">
                        <a:lnSpc>
                          <a:spcPct val="120000"/>
                        </a:lnSpc>
                        <a:spcBef>
                          <a:spcPts val="0"/>
                        </a:spcBef>
                        <a:spcAft>
                          <a:spcPts val="0"/>
                        </a:spcAft>
                      </a:pPr>
                      <a:r>
                        <a:rPr lang="zh-CN" sz="1600" b="1">
                          <a:effectLst/>
                        </a:rPr>
                        <a:t>为什么？</a:t>
                      </a:r>
                    </a:p>
                  </a:txBody>
                  <a:tcPr marL="68580" marR="68580" marT="0" marB="0" anchor="ctr"/>
                </a:tc>
                <a:extLst>
                  <a:ext uri="{0D108BD9-81ED-4DB2-BD59-A6C34878D82A}">
                    <a16:rowId xmlns:a16="http://schemas.microsoft.com/office/drawing/2014/main" val="382595915"/>
                  </a:ext>
                </a:extLst>
              </a:tr>
              <a:tr h="650390">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600" dirty="0">
                          <a:effectLst/>
                        </a:rPr>
                        <a:t>工会</a:t>
                      </a:r>
                    </a:p>
                  </a:txBody>
                  <a:tcPr marL="68580" marR="68580" marT="0" marB="0" anchor="ctr"/>
                </a:tc>
                <a:tc>
                  <a:txBody>
                    <a:bodyPr/>
                    <a:lstStyle/>
                    <a:p>
                      <a:pPr marL="0" marR="0">
                        <a:lnSpc>
                          <a:spcPct val="120000"/>
                        </a:lnSpc>
                        <a:spcBef>
                          <a:spcPts val="0"/>
                        </a:spcBef>
                        <a:spcAft>
                          <a:spcPts val="0"/>
                        </a:spcAft>
                      </a:pPr>
                      <a:r>
                        <a:rPr lang="zh-CN" sz="1600" dirty="0">
                          <a:effectLst/>
                        </a:rPr>
                        <a:t>代表员工集体权益的合法平台</a:t>
                      </a:r>
                    </a:p>
                  </a:txBody>
                  <a:tcPr marL="68580" marR="68580" marT="0" marB="0" anchor="ctr"/>
                </a:tc>
                <a:extLst>
                  <a:ext uri="{0D108BD9-81ED-4DB2-BD59-A6C34878D82A}">
                    <a16:rowId xmlns:a16="http://schemas.microsoft.com/office/drawing/2014/main" val="2881716675"/>
                  </a:ext>
                </a:extLst>
              </a:tr>
              <a:tr h="946022">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nSpc>
                          <a:spcPct val="120000"/>
                        </a:lnSpc>
                        <a:spcBef>
                          <a:spcPts val="0"/>
                        </a:spcBef>
                        <a:spcAft>
                          <a:spcPts val="0"/>
                        </a:spcAft>
                      </a:pPr>
                      <a:r>
                        <a:rPr lang="zh-CN" sz="1600" dirty="0">
                          <a:effectLst/>
                        </a:rPr>
                        <a:t>集体谈判协议</a:t>
                      </a:r>
                    </a:p>
                  </a:txBody>
                  <a:tcPr marL="68580" marR="68580" marT="0" marB="0" anchor="ctr"/>
                </a:tc>
                <a:tc>
                  <a:txBody>
                    <a:bodyPr/>
                    <a:lstStyle/>
                    <a:p>
                      <a:pPr marL="0" marR="0">
                        <a:lnSpc>
                          <a:spcPct val="120000"/>
                        </a:lnSpc>
                        <a:spcBef>
                          <a:spcPts val="0"/>
                        </a:spcBef>
                        <a:spcAft>
                          <a:spcPts val="0"/>
                        </a:spcAft>
                      </a:pPr>
                      <a:r>
                        <a:rPr lang="zh-CN" altLang="en-US" sz="1600" dirty="0">
                          <a:effectLst/>
                        </a:rPr>
                        <a:t>劳资双方</a:t>
                      </a:r>
                      <a:r>
                        <a:rPr lang="zh-CN" sz="1600" dirty="0">
                          <a:effectLst/>
                        </a:rPr>
                        <a:t>自愿协商</a:t>
                      </a:r>
                      <a:r>
                        <a:rPr lang="zh-CN" altLang="en-US" sz="1600" dirty="0">
                          <a:effectLst/>
                        </a:rPr>
                        <a:t>达成的</a:t>
                      </a:r>
                      <a:r>
                        <a:rPr lang="zh-CN" sz="1600" dirty="0">
                          <a:effectLst/>
                        </a:rPr>
                        <a:t>结果。 </a:t>
                      </a:r>
                    </a:p>
                  </a:txBody>
                  <a:tcPr marL="68580" marR="68580" marT="0" marB="0" anchor="ctr"/>
                </a:tc>
                <a:extLst>
                  <a:ext uri="{0D108BD9-81ED-4DB2-BD59-A6C34878D82A}">
                    <a16:rowId xmlns:a16="http://schemas.microsoft.com/office/drawing/2014/main" val="3035543280"/>
                  </a:ext>
                </a:extLst>
              </a:tr>
              <a:tr h="1241655">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600">
                          <a:effectLst/>
                        </a:rPr>
                        <a:t>员工代表</a:t>
                      </a:r>
                    </a:p>
                  </a:txBody>
                  <a:tcPr marL="68580" marR="68580" marT="0" marB="0" anchor="ctr"/>
                </a:tc>
                <a:tc>
                  <a:txBody>
                    <a:bodyPr/>
                    <a:lstStyle/>
                    <a:p>
                      <a:pPr marL="0" marR="0">
                        <a:lnSpc>
                          <a:spcPct val="120000"/>
                        </a:lnSpc>
                        <a:spcBef>
                          <a:spcPts val="0"/>
                        </a:spcBef>
                        <a:spcAft>
                          <a:spcPts val="0"/>
                        </a:spcAft>
                      </a:pPr>
                      <a:r>
                        <a:rPr lang="zh-CN" sz="1600" dirty="0">
                          <a:effectLst/>
                        </a:rPr>
                        <a:t>由员工代表与管理层就任何问题进行沟通。 </a:t>
                      </a:r>
                    </a:p>
                  </a:txBody>
                  <a:tcPr marL="68580" marR="68580" marT="0" marB="0" anchor="ctr"/>
                </a:tc>
                <a:extLst>
                  <a:ext uri="{0D108BD9-81ED-4DB2-BD59-A6C34878D82A}">
                    <a16:rowId xmlns:a16="http://schemas.microsoft.com/office/drawing/2014/main" val="2305686277"/>
                  </a:ext>
                </a:extLst>
              </a:tr>
              <a:tr h="1123401">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600">
                          <a:effectLst/>
                        </a:rPr>
                        <a:t>内部投诉机制</a:t>
                      </a:r>
                    </a:p>
                  </a:txBody>
                  <a:tcPr marL="68580" marR="68580" marT="0" marB="0" anchor="ctr"/>
                </a:tc>
                <a:tc>
                  <a:txBody>
                    <a:bodyPr/>
                    <a:lstStyle/>
                    <a:p>
                      <a:pPr marL="0" marR="0">
                        <a:lnSpc>
                          <a:spcPct val="120000"/>
                        </a:lnSpc>
                        <a:spcBef>
                          <a:spcPts val="0"/>
                        </a:spcBef>
                        <a:spcAft>
                          <a:spcPts val="0"/>
                        </a:spcAft>
                      </a:pPr>
                      <a:r>
                        <a:rPr lang="zh-CN" sz="1600" dirty="0">
                          <a:effectLst/>
                        </a:rPr>
                        <a:t>表明员工享有提出诉求（申诉）的</a:t>
                      </a:r>
                      <a:br>
                        <a:rPr lang="en-US" altLang="zh-CN" sz="1600" dirty="0">
                          <a:effectLst/>
                        </a:rPr>
                      </a:br>
                      <a:r>
                        <a:rPr lang="zh-CN" sz="1600" dirty="0">
                          <a:effectLst/>
                        </a:rPr>
                        <a:t>权利。 </a:t>
                      </a:r>
                    </a:p>
                  </a:txBody>
                  <a:tcPr marL="68580" marR="68580" marT="0" marB="0" anchor="ctr"/>
                </a:tc>
                <a:extLst>
                  <a:ext uri="{0D108BD9-81ED-4DB2-BD59-A6C34878D82A}">
                    <a16:rowId xmlns:a16="http://schemas.microsoft.com/office/drawing/2014/main" val="3491506083"/>
                  </a:ext>
                </a:extLst>
              </a:tr>
              <a:tr h="94602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600">
                          <a:effectLst/>
                        </a:rPr>
                        <a:t>罢工</a:t>
                      </a:r>
                    </a:p>
                  </a:txBody>
                  <a:tcPr marL="68580" marR="68580" marT="0" marB="0" anchor="ctr"/>
                </a:tc>
                <a:tc>
                  <a:txBody>
                    <a:bodyPr/>
                    <a:lstStyle/>
                    <a:p>
                      <a:pPr marL="0" marR="0">
                        <a:lnSpc>
                          <a:spcPct val="120000"/>
                        </a:lnSpc>
                        <a:spcBef>
                          <a:spcPts val="0"/>
                        </a:spcBef>
                        <a:spcAft>
                          <a:spcPts val="0"/>
                        </a:spcAft>
                      </a:pPr>
                      <a:r>
                        <a:rPr lang="zh-CN" sz="1600" dirty="0">
                          <a:effectLst/>
                        </a:rPr>
                        <a:t>员工行使权利的</a:t>
                      </a:r>
                      <a:br>
                        <a:rPr lang="en-US" altLang="zh-CN" sz="1600" dirty="0">
                          <a:effectLst/>
                        </a:rPr>
                      </a:br>
                      <a:r>
                        <a:rPr lang="zh-CN" sz="1600" dirty="0">
                          <a:effectLst/>
                        </a:rPr>
                        <a:t>渠道。 </a:t>
                      </a:r>
                    </a:p>
                  </a:txBody>
                  <a:tcPr marL="68580" marR="68580" marT="0" marB="0" anchor="ctr"/>
                </a:tc>
                <a:extLst>
                  <a:ext uri="{0D108BD9-81ED-4DB2-BD59-A6C34878D82A}">
                    <a16:rowId xmlns:a16="http://schemas.microsoft.com/office/drawing/2014/main" val="593067192"/>
                  </a:ext>
                </a:extLst>
              </a:tr>
            </a:tbl>
          </a:graphicData>
        </a:graphic>
      </p:graphicFrame>
      <p:graphicFrame>
        <p:nvGraphicFramePr>
          <p:cNvPr id="6" name="Table 5">
            <a:extLst>
              <a:ext uri="{FF2B5EF4-FFF2-40B4-BE49-F238E27FC236}">
                <a16:creationId xmlns:a16="http://schemas.microsoft.com/office/drawing/2014/main" id="{52DA0EDA-004D-45DF-BCF7-0BAE2FED6A5E}"/>
              </a:ext>
            </a:extLst>
          </p:cNvPr>
          <p:cNvGraphicFramePr>
            <a:graphicFrameLocks noGrp="1"/>
          </p:cNvGraphicFramePr>
          <p:nvPr>
            <p:extLst>
              <p:ext uri="{D42A27DB-BD31-4B8C-83A1-F6EECF244321}">
                <p14:modId xmlns:p14="http://schemas.microsoft.com/office/powerpoint/2010/main" val="2363541701"/>
              </p:ext>
            </p:extLst>
          </p:nvPr>
        </p:nvGraphicFramePr>
        <p:xfrm>
          <a:off x="6096000" y="972766"/>
          <a:ext cx="5962650" cy="5377040"/>
        </p:xfrm>
        <a:graphic>
          <a:graphicData uri="http://schemas.openxmlformats.org/drawingml/2006/table">
            <a:tbl>
              <a:tblPr firstRow="1" bandCol="1">
                <a:tableStyleId>{073A0DAA-6AF3-43AB-8588-CEC1D06C72B9}</a:tableStyleId>
              </a:tblPr>
              <a:tblGrid>
                <a:gridCol w="2618798">
                  <a:extLst>
                    <a:ext uri="{9D8B030D-6E8A-4147-A177-3AD203B41FA5}">
                      <a16:colId xmlns:a16="http://schemas.microsoft.com/office/drawing/2014/main" val="3720281411"/>
                    </a:ext>
                  </a:extLst>
                </a:gridCol>
                <a:gridCol w="1753177">
                  <a:extLst>
                    <a:ext uri="{9D8B030D-6E8A-4147-A177-3AD203B41FA5}">
                      <a16:colId xmlns:a16="http://schemas.microsoft.com/office/drawing/2014/main" val="981832637"/>
                    </a:ext>
                  </a:extLst>
                </a:gridCol>
                <a:gridCol w="1590675">
                  <a:extLst>
                    <a:ext uri="{9D8B030D-6E8A-4147-A177-3AD203B41FA5}">
                      <a16:colId xmlns:a16="http://schemas.microsoft.com/office/drawing/2014/main" val="181992794"/>
                    </a:ext>
                  </a:extLst>
                </a:gridCol>
              </a:tblGrid>
              <a:tr h="495225">
                <a:tc>
                  <a:txBody>
                    <a:bodyPr/>
                    <a:lstStyle/>
                    <a:p>
                      <a:pPr marL="0" marR="0">
                        <a:lnSpc>
                          <a:spcPct val="107000"/>
                        </a:lnSpc>
                        <a:spcBef>
                          <a:spcPts val="0"/>
                        </a:spcBef>
                        <a:spcAft>
                          <a:spcPts val="0"/>
                        </a:spcAft>
                      </a:pPr>
                      <a:r>
                        <a:rPr lang="zh-CN" sz="1600" b="1">
                          <a:effectLst/>
                        </a:rPr>
                        <a:t>核查要点及信息源</a:t>
                      </a:r>
                    </a:p>
                  </a:txBody>
                  <a:tcPr marL="68580" marR="68580" marT="0" marB="0" anchor="ctr"/>
                </a:tc>
                <a:tc>
                  <a:txBody>
                    <a:bodyPr/>
                    <a:lstStyle/>
                    <a:p>
                      <a:pPr marL="0" marR="0">
                        <a:lnSpc>
                          <a:spcPct val="107000"/>
                        </a:lnSpc>
                        <a:spcBef>
                          <a:spcPts val="0"/>
                        </a:spcBef>
                        <a:spcAft>
                          <a:spcPts val="0"/>
                        </a:spcAft>
                      </a:pPr>
                      <a:r>
                        <a:rPr lang="zh-CN" sz="1600" b="1">
                          <a:effectLst/>
                        </a:rPr>
                        <a:t>面谈对象</a:t>
                      </a:r>
                    </a:p>
                  </a:txBody>
                  <a:tcPr marL="68580" marR="68580" marT="0" marB="0" anchor="ctr"/>
                </a:tc>
                <a:tc>
                  <a:txBody>
                    <a:bodyPr/>
                    <a:lstStyle/>
                    <a:p>
                      <a:pPr marL="0" lvl="0">
                        <a:lnSpc>
                          <a:spcPct val="107000"/>
                        </a:lnSpc>
                        <a:spcBef>
                          <a:spcPts val="0"/>
                        </a:spcBef>
                        <a:spcAft>
                          <a:spcPts val="0"/>
                        </a:spcAft>
                        <a:buNone/>
                      </a:pPr>
                      <a:r>
                        <a:rPr lang="zh-CN" sz="1600" b="1">
                          <a:effectLst/>
                        </a:rPr>
                        <a:t>注意事项</a:t>
                      </a:r>
                    </a:p>
                  </a:txBody>
                  <a:tcPr marL="68580" marR="68580" marT="0" marB="0" anchor="ctr"/>
                </a:tc>
                <a:extLst>
                  <a:ext uri="{0D108BD9-81ED-4DB2-BD59-A6C34878D82A}">
                    <a16:rowId xmlns:a16="http://schemas.microsoft.com/office/drawing/2014/main" val="382595915"/>
                  </a:ext>
                </a:extLst>
              </a:tr>
              <a:tr h="4881815">
                <a:tc>
                  <a:txBody>
                    <a:bodyPr/>
                    <a:lstStyle/>
                    <a:p>
                      <a:pPr marL="285750" marR="0" indent="-285750">
                        <a:lnSpc>
                          <a:spcPct val="120000"/>
                        </a:lnSpc>
                        <a:spcBef>
                          <a:spcPts val="0"/>
                        </a:spcBef>
                        <a:spcAft>
                          <a:spcPts val="0"/>
                        </a:spcAft>
                        <a:buFont typeface="Arial" panose="020B0604020202020204" pitchFamily="34" charset="0"/>
                        <a:buChar char="•"/>
                      </a:pPr>
                      <a:r>
                        <a:rPr lang="zh-CN" sz="1600" dirty="0">
                          <a:effectLst/>
                        </a:rPr>
                        <a:t>政策</a:t>
                      </a:r>
                    </a:p>
                    <a:p>
                      <a:pPr marL="285750" marR="0" indent="-285750">
                        <a:lnSpc>
                          <a:spcPct val="120000"/>
                        </a:lnSpc>
                        <a:spcBef>
                          <a:spcPts val="0"/>
                        </a:spcBef>
                        <a:spcAft>
                          <a:spcPts val="0"/>
                        </a:spcAft>
                        <a:buFont typeface="Arial" panose="020B0604020202020204" pitchFamily="34" charset="0"/>
                        <a:buChar char="•"/>
                      </a:pPr>
                      <a:r>
                        <a:rPr lang="zh-CN" sz="1600" dirty="0">
                          <a:effectLst/>
                        </a:rPr>
                        <a:t>CBA（集体谈判协议）</a:t>
                      </a:r>
                    </a:p>
                    <a:p>
                      <a:pPr marL="285750" marR="0" indent="-285750">
                        <a:lnSpc>
                          <a:spcPct val="120000"/>
                        </a:lnSpc>
                        <a:spcBef>
                          <a:spcPts val="0"/>
                        </a:spcBef>
                        <a:spcAft>
                          <a:spcPts val="0"/>
                        </a:spcAft>
                        <a:buFont typeface="Arial" panose="020B0604020202020204" pitchFamily="34" charset="0"/>
                        <a:buChar char="•"/>
                      </a:pPr>
                      <a:r>
                        <a:rPr lang="zh-CN" sz="1600" dirty="0">
                          <a:effectLst/>
                        </a:rPr>
                        <a:t>员工代表职权范围/职责</a:t>
                      </a:r>
                    </a:p>
                    <a:p>
                      <a:pPr marL="285750" marR="0" indent="-285750">
                        <a:lnSpc>
                          <a:spcPct val="120000"/>
                        </a:lnSpc>
                        <a:spcBef>
                          <a:spcPts val="0"/>
                        </a:spcBef>
                        <a:spcAft>
                          <a:spcPts val="0"/>
                        </a:spcAft>
                        <a:buFont typeface="Arial" panose="020B0604020202020204" pitchFamily="34" charset="0"/>
                        <a:buChar char="•"/>
                      </a:pPr>
                      <a:r>
                        <a:rPr lang="zh-CN" sz="1600" dirty="0">
                          <a:effectLst/>
                        </a:rPr>
                        <a:t>工会职权范围或会议</a:t>
                      </a:r>
                      <a:br>
                        <a:rPr lang="en-US" altLang="zh-CN" sz="1600" dirty="0">
                          <a:effectLst/>
                        </a:rPr>
                      </a:br>
                      <a:r>
                        <a:rPr lang="zh-CN" sz="1600" dirty="0">
                          <a:effectLst/>
                        </a:rPr>
                        <a:t>摘要</a:t>
                      </a:r>
                    </a:p>
                    <a:p>
                      <a:pPr marL="285750" marR="0" lvl="0" indent="-2857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zh-CN" sz="1600" dirty="0">
                          <a:effectLst/>
                        </a:rPr>
                        <a:t>员工代表报告</a:t>
                      </a:r>
                    </a:p>
                    <a:p>
                      <a:pPr marL="285750" marR="0" lvl="0" indent="-2857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zh-CN" sz="1600" dirty="0">
                          <a:effectLst/>
                        </a:rPr>
                        <a:t>管理层与员工之间的</a:t>
                      </a:r>
                      <a:br>
                        <a:rPr lang="en-US" altLang="zh-CN" sz="1600" dirty="0">
                          <a:effectLst/>
                        </a:rPr>
                      </a:br>
                      <a:r>
                        <a:rPr lang="zh-CN" sz="1600" dirty="0">
                          <a:effectLst/>
                        </a:rPr>
                        <a:t>沟通记录</a:t>
                      </a:r>
                    </a:p>
                    <a:p>
                      <a:pPr marL="285750" marR="0" lvl="0" indent="-2857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zh-CN" sz="1600" dirty="0">
                          <a:effectLst/>
                        </a:rPr>
                        <a:t>投诉记录</a:t>
                      </a:r>
                    </a:p>
                    <a:p>
                      <a:pPr marL="285750" marR="0" lvl="0" indent="-2857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zh-CN" sz="1600" dirty="0">
                          <a:effectLst/>
                        </a:rPr>
                        <a:t>关于罢工的新闻文章</a:t>
                      </a:r>
                    </a:p>
                    <a:p>
                      <a:pPr marL="285750" marR="0" lvl="0" indent="-2857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zh-CN" sz="1600" dirty="0">
                          <a:effectLst/>
                        </a:rPr>
                        <a:t>意见箱</a:t>
                      </a:r>
                    </a:p>
                    <a:p>
                      <a:pPr marL="285750" marR="0" lvl="0" indent="-28575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zh-CN" sz="1600" dirty="0">
                          <a:effectLst/>
                        </a:rPr>
                        <a:t>申诉记录</a:t>
                      </a:r>
                    </a:p>
                  </a:txBody>
                  <a:tcPr marL="68580" marR="68580" marT="0" marB="0" anchor="ctr"/>
                </a:tc>
                <a:tc>
                  <a:txBody>
                    <a:bodyPr/>
                    <a:lstStyle/>
                    <a:p>
                      <a:pPr marL="180000" marR="0" indent="-180000">
                        <a:lnSpc>
                          <a:spcPct val="120000"/>
                        </a:lnSpc>
                        <a:spcBef>
                          <a:spcPts val="0"/>
                        </a:spcBef>
                        <a:spcAft>
                          <a:spcPts val="0"/>
                        </a:spcAft>
                        <a:buFont typeface="Arial" panose="020B0604020202020204" pitchFamily="34" charset="0"/>
                        <a:buChar char="•"/>
                      </a:pPr>
                      <a:r>
                        <a:rPr lang="zh-CN" sz="1600" dirty="0">
                          <a:effectLst/>
                        </a:rPr>
                        <a:t>人力资源部门</a:t>
                      </a:r>
                    </a:p>
                    <a:p>
                      <a:pPr marL="180000" marR="0" indent="-180000" algn="l" rtl="0">
                        <a:lnSpc>
                          <a:spcPct val="120000"/>
                        </a:lnSpc>
                        <a:spcBef>
                          <a:spcPts val="0"/>
                        </a:spcBef>
                        <a:spcAft>
                          <a:spcPts val="0"/>
                        </a:spcAft>
                        <a:buFont typeface="Arial" panose="020B0604020202020204" pitchFamily="34" charset="0"/>
                        <a:buNone/>
                      </a:pPr>
                      <a:endParaRPr lang="en-US" sz="1600" kern="100" dirty="0">
                        <a:effectLst/>
                      </a:endParaRPr>
                    </a:p>
                    <a:p>
                      <a:pPr marL="180000" marR="0" indent="-180000">
                        <a:lnSpc>
                          <a:spcPct val="120000"/>
                        </a:lnSpc>
                        <a:spcBef>
                          <a:spcPts val="0"/>
                        </a:spcBef>
                        <a:spcAft>
                          <a:spcPts val="0"/>
                        </a:spcAft>
                        <a:buFont typeface="Arial" panose="020B0604020202020204" pitchFamily="34" charset="0"/>
                        <a:buChar char="•"/>
                      </a:pPr>
                      <a:r>
                        <a:rPr lang="zh-CN" sz="1600" dirty="0">
                          <a:effectLst/>
                        </a:rPr>
                        <a:t>法务部门</a:t>
                      </a:r>
                    </a:p>
                    <a:p>
                      <a:pPr marL="180000" marR="0" indent="-180000" algn="l" rtl="0">
                        <a:lnSpc>
                          <a:spcPct val="120000"/>
                        </a:lnSpc>
                        <a:spcBef>
                          <a:spcPts val="0"/>
                        </a:spcBef>
                        <a:spcAft>
                          <a:spcPts val="0"/>
                        </a:spcAft>
                        <a:buFont typeface="Arial" panose="020B0604020202020204" pitchFamily="34" charset="0"/>
                        <a:buChar char="•"/>
                      </a:pPr>
                      <a:endParaRPr lang="en-US" sz="1600" kern="100" dirty="0">
                        <a:effectLst/>
                      </a:endParaRPr>
                    </a:p>
                    <a:p>
                      <a:pPr marL="180000" marR="0" indent="-180000">
                        <a:lnSpc>
                          <a:spcPct val="120000"/>
                        </a:lnSpc>
                        <a:spcBef>
                          <a:spcPts val="0"/>
                        </a:spcBef>
                        <a:spcAft>
                          <a:spcPts val="0"/>
                        </a:spcAft>
                        <a:buFont typeface="Arial" panose="020B0604020202020204" pitchFamily="34" charset="0"/>
                        <a:buChar char="•"/>
                      </a:pPr>
                      <a:r>
                        <a:rPr lang="zh-CN" sz="1600" dirty="0">
                          <a:effectLst/>
                        </a:rPr>
                        <a:t>员工代表</a:t>
                      </a:r>
                    </a:p>
                    <a:p>
                      <a:pPr marL="180000" marR="0" indent="-180000" algn="l" rtl="0">
                        <a:lnSpc>
                          <a:spcPct val="120000"/>
                        </a:lnSpc>
                        <a:spcBef>
                          <a:spcPts val="0"/>
                        </a:spcBef>
                        <a:spcAft>
                          <a:spcPts val="0"/>
                        </a:spcAft>
                        <a:buFont typeface="Arial" panose="020B0604020202020204" pitchFamily="34" charset="0"/>
                        <a:buChar char="•"/>
                      </a:pPr>
                      <a:endParaRPr lang="en-US" sz="1600" kern="100" dirty="0">
                        <a:effectLst/>
                      </a:endParaRPr>
                    </a:p>
                    <a:p>
                      <a:pPr marL="180000" marR="0" indent="-180000">
                        <a:lnSpc>
                          <a:spcPct val="120000"/>
                        </a:lnSpc>
                        <a:spcBef>
                          <a:spcPts val="0"/>
                        </a:spcBef>
                        <a:spcAft>
                          <a:spcPts val="0"/>
                        </a:spcAft>
                        <a:buFont typeface="Arial" panose="020B0604020202020204" pitchFamily="34" charset="0"/>
                        <a:buChar char="•"/>
                      </a:pPr>
                      <a:r>
                        <a:rPr lang="zh-CN" sz="1600" dirty="0">
                          <a:effectLst/>
                        </a:rPr>
                        <a:t>工会代表</a:t>
                      </a:r>
                    </a:p>
                  </a:txBody>
                  <a:tcPr marL="68580" marR="68580" marT="0" marB="0" anchor="ctr"/>
                </a:tc>
                <a:tc>
                  <a:txBody>
                    <a:bodyPr/>
                    <a:lstStyle/>
                    <a:p>
                      <a:pPr marL="0" lvl="0">
                        <a:lnSpc>
                          <a:spcPct val="120000"/>
                        </a:lnSpc>
                        <a:spcBef>
                          <a:spcPts val="0"/>
                        </a:spcBef>
                        <a:spcAft>
                          <a:spcPts val="0"/>
                        </a:spcAft>
                        <a:buNone/>
                      </a:pPr>
                      <a:r>
                        <a:rPr lang="zh-CN" sz="1600" b="0" u="none" strike="noStrike" cap="none" noProof="0" dirty="0">
                          <a:solidFill>
                            <a:schemeClr val="tx1"/>
                          </a:solidFill>
                          <a:effectLst/>
                        </a:rPr>
                        <a:t>必做事项：</a:t>
                      </a:r>
                    </a:p>
                    <a:p>
                      <a:pPr marL="285750" lvl="0" indent="-285750">
                        <a:lnSpc>
                          <a:spcPct val="120000"/>
                        </a:lnSpc>
                        <a:spcBef>
                          <a:spcPts val="0"/>
                        </a:spcBef>
                        <a:spcAft>
                          <a:spcPts val="0"/>
                        </a:spcAft>
                        <a:buFont typeface="Arial" panose="020B0604020202020204" pitchFamily="34" charset="0"/>
                        <a:buChar char="•"/>
                      </a:pPr>
                      <a:r>
                        <a:rPr lang="zh-CN" sz="1600" b="0" u="none" strike="noStrike" cap="none" noProof="0" dirty="0">
                          <a:solidFill>
                            <a:schemeClr val="tx1"/>
                          </a:solidFill>
                          <a:effectLst/>
                        </a:rPr>
                        <a:t>检查记录的</a:t>
                      </a:r>
                      <a:r>
                        <a:rPr lang="zh-CN" sz="1600" b="0" u="none" strike="noStrike" cap="none" noProof="0" dirty="0">
                          <a:solidFill>
                            <a:schemeClr val="tx1"/>
                          </a:solidFill>
                          <a:effectLst/>
                          <a:sym typeface="Arial"/>
                        </a:rPr>
                        <a:t>方式</a:t>
                      </a:r>
                    </a:p>
                    <a:p>
                      <a:pPr marL="285750" lvl="0" indent="-285750">
                        <a:lnSpc>
                          <a:spcPct val="120000"/>
                        </a:lnSpc>
                        <a:spcBef>
                          <a:spcPts val="0"/>
                        </a:spcBef>
                        <a:spcAft>
                          <a:spcPts val="0"/>
                        </a:spcAft>
                        <a:buFont typeface="Arial" panose="020B0604020202020204" pitchFamily="34" charset="0"/>
                        <a:buChar char="•"/>
                      </a:pPr>
                      <a:r>
                        <a:rPr lang="zh-CN" sz="1600" b="0" u="none" strike="noStrike" cap="none" baseline="0" noProof="0" dirty="0">
                          <a:solidFill>
                            <a:srgbClr val="2B2E2F"/>
                          </a:solidFill>
                          <a:effectLst/>
                        </a:rPr>
                        <a:t>对信息进行交叉验证</a:t>
                      </a:r>
                    </a:p>
                    <a:p>
                      <a:pPr marL="0" lvl="0" algn="l" rtl="0">
                        <a:lnSpc>
                          <a:spcPct val="120000"/>
                        </a:lnSpc>
                        <a:spcBef>
                          <a:spcPts val="0"/>
                        </a:spcBef>
                        <a:spcAft>
                          <a:spcPts val="0"/>
                        </a:spcAft>
                        <a:buNone/>
                      </a:pPr>
                      <a:endParaRPr lang="en-US" sz="1600" b="0" u="none" strike="noStrike" kern="100" cap="none" noProof="0" dirty="0">
                        <a:solidFill>
                          <a:schemeClr val="tx1"/>
                        </a:solidFill>
                        <a:effectLst/>
                      </a:endParaRPr>
                    </a:p>
                    <a:p>
                      <a:pPr marL="0" lvl="0">
                        <a:lnSpc>
                          <a:spcPct val="120000"/>
                        </a:lnSpc>
                        <a:spcBef>
                          <a:spcPts val="0"/>
                        </a:spcBef>
                        <a:spcAft>
                          <a:spcPts val="0"/>
                        </a:spcAft>
                        <a:buNone/>
                      </a:pPr>
                      <a:r>
                        <a:rPr lang="zh-CN" sz="1600" b="0" u="none" strike="noStrike" cap="none" noProof="0" dirty="0">
                          <a:solidFill>
                            <a:schemeClr val="tx1"/>
                          </a:solidFill>
                          <a:effectLst/>
                          <a:sym typeface="Arial"/>
                        </a:rPr>
                        <a:t>切勿将委员会的存在理所当然地认为其行之有效</a:t>
                      </a:r>
                    </a:p>
                    <a:p>
                      <a:pPr marL="0" lvl="0" algn="l" rtl="0">
                        <a:lnSpc>
                          <a:spcPct val="120000"/>
                        </a:lnSpc>
                        <a:spcBef>
                          <a:spcPts val="0"/>
                        </a:spcBef>
                        <a:spcAft>
                          <a:spcPts val="0"/>
                        </a:spcAft>
                        <a:buNone/>
                      </a:pPr>
                      <a:endParaRPr lang="en-US" sz="1600" kern="100" dirty="0">
                        <a:effectLst/>
                        <a:latin typeface="Avenir"/>
                        <a:ea typeface="Calibri"/>
                        <a:cs typeface="Times New Roman"/>
                      </a:endParaRPr>
                    </a:p>
                  </a:txBody>
                  <a:tcPr marL="68580" marR="68580" marT="0" marB="0" anchor="ctr"/>
                </a:tc>
                <a:extLst>
                  <a:ext uri="{0D108BD9-81ED-4DB2-BD59-A6C34878D82A}">
                    <a16:rowId xmlns:a16="http://schemas.microsoft.com/office/drawing/2014/main" val="2881716675"/>
                  </a:ext>
                </a:extLst>
              </a:tr>
            </a:tbl>
          </a:graphicData>
        </a:graphic>
      </p:graphicFrame>
      <p:sp>
        <p:nvSpPr>
          <p:cNvPr id="7" name="Title 1">
            <a:extLst>
              <a:ext uri="{FF2B5EF4-FFF2-40B4-BE49-F238E27FC236}">
                <a16:creationId xmlns:a16="http://schemas.microsoft.com/office/drawing/2014/main" id="{D9B44E0E-8322-4033-ABF1-961215092F4C}"/>
              </a:ext>
            </a:extLst>
          </p:cNvPr>
          <p:cNvSpPr txBox="1">
            <a:spLocks/>
          </p:cNvSpPr>
          <p:nvPr/>
        </p:nvSpPr>
        <p:spPr>
          <a:xfrm>
            <a:off x="536221" y="213941"/>
            <a:ext cx="8807803" cy="7588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sz="2800" b="1" i="0" u="none" strike="noStrike" cap="none" normalizeH="0" baseline="0" noProof="0">
                <a:ln>
                  <a:noFill/>
                </a:ln>
                <a:effectLst/>
                <a:uLnTx/>
                <a:uFillTx/>
                <a:ea typeface="+mj-ea"/>
                <a:cs typeface="+mj-cs"/>
              </a:rPr>
              <a:t>FSC核心劳工要求审核 – 最佳实践指南</a:t>
            </a:r>
          </a:p>
        </p:txBody>
      </p:sp>
      <p:sp>
        <p:nvSpPr>
          <p:cNvPr id="8" name="Isosceles Triangle 7">
            <a:extLst>
              <a:ext uri="{FF2B5EF4-FFF2-40B4-BE49-F238E27FC236}">
                <a16:creationId xmlns:a16="http://schemas.microsoft.com/office/drawing/2014/main" id="{80697FE7-22C1-D340-FFCE-D06D7D3AAB9A}"/>
              </a:ext>
            </a:extLst>
          </p:cNvPr>
          <p:cNvSpPr/>
          <p:nvPr/>
        </p:nvSpPr>
        <p:spPr>
          <a:xfrm rot="5400000">
            <a:off x="5037920" y="3577793"/>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2083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2EF945-3205-4007-9715-4DE568DA963D}"/>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en-US" sz="1200" b="0" i="0" u="none" strike="noStrike" kern="0" cap="none" spc="0" normalizeH="0" baseline="0" noProof="0">
              <a:ln>
                <a:noFill/>
              </a:ln>
              <a:solidFill>
                <a:srgbClr val="8B8C8C"/>
              </a:solidFill>
              <a:effectLst/>
              <a:uLnTx/>
              <a:uFillTx/>
              <a:latin typeface="Avenir"/>
              <a:sym typeface="Avenir"/>
            </a:endParaRPr>
          </a:p>
        </p:txBody>
      </p:sp>
      <p:sp>
        <p:nvSpPr>
          <p:cNvPr id="5" name="Title 2">
            <a:extLst>
              <a:ext uri="{FF2B5EF4-FFF2-40B4-BE49-F238E27FC236}">
                <a16:creationId xmlns:a16="http://schemas.microsoft.com/office/drawing/2014/main" id="{48F13F52-C6BA-2822-69EF-86347EA695DB}"/>
              </a:ext>
            </a:extLst>
          </p:cNvPr>
          <p:cNvSpPr txBox="1">
            <a:spLocks/>
          </p:cNvSpPr>
          <p:nvPr/>
        </p:nvSpPr>
        <p:spPr>
          <a:xfrm>
            <a:off x="885282" y="1469690"/>
            <a:ext cx="10300093" cy="4074708"/>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venir"/>
              <a:buNone/>
              <a:defRPr sz="6000" b="1" i="0" u="none" strike="noStrike" cap="none">
                <a:solidFill>
                  <a:schemeClr val="l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just">
              <a:lnSpc>
                <a:spcPct val="130000"/>
              </a:lnSpc>
            </a:pPr>
            <a:r>
              <a:rPr lang="zh-CN" altLang="en-US" sz="2800" dirty="0">
                <a:solidFill>
                  <a:srgbClr val="2B2E2F"/>
                </a:solidFill>
                <a:latin typeface="+mj-lt"/>
                <a:ea typeface="SimSun"/>
              </a:rPr>
              <a:t>在模块 </a:t>
            </a:r>
            <a:r>
              <a:rPr lang="en-US" altLang="zh-CN" sz="2800" dirty="0">
                <a:solidFill>
                  <a:srgbClr val="2B2E2F"/>
                </a:solidFill>
                <a:latin typeface="+mj-lt"/>
                <a:ea typeface="SimSun"/>
              </a:rPr>
              <a:t>4 </a:t>
            </a:r>
            <a:r>
              <a:rPr lang="zh-CN" altLang="en-US" sz="2800" dirty="0">
                <a:solidFill>
                  <a:srgbClr val="2B2E2F"/>
                </a:solidFill>
                <a:latin typeface="+mj-lt"/>
                <a:ea typeface="SimSun"/>
              </a:rPr>
              <a:t>中，参与者将学习 </a:t>
            </a:r>
            <a:r>
              <a:rPr lang="en-US" altLang="zh-CN" sz="2800" dirty="0">
                <a:solidFill>
                  <a:srgbClr val="2B2E2F"/>
                </a:solidFill>
                <a:latin typeface="+mj-lt"/>
                <a:ea typeface="SimSun"/>
              </a:rPr>
              <a:t>CB </a:t>
            </a:r>
            <a:r>
              <a:rPr lang="zh-CN" altLang="en-US" sz="2800" dirty="0">
                <a:solidFill>
                  <a:srgbClr val="2B2E2F"/>
                </a:solidFill>
                <a:latin typeface="+mj-lt"/>
                <a:ea typeface="SimSun"/>
              </a:rPr>
              <a:t>及其审核团队管理 </a:t>
            </a:r>
            <a:r>
              <a:rPr lang="en-US" altLang="zh-CN" sz="2800" dirty="0">
                <a:solidFill>
                  <a:srgbClr val="2B2E2F"/>
                </a:solidFill>
                <a:latin typeface="+mj-lt"/>
                <a:ea typeface="SimSun"/>
              </a:rPr>
              <a:t>FSC CoC CLR </a:t>
            </a:r>
            <a:r>
              <a:rPr lang="zh-CN" altLang="en-US" sz="2800" dirty="0">
                <a:solidFill>
                  <a:srgbClr val="2B2E2F"/>
                </a:solidFill>
                <a:latin typeface="+mj-lt"/>
                <a:ea typeface="SimSun"/>
              </a:rPr>
              <a:t>评估的关键而重要的 </a:t>
            </a:r>
            <a:r>
              <a:rPr lang="en-US" altLang="zh-CN" sz="2800" dirty="0">
                <a:solidFill>
                  <a:srgbClr val="2B2E2F"/>
                </a:solidFill>
                <a:latin typeface="+mj-lt"/>
                <a:ea typeface="SimSun"/>
              </a:rPr>
              <a:t>FSC </a:t>
            </a:r>
            <a:r>
              <a:rPr lang="zh-CN" altLang="en-US" sz="2800" dirty="0">
                <a:solidFill>
                  <a:srgbClr val="2B2E2F"/>
                </a:solidFill>
                <a:latin typeface="+mj-lt"/>
                <a:ea typeface="SimSun"/>
              </a:rPr>
              <a:t>认可和认证要求。</a:t>
            </a:r>
          </a:p>
          <a:p>
            <a:pPr algn="just">
              <a:lnSpc>
                <a:spcPct val="130000"/>
              </a:lnSpc>
            </a:pPr>
            <a:br>
              <a:rPr lang="zh-CN" altLang="en-US" sz="2800" dirty="0">
                <a:solidFill>
                  <a:srgbClr val="2B2E2F"/>
                </a:solidFill>
                <a:latin typeface="+mj-lt"/>
                <a:ea typeface="SimSun"/>
              </a:rPr>
            </a:br>
            <a:r>
              <a:rPr lang="zh-CN" altLang="en-US" sz="2800" dirty="0">
                <a:solidFill>
                  <a:srgbClr val="2B2E2F"/>
                </a:solidFill>
                <a:latin typeface="+mj-lt"/>
                <a:ea typeface="SimSun"/>
              </a:rPr>
              <a:t>本模块提供 </a:t>
            </a:r>
            <a:r>
              <a:rPr lang="en-US" altLang="zh-CN" sz="2800" dirty="0">
                <a:solidFill>
                  <a:srgbClr val="2B2E2F"/>
                </a:solidFill>
                <a:latin typeface="+mj-lt"/>
                <a:ea typeface="SimSun"/>
              </a:rPr>
              <a:t>FSC </a:t>
            </a:r>
            <a:r>
              <a:rPr lang="zh-CN" altLang="en-US" sz="2800" dirty="0">
                <a:solidFill>
                  <a:srgbClr val="2B2E2F"/>
                </a:solidFill>
                <a:latin typeface="+mj-lt"/>
                <a:ea typeface="SimSun"/>
              </a:rPr>
              <a:t>关于 </a:t>
            </a:r>
            <a:r>
              <a:rPr lang="en-US" altLang="zh-CN" sz="2800" dirty="0">
                <a:solidFill>
                  <a:srgbClr val="2B2E2F"/>
                </a:solidFill>
                <a:latin typeface="+mj-lt"/>
                <a:ea typeface="SimSun"/>
              </a:rPr>
              <a:t>CB </a:t>
            </a:r>
            <a:r>
              <a:rPr lang="zh-CN" altLang="en-US" sz="2800" dirty="0">
                <a:solidFill>
                  <a:srgbClr val="2B2E2F"/>
                </a:solidFill>
                <a:latin typeface="+mj-lt"/>
                <a:ea typeface="SimSun"/>
              </a:rPr>
              <a:t>应如何评估 </a:t>
            </a:r>
            <a:r>
              <a:rPr lang="en-US" altLang="zh-CN" sz="2800" dirty="0">
                <a:solidFill>
                  <a:srgbClr val="2B2E2F"/>
                </a:solidFill>
                <a:latin typeface="+mj-lt"/>
                <a:ea typeface="SimSun"/>
              </a:rPr>
              <a:t>FSC CLR </a:t>
            </a:r>
            <a:r>
              <a:rPr lang="zh-CN" altLang="en-US" sz="2800" dirty="0">
                <a:solidFill>
                  <a:srgbClr val="2B2E2F"/>
                </a:solidFill>
                <a:latin typeface="+mj-lt"/>
                <a:ea typeface="SimSun"/>
              </a:rPr>
              <a:t>的指示或指导，以及 </a:t>
            </a:r>
            <a:r>
              <a:rPr lang="en-US" altLang="zh-CN" sz="2800" dirty="0">
                <a:solidFill>
                  <a:srgbClr val="2B2E2F"/>
                </a:solidFill>
                <a:latin typeface="+mj-lt"/>
                <a:ea typeface="SimSun"/>
              </a:rPr>
              <a:t>ASI </a:t>
            </a:r>
            <a:r>
              <a:rPr lang="zh-CN" altLang="en-US" sz="2800" dirty="0">
                <a:solidFill>
                  <a:srgbClr val="2B2E2F"/>
                </a:solidFill>
                <a:latin typeface="+mj-lt"/>
                <a:ea typeface="SimSun"/>
              </a:rPr>
              <a:t>关于合规性证据的期望。</a:t>
            </a:r>
          </a:p>
        </p:txBody>
      </p:sp>
    </p:spTree>
    <p:extLst>
      <p:ext uri="{BB962C8B-B14F-4D97-AF65-F5344CB8AC3E}">
        <p14:creationId xmlns:p14="http://schemas.microsoft.com/office/powerpoint/2010/main" val="1839850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4082324105"/>
              </p:ext>
            </p:extLst>
          </p:nvPr>
        </p:nvGraphicFramePr>
        <p:xfrm>
          <a:off x="356503" y="1184142"/>
          <a:ext cx="5951165" cy="5215030"/>
        </p:xfrm>
        <a:graphic>
          <a:graphicData uri="http://schemas.openxmlformats.org/drawingml/2006/table">
            <a:tbl>
              <a:tblPr firstRow="1" firstCol="1" bandRow="1">
                <a:tableStyleId>{073A0DAA-6AF3-43AB-8588-CEC1D06C72B9}</a:tableStyleId>
              </a:tblPr>
              <a:tblGrid>
                <a:gridCol w="1515775">
                  <a:extLst>
                    <a:ext uri="{9D8B030D-6E8A-4147-A177-3AD203B41FA5}">
                      <a16:colId xmlns:a16="http://schemas.microsoft.com/office/drawing/2014/main" val="2144691855"/>
                    </a:ext>
                  </a:extLst>
                </a:gridCol>
                <a:gridCol w="1299050">
                  <a:extLst>
                    <a:ext uri="{9D8B030D-6E8A-4147-A177-3AD203B41FA5}">
                      <a16:colId xmlns:a16="http://schemas.microsoft.com/office/drawing/2014/main" val="3491469328"/>
                    </a:ext>
                  </a:extLst>
                </a:gridCol>
                <a:gridCol w="3136340">
                  <a:extLst>
                    <a:ext uri="{9D8B030D-6E8A-4147-A177-3AD203B41FA5}">
                      <a16:colId xmlns:a16="http://schemas.microsoft.com/office/drawing/2014/main" val="1654366165"/>
                    </a:ext>
                  </a:extLst>
                </a:gridCol>
              </a:tblGrid>
              <a:tr h="549661">
                <a:tc rowSpan="6">
                  <a:txBody>
                    <a:bodyPr/>
                    <a:lstStyle/>
                    <a:p>
                      <a:pPr marL="0" marR="0">
                        <a:lnSpc>
                          <a:spcPct val="120000"/>
                        </a:lnSpc>
                        <a:spcBef>
                          <a:spcPts val="0"/>
                        </a:spcBef>
                        <a:spcAft>
                          <a:spcPts val="0"/>
                        </a:spcAft>
                      </a:pPr>
                      <a:r>
                        <a:rPr lang="zh-CN" sz="1400" b="1" dirty="0">
                          <a:effectLst/>
                        </a:rPr>
                        <a:t>承包商FSC核心劳工要求评估 </a:t>
                      </a:r>
                    </a:p>
                    <a:p>
                      <a:pPr marL="0" marR="0" algn="l" rtl="0">
                        <a:lnSpc>
                          <a:spcPct val="120000"/>
                        </a:lnSpc>
                        <a:spcBef>
                          <a:spcPts val="0"/>
                        </a:spcBef>
                        <a:spcAft>
                          <a:spcPts val="0"/>
                        </a:spcAft>
                      </a:pPr>
                      <a:endParaRPr lang="en-US" sz="1400" b="1" kern="100" dirty="0">
                        <a:effectLst/>
                      </a:endParaRPr>
                    </a:p>
                    <a:p>
                      <a:pPr marL="0" marR="0">
                        <a:lnSpc>
                          <a:spcPct val="120000"/>
                        </a:lnSpc>
                        <a:spcBef>
                          <a:spcPts val="0"/>
                        </a:spcBef>
                        <a:spcAft>
                          <a:spcPts val="0"/>
                        </a:spcAft>
                      </a:pPr>
                      <a:r>
                        <a:rPr lang="zh-CN" sz="1400" b="1" dirty="0">
                          <a:effectLst/>
                        </a:rPr>
                        <a:t>FSC-ADV-40-004-23</a:t>
                      </a:r>
                    </a:p>
                    <a:p>
                      <a:pPr marL="0" marR="0" algn="l" rtl="0">
                        <a:lnSpc>
                          <a:spcPct val="120000"/>
                        </a:lnSpc>
                        <a:spcBef>
                          <a:spcPts val="0"/>
                        </a:spcBef>
                        <a:spcAft>
                          <a:spcPts val="0"/>
                        </a:spcAft>
                      </a:pPr>
                      <a:endParaRPr lang="en-US" sz="1400" b="1" kern="100" dirty="0">
                        <a:effectLst/>
                      </a:endParaRPr>
                    </a:p>
                    <a:p>
                      <a:pPr marL="0" marR="0" lvl="0" indent="0" algn="l" defTabSz="609585" rtl="0" eaLnBrk="1" fontAlgn="auto" latinLnBrk="0" hangingPunct="1">
                        <a:lnSpc>
                          <a:spcPct val="120000"/>
                        </a:lnSpc>
                        <a:spcBef>
                          <a:spcPts val="0"/>
                        </a:spcBef>
                        <a:spcAft>
                          <a:spcPts val="0"/>
                        </a:spcAft>
                        <a:buClrTx/>
                        <a:buSzTx/>
                        <a:buFontTx/>
                        <a:buNone/>
                        <a:tabLst/>
                        <a:defRPr/>
                      </a:pPr>
                      <a:r>
                        <a:rPr lang="zh-CN" sz="1400" b="1" dirty="0">
                          <a:effectLst/>
                        </a:rPr>
                        <a:t>FSC-STD- 40-004 V3-1 第1.6条和第13</a:t>
                      </a:r>
                      <a:r>
                        <a:rPr lang="zh-CN" altLang="en-US" sz="1400" b="1" dirty="0">
                          <a:effectLst/>
                        </a:rPr>
                        <a:t>章</a:t>
                      </a:r>
                      <a:endParaRPr lang="zh-CN" sz="1400" b="1" dirty="0">
                        <a:effectLst/>
                      </a:endParaRPr>
                    </a:p>
                    <a:p>
                      <a:pPr marL="0" marR="0" algn="l" rtl="0">
                        <a:lnSpc>
                          <a:spcPct val="120000"/>
                        </a:lnSpc>
                        <a:spcBef>
                          <a:spcPts val="0"/>
                        </a:spcBef>
                        <a:spcAft>
                          <a:spcPts val="0"/>
                        </a:spcAft>
                      </a:pPr>
                      <a:endParaRPr lang="en-US" sz="1400" b="1" kern="100" dirty="0">
                        <a:effectLst/>
                        <a:latin typeface="Avenir"/>
                        <a:ea typeface="Calibri"/>
                        <a:cs typeface="Times New Roman"/>
                      </a:endParaRPr>
                    </a:p>
                  </a:txBody>
                  <a:tcPr marL="68580" marR="68580" marT="0" marB="0" anchor="ctr"/>
                </a:tc>
                <a:tc>
                  <a:txBody>
                    <a:bodyPr/>
                    <a:lstStyle/>
                    <a:p>
                      <a:pPr marL="0" marR="0">
                        <a:lnSpc>
                          <a:spcPct val="120000"/>
                        </a:lnSpc>
                        <a:spcBef>
                          <a:spcPts val="0"/>
                        </a:spcBef>
                        <a:spcAft>
                          <a:spcPts val="0"/>
                        </a:spcAft>
                      </a:pPr>
                      <a:r>
                        <a:rPr lang="zh-CN" sz="1400" b="1">
                          <a:effectLst/>
                        </a:rPr>
                        <a:t>核心要素</a:t>
                      </a:r>
                    </a:p>
                  </a:txBody>
                  <a:tcPr marL="68580" marR="68580" marT="0" marB="0" anchor="ctr"/>
                </a:tc>
                <a:tc>
                  <a:txBody>
                    <a:bodyPr/>
                    <a:lstStyle/>
                    <a:p>
                      <a:pPr marL="0" marR="0">
                        <a:lnSpc>
                          <a:spcPct val="120000"/>
                        </a:lnSpc>
                        <a:spcBef>
                          <a:spcPts val="0"/>
                        </a:spcBef>
                        <a:spcAft>
                          <a:spcPts val="0"/>
                        </a:spcAft>
                      </a:pPr>
                      <a:r>
                        <a:rPr lang="zh-CN" sz="1400" b="1">
                          <a:effectLst/>
                        </a:rPr>
                        <a:t>为什么？</a:t>
                      </a:r>
                    </a:p>
                  </a:txBody>
                  <a:tcPr marL="68580" marR="68580" marT="0" marB="0" anchor="ctr"/>
                </a:tc>
                <a:extLst>
                  <a:ext uri="{0D108BD9-81ED-4DB2-BD59-A6C34878D82A}">
                    <a16:rowId xmlns:a16="http://schemas.microsoft.com/office/drawing/2014/main" val="382595915"/>
                  </a:ext>
                </a:extLst>
              </a:tr>
              <a:tr h="749393">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400" dirty="0">
                          <a:effectLst/>
                        </a:rPr>
                        <a:t>外包管理</a:t>
                      </a:r>
                    </a:p>
                  </a:txBody>
                  <a:tcPr marL="68580" marR="68580" marT="0" marB="0" anchor="ctr"/>
                </a:tc>
                <a:tc>
                  <a:txBody>
                    <a:bodyPr/>
                    <a:lstStyle/>
                    <a:p>
                      <a:pPr marL="0" marR="0" algn="just">
                        <a:lnSpc>
                          <a:spcPct val="120000"/>
                        </a:lnSpc>
                        <a:spcBef>
                          <a:spcPts val="0"/>
                        </a:spcBef>
                        <a:spcAft>
                          <a:spcPts val="0"/>
                        </a:spcAft>
                      </a:pPr>
                      <a:r>
                        <a:rPr lang="zh-CN" sz="1400" dirty="0">
                          <a:effectLst/>
                        </a:rPr>
                        <a:t>第13</a:t>
                      </a:r>
                      <a:r>
                        <a:rPr lang="zh-CN" altLang="en-US" sz="1400" dirty="0">
                          <a:effectLst/>
                        </a:rPr>
                        <a:t>章</a:t>
                      </a:r>
                      <a:r>
                        <a:rPr lang="zh-CN" sz="1400" dirty="0">
                          <a:effectLst/>
                        </a:rPr>
                        <a:t>中规定了关于外包协议的一般性要求。 </a:t>
                      </a:r>
                    </a:p>
                  </a:txBody>
                  <a:tcPr marL="68580" marR="68580" marT="0" marB="0" anchor="ctr"/>
                </a:tc>
                <a:extLst>
                  <a:ext uri="{0D108BD9-81ED-4DB2-BD59-A6C34878D82A}">
                    <a16:rowId xmlns:a16="http://schemas.microsoft.com/office/drawing/2014/main" val="2881716675"/>
                  </a:ext>
                </a:extLst>
              </a:tr>
              <a:tr h="813876">
                <a:tc vMerge="1">
                  <a:txBody>
                    <a:bodyPr/>
                    <a:lstStyle/>
                    <a:p>
                      <a:endParaRPr lang="en-US"/>
                    </a:p>
                  </a:txBody>
                  <a:tcPr>
                    <a:lnT w="12700" cap="flat" cmpd="sng" algn="ctr">
                      <a:solidFill>
                        <a:srgbClr val="000000"/>
                      </a:solidFill>
                      <a:prstDash val="solid"/>
                      <a:round/>
                      <a:headEnd type="none" w="med" len="med"/>
                      <a:tailEnd type="none" w="med" len="med"/>
                    </a:lnT>
                  </a:tcPr>
                </a:tc>
                <a:tc>
                  <a:txBody>
                    <a:bodyPr/>
                    <a:lstStyle/>
                    <a:p>
                      <a:pPr marL="0" marR="0">
                        <a:lnSpc>
                          <a:spcPct val="120000"/>
                        </a:lnSpc>
                        <a:spcBef>
                          <a:spcPts val="0"/>
                        </a:spcBef>
                        <a:spcAft>
                          <a:spcPts val="0"/>
                        </a:spcAft>
                      </a:pPr>
                      <a:r>
                        <a:rPr lang="zh-CN" sz="1400">
                          <a:effectLst/>
                        </a:rPr>
                        <a:t>认证范围</a:t>
                      </a:r>
                    </a:p>
                  </a:txBody>
                  <a:tcPr marL="68580" marR="68580" marT="0" marB="0" anchor="ctr"/>
                </a:tc>
                <a:tc>
                  <a:txBody>
                    <a:bodyPr/>
                    <a:lstStyle/>
                    <a:p>
                      <a:pPr marL="0" marR="0" algn="just">
                        <a:lnSpc>
                          <a:spcPct val="120000"/>
                        </a:lnSpc>
                        <a:spcBef>
                          <a:spcPts val="0"/>
                        </a:spcBef>
                        <a:spcAft>
                          <a:spcPts val="0"/>
                        </a:spcAft>
                      </a:pPr>
                      <a:r>
                        <a:rPr lang="zh-CN" sz="1400" dirty="0">
                          <a:effectLst/>
                        </a:rPr>
                        <a:t>经营活动应严格限定在产销监管链认证范围内</a:t>
                      </a:r>
                    </a:p>
                  </a:txBody>
                  <a:tcPr marL="68580" marR="68580" marT="0" marB="0" anchor="ctr"/>
                </a:tc>
                <a:extLst>
                  <a:ext uri="{0D108BD9-81ED-4DB2-BD59-A6C34878D82A}">
                    <a16:rowId xmlns:a16="http://schemas.microsoft.com/office/drawing/2014/main" val="3035543280"/>
                  </a:ext>
                </a:extLst>
              </a:tr>
              <a:tr h="915365">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400">
                          <a:effectLst/>
                        </a:rPr>
                        <a:t>抽</a:t>
                      </a:r>
                      <a:r>
                        <a:rPr lang="zh-CN" altLang="en-US" sz="1400">
                          <a:effectLst/>
                        </a:rPr>
                        <a:t>查</a:t>
                      </a:r>
                      <a:endParaRPr lang="zh-CN" sz="1400" dirty="0">
                        <a:effectLst/>
                      </a:endParaRPr>
                    </a:p>
                  </a:txBody>
                  <a:tcPr marL="68580" marR="68580" marT="0" marB="0" anchor="ctr"/>
                </a:tc>
                <a:tc>
                  <a:txBody>
                    <a:bodyPr/>
                    <a:lstStyle/>
                    <a:p>
                      <a:pPr marL="0" marR="0" algn="just">
                        <a:lnSpc>
                          <a:spcPct val="120000"/>
                        </a:lnSpc>
                        <a:spcBef>
                          <a:spcPts val="0"/>
                        </a:spcBef>
                        <a:spcAft>
                          <a:spcPts val="0"/>
                        </a:spcAft>
                      </a:pPr>
                      <a:r>
                        <a:rPr lang="zh-CN" sz="1400" dirty="0">
                          <a:effectLst/>
                        </a:rPr>
                        <a:t>FSC-STD-20-011 V4-2 第9.5条和第9.6条 </a:t>
                      </a:r>
                    </a:p>
                  </a:txBody>
                  <a:tcPr marL="68580" marR="68580" marT="0" marB="0" anchor="ctr"/>
                </a:tc>
                <a:extLst>
                  <a:ext uri="{0D108BD9-81ED-4DB2-BD59-A6C34878D82A}">
                    <a16:rowId xmlns:a16="http://schemas.microsoft.com/office/drawing/2014/main" val="2305686277"/>
                  </a:ext>
                </a:extLst>
              </a:tr>
              <a:tr h="1187730">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400">
                          <a:effectLst/>
                        </a:rPr>
                        <a:t>自我评估中包含的内容</a:t>
                      </a:r>
                    </a:p>
                  </a:txBody>
                  <a:tcPr marL="68580" marR="68580" marT="0" marB="0" anchor="ctr"/>
                </a:tc>
                <a:tc>
                  <a:txBody>
                    <a:bodyPr/>
                    <a:lstStyle/>
                    <a:p>
                      <a:pPr marL="0" marR="0" algn="just">
                        <a:lnSpc>
                          <a:spcPct val="120000"/>
                        </a:lnSpc>
                        <a:spcBef>
                          <a:spcPts val="0"/>
                        </a:spcBef>
                        <a:spcAft>
                          <a:spcPts val="0"/>
                        </a:spcAft>
                      </a:pPr>
                      <a:r>
                        <a:rPr lang="zh-CN" sz="1400" dirty="0">
                          <a:effectLst/>
                        </a:rPr>
                        <a:t>证书持有者须在自我评估表中证实其采用的承包商（未获得FSC认证）合规验证机制。 </a:t>
                      </a:r>
                    </a:p>
                  </a:txBody>
                  <a:tcPr marL="68580" marR="68580" marT="0" marB="0" anchor="ctr"/>
                </a:tc>
                <a:extLst>
                  <a:ext uri="{0D108BD9-81ED-4DB2-BD59-A6C34878D82A}">
                    <a16:rowId xmlns:a16="http://schemas.microsoft.com/office/drawing/2014/main" val="3491506083"/>
                  </a:ext>
                </a:extLst>
              </a:tr>
              <a:tr h="999005">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400">
                          <a:effectLst/>
                        </a:rPr>
                        <a:t>风险评估</a:t>
                      </a:r>
                    </a:p>
                  </a:txBody>
                  <a:tcPr marL="68580" marR="68580" marT="0" marB="0" anchor="ctr"/>
                </a:tc>
                <a:tc>
                  <a:txBody>
                    <a:bodyPr/>
                    <a:lstStyle/>
                    <a:p>
                      <a:pPr marL="0" marR="0" algn="just">
                        <a:lnSpc>
                          <a:spcPct val="120000"/>
                        </a:lnSpc>
                        <a:spcBef>
                          <a:spcPts val="0"/>
                        </a:spcBef>
                        <a:spcAft>
                          <a:spcPts val="0"/>
                        </a:spcAft>
                      </a:pPr>
                      <a:r>
                        <a:rPr lang="zh-CN" sz="1400" dirty="0">
                          <a:effectLst/>
                        </a:rPr>
                        <a:t>需评估承包商违反FSC核心劳工要求的风险（考量风险范围、规模及强度）。 </a:t>
                      </a:r>
                    </a:p>
                  </a:txBody>
                  <a:tcPr marL="68580" marR="68580" marT="0" marB="0" anchor="ctr"/>
                </a:tc>
                <a:extLst>
                  <a:ext uri="{0D108BD9-81ED-4DB2-BD59-A6C34878D82A}">
                    <a16:rowId xmlns:a16="http://schemas.microsoft.com/office/drawing/2014/main" val="593067192"/>
                  </a:ext>
                </a:extLst>
              </a:tr>
            </a:tbl>
          </a:graphicData>
        </a:graphic>
      </p:graphicFrame>
      <p:graphicFrame>
        <p:nvGraphicFramePr>
          <p:cNvPr id="6" name="Table 5">
            <a:extLst>
              <a:ext uri="{FF2B5EF4-FFF2-40B4-BE49-F238E27FC236}">
                <a16:creationId xmlns:a16="http://schemas.microsoft.com/office/drawing/2014/main" id="{52DA0EDA-004D-45DF-BCF7-0BAE2FED6A5E}"/>
              </a:ext>
            </a:extLst>
          </p:cNvPr>
          <p:cNvGraphicFramePr>
            <a:graphicFrameLocks noGrp="1"/>
          </p:cNvGraphicFramePr>
          <p:nvPr>
            <p:extLst>
              <p:ext uri="{D42A27DB-BD31-4B8C-83A1-F6EECF244321}">
                <p14:modId xmlns:p14="http://schemas.microsoft.com/office/powerpoint/2010/main" val="238647009"/>
              </p:ext>
            </p:extLst>
          </p:nvPr>
        </p:nvGraphicFramePr>
        <p:xfrm>
          <a:off x="6843888" y="1184141"/>
          <a:ext cx="5050453" cy="5215030"/>
        </p:xfrm>
        <a:graphic>
          <a:graphicData uri="http://schemas.openxmlformats.org/drawingml/2006/table">
            <a:tbl>
              <a:tblPr firstRow="1" bandCol="1">
                <a:tableStyleId>{073A0DAA-6AF3-43AB-8588-CEC1D06C72B9}</a:tableStyleId>
              </a:tblPr>
              <a:tblGrid>
                <a:gridCol w="1649630">
                  <a:extLst>
                    <a:ext uri="{9D8B030D-6E8A-4147-A177-3AD203B41FA5}">
                      <a16:colId xmlns:a16="http://schemas.microsoft.com/office/drawing/2014/main" val="3720281411"/>
                    </a:ext>
                  </a:extLst>
                </a:gridCol>
                <a:gridCol w="1374691">
                  <a:extLst>
                    <a:ext uri="{9D8B030D-6E8A-4147-A177-3AD203B41FA5}">
                      <a16:colId xmlns:a16="http://schemas.microsoft.com/office/drawing/2014/main" val="981832637"/>
                    </a:ext>
                  </a:extLst>
                </a:gridCol>
                <a:gridCol w="2026132">
                  <a:extLst>
                    <a:ext uri="{9D8B030D-6E8A-4147-A177-3AD203B41FA5}">
                      <a16:colId xmlns:a16="http://schemas.microsoft.com/office/drawing/2014/main" val="1771429743"/>
                    </a:ext>
                  </a:extLst>
                </a:gridCol>
              </a:tblGrid>
              <a:tr h="520834">
                <a:tc>
                  <a:txBody>
                    <a:bodyPr/>
                    <a:lstStyle/>
                    <a:p>
                      <a:pPr marL="0" marR="0">
                        <a:lnSpc>
                          <a:spcPct val="107000"/>
                        </a:lnSpc>
                        <a:spcBef>
                          <a:spcPts val="0"/>
                        </a:spcBef>
                        <a:spcAft>
                          <a:spcPts val="0"/>
                        </a:spcAft>
                      </a:pPr>
                      <a:r>
                        <a:rPr lang="zh-CN" sz="1400" b="1" dirty="0">
                          <a:effectLst/>
                        </a:rPr>
                        <a:t>核查要点及信息源</a:t>
                      </a:r>
                    </a:p>
                  </a:txBody>
                  <a:tcPr marL="68580" marR="68580" marT="0" marB="0" anchor="ctr"/>
                </a:tc>
                <a:tc>
                  <a:txBody>
                    <a:bodyPr/>
                    <a:lstStyle/>
                    <a:p>
                      <a:pPr marL="0" marR="0">
                        <a:lnSpc>
                          <a:spcPct val="107000"/>
                        </a:lnSpc>
                        <a:spcBef>
                          <a:spcPts val="0"/>
                        </a:spcBef>
                        <a:spcAft>
                          <a:spcPts val="0"/>
                        </a:spcAft>
                      </a:pPr>
                      <a:r>
                        <a:rPr lang="zh-CN" sz="1400" b="1" dirty="0">
                          <a:effectLst/>
                        </a:rPr>
                        <a:t>面谈对象</a:t>
                      </a:r>
                    </a:p>
                  </a:txBody>
                  <a:tcPr marL="68580" marR="68580" marT="0" marB="0" anchor="ctr"/>
                </a:tc>
                <a:tc>
                  <a:txBody>
                    <a:bodyPr/>
                    <a:lstStyle/>
                    <a:p>
                      <a:pPr marL="0" marR="0">
                        <a:lnSpc>
                          <a:spcPct val="107000"/>
                        </a:lnSpc>
                        <a:spcBef>
                          <a:spcPts val="0"/>
                        </a:spcBef>
                        <a:spcAft>
                          <a:spcPts val="0"/>
                        </a:spcAft>
                      </a:pPr>
                      <a:r>
                        <a:rPr lang="zh-CN" sz="1400" b="1" dirty="0">
                          <a:effectLst/>
                        </a:rPr>
                        <a:t>注意事项</a:t>
                      </a:r>
                    </a:p>
                  </a:txBody>
                  <a:tcPr marL="68580" marR="68580" marT="0" marB="0" anchor="ctr"/>
                </a:tc>
                <a:extLst>
                  <a:ext uri="{0D108BD9-81ED-4DB2-BD59-A6C34878D82A}">
                    <a16:rowId xmlns:a16="http://schemas.microsoft.com/office/drawing/2014/main" val="382595915"/>
                  </a:ext>
                </a:extLst>
              </a:tr>
              <a:tr h="4694196">
                <a:tc>
                  <a:txBody>
                    <a:bodyPr/>
                    <a:lstStyle/>
                    <a:p>
                      <a:pPr marL="285750" marR="0" indent="-285750">
                        <a:lnSpc>
                          <a:spcPct val="120000"/>
                        </a:lnSpc>
                        <a:spcBef>
                          <a:spcPts val="0"/>
                        </a:spcBef>
                        <a:spcAft>
                          <a:spcPts val="0"/>
                        </a:spcAft>
                        <a:buFont typeface="Arial" panose="020B0604020202020204" pitchFamily="34" charset="0"/>
                        <a:buChar char="•"/>
                      </a:pPr>
                      <a:r>
                        <a:rPr lang="zh-CN" sz="1400" dirty="0">
                          <a:effectLst/>
                        </a:rPr>
                        <a:t>政策和手册</a:t>
                      </a:r>
                    </a:p>
                    <a:p>
                      <a:pPr marL="285750" marR="0" indent="-285750">
                        <a:lnSpc>
                          <a:spcPct val="120000"/>
                        </a:lnSpc>
                        <a:spcBef>
                          <a:spcPts val="0"/>
                        </a:spcBef>
                        <a:spcAft>
                          <a:spcPts val="0"/>
                        </a:spcAft>
                        <a:buFont typeface="Arial" panose="020B0604020202020204" pitchFamily="34" charset="0"/>
                        <a:buChar char="•"/>
                      </a:pPr>
                      <a:r>
                        <a:rPr lang="zh-CN" sz="1400" dirty="0">
                          <a:effectLst/>
                        </a:rPr>
                        <a:t>外包协议</a:t>
                      </a:r>
                    </a:p>
                    <a:p>
                      <a:pPr marL="285750" marR="0" indent="-285750">
                        <a:lnSpc>
                          <a:spcPct val="120000"/>
                        </a:lnSpc>
                        <a:spcBef>
                          <a:spcPts val="0"/>
                        </a:spcBef>
                        <a:spcAft>
                          <a:spcPts val="0"/>
                        </a:spcAft>
                        <a:buFont typeface="Arial" panose="020B0604020202020204" pitchFamily="34" charset="0"/>
                        <a:buChar char="•"/>
                      </a:pPr>
                      <a:r>
                        <a:rPr lang="zh-CN" sz="1400" dirty="0">
                          <a:effectLst/>
                        </a:rPr>
                        <a:t>自我评估表</a:t>
                      </a:r>
                    </a:p>
                    <a:p>
                      <a:pPr marL="285750" marR="0" indent="-285750">
                        <a:lnSpc>
                          <a:spcPct val="120000"/>
                        </a:lnSpc>
                        <a:spcBef>
                          <a:spcPts val="0"/>
                        </a:spcBef>
                        <a:spcAft>
                          <a:spcPts val="0"/>
                        </a:spcAft>
                        <a:buFont typeface="Arial" panose="020B0604020202020204" pitchFamily="34" charset="0"/>
                        <a:buChar char="•"/>
                      </a:pPr>
                      <a:r>
                        <a:rPr lang="zh-CN" sz="1400" dirty="0">
                          <a:effectLst/>
                        </a:rPr>
                        <a:t>流程与外包</a:t>
                      </a:r>
                      <a:br>
                        <a:rPr lang="en-US" altLang="zh-CN" sz="1400" dirty="0">
                          <a:effectLst/>
                        </a:rPr>
                      </a:br>
                      <a:r>
                        <a:rPr lang="zh-CN" sz="1400" dirty="0">
                          <a:effectLst/>
                        </a:rPr>
                        <a:t>文件</a:t>
                      </a:r>
                    </a:p>
                  </a:txBody>
                  <a:tcPr marL="68580" marR="68580" marT="0" marB="0" anchor="ctr"/>
                </a:tc>
                <a:tc>
                  <a:txBody>
                    <a:bodyPr/>
                    <a:lstStyle/>
                    <a:p>
                      <a:pPr marL="0" marR="0">
                        <a:lnSpc>
                          <a:spcPct val="120000"/>
                        </a:lnSpc>
                        <a:spcBef>
                          <a:spcPts val="0"/>
                        </a:spcBef>
                        <a:spcAft>
                          <a:spcPts val="0"/>
                        </a:spcAft>
                      </a:pPr>
                      <a:r>
                        <a:rPr lang="zh-CN" sz="1400" dirty="0">
                          <a:effectLst/>
                        </a:rPr>
                        <a:t>产销监管链</a:t>
                      </a:r>
                      <a:br>
                        <a:rPr lang="en-US" altLang="zh-CN" sz="1400" dirty="0">
                          <a:effectLst/>
                        </a:rPr>
                      </a:br>
                      <a:r>
                        <a:rPr lang="zh-CN" sz="1400" dirty="0">
                          <a:effectLst/>
                        </a:rPr>
                        <a:t>代表</a:t>
                      </a:r>
                    </a:p>
                    <a:p>
                      <a:pPr marL="0" marR="0" algn="l" rtl="0">
                        <a:lnSpc>
                          <a:spcPct val="120000"/>
                        </a:lnSpc>
                        <a:spcBef>
                          <a:spcPts val="0"/>
                        </a:spcBef>
                        <a:spcAft>
                          <a:spcPts val="0"/>
                        </a:spcAft>
                      </a:pPr>
                      <a:endParaRPr lang="en-US" sz="1400" kern="100" dirty="0">
                        <a:effectLst/>
                      </a:endParaRPr>
                    </a:p>
                    <a:p>
                      <a:pPr marL="0" marR="0">
                        <a:lnSpc>
                          <a:spcPct val="120000"/>
                        </a:lnSpc>
                        <a:spcBef>
                          <a:spcPts val="0"/>
                        </a:spcBef>
                        <a:spcAft>
                          <a:spcPts val="0"/>
                        </a:spcAft>
                      </a:pPr>
                      <a:r>
                        <a:rPr lang="zh-CN" sz="1400" dirty="0">
                          <a:effectLst/>
                        </a:rPr>
                        <a:t>承包商员工</a:t>
                      </a:r>
                    </a:p>
                    <a:p>
                      <a:pPr marL="0" marR="0" algn="l" rtl="0">
                        <a:lnSpc>
                          <a:spcPct val="120000"/>
                        </a:lnSpc>
                        <a:spcBef>
                          <a:spcPts val="0"/>
                        </a:spcBef>
                        <a:spcAft>
                          <a:spcPts val="0"/>
                        </a:spcAft>
                      </a:pPr>
                      <a:endParaRPr lang="en-US" sz="1400" kern="100" dirty="0">
                        <a:effectLst/>
                        <a:latin typeface="Avenir"/>
                        <a:ea typeface="Calibri"/>
                        <a:cs typeface="Times New Roman"/>
                      </a:endParaRPr>
                    </a:p>
                  </a:txBody>
                  <a:tcPr marL="68580" marR="68580" marT="0" marB="0" anchor="ctr"/>
                </a:tc>
                <a:tc>
                  <a:txBody>
                    <a:bodyPr/>
                    <a:lstStyle/>
                    <a:p>
                      <a:pPr marL="0" marR="0" indent="0">
                        <a:lnSpc>
                          <a:spcPct val="120000"/>
                        </a:lnSpc>
                        <a:spcBef>
                          <a:spcPts val="0"/>
                        </a:spcBef>
                        <a:spcAft>
                          <a:spcPts val="0"/>
                        </a:spcAft>
                        <a:buFont typeface="Arial" panose="020B0604020202020204" pitchFamily="34" charset="0"/>
                        <a:buNone/>
                      </a:pPr>
                      <a:r>
                        <a:rPr lang="zh-CN" sz="1400" dirty="0">
                          <a:effectLst/>
                        </a:rPr>
                        <a:t>切勿仅针对高风险承包商进行抽检</a:t>
                      </a:r>
                    </a:p>
                    <a:p>
                      <a:pPr marL="0" marR="0" lvl="0" indent="0" algn="l" defTabSz="914400" rtl="0" eaLnBrk="1" fontAlgn="auto" latinLnBrk="0" hangingPunct="1">
                        <a:lnSpc>
                          <a:spcPct val="120000"/>
                        </a:lnSpc>
                        <a:spcBef>
                          <a:spcPts val="0"/>
                        </a:spcBef>
                        <a:spcAft>
                          <a:spcPts val="0"/>
                        </a:spcAft>
                        <a:buClr>
                          <a:srgbClr val="000000"/>
                        </a:buClr>
                        <a:buSzTx/>
                        <a:buFont typeface="Arial" panose="020B0604020202020204" pitchFamily="34" charset="0"/>
                        <a:buNone/>
                        <a:tabLst/>
                        <a:defRPr/>
                      </a:pPr>
                      <a:endParaRPr lang="en-US" sz="1400" kern="100" dirty="0">
                        <a:effectLst/>
                      </a:endParaRPr>
                    </a:p>
                    <a:p>
                      <a:pPr marL="0" marR="0" lvl="0" indent="0" algn="l" rtl="0" eaLnBrk="1" fontAlgn="auto" latinLnBrk="0" hangingPunct="1">
                        <a:lnSpc>
                          <a:spcPct val="120000"/>
                        </a:lnSpc>
                        <a:spcBef>
                          <a:spcPts val="0"/>
                        </a:spcBef>
                        <a:spcAft>
                          <a:spcPts val="0"/>
                        </a:spcAft>
                        <a:buClr>
                          <a:srgbClr val="000000"/>
                        </a:buClr>
                        <a:buSzTx/>
                        <a:buFont typeface="Arial" panose="020B0604020202020204" pitchFamily="34" charset="0"/>
                        <a:buNone/>
                      </a:pPr>
                      <a:r>
                        <a:rPr lang="zh-CN" sz="1400" dirty="0">
                          <a:effectLst/>
                        </a:rPr>
                        <a:t>务必对高风险承包商进行现场巡视</a:t>
                      </a:r>
                    </a:p>
                    <a:p>
                      <a:pPr marL="0" marR="0" indent="0" algn="l" rtl="0">
                        <a:lnSpc>
                          <a:spcPct val="120000"/>
                        </a:lnSpc>
                        <a:spcBef>
                          <a:spcPts val="0"/>
                        </a:spcBef>
                        <a:spcAft>
                          <a:spcPts val="0"/>
                        </a:spcAft>
                        <a:buFont typeface="Arial" panose="020B0604020202020204" pitchFamily="34" charset="0"/>
                        <a:buNone/>
                      </a:pPr>
                      <a:endParaRPr lang="en-US" sz="1400" kern="100" dirty="0">
                        <a:effectLst/>
                      </a:endParaRPr>
                    </a:p>
                    <a:p>
                      <a:pPr marL="0" marR="0" indent="0">
                        <a:lnSpc>
                          <a:spcPct val="120000"/>
                        </a:lnSpc>
                        <a:spcBef>
                          <a:spcPts val="0"/>
                        </a:spcBef>
                        <a:spcAft>
                          <a:spcPts val="0"/>
                        </a:spcAft>
                        <a:buFont typeface="Arial" panose="020B0604020202020204" pitchFamily="34" charset="0"/>
                        <a:buNone/>
                      </a:pPr>
                      <a:r>
                        <a:rPr lang="zh-CN" sz="1400" dirty="0">
                          <a:effectLst/>
                        </a:rPr>
                        <a:t>务必对低风险承包商进行文件审查。</a:t>
                      </a:r>
                    </a:p>
                    <a:p>
                      <a:pPr marL="0" marR="0" algn="l" rtl="0">
                        <a:lnSpc>
                          <a:spcPct val="120000"/>
                        </a:lnSpc>
                        <a:spcBef>
                          <a:spcPts val="0"/>
                        </a:spcBef>
                        <a:spcAft>
                          <a:spcPts val="0"/>
                        </a:spcAft>
                      </a:pPr>
                      <a:endParaRPr lang="en-US" sz="1400" kern="100" dirty="0">
                        <a:effectLst/>
                      </a:endParaRPr>
                    </a:p>
                    <a:p>
                      <a:pPr marL="0" marR="0">
                        <a:lnSpc>
                          <a:spcPct val="120000"/>
                        </a:lnSpc>
                        <a:spcBef>
                          <a:spcPts val="0"/>
                        </a:spcBef>
                        <a:spcAft>
                          <a:spcPts val="0"/>
                        </a:spcAft>
                      </a:pPr>
                      <a:r>
                        <a:rPr lang="zh-CN" sz="1400" dirty="0">
                          <a:effectLst/>
                        </a:rPr>
                        <a:t>务必谨记，持有等效</a:t>
                      </a:r>
                      <a:r>
                        <a:rPr lang="zh-CN" altLang="en-US" sz="1400" dirty="0">
                          <a:effectLst/>
                        </a:rPr>
                        <a:t>认证体系</a:t>
                      </a:r>
                      <a:r>
                        <a:rPr lang="zh-CN" sz="1400" dirty="0">
                          <a:effectLst/>
                        </a:rPr>
                        <a:t>证书的承包商可豁免审查。  </a:t>
                      </a:r>
                    </a:p>
                  </a:txBody>
                  <a:tcPr marL="68580" marR="68580" marT="0" marB="0" anchor="ctr"/>
                </a:tc>
                <a:extLst>
                  <a:ext uri="{0D108BD9-81ED-4DB2-BD59-A6C34878D82A}">
                    <a16:rowId xmlns:a16="http://schemas.microsoft.com/office/drawing/2014/main" val="2881716675"/>
                  </a:ext>
                </a:extLst>
              </a:tr>
            </a:tbl>
          </a:graphicData>
        </a:graphic>
      </p:graphicFrame>
      <p:sp>
        <p:nvSpPr>
          <p:cNvPr id="3" name="Isosceles Triangle 2">
            <a:extLst>
              <a:ext uri="{FF2B5EF4-FFF2-40B4-BE49-F238E27FC236}">
                <a16:creationId xmlns:a16="http://schemas.microsoft.com/office/drawing/2014/main" id="{8DB1425D-778A-4F5B-B71C-C71CE784AB4F}"/>
              </a:ext>
            </a:extLst>
          </p:cNvPr>
          <p:cNvSpPr/>
          <p:nvPr/>
        </p:nvSpPr>
        <p:spPr>
          <a:xfrm rot="5400000">
            <a:off x="5785556" y="3815644"/>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797C6E-D960-4238-D7DA-373A681C4325}"/>
              </a:ext>
            </a:extLst>
          </p:cNvPr>
          <p:cNvSpPr txBox="1">
            <a:spLocks/>
          </p:cNvSpPr>
          <p:nvPr/>
        </p:nvSpPr>
        <p:spPr>
          <a:xfrm>
            <a:off x="411554" y="300069"/>
            <a:ext cx="9114533"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sz="2800" b="1" i="0" u="none" strike="noStrike" cap="none" normalizeH="0" baseline="0" noProof="0">
                <a:ln>
                  <a:noFill/>
                </a:ln>
                <a:effectLst/>
                <a:uLnTx/>
                <a:uFillTx/>
                <a:ea typeface="+mj-ea"/>
                <a:cs typeface="+mj-cs"/>
              </a:rPr>
              <a:t>FSC核心劳工要求审核 – 最佳实践指南 </a:t>
            </a:r>
          </a:p>
        </p:txBody>
      </p:sp>
    </p:spTree>
    <p:extLst>
      <p:ext uri="{BB962C8B-B14F-4D97-AF65-F5344CB8AC3E}">
        <p14:creationId xmlns:p14="http://schemas.microsoft.com/office/powerpoint/2010/main" val="1816978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C5FD7401-6BE6-4C81-9BF0-E4B83CBA1CAC}"/>
              </a:ext>
            </a:extLst>
          </p:cNvPr>
          <p:cNvGraphicFramePr>
            <a:graphicFrameLocks noGrp="1"/>
          </p:cNvGraphicFramePr>
          <p:nvPr>
            <p:extLst>
              <p:ext uri="{D42A27DB-BD31-4B8C-83A1-F6EECF244321}">
                <p14:modId xmlns:p14="http://schemas.microsoft.com/office/powerpoint/2010/main" val="3239639317"/>
              </p:ext>
            </p:extLst>
          </p:nvPr>
        </p:nvGraphicFramePr>
        <p:xfrm>
          <a:off x="448054" y="1207470"/>
          <a:ext cx="5605614" cy="5245925"/>
        </p:xfrm>
        <a:graphic>
          <a:graphicData uri="http://schemas.openxmlformats.org/drawingml/2006/table">
            <a:tbl>
              <a:tblPr firstRow="1" firstCol="1" bandRow="1">
                <a:tableStyleId>{073A0DAA-6AF3-43AB-8588-CEC1D06C72B9}</a:tableStyleId>
              </a:tblPr>
              <a:tblGrid>
                <a:gridCol w="1631133">
                  <a:extLst>
                    <a:ext uri="{9D8B030D-6E8A-4147-A177-3AD203B41FA5}">
                      <a16:colId xmlns:a16="http://schemas.microsoft.com/office/drawing/2014/main" val="2144691855"/>
                    </a:ext>
                  </a:extLst>
                </a:gridCol>
                <a:gridCol w="1334538">
                  <a:extLst>
                    <a:ext uri="{9D8B030D-6E8A-4147-A177-3AD203B41FA5}">
                      <a16:colId xmlns:a16="http://schemas.microsoft.com/office/drawing/2014/main" val="3491469328"/>
                    </a:ext>
                  </a:extLst>
                </a:gridCol>
                <a:gridCol w="2639943">
                  <a:extLst>
                    <a:ext uri="{9D8B030D-6E8A-4147-A177-3AD203B41FA5}">
                      <a16:colId xmlns:a16="http://schemas.microsoft.com/office/drawing/2014/main" val="1654366165"/>
                    </a:ext>
                  </a:extLst>
                </a:gridCol>
              </a:tblGrid>
              <a:tr h="627628">
                <a:tc rowSpan="4">
                  <a:txBody>
                    <a:bodyPr/>
                    <a:lstStyle/>
                    <a:p>
                      <a:pPr marL="0" marR="0">
                        <a:lnSpc>
                          <a:spcPct val="120000"/>
                        </a:lnSpc>
                        <a:spcBef>
                          <a:spcPts val="0"/>
                        </a:spcBef>
                        <a:spcAft>
                          <a:spcPts val="0"/>
                        </a:spcAft>
                      </a:pPr>
                      <a:r>
                        <a:rPr lang="zh-CN" sz="1600" b="1" dirty="0">
                          <a:effectLst/>
                        </a:rPr>
                        <a:t>FSC核准的</a:t>
                      </a:r>
                      <a:br>
                        <a:rPr lang="en-US" altLang="zh-CN" sz="1600" b="1" dirty="0">
                          <a:effectLst/>
                        </a:rPr>
                      </a:br>
                      <a:r>
                        <a:rPr lang="zh-CN" sz="1600" b="1" dirty="0">
                          <a:effectLst/>
                        </a:rPr>
                        <a:t>认证</a:t>
                      </a:r>
                      <a:r>
                        <a:rPr lang="zh-CN" altLang="en-US" sz="1600" b="1" dirty="0">
                          <a:effectLst/>
                        </a:rPr>
                        <a:t>体系</a:t>
                      </a:r>
                      <a:endParaRPr lang="zh-CN" sz="1600" b="1" dirty="0">
                        <a:effectLst/>
                      </a:endParaRPr>
                    </a:p>
                    <a:p>
                      <a:pPr marL="0" marR="0" algn="l" rtl="0">
                        <a:lnSpc>
                          <a:spcPct val="120000"/>
                        </a:lnSpc>
                        <a:spcBef>
                          <a:spcPts val="0"/>
                        </a:spcBef>
                        <a:spcAft>
                          <a:spcPts val="0"/>
                        </a:spcAft>
                      </a:pPr>
                      <a:endParaRPr lang="en-US" sz="1600" b="1" kern="100" dirty="0">
                        <a:effectLst/>
                      </a:endParaRPr>
                    </a:p>
                    <a:p>
                      <a:pPr marL="0" marR="0">
                        <a:lnSpc>
                          <a:spcPct val="120000"/>
                        </a:lnSpc>
                        <a:spcBef>
                          <a:spcPts val="0"/>
                        </a:spcBef>
                        <a:spcAft>
                          <a:spcPts val="0"/>
                        </a:spcAft>
                      </a:pPr>
                      <a:r>
                        <a:rPr lang="zh-CN" sz="1600" b="1" dirty="0">
                          <a:effectLst/>
                        </a:rPr>
                        <a:t>FSC-ADV-40-004 - 24</a:t>
                      </a:r>
                    </a:p>
                    <a:p>
                      <a:pPr marL="0" marR="0" algn="l" rtl="0">
                        <a:lnSpc>
                          <a:spcPct val="120000"/>
                        </a:lnSpc>
                        <a:spcBef>
                          <a:spcPts val="0"/>
                        </a:spcBef>
                        <a:spcAft>
                          <a:spcPts val="0"/>
                        </a:spcAft>
                      </a:pPr>
                      <a:endParaRPr lang="en-US" sz="1600" b="1" kern="100" dirty="0">
                        <a:effectLst/>
                      </a:endParaRPr>
                    </a:p>
                    <a:p>
                      <a:pPr marL="0" marR="0" lvl="0" indent="0" algn="l" defTabSz="609585" rtl="0" eaLnBrk="1" fontAlgn="auto" latinLnBrk="0" hangingPunct="1">
                        <a:lnSpc>
                          <a:spcPct val="120000"/>
                        </a:lnSpc>
                        <a:spcBef>
                          <a:spcPts val="0"/>
                        </a:spcBef>
                        <a:spcAft>
                          <a:spcPts val="0"/>
                        </a:spcAft>
                        <a:buClrTx/>
                        <a:buSzTx/>
                        <a:buFontTx/>
                        <a:buNone/>
                        <a:tabLst/>
                        <a:defRPr/>
                      </a:pPr>
                      <a:r>
                        <a:rPr lang="zh-CN" sz="1600" b="1" dirty="0">
                          <a:effectLst/>
                        </a:rPr>
                        <a:t>FSC-STD- 40-004 V3-1 第1.6条、第1.11条、第7</a:t>
                      </a:r>
                      <a:r>
                        <a:rPr lang="zh-CN" altLang="en-US" sz="1600" b="1" dirty="0">
                          <a:effectLst/>
                        </a:rPr>
                        <a:t>章</a:t>
                      </a:r>
                      <a:r>
                        <a:rPr lang="zh-CN" sz="1600" b="1" dirty="0">
                          <a:effectLst/>
                        </a:rPr>
                        <a:t>及附录D</a:t>
                      </a:r>
                    </a:p>
                  </a:txBody>
                  <a:tcPr marL="68580" marR="68580" marT="0" marB="0" anchor="ctr"/>
                </a:tc>
                <a:tc>
                  <a:txBody>
                    <a:bodyPr/>
                    <a:lstStyle/>
                    <a:p>
                      <a:pPr marL="0" marR="0">
                        <a:lnSpc>
                          <a:spcPct val="120000"/>
                        </a:lnSpc>
                        <a:spcBef>
                          <a:spcPts val="0"/>
                        </a:spcBef>
                        <a:spcAft>
                          <a:spcPts val="0"/>
                        </a:spcAft>
                      </a:pPr>
                      <a:r>
                        <a:rPr lang="zh-CN" sz="1600" b="1">
                          <a:effectLst/>
                        </a:rPr>
                        <a:t>核心要素</a:t>
                      </a:r>
                    </a:p>
                  </a:txBody>
                  <a:tcPr marL="68580" marR="68580" marT="0" marB="0" anchor="ctr"/>
                </a:tc>
                <a:tc>
                  <a:txBody>
                    <a:bodyPr/>
                    <a:lstStyle/>
                    <a:p>
                      <a:pPr marL="0" marR="0">
                        <a:lnSpc>
                          <a:spcPct val="120000"/>
                        </a:lnSpc>
                        <a:spcBef>
                          <a:spcPts val="0"/>
                        </a:spcBef>
                        <a:spcAft>
                          <a:spcPts val="0"/>
                        </a:spcAft>
                      </a:pPr>
                      <a:r>
                        <a:rPr lang="zh-CN" sz="1600" b="1">
                          <a:effectLst/>
                        </a:rPr>
                        <a:t>目的 </a:t>
                      </a:r>
                    </a:p>
                  </a:txBody>
                  <a:tcPr marL="68580" marR="68580" marT="0" marB="0" anchor="ctr"/>
                </a:tc>
                <a:extLst>
                  <a:ext uri="{0D108BD9-81ED-4DB2-BD59-A6C34878D82A}">
                    <a16:rowId xmlns:a16="http://schemas.microsoft.com/office/drawing/2014/main" val="382595915"/>
                  </a:ext>
                </a:extLst>
              </a:tr>
              <a:tr h="2486147">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结社自由和集体谈判（FOA &amp; CB）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600" dirty="0">
                          <a:effectLst/>
                        </a:rPr>
                        <a:t>FSC核准的认证</a:t>
                      </a:r>
                      <a:r>
                        <a:rPr lang="zh-CN" altLang="en-US" sz="1600" dirty="0">
                          <a:effectLst/>
                        </a:rPr>
                        <a:t>体系</a:t>
                      </a:r>
                      <a:endParaRPr lang="zh-CN" sz="1600" dirty="0">
                        <a:effectLst/>
                      </a:endParaRPr>
                    </a:p>
                  </a:txBody>
                  <a:tcPr marL="68580" marR="68580" marT="0" marB="0" anchor="ctr"/>
                </a:tc>
                <a:tc>
                  <a:txBody>
                    <a:bodyPr/>
                    <a:lstStyle/>
                    <a:p>
                      <a:pPr marL="0" marR="0">
                        <a:lnSpc>
                          <a:spcPct val="120000"/>
                        </a:lnSpc>
                        <a:spcBef>
                          <a:spcPts val="0"/>
                        </a:spcBef>
                        <a:spcAft>
                          <a:spcPts val="0"/>
                        </a:spcAft>
                      </a:pPr>
                      <a:r>
                        <a:rPr lang="zh-CN" sz="1600" dirty="0">
                          <a:effectLst/>
                        </a:rPr>
                        <a:t>第三方认证</a:t>
                      </a:r>
                      <a:r>
                        <a:rPr lang="zh-CN" altLang="en-US" sz="1600" dirty="0">
                          <a:effectLst/>
                        </a:rPr>
                        <a:t>体系</a:t>
                      </a:r>
                      <a:r>
                        <a:rPr lang="zh-CN" sz="1600" dirty="0">
                          <a:effectLst/>
                        </a:rPr>
                        <a:t>，经认定部分或完</a:t>
                      </a:r>
                      <a:r>
                        <a:rPr lang="zh-CN" sz="1600">
                          <a:effectLst/>
                        </a:rPr>
                        <a:t>全等</a:t>
                      </a:r>
                      <a:r>
                        <a:rPr lang="zh-CN" altLang="en-US" sz="1600">
                          <a:effectLst/>
                        </a:rPr>
                        <a:t>效</a:t>
                      </a:r>
                      <a:r>
                        <a:rPr lang="zh-CN" sz="1600">
                          <a:effectLst/>
                        </a:rPr>
                        <a:t>于</a:t>
                      </a:r>
                      <a:r>
                        <a:rPr lang="zh-CN" sz="1600" dirty="0">
                          <a:effectLst/>
                        </a:rPr>
                        <a:t>FSC核心劳工要求所包含的规定 </a:t>
                      </a:r>
                    </a:p>
                  </a:txBody>
                  <a:tcPr marL="68580" marR="68580" marT="0" marB="0" anchor="ctr"/>
                </a:tc>
                <a:extLst>
                  <a:ext uri="{0D108BD9-81ED-4DB2-BD59-A6C34878D82A}">
                    <a16:rowId xmlns:a16="http://schemas.microsoft.com/office/drawing/2014/main" val="2881716675"/>
                  </a:ext>
                </a:extLst>
              </a:tr>
              <a:tr h="986358">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600" dirty="0">
                          <a:effectLst/>
                        </a:rPr>
                        <a:t>哪个（些）认证</a:t>
                      </a:r>
                      <a:r>
                        <a:rPr lang="zh-CN" altLang="en-US" sz="1600" dirty="0">
                          <a:effectLst/>
                        </a:rPr>
                        <a:t>体系</a:t>
                      </a:r>
                      <a:r>
                        <a:rPr lang="zh-CN" sz="1600" dirty="0">
                          <a:effectLst/>
                        </a:rPr>
                        <a:t>？</a:t>
                      </a:r>
                    </a:p>
                  </a:txBody>
                  <a:tcPr marL="68580" marR="68580" marT="0" marB="0" anchor="ctr"/>
                </a:tc>
                <a:tc>
                  <a:txBody>
                    <a:bodyPr/>
                    <a:lstStyle/>
                    <a:p>
                      <a:pPr marL="0" marR="0">
                        <a:lnSpc>
                          <a:spcPct val="120000"/>
                        </a:lnSpc>
                        <a:spcBef>
                          <a:spcPts val="0"/>
                        </a:spcBef>
                        <a:spcAft>
                          <a:spcPts val="0"/>
                        </a:spcAft>
                      </a:pPr>
                      <a:r>
                        <a:rPr lang="zh-CN" sz="1600" dirty="0">
                          <a:effectLst/>
                        </a:rPr>
                        <a:t>SA8000:2014</a:t>
                      </a:r>
                    </a:p>
                  </a:txBody>
                  <a:tcPr marL="68580" marR="68580" marT="0" marB="0" anchor="ctr"/>
                </a:tc>
                <a:extLst>
                  <a:ext uri="{0D108BD9-81ED-4DB2-BD59-A6C34878D82A}">
                    <a16:rowId xmlns:a16="http://schemas.microsoft.com/office/drawing/2014/main" val="3491506083"/>
                  </a:ext>
                </a:extLst>
              </a:tr>
              <a:tr h="1145792">
                <a:tc vMerge="1">
                  <a:txBody>
                    <a:bodyPr/>
                    <a:lstStyle/>
                    <a:p>
                      <a:pPr marL="0" marR="0">
                        <a:lnSpc>
                          <a:spcPct val="107000"/>
                        </a:lnSpc>
                        <a:spcBef>
                          <a:spcPts val="0"/>
                        </a:spcBef>
                        <a:spcAft>
                          <a:spcPts val="0"/>
                        </a:spcAft>
                      </a:pPr>
                      <a:r>
                        <a:rPr lang="zh-CN" sz="1100">
                          <a:effectLst/>
                          <a:latin typeface="Calibri" panose="020F0502020204030204" pitchFamily="34" charset="0"/>
                          <a:ea typeface="SimSun"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20000"/>
                        </a:lnSpc>
                        <a:spcBef>
                          <a:spcPts val="0"/>
                        </a:spcBef>
                        <a:spcAft>
                          <a:spcPts val="0"/>
                        </a:spcAft>
                      </a:pPr>
                      <a:r>
                        <a:rPr lang="zh-CN" sz="1600">
                          <a:effectLst/>
                        </a:rPr>
                        <a:t>评估</a:t>
                      </a:r>
                    </a:p>
                  </a:txBody>
                  <a:tcPr marL="68580" marR="68580" marT="0" marB="0" anchor="ctr"/>
                </a:tc>
                <a:tc>
                  <a:txBody>
                    <a:bodyPr/>
                    <a:lstStyle/>
                    <a:p>
                      <a:pPr marL="0" marR="0">
                        <a:lnSpc>
                          <a:spcPct val="120000"/>
                        </a:lnSpc>
                        <a:spcBef>
                          <a:spcPts val="0"/>
                        </a:spcBef>
                        <a:spcAft>
                          <a:spcPts val="0"/>
                        </a:spcAft>
                      </a:pPr>
                      <a:r>
                        <a:rPr lang="zh-CN" sz="1600" dirty="0">
                          <a:effectLst/>
                        </a:rPr>
                        <a:t>若经核准的认证</a:t>
                      </a:r>
                      <a:r>
                        <a:rPr lang="zh-CN" altLang="en-US" sz="1600" dirty="0">
                          <a:effectLst/>
                        </a:rPr>
                        <a:t>体系</a:t>
                      </a:r>
                      <a:r>
                        <a:rPr lang="zh-CN" sz="1600" dirty="0">
                          <a:effectLst/>
                        </a:rPr>
                        <a:t>证书在审核时仍在有效期内，认证机构可免予执行FSC核心劳工要求评估</a:t>
                      </a:r>
                    </a:p>
                  </a:txBody>
                  <a:tcPr marL="68580" marR="68580" marT="0" marB="0" anchor="ctr"/>
                </a:tc>
                <a:extLst>
                  <a:ext uri="{0D108BD9-81ED-4DB2-BD59-A6C34878D82A}">
                    <a16:rowId xmlns:a16="http://schemas.microsoft.com/office/drawing/2014/main" val="593067192"/>
                  </a:ext>
                </a:extLst>
              </a:tr>
            </a:tbl>
          </a:graphicData>
        </a:graphic>
      </p:graphicFrame>
      <p:graphicFrame>
        <p:nvGraphicFramePr>
          <p:cNvPr id="6" name="Table 5">
            <a:extLst>
              <a:ext uri="{FF2B5EF4-FFF2-40B4-BE49-F238E27FC236}">
                <a16:creationId xmlns:a16="http://schemas.microsoft.com/office/drawing/2014/main" id="{52DA0EDA-004D-45DF-BCF7-0BAE2FED6A5E}"/>
              </a:ext>
            </a:extLst>
          </p:cNvPr>
          <p:cNvGraphicFramePr>
            <a:graphicFrameLocks noGrp="1"/>
          </p:cNvGraphicFramePr>
          <p:nvPr>
            <p:extLst>
              <p:ext uri="{D42A27DB-BD31-4B8C-83A1-F6EECF244321}">
                <p14:modId xmlns:p14="http://schemas.microsoft.com/office/powerpoint/2010/main" val="177962272"/>
              </p:ext>
            </p:extLst>
          </p:nvPr>
        </p:nvGraphicFramePr>
        <p:xfrm>
          <a:off x="6561666" y="1207470"/>
          <a:ext cx="5183125" cy="5245925"/>
        </p:xfrm>
        <a:graphic>
          <a:graphicData uri="http://schemas.openxmlformats.org/drawingml/2006/table">
            <a:tbl>
              <a:tblPr firstRow="1" bandCol="1">
                <a:tableStyleId>{073A0DAA-6AF3-43AB-8588-CEC1D06C72B9}</a:tableStyleId>
              </a:tblPr>
              <a:tblGrid>
                <a:gridCol w="2197003">
                  <a:extLst>
                    <a:ext uri="{9D8B030D-6E8A-4147-A177-3AD203B41FA5}">
                      <a16:colId xmlns:a16="http://schemas.microsoft.com/office/drawing/2014/main" val="3720281411"/>
                    </a:ext>
                  </a:extLst>
                </a:gridCol>
                <a:gridCol w="1532445">
                  <a:extLst>
                    <a:ext uri="{9D8B030D-6E8A-4147-A177-3AD203B41FA5}">
                      <a16:colId xmlns:a16="http://schemas.microsoft.com/office/drawing/2014/main" val="981832637"/>
                    </a:ext>
                  </a:extLst>
                </a:gridCol>
                <a:gridCol w="1453677">
                  <a:extLst>
                    <a:ext uri="{9D8B030D-6E8A-4147-A177-3AD203B41FA5}">
                      <a16:colId xmlns:a16="http://schemas.microsoft.com/office/drawing/2014/main" val="1771429743"/>
                    </a:ext>
                  </a:extLst>
                </a:gridCol>
              </a:tblGrid>
              <a:tr h="631721">
                <a:tc>
                  <a:txBody>
                    <a:bodyPr/>
                    <a:lstStyle/>
                    <a:p>
                      <a:pPr marL="0" marR="0">
                        <a:lnSpc>
                          <a:spcPct val="107000"/>
                        </a:lnSpc>
                        <a:spcBef>
                          <a:spcPts val="0"/>
                        </a:spcBef>
                        <a:spcAft>
                          <a:spcPts val="0"/>
                        </a:spcAft>
                      </a:pPr>
                      <a:r>
                        <a:rPr lang="zh-CN" sz="1600" b="1" dirty="0">
                          <a:effectLst/>
                        </a:rPr>
                        <a:t>核查要点及信息源</a:t>
                      </a:r>
                    </a:p>
                  </a:txBody>
                  <a:tcPr marL="68580" marR="68580" marT="0" marB="0" anchor="ctr"/>
                </a:tc>
                <a:tc>
                  <a:txBody>
                    <a:bodyPr/>
                    <a:lstStyle/>
                    <a:p>
                      <a:pPr marL="0" marR="0">
                        <a:lnSpc>
                          <a:spcPct val="107000"/>
                        </a:lnSpc>
                        <a:spcBef>
                          <a:spcPts val="0"/>
                        </a:spcBef>
                        <a:spcAft>
                          <a:spcPts val="0"/>
                        </a:spcAft>
                      </a:pPr>
                      <a:r>
                        <a:rPr lang="zh-CN" sz="1600" b="1" dirty="0">
                          <a:effectLst/>
                        </a:rPr>
                        <a:t>面谈对象</a:t>
                      </a:r>
                    </a:p>
                  </a:txBody>
                  <a:tcPr marL="68580" marR="68580" marT="0" marB="0" anchor="ctr"/>
                </a:tc>
                <a:tc>
                  <a:txBody>
                    <a:bodyPr/>
                    <a:lstStyle/>
                    <a:p>
                      <a:pPr marL="0" marR="0">
                        <a:lnSpc>
                          <a:spcPct val="107000"/>
                        </a:lnSpc>
                        <a:spcBef>
                          <a:spcPts val="0"/>
                        </a:spcBef>
                        <a:spcAft>
                          <a:spcPts val="0"/>
                        </a:spcAft>
                      </a:pPr>
                      <a:r>
                        <a:rPr lang="zh-CN" sz="1600" b="1" dirty="0">
                          <a:effectLst/>
                        </a:rPr>
                        <a:t>注意事项</a:t>
                      </a:r>
                    </a:p>
                  </a:txBody>
                  <a:tcPr marL="68580" marR="68580" marT="0" marB="0" anchor="ctr"/>
                </a:tc>
                <a:extLst>
                  <a:ext uri="{0D108BD9-81ED-4DB2-BD59-A6C34878D82A}">
                    <a16:rowId xmlns:a16="http://schemas.microsoft.com/office/drawing/2014/main" val="382595915"/>
                  </a:ext>
                </a:extLst>
              </a:tr>
              <a:tr h="4614204">
                <a:tc>
                  <a:txBody>
                    <a:bodyPr/>
                    <a:lstStyle/>
                    <a:p>
                      <a:pPr marL="285750" marR="0" indent="-285750">
                        <a:lnSpc>
                          <a:spcPct val="120000"/>
                        </a:lnSpc>
                        <a:spcBef>
                          <a:spcPts val="0"/>
                        </a:spcBef>
                        <a:spcAft>
                          <a:spcPts val="0"/>
                        </a:spcAft>
                        <a:buFont typeface="Arial" panose="020B0604020202020204" pitchFamily="34" charset="0"/>
                        <a:buChar char="•"/>
                      </a:pPr>
                      <a:r>
                        <a:rPr lang="zh-CN" sz="1600" dirty="0">
                          <a:effectLst/>
                        </a:rPr>
                        <a:t>政策</a:t>
                      </a:r>
                    </a:p>
                    <a:p>
                      <a:pPr marL="0" marR="0" indent="0" algn="l" rtl="0">
                        <a:lnSpc>
                          <a:spcPct val="120000"/>
                        </a:lnSpc>
                        <a:spcBef>
                          <a:spcPts val="0"/>
                        </a:spcBef>
                        <a:spcAft>
                          <a:spcPts val="0"/>
                        </a:spcAft>
                        <a:buFont typeface="Arial" panose="020B0604020202020204" pitchFamily="34" charset="0"/>
                        <a:buNone/>
                      </a:pPr>
                      <a:endParaRPr lang="en-US" sz="1600" kern="100" dirty="0">
                        <a:effectLst/>
                      </a:endParaRPr>
                    </a:p>
                    <a:p>
                      <a:pPr marL="285750" marR="0" indent="-285750">
                        <a:lnSpc>
                          <a:spcPct val="120000"/>
                        </a:lnSpc>
                        <a:spcBef>
                          <a:spcPts val="0"/>
                        </a:spcBef>
                        <a:spcAft>
                          <a:spcPts val="0"/>
                        </a:spcAft>
                        <a:buFont typeface="Arial" panose="020B0604020202020204" pitchFamily="34" charset="0"/>
                        <a:buChar char="•"/>
                      </a:pPr>
                      <a:r>
                        <a:rPr lang="zh-CN" sz="1600" dirty="0">
                          <a:effectLst/>
                        </a:rPr>
                        <a:t>SA8000:2014证书</a:t>
                      </a:r>
                    </a:p>
                    <a:p>
                      <a:pPr marL="0" marR="0" indent="0" algn="l" rtl="0">
                        <a:lnSpc>
                          <a:spcPct val="120000"/>
                        </a:lnSpc>
                        <a:spcBef>
                          <a:spcPts val="0"/>
                        </a:spcBef>
                        <a:spcAft>
                          <a:spcPts val="0"/>
                        </a:spcAft>
                        <a:buFont typeface="Arial" panose="020B0604020202020204" pitchFamily="34" charset="0"/>
                        <a:buNone/>
                      </a:pPr>
                      <a:endParaRPr lang="en-US" sz="1600" kern="100" dirty="0">
                        <a:effectLst/>
                      </a:endParaRPr>
                    </a:p>
                    <a:p>
                      <a:pPr marL="285750" marR="0" indent="-285750">
                        <a:lnSpc>
                          <a:spcPct val="120000"/>
                        </a:lnSpc>
                        <a:spcBef>
                          <a:spcPts val="0"/>
                        </a:spcBef>
                        <a:spcAft>
                          <a:spcPts val="0"/>
                        </a:spcAft>
                        <a:buFont typeface="Arial" panose="020B0604020202020204" pitchFamily="34" charset="0"/>
                        <a:buChar char="•"/>
                      </a:pPr>
                      <a:r>
                        <a:rPr lang="zh-CN" sz="1600" dirty="0">
                          <a:effectLst/>
                        </a:rPr>
                        <a:t>SA8000:2014审核报告</a:t>
                      </a:r>
                    </a:p>
                    <a:p>
                      <a:pPr marL="0" marR="0" indent="0" algn="l" rtl="0">
                        <a:lnSpc>
                          <a:spcPct val="120000"/>
                        </a:lnSpc>
                        <a:spcBef>
                          <a:spcPts val="0"/>
                        </a:spcBef>
                        <a:spcAft>
                          <a:spcPts val="0"/>
                        </a:spcAft>
                        <a:buFont typeface="Arial" panose="020B0604020202020204" pitchFamily="34" charset="0"/>
                        <a:buNone/>
                      </a:pPr>
                      <a:endParaRPr lang="en-US" sz="1600" kern="100" dirty="0">
                        <a:effectLst/>
                      </a:endParaRPr>
                    </a:p>
                    <a:p>
                      <a:pPr marL="285750" marR="0" indent="-285750">
                        <a:lnSpc>
                          <a:spcPct val="120000"/>
                        </a:lnSpc>
                        <a:spcBef>
                          <a:spcPts val="0"/>
                        </a:spcBef>
                        <a:spcAft>
                          <a:spcPts val="0"/>
                        </a:spcAft>
                        <a:buFont typeface="Arial" panose="020B0604020202020204" pitchFamily="34" charset="0"/>
                        <a:buChar char="•"/>
                      </a:pPr>
                      <a:r>
                        <a:rPr lang="zh-CN" sz="1600" dirty="0">
                          <a:effectLst/>
                        </a:rPr>
                        <a:t>仍需与员工进行</a:t>
                      </a:r>
                      <a:br>
                        <a:rPr lang="en-US" altLang="zh-CN" sz="1600" dirty="0">
                          <a:effectLst/>
                        </a:rPr>
                      </a:br>
                      <a:r>
                        <a:rPr lang="zh-CN" sz="1600" dirty="0">
                          <a:effectLst/>
                        </a:rPr>
                        <a:t>面谈 </a:t>
                      </a:r>
                    </a:p>
                    <a:p>
                      <a:pPr marL="0" marR="0" algn="l" rtl="0">
                        <a:lnSpc>
                          <a:spcPct val="120000"/>
                        </a:lnSpc>
                        <a:spcBef>
                          <a:spcPts val="0"/>
                        </a:spcBef>
                        <a:spcAft>
                          <a:spcPts val="0"/>
                        </a:spcAft>
                      </a:pPr>
                      <a:endParaRPr lang="en-US" sz="1600" kern="100" dirty="0">
                        <a:effectLst/>
                        <a:latin typeface="Avenir"/>
                        <a:ea typeface="Calibri"/>
                        <a:cs typeface="Times New Roman"/>
                      </a:endParaRPr>
                    </a:p>
                  </a:txBody>
                  <a:tcPr marL="68580" marR="68580" marT="0" marB="0" anchor="ctr"/>
                </a:tc>
                <a:tc>
                  <a:txBody>
                    <a:bodyPr/>
                    <a:lstStyle/>
                    <a:p>
                      <a:pPr marL="0" marR="0" algn="l" rtl="0">
                        <a:lnSpc>
                          <a:spcPct val="120000"/>
                        </a:lnSpc>
                        <a:spcBef>
                          <a:spcPts val="0"/>
                        </a:spcBef>
                        <a:spcAft>
                          <a:spcPts val="0"/>
                        </a:spcAft>
                      </a:pPr>
                      <a:endParaRPr lang="en-US" sz="1600" kern="100" dirty="0">
                        <a:effectLst/>
                      </a:endParaRPr>
                    </a:p>
                    <a:p>
                      <a:pPr marL="180000" marR="0" indent="-180000">
                        <a:lnSpc>
                          <a:spcPct val="120000"/>
                        </a:lnSpc>
                        <a:spcBef>
                          <a:spcPts val="0"/>
                        </a:spcBef>
                        <a:spcAft>
                          <a:spcPts val="0"/>
                        </a:spcAft>
                        <a:buFont typeface="Arial" panose="020B0604020202020204" pitchFamily="34" charset="0"/>
                        <a:buChar char="•"/>
                      </a:pPr>
                      <a:r>
                        <a:rPr lang="zh-CN" sz="1600" dirty="0">
                          <a:effectLst/>
                        </a:rPr>
                        <a:t>认证团队/</a:t>
                      </a:r>
                      <a:br>
                        <a:rPr lang="en-US" altLang="zh-CN" sz="1600" dirty="0">
                          <a:effectLst/>
                        </a:rPr>
                      </a:br>
                      <a:r>
                        <a:rPr lang="zh-CN" sz="1600" dirty="0">
                          <a:effectLst/>
                        </a:rPr>
                        <a:t>产销监管链代表</a:t>
                      </a:r>
                    </a:p>
                    <a:p>
                      <a:pPr marL="180000" marR="0" indent="-180000" algn="l" rtl="0">
                        <a:lnSpc>
                          <a:spcPct val="120000"/>
                        </a:lnSpc>
                        <a:spcBef>
                          <a:spcPts val="0"/>
                        </a:spcBef>
                        <a:spcAft>
                          <a:spcPts val="0"/>
                        </a:spcAft>
                        <a:buFont typeface="Arial" panose="020B0604020202020204" pitchFamily="34" charset="0"/>
                        <a:buChar char="•"/>
                      </a:pPr>
                      <a:endParaRPr lang="en-US" sz="1600" kern="100" dirty="0">
                        <a:effectLst/>
                      </a:endParaRPr>
                    </a:p>
                    <a:p>
                      <a:pPr marL="180000" marR="0" indent="-180000">
                        <a:lnSpc>
                          <a:spcPct val="120000"/>
                        </a:lnSpc>
                        <a:spcBef>
                          <a:spcPts val="0"/>
                        </a:spcBef>
                        <a:spcAft>
                          <a:spcPts val="0"/>
                        </a:spcAft>
                        <a:buFont typeface="Arial" panose="020B0604020202020204" pitchFamily="34" charset="0"/>
                        <a:buChar char="•"/>
                      </a:pPr>
                      <a:r>
                        <a:rPr lang="zh-CN" sz="1600" dirty="0">
                          <a:effectLst/>
                        </a:rPr>
                        <a:t>人力资源</a:t>
                      </a:r>
                      <a:br>
                        <a:rPr lang="en-US" altLang="zh-CN" sz="1600" dirty="0">
                          <a:effectLst/>
                        </a:rPr>
                      </a:br>
                      <a:r>
                        <a:rPr lang="zh-CN" sz="1600" dirty="0">
                          <a:effectLst/>
                        </a:rPr>
                        <a:t>部门</a:t>
                      </a:r>
                    </a:p>
                    <a:p>
                      <a:pPr marL="0" marR="0" algn="l" rtl="0">
                        <a:lnSpc>
                          <a:spcPct val="120000"/>
                        </a:lnSpc>
                        <a:spcBef>
                          <a:spcPts val="0"/>
                        </a:spcBef>
                        <a:spcAft>
                          <a:spcPts val="0"/>
                        </a:spcAft>
                      </a:pPr>
                      <a:endParaRPr lang="en-US" sz="1600" kern="100" dirty="0">
                        <a:effectLst/>
                        <a:latin typeface="Avenir"/>
                        <a:ea typeface="Calibri"/>
                        <a:cs typeface="Times New Roman"/>
                      </a:endParaRPr>
                    </a:p>
                  </a:txBody>
                  <a:tcPr marL="68580" marR="68580" marT="0" marB="0" anchor="ctr"/>
                </a:tc>
                <a:tc>
                  <a:txBody>
                    <a:bodyPr/>
                    <a:lstStyle/>
                    <a:p>
                      <a:pPr marL="0" marR="0" algn="l" rtl="0">
                        <a:lnSpc>
                          <a:spcPct val="120000"/>
                        </a:lnSpc>
                        <a:spcBef>
                          <a:spcPts val="0"/>
                        </a:spcBef>
                        <a:spcAft>
                          <a:spcPts val="0"/>
                        </a:spcAft>
                      </a:pPr>
                      <a:endParaRPr lang="en-US" sz="1600" kern="100" dirty="0">
                        <a:effectLst/>
                      </a:endParaRPr>
                    </a:p>
                    <a:p>
                      <a:pPr marL="0" marR="0">
                        <a:lnSpc>
                          <a:spcPct val="120000"/>
                        </a:lnSpc>
                        <a:spcBef>
                          <a:spcPts val="0"/>
                        </a:spcBef>
                        <a:spcAft>
                          <a:spcPts val="0"/>
                        </a:spcAft>
                      </a:pPr>
                      <a:r>
                        <a:rPr lang="zh-CN" sz="1600" dirty="0">
                          <a:effectLst/>
                        </a:rPr>
                        <a:t>必做事项：</a:t>
                      </a:r>
                    </a:p>
                    <a:p>
                      <a:pPr marL="285750" marR="0" lvl="0" indent="-285750">
                        <a:lnSpc>
                          <a:spcPct val="120000"/>
                        </a:lnSpc>
                        <a:spcBef>
                          <a:spcPts val="0"/>
                        </a:spcBef>
                        <a:spcAft>
                          <a:spcPts val="0"/>
                        </a:spcAft>
                        <a:buFont typeface="Arial" panose="020B0604020202020204" pitchFamily="34" charset="0"/>
                        <a:buChar char="•"/>
                      </a:pPr>
                      <a:r>
                        <a:rPr lang="zh-CN" sz="1600" dirty="0">
                          <a:effectLst/>
                        </a:rPr>
                        <a:t>在报告中注明引用依据。</a:t>
                      </a:r>
                    </a:p>
                    <a:p>
                      <a:pPr marL="285750" marR="0" lvl="0" indent="-285750">
                        <a:lnSpc>
                          <a:spcPct val="120000"/>
                        </a:lnSpc>
                        <a:spcBef>
                          <a:spcPts val="0"/>
                        </a:spcBef>
                        <a:spcAft>
                          <a:spcPts val="0"/>
                        </a:spcAft>
                        <a:buFont typeface="Arial" panose="020B0604020202020204" pitchFamily="34" charset="0"/>
                        <a:buChar char="•"/>
                      </a:pPr>
                      <a:r>
                        <a:rPr lang="zh-CN" sz="1600" dirty="0">
                          <a:effectLst/>
                        </a:rPr>
                        <a:t>核实证书的真实性。 </a:t>
                      </a:r>
                    </a:p>
                    <a:p>
                      <a:pPr marL="0" marR="0" algn="l" rtl="0">
                        <a:lnSpc>
                          <a:spcPct val="120000"/>
                        </a:lnSpc>
                        <a:spcBef>
                          <a:spcPts val="0"/>
                        </a:spcBef>
                        <a:spcAft>
                          <a:spcPts val="0"/>
                        </a:spcAft>
                      </a:pPr>
                      <a:endParaRPr lang="en-US" sz="1600" kern="100" dirty="0">
                        <a:effectLst/>
                        <a:latin typeface="Avenir"/>
                        <a:ea typeface="Calibri"/>
                        <a:cs typeface="Times New Roman"/>
                      </a:endParaRPr>
                    </a:p>
                  </a:txBody>
                  <a:tcPr marL="68580" marR="68580" marT="0" marB="0" anchor="ctr"/>
                </a:tc>
                <a:extLst>
                  <a:ext uri="{0D108BD9-81ED-4DB2-BD59-A6C34878D82A}">
                    <a16:rowId xmlns:a16="http://schemas.microsoft.com/office/drawing/2014/main" val="2881716675"/>
                  </a:ext>
                </a:extLst>
              </a:tr>
            </a:tbl>
          </a:graphicData>
        </a:graphic>
      </p:graphicFrame>
      <p:sp>
        <p:nvSpPr>
          <p:cNvPr id="3" name="Isosceles Triangle 2">
            <a:extLst>
              <a:ext uri="{FF2B5EF4-FFF2-40B4-BE49-F238E27FC236}">
                <a16:creationId xmlns:a16="http://schemas.microsoft.com/office/drawing/2014/main" id="{C870573E-92B9-A95A-744D-E79BDA03E068}"/>
              </a:ext>
            </a:extLst>
          </p:cNvPr>
          <p:cNvSpPr/>
          <p:nvPr/>
        </p:nvSpPr>
        <p:spPr>
          <a:xfrm rot="5400000">
            <a:off x="5517445" y="3620514"/>
            <a:ext cx="1580444" cy="338666"/>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45AD80-5D2D-834F-9A9E-45DFB5DD53BC}"/>
              </a:ext>
            </a:extLst>
          </p:cNvPr>
          <p:cNvSpPr txBox="1">
            <a:spLocks/>
          </p:cNvSpPr>
          <p:nvPr/>
        </p:nvSpPr>
        <p:spPr>
          <a:xfrm>
            <a:off x="411554" y="300069"/>
            <a:ext cx="9114533" cy="758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sz="2800" b="1" i="0" u="none" strike="noStrike" cap="none" normalizeH="0" baseline="0" noProof="0">
                <a:ln>
                  <a:noFill/>
                </a:ln>
                <a:effectLst/>
                <a:uLnTx/>
                <a:uFillTx/>
                <a:ea typeface="+mj-ea"/>
                <a:cs typeface="+mj-cs"/>
              </a:rPr>
              <a:t>FSC核心劳工要求审核 – 最佳实践指南 </a:t>
            </a:r>
          </a:p>
        </p:txBody>
      </p:sp>
    </p:spTree>
    <p:extLst>
      <p:ext uri="{BB962C8B-B14F-4D97-AF65-F5344CB8AC3E}">
        <p14:creationId xmlns:p14="http://schemas.microsoft.com/office/powerpoint/2010/main" val="2549830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479F546-621E-47DB-BBF0-5701627C03D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22</a:t>
            </a:fld>
            <a:endParaRPr kumimoji="0" lang="en-US" sz="1200" b="0" i="0" u="none" strike="noStrike" kern="1200" cap="none" spc="0" normalizeH="0" baseline="0" noProof="0">
              <a:ln>
                <a:noFill/>
              </a:ln>
              <a:solidFill>
                <a:srgbClr val="8B8C8C"/>
              </a:solidFill>
              <a:effectLst/>
              <a:uLnTx/>
              <a:uFillTx/>
              <a:latin typeface="Avenir"/>
              <a:sym typeface="Avenir"/>
            </a:endParaRPr>
          </a:p>
        </p:txBody>
      </p:sp>
      <p:sp>
        <p:nvSpPr>
          <p:cNvPr id="3" name="Title 2">
            <a:extLst>
              <a:ext uri="{FF2B5EF4-FFF2-40B4-BE49-F238E27FC236}">
                <a16:creationId xmlns:a16="http://schemas.microsoft.com/office/drawing/2014/main" id="{2C0392D8-4781-4110-813C-C716B294C084}"/>
              </a:ext>
            </a:extLst>
          </p:cNvPr>
          <p:cNvSpPr>
            <a:spLocks noGrp="1"/>
          </p:cNvSpPr>
          <p:nvPr>
            <p:ph type="ctrTitle" idx="4294967295"/>
          </p:nvPr>
        </p:nvSpPr>
        <p:spPr>
          <a:xfrm>
            <a:off x="526806" y="2767012"/>
            <a:ext cx="8388594" cy="1323975"/>
          </a:xfrm>
        </p:spPr>
        <p:txBody>
          <a:bodyPr>
            <a:normAutofit/>
          </a:bodyPr>
          <a:lstStyle/>
          <a:p>
            <a:pPr>
              <a:lnSpc>
                <a:spcPct val="130000"/>
              </a:lnSpc>
            </a:pPr>
            <a:r>
              <a:rPr lang="zh-CN" sz="2800" dirty="0">
                <a:latin typeface="+mj-lt"/>
                <a:ea typeface="SimSun"/>
              </a:rPr>
              <a:t>模块4.3</a:t>
            </a:r>
            <a:br>
              <a:rPr lang="zh-CN" sz="2800" dirty="0">
                <a:latin typeface="+mj-lt"/>
                <a:ea typeface="SimSun"/>
              </a:rPr>
            </a:br>
            <a:r>
              <a:rPr lang="zh-CN" sz="2800" dirty="0">
                <a:latin typeface="+mj-lt"/>
                <a:ea typeface="SimSun"/>
              </a:rPr>
              <a:t>关于FSC核心劳工要求的实际面谈问题 </a:t>
            </a:r>
          </a:p>
        </p:txBody>
      </p:sp>
    </p:spTree>
    <p:extLst>
      <p:ext uri="{BB962C8B-B14F-4D97-AF65-F5344CB8AC3E}">
        <p14:creationId xmlns:p14="http://schemas.microsoft.com/office/powerpoint/2010/main" val="2417026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618A-5227-4FE6-9D66-EB1F3E419269}"/>
              </a:ext>
            </a:extLst>
          </p:cNvPr>
          <p:cNvSpPr>
            <a:spLocks noGrp="1"/>
          </p:cNvSpPr>
          <p:nvPr>
            <p:ph type="title" idx="4294967295"/>
          </p:nvPr>
        </p:nvSpPr>
        <p:spPr>
          <a:xfrm>
            <a:off x="441081" y="677863"/>
            <a:ext cx="10515600" cy="752475"/>
          </a:xfrm>
        </p:spPr>
        <p:txBody>
          <a:bodyPr>
            <a:noAutofit/>
          </a:bodyPr>
          <a:lstStyle/>
          <a:p>
            <a:pPr>
              <a:lnSpc>
                <a:spcPct val="120000"/>
              </a:lnSpc>
            </a:pPr>
            <a:r>
              <a:rPr lang="zh-CN" sz="2800" dirty="0">
                <a:solidFill>
                  <a:schemeClr val="tx1"/>
                </a:solidFill>
                <a:latin typeface="+mn-lt"/>
                <a:ea typeface="SimSun"/>
              </a:rPr>
              <a:t>核心劳工要求面谈问题示例：</a:t>
            </a:r>
            <a:br>
              <a:rPr lang="zh-CN" sz="2800" dirty="0">
                <a:solidFill>
                  <a:schemeClr val="tx1"/>
                </a:solidFill>
                <a:latin typeface="+mn-lt"/>
                <a:ea typeface="SimSun"/>
              </a:rPr>
            </a:br>
            <a:r>
              <a:rPr lang="zh-CN" sz="2800" dirty="0">
                <a:solidFill>
                  <a:schemeClr val="tx1"/>
                </a:solidFill>
                <a:latin typeface="+mn-lt"/>
                <a:ea typeface="SimSun"/>
              </a:rPr>
              <a:t>结社自由和集体谈判</a:t>
            </a:r>
          </a:p>
        </p:txBody>
      </p:sp>
      <p:sp>
        <p:nvSpPr>
          <p:cNvPr id="3" name="Content Placeholder 2">
            <a:extLst>
              <a:ext uri="{FF2B5EF4-FFF2-40B4-BE49-F238E27FC236}">
                <a16:creationId xmlns:a16="http://schemas.microsoft.com/office/drawing/2014/main" id="{E4456AFF-E25C-44DF-BB4B-9A0E918BDECE}"/>
              </a:ext>
            </a:extLst>
          </p:cNvPr>
          <p:cNvSpPr>
            <a:spLocks noGrp="1"/>
          </p:cNvSpPr>
          <p:nvPr>
            <p:ph idx="4294967295"/>
          </p:nvPr>
        </p:nvSpPr>
        <p:spPr>
          <a:xfrm>
            <a:off x="418912" y="1717960"/>
            <a:ext cx="3671888" cy="4572000"/>
          </a:xfrm>
        </p:spPr>
        <p:txBody>
          <a:bodyPr>
            <a:normAutofit/>
          </a:bodyPr>
          <a:lstStyle/>
          <a:p>
            <a:pPr marL="50800" indent="0">
              <a:lnSpc>
                <a:spcPct val="130000"/>
              </a:lnSpc>
              <a:buNone/>
            </a:pPr>
            <a:r>
              <a:rPr lang="zh-CN" sz="1800" b="1" dirty="0">
                <a:latin typeface="+mn-lt"/>
                <a:ea typeface="SimSun"/>
              </a:rPr>
              <a:t>人力资源部门/管理层</a:t>
            </a:r>
          </a:p>
          <a:p>
            <a:pPr>
              <a:lnSpc>
                <a:spcPct val="130000"/>
              </a:lnSpc>
            </a:pPr>
            <a:r>
              <a:rPr lang="zh-CN" sz="1800" dirty="0">
                <a:latin typeface="+mn-lt"/>
                <a:ea typeface="SimSun"/>
              </a:rPr>
              <a:t>是否设有经</a:t>
            </a:r>
            <a:r>
              <a:rPr lang="zh-CN" altLang="en-US" sz="1800" dirty="0">
                <a:latin typeface="+mn-lt"/>
                <a:ea typeface="SimSun"/>
              </a:rPr>
              <a:t>核准</a:t>
            </a:r>
            <a:r>
              <a:rPr lang="zh-CN" sz="1800" dirty="0">
                <a:latin typeface="+mn-lt"/>
                <a:ea typeface="SimSun"/>
              </a:rPr>
              <a:t>的工会组织？如有，那么名称是什么，加入工会的员工比例是多少？若未设立工会，有哪些替代机制来代表员工利益？ </a:t>
            </a:r>
          </a:p>
          <a:p>
            <a:pPr>
              <a:lnSpc>
                <a:spcPct val="130000"/>
              </a:lnSpc>
            </a:pPr>
            <a:r>
              <a:rPr lang="zh-CN" sz="1800" dirty="0">
                <a:latin typeface="+mn-lt"/>
                <a:ea typeface="SimSun"/>
              </a:rPr>
              <a:t>最近一次员工代表选举是何时？采取何种管理机制？ </a:t>
            </a:r>
          </a:p>
        </p:txBody>
      </p:sp>
      <p:sp>
        <p:nvSpPr>
          <p:cNvPr id="4" name="Content Placeholder 2">
            <a:extLst>
              <a:ext uri="{FF2B5EF4-FFF2-40B4-BE49-F238E27FC236}">
                <a16:creationId xmlns:a16="http://schemas.microsoft.com/office/drawing/2014/main" id="{0AE24283-5922-4885-9DFC-F11627E63129}"/>
              </a:ext>
            </a:extLst>
          </p:cNvPr>
          <p:cNvSpPr txBox="1">
            <a:spLocks/>
          </p:cNvSpPr>
          <p:nvPr/>
        </p:nvSpPr>
        <p:spPr>
          <a:xfrm>
            <a:off x="4222350" y="1828799"/>
            <a:ext cx="343227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None/>
              <a:tabLst/>
              <a:defRPr/>
            </a:pPr>
            <a:r>
              <a:rPr kumimoji="0" lang="zh-CN" sz="1800" b="1" i="0" u="none" strike="noStrike" cap="none" normalizeH="0" baseline="0" noProof="0" dirty="0">
                <a:ln>
                  <a:noFill/>
                </a:ln>
                <a:solidFill>
                  <a:srgbClr val="2B2E2F"/>
                </a:solidFill>
                <a:effectLst/>
                <a:uLnTx/>
                <a:uFillTx/>
                <a:ea typeface="SimSun"/>
              </a:rPr>
              <a:t>员工代表/工会</a:t>
            </a:r>
            <a:r>
              <a:rPr lang="zh-CN" sz="1800" b="1" dirty="0">
                <a:solidFill>
                  <a:srgbClr val="2B2E2F"/>
                </a:solidFill>
                <a:ea typeface="SimSun"/>
              </a:rPr>
              <a:t>代表</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您如何当选这一职务？ </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你们多久召开一次会议？ </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通常讨论的议题是什么？ </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您如何与管理层联系？ </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是否会保留相关请求或协议的记录？ </a:t>
            </a:r>
          </a:p>
        </p:txBody>
      </p:sp>
      <p:sp>
        <p:nvSpPr>
          <p:cNvPr id="5" name="Content Placeholder 2">
            <a:extLst>
              <a:ext uri="{FF2B5EF4-FFF2-40B4-BE49-F238E27FC236}">
                <a16:creationId xmlns:a16="http://schemas.microsoft.com/office/drawing/2014/main" id="{E8A7B8C1-C957-488C-AF45-7648E056D728}"/>
              </a:ext>
            </a:extLst>
          </p:cNvPr>
          <p:cNvSpPr txBox="1">
            <a:spLocks/>
          </p:cNvSpPr>
          <p:nvPr/>
        </p:nvSpPr>
        <p:spPr>
          <a:xfrm>
            <a:off x="7926030" y="1828799"/>
            <a:ext cx="3824889" cy="481224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None/>
              <a:tabLst/>
              <a:defRPr/>
            </a:pPr>
            <a:r>
              <a:rPr kumimoji="0" lang="zh-CN" sz="1800" b="1" i="0" u="none" strike="noStrike" cap="none" normalizeH="0" baseline="0" noProof="0" dirty="0">
                <a:ln>
                  <a:noFill/>
                </a:ln>
                <a:solidFill>
                  <a:srgbClr val="2B2E2F"/>
                </a:solidFill>
                <a:effectLst/>
                <a:uLnTx/>
                <a:uFillTx/>
                <a:ea typeface="SimSun"/>
              </a:rPr>
              <a:t>员工/工人</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您是否了解工会或员工代表的</a:t>
            </a:r>
            <a:br>
              <a:rPr kumimoji="0" lang="en-US" altLang="zh-CN" sz="1800" b="0" i="0" u="none" strike="noStrike" cap="none" normalizeH="0" baseline="0" noProof="0" dirty="0">
                <a:ln>
                  <a:noFill/>
                </a:ln>
                <a:solidFill>
                  <a:srgbClr val="2B2E2F"/>
                </a:solidFill>
                <a:effectLst/>
                <a:uLnTx/>
                <a:uFillTx/>
                <a:ea typeface="SimSun"/>
              </a:rPr>
            </a:br>
            <a:r>
              <a:rPr kumimoji="0" lang="zh-CN" sz="1800" b="0" i="0" u="none" strike="noStrike" cap="none" normalizeH="0" baseline="0" noProof="0" dirty="0">
                <a:ln>
                  <a:noFill/>
                </a:ln>
                <a:solidFill>
                  <a:srgbClr val="2B2E2F"/>
                </a:solidFill>
                <a:effectLst/>
                <a:uLnTx/>
                <a:uFillTx/>
                <a:ea typeface="SimSun"/>
              </a:rPr>
              <a:t>职责？ </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您是否清楚工会或员工代表的姓名及联系方式？ </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他们通过何种程序当选？</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若您遭遇职场不公行为，应如何提出申诉？</a:t>
            </a:r>
          </a:p>
          <a:p>
            <a:pPr marR="0" indent="-228600" algn="l" defTabSz="914400" rtl="0" eaLnBrk="1" fontAlgn="auto" latinLnBrk="0" hangingPunct="1">
              <a:lnSpc>
                <a:spcPct val="130000"/>
              </a:lnSpc>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ea typeface="SimSun"/>
              </a:rPr>
              <a:t>您是否有权自主选择加入任何工会组织？ </a:t>
            </a:r>
          </a:p>
        </p:txBody>
      </p:sp>
    </p:spTree>
    <p:extLst>
      <p:ext uri="{BB962C8B-B14F-4D97-AF65-F5344CB8AC3E}">
        <p14:creationId xmlns:p14="http://schemas.microsoft.com/office/powerpoint/2010/main" val="25909140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618A-5227-4FE6-9D66-EB1F3E419269}"/>
              </a:ext>
            </a:extLst>
          </p:cNvPr>
          <p:cNvSpPr>
            <a:spLocks noGrp="1"/>
          </p:cNvSpPr>
          <p:nvPr>
            <p:ph type="title" idx="4294967295"/>
          </p:nvPr>
        </p:nvSpPr>
        <p:spPr>
          <a:xfrm>
            <a:off x="539262" y="381000"/>
            <a:ext cx="10515600" cy="760412"/>
          </a:xfrm>
          <a:noFill/>
          <a:ln>
            <a:noFill/>
          </a:ln>
        </p:spPr>
        <p:txBody>
          <a:bodyPr spcFirstLastPara="1" wrap="square" lIns="91425" tIns="45700" rIns="91425" bIns="45700" anchor="ctr" anchorCtr="0">
            <a:noAutofit/>
          </a:bodyPr>
          <a:lstStyle/>
          <a:p>
            <a:pPr>
              <a:lnSpc>
                <a:spcPct val="120000"/>
              </a:lnSpc>
            </a:pPr>
            <a:r>
              <a:rPr lang="zh-CN" sz="2800" dirty="0">
                <a:solidFill>
                  <a:schemeClr val="tx1"/>
                </a:solidFill>
                <a:latin typeface="+mj-lt"/>
                <a:ea typeface="SimSun"/>
              </a:rPr>
              <a:t>核心劳工要求面谈问题示例：</a:t>
            </a:r>
            <a:br>
              <a:rPr lang="zh-CN" sz="2800" dirty="0">
                <a:solidFill>
                  <a:schemeClr val="tx1"/>
                </a:solidFill>
                <a:latin typeface="+mj-lt"/>
                <a:ea typeface="SimSun"/>
              </a:rPr>
            </a:br>
            <a:r>
              <a:rPr lang="zh-CN" sz="2800" dirty="0">
                <a:solidFill>
                  <a:schemeClr val="tx1"/>
                </a:solidFill>
                <a:latin typeface="+mj-lt"/>
                <a:ea typeface="SimSun"/>
              </a:rPr>
              <a:t>童工</a:t>
            </a:r>
          </a:p>
        </p:txBody>
      </p:sp>
      <p:sp>
        <p:nvSpPr>
          <p:cNvPr id="3" name="Content Placeholder 2">
            <a:extLst>
              <a:ext uri="{FF2B5EF4-FFF2-40B4-BE49-F238E27FC236}">
                <a16:creationId xmlns:a16="http://schemas.microsoft.com/office/drawing/2014/main" id="{E4456AFF-E25C-44DF-BB4B-9A0E918BDECE}"/>
              </a:ext>
            </a:extLst>
          </p:cNvPr>
          <p:cNvSpPr>
            <a:spLocks noGrp="1"/>
          </p:cNvSpPr>
          <p:nvPr>
            <p:ph idx="4294967295"/>
          </p:nvPr>
        </p:nvSpPr>
        <p:spPr>
          <a:xfrm>
            <a:off x="539262" y="1444625"/>
            <a:ext cx="3362325" cy="4927600"/>
          </a:xfrm>
        </p:spPr>
        <p:txBody>
          <a:bodyPr>
            <a:normAutofit/>
          </a:bodyPr>
          <a:lstStyle/>
          <a:p>
            <a:pPr marL="50800" indent="0">
              <a:lnSpc>
                <a:spcPct val="130000"/>
              </a:lnSpc>
              <a:buNone/>
            </a:pPr>
            <a:r>
              <a:rPr lang="zh-CN" sz="1800" b="1" dirty="0">
                <a:latin typeface="+mj-lt"/>
                <a:ea typeface="SimSun"/>
              </a:rPr>
              <a:t>人力资源部门/管理层（政策）</a:t>
            </a:r>
          </a:p>
          <a:p>
            <a:pPr marL="533400" lvl="1">
              <a:lnSpc>
                <a:spcPct val="130000"/>
              </a:lnSpc>
            </a:pPr>
            <a:r>
              <a:rPr lang="zh-CN" sz="1800" dirty="0">
                <a:latin typeface="+mj-lt"/>
                <a:ea typeface="SimSun"/>
              </a:rPr>
              <a:t>公司关于最低就业年龄的政策是什么？ </a:t>
            </a:r>
          </a:p>
          <a:p>
            <a:pPr marL="533400" lvl="1">
              <a:lnSpc>
                <a:spcPct val="130000"/>
              </a:lnSpc>
            </a:pPr>
            <a:r>
              <a:rPr lang="zh-CN" sz="1800" dirty="0">
                <a:latin typeface="+mj-lt"/>
                <a:ea typeface="SimSun"/>
              </a:rPr>
              <a:t>如何向员工传达该政策？</a:t>
            </a:r>
          </a:p>
          <a:p>
            <a:pPr marL="533400" lvl="1">
              <a:lnSpc>
                <a:spcPct val="130000"/>
              </a:lnSpc>
            </a:pPr>
            <a:r>
              <a:rPr lang="zh-CN" sz="1800" dirty="0">
                <a:latin typeface="+mj-lt"/>
                <a:ea typeface="SimSun"/>
              </a:rPr>
              <a:t>您如何核查以</a:t>
            </a:r>
            <a:r>
              <a:rPr lang="zh-CN" altLang="en-US" sz="1800" dirty="0">
                <a:latin typeface="+mj-lt"/>
                <a:ea typeface="SimSun"/>
              </a:rPr>
              <a:t>确认</a:t>
            </a:r>
            <a:r>
              <a:rPr lang="zh-CN" sz="1800" dirty="0">
                <a:latin typeface="+mj-lt"/>
                <a:ea typeface="SimSun"/>
              </a:rPr>
              <a:t>员工是否符合最低就业年龄规定？由谁负责执行核查，信息保存在何处？</a:t>
            </a:r>
          </a:p>
        </p:txBody>
      </p:sp>
      <p:sp>
        <p:nvSpPr>
          <p:cNvPr id="4" name="Content Placeholder 2">
            <a:extLst>
              <a:ext uri="{FF2B5EF4-FFF2-40B4-BE49-F238E27FC236}">
                <a16:creationId xmlns:a16="http://schemas.microsoft.com/office/drawing/2014/main" id="{0AE24283-5922-4885-9DFC-F11627E63129}"/>
              </a:ext>
            </a:extLst>
          </p:cNvPr>
          <p:cNvSpPr txBox="1">
            <a:spLocks/>
          </p:cNvSpPr>
          <p:nvPr/>
        </p:nvSpPr>
        <p:spPr>
          <a:xfrm>
            <a:off x="4249859" y="1549993"/>
            <a:ext cx="3682714" cy="311999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lang="zh-CN" sz="1800" b="1" dirty="0">
                <a:solidFill>
                  <a:srgbClr val="2B2E2F"/>
                </a:solidFill>
                <a:latin typeface="+mj-lt"/>
                <a:ea typeface="SimSun"/>
              </a:rPr>
              <a:t>员工</a:t>
            </a:r>
            <a:r>
              <a:rPr kumimoji="0" lang="zh-CN" sz="1800" b="1" i="0" u="none" strike="noStrike" cap="none" normalizeH="0" baseline="0" noProof="0" dirty="0">
                <a:ln>
                  <a:noFill/>
                </a:ln>
                <a:solidFill>
                  <a:srgbClr val="2B2E2F"/>
                </a:solidFill>
                <a:effectLst/>
                <a:uLnTx/>
                <a:uFillTx/>
                <a:latin typeface="+mj-lt"/>
                <a:ea typeface="SimSun"/>
              </a:rPr>
              <a:t>/工会</a:t>
            </a:r>
            <a:r>
              <a:rPr lang="zh-CN" sz="1800" b="1" dirty="0">
                <a:solidFill>
                  <a:srgbClr val="2B2E2F"/>
                </a:solidFill>
                <a:latin typeface="+mj-lt"/>
                <a:ea typeface="SimSun"/>
              </a:rPr>
              <a:t>代表</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您是否了解有关员工权利的公司政策？ </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您是否在厂内见过童工？如果见过，是在什么情况下？ </a:t>
            </a:r>
          </a:p>
        </p:txBody>
      </p:sp>
      <p:sp>
        <p:nvSpPr>
          <p:cNvPr id="5" name="Content Placeholder 2">
            <a:extLst>
              <a:ext uri="{FF2B5EF4-FFF2-40B4-BE49-F238E27FC236}">
                <a16:creationId xmlns:a16="http://schemas.microsoft.com/office/drawing/2014/main" id="{E8A7B8C1-C957-488C-AF45-7648E056D728}"/>
              </a:ext>
            </a:extLst>
          </p:cNvPr>
          <p:cNvSpPr txBox="1">
            <a:spLocks/>
          </p:cNvSpPr>
          <p:nvPr/>
        </p:nvSpPr>
        <p:spPr>
          <a:xfrm>
            <a:off x="8249994" y="1549993"/>
            <a:ext cx="3593451" cy="383687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sz="1800" b="1" i="0" u="none" strike="noStrike" cap="none" normalizeH="0" baseline="0" noProof="0" dirty="0">
                <a:ln>
                  <a:noFill/>
                </a:ln>
                <a:solidFill>
                  <a:srgbClr val="2B2E2F"/>
                </a:solidFill>
                <a:effectLst/>
                <a:uLnTx/>
                <a:uFillTx/>
                <a:latin typeface="+mj-lt"/>
                <a:ea typeface="SimSun"/>
              </a:rPr>
              <a:t>员工/工人</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您何时入职？</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当时要求您提供什么身份证件？ </a:t>
            </a:r>
          </a:p>
          <a:p>
            <a:pPr lvl="1">
              <a:lnSpc>
                <a:spcPct val="130000"/>
              </a:lnSpc>
              <a:defRPr/>
            </a:pPr>
            <a:r>
              <a:rPr kumimoji="0" lang="zh-CN" sz="1800" b="0" i="0" u="none" strike="noStrike" cap="none" normalizeH="0" baseline="0" noProof="0" dirty="0">
                <a:ln>
                  <a:noFill/>
                </a:ln>
                <a:solidFill>
                  <a:srgbClr val="2B2E2F"/>
                </a:solidFill>
                <a:effectLst/>
                <a:uLnTx/>
                <a:uFillTx/>
                <a:latin typeface="+mj-lt"/>
                <a:ea typeface="SimSun"/>
              </a:rPr>
              <a:t>您是否了解有关</a:t>
            </a:r>
            <a:r>
              <a:rPr lang="zh-CN" sz="1800" dirty="0">
                <a:solidFill>
                  <a:srgbClr val="2B2E2F"/>
                </a:solidFill>
                <a:latin typeface="+mj-lt"/>
                <a:ea typeface="SimSun"/>
              </a:rPr>
              <a:t>雇佣童工的公司政策</a:t>
            </a:r>
            <a:r>
              <a:rPr kumimoji="0" lang="zh-CN" sz="1800" b="0" i="0" u="none" strike="noStrike" cap="none" normalizeH="0" baseline="0" noProof="0" dirty="0">
                <a:ln>
                  <a:noFill/>
                </a:ln>
                <a:solidFill>
                  <a:srgbClr val="2B2E2F"/>
                </a:solidFill>
                <a:effectLst/>
                <a:uLnTx/>
                <a:uFillTx/>
                <a:latin typeface="+mj-lt"/>
                <a:ea typeface="SimSun"/>
              </a:rPr>
              <a:t>？ </a:t>
            </a:r>
          </a:p>
          <a:p>
            <a:pPr marL="457200" lvl="1" indent="0">
              <a:lnSpc>
                <a:spcPct val="130000"/>
              </a:lnSpc>
              <a:buNone/>
              <a:defRPr/>
            </a:pPr>
            <a:endParaRPr lang="en-US" sz="1800" dirty="0">
              <a:solidFill>
                <a:srgbClr val="2B2E2F"/>
              </a:solidFill>
              <a:latin typeface="+mj-lt"/>
            </a:endParaRPr>
          </a:p>
        </p:txBody>
      </p:sp>
    </p:spTree>
    <p:extLst>
      <p:ext uri="{BB962C8B-B14F-4D97-AF65-F5344CB8AC3E}">
        <p14:creationId xmlns:p14="http://schemas.microsoft.com/office/powerpoint/2010/main" val="2286088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618A-5227-4FE6-9D66-EB1F3E419269}"/>
              </a:ext>
            </a:extLst>
          </p:cNvPr>
          <p:cNvSpPr>
            <a:spLocks noGrp="1"/>
          </p:cNvSpPr>
          <p:nvPr>
            <p:ph type="title" idx="4294967295"/>
          </p:nvPr>
        </p:nvSpPr>
        <p:spPr>
          <a:xfrm>
            <a:off x="539262" y="377825"/>
            <a:ext cx="11193463" cy="817563"/>
          </a:xfrm>
          <a:noFill/>
          <a:ln>
            <a:noFill/>
          </a:ln>
        </p:spPr>
        <p:txBody>
          <a:bodyPr spcFirstLastPara="1" wrap="square" lIns="91425" tIns="45700" rIns="91425" bIns="45700" anchor="ctr" anchorCtr="0">
            <a:noAutofit/>
          </a:bodyPr>
          <a:lstStyle/>
          <a:p>
            <a:pPr>
              <a:lnSpc>
                <a:spcPct val="120000"/>
              </a:lnSpc>
            </a:pPr>
            <a:r>
              <a:rPr lang="zh-CN" sz="2800" dirty="0">
                <a:solidFill>
                  <a:schemeClr val="tx1"/>
                </a:solidFill>
                <a:latin typeface="+mj-lt"/>
                <a:ea typeface="SimSun"/>
              </a:rPr>
              <a:t>核心劳工要求面谈问题示例：</a:t>
            </a:r>
            <a:br>
              <a:rPr lang="zh-CN" sz="2800" dirty="0">
                <a:solidFill>
                  <a:schemeClr val="tx1"/>
                </a:solidFill>
                <a:latin typeface="+mj-lt"/>
                <a:ea typeface="SimSun"/>
              </a:rPr>
            </a:br>
            <a:r>
              <a:rPr lang="zh-CN" sz="2800" dirty="0">
                <a:solidFill>
                  <a:schemeClr val="tx1"/>
                </a:solidFill>
                <a:latin typeface="+mj-lt"/>
                <a:ea typeface="SimSun"/>
              </a:rPr>
              <a:t>强迫劳动</a:t>
            </a:r>
          </a:p>
        </p:txBody>
      </p:sp>
      <p:sp>
        <p:nvSpPr>
          <p:cNvPr id="3" name="Content Placeholder 2">
            <a:extLst>
              <a:ext uri="{FF2B5EF4-FFF2-40B4-BE49-F238E27FC236}">
                <a16:creationId xmlns:a16="http://schemas.microsoft.com/office/drawing/2014/main" id="{E4456AFF-E25C-44DF-BB4B-9A0E918BDECE}"/>
              </a:ext>
            </a:extLst>
          </p:cNvPr>
          <p:cNvSpPr>
            <a:spLocks noGrp="1"/>
          </p:cNvSpPr>
          <p:nvPr>
            <p:ph idx="4294967295"/>
          </p:nvPr>
        </p:nvSpPr>
        <p:spPr>
          <a:xfrm>
            <a:off x="539262" y="1492250"/>
            <a:ext cx="5543550" cy="4327525"/>
          </a:xfrm>
        </p:spPr>
        <p:txBody>
          <a:bodyPr>
            <a:normAutofit lnSpcReduction="10000"/>
          </a:bodyPr>
          <a:lstStyle/>
          <a:p>
            <a:pPr marL="50800" indent="0">
              <a:lnSpc>
                <a:spcPct val="140000"/>
              </a:lnSpc>
              <a:buNone/>
            </a:pPr>
            <a:r>
              <a:rPr lang="zh-CN" sz="1800" b="1" dirty="0">
                <a:latin typeface="+mj-lt"/>
                <a:ea typeface="SimSun"/>
              </a:rPr>
              <a:t>人力资源部门/管理层（政策）</a:t>
            </a:r>
          </a:p>
          <a:p>
            <a:pPr lvl="1">
              <a:lnSpc>
                <a:spcPct val="140000"/>
              </a:lnSpc>
            </a:pPr>
            <a:r>
              <a:rPr lang="zh-CN" sz="1800" dirty="0">
                <a:latin typeface="+mj-lt"/>
                <a:ea typeface="SimSun"/>
              </a:rPr>
              <a:t>公司关于强迫劳动的政策是什么？ </a:t>
            </a:r>
          </a:p>
          <a:p>
            <a:pPr lvl="1">
              <a:lnSpc>
                <a:spcPct val="140000"/>
              </a:lnSpc>
            </a:pPr>
            <a:r>
              <a:rPr lang="zh-CN" sz="1800" dirty="0">
                <a:latin typeface="+mj-lt"/>
                <a:ea typeface="SimSun"/>
              </a:rPr>
              <a:t>公司如何向劳务提供商及承包商传达这一</a:t>
            </a:r>
            <a:br>
              <a:rPr lang="en-US" altLang="zh-CN" sz="1800" dirty="0">
                <a:latin typeface="+mj-lt"/>
                <a:ea typeface="SimSun"/>
              </a:rPr>
            </a:br>
            <a:r>
              <a:rPr lang="zh-CN" sz="1800" dirty="0">
                <a:latin typeface="+mj-lt"/>
                <a:ea typeface="SimSun"/>
              </a:rPr>
              <a:t>政策？</a:t>
            </a:r>
          </a:p>
          <a:p>
            <a:pPr lvl="1">
              <a:lnSpc>
                <a:spcPct val="140000"/>
              </a:lnSpc>
            </a:pPr>
            <a:r>
              <a:rPr lang="zh-CN" sz="1800" dirty="0">
                <a:latin typeface="+mj-lt"/>
                <a:ea typeface="SimSun"/>
              </a:rPr>
              <a:t>当员工提出离职申请时，需要办理什么手续？</a:t>
            </a:r>
          </a:p>
          <a:p>
            <a:pPr lvl="1">
              <a:lnSpc>
                <a:spcPct val="140000"/>
              </a:lnSpc>
            </a:pPr>
            <a:r>
              <a:rPr lang="zh-CN" sz="1800" dirty="0">
                <a:latin typeface="+mj-lt"/>
                <a:ea typeface="SimSun"/>
              </a:rPr>
              <a:t>员工工资如何支付？工资计算的法律依据是什么？ </a:t>
            </a:r>
          </a:p>
          <a:p>
            <a:pPr lvl="1">
              <a:lnSpc>
                <a:spcPct val="140000"/>
              </a:lnSpc>
            </a:pPr>
            <a:r>
              <a:rPr lang="zh-CN" sz="1800" dirty="0">
                <a:latin typeface="+mj-lt"/>
                <a:ea typeface="SimSun"/>
              </a:rPr>
              <a:t>是否存在由公司保管员工证件的任何情况？</a:t>
            </a:r>
          </a:p>
          <a:p>
            <a:pPr lvl="1">
              <a:lnSpc>
                <a:spcPct val="140000"/>
              </a:lnSpc>
            </a:pPr>
            <a:r>
              <a:rPr lang="zh-CN" sz="1800" dirty="0">
                <a:latin typeface="+mj-lt"/>
                <a:ea typeface="SimSun"/>
              </a:rPr>
              <a:t>公司如何安排年假？ </a:t>
            </a:r>
          </a:p>
          <a:p>
            <a:pPr lvl="1">
              <a:lnSpc>
                <a:spcPct val="140000"/>
              </a:lnSpc>
            </a:pPr>
            <a:r>
              <a:rPr lang="zh-CN" sz="1800" dirty="0">
                <a:latin typeface="+mj-lt"/>
                <a:ea typeface="SimSun"/>
              </a:rPr>
              <a:t>向员工发放贷款的流程是什么？ </a:t>
            </a:r>
          </a:p>
        </p:txBody>
      </p:sp>
      <p:sp>
        <p:nvSpPr>
          <p:cNvPr id="5" name="Content Placeholder 2">
            <a:extLst>
              <a:ext uri="{FF2B5EF4-FFF2-40B4-BE49-F238E27FC236}">
                <a16:creationId xmlns:a16="http://schemas.microsoft.com/office/drawing/2014/main" id="{E8A7B8C1-C957-488C-AF45-7648E056D728}"/>
              </a:ext>
            </a:extLst>
          </p:cNvPr>
          <p:cNvSpPr txBox="1">
            <a:spLocks/>
          </p:cNvSpPr>
          <p:nvPr/>
        </p:nvSpPr>
        <p:spPr>
          <a:xfrm>
            <a:off x="6100296" y="1492892"/>
            <a:ext cx="5632429" cy="432612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sz="1800" b="1" i="0" u="none" strike="noStrike" cap="none" normalizeH="0" baseline="0" noProof="0" dirty="0">
                <a:ln>
                  <a:noFill/>
                </a:ln>
                <a:solidFill>
                  <a:srgbClr val="2B2E2F"/>
                </a:solidFill>
                <a:effectLst/>
                <a:uLnTx/>
                <a:uFillTx/>
                <a:latin typeface="+mj-lt"/>
                <a:ea typeface="SimSun"/>
              </a:rPr>
              <a:t>员工/工人/员工代表</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在刚入职时，要求您提供了哪些身份证件？ </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公司是否扣留了任何个人证件？</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若您要下班回家抑或离岗，需履行何种程序？  </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您是否了解有关员工权利的公司政策？ </a:t>
            </a:r>
          </a:p>
          <a:p>
            <a:pPr lvl="1">
              <a:lnSpc>
                <a:spcPct val="130000"/>
              </a:lnSpc>
              <a:defRPr/>
            </a:pPr>
            <a:r>
              <a:rPr kumimoji="0" lang="zh-CN" sz="1800" b="0" i="0" u="none" strike="noStrike" cap="none" normalizeH="0" baseline="0" noProof="0" dirty="0">
                <a:ln>
                  <a:noFill/>
                </a:ln>
                <a:solidFill>
                  <a:srgbClr val="2B2E2F"/>
                </a:solidFill>
                <a:effectLst/>
                <a:uLnTx/>
                <a:uFillTx/>
                <a:latin typeface="+mj-lt"/>
                <a:ea typeface="SimSun"/>
              </a:rPr>
              <a:t>您是否签订了劳动合同</a:t>
            </a:r>
            <a:r>
              <a:rPr lang="zh-CN" sz="1800" dirty="0">
                <a:solidFill>
                  <a:srgbClr val="2B2E2F"/>
                </a:solidFill>
                <a:latin typeface="+mj-lt"/>
                <a:ea typeface="SimSun"/>
              </a:rPr>
              <a:t>？您能否解释一下合同内容</a:t>
            </a:r>
            <a:r>
              <a:rPr kumimoji="0" lang="zh-CN" sz="1800" b="0" i="0" u="none" strike="noStrike" cap="none" normalizeH="0" baseline="0" noProof="0" dirty="0">
                <a:ln>
                  <a:noFill/>
                </a:ln>
                <a:solidFill>
                  <a:srgbClr val="2B2E2F"/>
                </a:solidFill>
                <a:effectLst/>
                <a:uLnTx/>
                <a:uFillTx/>
                <a:latin typeface="+mj-lt"/>
                <a:ea typeface="SimSun"/>
              </a:rPr>
              <a:t>？</a:t>
            </a:r>
          </a:p>
          <a:p>
            <a:pPr lvl="1">
              <a:lnSpc>
                <a:spcPct val="130000"/>
              </a:lnSpc>
              <a:defRPr/>
            </a:pPr>
            <a:r>
              <a:rPr kumimoji="0" lang="zh-CN" sz="1800" b="0" i="0" u="none" strike="noStrike" cap="none" normalizeH="0" baseline="0" noProof="0" dirty="0">
                <a:ln>
                  <a:noFill/>
                </a:ln>
                <a:solidFill>
                  <a:srgbClr val="2B2E2F"/>
                </a:solidFill>
                <a:effectLst/>
                <a:uLnTx/>
                <a:uFillTx/>
                <a:latin typeface="+mj-lt"/>
                <a:ea typeface="SimSun"/>
              </a:rPr>
              <a:t>您是否有工资单？您理解其中内容吗？</a:t>
            </a:r>
            <a:r>
              <a:rPr lang="zh-CN" sz="1800" dirty="0">
                <a:solidFill>
                  <a:srgbClr val="2B2E2F"/>
                </a:solidFill>
                <a:latin typeface="+mj-lt"/>
                <a:ea typeface="SimSun"/>
              </a:rPr>
              <a:t>能否请您解释一下？</a:t>
            </a:r>
            <a:r>
              <a:rPr kumimoji="0" lang="zh-CN" sz="1800" b="0" i="0" u="none" strike="noStrike" cap="none" normalizeH="0" baseline="0" noProof="0" dirty="0">
                <a:ln>
                  <a:noFill/>
                </a:ln>
                <a:solidFill>
                  <a:srgbClr val="2B2E2F"/>
                </a:solidFill>
                <a:effectLst/>
                <a:uLnTx/>
                <a:uFillTx/>
                <a:latin typeface="+mj-lt"/>
                <a:ea typeface="SimSun"/>
              </a:rPr>
              <a:t> </a:t>
            </a:r>
          </a:p>
          <a:p>
            <a:pPr lvl="1">
              <a:lnSpc>
                <a:spcPct val="130000"/>
              </a:lnSpc>
              <a:defRPr/>
            </a:pPr>
            <a:r>
              <a:rPr kumimoji="0" lang="zh-CN" sz="1800" b="0" i="0" u="none" strike="noStrike" cap="none" normalizeH="0" baseline="0" noProof="0" dirty="0">
                <a:ln>
                  <a:noFill/>
                </a:ln>
                <a:solidFill>
                  <a:srgbClr val="2B2E2F"/>
                </a:solidFill>
                <a:effectLst/>
                <a:uLnTx/>
                <a:uFillTx/>
                <a:latin typeface="+mj-lt"/>
                <a:ea typeface="SimSun"/>
              </a:rPr>
              <a:t>您是否有年假？</a:t>
            </a:r>
            <a:r>
              <a:rPr lang="zh-CN" sz="1800" dirty="0">
                <a:solidFill>
                  <a:srgbClr val="2B2E2F"/>
                </a:solidFill>
                <a:latin typeface="+mj-lt"/>
                <a:ea typeface="SimSun"/>
              </a:rPr>
              <a:t>上一次休假是何时？</a:t>
            </a:r>
            <a:r>
              <a:rPr kumimoji="0" lang="zh-CN" sz="1800" b="0" i="0" u="none" strike="noStrike" cap="none" normalizeH="0" baseline="0" noProof="0" dirty="0">
                <a:ln>
                  <a:noFill/>
                </a:ln>
                <a:solidFill>
                  <a:srgbClr val="2B2E2F"/>
                </a:solidFill>
                <a:effectLst/>
                <a:uLnTx/>
                <a:uFillTx/>
                <a:latin typeface="+mj-lt"/>
                <a:ea typeface="SimSun"/>
              </a:rPr>
              <a:t> </a:t>
            </a:r>
          </a:p>
          <a:p>
            <a:pPr marL="228600" marR="0" lvl="0" indent="-228600" algn="l" defTabSz="914400" rtl="0" eaLnBrk="1" fontAlgn="auto" latinLnBrk="0" hangingPunct="1">
              <a:lnSpc>
                <a:spcPct val="13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2B2E2F"/>
              </a:solidFill>
              <a:effectLst/>
              <a:uLnTx/>
              <a:uFillTx/>
              <a:latin typeface="+mj-lt"/>
            </a:endParaRPr>
          </a:p>
        </p:txBody>
      </p:sp>
    </p:spTree>
    <p:extLst>
      <p:ext uri="{BB962C8B-B14F-4D97-AF65-F5344CB8AC3E}">
        <p14:creationId xmlns:p14="http://schemas.microsoft.com/office/powerpoint/2010/main" val="12730803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618A-5227-4FE6-9D66-EB1F3E419269}"/>
              </a:ext>
            </a:extLst>
          </p:cNvPr>
          <p:cNvSpPr>
            <a:spLocks noGrp="1"/>
          </p:cNvSpPr>
          <p:nvPr>
            <p:ph type="title" idx="4294967295"/>
          </p:nvPr>
        </p:nvSpPr>
        <p:spPr>
          <a:xfrm>
            <a:off x="627332" y="431237"/>
            <a:ext cx="10515600" cy="747712"/>
          </a:xfrm>
          <a:noFill/>
          <a:ln>
            <a:noFill/>
          </a:ln>
        </p:spPr>
        <p:txBody>
          <a:bodyPr spcFirstLastPara="1" wrap="square" lIns="91425" tIns="45700" rIns="91425" bIns="45700" anchor="ctr" anchorCtr="0">
            <a:noAutofit/>
          </a:bodyPr>
          <a:lstStyle/>
          <a:p>
            <a:pPr>
              <a:lnSpc>
                <a:spcPct val="120000"/>
              </a:lnSpc>
            </a:pPr>
            <a:r>
              <a:rPr lang="zh-CN" sz="2800" dirty="0">
                <a:solidFill>
                  <a:schemeClr val="tx1"/>
                </a:solidFill>
                <a:latin typeface="+mj-lt"/>
                <a:ea typeface="SimSun"/>
              </a:rPr>
              <a:t>核心劳工要求面谈问题示例：</a:t>
            </a:r>
            <a:br>
              <a:rPr lang="zh-CN" sz="2800" dirty="0">
                <a:solidFill>
                  <a:schemeClr val="tx1"/>
                </a:solidFill>
                <a:latin typeface="+mj-lt"/>
                <a:ea typeface="SimSun"/>
              </a:rPr>
            </a:br>
            <a:r>
              <a:rPr lang="zh-CN" sz="2800" dirty="0">
                <a:solidFill>
                  <a:schemeClr val="tx1"/>
                </a:solidFill>
                <a:latin typeface="+mj-lt"/>
                <a:ea typeface="SimSun"/>
              </a:rPr>
              <a:t>歧视</a:t>
            </a:r>
          </a:p>
        </p:txBody>
      </p:sp>
      <p:sp>
        <p:nvSpPr>
          <p:cNvPr id="3" name="Content Placeholder 2">
            <a:extLst>
              <a:ext uri="{FF2B5EF4-FFF2-40B4-BE49-F238E27FC236}">
                <a16:creationId xmlns:a16="http://schemas.microsoft.com/office/drawing/2014/main" id="{E4456AFF-E25C-44DF-BB4B-9A0E918BDECE}"/>
              </a:ext>
            </a:extLst>
          </p:cNvPr>
          <p:cNvSpPr>
            <a:spLocks noGrp="1"/>
          </p:cNvSpPr>
          <p:nvPr>
            <p:ph idx="4294967295"/>
          </p:nvPr>
        </p:nvSpPr>
        <p:spPr>
          <a:xfrm>
            <a:off x="694007" y="1444625"/>
            <a:ext cx="5634038" cy="5413375"/>
          </a:xfrm>
        </p:spPr>
        <p:txBody>
          <a:bodyPr>
            <a:normAutofit/>
          </a:bodyPr>
          <a:lstStyle/>
          <a:p>
            <a:pPr marL="50800" indent="0">
              <a:lnSpc>
                <a:spcPct val="130000"/>
              </a:lnSpc>
              <a:buNone/>
            </a:pPr>
            <a:r>
              <a:rPr lang="zh-CN" sz="1800" b="1" dirty="0">
                <a:latin typeface="+mj-lt"/>
                <a:ea typeface="SimSun"/>
              </a:rPr>
              <a:t>人力资源部门/管理层（政策）</a:t>
            </a:r>
          </a:p>
          <a:p>
            <a:pPr lvl="1">
              <a:lnSpc>
                <a:spcPct val="130000"/>
              </a:lnSpc>
            </a:pPr>
            <a:r>
              <a:rPr lang="zh-CN" sz="1800" dirty="0">
                <a:latin typeface="+mj-lt"/>
                <a:ea typeface="SimSun"/>
              </a:rPr>
              <a:t>公司关于反歧视的政策是什么？ </a:t>
            </a:r>
          </a:p>
          <a:p>
            <a:pPr lvl="1">
              <a:lnSpc>
                <a:spcPct val="130000"/>
              </a:lnSpc>
            </a:pPr>
            <a:r>
              <a:rPr lang="zh-CN" sz="1800" dirty="0">
                <a:latin typeface="+mj-lt"/>
                <a:ea typeface="SimSun"/>
              </a:rPr>
              <a:t>如何向员工传达该政策？</a:t>
            </a:r>
          </a:p>
          <a:p>
            <a:pPr lvl="1">
              <a:lnSpc>
                <a:spcPct val="130000"/>
              </a:lnSpc>
            </a:pPr>
            <a:r>
              <a:rPr lang="zh-CN" sz="1800" dirty="0">
                <a:latin typeface="+mj-lt"/>
                <a:ea typeface="SimSun"/>
              </a:rPr>
              <a:t>培训及晋升机会的选拔机制是什么？</a:t>
            </a:r>
          </a:p>
          <a:p>
            <a:pPr lvl="1">
              <a:lnSpc>
                <a:spcPct val="130000"/>
              </a:lnSpc>
            </a:pPr>
            <a:r>
              <a:rPr lang="zh-CN" sz="1800" dirty="0">
                <a:latin typeface="+mj-lt"/>
                <a:ea typeface="SimSun"/>
              </a:rPr>
              <a:t>由哪个部门负责管理投诉或申诉，具体流程是什么？ </a:t>
            </a:r>
          </a:p>
          <a:p>
            <a:pPr lvl="1">
              <a:lnSpc>
                <a:spcPct val="130000"/>
              </a:lnSpc>
            </a:pPr>
            <a:r>
              <a:rPr lang="zh-CN" sz="1800" dirty="0">
                <a:latin typeface="+mj-lt"/>
                <a:ea typeface="SimSun"/>
              </a:rPr>
              <a:t>如何确保招聘流程中不存在歧视行为？ </a:t>
            </a:r>
          </a:p>
          <a:p>
            <a:pPr lvl="1">
              <a:lnSpc>
                <a:spcPct val="130000"/>
              </a:lnSpc>
            </a:pPr>
            <a:r>
              <a:rPr lang="zh-CN" sz="1800" dirty="0">
                <a:latin typeface="+mj-lt"/>
                <a:ea typeface="SimSun"/>
              </a:rPr>
              <a:t>各职能岗位的工资核算机制是什么？ </a:t>
            </a:r>
          </a:p>
          <a:p>
            <a:pPr lvl="1">
              <a:lnSpc>
                <a:spcPct val="130000"/>
              </a:lnSpc>
            </a:pPr>
            <a:r>
              <a:rPr lang="zh-CN" sz="1800" dirty="0">
                <a:latin typeface="+mj-lt"/>
                <a:ea typeface="SimSun"/>
              </a:rPr>
              <a:t>是否有针对女性的特别规定？ </a:t>
            </a:r>
          </a:p>
        </p:txBody>
      </p:sp>
      <p:sp>
        <p:nvSpPr>
          <p:cNvPr id="5" name="Content Placeholder 2">
            <a:extLst>
              <a:ext uri="{FF2B5EF4-FFF2-40B4-BE49-F238E27FC236}">
                <a16:creationId xmlns:a16="http://schemas.microsoft.com/office/drawing/2014/main" id="{E8A7B8C1-C957-488C-AF45-7648E056D728}"/>
              </a:ext>
            </a:extLst>
          </p:cNvPr>
          <p:cNvSpPr txBox="1">
            <a:spLocks/>
          </p:cNvSpPr>
          <p:nvPr/>
        </p:nvSpPr>
        <p:spPr>
          <a:xfrm>
            <a:off x="6328045" y="1444625"/>
            <a:ext cx="5320748" cy="460471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sz="1800" b="1" i="0" u="none" strike="noStrike" cap="none" normalizeH="0" baseline="0" noProof="0" dirty="0">
                <a:ln>
                  <a:noFill/>
                </a:ln>
                <a:solidFill>
                  <a:srgbClr val="2B2E2F"/>
                </a:solidFill>
                <a:effectLst/>
                <a:uLnTx/>
                <a:uFillTx/>
                <a:latin typeface="+mj-lt"/>
                <a:ea typeface="SimSun"/>
              </a:rPr>
              <a:t>员工/工人/员工代表</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您是否了解有关歧视的公司政策？ </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员工如何获得晋升？ </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您是否认为自己在相同岗位上受到了与同事同等的对待？</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当您在工作中想要投诉、提出建议或表达关切事项时，应如何做？</a:t>
            </a:r>
          </a:p>
          <a:p>
            <a:pPr marL="685800" marR="0" lvl="1" indent="-228600" algn="l" defTabSz="914400" rtl="0" eaLnBrk="1" fontAlgn="auto" latinLnBrk="0" hangingPunct="1">
              <a:lnSpc>
                <a:spcPct val="130000"/>
              </a:lnSpc>
              <a:spcBef>
                <a:spcPts val="500"/>
              </a:spcBef>
              <a:spcAft>
                <a:spcPts val="0"/>
              </a:spcAft>
              <a:buClrTx/>
              <a:buSzTx/>
              <a:buFont typeface="Arial" panose="020B0604020202020204" pitchFamily="34" charset="0"/>
              <a:buChar char="•"/>
              <a:tabLst/>
              <a:defRPr/>
            </a:pPr>
            <a:r>
              <a:rPr kumimoji="0" lang="zh-CN" sz="1800" b="0" i="0" u="none" strike="noStrike" cap="none" normalizeH="0" baseline="0" noProof="0" dirty="0">
                <a:ln>
                  <a:noFill/>
                </a:ln>
                <a:solidFill>
                  <a:srgbClr val="2B2E2F"/>
                </a:solidFill>
                <a:effectLst/>
                <a:uLnTx/>
                <a:uFillTx/>
                <a:latin typeface="+mj-lt"/>
                <a:ea typeface="SimSun"/>
              </a:rPr>
              <a:t>公司是否提供培训机会？如何选拔员工参与这些培训？</a:t>
            </a:r>
          </a:p>
          <a:p>
            <a:pPr marL="0" marR="0" lvl="0" indent="0" algn="l" defTabSz="914400" rtl="0" eaLnBrk="1" fontAlgn="auto" latinLnBrk="0" hangingPunct="1">
              <a:lnSpc>
                <a:spcPct val="130000"/>
              </a:lnSpc>
              <a:spcBef>
                <a:spcPts val="1000"/>
              </a:spcBef>
              <a:spcAft>
                <a:spcPts val="0"/>
              </a:spcAft>
              <a:buClrTx/>
              <a:buSzTx/>
              <a:buNone/>
              <a:tabLst/>
              <a:defRPr/>
            </a:pPr>
            <a:endParaRPr kumimoji="0" lang="en-US" sz="1800" b="0" i="0" u="none" strike="noStrike" kern="1200" cap="none" spc="0" normalizeH="0" baseline="0" noProof="0" dirty="0">
              <a:ln>
                <a:noFill/>
              </a:ln>
              <a:solidFill>
                <a:srgbClr val="2B2E2F"/>
              </a:solidFill>
              <a:effectLst/>
              <a:uLnTx/>
              <a:uFillTx/>
              <a:latin typeface="+mj-lt"/>
            </a:endParaRPr>
          </a:p>
        </p:txBody>
      </p:sp>
    </p:spTree>
    <p:extLst>
      <p:ext uri="{BB962C8B-B14F-4D97-AF65-F5344CB8AC3E}">
        <p14:creationId xmlns:p14="http://schemas.microsoft.com/office/powerpoint/2010/main" val="2353187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E9BDB-7F0C-50AB-31F6-E4FB4AEC5C5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0D6016-77DA-A027-E85D-7D862CED6E0C}"/>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en-US" sz="1200" b="0" i="0" u="none" strike="noStrike" kern="0" cap="none" spc="0" normalizeH="0" baseline="0" noProof="0">
              <a:ln>
                <a:noFill/>
              </a:ln>
              <a:solidFill>
                <a:srgbClr val="8B8C8C"/>
              </a:solidFill>
              <a:effectLst/>
              <a:uLnTx/>
              <a:uFillTx/>
              <a:latin typeface="Avenir"/>
              <a:sym typeface="Avenir"/>
            </a:endParaRPr>
          </a:p>
        </p:txBody>
      </p:sp>
      <p:sp>
        <p:nvSpPr>
          <p:cNvPr id="3" name="Title 2">
            <a:extLst>
              <a:ext uri="{FF2B5EF4-FFF2-40B4-BE49-F238E27FC236}">
                <a16:creationId xmlns:a16="http://schemas.microsoft.com/office/drawing/2014/main" id="{1691BD41-F7B5-8D10-FE1B-B5CF8D733D9D}"/>
              </a:ext>
            </a:extLst>
          </p:cNvPr>
          <p:cNvSpPr>
            <a:spLocks noGrp="1"/>
          </p:cNvSpPr>
          <p:nvPr>
            <p:ph type="ctrTitle" idx="4294967295"/>
          </p:nvPr>
        </p:nvSpPr>
        <p:spPr>
          <a:xfrm>
            <a:off x="986826" y="1350813"/>
            <a:ext cx="10218348" cy="4581525"/>
          </a:xfrm>
        </p:spPr>
        <p:txBody>
          <a:bodyPr>
            <a:noAutofit/>
          </a:bodyPr>
          <a:lstStyle/>
          <a:p>
            <a:pPr>
              <a:lnSpc>
                <a:spcPct val="130000"/>
              </a:lnSpc>
            </a:pPr>
            <a:r>
              <a:rPr lang="zh-CN" sz="2800" dirty="0">
                <a:latin typeface="+mj-lt"/>
                <a:ea typeface="SimSun"/>
              </a:rPr>
              <a:t>这份预习资料中包含认证机构如何遵守认可要求以及如何评估核心劳工要求的</a:t>
            </a:r>
            <a:r>
              <a:rPr lang="zh-CN" altLang="en-US" sz="2800" dirty="0">
                <a:latin typeface="+mj-lt"/>
                <a:ea typeface="SimSun"/>
              </a:rPr>
              <a:t>各项</a:t>
            </a:r>
            <a:r>
              <a:rPr lang="zh-CN" sz="2800" dirty="0">
                <a:latin typeface="+mj-lt"/>
                <a:ea typeface="SimSun"/>
              </a:rPr>
              <a:t>要素，其中明确说明了</a:t>
            </a:r>
            <a:r>
              <a:rPr lang="zh-CN" altLang="en-US" sz="2800" dirty="0">
                <a:latin typeface="+mj-lt"/>
                <a:ea typeface="SimSun"/>
              </a:rPr>
              <a:t>需要</a:t>
            </a:r>
            <a:r>
              <a:rPr lang="zh-CN" sz="2800" dirty="0">
                <a:latin typeface="+mj-lt"/>
                <a:ea typeface="SimSun"/>
              </a:rPr>
              <a:t>面谈</a:t>
            </a:r>
            <a:r>
              <a:rPr lang="zh-CN" altLang="en-US" sz="2800" dirty="0">
                <a:latin typeface="+mj-lt"/>
                <a:ea typeface="SimSun"/>
              </a:rPr>
              <a:t>的</a:t>
            </a:r>
            <a:r>
              <a:rPr lang="zh-CN" sz="2800" dirty="0">
                <a:latin typeface="+mj-lt"/>
                <a:ea typeface="SimSun"/>
              </a:rPr>
              <a:t>对象及审查的文件。 </a:t>
            </a:r>
            <a:br>
              <a:rPr lang="zh-CN" sz="2800" dirty="0">
                <a:latin typeface="+mj-lt"/>
                <a:ea typeface="SimSun"/>
              </a:rPr>
            </a:br>
            <a:endParaRPr lang="zh-CN" sz="2800" dirty="0">
              <a:latin typeface="+mj-lt"/>
              <a:ea typeface="SimSun"/>
            </a:endParaRPr>
          </a:p>
        </p:txBody>
      </p:sp>
    </p:spTree>
    <p:extLst>
      <p:ext uri="{BB962C8B-B14F-4D97-AF65-F5344CB8AC3E}">
        <p14:creationId xmlns:p14="http://schemas.microsoft.com/office/powerpoint/2010/main" val="3634746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0392D8-4781-4110-813C-C716B294C084}"/>
              </a:ext>
            </a:extLst>
          </p:cNvPr>
          <p:cNvSpPr>
            <a:spLocks noGrp="1"/>
          </p:cNvSpPr>
          <p:nvPr>
            <p:ph type="ctrTitle" idx="4294967295"/>
          </p:nvPr>
        </p:nvSpPr>
        <p:spPr>
          <a:xfrm>
            <a:off x="1265208" y="2768360"/>
            <a:ext cx="9936192" cy="1323975"/>
          </a:xfrm>
        </p:spPr>
        <p:txBody>
          <a:bodyPr>
            <a:noAutofit/>
          </a:bodyPr>
          <a:lstStyle/>
          <a:p>
            <a:pPr>
              <a:lnSpc>
                <a:spcPct val="130000"/>
              </a:lnSpc>
            </a:pPr>
            <a:r>
              <a:rPr lang="zh-CN" sz="4000" dirty="0">
                <a:latin typeface="+mn-lt"/>
                <a:ea typeface="+mn-ea"/>
              </a:rPr>
              <a:t>模块4.1</a:t>
            </a:r>
            <a:br>
              <a:rPr lang="zh-CN" sz="4000" dirty="0">
                <a:latin typeface="+mn-lt"/>
                <a:ea typeface="+mn-ea"/>
              </a:rPr>
            </a:br>
            <a:r>
              <a:rPr lang="zh-CN" sz="4000" dirty="0">
                <a:latin typeface="+mn-lt"/>
                <a:ea typeface="+mn-ea"/>
              </a:rPr>
              <a:t>认可要求指南</a:t>
            </a:r>
          </a:p>
        </p:txBody>
      </p:sp>
    </p:spTree>
    <p:extLst>
      <p:ext uri="{BB962C8B-B14F-4D97-AF65-F5344CB8AC3E}">
        <p14:creationId xmlns:p14="http://schemas.microsoft.com/office/powerpoint/2010/main" val="2940793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D93BF-B7AA-4AFB-B0F2-E7751F8DAC66}"/>
              </a:ext>
            </a:extLst>
          </p:cNvPr>
          <p:cNvSpPr>
            <a:spLocks noGrp="1"/>
          </p:cNvSpPr>
          <p:nvPr>
            <p:ph type="title" idx="4294967295"/>
          </p:nvPr>
        </p:nvSpPr>
        <p:spPr>
          <a:xfrm>
            <a:off x="368240" y="525852"/>
            <a:ext cx="6293817" cy="1325563"/>
          </a:xfrm>
        </p:spPr>
        <p:txBody>
          <a:bodyPr>
            <a:normAutofit/>
          </a:bodyPr>
          <a:lstStyle/>
          <a:p>
            <a:pPr>
              <a:lnSpc>
                <a:spcPct val="110000"/>
              </a:lnSpc>
            </a:pPr>
            <a:r>
              <a:rPr lang="zh-CN" sz="2800" dirty="0">
                <a:latin typeface="+mn-lt"/>
                <a:ea typeface="+mn-ea"/>
              </a:rPr>
              <a:t>FSC产销监管链核心劳工要求的关键/相关FSC认可要求 </a:t>
            </a:r>
          </a:p>
        </p:txBody>
      </p:sp>
      <p:sp>
        <p:nvSpPr>
          <p:cNvPr id="3" name="Content Placeholder 2">
            <a:extLst>
              <a:ext uri="{FF2B5EF4-FFF2-40B4-BE49-F238E27FC236}">
                <a16:creationId xmlns:a16="http://schemas.microsoft.com/office/drawing/2014/main" id="{F82A67F9-1A1A-401E-8184-88684338AAA2}"/>
              </a:ext>
            </a:extLst>
          </p:cNvPr>
          <p:cNvSpPr>
            <a:spLocks noGrp="1"/>
          </p:cNvSpPr>
          <p:nvPr>
            <p:ph idx="4294967295"/>
          </p:nvPr>
        </p:nvSpPr>
        <p:spPr>
          <a:xfrm>
            <a:off x="368240" y="1869685"/>
            <a:ext cx="7451786" cy="4462463"/>
          </a:xfrm>
        </p:spPr>
        <p:txBody>
          <a:bodyPr>
            <a:noAutofit/>
          </a:bodyPr>
          <a:lstStyle/>
          <a:p>
            <a:pPr marL="50800" indent="0">
              <a:lnSpc>
                <a:spcPct val="110000"/>
              </a:lnSpc>
              <a:buNone/>
            </a:pPr>
            <a:r>
              <a:rPr lang="zh-CN" sz="2000" dirty="0">
                <a:latin typeface="+mn-lt"/>
                <a:ea typeface="+mn-ea"/>
              </a:rPr>
              <a:t>认证机构在开展的所有活动中均应遵守所有适用的认可要求。 </a:t>
            </a:r>
          </a:p>
          <a:p>
            <a:pPr marL="50800" indent="0">
              <a:lnSpc>
                <a:spcPct val="110000"/>
              </a:lnSpc>
              <a:buNone/>
            </a:pPr>
            <a:endParaRPr lang="en-US" sz="2000" dirty="0">
              <a:latin typeface="+mn-lt"/>
              <a:ea typeface="+mn-ea"/>
            </a:endParaRPr>
          </a:p>
          <a:p>
            <a:pPr marL="50800" indent="0">
              <a:lnSpc>
                <a:spcPct val="110000"/>
              </a:lnSpc>
              <a:buNone/>
            </a:pPr>
            <a:r>
              <a:rPr lang="zh-CN" sz="2000" dirty="0">
                <a:latin typeface="+mn-lt"/>
                <a:ea typeface="+mn-ea"/>
              </a:rPr>
              <a:t>以下是与FSC产销监管链核心劳工要求评估相关的主要FSC认可要求：</a:t>
            </a:r>
          </a:p>
          <a:p>
            <a:pPr>
              <a:lnSpc>
                <a:spcPct val="110000"/>
              </a:lnSpc>
            </a:pPr>
            <a:r>
              <a:rPr lang="zh-CN" sz="2000" dirty="0">
                <a:latin typeface="+mn-lt"/>
                <a:ea typeface="+mn-ea"/>
              </a:rPr>
              <a:t>FSC-STD-20-011 V4-2 第11</a:t>
            </a:r>
            <a:r>
              <a:rPr lang="zh-CN" altLang="en-US" sz="2000" dirty="0">
                <a:latin typeface="+mn-lt"/>
                <a:ea typeface="+mn-ea"/>
              </a:rPr>
              <a:t>章</a:t>
            </a:r>
            <a:r>
              <a:rPr lang="zh-CN" sz="2000" dirty="0">
                <a:latin typeface="+mn-lt"/>
                <a:ea typeface="+mn-ea"/>
              </a:rPr>
              <a:t>（FSC核心劳工要求评估）</a:t>
            </a:r>
          </a:p>
          <a:p>
            <a:pPr>
              <a:lnSpc>
                <a:spcPct val="110000"/>
              </a:lnSpc>
            </a:pPr>
            <a:r>
              <a:rPr lang="zh-CN" sz="2000" dirty="0">
                <a:latin typeface="+mn-lt"/>
                <a:ea typeface="+mn-ea"/>
              </a:rPr>
              <a:t>FSC-STD-20-011 V4-2 第2</a:t>
            </a:r>
            <a:r>
              <a:rPr lang="zh-CN" altLang="en-US" sz="2000" dirty="0">
                <a:latin typeface="+mn-lt"/>
                <a:ea typeface="+mn-ea"/>
              </a:rPr>
              <a:t>章</a:t>
            </a:r>
            <a:r>
              <a:rPr lang="zh-CN" sz="2000" dirty="0">
                <a:latin typeface="+mn-lt"/>
                <a:ea typeface="+mn-ea"/>
              </a:rPr>
              <a:t>（现场评估，尤其是执行</a:t>
            </a:r>
            <a:br>
              <a:rPr lang="en-US" altLang="zh-CN" sz="2000" dirty="0">
                <a:latin typeface="+mn-lt"/>
                <a:ea typeface="+mn-ea"/>
              </a:rPr>
            </a:br>
            <a:r>
              <a:rPr lang="zh-CN" sz="2000" dirty="0">
                <a:latin typeface="+mn-lt"/>
                <a:ea typeface="+mn-ea"/>
              </a:rPr>
              <a:t>第2.6款）</a:t>
            </a:r>
          </a:p>
          <a:p>
            <a:pPr>
              <a:lnSpc>
                <a:spcPct val="110000"/>
              </a:lnSpc>
            </a:pPr>
            <a:r>
              <a:rPr lang="zh-CN" sz="2000" dirty="0">
                <a:latin typeface="+mn-lt"/>
                <a:ea typeface="+mn-ea"/>
              </a:rPr>
              <a:t>FSC-STD-20-011 V4-2 第12</a:t>
            </a:r>
            <a:r>
              <a:rPr lang="zh-CN" altLang="en-US" sz="2000" dirty="0">
                <a:latin typeface="+mn-lt"/>
                <a:ea typeface="+mn-ea"/>
              </a:rPr>
              <a:t>章</a:t>
            </a:r>
            <a:r>
              <a:rPr lang="zh-CN" sz="2000" dirty="0">
                <a:latin typeface="+mn-lt"/>
                <a:ea typeface="+mn-ea"/>
              </a:rPr>
              <a:t>（报告）</a:t>
            </a:r>
          </a:p>
        </p:txBody>
      </p:sp>
      <p:pic>
        <p:nvPicPr>
          <p:cNvPr id="5" name="Picture 4">
            <a:extLst>
              <a:ext uri="{FF2B5EF4-FFF2-40B4-BE49-F238E27FC236}">
                <a16:creationId xmlns:a16="http://schemas.microsoft.com/office/drawing/2014/main" id="{517FBECF-2DF8-4CD3-9CA9-9A3EC7B5BA0D}"/>
              </a:ext>
            </a:extLst>
          </p:cNvPr>
          <p:cNvPicPr>
            <a:picLocks noChangeAspect="1"/>
          </p:cNvPicPr>
          <p:nvPr/>
        </p:nvPicPr>
        <p:blipFill>
          <a:blip r:embed="rId3"/>
          <a:stretch>
            <a:fillRect/>
          </a:stretch>
        </p:blipFill>
        <p:spPr>
          <a:xfrm>
            <a:off x="7820026" y="769250"/>
            <a:ext cx="4003734" cy="5494257"/>
          </a:xfrm>
          <a:prstGeom prst="rect">
            <a:avLst/>
          </a:prstGeom>
        </p:spPr>
      </p:pic>
    </p:spTree>
    <p:extLst>
      <p:ext uri="{BB962C8B-B14F-4D97-AF65-F5344CB8AC3E}">
        <p14:creationId xmlns:p14="http://schemas.microsoft.com/office/powerpoint/2010/main" val="642787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E4C75-4338-43EC-93AA-790CFF4DB395}"/>
              </a:ext>
            </a:extLst>
          </p:cNvPr>
          <p:cNvSpPr>
            <a:spLocks noGrp="1"/>
          </p:cNvSpPr>
          <p:nvPr>
            <p:ph type="title" idx="4294967295"/>
          </p:nvPr>
        </p:nvSpPr>
        <p:spPr>
          <a:xfrm>
            <a:off x="316301" y="433508"/>
            <a:ext cx="8178800" cy="566737"/>
          </a:xfrm>
          <a:prstGeom prst="rect">
            <a:avLst/>
          </a:prstGeom>
        </p:spPr>
        <p:txBody>
          <a:bodyPr>
            <a:normAutofit/>
          </a:bodyPr>
          <a:lstStyle/>
          <a:p>
            <a:r>
              <a:rPr lang="zh-CN" sz="2800">
                <a:solidFill>
                  <a:schemeClr val="tx1"/>
                </a:solidFill>
                <a:latin typeface="+mj-lt"/>
                <a:ea typeface="SimSun"/>
              </a:rPr>
              <a:t>核心劳工要求审核 – FSC-STD-20-011的具体内容</a:t>
            </a:r>
          </a:p>
        </p:txBody>
      </p:sp>
      <p:graphicFrame>
        <p:nvGraphicFramePr>
          <p:cNvPr id="4" name="Table 3">
            <a:extLst>
              <a:ext uri="{FF2B5EF4-FFF2-40B4-BE49-F238E27FC236}">
                <a16:creationId xmlns:a16="http://schemas.microsoft.com/office/drawing/2014/main" id="{616CC334-1CD4-432D-A347-14D1DFD10A7D}"/>
              </a:ext>
            </a:extLst>
          </p:cNvPr>
          <p:cNvGraphicFramePr>
            <a:graphicFrameLocks noGrp="1"/>
          </p:cNvGraphicFramePr>
          <p:nvPr>
            <p:extLst>
              <p:ext uri="{D42A27DB-BD31-4B8C-83A1-F6EECF244321}">
                <p14:modId xmlns:p14="http://schemas.microsoft.com/office/powerpoint/2010/main" val="2168584394"/>
              </p:ext>
            </p:extLst>
          </p:nvPr>
        </p:nvGraphicFramePr>
        <p:xfrm>
          <a:off x="429613" y="1000245"/>
          <a:ext cx="11332774" cy="5423811"/>
        </p:xfrm>
        <a:graphic>
          <a:graphicData uri="http://schemas.openxmlformats.org/drawingml/2006/table">
            <a:tbl>
              <a:tblPr firstRow="1" firstCol="1" bandRow="1">
                <a:tableStyleId>{073A0DAA-6AF3-43AB-8588-CEC1D06C72B9}</a:tableStyleId>
              </a:tblPr>
              <a:tblGrid>
                <a:gridCol w="3770912">
                  <a:extLst>
                    <a:ext uri="{9D8B030D-6E8A-4147-A177-3AD203B41FA5}">
                      <a16:colId xmlns:a16="http://schemas.microsoft.com/office/drawing/2014/main" val="3784729343"/>
                    </a:ext>
                  </a:extLst>
                </a:gridCol>
                <a:gridCol w="3247037">
                  <a:extLst>
                    <a:ext uri="{9D8B030D-6E8A-4147-A177-3AD203B41FA5}">
                      <a16:colId xmlns:a16="http://schemas.microsoft.com/office/drawing/2014/main" val="4022000375"/>
                    </a:ext>
                  </a:extLst>
                </a:gridCol>
                <a:gridCol w="4314825">
                  <a:extLst>
                    <a:ext uri="{9D8B030D-6E8A-4147-A177-3AD203B41FA5}">
                      <a16:colId xmlns:a16="http://schemas.microsoft.com/office/drawing/2014/main" val="2448966406"/>
                    </a:ext>
                  </a:extLst>
                </a:gridCol>
              </a:tblGrid>
              <a:tr h="373705">
                <a:tc>
                  <a:txBody>
                    <a:bodyPr/>
                    <a:lstStyle/>
                    <a:p>
                      <a:pPr marL="0" marR="0">
                        <a:lnSpc>
                          <a:spcPct val="120000"/>
                        </a:lnSpc>
                        <a:spcBef>
                          <a:spcPts val="0"/>
                        </a:spcBef>
                        <a:spcAft>
                          <a:spcPts val="0"/>
                        </a:spcAft>
                      </a:pPr>
                      <a:r>
                        <a:rPr lang="zh-CN" sz="1800" b="1">
                          <a:effectLst/>
                          <a:latin typeface="+mn-lt"/>
                          <a:ea typeface="+mn-ea"/>
                        </a:rPr>
                        <a:t>要求</a:t>
                      </a:r>
                    </a:p>
                  </a:txBody>
                  <a:tcPr marL="68580" marR="68580" marT="0" marB="0" anchor="ctr"/>
                </a:tc>
                <a:tc>
                  <a:txBody>
                    <a:bodyPr/>
                    <a:lstStyle/>
                    <a:p>
                      <a:pPr marL="0" marR="0" lvl="0">
                        <a:lnSpc>
                          <a:spcPct val="120000"/>
                        </a:lnSpc>
                        <a:spcBef>
                          <a:spcPts val="0"/>
                        </a:spcBef>
                        <a:spcAft>
                          <a:spcPts val="0"/>
                        </a:spcAft>
                        <a:buNone/>
                      </a:pPr>
                      <a:r>
                        <a:rPr lang="zh-CN" sz="1800" b="1">
                          <a:effectLst/>
                          <a:latin typeface="+mn-lt"/>
                          <a:ea typeface="+mn-ea"/>
                        </a:rPr>
                        <a:t>具体含义</a:t>
                      </a:r>
                    </a:p>
                  </a:txBody>
                  <a:tcPr marL="68580" marR="68580" marT="0" marB="0" anchor="ctr"/>
                </a:tc>
                <a:tc>
                  <a:txBody>
                    <a:bodyPr/>
                    <a:lstStyle/>
                    <a:p>
                      <a:pPr marL="0" marR="0" lvl="0">
                        <a:lnSpc>
                          <a:spcPct val="120000"/>
                        </a:lnSpc>
                        <a:spcBef>
                          <a:spcPts val="0"/>
                        </a:spcBef>
                        <a:spcAft>
                          <a:spcPts val="0"/>
                        </a:spcAft>
                        <a:buNone/>
                      </a:pPr>
                      <a:r>
                        <a:rPr lang="zh-CN" sz="1800" b="1">
                          <a:effectLst/>
                          <a:latin typeface="+mn-lt"/>
                          <a:ea typeface="+mn-ea"/>
                        </a:rPr>
                        <a:t>FSC指南/最佳实践</a:t>
                      </a:r>
                    </a:p>
                  </a:txBody>
                  <a:tcPr marL="68580" marR="68580" marT="0" marB="0" anchor="ctr"/>
                </a:tc>
                <a:extLst>
                  <a:ext uri="{0D108BD9-81ED-4DB2-BD59-A6C34878D82A}">
                    <a16:rowId xmlns:a16="http://schemas.microsoft.com/office/drawing/2014/main" val="3944963035"/>
                  </a:ext>
                </a:extLst>
              </a:tr>
              <a:tr h="2120152">
                <a:tc>
                  <a:txBody>
                    <a:bodyPr/>
                    <a:lstStyle/>
                    <a:p>
                      <a:pPr marL="0" marR="0" algn="l">
                        <a:lnSpc>
                          <a:spcPct val="120000"/>
                        </a:lnSpc>
                        <a:spcBef>
                          <a:spcPts val="0"/>
                        </a:spcBef>
                        <a:spcAft>
                          <a:spcPts val="0"/>
                        </a:spcAft>
                        <a:defRPr sz="1800" kern="100">
                          <a:effectLst/>
                        </a:defRPr>
                      </a:pPr>
                      <a:r>
                        <a:rPr lang="zh-CN" altLang="zh-CN" noProof="0" dirty="0">
                          <a:latin typeface="Arial" panose="020B0604020202020204" pitchFamily="34" charset="0"/>
                          <a:ea typeface="黑体" panose="02010609060101010101" pitchFamily="49" charset="-122"/>
                          <a:sym typeface="Arial" panose="020B0604020202020204" pitchFamily="34" charset="0"/>
                        </a:rPr>
                        <a:t>11.1 认证机构应核实组织是否已采纳并实施包含 FSC 核心劳工要求</a:t>
                      </a:r>
                      <a:r>
                        <a:rPr lang="zh-CN" altLang="zh-CN" u="sng" noProof="0" dirty="0">
                          <a:latin typeface="Arial" panose="020B0604020202020204" pitchFamily="34" charset="0"/>
                          <a:ea typeface="黑体" panose="02010609060101010101" pitchFamily="49" charset="-122"/>
                          <a:sym typeface="Arial" panose="020B0604020202020204" pitchFamily="34" charset="0"/>
                        </a:rPr>
                        <a:t>在内的一项或多项政策声明</a:t>
                      </a:r>
                      <a:r>
                        <a:rPr lang="zh-CN" altLang="zh-CN" noProof="0" dirty="0">
                          <a:latin typeface="Arial" panose="020B0604020202020204" pitchFamily="34" charset="0"/>
                          <a:ea typeface="黑体" panose="02010609060101010101" pitchFamily="49" charset="-122"/>
                          <a:sym typeface="Arial" panose="020B0604020202020204" pitchFamily="34" charset="0"/>
                        </a:rPr>
                        <a:t> 。</a:t>
                      </a:r>
                      <a:endParaRPr lang="zh-CN" altLang="zh-CN" sz="1800" b="0" kern="100" noProof="0" dirty="0">
                        <a:effectLst/>
                        <a:latin typeface="Arial" panose="020B0604020202020204" pitchFamily="34" charset="0"/>
                        <a:ea typeface="黑体" panose="02010609060101010101" pitchFamily="49" charset="-122"/>
                        <a:cs typeface="Times New Roman"/>
                        <a:sym typeface="Arial" panose="020B0604020202020204" pitchFamily="34" charset="0"/>
                      </a:endParaRPr>
                    </a:p>
                  </a:txBody>
                  <a:tcPr marL="68580" marR="68580" marT="0" marB="0" anchor="ctr"/>
                </a:tc>
                <a:tc>
                  <a:txBody>
                    <a:bodyPr/>
                    <a:lstStyle/>
                    <a:p>
                      <a:pPr marL="0" marR="0" lvl="0" indent="0">
                        <a:lnSpc>
                          <a:spcPct val="120000"/>
                        </a:lnSpc>
                        <a:spcBef>
                          <a:spcPts val="0"/>
                        </a:spcBef>
                        <a:spcAft>
                          <a:spcPts val="0"/>
                        </a:spcAft>
                        <a:buNone/>
                      </a:pPr>
                      <a:r>
                        <a:rPr lang="zh-CN" sz="1800" dirty="0">
                          <a:effectLst/>
                          <a:latin typeface="+mn-lt"/>
                          <a:ea typeface="+mn-ea"/>
                        </a:rPr>
                        <a:t>证书持有者须在其政策声明中纳入核心劳工要求。</a:t>
                      </a:r>
                    </a:p>
                  </a:txBody>
                  <a:tcPr marL="68580" marR="68580" marT="0" marB="0" anchor="ctr"/>
                </a:tc>
                <a:tc>
                  <a:txBody>
                    <a:bodyPr/>
                    <a:lstStyle/>
                    <a:p>
                      <a:pPr marL="342900" marR="0" lvl="0" indent="-342900">
                        <a:lnSpc>
                          <a:spcPct val="120000"/>
                        </a:lnSpc>
                        <a:spcBef>
                          <a:spcPts val="0"/>
                        </a:spcBef>
                        <a:spcAft>
                          <a:spcPts val="0"/>
                        </a:spcAft>
                        <a:buFont typeface="Arial" panose="020B0604020202020204" pitchFamily="34" charset="0"/>
                        <a:buChar char="•"/>
                      </a:pPr>
                      <a:r>
                        <a:rPr lang="zh-CN" sz="1800" dirty="0">
                          <a:effectLst/>
                          <a:latin typeface="+mn-lt"/>
                          <a:ea typeface="+mn-ea"/>
                        </a:rPr>
                        <a:t>查阅各种政策。 </a:t>
                      </a:r>
                      <a:br>
                        <a:rPr lang="zh-CN" sz="1800" dirty="0">
                          <a:effectLst/>
                          <a:latin typeface="+mn-lt"/>
                          <a:ea typeface="+mn-ea"/>
                        </a:rPr>
                      </a:br>
                      <a:r>
                        <a:rPr lang="zh-CN" sz="1800" dirty="0">
                          <a:effectLst/>
                          <a:latin typeface="+mn-lt"/>
                          <a:ea typeface="+mn-ea"/>
                        </a:rPr>
                        <a:t>必须制定并实施相关政策 </a:t>
                      </a:r>
                    </a:p>
                    <a:p>
                      <a:pPr marL="342900" marR="0" lvl="0" indent="-342900">
                        <a:lnSpc>
                          <a:spcPct val="120000"/>
                        </a:lnSpc>
                        <a:spcBef>
                          <a:spcPts val="0"/>
                        </a:spcBef>
                        <a:spcAft>
                          <a:spcPts val="0"/>
                        </a:spcAft>
                        <a:buFont typeface="Arial" panose="020B0604020202020204" pitchFamily="34" charset="0"/>
                        <a:buChar char="•"/>
                      </a:pPr>
                      <a:r>
                        <a:rPr lang="zh-CN" sz="1800" dirty="0">
                          <a:effectLst/>
                          <a:latin typeface="+mn-lt"/>
                          <a:ea typeface="+mn-ea"/>
                        </a:rPr>
                        <a:t>政策声明可以分散在多个文件中</a:t>
                      </a:r>
                    </a:p>
                    <a:p>
                      <a:pPr marL="342900" marR="0" lvl="0" indent="-342900">
                        <a:lnSpc>
                          <a:spcPct val="120000"/>
                        </a:lnSpc>
                        <a:spcBef>
                          <a:spcPts val="0"/>
                        </a:spcBef>
                        <a:spcAft>
                          <a:spcPts val="0"/>
                        </a:spcAft>
                        <a:buFont typeface="Arial" panose="020B0604020202020204" pitchFamily="34" charset="0"/>
                        <a:buChar char="•"/>
                      </a:pPr>
                      <a:r>
                        <a:rPr lang="zh-CN" sz="1800" dirty="0">
                          <a:effectLst/>
                          <a:latin typeface="+mn-lt"/>
                          <a:ea typeface="+mn-ea"/>
                        </a:rPr>
                        <a:t>政策表述不得照搬条款原文</a:t>
                      </a:r>
                    </a:p>
                    <a:p>
                      <a:pPr marL="0" marR="0" lvl="0" algn="l" rtl="0">
                        <a:lnSpc>
                          <a:spcPct val="120000"/>
                        </a:lnSpc>
                        <a:spcBef>
                          <a:spcPts val="0"/>
                        </a:spcBef>
                        <a:spcAft>
                          <a:spcPts val="0"/>
                        </a:spcAft>
                        <a:buNone/>
                      </a:pPr>
                      <a:endParaRPr lang="en-US" sz="1800" kern="100" dirty="0">
                        <a:effectLst/>
                        <a:latin typeface="+mn-lt"/>
                        <a:ea typeface="+mn-ea"/>
                        <a:cs typeface="Times New Roman"/>
                      </a:endParaRPr>
                    </a:p>
                  </a:txBody>
                  <a:tcPr marL="68580" marR="68580" marT="0" marB="0" anchor="ctr"/>
                </a:tc>
                <a:extLst>
                  <a:ext uri="{0D108BD9-81ED-4DB2-BD59-A6C34878D82A}">
                    <a16:rowId xmlns:a16="http://schemas.microsoft.com/office/drawing/2014/main" val="4086909692"/>
                  </a:ext>
                </a:extLst>
              </a:tr>
              <a:tr h="2674825">
                <a:tc>
                  <a:txBody>
                    <a:bodyPr/>
                    <a:lstStyle/>
                    <a:p>
                      <a:pPr marL="0" marR="0" algn="l" rtl="0">
                        <a:lnSpc>
                          <a:spcPct val="120000"/>
                        </a:lnSpc>
                        <a:spcBef>
                          <a:spcPts val="0"/>
                        </a:spcBef>
                        <a:spcAft>
                          <a:spcPts val="0"/>
                        </a:spcAft>
                      </a:pPr>
                      <a:endParaRPr lang="en-US" sz="1800" b="0" kern="100" dirty="0">
                        <a:effectLst/>
                        <a:latin typeface="+mn-lt"/>
                        <a:ea typeface="+mn-ea"/>
                      </a:endParaRPr>
                    </a:p>
                    <a:p>
                      <a:pPr marL="0" marR="0" algn="l">
                        <a:lnSpc>
                          <a:spcPct val="120000"/>
                        </a:lnSpc>
                        <a:spcBef>
                          <a:spcPts val="0"/>
                        </a:spcBef>
                        <a:spcAft>
                          <a:spcPts val="0"/>
                        </a:spcAft>
                        <a:defRPr sz="1800" kern="100">
                          <a:effectLst/>
                        </a:defRPr>
                      </a:pPr>
                      <a:r>
                        <a:rPr lang="zh-CN" altLang="zh-CN" noProof="0" dirty="0">
                          <a:latin typeface="Arial" panose="020B0604020202020204" pitchFamily="34" charset="0"/>
                          <a:ea typeface="黑体" panose="02010609060101010101" pitchFamily="49" charset="-122"/>
                          <a:sym typeface="Arial" panose="020B0604020202020204" pitchFamily="34" charset="0"/>
                        </a:rPr>
                        <a:t>11.2 认证机构应核实</a:t>
                      </a:r>
                      <a:r>
                        <a:rPr lang="zh-CN" altLang="zh-CN" u="sng" noProof="0" dirty="0">
                          <a:latin typeface="Arial" panose="020B0604020202020204" pitchFamily="34" charset="0"/>
                          <a:ea typeface="黑体" panose="02010609060101010101" pitchFamily="49" charset="-122"/>
                          <a:sym typeface="Arial" panose="020B0604020202020204" pitchFamily="34" charset="0"/>
                        </a:rPr>
                        <a:t>是否向利益相关者提供</a:t>
                      </a:r>
                      <a:r>
                        <a:rPr lang="zh-CN" altLang="zh-CN" noProof="0" dirty="0">
                          <a:latin typeface="Arial" panose="020B0604020202020204" pitchFamily="34" charset="0"/>
                          <a:ea typeface="黑体" panose="02010609060101010101" pitchFamily="49" charset="-122"/>
                          <a:sym typeface="Arial" panose="020B0604020202020204" pitchFamily="34" charset="0"/>
                        </a:rPr>
                        <a:t>政策声明。</a:t>
                      </a:r>
                      <a:endParaRPr lang="zh-CN" altLang="zh-CN" sz="1800" b="0" kern="100" noProof="0" dirty="0">
                        <a:effectLst/>
                        <a:latin typeface="Arial" panose="020B0604020202020204" pitchFamily="34" charset="0"/>
                        <a:ea typeface="黑体" panose="02010609060101010101" pitchFamily="49" charset="-122"/>
                        <a:cs typeface="Times New Roman"/>
                        <a:sym typeface="Arial" panose="020B0604020202020204" pitchFamily="34" charset="0"/>
                      </a:endParaRPr>
                    </a:p>
                  </a:txBody>
                  <a:tcPr marL="68580" marR="68580" marT="0" marB="0" anchor="ctr"/>
                </a:tc>
                <a:tc>
                  <a:txBody>
                    <a:bodyPr/>
                    <a:lstStyle/>
                    <a:p>
                      <a:pPr marL="342900" marR="0" lvl="0" indent="-342900" algn="l" rtl="0">
                        <a:lnSpc>
                          <a:spcPct val="120000"/>
                        </a:lnSpc>
                        <a:buFont typeface="Arial"/>
                        <a:buChar char="•"/>
                      </a:pPr>
                      <a:endParaRPr lang="en-US" sz="1800" kern="100" dirty="0">
                        <a:effectLst/>
                        <a:latin typeface="+mn-lt"/>
                        <a:ea typeface="+mn-ea"/>
                      </a:endParaRPr>
                    </a:p>
                    <a:p>
                      <a:pPr marL="0" lvl="0" indent="0" algn="l">
                        <a:lnSpc>
                          <a:spcPct val="120000"/>
                        </a:lnSpc>
                        <a:spcBef>
                          <a:spcPts val="0"/>
                        </a:spcBef>
                        <a:spcAft>
                          <a:spcPts val="0"/>
                        </a:spcAft>
                        <a:buNone/>
                      </a:pPr>
                      <a:r>
                        <a:rPr lang="zh-CN" sz="1800" b="0" u="none" strike="noStrike" baseline="0" noProof="0" dirty="0">
                          <a:solidFill>
                            <a:srgbClr val="2B2E2F"/>
                          </a:solidFill>
                          <a:effectLst/>
                          <a:latin typeface="+mn-lt"/>
                          <a:ea typeface="+mn-ea"/>
                        </a:rPr>
                        <a:t>务必向相关方传达政策声明，尤其是员工，因其为受影响的利益相关方</a:t>
                      </a:r>
                    </a:p>
                  </a:txBody>
                  <a:tcPr marL="68580" marR="68580" marT="0" marB="0" anchor="ctr"/>
                </a:tc>
                <a:tc>
                  <a:txBody>
                    <a:bodyPr/>
                    <a:lstStyle/>
                    <a:p>
                      <a:pPr marL="0" marR="0" lvl="0">
                        <a:lnSpc>
                          <a:spcPct val="120000"/>
                        </a:lnSpc>
                        <a:spcBef>
                          <a:spcPts val="0"/>
                        </a:spcBef>
                        <a:spcAft>
                          <a:spcPts val="0"/>
                        </a:spcAft>
                        <a:buNone/>
                      </a:pPr>
                      <a:r>
                        <a:rPr lang="zh-CN" sz="1800" dirty="0">
                          <a:effectLst/>
                          <a:latin typeface="+mn-lt"/>
                          <a:ea typeface="+mn-ea"/>
                        </a:rPr>
                        <a:t>核实员工是否知晓相关政策（此为政策实施的第一步） </a:t>
                      </a:r>
                    </a:p>
                    <a:p>
                      <a:pPr marL="342900" marR="0" lvl="0" indent="-342900">
                        <a:lnSpc>
                          <a:spcPct val="120000"/>
                        </a:lnSpc>
                        <a:spcBef>
                          <a:spcPts val="0"/>
                        </a:spcBef>
                        <a:spcAft>
                          <a:spcPts val="0"/>
                        </a:spcAft>
                        <a:buFont typeface="Calibri" panose="020F0502020204030204" pitchFamily="34" charset="0"/>
                        <a:buChar char="-"/>
                      </a:pPr>
                      <a:r>
                        <a:rPr lang="zh-CN" sz="1800" dirty="0">
                          <a:effectLst/>
                          <a:latin typeface="+mn-lt"/>
                          <a:ea typeface="+mn-ea"/>
                        </a:rPr>
                        <a:t>培训</a:t>
                      </a:r>
                    </a:p>
                    <a:p>
                      <a:pPr marL="342900" marR="0" lvl="0" indent="-342900">
                        <a:lnSpc>
                          <a:spcPct val="120000"/>
                        </a:lnSpc>
                        <a:spcBef>
                          <a:spcPts val="0"/>
                        </a:spcBef>
                        <a:spcAft>
                          <a:spcPts val="0"/>
                        </a:spcAft>
                        <a:buFont typeface="Calibri" panose="020F0502020204030204" pitchFamily="34" charset="0"/>
                        <a:buChar char="-"/>
                      </a:pPr>
                      <a:r>
                        <a:rPr lang="zh-CN" sz="1800" dirty="0">
                          <a:effectLst/>
                          <a:latin typeface="+mn-lt"/>
                          <a:ea typeface="+mn-ea"/>
                        </a:rPr>
                        <a:t>公告栏</a:t>
                      </a:r>
                    </a:p>
                    <a:p>
                      <a:pPr marL="342900" marR="0" lvl="0" indent="-342900">
                        <a:lnSpc>
                          <a:spcPct val="120000"/>
                        </a:lnSpc>
                        <a:spcBef>
                          <a:spcPts val="0"/>
                        </a:spcBef>
                        <a:spcAft>
                          <a:spcPts val="0"/>
                        </a:spcAft>
                        <a:buFont typeface="Calibri" panose="020F0502020204030204" pitchFamily="34" charset="0"/>
                        <a:buChar char="-"/>
                      </a:pPr>
                      <a:r>
                        <a:rPr lang="zh-CN" sz="1800" dirty="0">
                          <a:effectLst/>
                          <a:latin typeface="+mn-lt"/>
                          <a:ea typeface="+mn-ea"/>
                        </a:rPr>
                        <a:t>网站</a:t>
                      </a:r>
                    </a:p>
                    <a:p>
                      <a:pPr marL="342900" marR="0" lvl="0" indent="-342900">
                        <a:lnSpc>
                          <a:spcPct val="120000"/>
                        </a:lnSpc>
                        <a:spcBef>
                          <a:spcPts val="0"/>
                        </a:spcBef>
                        <a:spcAft>
                          <a:spcPts val="0"/>
                        </a:spcAft>
                        <a:buFont typeface="Calibri" panose="020F0502020204030204" pitchFamily="34" charset="0"/>
                        <a:buChar char="-"/>
                      </a:pPr>
                      <a:r>
                        <a:rPr lang="zh-CN" sz="1800" dirty="0">
                          <a:effectLst/>
                          <a:latin typeface="+mn-lt"/>
                          <a:ea typeface="+mn-ea"/>
                        </a:rPr>
                        <a:t>会议记录</a:t>
                      </a:r>
                    </a:p>
                    <a:p>
                      <a:pPr marL="180975" marR="0" lvl="0" indent="0" algn="just">
                        <a:lnSpc>
                          <a:spcPct val="120000"/>
                        </a:lnSpc>
                        <a:spcBef>
                          <a:spcPts val="0"/>
                        </a:spcBef>
                        <a:spcAft>
                          <a:spcPts val="0"/>
                        </a:spcAft>
                        <a:buNone/>
                      </a:pPr>
                      <a:r>
                        <a:rPr lang="zh-CN" sz="1800" dirty="0">
                          <a:effectLst/>
                          <a:latin typeface="+mn-lt"/>
                          <a:ea typeface="+mn-ea"/>
                        </a:rPr>
                        <a:t>注：不得“被动传达”（即应要求提供），员工必须事先知晓相关政策，方能将政策付诸应用或确保遵守政策规定</a:t>
                      </a:r>
                    </a:p>
                  </a:txBody>
                  <a:tcPr marL="68580" marR="68580" marT="0" marB="0" anchor="ctr"/>
                </a:tc>
                <a:extLst>
                  <a:ext uri="{0D108BD9-81ED-4DB2-BD59-A6C34878D82A}">
                    <a16:rowId xmlns:a16="http://schemas.microsoft.com/office/drawing/2014/main" val="3961437743"/>
                  </a:ext>
                </a:extLst>
              </a:tr>
            </a:tbl>
          </a:graphicData>
        </a:graphic>
      </p:graphicFrame>
    </p:spTree>
    <p:extLst>
      <p:ext uri="{BB962C8B-B14F-4D97-AF65-F5344CB8AC3E}">
        <p14:creationId xmlns:p14="http://schemas.microsoft.com/office/powerpoint/2010/main" val="3359641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E4C75-4338-43EC-93AA-790CFF4DB395}"/>
              </a:ext>
            </a:extLst>
          </p:cNvPr>
          <p:cNvSpPr>
            <a:spLocks noGrp="1"/>
          </p:cNvSpPr>
          <p:nvPr>
            <p:ph type="title" idx="4294967295"/>
          </p:nvPr>
        </p:nvSpPr>
        <p:spPr>
          <a:xfrm>
            <a:off x="546340" y="387560"/>
            <a:ext cx="8293100" cy="674687"/>
          </a:xfrm>
          <a:prstGeom prst="rect">
            <a:avLst/>
          </a:prstGeom>
        </p:spPr>
        <p:txBody>
          <a:bodyPr>
            <a:normAutofit/>
          </a:bodyPr>
          <a:lstStyle/>
          <a:p>
            <a:r>
              <a:rPr lang="zh-CN" sz="2800">
                <a:solidFill>
                  <a:schemeClr val="tx1"/>
                </a:solidFill>
                <a:latin typeface="+mj-lt"/>
                <a:ea typeface="SimSun"/>
              </a:rPr>
              <a:t>核心劳工要求审核 – FSC-STD-20-011的具体内容...</a:t>
            </a:r>
          </a:p>
        </p:txBody>
      </p:sp>
      <p:graphicFrame>
        <p:nvGraphicFramePr>
          <p:cNvPr id="4" name="Table 3">
            <a:extLst>
              <a:ext uri="{FF2B5EF4-FFF2-40B4-BE49-F238E27FC236}">
                <a16:creationId xmlns:a16="http://schemas.microsoft.com/office/drawing/2014/main" id="{4951241F-2DC0-464A-8E1F-69AFFC6FE13C}"/>
              </a:ext>
            </a:extLst>
          </p:cNvPr>
          <p:cNvGraphicFramePr>
            <a:graphicFrameLocks noGrp="1"/>
          </p:cNvGraphicFramePr>
          <p:nvPr>
            <p:extLst>
              <p:ext uri="{D42A27DB-BD31-4B8C-83A1-F6EECF244321}">
                <p14:modId xmlns:p14="http://schemas.microsoft.com/office/powerpoint/2010/main" val="1345040483"/>
              </p:ext>
            </p:extLst>
          </p:nvPr>
        </p:nvGraphicFramePr>
        <p:xfrm>
          <a:off x="641589" y="1062247"/>
          <a:ext cx="11194899" cy="5263934"/>
        </p:xfrm>
        <a:graphic>
          <a:graphicData uri="http://schemas.openxmlformats.org/drawingml/2006/table">
            <a:tbl>
              <a:tblPr firstRow="1" firstCol="1" bandRow="1">
                <a:tableStyleId>{073A0DAA-6AF3-43AB-8588-CEC1D06C72B9}</a:tableStyleId>
              </a:tblPr>
              <a:tblGrid>
                <a:gridCol w="2463561">
                  <a:extLst>
                    <a:ext uri="{9D8B030D-6E8A-4147-A177-3AD203B41FA5}">
                      <a16:colId xmlns:a16="http://schemas.microsoft.com/office/drawing/2014/main" val="4162806567"/>
                    </a:ext>
                  </a:extLst>
                </a:gridCol>
                <a:gridCol w="6419850">
                  <a:extLst>
                    <a:ext uri="{9D8B030D-6E8A-4147-A177-3AD203B41FA5}">
                      <a16:colId xmlns:a16="http://schemas.microsoft.com/office/drawing/2014/main" val="2843302653"/>
                    </a:ext>
                  </a:extLst>
                </a:gridCol>
                <a:gridCol w="2311488">
                  <a:extLst>
                    <a:ext uri="{9D8B030D-6E8A-4147-A177-3AD203B41FA5}">
                      <a16:colId xmlns:a16="http://schemas.microsoft.com/office/drawing/2014/main" val="180755033"/>
                    </a:ext>
                  </a:extLst>
                </a:gridCol>
              </a:tblGrid>
              <a:tr h="495773">
                <a:tc>
                  <a:txBody>
                    <a:bodyPr/>
                    <a:lstStyle/>
                    <a:p>
                      <a:pPr marL="0" marR="0">
                        <a:lnSpc>
                          <a:spcPct val="120000"/>
                        </a:lnSpc>
                        <a:spcBef>
                          <a:spcPts val="0"/>
                        </a:spcBef>
                        <a:spcAft>
                          <a:spcPts val="0"/>
                        </a:spcAft>
                      </a:pPr>
                      <a:r>
                        <a:rPr lang="zh-CN" sz="1800" b="1">
                          <a:effectLst/>
                          <a:latin typeface="+mn-lt"/>
                          <a:ea typeface="+mn-ea"/>
                        </a:rPr>
                        <a:t>要求</a:t>
                      </a:r>
                    </a:p>
                  </a:txBody>
                  <a:tcPr marL="29275" marR="29275" marT="0" marB="0" anchor="ctr"/>
                </a:tc>
                <a:tc>
                  <a:txBody>
                    <a:bodyPr/>
                    <a:lstStyle/>
                    <a:p>
                      <a:pPr marL="0" marR="0" lvl="0">
                        <a:lnSpc>
                          <a:spcPct val="120000"/>
                        </a:lnSpc>
                        <a:spcBef>
                          <a:spcPts val="0"/>
                        </a:spcBef>
                        <a:spcAft>
                          <a:spcPts val="0"/>
                        </a:spcAft>
                        <a:buNone/>
                      </a:pPr>
                      <a:r>
                        <a:rPr lang="zh-CN" sz="1800" b="1">
                          <a:effectLst/>
                          <a:latin typeface="+mn-lt"/>
                          <a:ea typeface="+mn-ea"/>
                        </a:rPr>
                        <a:t>包含的具体内容</a:t>
                      </a:r>
                    </a:p>
                  </a:txBody>
                  <a:tcPr marL="29275" marR="29275" marT="0" marB="0" anchor="ctr"/>
                </a:tc>
                <a:tc>
                  <a:txBody>
                    <a:bodyPr/>
                    <a:lstStyle/>
                    <a:p>
                      <a:pPr marL="0" marR="0" lvl="0">
                        <a:lnSpc>
                          <a:spcPct val="120000"/>
                        </a:lnSpc>
                        <a:spcBef>
                          <a:spcPts val="0"/>
                        </a:spcBef>
                        <a:spcAft>
                          <a:spcPts val="0"/>
                        </a:spcAft>
                        <a:buNone/>
                      </a:pPr>
                      <a:r>
                        <a:rPr lang="zh-CN" sz="1800" b="1">
                          <a:effectLst/>
                          <a:latin typeface="+mn-lt"/>
                          <a:ea typeface="+mn-ea"/>
                        </a:rPr>
                        <a:t>FSC指南</a:t>
                      </a:r>
                    </a:p>
                  </a:txBody>
                  <a:tcPr marL="29275" marR="29275" marT="0" marB="0" anchor="ctr"/>
                </a:tc>
                <a:extLst>
                  <a:ext uri="{0D108BD9-81ED-4DB2-BD59-A6C34878D82A}">
                    <a16:rowId xmlns:a16="http://schemas.microsoft.com/office/drawing/2014/main" val="1251161477"/>
                  </a:ext>
                </a:extLst>
              </a:tr>
              <a:tr h="4768161">
                <a:tc>
                  <a:txBody>
                    <a:bodyPr/>
                    <a:lstStyle/>
                    <a:p>
                      <a:pPr marL="0" marR="0" algn="just" hangingPunct="0">
                        <a:lnSpc>
                          <a:spcPct val="120000"/>
                        </a:lnSpc>
                        <a:spcBef>
                          <a:spcPts val="0"/>
                        </a:spcBef>
                        <a:spcAft>
                          <a:spcPts val="0"/>
                        </a:spcAft>
                        <a:defRPr sz="1800" kern="100">
                          <a:effectLst/>
                        </a:defRPr>
                      </a:pPr>
                      <a:r>
                        <a:rPr lang="zh-CN" altLang="zh-CN" noProof="0" dirty="0">
                          <a:latin typeface="Arial" panose="020B0604020202020204" pitchFamily="34" charset="0"/>
                          <a:ea typeface="黑体" panose="02010609060101010101" pitchFamily="49" charset="-122"/>
                          <a:sym typeface="Arial" panose="020B0604020202020204" pitchFamily="34" charset="0"/>
                        </a:rPr>
                        <a:t>11.3 认证机构应根据组织运作的范围、规模、强度和风险，</a:t>
                      </a:r>
                      <a:r>
                        <a:rPr lang="zh-CN" altLang="en-US" noProof="0" dirty="0">
                          <a:latin typeface="Arial" panose="020B0604020202020204" pitchFamily="34" charset="0"/>
                          <a:ea typeface="黑体" panose="02010609060101010101" pitchFamily="49" charset="-122"/>
                          <a:sym typeface="Arial" panose="020B0604020202020204" pitchFamily="34" charset="0"/>
                        </a:rPr>
                        <a:t>设计并实施一套体系，以</a:t>
                      </a:r>
                      <a:r>
                        <a:rPr lang="zh-CN" altLang="zh-CN" noProof="0" dirty="0">
                          <a:latin typeface="Arial" panose="020B0604020202020204" pitchFamily="34" charset="0"/>
                          <a:ea typeface="黑体" panose="02010609060101010101" pitchFamily="49" charset="-122"/>
                          <a:sym typeface="Arial" panose="020B0604020202020204" pitchFamily="34" charset="0"/>
                        </a:rPr>
                        <a:t>评估组织的自我评估和符合 FSC-STD-40-004 第 7 节的相关性、有效性和充分性。</a:t>
                      </a:r>
                      <a:endParaRPr lang="zh-CN" altLang="zh-CN" sz="1800" b="0" kern="100" noProof="0" dirty="0">
                        <a:effectLst/>
                        <a:latin typeface="Arial" panose="020B0604020202020204" pitchFamily="34" charset="0"/>
                        <a:ea typeface="黑体" panose="02010609060101010101" pitchFamily="49" charset="-122"/>
                        <a:cs typeface="Times New Roman"/>
                        <a:sym typeface="Arial" panose="020B0604020202020204" pitchFamily="34" charset="0"/>
                      </a:endParaRPr>
                    </a:p>
                  </a:txBody>
                  <a:tcPr marL="29275" marR="29275" marT="0" marB="0" anchor="ctr"/>
                </a:tc>
                <a:tc>
                  <a:txBody>
                    <a:bodyPr/>
                    <a:lstStyle/>
                    <a:p>
                      <a:pPr marL="0" marR="0" lvl="0">
                        <a:lnSpc>
                          <a:spcPct val="120000"/>
                        </a:lnSpc>
                        <a:spcBef>
                          <a:spcPts val="0"/>
                        </a:spcBef>
                        <a:spcAft>
                          <a:spcPts val="0"/>
                        </a:spcAft>
                        <a:buNone/>
                      </a:pPr>
                      <a:r>
                        <a:rPr lang="zh-CN" altLang="en-US" sz="1800" dirty="0">
                          <a:effectLst/>
                          <a:latin typeface="+mn-lt"/>
                          <a:ea typeface="+mn-ea"/>
                        </a:rPr>
                        <a:t>认证机构应在其系统中规定、证明并记录自我评估的验证手段，包括但不限于</a:t>
                      </a:r>
                      <a:r>
                        <a:rPr lang="zh-CN" sz="1800" dirty="0">
                          <a:effectLst/>
                          <a:latin typeface="+mn-lt"/>
                          <a:ea typeface="+mn-ea"/>
                        </a:rPr>
                        <a:t>：</a:t>
                      </a:r>
                    </a:p>
                    <a:p>
                      <a:pPr marL="0" marR="0" lvl="0" algn="l" rtl="0">
                        <a:lnSpc>
                          <a:spcPct val="120000"/>
                        </a:lnSpc>
                        <a:spcBef>
                          <a:spcPts val="0"/>
                        </a:spcBef>
                        <a:spcAft>
                          <a:spcPts val="0"/>
                        </a:spcAft>
                        <a:buNone/>
                      </a:pPr>
                      <a:endParaRPr lang="en-US" sz="1800" kern="100" dirty="0">
                        <a:effectLst/>
                        <a:latin typeface="+mn-lt"/>
                        <a:ea typeface="+mn-ea"/>
                      </a:endParaRPr>
                    </a:p>
                    <a:p>
                      <a:pPr marL="0" marR="0" lvl="0">
                        <a:lnSpc>
                          <a:spcPct val="120000"/>
                        </a:lnSpc>
                        <a:spcBef>
                          <a:spcPts val="0"/>
                        </a:spcBef>
                        <a:spcAft>
                          <a:spcPts val="0"/>
                        </a:spcAft>
                        <a:buNone/>
                      </a:pPr>
                      <a:r>
                        <a:rPr lang="zh-CN" sz="1800" dirty="0">
                          <a:effectLst/>
                          <a:latin typeface="+mn-lt"/>
                          <a:ea typeface="+mn-ea"/>
                        </a:rPr>
                        <a:t>a) 根据可用信息源及适用要求，建立</a:t>
                      </a:r>
                      <a:r>
                        <a:rPr lang="zh-CN" sz="1800" b="1" u="sng" dirty="0">
                          <a:effectLst/>
                          <a:latin typeface="+mn-lt"/>
                          <a:ea typeface="+mn-ea"/>
                        </a:rPr>
                        <a:t>自我评估验证</a:t>
                      </a:r>
                      <a:r>
                        <a:rPr lang="zh-CN" sz="1800" dirty="0">
                          <a:effectLst/>
                          <a:latin typeface="+mn-lt"/>
                          <a:ea typeface="+mn-ea"/>
                        </a:rPr>
                        <a:t>机制；</a:t>
                      </a:r>
                    </a:p>
                    <a:p>
                      <a:pPr marL="0" marR="0" lvl="0">
                        <a:lnSpc>
                          <a:spcPct val="120000"/>
                        </a:lnSpc>
                        <a:spcBef>
                          <a:spcPts val="0"/>
                        </a:spcBef>
                        <a:spcAft>
                          <a:spcPts val="0"/>
                        </a:spcAft>
                        <a:buNone/>
                      </a:pPr>
                      <a:r>
                        <a:rPr lang="zh-CN" sz="1800" dirty="0">
                          <a:effectLst/>
                          <a:latin typeface="+mn-lt"/>
                          <a:ea typeface="+mn-ea"/>
                        </a:rPr>
                        <a:t>b) </a:t>
                      </a:r>
                      <a:r>
                        <a:rPr lang="zh-CN" altLang="en-US" sz="1800" b="1" u="sng" dirty="0">
                          <a:effectLst/>
                          <a:latin typeface="+mn-lt"/>
                          <a:ea typeface="+mn-ea"/>
                        </a:rPr>
                        <a:t>识别</a:t>
                      </a:r>
                      <a:r>
                        <a:rPr lang="zh-CN" sz="1800" dirty="0">
                          <a:effectLst/>
                          <a:latin typeface="+mn-lt"/>
                          <a:ea typeface="+mn-ea"/>
                        </a:rPr>
                        <a:t>与FSC核心劳工要求相关且适用于组织/运营场所的</a:t>
                      </a:r>
                      <a:r>
                        <a:rPr lang="zh-CN" sz="1800" b="1" u="sng" dirty="0">
                          <a:effectLst/>
                          <a:latin typeface="+mn-lt"/>
                          <a:ea typeface="+mn-ea"/>
                        </a:rPr>
                        <a:t>法规要求</a:t>
                      </a:r>
                      <a:r>
                        <a:rPr lang="zh-CN" sz="1800" dirty="0">
                          <a:effectLst/>
                          <a:latin typeface="+mn-lt"/>
                          <a:ea typeface="+mn-ea"/>
                        </a:rPr>
                        <a:t>。</a:t>
                      </a:r>
                    </a:p>
                    <a:p>
                      <a:pPr marL="0" marR="0" lvl="0">
                        <a:lnSpc>
                          <a:spcPct val="120000"/>
                        </a:lnSpc>
                        <a:spcBef>
                          <a:spcPts val="0"/>
                        </a:spcBef>
                        <a:spcAft>
                          <a:spcPts val="0"/>
                        </a:spcAft>
                        <a:buNone/>
                      </a:pPr>
                      <a:r>
                        <a:rPr lang="zh-CN" sz="1800" dirty="0">
                          <a:effectLst/>
                          <a:latin typeface="+mn-lt"/>
                          <a:ea typeface="+mn-ea"/>
                        </a:rPr>
                        <a:t>c) 尽可能通过独立信息源</a:t>
                      </a:r>
                      <a:r>
                        <a:rPr lang="zh-CN" sz="1800" b="1" u="sng" dirty="0">
                          <a:effectLst/>
                          <a:latin typeface="+mn-lt"/>
                          <a:ea typeface="+mn-ea"/>
                        </a:rPr>
                        <a:t>验证</a:t>
                      </a:r>
                      <a:r>
                        <a:rPr lang="zh-CN" sz="1800" dirty="0">
                          <a:effectLst/>
                          <a:latin typeface="+mn-lt"/>
                          <a:ea typeface="+mn-ea"/>
                        </a:rPr>
                        <a:t>组织提供的</a:t>
                      </a:r>
                      <a:r>
                        <a:rPr lang="zh-CN" sz="1800" b="1" u="sng" dirty="0">
                          <a:effectLst/>
                          <a:latin typeface="+mn-lt"/>
                          <a:ea typeface="+mn-ea"/>
                        </a:rPr>
                        <a:t>证据</a:t>
                      </a:r>
                      <a:r>
                        <a:rPr lang="zh-CN" sz="1800" dirty="0">
                          <a:effectLst/>
                          <a:latin typeface="+mn-lt"/>
                          <a:ea typeface="+mn-ea"/>
                        </a:rPr>
                        <a:t>（例如相关文件、面谈记录等），具体要求</a:t>
                      </a:r>
                      <a:r>
                        <a:rPr lang="zh-CN" sz="1800" b="1" u="sng" dirty="0">
                          <a:effectLst/>
                          <a:latin typeface="+mn-lt"/>
                          <a:ea typeface="+mn-ea"/>
                        </a:rPr>
                        <a:t>依据第2.6</a:t>
                      </a:r>
                      <a:r>
                        <a:rPr lang="zh-CN" altLang="en-US" sz="1800" b="1" u="sng" dirty="0">
                          <a:effectLst/>
                          <a:latin typeface="+mn-lt"/>
                          <a:ea typeface="+mn-ea"/>
                        </a:rPr>
                        <a:t>款</a:t>
                      </a:r>
                      <a:r>
                        <a:rPr lang="zh-CN" sz="1800" b="1" u="sng" dirty="0">
                          <a:effectLst/>
                          <a:latin typeface="+mn-lt"/>
                          <a:ea typeface="+mn-ea"/>
                        </a:rPr>
                        <a:t>“运营场所评估”</a:t>
                      </a:r>
                      <a:r>
                        <a:rPr lang="zh-CN" sz="1800" dirty="0">
                          <a:effectLst/>
                          <a:latin typeface="+mn-lt"/>
                          <a:ea typeface="+mn-ea"/>
                        </a:rPr>
                        <a:t>的规定执行。</a:t>
                      </a:r>
                    </a:p>
                    <a:p>
                      <a:pPr marL="0" marR="0" lvl="0">
                        <a:lnSpc>
                          <a:spcPct val="120000"/>
                        </a:lnSpc>
                        <a:spcBef>
                          <a:spcPts val="0"/>
                        </a:spcBef>
                        <a:spcAft>
                          <a:spcPts val="0"/>
                        </a:spcAft>
                        <a:buNone/>
                      </a:pPr>
                      <a:r>
                        <a:rPr lang="zh-CN" sz="1800" dirty="0">
                          <a:effectLst/>
                          <a:latin typeface="+mn-lt"/>
                          <a:ea typeface="+mn-ea"/>
                        </a:rPr>
                        <a:t>d) </a:t>
                      </a:r>
                      <a:r>
                        <a:rPr lang="zh-CN" sz="1800" b="0" u="none" dirty="0">
                          <a:effectLst/>
                          <a:latin typeface="+mn-lt"/>
                          <a:ea typeface="+mn-ea"/>
                        </a:rPr>
                        <a:t>根据先前与FSC核心劳工要求相关的审核结果及自我评估表，确定各组织在认证周期内后续审核的</a:t>
                      </a:r>
                      <a:r>
                        <a:rPr lang="zh-CN" sz="1800" b="1" u="sng" dirty="0">
                          <a:effectLst/>
                          <a:latin typeface="+mn-lt"/>
                          <a:ea typeface="+mn-ea"/>
                        </a:rPr>
                        <a:t>频率和抽</a:t>
                      </a:r>
                      <a:r>
                        <a:rPr lang="zh-CN" altLang="en-US" sz="1800" b="1" u="sng" dirty="0">
                          <a:effectLst/>
                          <a:latin typeface="+mn-lt"/>
                          <a:ea typeface="+mn-ea"/>
                        </a:rPr>
                        <a:t>查</a:t>
                      </a:r>
                      <a:r>
                        <a:rPr lang="zh-CN" sz="1800" b="1" u="sng" dirty="0">
                          <a:effectLst/>
                          <a:latin typeface="+mn-lt"/>
                          <a:ea typeface="+mn-ea"/>
                        </a:rPr>
                        <a:t>要求</a:t>
                      </a:r>
                      <a:r>
                        <a:rPr lang="zh-CN" sz="1800" dirty="0">
                          <a:effectLst/>
                          <a:latin typeface="+mn-lt"/>
                          <a:ea typeface="+mn-ea"/>
                        </a:rPr>
                        <a:t>。</a:t>
                      </a:r>
                    </a:p>
                    <a:p>
                      <a:pPr marL="0" marR="0" lvl="0">
                        <a:lnSpc>
                          <a:spcPct val="120000"/>
                        </a:lnSpc>
                        <a:spcBef>
                          <a:spcPts val="0"/>
                        </a:spcBef>
                        <a:spcAft>
                          <a:spcPts val="0"/>
                        </a:spcAft>
                        <a:buNone/>
                      </a:pPr>
                      <a:r>
                        <a:rPr lang="zh-CN" sz="1800" dirty="0">
                          <a:effectLst/>
                          <a:latin typeface="+mn-lt"/>
                          <a:ea typeface="+mn-ea"/>
                        </a:rPr>
                        <a:t>e) 根据需要纳入</a:t>
                      </a:r>
                      <a:r>
                        <a:rPr lang="zh-CN" sz="1800" b="1" u="sng" dirty="0">
                          <a:effectLst/>
                          <a:latin typeface="+mn-lt"/>
                          <a:ea typeface="+mn-ea"/>
                        </a:rPr>
                        <a:t>具备特定资质的审核人员</a:t>
                      </a:r>
                      <a:r>
                        <a:rPr lang="zh-CN" sz="1800" dirty="0">
                          <a:effectLst/>
                          <a:latin typeface="+mn-lt"/>
                          <a:ea typeface="+mn-ea"/>
                        </a:rPr>
                        <a:t>。</a:t>
                      </a:r>
                    </a:p>
                  </a:txBody>
                  <a:tcPr marL="29275" marR="29275" marT="0" marB="0" anchor="ctr"/>
                </a:tc>
                <a:tc>
                  <a:txBody>
                    <a:bodyPr/>
                    <a:lstStyle/>
                    <a:p>
                      <a:pPr marL="0" marR="0" lvl="0" algn="l" rtl="0">
                        <a:lnSpc>
                          <a:spcPct val="120000"/>
                        </a:lnSpc>
                        <a:spcBef>
                          <a:spcPts val="0"/>
                        </a:spcBef>
                        <a:spcAft>
                          <a:spcPts val="0"/>
                        </a:spcAft>
                        <a:buNone/>
                      </a:pPr>
                      <a:endParaRPr lang="en-US" sz="1800" kern="100" dirty="0">
                        <a:effectLst/>
                        <a:latin typeface="+mn-lt"/>
                        <a:ea typeface="+mn-ea"/>
                      </a:endParaRPr>
                    </a:p>
                    <a:p>
                      <a:pPr marL="0" marR="0" lvl="0">
                        <a:lnSpc>
                          <a:spcPct val="120000"/>
                        </a:lnSpc>
                        <a:spcBef>
                          <a:spcPts val="0"/>
                        </a:spcBef>
                        <a:spcAft>
                          <a:spcPts val="0"/>
                        </a:spcAft>
                        <a:buNone/>
                      </a:pPr>
                      <a:r>
                        <a:rPr lang="zh-CN" sz="1800" dirty="0">
                          <a:effectLst/>
                          <a:latin typeface="+mn-lt"/>
                          <a:ea typeface="+mn-ea"/>
                        </a:rPr>
                        <a:t>认证机构必须在《审核员手册》中载入此类指南，供审核员遵照执行。 </a:t>
                      </a:r>
                    </a:p>
                    <a:p>
                      <a:pPr marL="0" marR="0" lvl="0" algn="l" rtl="0">
                        <a:lnSpc>
                          <a:spcPct val="120000"/>
                        </a:lnSpc>
                        <a:spcBef>
                          <a:spcPts val="0"/>
                        </a:spcBef>
                        <a:spcAft>
                          <a:spcPts val="0"/>
                        </a:spcAft>
                        <a:buNone/>
                      </a:pPr>
                      <a:endParaRPr lang="en-US" sz="1800" kern="100" dirty="0">
                        <a:effectLst/>
                        <a:latin typeface="+mn-lt"/>
                        <a:ea typeface="+mn-ea"/>
                        <a:cs typeface="Times New Roman"/>
                      </a:endParaRPr>
                    </a:p>
                  </a:txBody>
                  <a:tcPr marL="29275" marR="29275" marT="0" marB="0" anchor="ctr"/>
                </a:tc>
                <a:extLst>
                  <a:ext uri="{0D108BD9-81ED-4DB2-BD59-A6C34878D82A}">
                    <a16:rowId xmlns:a16="http://schemas.microsoft.com/office/drawing/2014/main" val="2684771487"/>
                  </a:ext>
                </a:extLst>
              </a:tr>
            </a:tbl>
          </a:graphicData>
        </a:graphic>
      </p:graphicFrame>
    </p:spTree>
    <p:extLst>
      <p:ext uri="{BB962C8B-B14F-4D97-AF65-F5344CB8AC3E}">
        <p14:creationId xmlns:p14="http://schemas.microsoft.com/office/powerpoint/2010/main" val="3673722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E4C75-4338-43EC-93AA-790CFF4DB395}"/>
              </a:ext>
            </a:extLst>
          </p:cNvPr>
          <p:cNvSpPr>
            <a:spLocks noGrp="1"/>
          </p:cNvSpPr>
          <p:nvPr>
            <p:ph type="title" idx="4294967295"/>
          </p:nvPr>
        </p:nvSpPr>
        <p:spPr>
          <a:xfrm>
            <a:off x="287547" y="244415"/>
            <a:ext cx="8521700" cy="673100"/>
          </a:xfrm>
          <a:prstGeom prst="rect">
            <a:avLst/>
          </a:prstGeom>
        </p:spPr>
        <p:txBody>
          <a:bodyPr>
            <a:normAutofit/>
          </a:bodyPr>
          <a:lstStyle/>
          <a:p>
            <a:r>
              <a:rPr lang="zh-CN" sz="2800">
                <a:solidFill>
                  <a:schemeClr val="tx1"/>
                </a:solidFill>
                <a:latin typeface="+mn-lt"/>
                <a:ea typeface="SimSun"/>
              </a:rPr>
              <a:t>核心劳工要求审核 – FSC-STD-20-011的具体内容...</a:t>
            </a:r>
          </a:p>
        </p:txBody>
      </p:sp>
      <p:graphicFrame>
        <p:nvGraphicFramePr>
          <p:cNvPr id="4" name="Table 3">
            <a:extLst>
              <a:ext uri="{FF2B5EF4-FFF2-40B4-BE49-F238E27FC236}">
                <a16:creationId xmlns:a16="http://schemas.microsoft.com/office/drawing/2014/main" id="{192216CA-DBBD-44B0-8F7D-660EFC9A6C72}"/>
              </a:ext>
            </a:extLst>
          </p:cNvPr>
          <p:cNvGraphicFramePr>
            <a:graphicFrameLocks noGrp="1"/>
          </p:cNvGraphicFramePr>
          <p:nvPr>
            <p:extLst>
              <p:ext uri="{D42A27DB-BD31-4B8C-83A1-F6EECF244321}">
                <p14:modId xmlns:p14="http://schemas.microsoft.com/office/powerpoint/2010/main" val="3381918433"/>
              </p:ext>
            </p:extLst>
          </p:nvPr>
        </p:nvGraphicFramePr>
        <p:xfrm>
          <a:off x="401847" y="986360"/>
          <a:ext cx="11592436" cy="5757957"/>
        </p:xfrm>
        <a:graphic>
          <a:graphicData uri="http://schemas.openxmlformats.org/drawingml/2006/table">
            <a:tbl>
              <a:tblPr firstRow="1" firstCol="1" bandRow="1">
                <a:tableStyleId>{073A0DAA-6AF3-43AB-8588-CEC1D06C72B9}</a:tableStyleId>
              </a:tblPr>
              <a:tblGrid>
                <a:gridCol w="3864146">
                  <a:extLst>
                    <a:ext uri="{9D8B030D-6E8A-4147-A177-3AD203B41FA5}">
                      <a16:colId xmlns:a16="http://schemas.microsoft.com/office/drawing/2014/main" val="4162806567"/>
                    </a:ext>
                  </a:extLst>
                </a:gridCol>
                <a:gridCol w="5503545">
                  <a:extLst>
                    <a:ext uri="{9D8B030D-6E8A-4147-A177-3AD203B41FA5}">
                      <a16:colId xmlns:a16="http://schemas.microsoft.com/office/drawing/2014/main" val="3274258241"/>
                    </a:ext>
                  </a:extLst>
                </a:gridCol>
                <a:gridCol w="2224745">
                  <a:extLst>
                    <a:ext uri="{9D8B030D-6E8A-4147-A177-3AD203B41FA5}">
                      <a16:colId xmlns:a16="http://schemas.microsoft.com/office/drawing/2014/main" val="621007839"/>
                    </a:ext>
                  </a:extLst>
                </a:gridCol>
              </a:tblGrid>
              <a:tr h="442390">
                <a:tc>
                  <a:txBody>
                    <a:bodyPr/>
                    <a:lstStyle/>
                    <a:p>
                      <a:pPr marL="0" marR="0">
                        <a:lnSpc>
                          <a:spcPct val="120000"/>
                        </a:lnSpc>
                        <a:spcBef>
                          <a:spcPts val="0"/>
                        </a:spcBef>
                        <a:spcAft>
                          <a:spcPts val="0"/>
                        </a:spcAft>
                      </a:pPr>
                      <a:r>
                        <a:rPr lang="zh-CN" sz="1800" b="1">
                          <a:effectLst/>
                          <a:latin typeface="+mn-lt"/>
                          <a:ea typeface="+mn-ea"/>
                        </a:rPr>
                        <a:t>要求</a:t>
                      </a:r>
                    </a:p>
                  </a:txBody>
                  <a:tcPr marL="29275" marR="180000" marT="0" marB="0" anchor="ctr"/>
                </a:tc>
                <a:tc>
                  <a:txBody>
                    <a:bodyPr/>
                    <a:lstStyle/>
                    <a:p>
                      <a:pPr marL="0" marR="0" lvl="0">
                        <a:lnSpc>
                          <a:spcPct val="120000"/>
                        </a:lnSpc>
                        <a:spcBef>
                          <a:spcPts val="0"/>
                        </a:spcBef>
                        <a:spcAft>
                          <a:spcPts val="0"/>
                        </a:spcAft>
                        <a:buNone/>
                      </a:pPr>
                      <a:r>
                        <a:rPr lang="zh-CN" sz="1800" b="1" dirty="0">
                          <a:effectLst/>
                          <a:latin typeface="+mn-lt"/>
                          <a:ea typeface="+mn-ea"/>
                        </a:rPr>
                        <a:t>核心方面</a:t>
                      </a:r>
                    </a:p>
                  </a:txBody>
                  <a:tcPr marL="29275" marR="180000" marT="0" marB="0" anchor="ctr"/>
                </a:tc>
                <a:tc>
                  <a:txBody>
                    <a:bodyPr/>
                    <a:lstStyle/>
                    <a:p>
                      <a:pPr marL="0" marR="0" lvl="0" indent="180975">
                        <a:lnSpc>
                          <a:spcPct val="120000"/>
                        </a:lnSpc>
                        <a:spcBef>
                          <a:spcPts val="0"/>
                        </a:spcBef>
                        <a:spcAft>
                          <a:spcPts val="0"/>
                        </a:spcAft>
                        <a:buNone/>
                      </a:pPr>
                      <a:r>
                        <a:rPr lang="zh-CN" sz="1800" b="1">
                          <a:effectLst/>
                          <a:latin typeface="+mn-lt"/>
                          <a:ea typeface="+mn-ea"/>
                        </a:rPr>
                        <a:t>具体措施 </a:t>
                      </a:r>
                    </a:p>
                  </a:txBody>
                  <a:tcPr marL="29275" marR="180000" marT="0" marB="0" anchor="ctr"/>
                </a:tc>
                <a:extLst>
                  <a:ext uri="{0D108BD9-81ED-4DB2-BD59-A6C34878D82A}">
                    <a16:rowId xmlns:a16="http://schemas.microsoft.com/office/drawing/2014/main" val="1251161477"/>
                  </a:ext>
                </a:extLst>
              </a:tr>
              <a:tr h="5315567">
                <a:tc>
                  <a:txBody>
                    <a:bodyPr/>
                    <a:lstStyle/>
                    <a:p>
                      <a:pPr marL="266700" indent="0">
                        <a:lnSpc>
                          <a:spcPct val="120000"/>
                        </a:lnSpc>
                      </a:pPr>
                      <a:r>
                        <a:rPr lang="zh-CN" sz="1800" b="1" u="none" strike="noStrike" baseline="0" dirty="0">
                          <a:solidFill>
                            <a:schemeClr val="bg1"/>
                          </a:solidFill>
                          <a:latin typeface="+mn-lt"/>
                          <a:ea typeface="+mn-ea"/>
                        </a:rPr>
                        <a:t>运营场所评估 </a:t>
                      </a:r>
                    </a:p>
                    <a:p>
                      <a:pPr marL="266700" indent="-180975" algn="l" rtl="0">
                        <a:lnSpc>
                          <a:spcPct val="120000"/>
                        </a:lnSpc>
                      </a:pPr>
                      <a:endParaRPr lang="en-US" sz="1800" b="0" u="none" strike="noStrike" kern="1200" baseline="0" dirty="0">
                        <a:solidFill>
                          <a:schemeClr val="bg1"/>
                        </a:solidFill>
                        <a:latin typeface="+mn-lt"/>
                        <a:ea typeface="+mn-ea"/>
                      </a:endParaRPr>
                    </a:p>
                    <a:p>
                      <a:pPr marL="266700" indent="-180975">
                        <a:lnSpc>
                          <a:spcPct val="120000"/>
                        </a:lnSpc>
                      </a:pPr>
                      <a:r>
                        <a:rPr lang="zh-CN" sz="1800" b="1" u="none" strike="noStrike" baseline="0" dirty="0">
                          <a:solidFill>
                            <a:schemeClr val="bg1"/>
                          </a:solidFill>
                          <a:latin typeface="+mn-lt"/>
                          <a:ea typeface="+mn-ea"/>
                        </a:rPr>
                        <a:t>2.6</a:t>
                      </a:r>
                      <a:r>
                        <a:rPr lang="en-US" altLang="zh-CN" sz="1800" b="1" u="none" strike="noStrike" baseline="0" dirty="0">
                          <a:solidFill>
                            <a:schemeClr val="bg1"/>
                          </a:solidFill>
                          <a:latin typeface="+mn-lt"/>
                          <a:ea typeface="+mn-ea"/>
                        </a:rPr>
                        <a:t> </a:t>
                      </a:r>
                      <a:r>
                        <a:rPr lang="zh-CN" altLang="en-US" sz="1800" b="0" u="none" strike="noStrike" baseline="0" dirty="0">
                          <a:solidFill>
                            <a:schemeClr val="bg1"/>
                          </a:solidFill>
                          <a:latin typeface="+mn-lt"/>
                          <a:ea typeface="+mn-ea"/>
                        </a:rPr>
                        <a:t>认证机构应在评估范围内评估每个运营场所（包括集团和多站点证书的参与站点的样本，以及项目证书的非 </a:t>
                      </a:r>
                      <a:r>
                        <a:rPr lang="en-US" altLang="zh-CN" sz="1800" b="0" u="none" strike="noStrike" baseline="0" dirty="0">
                          <a:solidFill>
                            <a:schemeClr val="bg1"/>
                          </a:solidFill>
                          <a:latin typeface="+mn-lt"/>
                          <a:ea typeface="+mn-ea"/>
                        </a:rPr>
                        <a:t>FSC </a:t>
                      </a:r>
                      <a:r>
                        <a:rPr lang="zh-CN" altLang="en-US" sz="1800" b="0" u="none" strike="noStrike" baseline="0" dirty="0">
                          <a:solidFill>
                            <a:schemeClr val="bg1"/>
                          </a:solidFill>
                          <a:latin typeface="+mn-lt"/>
                          <a:ea typeface="+mn-ea"/>
                        </a:rPr>
                        <a:t>认证项目成员），</a:t>
                      </a:r>
                      <a:r>
                        <a:rPr lang="zh-CN" altLang="en-US" sz="1800" b="0" u="sng" strike="noStrike" baseline="0" dirty="0">
                          <a:solidFill>
                            <a:schemeClr val="bg1"/>
                          </a:solidFill>
                          <a:latin typeface="+mn-lt"/>
                          <a:ea typeface="+mn-ea"/>
                        </a:rPr>
                        <a:t>以便进行直接的事实观察</a:t>
                      </a:r>
                      <a:r>
                        <a:rPr lang="zh-CN" altLang="en-US" sz="1800" b="0" u="none" strike="noStrike" baseline="0" dirty="0">
                          <a:solidFill>
                            <a:schemeClr val="bg1"/>
                          </a:solidFill>
                          <a:latin typeface="+mn-lt"/>
                          <a:ea typeface="+mn-ea"/>
                        </a:rPr>
                        <a:t>，以验证组织是否符合所有适用的认证要求。评估应包括 ：</a:t>
                      </a:r>
                      <a:r>
                        <a:rPr lang="en-US" altLang="zh-CN" sz="1800" b="0" u="none" strike="noStrike" baseline="0" dirty="0">
                          <a:solidFill>
                            <a:schemeClr val="bg1"/>
                          </a:solidFill>
                          <a:latin typeface="+mn-lt"/>
                          <a:ea typeface="+mn-ea"/>
                        </a:rPr>
                        <a:t>(…...)</a:t>
                      </a:r>
                      <a:endParaRPr lang="zh-CN" sz="1800" b="0" u="none" strike="noStrike" baseline="0" dirty="0">
                        <a:solidFill>
                          <a:schemeClr val="tx1"/>
                        </a:solidFill>
                        <a:latin typeface="+mn-lt"/>
                        <a:ea typeface="+mn-ea"/>
                      </a:endParaRPr>
                    </a:p>
                  </a:txBody>
                  <a:tcPr marL="29275" marR="180000" marT="0" marB="0" anchor="ctr"/>
                </a:tc>
                <a:tc>
                  <a:txBody>
                    <a:bodyPr/>
                    <a:lstStyle/>
                    <a:p>
                      <a:pPr marL="628650" lvl="0" indent="-447675" algn="just">
                        <a:lnSpc>
                          <a:spcPct val="120000"/>
                        </a:lnSpc>
                        <a:buAutoNum type="alphaLcParenR"/>
                      </a:pPr>
                      <a:r>
                        <a:rPr lang="zh-CN" sz="1800" dirty="0">
                          <a:effectLst/>
                          <a:latin typeface="+mn-lt"/>
                          <a:ea typeface="+mn-ea"/>
                        </a:rPr>
                        <a:t>在每个运营场所对管理文件进行鉴别和评估，确保</a:t>
                      </a:r>
                      <a:r>
                        <a:rPr lang="zh-CN" sz="1800" b="1" u="sng" dirty="0">
                          <a:effectLst/>
                          <a:latin typeface="+mn-lt"/>
                          <a:ea typeface="+mn-ea"/>
                        </a:rPr>
                        <a:t>记录种类齐全且数量充分</a:t>
                      </a:r>
                    </a:p>
                    <a:p>
                      <a:pPr marL="628650" lvl="0" indent="-447675" algn="just">
                        <a:lnSpc>
                          <a:spcPct val="120000"/>
                        </a:lnSpc>
                        <a:buAutoNum type="alphaLcParenR"/>
                      </a:pPr>
                      <a:r>
                        <a:rPr lang="zh-CN" sz="1800" dirty="0">
                          <a:effectLst/>
                          <a:latin typeface="+mn-lt"/>
                          <a:ea typeface="+mn-ea"/>
                        </a:rPr>
                        <a:t>在选定接受评估的每个运营场所中，都需要开展</a:t>
                      </a:r>
                      <a:r>
                        <a:rPr lang="zh-CN" sz="1800" b="1" u="sng" dirty="0">
                          <a:effectLst/>
                          <a:latin typeface="+mn-lt"/>
                          <a:ea typeface="+mn-ea"/>
                        </a:rPr>
                        <a:t>面谈</a:t>
                      </a:r>
                      <a:r>
                        <a:rPr lang="zh-CN" sz="1800" dirty="0">
                          <a:effectLst/>
                          <a:latin typeface="+mn-lt"/>
                          <a:ea typeface="+mn-ea"/>
                        </a:rPr>
                        <a:t>，应确保面谈对象</a:t>
                      </a:r>
                      <a:r>
                        <a:rPr lang="zh-CN" sz="1800" b="1" u="sng" dirty="0">
                          <a:effectLst/>
                          <a:latin typeface="+mn-lt"/>
                          <a:ea typeface="+mn-ea"/>
                        </a:rPr>
                        <a:t>充分多样化并达到足够数量</a:t>
                      </a:r>
                      <a:r>
                        <a:rPr lang="zh-CN" sz="1800" dirty="0">
                          <a:effectLst/>
                          <a:latin typeface="+mn-lt"/>
                          <a:ea typeface="+mn-ea"/>
                        </a:rPr>
                        <a:t>，具体应涵盖员工、员工代表、劳工组织、雇主代表及承包商...面谈人员</a:t>
                      </a:r>
                      <a:r>
                        <a:rPr lang="zh-CN" sz="1800" b="1" u="sng" dirty="0">
                          <a:effectLst/>
                          <a:latin typeface="+mn-lt"/>
                          <a:ea typeface="+mn-ea"/>
                        </a:rPr>
                        <a:t>应确保对方所表达的意见予以保密</a:t>
                      </a:r>
                      <a:r>
                        <a:rPr lang="zh-CN" sz="1800" dirty="0">
                          <a:effectLst/>
                          <a:latin typeface="+mn-lt"/>
                          <a:ea typeface="+mn-ea"/>
                        </a:rPr>
                        <a:t>；</a:t>
                      </a:r>
                    </a:p>
                    <a:p>
                      <a:pPr marL="628650" lvl="0" indent="-447675" algn="just">
                        <a:lnSpc>
                          <a:spcPct val="120000"/>
                        </a:lnSpc>
                        <a:buAutoNum type="alphaLcParenR"/>
                      </a:pPr>
                      <a:r>
                        <a:rPr lang="zh-CN" sz="1800" dirty="0">
                          <a:effectLst/>
                          <a:latin typeface="+mn-lt"/>
                          <a:ea typeface="+mn-ea"/>
                        </a:rPr>
                        <a:t>…</a:t>
                      </a:r>
                    </a:p>
                    <a:p>
                      <a:pPr marL="628650" lvl="0" indent="-447675" algn="just">
                        <a:lnSpc>
                          <a:spcPct val="120000"/>
                        </a:lnSpc>
                        <a:buAutoNum type="alphaLcParenR"/>
                      </a:pPr>
                      <a:r>
                        <a:rPr lang="zh-CN" sz="1800" dirty="0">
                          <a:effectLst/>
                          <a:latin typeface="+mn-lt"/>
                          <a:ea typeface="+mn-ea"/>
                        </a:rPr>
                        <a:t>...</a:t>
                      </a:r>
                    </a:p>
                    <a:p>
                      <a:pPr marL="628650" lvl="0" indent="-447675" algn="just">
                        <a:lnSpc>
                          <a:spcPct val="120000"/>
                        </a:lnSpc>
                        <a:buAutoNum type="alphaLcParenR"/>
                      </a:pPr>
                      <a:r>
                        <a:rPr lang="zh-CN" sz="1800" dirty="0">
                          <a:effectLst/>
                          <a:latin typeface="+mn-lt"/>
                          <a:ea typeface="+mn-ea"/>
                        </a:rPr>
                        <a:t>…</a:t>
                      </a:r>
                    </a:p>
                    <a:p>
                      <a:pPr marL="628650" lvl="0" indent="-447675" algn="just">
                        <a:lnSpc>
                          <a:spcPct val="120000"/>
                        </a:lnSpc>
                        <a:buAutoNum type="alphaLcParenR"/>
                      </a:pPr>
                      <a:r>
                        <a:rPr lang="zh-CN" sz="1800" dirty="0">
                          <a:effectLst/>
                          <a:latin typeface="+mn-lt"/>
                          <a:ea typeface="+mn-ea"/>
                        </a:rPr>
                        <a:t>对选定接受评估的</a:t>
                      </a:r>
                      <a:r>
                        <a:rPr lang="zh-CN" sz="1800" b="1" u="sng" dirty="0">
                          <a:effectLst/>
                          <a:latin typeface="+mn-lt"/>
                          <a:ea typeface="+mn-ea"/>
                        </a:rPr>
                        <a:t>所有运营场所进行</a:t>
                      </a:r>
                      <a:r>
                        <a:rPr lang="zh-CN" altLang="en-US" sz="1800" b="1" u="sng" dirty="0">
                          <a:effectLst/>
                          <a:latin typeface="+mn-lt"/>
                          <a:ea typeface="+mn-ea"/>
                        </a:rPr>
                        <a:t>实地</a:t>
                      </a:r>
                      <a:r>
                        <a:rPr lang="zh-CN" sz="1800" b="1" u="sng" dirty="0">
                          <a:effectLst/>
                          <a:latin typeface="+mn-lt"/>
                          <a:ea typeface="+mn-ea"/>
                        </a:rPr>
                        <a:t>考察</a:t>
                      </a:r>
                      <a:r>
                        <a:rPr lang="zh-CN" sz="1800" dirty="0">
                          <a:effectLst/>
                          <a:latin typeface="+mn-lt"/>
                          <a:ea typeface="+mn-ea"/>
                        </a:rPr>
                        <a:t>，包括</a:t>
                      </a:r>
                      <a:r>
                        <a:rPr lang="zh-CN" altLang="en-US" sz="1800" dirty="0">
                          <a:effectLst/>
                          <a:latin typeface="+mn-lt"/>
                          <a:ea typeface="+mn-ea"/>
                        </a:rPr>
                        <a:t>核查证书范围内所有开展实际运营活动的场所</a:t>
                      </a:r>
                      <a:r>
                        <a:rPr lang="zh-CN" sz="1800" dirty="0">
                          <a:effectLst/>
                          <a:latin typeface="+mn-lt"/>
                          <a:ea typeface="+mn-ea"/>
                        </a:rPr>
                        <a:t>。</a:t>
                      </a:r>
                    </a:p>
                    <a:p>
                      <a:pPr marL="0" marR="0" lvl="0" algn="just" rtl="0">
                        <a:lnSpc>
                          <a:spcPct val="120000"/>
                        </a:lnSpc>
                        <a:spcBef>
                          <a:spcPts val="0"/>
                        </a:spcBef>
                        <a:spcAft>
                          <a:spcPts val="0"/>
                        </a:spcAft>
                        <a:buNone/>
                      </a:pPr>
                      <a:endParaRPr lang="en-US" sz="1800" kern="100" dirty="0">
                        <a:effectLst/>
                        <a:latin typeface="+mn-lt"/>
                        <a:ea typeface="+mn-ea"/>
                        <a:cs typeface="Calibri"/>
                      </a:endParaRPr>
                    </a:p>
                  </a:txBody>
                  <a:tcPr marL="29275" marR="180000" marT="0" marB="0" anchor="ctr"/>
                </a:tc>
                <a:tc>
                  <a:txBody>
                    <a:bodyPr/>
                    <a:lstStyle/>
                    <a:p>
                      <a:pPr marL="0" marR="0" lvl="0" algn="just" rtl="0">
                        <a:lnSpc>
                          <a:spcPct val="120000"/>
                        </a:lnSpc>
                        <a:spcBef>
                          <a:spcPts val="0"/>
                        </a:spcBef>
                        <a:spcAft>
                          <a:spcPts val="0"/>
                        </a:spcAft>
                        <a:buNone/>
                      </a:pPr>
                      <a:endParaRPr lang="en-US" sz="1800" kern="100" dirty="0">
                        <a:effectLst/>
                        <a:latin typeface="+mn-lt"/>
                        <a:ea typeface="+mn-ea"/>
                      </a:endParaRPr>
                    </a:p>
                    <a:p>
                      <a:pPr marL="180975" marR="0" lvl="0" indent="0" algn="just">
                        <a:lnSpc>
                          <a:spcPct val="120000"/>
                        </a:lnSpc>
                        <a:spcBef>
                          <a:spcPts val="0"/>
                        </a:spcBef>
                        <a:spcAft>
                          <a:spcPts val="0"/>
                        </a:spcAft>
                        <a:buNone/>
                      </a:pPr>
                      <a:r>
                        <a:rPr lang="zh-CN" sz="1800" dirty="0">
                          <a:effectLst/>
                          <a:latin typeface="+mn-lt"/>
                          <a:ea typeface="+mn-ea"/>
                        </a:rPr>
                        <a:t>这是ASI在产销监管链审核中发现问题最多的条款之一，问题主要集中于突出显示的关键词。 </a:t>
                      </a:r>
                    </a:p>
                    <a:p>
                      <a:pPr marL="0" marR="0" lvl="0" algn="just" rtl="0">
                        <a:lnSpc>
                          <a:spcPct val="120000"/>
                        </a:lnSpc>
                        <a:spcBef>
                          <a:spcPts val="0"/>
                        </a:spcBef>
                        <a:spcAft>
                          <a:spcPts val="0"/>
                        </a:spcAft>
                        <a:buNone/>
                      </a:pPr>
                      <a:endParaRPr lang="en-US" sz="1800" kern="100" dirty="0">
                        <a:effectLst/>
                        <a:latin typeface="+mn-lt"/>
                        <a:ea typeface="+mn-ea"/>
                      </a:endParaRPr>
                    </a:p>
                    <a:p>
                      <a:pPr marL="0" marR="0" lvl="0" algn="just" rtl="0">
                        <a:lnSpc>
                          <a:spcPct val="120000"/>
                        </a:lnSpc>
                        <a:spcBef>
                          <a:spcPts val="0"/>
                        </a:spcBef>
                        <a:spcAft>
                          <a:spcPts val="0"/>
                        </a:spcAft>
                        <a:buNone/>
                      </a:pPr>
                      <a:endParaRPr lang="en-US" sz="1800" kern="100" dirty="0">
                        <a:effectLst/>
                        <a:latin typeface="+mn-lt"/>
                        <a:ea typeface="+mn-ea"/>
                      </a:endParaRPr>
                    </a:p>
                    <a:p>
                      <a:pPr marL="0" marR="0" lvl="0" algn="just" rtl="0">
                        <a:lnSpc>
                          <a:spcPct val="120000"/>
                        </a:lnSpc>
                        <a:spcBef>
                          <a:spcPts val="0"/>
                        </a:spcBef>
                        <a:spcAft>
                          <a:spcPts val="0"/>
                        </a:spcAft>
                        <a:buNone/>
                      </a:pPr>
                      <a:endParaRPr lang="en-US" sz="1800" kern="100" dirty="0">
                        <a:effectLst/>
                        <a:latin typeface="+mn-lt"/>
                        <a:ea typeface="+mn-ea"/>
                      </a:endParaRPr>
                    </a:p>
                    <a:p>
                      <a:pPr marL="0" marR="0" lvl="0" algn="just" rtl="0">
                        <a:lnSpc>
                          <a:spcPct val="120000"/>
                        </a:lnSpc>
                        <a:spcBef>
                          <a:spcPts val="0"/>
                        </a:spcBef>
                        <a:spcAft>
                          <a:spcPts val="0"/>
                        </a:spcAft>
                        <a:buNone/>
                      </a:pPr>
                      <a:endParaRPr lang="en-US" sz="1800" kern="100" dirty="0">
                        <a:effectLst/>
                        <a:latin typeface="+mn-lt"/>
                        <a:ea typeface="+mn-ea"/>
                      </a:endParaRPr>
                    </a:p>
                    <a:p>
                      <a:pPr marL="0" marR="0" lvl="0" algn="just" rtl="0">
                        <a:lnSpc>
                          <a:spcPct val="120000"/>
                        </a:lnSpc>
                        <a:spcBef>
                          <a:spcPts val="0"/>
                        </a:spcBef>
                        <a:spcAft>
                          <a:spcPts val="0"/>
                        </a:spcAft>
                        <a:buNone/>
                      </a:pPr>
                      <a:endParaRPr lang="en-US" sz="1800" kern="100" dirty="0">
                        <a:effectLst/>
                        <a:latin typeface="+mn-lt"/>
                        <a:ea typeface="+mn-ea"/>
                      </a:endParaRPr>
                    </a:p>
                    <a:p>
                      <a:pPr marL="0" marR="0" lvl="0" algn="just" rtl="0">
                        <a:lnSpc>
                          <a:spcPct val="120000"/>
                        </a:lnSpc>
                        <a:spcBef>
                          <a:spcPts val="0"/>
                        </a:spcBef>
                        <a:spcAft>
                          <a:spcPts val="0"/>
                        </a:spcAft>
                        <a:buNone/>
                      </a:pPr>
                      <a:endParaRPr lang="en-US" sz="1800" kern="100" dirty="0">
                        <a:effectLst/>
                        <a:latin typeface="+mn-lt"/>
                        <a:ea typeface="+mn-ea"/>
                      </a:endParaRPr>
                    </a:p>
                    <a:p>
                      <a:pPr marL="0" marR="0" lvl="0" algn="just" rtl="0">
                        <a:lnSpc>
                          <a:spcPct val="120000"/>
                        </a:lnSpc>
                        <a:spcBef>
                          <a:spcPts val="0"/>
                        </a:spcBef>
                        <a:spcAft>
                          <a:spcPts val="0"/>
                        </a:spcAft>
                        <a:buNone/>
                      </a:pPr>
                      <a:endParaRPr lang="en-US" sz="1800" kern="100" dirty="0">
                        <a:effectLst/>
                        <a:latin typeface="+mn-lt"/>
                        <a:ea typeface="+mn-ea"/>
                      </a:endParaRPr>
                    </a:p>
                    <a:p>
                      <a:pPr marL="0" marR="0" lvl="0" algn="just" rtl="0">
                        <a:lnSpc>
                          <a:spcPct val="120000"/>
                        </a:lnSpc>
                        <a:spcBef>
                          <a:spcPts val="0"/>
                        </a:spcBef>
                        <a:spcAft>
                          <a:spcPts val="0"/>
                        </a:spcAft>
                        <a:buNone/>
                      </a:pPr>
                      <a:endParaRPr lang="en-US" sz="1800" kern="100" dirty="0">
                        <a:effectLst/>
                        <a:latin typeface="+mn-lt"/>
                        <a:ea typeface="+mn-ea"/>
                        <a:cs typeface="Calibri"/>
                      </a:endParaRPr>
                    </a:p>
                  </a:txBody>
                  <a:tcPr marL="29275" marR="180000" marT="0" marB="0" anchor="ctr"/>
                </a:tc>
                <a:extLst>
                  <a:ext uri="{0D108BD9-81ED-4DB2-BD59-A6C34878D82A}">
                    <a16:rowId xmlns:a16="http://schemas.microsoft.com/office/drawing/2014/main" val="2684771487"/>
                  </a:ext>
                </a:extLst>
              </a:tr>
            </a:tbl>
          </a:graphicData>
        </a:graphic>
      </p:graphicFrame>
    </p:spTree>
    <p:extLst>
      <p:ext uri="{BB962C8B-B14F-4D97-AF65-F5344CB8AC3E}">
        <p14:creationId xmlns:p14="http://schemas.microsoft.com/office/powerpoint/2010/main" val="845836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E4C75-4338-43EC-93AA-790CFF4DB395}"/>
              </a:ext>
            </a:extLst>
          </p:cNvPr>
          <p:cNvSpPr>
            <a:spLocks noGrp="1"/>
          </p:cNvSpPr>
          <p:nvPr>
            <p:ph type="title" idx="4294967295"/>
          </p:nvPr>
        </p:nvSpPr>
        <p:spPr>
          <a:xfrm>
            <a:off x="445698" y="347692"/>
            <a:ext cx="9105900" cy="658813"/>
          </a:xfrm>
          <a:prstGeom prst="rect">
            <a:avLst/>
          </a:prstGeom>
        </p:spPr>
        <p:txBody>
          <a:bodyPr>
            <a:normAutofit/>
          </a:bodyPr>
          <a:lstStyle/>
          <a:p>
            <a:pPr algn="l"/>
            <a:r>
              <a:rPr lang="zh-CN" sz="2800">
                <a:solidFill>
                  <a:schemeClr val="tx1"/>
                </a:solidFill>
                <a:latin typeface="+mn-lt"/>
                <a:ea typeface="SimSun"/>
              </a:rPr>
              <a:t>核心劳工要求审核 – FSC-STD-20-011的具体内容...</a:t>
            </a:r>
          </a:p>
        </p:txBody>
      </p:sp>
      <p:graphicFrame>
        <p:nvGraphicFramePr>
          <p:cNvPr id="4" name="Table 3">
            <a:extLst>
              <a:ext uri="{FF2B5EF4-FFF2-40B4-BE49-F238E27FC236}">
                <a16:creationId xmlns:a16="http://schemas.microsoft.com/office/drawing/2014/main" id="{7A6B7A1D-30A1-4A20-9886-B2788312FF64}"/>
              </a:ext>
            </a:extLst>
          </p:cNvPr>
          <p:cNvGraphicFramePr>
            <a:graphicFrameLocks noGrp="1"/>
          </p:cNvGraphicFramePr>
          <p:nvPr>
            <p:extLst>
              <p:ext uri="{D42A27DB-BD31-4B8C-83A1-F6EECF244321}">
                <p14:modId xmlns:p14="http://schemas.microsoft.com/office/powerpoint/2010/main" val="2664883641"/>
              </p:ext>
            </p:extLst>
          </p:nvPr>
        </p:nvGraphicFramePr>
        <p:xfrm>
          <a:off x="510763" y="1089085"/>
          <a:ext cx="11170474" cy="5108545"/>
        </p:xfrm>
        <a:graphic>
          <a:graphicData uri="http://schemas.openxmlformats.org/drawingml/2006/table">
            <a:tbl>
              <a:tblPr firstRow="1" firstCol="1" bandRow="1">
                <a:tableStyleId>{073A0DAA-6AF3-43AB-8588-CEC1D06C72B9}</a:tableStyleId>
              </a:tblPr>
              <a:tblGrid>
                <a:gridCol w="4615121">
                  <a:extLst>
                    <a:ext uri="{9D8B030D-6E8A-4147-A177-3AD203B41FA5}">
                      <a16:colId xmlns:a16="http://schemas.microsoft.com/office/drawing/2014/main" val="3784729343"/>
                    </a:ext>
                  </a:extLst>
                </a:gridCol>
                <a:gridCol w="3330706">
                  <a:extLst>
                    <a:ext uri="{9D8B030D-6E8A-4147-A177-3AD203B41FA5}">
                      <a16:colId xmlns:a16="http://schemas.microsoft.com/office/drawing/2014/main" val="1237758187"/>
                    </a:ext>
                  </a:extLst>
                </a:gridCol>
                <a:gridCol w="3224647">
                  <a:extLst>
                    <a:ext uri="{9D8B030D-6E8A-4147-A177-3AD203B41FA5}">
                      <a16:colId xmlns:a16="http://schemas.microsoft.com/office/drawing/2014/main" val="2708112563"/>
                    </a:ext>
                  </a:extLst>
                </a:gridCol>
              </a:tblGrid>
              <a:tr h="564315">
                <a:tc>
                  <a:txBody>
                    <a:bodyPr/>
                    <a:lstStyle/>
                    <a:p>
                      <a:pPr marL="0" marR="0" algn="just">
                        <a:lnSpc>
                          <a:spcPct val="120000"/>
                        </a:lnSpc>
                        <a:spcBef>
                          <a:spcPts val="0"/>
                        </a:spcBef>
                        <a:spcAft>
                          <a:spcPts val="0"/>
                        </a:spcAft>
                      </a:pPr>
                      <a:r>
                        <a:rPr lang="zh-CN" sz="1800" b="1">
                          <a:effectLst/>
                          <a:latin typeface="+mn-lt"/>
                          <a:ea typeface="+mn-ea"/>
                        </a:rPr>
                        <a:t>要求</a:t>
                      </a:r>
                    </a:p>
                  </a:txBody>
                  <a:tcPr marL="68580" marR="180000" marT="0" marB="0" anchor="ctr"/>
                </a:tc>
                <a:tc>
                  <a:txBody>
                    <a:bodyPr/>
                    <a:lstStyle/>
                    <a:p>
                      <a:pPr marL="0" marR="0" lvl="0" algn="just">
                        <a:lnSpc>
                          <a:spcPct val="120000"/>
                        </a:lnSpc>
                        <a:spcBef>
                          <a:spcPts val="0"/>
                        </a:spcBef>
                        <a:spcAft>
                          <a:spcPts val="0"/>
                        </a:spcAft>
                        <a:buNone/>
                      </a:pPr>
                      <a:r>
                        <a:rPr lang="zh-CN" sz="1800" b="1">
                          <a:effectLst/>
                          <a:latin typeface="+mn-lt"/>
                          <a:ea typeface="+mn-ea"/>
                        </a:rPr>
                        <a:t>具体含义</a:t>
                      </a:r>
                    </a:p>
                  </a:txBody>
                  <a:tcPr marL="68580" marR="180000" marT="0" marB="0" anchor="ctr"/>
                </a:tc>
                <a:tc>
                  <a:txBody>
                    <a:bodyPr/>
                    <a:lstStyle/>
                    <a:p>
                      <a:pPr marL="0" marR="0" lvl="0" algn="just">
                        <a:lnSpc>
                          <a:spcPct val="120000"/>
                        </a:lnSpc>
                        <a:spcBef>
                          <a:spcPts val="0"/>
                        </a:spcBef>
                        <a:spcAft>
                          <a:spcPts val="0"/>
                        </a:spcAft>
                        <a:buNone/>
                      </a:pPr>
                      <a:r>
                        <a:rPr lang="zh-CN" sz="1800" b="1">
                          <a:effectLst/>
                          <a:latin typeface="+mn-lt"/>
                          <a:ea typeface="+mn-ea"/>
                        </a:rPr>
                        <a:t>FSC指南/最佳实践</a:t>
                      </a:r>
                    </a:p>
                  </a:txBody>
                  <a:tcPr marL="68580" marR="180000" marT="0" marB="0" anchor="ctr"/>
                </a:tc>
                <a:extLst>
                  <a:ext uri="{0D108BD9-81ED-4DB2-BD59-A6C34878D82A}">
                    <a16:rowId xmlns:a16="http://schemas.microsoft.com/office/drawing/2014/main" val="3944963035"/>
                  </a:ext>
                </a:extLst>
              </a:tr>
              <a:tr h="4544230">
                <a:tc>
                  <a:txBody>
                    <a:bodyPr/>
                    <a:lstStyle/>
                    <a:p>
                      <a:pPr marL="0" marR="0" algn="just">
                        <a:lnSpc>
                          <a:spcPct val="120000"/>
                        </a:lnSpc>
                        <a:spcBef>
                          <a:spcPts val="0"/>
                        </a:spcBef>
                        <a:spcAft>
                          <a:spcPts val="0"/>
                        </a:spcAft>
                      </a:pPr>
                      <a:r>
                        <a:rPr lang="zh-CN" sz="1800" b="0" dirty="0">
                          <a:effectLst/>
                          <a:latin typeface="+mn-lt"/>
                          <a:ea typeface="+mn-ea"/>
                        </a:rPr>
                        <a:t>12.1 认证机构应依据本标准规定的要求，将评估中发现的问题和得出的结论形成书面文件，...评估报告中应…至少涵盖下方表B中规定的信息。</a:t>
                      </a:r>
                    </a:p>
                    <a:p>
                      <a:pPr marL="0" marR="0" algn="just" rtl="0">
                        <a:lnSpc>
                          <a:spcPct val="120000"/>
                        </a:lnSpc>
                        <a:spcBef>
                          <a:spcPts val="0"/>
                        </a:spcBef>
                        <a:spcAft>
                          <a:spcPts val="0"/>
                        </a:spcAft>
                      </a:pPr>
                      <a:endParaRPr lang="en-US" sz="1800" b="0" kern="100" dirty="0">
                        <a:effectLst/>
                        <a:latin typeface="+mn-lt"/>
                        <a:ea typeface="+mn-ea"/>
                      </a:endParaRPr>
                    </a:p>
                    <a:p>
                      <a:pPr marL="0" marR="0" algn="just">
                        <a:lnSpc>
                          <a:spcPct val="120000"/>
                        </a:lnSpc>
                        <a:spcBef>
                          <a:spcPts val="0"/>
                        </a:spcBef>
                        <a:spcAft>
                          <a:spcPts val="0"/>
                        </a:spcAft>
                      </a:pPr>
                      <a:r>
                        <a:rPr lang="zh-CN" sz="1800" b="0" dirty="0">
                          <a:effectLst/>
                          <a:latin typeface="+mn-lt"/>
                          <a:ea typeface="+mn-ea"/>
                        </a:rPr>
                        <a:t>表B. 第4 c</a:t>
                      </a:r>
                      <a:r>
                        <a:rPr lang="en-US" altLang="zh-CN" sz="1800" b="0" dirty="0">
                          <a:effectLst/>
                          <a:latin typeface="+mn-lt"/>
                          <a:ea typeface="+mn-ea"/>
                        </a:rPr>
                        <a:t>) </a:t>
                      </a:r>
                      <a:r>
                        <a:rPr lang="zh-CN" sz="1800" b="0" dirty="0">
                          <a:effectLst/>
                          <a:latin typeface="+mn-lt"/>
                          <a:ea typeface="+mn-ea"/>
                        </a:rPr>
                        <a:t>项</a:t>
                      </a:r>
                      <a:r>
                        <a:rPr lang="zh-CN" altLang="en-US" sz="1800" b="0" dirty="0">
                          <a:effectLst/>
                          <a:latin typeface="+mn-lt"/>
                          <a:ea typeface="+mn-ea"/>
                        </a:rPr>
                        <a:t>“</a:t>
                      </a:r>
                      <a:r>
                        <a:rPr lang="zh-CN" sz="1800" b="0" dirty="0">
                          <a:effectLst/>
                          <a:latin typeface="+mn-lt"/>
                          <a:ea typeface="+mn-ea"/>
                        </a:rPr>
                        <a:t>评估报告</a:t>
                      </a:r>
                      <a:r>
                        <a:rPr lang="zh-CN" altLang="en-US" sz="1800" b="0" dirty="0">
                          <a:effectLst/>
                          <a:latin typeface="+mn-lt"/>
                          <a:ea typeface="+mn-ea"/>
                        </a:rPr>
                        <a:t>基本</a:t>
                      </a:r>
                      <a:r>
                        <a:rPr lang="zh-CN" sz="1800" b="0" dirty="0">
                          <a:effectLst/>
                          <a:latin typeface="+mn-lt"/>
                          <a:ea typeface="+mn-ea"/>
                        </a:rPr>
                        <a:t>内容要求</a:t>
                      </a:r>
                      <a:r>
                        <a:rPr lang="zh-CN" altLang="en-US" sz="1800" b="0" dirty="0">
                          <a:effectLst/>
                          <a:latin typeface="+mn-lt"/>
                          <a:ea typeface="+mn-ea"/>
                        </a:rPr>
                        <a:t>”</a:t>
                      </a:r>
                      <a:r>
                        <a:rPr lang="zh-CN" sz="1800" b="0" dirty="0">
                          <a:effectLst/>
                          <a:latin typeface="+mn-lt"/>
                          <a:ea typeface="+mn-ea"/>
                        </a:rPr>
                        <a:t> </a:t>
                      </a:r>
                    </a:p>
                    <a:p>
                      <a:pPr marL="0" marR="0" algn="just">
                        <a:lnSpc>
                          <a:spcPct val="120000"/>
                        </a:lnSpc>
                        <a:spcBef>
                          <a:spcPts val="0"/>
                        </a:spcBef>
                        <a:spcAft>
                          <a:spcPts val="0"/>
                        </a:spcAft>
                      </a:pPr>
                      <a:r>
                        <a:rPr lang="zh-CN" sz="1800" b="0" u="sng" dirty="0">
                          <a:effectLst/>
                          <a:latin typeface="+mn-lt"/>
                          <a:ea typeface="+mn-ea"/>
                        </a:rPr>
                        <a:t>条理清晰地呈现审核中发现的问题</a:t>
                      </a:r>
                      <a:r>
                        <a:rPr lang="zh-CN" sz="1800" b="0" dirty="0">
                          <a:effectLst/>
                          <a:latin typeface="+mn-lt"/>
                          <a:ea typeface="+mn-ea"/>
                        </a:rPr>
                        <a:t>，在评估中逐项论证是否符合或不符合</a:t>
                      </a:r>
                      <a:r>
                        <a:rPr lang="zh-CN" sz="1800" b="0" u="sng" dirty="0">
                          <a:effectLst/>
                          <a:latin typeface="+mn-lt"/>
                          <a:ea typeface="+mn-ea"/>
                        </a:rPr>
                        <a:t>所有适用的FSC规范性文件</a:t>
                      </a:r>
                      <a:r>
                        <a:rPr lang="zh-CN" sz="1800" b="0" dirty="0">
                          <a:effectLst/>
                          <a:latin typeface="+mn-lt"/>
                          <a:ea typeface="+mn-ea"/>
                        </a:rPr>
                        <a:t>（如FSC-STD-40-004、FSC-STD-40-005）中的</a:t>
                      </a:r>
                      <a:r>
                        <a:rPr lang="zh-CN" sz="1800" b="0" u="sng" dirty="0">
                          <a:effectLst/>
                          <a:latin typeface="+mn-lt"/>
                          <a:ea typeface="+mn-ea"/>
                        </a:rPr>
                        <a:t>各项要求</a:t>
                      </a:r>
                      <a:r>
                        <a:rPr lang="zh-CN" sz="1800" b="0" dirty="0">
                          <a:effectLst/>
                          <a:latin typeface="+mn-lt"/>
                          <a:ea typeface="+mn-ea"/>
                        </a:rPr>
                        <a:t>。</a:t>
                      </a:r>
                    </a:p>
                  </a:txBody>
                  <a:tcPr marL="68580" marR="180000" marT="0" marB="0" anchor="ctr"/>
                </a:tc>
                <a:tc>
                  <a:txBody>
                    <a:bodyPr/>
                    <a:lstStyle/>
                    <a:p>
                      <a:pPr marL="0" marR="0" lvl="0" indent="0" algn="just">
                        <a:lnSpc>
                          <a:spcPct val="120000"/>
                        </a:lnSpc>
                        <a:spcBef>
                          <a:spcPts val="0"/>
                        </a:spcBef>
                        <a:spcAft>
                          <a:spcPts val="0"/>
                        </a:spcAft>
                        <a:buNone/>
                      </a:pPr>
                      <a:r>
                        <a:rPr lang="zh-CN" sz="1800" dirty="0">
                          <a:effectLst/>
                          <a:latin typeface="+mn-lt"/>
                          <a:ea typeface="+mn-ea"/>
                        </a:rPr>
                        <a:t>报告须条理清晰地呈现观察结果与发现</a:t>
                      </a:r>
                      <a:r>
                        <a:rPr lang="zh-CN" altLang="en-US" sz="1800" dirty="0">
                          <a:effectLst/>
                          <a:latin typeface="+mn-lt"/>
                          <a:ea typeface="+mn-ea"/>
                        </a:rPr>
                        <a:t>的问题</a:t>
                      </a:r>
                      <a:r>
                        <a:rPr lang="zh-CN" sz="1800" dirty="0">
                          <a:effectLst/>
                          <a:latin typeface="+mn-lt"/>
                          <a:ea typeface="+mn-ea"/>
                        </a:rPr>
                        <a:t>，以表明证书持有者是否符合每项要求（包括核心劳工要求）。</a:t>
                      </a:r>
                    </a:p>
                  </a:txBody>
                  <a:tcPr marL="68580" marR="180000" marT="0" marB="0" anchor="ctr"/>
                </a:tc>
                <a:tc>
                  <a:txBody>
                    <a:bodyPr/>
                    <a:lstStyle/>
                    <a:p>
                      <a:pPr marL="342900" marR="0" lvl="0" indent="-342900" algn="just">
                        <a:lnSpc>
                          <a:spcPct val="120000"/>
                        </a:lnSpc>
                        <a:spcBef>
                          <a:spcPts val="0"/>
                        </a:spcBef>
                        <a:spcAft>
                          <a:spcPts val="0"/>
                        </a:spcAft>
                        <a:buFont typeface="Arial" panose="020B0604020202020204" pitchFamily="34" charset="0"/>
                        <a:buChar char="•"/>
                      </a:pPr>
                      <a:r>
                        <a:rPr lang="zh-CN" altLang="en-US" sz="1800" dirty="0">
                          <a:effectLst/>
                          <a:latin typeface="+mn-lt"/>
                          <a:ea typeface="+mn-ea"/>
                        </a:rPr>
                        <a:t>认证认可机构（</a:t>
                      </a:r>
                      <a:r>
                        <a:rPr lang="en-US" altLang="zh-CN" sz="1800" dirty="0">
                          <a:effectLst/>
                          <a:latin typeface="+mn-lt"/>
                          <a:ea typeface="+mn-ea"/>
                        </a:rPr>
                        <a:t>CAB</a:t>
                      </a:r>
                      <a:r>
                        <a:rPr lang="zh-CN" altLang="en-US" sz="1800" dirty="0">
                          <a:effectLst/>
                          <a:latin typeface="+mn-lt"/>
                          <a:ea typeface="+mn-ea"/>
                        </a:rPr>
                        <a:t>）</a:t>
                      </a:r>
                      <a:r>
                        <a:rPr lang="zh-CN" sz="1800" dirty="0">
                          <a:effectLst/>
                          <a:latin typeface="+mn-lt"/>
                          <a:ea typeface="+mn-ea"/>
                        </a:rPr>
                        <a:t>报告</a:t>
                      </a:r>
                      <a:r>
                        <a:rPr lang="zh-CN" sz="1800" b="1" dirty="0">
                          <a:effectLst/>
                          <a:latin typeface="+mn-lt"/>
                          <a:ea typeface="+mn-ea"/>
                        </a:rPr>
                        <a:t>必须</a:t>
                      </a:r>
                      <a:r>
                        <a:rPr lang="zh-CN" sz="1800" dirty="0">
                          <a:effectLst/>
                          <a:latin typeface="+mn-lt"/>
                          <a:ea typeface="+mn-ea"/>
                        </a:rPr>
                        <a:t>详细说明证书持有者</a:t>
                      </a:r>
                      <a:r>
                        <a:rPr lang="zh-CN" altLang="en-US" sz="1800" dirty="0">
                          <a:effectLst/>
                          <a:latin typeface="+mn-lt"/>
                          <a:ea typeface="+mn-ea"/>
                        </a:rPr>
                        <a:t>如何</a:t>
                      </a:r>
                      <a:r>
                        <a:rPr lang="zh-CN" sz="1800" dirty="0">
                          <a:effectLst/>
                          <a:latin typeface="+mn-lt"/>
                          <a:ea typeface="+mn-ea"/>
                        </a:rPr>
                        <a:t>符合要求</a:t>
                      </a:r>
                    </a:p>
                    <a:p>
                      <a:pPr marL="0" marR="0" lvl="0" indent="0" algn="just" rtl="0">
                        <a:lnSpc>
                          <a:spcPct val="120000"/>
                        </a:lnSpc>
                        <a:spcBef>
                          <a:spcPts val="0"/>
                        </a:spcBef>
                        <a:spcAft>
                          <a:spcPts val="0"/>
                        </a:spcAft>
                        <a:buFont typeface="Arial" panose="020B0604020202020204" pitchFamily="34" charset="0"/>
                        <a:buNone/>
                      </a:pPr>
                      <a:endParaRPr lang="en-US" sz="1800" dirty="0">
                        <a:latin typeface="+mn-lt"/>
                        <a:ea typeface="+mn-ea"/>
                      </a:endParaRPr>
                    </a:p>
                    <a:p>
                      <a:pPr marL="342900" marR="0" lvl="0" indent="-342900" algn="just">
                        <a:lnSpc>
                          <a:spcPct val="120000"/>
                        </a:lnSpc>
                        <a:spcBef>
                          <a:spcPts val="0"/>
                        </a:spcBef>
                        <a:spcAft>
                          <a:spcPts val="0"/>
                        </a:spcAft>
                        <a:buFont typeface="Arial" panose="020B0604020202020204" pitchFamily="34" charset="0"/>
                        <a:buChar char="•"/>
                      </a:pPr>
                      <a:r>
                        <a:rPr lang="zh-CN" altLang="en-US" sz="1800" dirty="0">
                          <a:effectLst/>
                          <a:latin typeface="+mn-lt"/>
                          <a:ea typeface="+mn-ea"/>
                        </a:rPr>
                        <a:t>认证认可机构（</a:t>
                      </a:r>
                      <a:r>
                        <a:rPr lang="en-US" altLang="zh-CN" sz="1800" dirty="0">
                          <a:effectLst/>
                          <a:latin typeface="+mn-lt"/>
                          <a:ea typeface="+mn-ea"/>
                        </a:rPr>
                        <a:t>CAB</a:t>
                      </a:r>
                      <a:r>
                        <a:rPr lang="zh-CN" altLang="en-US" sz="1800" dirty="0">
                          <a:effectLst/>
                          <a:latin typeface="+mn-lt"/>
                          <a:ea typeface="+mn-ea"/>
                        </a:rPr>
                        <a:t>）</a:t>
                      </a:r>
                      <a:r>
                        <a:rPr lang="zh-CN" sz="1800" dirty="0">
                          <a:effectLst/>
                          <a:latin typeface="+mn-lt"/>
                          <a:ea typeface="+mn-ea"/>
                        </a:rPr>
                        <a:t>报告</a:t>
                      </a:r>
                      <a:r>
                        <a:rPr lang="zh-CN" sz="1800" b="1" dirty="0">
                          <a:effectLst/>
                          <a:latin typeface="+mn-lt"/>
                          <a:ea typeface="+mn-ea"/>
                        </a:rPr>
                        <a:t>必须</a:t>
                      </a:r>
                      <a:r>
                        <a:rPr lang="zh-CN" sz="1800" dirty="0">
                          <a:effectLst/>
                          <a:latin typeface="+mn-lt"/>
                          <a:ea typeface="+mn-ea"/>
                        </a:rPr>
                        <a:t>列明用于合规性评估的证据（包括相关文件或面谈记录等）</a:t>
                      </a:r>
                    </a:p>
                    <a:p>
                      <a:pPr marL="0" marR="0" lvl="0" indent="0" algn="just" rtl="0">
                        <a:lnSpc>
                          <a:spcPct val="120000"/>
                        </a:lnSpc>
                        <a:spcBef>
                          <a:spcPts val="0"/>
                        </a:spcBef>
                        <a:spcAft>
                          <a:spcPts val="0"/>
                        </a:spcAft>
                        <a:buFont typeface="Arial" panose="020B0604020202020204" pitchFamily="34" charset="0"/>
                        <a:buNone/>
                      </a:pPr>
                      <a:endParaRPr lang="en-US" sz="1800" dirty="0">
                        <a:latin typeface="+mn-lt"/>
                        <a:ea typeface="+mn-ea"/>
                      </a:endParaRPr>
                    </a:p>
                    <a:p>
                      <a:pPr marL="342900" marR="0" lvl="0" indent="-342900" algn="just">
                        <a:lnSpc>
                          <a:spcPct val="120000"/>
                        </a:lnSpc>
                        <a:spcBef>
                          <a:spcPts val="0"/>
                        </a:spcBef>
                        <a:spcAft>
                          <a:spcPts val="0"/>
                        </a:spcAft>
                        <a:buFont typeface="Arial" panose="020B0604020202020204" pitchFamily="34" charset="0"/>
                        <a:buChar char="•"/>
                      </a:pPr>
                      <a:r>
                        <a:rPr lang="zh-CN" sz="1800" b="1" dirty="0">
                          <a:effectLst/>
                          <a:latin typeface="+mn-lt"/>
                          <a:ea typeface="+mn-ea"/>
                        </a:rPr>
                        <a:t>客观证据</a:t>
                      </a:r>
                      <a:r>
                        <a:rPr lang="zh-CN" sz="1800" dirty="0">
                          <a:effectLst/>
                          <a:latin typeface="+mn-lt"/>
                          <a:ea typeface="+mn-ea"/>
                        </a:rPr>
                        <a:t>（可追溯、可实物查验、可验证） </a:t>
                      </a:r>
                    </a:p>
                    <a:p>
                      <a:pPr marL="0" marR="0" lvl="0" algn="just" rtl="0">
                        <a:lnSpc>
                          <a:spcPct val="120000"/>
                        </a:lnSpc>
                        <a:spcBef>
                          <a:spcPts val="0"/>
                        </a:spcBef>
                        <a:spcAft>
                          <a:spcPts val="0"/>
                        </a:spcAft>
                        <a:buNone/>
                      </a:pPr>
                      <a:endParaRPr lang="en-US" sz="1800" kern="100" dirty="0">
                        <a:effectLst/>
                        <a:latin typeface="+mn-lt"/>
                        <a:ea typeface="+mn-ea"/>
                        <a:cs typeface="Times New Roman"/>
                      </a:endParaRPr>
                    </a:p>
                  </a:txBody>
                  <a:tcPr marL="68580" marR="180000" marT="0" marB="0" anchor="ctr"/>
                </a:tc>
                <a:extLst>
                  <a:ext uri="{0D108BD9-81ED-4DB2-BD59-A6C34878D82A}">
                    <a16:rowId xmlns:a16="http://schemas.microsoft.com/office/drawing/2014/main" val="4086909692"/>
                  </a:ext>
                </a:extLst>
              </a:tr>
            </a:tbl>
          </a:graphicData>
        </a:graphic>
      </p:graphicFrame>
    </p:spTree>
    <p:extLst>
      <p:ext uri="{BB962C8B-B14F-4D97-AF65-F5344CB8AC3E}">
        <p14:creationId xmlns:p14="http://schemas.microsoft.com/office/powerpoint/2010/main" val="3960377600"/>
      </p:ext>
    </p:extLst>
  </p:cSld>
  <p:clrMapOvr>
    <a:masterClrMapping/>
  </p:clrMapOvr>
</p:sld>
</file>

<file path=ppt/theme/theme1.xml><?xml version="1.0" encoding="utf-8"?>
<a:theme xmlns:a="http://schemas.openxmlformats.org/drawingml/2006/main" name="2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SimSun"/>
        <a:cs typeface=""/>
      </a:majorFont>
      <a:minorFont>
        <a:latin typeface="Calibri" panose="020F0502020204030204"/>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391c59f4-5679-4159-8706-d0a2969e2834" xsi:nil="true"/>
    <lcf76f155ced4ddcb4097134ff3c332f xmlns="1a13bb96-9e9e-4da2-a0ce-e3f4bfa2db9b">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23A8548DD1A7942A88DDF6F55C9776F" ma:contentTypeVersion="19" ma:contentTypeDescription="Create a new document." ma:contentTypeScope="" ma:versionID="82d5eb226bb71cc569a19fc21c2fb2ba">
  <xsd:schema xmlns:xsd="http://www.w3.org/2001/XMLSchema" xmlns:xs="http://www.w3.org/2001/XMLSchema" xmlns:p="http://schemas.microsoft.com/office/2006/metadata/properties" xmlns:ns2="1a13bb96-9e9e-4da2-a0ce-e3f4bfa2db9b" xmlns:ns3="391c59f4-5679-4159-8706-d0a2969e2834" targetNamespace="http://schemas.microsoft.com/office/2006/metadata/properties" ma:root="true" ma:fieldsID="4cc14a468727e845e9ec1e061ca4e360" ns2:_="" ns3:_="">
    <xsd:import namespace="1a13bb96-9e9e-4da2-a0ce-e3f4bfa2db9b"/>
    <xsd:import namespace="391c59f4-5679-4159-8706-d0a2969e283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AutoTags" minOccurs="0"/>
                <xsd:element ref="ns2:MediaLengthInSeconds" minOccurs="0"/>
                <xsd:element ref="ns2:MediaServiceGenerationTime" minOccurs="0"/>
                <xsd:element ref="ns2:MediaServiceEventHashCode" minOccurs="0"/>
                <xsd:element ref="ns2:MediaServiceLocation" minOccurs="0"/>
                <xsd:element ref="ns2:MediaServiceObjectDetectorVersions" minOccurs="0"/>
                <xsd:element ref="ns2:lcf76f155ced4ddcb4097134ff3c332f" minOccurs="0"/>
                <xsd:element ref="ns3:TaxCatchAll" minOccurs="0"/>
                <xsd:element ref="ns2:MediaServiceOCR"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13bb96-9e9e-4da2-a0ce-e3f4bfa2db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2cac1bc-b845-4316-a757-d4fa565f3c48"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91c59f4-5679-4159-8706-d0a2969e28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c27d5a3-05f5-4922-a213-2c62aaebaf2c}" ma:internalName="TaxCatchAll" ma:showField="CatchAllData" ma:web="391c59f4-5679-4159-8706-d0a2969e283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25E28C9-B197-4029-AE6D-92C368C592DD}">
  <ds:schemaRefs>
    <ds:schemaRef ds:uri="http://schemas.microsoft.com/sharepoint/v3/contenttype/forms"/>
  </ds:schemaRefs>
</ds:datastoreItem>
</file>

<file path=customXml/itemProps2.xml><?xml version="1.0" encoding="utf-8"?>
<ds:datastoreItem xmlns:ds="http://schemas.openxmlformats.org/officeDocument/2006/customXml" ds:itemID="{228B2D9F-6AFD-42EA-9B5C-4E21C183D102}">
  <ds:schemaRefs>
    <ds:schemaRef ds:uri="http://www.w3.org/XML/1998/namespace"/>
    <ds:schemaRef ds:uri="http://purl.org/dc/elements/1.1/"/>
    <ds:schemaRef ds:uri="http://schemas.microsoft.com/office/2006/documentManagement/types"/>
    <ds:schemaRef ds:uri="http://schemas.openxmlformats.org/package/2006/metadata/core-properties"/>
    <ds:schemaRef ds:uri="http://schemas.microsoft.com/office/infopath/2007/PartnerControls"/>
    <ds:schemaRef ds:uri="http://purl.org/dc/terms/"/>
    <ds:schemaRef ds:uri="http://purl.org/dc/dcmitype/"/>
    <ds:schemaRef ds:uri="5b5afd21-02a2-479e-8ccf-e4ace2f9df0f"/>
    <ds:schemaRef ds:uri="efc2542a-561c-4b3e-ba0c-b6a93958cf96"/>
    <ds:schemaRef ds:uri="http://schemas.microsoft.com/office/2006/metadata/properties"/>
    <ds:schemaRef ds:uri="9138ddcf-61ef-453b-a2ff-3822b629deef"/>
    <ds:schemaRef ds:uri="bfff9e4e-7e48-4fac-9749-39d7eee74a8f"/>
  </ds:schemaRefs>
</ds:datastoreItem>
</file>

<file path=customXml/itemProps3.xml><?xml version="1.0" encoding="utf-8"?>
<ds:datastoreItem xmlns:ds="http://schemas.openxmlformats.org/officeDocument/2006/customXml" ds:itemID="{55C69857-1A3E-4292-8A3F-B9A2D802A6E7}"/>
</file>

<file path=docProps/app.xml><?xml version="1.0" encoding="utf-8"?>
<Properties xmlns="http://schemas.openxmlformats.org/officeDocument/2006/extended-properties" xmlns:vt="http://schemas.openxmlformats.org/officeDocument/2006/docPropsVTypes">
  <TotalTime>4532</TotalTime>
  <Words>3761</Words>
  <Application>Microsoft Office PowerPoint</Application>
  <PresentationFormat>宽屏</PresentationFormat>
  <Paragraphs>506</Paragraphs>
  <Slides>26</Slides>
  <Notes>17</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26</vt:i4>
      </vt:variant>
    </vt:vector>
  </HeadingPairs>
  <TitlesOfParts>
    <vt:vector size="33" baseType="lpstr">
      <vt:lpstr>Avenir</vt:lpstr>
      <vt:lpstr>SimSun</vt:lpstr>
      <vt:lpstr>Arial</vt:lpstr>
      <vt:lpstr>Arial Black</vt:lpstr>
      <vt:lpstr>Calibri</vt:lpstr>
      <vt:lpstr>2_Office Theme</vt:lpstr>
      <vt:lpstr>3_Office Theme</vt:lpstr>
      <vt:lpstr>FSC(R)产销监管链核心劳工要求（CLR）审核员培训</vt:lpstr>
      <vt:lpstr>PowerPoint 演示文稿</vt:lpstr>
      <vt:lpstr>这份预习资料中包含认证机构如何遵守认可要求以及如何评估核心劳工要求的各项要素，其中明确说明了需要面谈的对象及审查的文件。  </vt:lpstr>
      <vt:lpstr>模块4.1 认可要求指南</vt:lpstr>
      <vt:lpstr>FSC产销监管链核心劳工要求的关键/相关FSC认可要求 </vt:lpstr>
      <vt:lpstr>核心劳工要求审核 – FSC-STD-20-011的具体内容</vt:lpstr>
      <vt:lpstr>核心劳工要求审核 – FSC-STD-20-011的具体内容...</vt:lpstr>
      <vt:lpstr>核心劳工要求审核 – FSC-STD-20-011的具体内容...</vt:lpstr>
      <vt:lpstr>核心劳工要求审核 – FSC-STD-20-011的具体内容...</vt:lpstr>
      <vt:lpstr>模块4.2  认证要求指南</vt:lpstr>
      <vt:lpstr>关键/相关FSC产销监管链核心劳工要求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模块4.3 关于FSC核心劳工要求的实际面谈问题 </vt:lpstr>
      <vt:lpstr>核心劳工要求面谈问题示例： 结社自由和集体谈判</vt:lpstr>
      <vt:lpstr>核心劳工要求面谈问题示例： 童工</vt:lpstr>
      <vt:lpstr>核心劳工要求面谈问题示例： 强迫劳动</vt:lpstr>
      <vt:lpstr>核心劳工要求面谈问题示例： 歧视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 Training on FSC CoC Core Labor Requirements (CLR)</dc:title>
  <dc:creator>Etienne Kuzong</dc:creator>
  <cp:lastModifiedBy>Haggi</cp:lastModifiedBy>
  <cp:revision>306</cp:revision>
  <dcterms:created xsi:type="dcterms:W3CDTF">2024-11-12T11:57:47Z</dcterms:created>
  <dcterms:modified xsi:type="dcterms:W3CDTF">2025-09-22T08:03:56Z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0x010100223A8548DD1A7942A88DDF6F55C9776F</vt:lpwstr>
  </property>
  <property fmtid="{D5CDD505-2E9C-101B-9397-08002B2CF9AE}" pid="3" name="Order">
    <vt:lpwstr>1100600.00000000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