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53BF3A-359F-E9AE-5FB8-E5520DAB611C}" name="Louise Luttikholt" initials="LL" userId="S::l.luttikholt@fsc.org::863cabe7-1869-46b9-b0e6-842b69b643e6" providerId="AD"/>
  <p188:author id="{D33F0456-99F3-6DBD-9E2F-AEAFE78C5227}" name="m.wilnhammer" initials="m." userId="S::m.wilnhammer_asi-assurance.org#ext#@onefsc.onmicrosoft.com::5801dffc-2aca-42a2-a180-aa93cdd869db" providerId="AD"/>
  <p188:author id="{D8068364-6E09-6A53-C16E-0BCBD29BB380}" name="Mariam Khergiani" initials="MK" userId="S::m.khergiani@fsc.org::27c55ed9-4ae5-4285-b1f9-e9cfcfa3a004" providerId="AD"/>
  <p188:author id="{1216A671-FCF9-C045-4FEB-E9F81AF7CA4C}" name="Emily White" initials="" userId="S::e.white@fsc.org::a1817587-c932-4657-96c7-0eb1c9f81a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m Khergiani" userId="S::m.khergiani@fsc.org::27c55ed9-4ae5-4285-b1f9-e9cfcfa3a004" providerId="AD" clId="Web-{9397256F-8780-41C3-F7AB-E92489AC3336}"/>
    <pc:docChg chg="mod">
      <pc:chgData name="Mariam Khergiani" userId="S::m.khergiani@fsc.org::27c55ed9-4ae5-4285-b1f9-e9cfcfa3a004" providerId="AD" clId="Web-{9397256F-8780-41C3-F7AB-E92489AC3336}" dt="2025-02-09T10:04:02.893" v="0"/>
      <pc:docMkLst>
        <pc:docMk/>
      </pc:docMkLst>
    </pc:docChg>
  </pc:docChgLst>
  <pc:docChgLst>
    <pc:chgData name="Emily White" userId="a1817587-c932-4657-96c7-0eb1c9f81ac9" providerId="ADAL" clId="{CA4A9090-ECB7-47A3-92AB-BCBCE7C038DE}"/>
    <pc:docChg chg="custSel modSld">
      <pc:chgData name="Emily White" userId="a1817587-c932-4657-96c7-0eb1c9f81ac9" providerId="ADAL" clId="{CA4A9090-ECB7-47A3-92AB-BCBCE7C038DE}" dt="2025-04-04T11:24:27.882" v="108" actId="255"/>
      <pc:docMkLst>
        <pc:docMk/>
      </pc:docMkLst>
      <pc:sldChg chg="modSp mod">
        <pc:chgData name="Emily White" userId="a1817587-c932-4657-96c7-0eb1c9f81ac9" providerId="ADAL" clId="{CA4A9090-ECB7-47A3-92AB-BCBCE7C038DE}" dt="2025-04-04T11:24:27.882" v="108" actId="255"/>
        <pc:sldMkLst>
          <pc:docMk/>
          <pc:sldMk cId="3749482973" sldId="256"/>
        </pc:sldMkLst>
        <pc:spChg chg="mod">
          <ac:chgData name="Emily White" userId="a1817587-c932-4657-96c7-0eb1c9f81ac9" providerId="ADAL" clId="{CA4A9090-ECB7-47A3-92AB-BCBCE7C038DE}" dt="2025-04-04T11:19:33.016" v="2" actId="1076"/>
          <ac:spMkLst>
            <pc:docMk/>
            <pc:sldMk cId="3749482973" sldId="256"/>
            <ac:spMk id="5" creationId="{51C31444-F301-4317-94B9-7ADC55C68700}"/>
          </ac:spMkLst>
        </pc:spChg>
        <pc:spChg chg="mod">
          <ac:chgData name="Emily White" userId="a1817587-c932-4657-96c7-0eb1c9f81ac9" providerId="ADAL" clId="{CA4A9090-ECB7-47A3-92AB-BCBCE7C038DE}" dt="2025-04-04T11:19:54.104" v="8" actId="1076"/>
          <ac:spMkLst>
            <pc:docMk/>
            <pc:sldMk cId="3749482973" sldId="256"/>
            <ac:spMk id="6" creationId="{00A30392-D1A3-4161-9B00-8FCB49947CE2}"/>
          </ac:spMkLst>
        </pc:spChg>
        <pc:spChg chg="mod">
          <ac:chgData name="Emily White" userId="a1817587-c932-4657-96c7-0eb1c9f81ac9" providerId="ADAL" clId="{CA4A9090-ECB7-47A3-92AB-BCBCE7C038DE}" dt="2025-04-04T11:19:49.606" v="7" actId="1076"/>
          <ac:spMkLst>
            <pc:docMk/>
            <pc:sldMk cId="3749482973" sldId="256"/>
            <ac:spMk id="7" creationId="{A207496D-87EE-402E-84EA-C0C3ECB519D8}"/>
          </ac:spMkLst>
        </pc:spChg>
        <pc:spChg chg="mod">
          <ac:chgData name="Emily White" userId="a1817587-c932-4657-96c7-0eb1c9f81ac9" providerId="ADAL" clId="{CA4A9090-ECB7-47A3-92AB-BCBCE7C038DE}" dt="2025-04-04T11:24:27.882" v="108" actId="255"/>
          <ac:spMkLst>
            <pc:docMk/>
            <pc:sldMk cId="3749482973" sldId="256"/>
            <ac:spMk id="9" creationId="{6816AD7F-400B-4045-A6FD-7F1AC579A164}"/>
          </ac:spMkLst>
        </pc:spChg>
        <pc:spChg chg="mod">
          <ac:chgData name="Emily White" userId="a1817587-c932-4657-96c7-0eb1c9f81ac9" providerId="ADAL" clId="{CA4A9090-ECB7-47A3-92AB-BCBCE7C038DE}" dt="2025-04-04T11:19:20.690" v="0" actId="2711"/>
          <ac:spMkLst>
            <pc:docMk/>
            <pc:sldMk cId="3749482973" sldId="256"/>
            <ac:spMk id="12" creationId="{1B6E4C2B-B48A-4BB4-8248-B98861416A49}"/>
          </ac:spMkLst>
        </pc:spChg>
        <pc:spChg chg="mod">
          <ac:chgData name="Emily White" userId="a1817587-c932-4657-96c7-0eb1c9f81ac9" providerId="ADAL" clId="{CA4A9090-ECB7-47A3-92AB-BCBCE7C038DE}" dt="2025-04-04T11:22:30.681" v="66" actId="20577"/>
          <ac:spMkLst>
            <pc:docMk/>
            <pc:sldMk cId="3749482973" sldId="256"/>
            <ac:spMk id="13" creationId="{2C2659A7-5F25-41BD-AC03-E5061180D609}"/>
          </ac:spMkLst>
        </pc:spChg>
        <pc:spChg chg="mod">
          <ac:chgData name="Emily White" userId="a1817587-c932-4657-96c7-0eb1c9f81ac9" providerId="ADAL" clId="{CA4A9090-ECB7-47A3-92AB-BCBCE7C038DE}" dt="2025-04-04T11:21:05.676" v="52" actId="20577"/>
          <ac:spMkLst>
            <pc:docMk/>
            <pc:sldMk cId="3749482973" sldId="256"/>
            <ac:spMk id="15" creationId="{D14B05F4-C11D-44FF-922C-B89387BADC80}"/>
          </ac:spMkLst>
        </pc:spChg>
        <pc:spChg chg="mod">
          <ac:chgData name="Emily White" userId="a1817587-c932-4657-96c7-0eb1c9f81ac9" providerId="ADAL" clId="{CA4A9090-ECB7-47A3-92AB-BCBCE7C038DE}" dt="2025-04-04T11:24:02.831" v="106" actId="20577"/>
          <ac:spMkLst>
            <pc:docMk/>
            <pc:sldMk cId="3749482973" sldId="256"/>
            <ac:spMk id="16" creationId="{B5657F0E-8300-4CC9-BE4D-DB1195C32776}"/>
          </ac:spMkLst>
        </pc:spChg>
      </pc:sldChg>
    </pc:docChg>
  </pc:docChgLst>
  <pc:docChgLst>
    <pc:chgData name="Emily White" userId="S::e.white@fsc.org::a1817587-c932-4657-96c7-0eb1c9f81ac9" providerId="AD" clId="Web-{EBE3F6A9-3E24-3AB6-75A8-78FBAC85CD3B}"/>
    <pc:docChg chg="modSld">
      <pc:chgData name="Emily White" userId="S::e.white@fsc.org::a1817587-c932-4657-96c7-0eb1c9f81ac9" providerId="AD" clId="Web-{EBE3F6A9-3E24-3AB6-75A8-78FBAC85CD3B}" dt="2025-02-12T14:29:07.932" v="0" actId="20577"/>
      <pc:docMkLst>
        <pc:docMk/>
      </pc:docMkLst>
      <pc:sldChg chg="modSp">
        <pc:chgData name="Emily White" userId="S::e.white@fsc.org::a1817587-c932-4657-96c7-0eb1c9f81ac9" providerId="AD" clId="Web-{EBE3F6A9-3E24-3AB6-75A8-78FBAC85CD3B}" dt="2025-02-12T14:29:07.932" v="0" actId="20577"/>
        <pc:sldMkLst>
          <pc:docMk/>
          <pc:sldMk cId="3749482973" sldId="256"/>
        </pc:sldMkLst>
        <pc:spChg chg="mod">
          <ac:chgData name="Emily White" userId="S::e.white@fsc.org::a1817587-c932-4657-96c7-0eb1c9f81ac9" providerId="AD" clId="Web-{EBE3F6A9-3E24-3AB6-75A8-78FBAC85CD3B}" dt="2025-02-12T14:29:07.932" v="0" actId="20577"/>
          <ac:spMkLst>
            <pc:docMk/>
            <pc:sldMk cId="3749482973" sldId="256"/>
            <ac:spMk id="7" creationId="{A207496D-87EE-402E-84EA-C0C3ECB519D8}"/>
          </ac:spMkLst>
        </pc:spChg>
      </pc:sldChg>
    </pc:docChg>
  </pc:docChgLst>
  <pc:docChgLst>
    <pc:chgData name="m.wilnhammer" userId="S::m.wilnhammer_asi-assurance.org#ext#@onefsc.onmicrosoft.com::5801dffc-2aca-42a2-a180-aa93cdd869db" providerId="AD" clId="Web-{F69341B6-9B70-9179-9050-D0177A99E020}"/>
    <pc:docChg chg="mod modSld">
      <pc:chgData name="m.wilnhammer" userId="S::m.wilnhammer_asi-assurance.org#ext#@onefsc.onmicrosoft.com::5801dffc-2aca-42a2-a180-aa93cdd869db" providerId="AD" clId="Web-{F69341B6-9B70-9179-9050-D0177A99E020}" dt="2025-02-24T12:50:42.421" v="11" actId="20577"/>
      <pc:docMkLst>
        <pc:docMk/>
      </pc:docMkLst>
      <pc:sldChg chg="delSp modSp modCm">
        <pc:chgData name="m.wilnhammer" userId="S::m.wilnhammer_asi-assurance.org#ext#@onefsc.onmicrosoft.com::5801dffc-2aca-42a2-a180-aa93cdd869db" providerId="AD" clId="Web-{F69341B6-9B70-9179-9050-D0177A99E020}" dt="2025-02-24T12:50:42.421" v="11" actId="20577"/>
        <pc:sldMkLst>
          <pc:docMk/>
          <pc:sldMk cId="3749482973" sldId="256"/>
        </pc:sldMkLst>
        <pc:spChg chg="mod">
          <ac:chgData name="m.wilnhammer" userId="S::m.wilnhammer_asi-assurance.org#ext#@onefsc.onmicrosoft.com::5801dffc-2aca-42a2-a180-aa93cdd869db" providerId="AD" clId="Web-{F69341B6-9B70-9179-9050-D0177A99E020}" dt="2025-02-24T12:50:42.421" v="11" actId="20577"/>
          <ac:spMkLst>
            <pc:docMk/>
            <pc:sldMk cId="3749482973" sldId="256"/>
            <ac:spMk id="7" creationId="{A207496D-87EE-402E-84EA-C0C3ECB519D8}"/>
          </ac:spMkLst>
        </pc:spChg>
        <pc:picChg chg="del">
          <ac:chgData name="m.wilnhammer" userId="S::m.wilnhammer_asi-assurance.org#ext#@onefsc.onmicrosoft.com::5801dffc-2aca-42a2-a180-aa93cdd869db" providerId="AD" clId="Web-{F69341B6-9B70-9179-9050-D0177A99E020}" dt="2025-02-24T12:49:33.762" v="0"/>
          <ac:picMkLst>
            <pc:docMk/>
            <pc:sldMk cId="3749482973" sldId="256"/>
            <ac:picMk id="11" creationId="{D8112C4D-E714-4AAB-8090-17C1510B34A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.wilnhammer" userId="S::m.wilnhammer_asi-assurance.org#ext#@onefsc.onmicrosoft.com::5801dffc-2aca-42a2-a180-aa93cdd869db" providerId="AD" clId="Web-{F69341B6-9B70-9179-9050-D0177A99E020}" dt="2025-02-24T12:50:42.421" v="10" actId="20577"/>
              <pc2:cmMkLst xmlns:pc2="http://schemas.microsoft.com/office/powerpoint/2019/9/main/command">
                <pc:docMk/>
                <pc:sldMk cId="3749482973" sldId="256"/>
                <pc2:cmMk id="{BC3E46DE-E187-4438-B074-AF34F92BFB7C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C2A0A-A176-41A0-A255-B08643A82D62}" type="datetimeFigureOut">
              <a:rPr lang="en-DE" smtClean="0"/>
              <a:t>20/06/2025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FBB30-53BB-4704-93A7-5DD90C6BEBA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3818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7E2A-B8DB-4938-980A-001656619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976CF5-B8B4-4AA7-93F0-3D9E34DBD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1674F-3317-483F-B002-EFF061AB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2C30-9331-4E6D-BF00-DCE348EBE669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99494-F2D7-4AB7-852D-024ECE4E3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F8966-7B13-45F0-8621-698775ADA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2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BE0D-EC74-403B-BDA7-1103ED7F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5FEF09-2147-4B7D-AEA8-EABCEF8596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FC158-94C5-41DC-8C79-9C21974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B18B-D624-4CE8-9738-9F66BB1F2F14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26931-F24C-4E7E-BAF6-4DE2CDCE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323A9-B9A7-44D3-B798-EE46AC37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28F15E-DA07-485C-B464-5854723185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C62D9D-95C0-40E8-BB48-E2FB4EB0BB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0A089-0814-47FA-A1FD-A04F5CF9C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4B30-9D3F-4485-B61C-D3E052FBA851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A7B88-3601-43E9-BD45-115A3A90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72827-66F5-4C8F-B006-BA34A26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3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D6885-AF47-4799-8341-C1E5ADFCA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886F5-3D87-4DA5-843C-BA832BB65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5F9BE-A01B-4289-9FD1-5BF7E2696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7047-041C-4F47-B9A2-BD2A899F2718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B3B92-ED8F-4B61-AF93-2A6420E8A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456B6-D2F2-464A-A294-C65AE598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1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3905-77E5-427F-9851-529613B3E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AB84F-CA64-4A9C-820E-930C5548C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CE533-DCEE-44AB-B604-02370E8AB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3582-011D-4EB3-A0C9-19882D177FDE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A02EF-6ED8-4EB7-9E0C-C1B3587A7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AFCAD-8322-48F1-A668-F5463670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9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E8DE-41E2-40F7-8AD4-010CD392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0339A-C2A5-4676-9835-8BB65B81C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B82F3-65B8-42B1-BFE5-AAD04383B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29A8C-9BAB-451A-ADE3-C983047F4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1A94-F02C-4428-95A2-66C69B709FEF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D1CB7-A05E-43CC-AB0E-75C320D7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FBC05-DF39-41DF-A942-3192092E9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3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AB5E9-97DA-4E4E-A12F-F00D447D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B9C61-60C0-4E3C-9EF1-29600251A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E764B-6228-4A23-81E7-1DE591A71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FF4350-0E37-47CC-BE93-E6D9AE895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D3D410-B562-4315-A42D-E36856A985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74419-9325-4288-A9A5-CB2B5BD8A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576B-0FBB-4CF6-97C6-04381084983E}" type="datetime1">
              <a:rPr lang="en-US" smtClean="0"/>
              <a:t>6/20/2025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FA2D9-B8B1-4BC2-A7E1-4D2128856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172C0F-538B-4117-88CA-8425E5A1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71EE2-6B0E-4799-8020-243579AB3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40F8D7-4F58-4C24-87D0-760DFDE8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6E11-C04D-422B-8D9D-97B9AB71B226}" type="datetime1">
              <a:rPr lang="en-US" smtClean="0"/>
              <a:t>6/20/2025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B3525-D8D5-4EB1-A279-B01F0985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C62C1-6A3B-4EC0-B24B-40A4DFB0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4A19E-4349-4248-A49E-D824ADB7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8D99-1A74-4250-A172-6859F2D7ABF1}" type="datetime1">
              <a:rPr lang="en-US" smtClean="0"/>
              <a:t>6/20/2025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0307D9-EA5B-4F66-89DC-E283A5CF6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74E7E-549E-42B7-8826-A8D12170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7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EE53-561C-4F2A-8740-6ABE02DFB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446E4-7CB8-42FC-96B5-9C0243D8B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8D3B8B-8CA7-4131-A98E-2D826A2517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80105-239A-43ED-93EB-3F1EC382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2574-CE70-46FC-B541-31F7519B122F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1FE1D8-7955-43B1-BC82-4808D528F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3363F-53BE-4AA6-9C73-FFF66881A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8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A41A4-8A12-47A9-8813-95C76D525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16688B-F265-41DF-A691-BFC048B6E2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6D751-0B1E-41CC-8E54-5C86BCF5D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FA34A-68A3-4D62-8654-B39E558CD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A3899-FE13-4BB1-B2B2-6E5406472D4A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277ED-23E0-4A36-B3EA-B749583F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D7053-3EF9-432E-AFBC-507ABC05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C9FB75-D91E-44A3-A79B-943D104C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71E9D-2457-4165-9C42-8709B2551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27963-B976-4602-B97C-E9BE509AF9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46808-01BC-440D-929A-2770FFE809C1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9D51F-6FCE-4155-AA2B-67411515D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FSC-CLR-Training-Certificate-Template_V1-0_EN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2C77D-E54B-4519-8865-1631BD15D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18B93-298A-4283-A880-509343FF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8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C31444-F301-4317-94B9-7ADC55C68700}"/>
              </a:ext>
            </a:extLst>
          </p:cNvPr>
          <p:cNvSpPr txBox="1"/>
          <p:nvPr/>
        </p:nvSpPr>
        <p:spPr>
          <a:xfrm>
            <a:off x="1644682" y="1427635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Name: ……………………………………………………………………………………….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30392-D1A3-4161-9B00-8FCB49947CE2}"/>
              </a:ext>
            </a:extLst>
          </p:cNvPr>
          <p:cNvSpPr txBox="1"/>
          <p:nvPr/>
        </p:nvSpPr>
        <p:spPr>
          <a:xfrm>
            <a:off x="3535042" y="1912653"/>
            <a:ext cx="5121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 successfully completed the training course: </a:t>
            </a:r>
          </a:p>
        </p:txBody>
      </p:sp>
      <p:sp>
        <p:nvSpPr>
          <p:cNvPr id="7" name="Google Shape;243;p2">
            <a:extLst>
              <a:ext uri="{FF2B5EF4-FFF2-40B4-BE49-F238E27FC236}">
                <a16:creationId xmlns:a16="http://schemas.microsoft.com/office/drawing/2014/main" id="{A207496D-87EE-402E-84EA-C0C3ECB519D8}"/>
              </a:ext>
            </a:extLst>
          </p:cNvPr>
          <p:cNvSpPr txBox="1">
            <a:spLocks/>
          </p:cNvSpPr>
          <p:nvPr/>
        </p:nvSpPr>
        <p:spPr>
          <a:xfrm>
            <a:off x="1644682" y="2205589"/>
            <a:ext cx="9789149" cy="67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ct val="88888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Auditor Training on FSC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(R)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CoC Core Labour Requirements (CLR)</a:t>
            </a:r>
            <a:endParaRPr lang="en-US" sz="2800" dirty="0"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16AD7F-400B-4045-A6FD-7F1AC579A164}"/>
              </a:ext>
            </a:extLst>
          </p:cNvPr>
          <p:cNvSpPr txBox="1"/>
          <p:nvPr/>
        </p:nvSpPr>
        <p:spPr>
          <a:xfrm>
            <a:off x="1779174" y="3080208"/>
            <a:ext cx="834106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Consisting of the following modules:</a:t>
            </a:r>
          </a:p>
          <a:p>
            <a:pPr marL="715963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FSC Introduction</a:t>
            </a:r>
          </a:p>
          <a:p>
            <a:pPr marL="715963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FSC CLR Key Terms and Concepts</a:t>
            </a:r>
          </a:p>
          <a:p>
            <a:pPr marL="715963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Social Auditing Skills</a:t>
            </a:r>
          </a:p>
          <a:p>
            <a:pPr marL="715963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FSC CLR Best Practice Guidance for Accreditation Requirements</a:t>
            </a:r>
          </a:p>
          <a:p>
            <a:pPr marL="715963" indent="-342900">
              <a:buFont typeface="+mj-lt"/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FSC CLR Best Practice Guidance for the Evaluation of Certification Requirements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E4C2B-B48A-4BB4-8248-B98861416A49}"/>
              </a:ext>
            </a:extLst>
          </p:cNvPr>
          <p:cNvSpPr txBox="1"/>
          <p:nvPr/>
        </p:nvSpPr>
        <p:spPr>
          <a:xfrm>
            <a:off x="10191750" y="573285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TP Logo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2659A7-5F25-41BD-AC03-E5061180D609}"/>
              </a:ext>
            </a:extLst>
          </p:cNvPr>
          <p:cNvSpPr txBox="1"/>
          <p:nvPr/>
        </p:nvSpPr>
        <p:spPr>
          <a:xfrm>
            <a:off x="4043702" y="5159336"/>
            <a:ext cx="4104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Trainer(s) name and signature: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93D60F59-8466-4426-B6B9-3C72A27A21AD}"/>
              </a:ext>
            </a:extLst>
          </p:cNvPr>
          <p:cNvSpPr/>
          <p:nvPr/>
        </p:nvSpPr>
        <p:spPr>
          <a:xfrm>
            <a:off x="152400" y="89674"/>
            <a:ext cx="11887200" cy="6678651"/>
          </a:xfrm>
          <a:prstGeom prst="frame">
            <a:avLst>
              <a:gd name="adj1" fmla="val 151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4B05F4-C11D-44FF-922C-B89387BADC80}"/>
              </a:ext>
            </a:extLst>
          </p:cNvPr>
          <p:cNvSpPr txBox="1"/>
          <p:nvPr/>
        </p:nvSpPr>
        <p:spPr>
          <a:xfrm>
            <a:off x="530447" y="5159336"/>
            <a:ext cx="3211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Training dates: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___________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Venue 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657F0E-8300-4CC9-BE4D-DB1195C32776}"/>
              </a:ext>
            </a:extLst>
          </p:cNvPr>
          <p:cNvSpPr txBox="1"/>
          <p:nvPr/>
        </p:nvSpPr>
        <p:spPr>
          <a:xfrm>
            <a:off x="7762876" y="5159336"/>
            <a:ext cx="3974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Date of Exam: _______________</a:t>
            </a: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Score: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_____________________%</a:t>
            </a: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Certificate No.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_______________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72F0BB-36DA-D16A-E0AD-D064C06E5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FSC-CLR-Training-Certificate-Template_V1-0_EN</a:t>
            </a:r>
          </a:p>
        </p:txBody>
      </p:sp>
    </p:spTree>
    <p:extLst>
      <p:ext uri="{BB962C8B-B14F-4D97-AF65-F5344CB8AC3E}">
        <p14:creationId xmlns:p14="http://schemas.microsoft.com/office/powerpoint/2010/main" val="374948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B29C2D4AD9A248AC9551809FB7475D" ma:contentTypeVersion="20" ma:contentTypeDescription="Create a new document." ma:contentTypeScope="" ma:versionID="31ce91d6b87c873c0641b6387881ca28">
  <xsd:schema xmlns:xsd="http://www.w3.org/2001/XMLSchema" xmlns:xs="http://www.w3.org/2001/XMLSchema" xmlns:p="http://schemas.microsoft.com/office/2006/metadata/properties" xmlns:ns2="efc2542a-561c-4b3e-ba0c-b6a93958cf96" xmlns:ns3="5b5afd21-02a2-479e-8ccf-e4ace2f9df0f" targetNamespace="http://schemas.microsoft.com/office/2006/metadata/properties" ma:root="true" ma:fieldsID="cf9ce0e349c47ca3a4d9cd1b7335e067" ns2:_="" ns3:_="">
    <xsd:import namespace="efc2542a-561c-4b3e-ba0c-b6a93958cf96"/>
    <xsd:import namespace="5b5afd21-02a2-479e-8ccf-e4ace2f9d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hyperlink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2542a-561c-4b3e-ba0c-b6a93958cf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hyperlink" ma:index="20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2cac1bc-b845-4316-a757-d4fa565f3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afd21-02a2-479e-8ccf-e4ace2f9d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c0eef9c-d029-4a8e-98fa-d12d3dc82031}" ma:internalName="TaxCatchAll" ma:showField="CatchAllData" ma:web="5b5afd21-02a2-479e-8ccf-e4ace2f9d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b5afd21-02a2-479e-8ccf-e4ace2f9df0f" xsi:nil="true"/>
    <lcf76f155ced4ddcb4097134ff3c332f xmlns="efc2542a-561c-4b3e-ba0c-b6a93958cf96">
      <Terms xmlns="http://schemas.microsoft.com/office/infopath/2007/PartnerControls"/>
    </lcf76f155ced4ddcb4097134ff3c332f>
    <hyperlink xmlns="efc2542a-561c-4b3e-ba0c-b6a93958cf96">
      <Url xsi:nil="true"/>
      <Description xsi:nil="true"/>
    </hyperlink>
    <SharedWithUsers xmlns="5b5afd21-02a2-479e-8ccf-e4ace2f9df0f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F5985A-92E1-42DB-9C67-FA9CCAAB52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c2542a-561c-4b3e-ba0c-b6a93958cf96"/>
    <ds:schemaRef ds:uri="5b5afd21-02a2-479e-8ccf-e4ace2f9df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09F3F1-6EDD-4563-ABA9-46196CC909D3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b5afd21-02a2-479e-8ccf-e4ace2f9df0f"/>
    <ds:schemaRef ds:uri="http://www.w3.org/XML/1998/namespace"/>
    <ds:schemaRef ds:uri="http://schemas.microsoft.com/office/2006/metadata/properties"/>
    <ds:schemaRef ds:uri="http://purl.org/dc/terms/"/>
    <ds:schemaRef ds:uri="efc2542a-561c-4b3e-ba0c-b6a93958cf96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72C0BC-5A17-494B-88F7-704C925814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Emily White</cp:lastModifiedBy>
  <cp:revision>12</cp:revision>
  <dcterms:created xsi:type="dcterms:W3CDTF">2024-09-02T08:30:33Z</dcterms:created>
  <dcterms:modified xsi:type="dcterms:W3CDTF">2025-06-20T05:38:14Z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r8>1099600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