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5" r:id="rId2"/>
    <p:sldMasterId id="2147483695" r:id="rId3"/>
  </p:sldMasterIdLst>
  <p:notesMasterIdLst>
    <p:notesMasterId r:id="rId3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9144000"/>
  <p:embeddedFontLst>
    <p:embeddedFont>
      <p:font typeface="Exo 2" panose="020B060402020202020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jEK9UwQzmv2hC06knf8WVNlMsxe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49A87B-4A5C-4DCB-97FB-3EF260AA632C}" v="1" dt="2025-06-20T14:59:48.229"/>
  </p1510:revLst>
</p1510:revInfo>
</file>

<file path=ppt/tableStyles.xml><?xml version="1.0" encoding="utf-8"?>
<a:tblStyleLst xmlns:a="http://schemas.openxmlformats.org/drawingml/2006/main" def="{B795969B-69C4-47EB-9D41-61EEB514491D}">
  <a:tblStyle styleId="{B795969B-69C4-47EB-9D41-61EEB514491D}" styleName="Table_0">
    <a:wholeTbl>
      <a:tcTxStyle b="off" i="off">
        <a:font>
          <a:latin typeface="Greycliff CF"/>
          <a:ea typeface="Greycliff CF"/>
          <a:cs typeface="Greycliff CF"/>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BF4E7"/>
          </a:solidFill>
        </a:fill>
      </a:tcStyle>
    </a:wholeTbl>
    <a:band1H>
      <a:tcTxStyle/>
      <a:tcStyle>
        <a:tcBdr/>
        <a:fill>
          <a:solidFill>
            <a:srgbClr val="D5E8CB"/>
          </a:solidFill>
        </a:fill>
      </a:tcStyle>
    </a:band1H>
    <a:band2H>
      <a:tcTxStyle/>
      <a:tcStyle>
        <a:tcBdr/>
      </a:tcStyle>
    </a:band2H>
    <a:band1V>
      <a:tcTxStyle/>
      <a:tcStyle>
        <a:tcBdr/>
        <a:fill>
          <a:solidFill>
            <a:srgbClr val="D5E8CB"/>
          </a:solidFill>
        </a:fill>
      </a:tcStyle>
    </a:band1V>
    <a:band2V>
      <a:tcTxStyle/>
      <a:tcStyle>
        <a:tcBdr/>
      </a:tcStyle>
    </a:band2V>
    <a:lastCol>
      <a:tcTxStyle b="on" i="off">
        <a:font>
          <a:latin typeface="Greycliff CF"/>
          <a:ea typeface="Greycliff CF"/>
          <a:cs typeface="Greycliff CF"/>
        </a:font>
        <a:schemeClr val="lt1"/>
      </a:tcTxStyle>
      <a:tcStyle>
        <a:tcBdr/>
        <a:fill>
          <a:solidFill>
            <a:schemeClr val="accent1"/>
          </a:solidFill>
        </a:fill>
      </a:tcStyle>
    </a:lastCol>
    <a:firstCol>
      <a:tcTxStyle b="on" i="off">
        <a:font>
          <a:latin typeface="Greycliff CF"/>
          <a:ea typeface="Greycliff CF"/>
          <a:cs typeface="Greycliff CF"/>
        </a:font>
        <a:schemeClr val="lt1"/>
      </a:tcTxStyle>
      <a:tcStyle>
        <a:tcBdr/>
        <a:fill>
          <a:solidFill>
            <a:schemeClr val="accent1"/>
          </a:solidFill>
        </a:fill>
      </a:tcStyle>
    </a:firstCol>
    <a:lastRow>
      <a:tcTxStyle b="on" i="off">
        <a:font>
          <a:latin typeface="Greycliff CF"/>
          <a:ea typeface="Greycliff CF"/>
          <a:cs typeface="Greycliff CF"/>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Greycliff CF"/>
          <a:ea typeface="Greycliff CF"/>
          <a:cs typeface="Greycliff CF"/>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F396B203-0F3A-463F-B65C-969C9468EEC4}" styleName="Table_1">
    <a:wholeTbl>
      <a:tcTxStyle b="off" i="off">
        <a:font>
          <a:latin typeface="Greycliff CF"/>
          <a:ea typeface="Greycliff CF"/>
          <a:cs typeface="Greycliff CF"/>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BF8EF"/>
          </a:solidFill>
        </a:fill>
      </a:tcStyle>
    </a:wholeTbl>
    <a:band1H>
      <a:tcTxStyle/>
      <a:tcStyle>
        <a:tcBdr/>
        <a:fill>
          <a:solidFill>
            <a:srgbClr val="F7F1DF"/>
          </a:solidFill>
        </a:fill>
      </a:tcStyle>
    </a:band1H>
    <a:band2H>
      <a:tcTxStyle/>
      <a:tcStyle>
        <a:tcBdr/>
      </a:tcStyle>
    </a:band2H>
    <a:band1V>
      <a:tcTxStyle/>
      <a:tcStyle>
        <a:tcBdr/>
        <a:fill>
          <a:solidFill>
            <a:srgbClr val="F7F1DF"/>
          </a:solidFill>
        </a:fill>
      </a:tcStyle>
    </a:band1V>
    <a:band2V>
      <a:tcTxStyle/>
      <a:tcStyle>
        <a:tcBdr/>
      </a:tcStyle>
    </a:band2V>
    <a:lastCol>
      <a:tcTxStyle b="on" i="off">
        <a:font>
          <a:latin typeface="Greycliff CF"/>
          <a:ea typeface="Greycliff CF"/>
          <a:cs typeface="Greycliff CF"/>
        </a:font>
        <a:schemeClr val="lt1"/>
      </a:tcTxStyle>
      <a:tcStyle>
        <a:tcBdr/>
        <a:fill>
          <a:solidFill>
            <a:schemeClr val="accent3"/>
          </a:solidFill>
        </a:fill>
      </a:tcStyle>
    </a:lastCol>
    <a:firstCol>
      <a:tcTxStyle b="on" i="off">
        <a:font>
          <a:latin typeface="Greycliff CF"/>
          <a:ea typeface="Greycliff CF"/>
          <a:cs typeface="Greycliff CF"/>
        </a:font>
        <a:schemeClr val="lt1"/>
      </a:tcTxStyle>
      <a:tcStyle>
        <a:tcBdr/>
        <a:fill>
          <a:solidFill>
            <a:schemeClr val="accent3"/>
          </a:solidFill>
        </a:fill>
      </a:tcStyle>
    </a:firstCol>
    <a:lastRow>
      <a:tcTxStyle b="on" i="off">
        <a:font>
          <a:latin typeface="Greycliff CF"/>
          <a:ea typeface="Greycliff CF"/>
          <a:cs typeface="Greycliff CF"/>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Greycliff CF"/>
          <a:ea typeface="Greycliff CF"/>
          <a:cs typeface="Greycliff CF"/>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font" Target="fonts/font1.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4.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2.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4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C249A87B-4A5C-4DCB-97FB-3EF260AA632C}"/>
    <pc:docChg chg="custSel modSld">
      <pc:chgData name="Emily White" userId="a1817587-c932-4657-96c7-0eb1c9f81ac9" providerId="ADAL" clId="{C249A87B-4A5C-4DCB-97FB-3EF260AA632C}" dt="2025-06-20T15:01:43.883" v="20" actId="478"/>
      <pc:docMkLst>
        <pc:docMk/>
      </pc:docMkLst>
      <pc:sldChg chg="modSp mod">
        <pc:chgData name="Emily White" userId="a1817587-c932-4657-96c7-0eb1c9f81ac9" providerId="ADAL" clId="{C249A87B-4A5C-4DCB-97FB-3EF260AA632C}" dt="2025-06-20T14:59:25.937" v="2" actId="14100"/>
        <pc:sldMkLst>
          <pc:docMk/>
          <pc:sldMk cId="0" sldId="262"/>
        </pc:sldMkLst>
        <pc:spChg chg="mod">
          <ac:chgData name="Emily White" userId="a1817587-c932-4657-96c7-0eb1c9f81ac9" providerId="ADAL" clId="{C249A87B-4A5C-4DCB-97FB-3EF260AA632C}" dt="2025-06-20T14:59:25.937" v="2" actId="14100"/>
          <ac:spMkLst>
            <pc:docMk/>
            <pc:sldMk cId="0" sldId="262"/>
            <ac:spMk id="648" creationId="{00000000-0000-0000-0000-000000000000}"/>
          </ac:spMkLst>
        </pc:spChg>
        <pc:grpChg chg="mod">
          <ac:chgData name="Emily White" userId="a1817587-c932-4657-96c7-0eb1c9f81ac9" providerId="ADAL" clId="{C249A87B-4A5C-4DCB-97FB-3EF260AA632C}" dt="2025-06-20T14:59:17.898" v="1" actId="14100"/>
          <ac:grpSpMkLst>
            <pc:docMk/>
            <pc:sldMk cId="0" sldId="262"/>
            <ac:grpSpMk id="634" creationId="{00000000-0000-0000-0000-000000000000}"/>
          </ac:grpSpMkLst>
        </pc:grpChg>
      </pc:sldChg>
      <pc:sldChg chg="delSp modSp mod">
        <pc:chgData name="Emily White" userId="a1817587-c932-4657-96c7-0eb1c9f81ac9" providerId="ADAL" clId="{C249A87B-4A5C-4DCB-97FB-3EF260AA632C}" dt="2025-06-20T15:00:04.853" v="4" actId="478"/>
        <pc:sldMkLst>
          <pc:docMk/>
          <pc:sldMk cId="0" sldId="266"/>
        </pc:sldMkLst>
        <pc:spChg chg="del mod">
          <ac:chgData name="Emily White" userId="a1817587-c932-4657-96c7-0eb1c9f81ac9" providerId="ADAL" clId="{C249A87B-4A5C-4DCB-97FB-3EF260AA632C}" dt="2025-06-20T15:00:04.853" v="4" actId="478"/>
          <ac:spMkLst>
            <pc:docMk/>
            <pc:sldMk cId="0" sldId="266"/>
            <ac:spMk id="2" creationId="{F08F128D-285C-23C2-F313-32393CF5CC95}"/>
          </ac:spMkLst>
        </pc:spChg>
      </pc:sldChg>
      <pc:sldChg chg="delSp modSp mod">
        <pc:chgData name="Emily White" userId="a1817587-c932-4657-96c7-0eb1c9f81ac9" providerId="ADAL" clId="{C249A87B-4A5C-4DCB-97FB-3EF260AA632C}" dt="2025-06-20T15:01:16.025" v="16" actId="14100"/>
        <pc:sldMkLst>
          <pc:docMk/>
          <pc:sldMk cId="0" sldId="270"/>
        </pc:sldMkLst>
        <pc:spChg chg="del">
          <ac:chgData name="Emily White" userId="a1817587-c932-4657-96c7-0eb1c9f81ac9" providerId="ADAL" clId="{C249A87B-4A5C-4DCB-97FB-3EF260AA632C}" dt="2025-06-20T15:00:24.830" v="5" actId="478"/>
          <ac:spMkLst>
            <pc:docMk/>
            <pc:sldMk cId="0" sldId="270"/>
            <ac:spMk id="2" creationId="{499B60C7-BEBF-5D0C-F9A0-A4ADC0BA7407}"/>
          </ac:spMkLst>
        </pc:spChg>
        <pc:spChg chg="mod">
          <ac:chgData name="Emily White" userId="a1817587-c932-4657-96c7-0eb1c9f81ac9" providerId="ADAL" clId="{C249A87B-4A5C-4DCB-97FB-3EF260AA632C}" dt="2025-06-20T15:01:16.025" v="16" actId="14100"/>
          <ac:spMkLst>
            <pc:docMk/>
            <pc:sldMk cId="0" sldId="270"/>
            <ac:spMk id="792" creationId="{00000000-0000-0000-0000-000000000000}"/>
          </ac:spMkLst>
        </pc:spChg>
      </pc:sldChg>
      <pc:sldChg chg="delSp modSp mod">
        <pc:chgData name="Emily White" userId="a1817587-c932-4657-96c7-0eb1c9f81ac9" providerId="ADAL" clId="{C249A87B-4A5C-4DCB-97FB-3EF260AA632C}" dt="2025-06-20T15:01:10.328" v="14" actId="14100"/>
        <pc:sldMkLst>
          <pc:docMk/>
          <pc:sldMk cId="0" sldId="271"/>
        </pc:sldMkLst>
        <pc:spChg chg="del">
          <ac:chgData name="Emily White" userId="a1817587-c932-4657-96c7-0eb1c9f81ac9" providerId="ADAL" clId="{C249A87B-4A5C-4DCB-97FB-3EF260AA632C}" dt="2025-06-20T15:00:28.911" v="6" actId="478"/>
          <ac:spMkLst>
            <pc:docMk/>
            <pc:sldMk cId="0" sldId="271"/>
            <ac:spMk id="2" creationId="{5240B60C-6ED7-3C25-9085-F7B6BEEDD4A8}"/>
          </ac:spMkLst>
        </pc:spChg>
        <pc:spChg chg="mod">
          <ac:chgData name="Emily White" userId="a1817587-c932-4657-96c7-0eb1c9f81ac9" providerId="ADAL" clId="{C249A87B-4A5C-4DCB-97FB-3EF260AA632C}" dt="2025-06-20T15:01:10.328" v="14" actId="14100"/>
          <ac:spMkLst>
            <pc:docMk/>
            <pc:sldMk cId="0" sldId="271"/>
            <ac:spMk id="809" creationId="{00000000-0000-0000-0000-000000000000}"/>
          </ac:spMkLst>
        </pc:spChg>
      </pc:sldChg>
      <pc:sldChg chg="delSp modSp mod">
        <pc:chgData name="Emily White" userId="a1817587-c932-4657-96c7-0eb1c9f81ac9" providerId="ADAL" clId="{C249A87B-4A5C-4DCB-97FB-3EF260AA632C}" dt="2025-06-20T15:01:04.907" v="12" actId="1076"/>
        <pc:sldMkLst>
          <pc:docMk/>
          <pc:sldMk cId="0" sldId="272"/>
        </pc:sldMkLst>
        <pc:spChg chg="del">
          <ac:chgData name="Emily White" userId="a1817587-c932-4657-96c7-0eb1c9f81ac9" providerId="ADAL" clId="{C249A87B-4A5C-4DCB-97FB-3EF260AA632C}" dt="2025-06-20T15:00:33.968" v="7" actId="478"/>
          <ac:spMkLst>
            <pc:docMk/>
            <pc:sldMk cId="0" sldId="272"/>
            <ac:spMk id="2" creationId="{AC7CCF9A-0E55-7429-8CE9-F47214A3EF25}"/>
          </ac:spMkLst>
        </pc:spChg>
        <pc:spChg chg="mod">
          <ac:chgData name="Emily White" userId="a1817587-c932-4657-96c7-0eb1c9f81ac9" providerId="ADAL" clId="{C249A87B-4A5C-4DCB-97FB-3EF260AA632C}" dt="2025-06-20T15:01:04.907" v="12" actId="1076"/>
          <ac:spMkLst>
            <pc:docMk/>
            <pc:sldMk cId="0" sldId="272"/>
            <ac:spMk id="826" creationId="{00000000-0000-0000-0000-000000000000}"/>
          </ac:spMkLst>
        </pc:spChg>
      </pc:sldChg>
      <pc:sldChg chg="delSp modSp mod">
        <pc:chgData name="Emily White" userId="a1817587-c932-4657-96c7-0eb1c9f81ac9" providerId="ADAL" clId="{C249A87B-4A5C-4DCB-97FB-3EF260AA632C}" dt="2025-06-20T15:00:53.556" v="9" actId="404"/>
        <pc:sldMkLst>
          <pc:docMk/>
          <pc:sldMk cId="0" sldId="273"/>
        </pc:sldMkLst>
        <pc:spChg chg="del">
          <ac:chgData name="Emily White" userId="a1817587-c932-4657-96c7-0eb1c9f81ac9" providerId="ADAL" clId="{C249A87B-4A5C-4DCB-97FB-3EF260AA632C}" dt="2025-06-20T15:00:44.396" v="8" actId="478"/>
          <ac:spMkLst>
            <pc:docMk/>
            <pc:sldMk cId="0" sldId="273"/>
            <ac:spMk id="2" creationId="{297E14F1-10E9-949F-91E2-27CE8415A94C}"/>
          </ac:spMkLst>
        </pc:spChg>
        <pc:spChg chg="mod">
          <ac:chgData name="Emily White" userId="a1817587-c932-4657-96c7-0eb1c9f81ac9" providerId="ADAL" clId="{C249A87B-4A5C-4DCB-97FB-3EF260AA632C}" dt="2025-06-20T15:00:53.556" v="9" actId="404"/>
          <ac:spMkLst>
            <pc:docMk/>
            <pc:sldMk cId="0" sldId="273"/>
            <ac:spMk id="839" creationId="{00000000-0000-0000-0000-000000000000}"/>
          </ac:spMkLst>
        </pc:spChg>
      </pc:sldChg>
      <pc:sldChg chg="modSp mod">
        <pc:chgData name="Emily White" userId="a1817587-c932-4657-96c7-0eb1c9f81ac9" providerId="ADAL" clId="{C249A87B-4A5C-4DCB-97FB-3EF260AA632C}" dt="2025-06-20T15:01:30.890" v="18" actId="1076"/>
        <pc:sldMkLst>
          <pc:docMk/>
          <pc:sldMk cId="0" sldId="274"/>
        </pc:sldMkLst>
        <pc:spChg chg="mod">
          <ac:chgData name="Emily White" userId="a1817587-c932-4657-96c7-0eb1c9f81ac9" providerId="ADAL" clId="{C249A87B-4A5C-4DCB-97FB-3EF260AA632C}" dt="2025-06-20T15:01:30.890" v="18" actId="1076"/>
          <ac:spMkLst>
            <pc:docMk/>
            <pc:sldMk cId="0" sldId="274"/>
            <ac:spMk id="851" creationId="{00000000-0000-0000-0000-000000000000}"/>
          </ac:spMkLst>
        </pc:spChg>
      </pc:sldChg>
      <pc:sldChg chg="delSp modSp mod">
        <pc:chgData name="Emily White" userId="a1817587-c932-4657-96c7-0eb1c9f81ac9" providerId="ADAL" clId="{C249A87B-4A5C-4DCB-97FB-3EF260AA632C}" dt="2025-06-20T15:01:43.883" v="20" actId="478"/>
        <pc:sldMkLst>
          <pc:docMk/>
          <pc:sldMk cId="0" sldId="278"/>
        </pc:sldMkLst>
        <pc:spChg chg="del">
          <ac:chgData name="Emily White" userId="a1817587-c932-4657-96c7-0eb1c9f81ac9" providerId="ADAL" clId="{C249A87B-4A5C-4DCB-97FB-3EF260AA632C}" dt="2025-06-20T15:01:43.883" v="20" actId="478"/>
          <ac:spMkLst>
            <pc:docMk/>
            <pc:sldMk cId="0" sldId="278"/>
            <ac:spMk id="2" creationId="{FAB08866-F60F-8942-B4B9-4D90FF5CD281}"/>
          </ac:spMkLst>
        </pc:spChg>
        <pc:spChg chg="mod">
          <ac:chgData name="Emily White" userId="a1817587-c932-4657-96c7-0eb1c9f81ac9" providerId="ADAL" clId="{C249A87B-4A5C-4DCB-97FB-3EF260AA632C}" dt="2025-06-20T15:01:41.945" v="19" actId="1076"/>
          <ac:spMkLst>
            <pc:docMk/>
            <pc:sldMk cId="0" sldId="278"/>
            <ac:spMk id="92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onnect.fsc.org/document-centre/documents/resource/36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9" name="Google Shape;53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0" name="Google Shape;54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8" name="Google Shape;68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7" name="Google Shape;69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1100"/>
              <a:buFont typeface="Arial"/>
              <a:buNone/>
            </a:pPr>
            <a:r>
              <a:rPr lang="en-US" sz="1100">
                <a:latin typeface="Arial"/>
                <a:ea typeface="Arial"/>
                <a:cs typeface="Arial"/>
                <a:sym typeface="Arial"/>
              </a:rPr>
              <a:t>Quelles sont les exigences ?</a:t>
            </a:r>
            <a:endParaRPr sz="1100">
              <a:latin typeface="Arial"/>
              <a:ea typeface="Arial"/>
              <a:cs typeface="Arial"/>
              <a:sym typeface="Arial"/>
            </a:endParaRPr>
          </a:p>
          <a:p>
            <a:pPr marL="0" lvl="0" indent="0" algn="just" rtl="0">
              <a:spcBef>
                <a:spcPts val="0"/>
              </a:spcBef>
              <a:spcAft>
                <a:spcPts val="0"/>
              </a:spcAft>
              <a:buClr>
                <a:schemeClr val="dk1"/>
              </a:buClr>
              <a:buSzPts val="1100"/>
              <a:buFont typeface="Arial"/>
              <a:buNone/>
            </a:pPr>
            <a:r>
              <a:rPr lang="en-US" sz="1100">
                <a:latin typeface="Arial"/>
                <a:ea typeface="Arial"/>
                <a:cs typeface="Arial"/>
                <a:sym typeface="Arial"/>
              </a:rPr>
              <a:t>Beaucoup d'entre vous les connaissent déjà, mais pour rappel, elles sont basées sur les principes et droits fondamentaux au travail de l'OIT (au moment de la publication en 2021), et comprennent actuellement 4 thèmes :</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i="1">
                <a:latin typeface="Arial"/>
                <a:ea typeface="Arial"/>
                <a:cs typeface="Arial"/>
                <a:sym typeface="Arial"/>
              </a:rPr>
              <a:t>la liberté d'association et la reconnaissance effective du droit à la négociation collective ; </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i="1">
                <a:latin typeface="Arial"/>
                <a:ea typeface="Arial"/>
                <a:cs typeface="Arial"/>
                <a:sym typeface="Arial"/>
              </a:rPr>
              <a:t>l'élimination de toutes les formes de travail forcé ou obligatoire ; </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i="1">
                <a:latin typeface="Arial"/>
                <a:ea typeface="Arial"/>
                <a:cs typeface="Arial"/>
                <a:sym typeface="Arial"/>
              </a:rPr>
              <a:t>l'abolition effective du travail des enfants ; et</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i="1">
                <a:latin typeface="Arial"/>
                <a:ea typeface="Arial"/>
                <a:cs typeface="Arial"/>
                <a:sym typeface="Arial"/>
              </a:rPr>
              <a:t>l'élimination de la discrimination en matière d'emploi et de profession.</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just" rtl="0">
              <a:spcBef>
                <a:spcPts val="800"/>
              </a:spcBef>
              <a:spcAft>
                <a:spcPts val="0"/>
              </a:spcAft>
              <a:buClr>
                <a:schemeClr val="dk1"/>
              </a:buClr>
              <a:buSzPts val="1100"/>
              <a:buFont typeface="Arial"/>
              <a:buNone/>
            </a:pPr>
            <a:r>
              <a:rPr lang="en-US" sz="1100">
                <a:latin typeface="Arial"/>
                <a:ea typeface="Arial"/>
                <a:cs typeface="Arial"/>
                <a:sym typeface="Arial"/>
              </a:rPr>
              <a:t>Le lien avec l'OIT sera abordé dans le module 2, mais d'une manière générale, chaque exigence a deux conventions sous-jacentes qui constituent la base de chaque clause. </a:t>
            </a:r>
            <a:endParaRPr sz="1100">
              <a:latin typeface="Arial"/>
              <a:ea typeface="Arial"/>
              <a:cs typeface="Arial"/>
              <a:sym typeface="Arial"/>
            </a:endParaRPr>
          </a:p>
          <a:p>
            <a:pPr marL="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just" rtl="0">
              <a:spcBef>
                <a:spcPts val="0"/>
              </a:spcBef>
              <a:spcAft>
                <a:spcPts val="0"/>
              </a:spcAft>
              <a:buClr>
                <a:schemeClr val="dk1"/>
              </a:buClr>
              <a:buSzPts val="1100"/>
              <a:buFont typeface="Arial"/>
              <a:buNone/>
            </a:pPr>
            <a:r>
              <a:rPr lang="en-US" sz="1100">
                <a:latin typeface="Arial"/>
                <a:ea typeface="Arial"/>
                <a:cs typeface="Arial"/>
                <a:sym typeface="Arial"/>
              </a:rPr>
              <a:t>Sachez que la déclaration de l'OIT inclut désormais la santé et la sécurité, mais que cette mise à jour sera reflétée dans la norme révisée, les mises à jour  devant être déterminées au cours du processus de révision.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698" name="Google Shape;69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70510" lvl="0" indent="-340360" algn="just" rtl="0">
              <a:spcBef>
                <a:spcPts val="0"/>
              </a:spcBef>
              <a:spcAft>
                <a:spcPts val="0"/>
              </a:spcAft>
              <a:buClr>
                <a:schemeClr val="dk1"/>
              </a:buClr>
              <a:buSzPts val="1100"/>
              <a:buFont typeface="Arial"/>
              <a:buChar char="●"/>
            </a:pPr>
            <a:r>
              <a:rPr lang="en-US" sz="1100">
                <a:latin typeface="Arial"/>
                <a:ea typeface="Arial"/>
                <a:cs typeface="Arial"/>
                <a:sym typeface="Arial"/>
              </a:rPr>
              <a:t>Les exigences fondamentales du FSC en matière de travail sont définies dans la norme 40-004 V3-1, avec des clauses pertinentes dans la section 1, 7 et l'annexe D.</a:t>
            </a:r>
            <a:endParaRPr sz="1100">
              <a:latin typeface="Arial"/>
              <a:ea typeface="Arial"/>
              <a:cs typeface="Arial"/>
              <a:sym typeface="Arial"/>
            </a:endParaRPr>
          </a:p>
          <a:p>
            <a:pPr marL="270510" lvl="0" indent="-340360" algn="just" rtl="0">
              <a:spcBef>
                <a:spcPts val="0"/>
              </a:spcBef>
              <a:spcAft>
                <a:spcPts val="0"/>
              </a:spcAft>
              <a:buClr>
                <a:schemeClr val="dk1"/>
              </a:buClr>
              <a:buSzPts val="1100"/>
              <a:buFont typeface="Arial"/>
              <a:buChar char="●"/>
            </a:pPr>
            <a:r>
              <a:rPr lang="en-US" sz="1100">
                <a:latin typeface="Arial"/>
                <a:ea typeface="Arial"/>
                <a:cs typeface="Arial"/>
                <a:sym typeface="Arial"/>
              </a:rPr>
              <a:t>Il existe également la norme 20-011 (V4-2), qui explique comment ces exigences doivent être évaluées par les auditeurs ; les deux normes doivent être lues conjointement.</a:t>
            </a:r>
            <a:endParaRPr sz="1100">
              <a:latin typeface="Arial"/>
              <a:ea typeface="Arial"/>
              <a:cs typeface="Arial"/>
              <a:sym typeface="Arial"/>
            </a:endParaRPr>
          </a:p>
          <a:p>
            <a:pPr marL="270510" lvl="0" indent="-340360" algn="just" rtl="0">
              <a:spcBef>
                <a:spcPts val="0"/>
              </a:spcBef>
              <a:spcAft>
                <a:spcPts val="0"/>
              </a:spcAft>
              <a:buClr>
                <a:schemeClr val="dk1"/>
              </a:buClr>
              <a:buSzPts val="1100"/>
              <a:buFont typeface="Arial"/>
              <a:buChar char="●"/>
            </a:pPr>
            <a:r>
              <a:rPr lang="en-US" sz="1100">
                <a:latin typeface="Arial"/>
                <a:ea typeface="Arial"/>
                <a:cs typeface="Arial"/>
                <a:sym typeface="Arial"/>
              </a:rPr>
              <a:t>Les diapositives suivantes détaillent les exigences et la manière dont ces normes sont liées les unes aux autres. </a:t>
            </a:r>
            <a:endParaRPr sz="1100">
              <a:latin typeface="Arial"/>
              <a:ea typeface="Arial"/>
              <a:cs typeface="Arial"/>
              <a:sym typeface="Arial"/>
            </a:endParaRPr>
          </a:p>
          <a:p>
            <a:pPr marL="270510" lvl="0" indent="-340360" algn="just" rtl="0">
              <a:spcBef>
                <a:spcPts val="0"/>
              </a:spcBef>
              <a:spcAft>
                <a:spcPts val="0"/>
              </a:spcAft>
              <a:buClr>
                <a:schemeClr val="dk1"/>
              </a:buClr>
              <a:buSzPts val="1100"/>
              <a:buFont typeface="Arial"/>
              <a:buChar char="●"/>
            </a:pPr>
            <a:r>
              <a:rPr lang="en-US" sz="1100">
                <a:latin typeface="Arial"/>
                <a:ea typeface="Arial"/>
                <a:cs typeface="Arial"/>
                <a:sym typeface="Arial"/>
              </a:rPr>
              <a:t>Les couleurs utilisées mettent en évidence ces deux éléments : le vert pour les TC et le jaune pour les OC. </a:t>
            </a:r>
            <a:endParaRPr sz="1800">
              <a:latin typeface="Arial"/>
              <a:ea typeface="Arial"/>
              <a:cs typeface="Arial"/>
              <a:sym typeface="Arial"/>
            </a:endParaRPr>
          </a:p>
        </p:txBody>
      </p:sp>
      <p:sp>
        <p:nvSpPr>
          <p:cNvPr id="712" name="Google Shape;71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5" name="Google Shape;7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Rappel : il s'agit des clauses principales lorsque nous disons/référençons "CLR". </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Chacune de ces clauses comporte des sous-clauses, qui fournissent des exigences plus détaillées, mais la diapositive ne présente que le libellé de la clause principale.</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a:latin typeface="Arial"/>
                <a:ea typeface="Arial"/>
                <a:cs typeface="Arial"/>
                <a:sym typeface="Arial"/>
              </a:rPr>
              <a:t>Clause 7.1 : il s'agit d'une clause parapluie, qui réaffirme que la législation nationale doit être respectée, mais aussi que les CLR doivent être respectées en toutes circonstances et dans tous les pays. Il faut garder à l'esprit que tous les pays n'ont pas ratifié les conventions de l'OIT et que, par conséquent, pour se conformer aux CLR, certains endroits peuvent devoir utiliser des mécanismes alternatifs pour répondre à ces exigences.  </a:t>
            </a:r>
            <a:endParaRPr sz="1100">
              <a:latin typeface="Arial"/>
              <a:ea typeface="Arial"/>
              <a:cs typeface="Arial"/>
              <a:sym typeface="Arial"/>
            </a:endParaRPr>
          </a:p>
          <a:p>
            <a:pPr marL="457200" lvl="0" indent="0" algn="just" rtl="0">
              <a:lnSpc>
                <a:spcPct val="107916"/>
              </a:lnSpc>
              <a:spcBef>
                <a:spcPts val="0"/>
              </a:spcBef>
              <a:spcAft>
                <a:spcPts val="0"/>
              </a:spcAft>
              <a:buSzPts val="1100"/>
              <a:buNone/>
            </a:pPr>
            <a:endParaRPr sz="1100"/>
          </a:p>
          <a:p>
            <a:pPr marL="457200" lvl="0" indent="0" algn="just" rtl="0">
              <a:lnSpc>
                <a:spcPct val="107916"/>
              </a:lnSpc>
              <a:spcBef>
                <a:spcPts val="0"/>
              </a:spcBef>
              <a:spcAft>
                <a:spcPts val="0"/>
              </a:spcAft>
              <a:buSzPts val="1100"/>
              <a:buNone/>
            </a:pPr>
            <a:r>
              <a:rPr lang="en-US" sz="1100" b="1">
                <a:latin typeface="Arial"/>
                <a:ea typeface="Arial"/>
                <a:cs typeface="Arial"/>
                <a:sym typeface="Arial"/>
              </a:rPr>
              <a:t>Contexte pour le formateur </a:t>
            </a:r>
            <a:endParaRPr sz="1100" b="1">
              <a:latin typeface="Arial"/>
              <a:ea typeface="Arial"/>
              <a:cs typeface="Arial"/>
              <a:sym typeface="Arial"/>
            </a:endParaRPr>
          </a:p>
          <a:p>
            <a:pPr marL="457200" lvl="0" indent="0" algn="just" rtl="0">
              <a:lnSpc>
                <a:spcPct val="107916"/>
              </a:lnSpc>
              <a:spcBef>
                <a:spcPts val="0"/>
              </a:spcBef>
              <a:spcAft>
                <a:spcPts val="0"/>
              </a:spcAft>
              <a:buSzPts val="1100"/>
              <a:buNone/>
            </a:pPr>
            <a:r>
              <a:rPr lang="en-US" sz="1100" b="1">
                <a:latin typeface="Arial"/>
                <a:ea typeface="Arial"/>
                <a:cs typeface="Arial"/>
                <a:sym typeface="Arial"/>
              </a:rPr>
              <a:t>Exemple - Liberté d'association </a:t>
            </a:r>
            <a:endParaRPr sz="1100" b="1">
              <a:latin typeface="Arial"/>
              <a:ea typeface="Arial"/>
              <a:cs typeface="Arial"/>
              <a:sym typeface="Arial"/>
            </a:endParaRPr>
          </a:p>
          <a:p>
            <a:pPr marL="457200" lvl="0" indent="0" algn="just" rtl="0">
              <a:lnSpc>
                <a:spcPct val="107916"/>
              </a:lnSpc>
              <a:spcBef>
                <a:spcPts val="0"/>
              </a:spcBef>
              <a:spcAft>
                <a:spcPts val="0"/>
              </a:spcAft>
              <a:buSzPts val="1100"/>
              <a:buNone/>
            </a:pPr>
            <a:r>
              <a:rPr lang="en-US" sz="1100">
                <a:latin typeface="Arial"/>
                <a:ea typeface="Arial"/>
                <a:cs typeface="Arial"/>
                <a:sym typeface="Arial"/>
              </a:rPr>
              <a:t>Certains pays restreignent le choix du syndicat, ce qui signifie que les travailleurs n'ont pas le libre choix en ce qui concerne la liberté d'association. </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Les organisations peuvent donc toujours se conformer aux CLR en proposant des alternatives. Dans ce cas, les organisations offrent aux travailleurs la possibilité de créer leur propre organisation/comité au niveau de l'organisation.  Cela permet aux travailleurs d'utiliser ce mécanisme alternatif pour exercer leurs droits et protéger leurs droits en matière de conditions de travail et d'emploi. </a:t>
            </a:r>
            <a:endParaRPr sz="1100">
              <a:latin typeface="Arial"/>
              <a:ea typeface="Arial"/>
              <a:cs typeface="Arial"/>
              <a:sym typeface="Arial"/>
            </a:endParaRPr>
          </a:p>
        </p:txBody>
      </p:sp>
      <p:sp>
        <p:nvSpPr>
          <p:cNvPr id="726" name="Google Shape;7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8" name="Google Shape;74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Ce processus montre comment le CLR est mis en œuvre, les </a:t>
            </a:r>
            <a:r>
              <a:rPr lang="en-US" sz="1100">
                <a:solidFill>
                  <a:srgbClr val="70AD47"/>
                </a:solidFill>
                <a:latin typeface="Arial"/>
                <a:ea typeface="Arial"/>
                <a:cs typeface="Arial"/>
                <a:sym typeface="Arial"/>
              </a:rPr>
              <a:t>cases vertes </a:t>
            </a:r>
            <a:r>
              <a:rPr lang="en-US" sz="1100">
                <a:latin typeface="Arial"/>
                <a:ea typeface="Arial"/>
                <a:cs typeface="Arial"/>
                <a:sym typeface="Arial"/>
              </a:rPr>
              <a:t>représentant les actions du titulaire du certificat (CH) et les </a:t>
            </a:r>
            <a:r>
              <a:rPr lang="en-US" sz="1100">
                <a:solidFill>
                  <a:srgbClr val="FFC000"/>
                </a:solidFill>
                <a:latin typeface="Arial"/>
                <a:ea typeface="Arial"/>
                <a:cs typeface="Arial"/>
                <a:sym typeface="Arial"/>
              </a:rPr>
              <a:t>cases jaunes </a:t>
            </a:r>
            <a:r>
              <a:rPr lang="en-US" sz="1100">
                <a:latin typeface="Arial"/>
                <a:ea typeface="Arial"/>
                <a:cs typeface="Arial"/>
                <a:sym typeface="Arial"/>
              </a:rPr>
              <a:t>celles de l'organisme de certification qui évalue le CH.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Les principaux points à noter sont les suivants :</a:t>
            </a:r>
            <a:endParaRPr/>
          </a:p>
          <a:p>
            <a:pPr marL="0" lvl="0" indent="0" algn="l" rtl="0">
              <a:lnSpc>
                <a:spcPct val="107000"/>
              </a:lnSpc>
              <a:spcBef>
                <a:spcPts val="0"/>
              </a:spcBef>
              <a:spcAft>
                <a:spcPts val="0"/>
              </a:spcAft>
              <a:buClr>
                <a:schemeClr val="dk1"/>
              </a:buClr>
              <a:buSzPts val="1100"/>
              <a:buFont typeface="Noto Sans Symbols"/>
              <a:buNone/>
            </a:pP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Déclaration de politique générale</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Mise en œuvre du CLR dans les politiques (et, le cas échéant, dans les procédures (clause 1.1b)) </a:t>
            </a:r>
            <a:r>
              <a:rPr lang="en-US" sz="800">
                <a:latin typeface="Arial"/>
                <a:ea typeface="Arial"/>
                <a:cs typeface="Arial"/>
                <a:sym typeface="Arial"/>
              </a:rPr>
              <a:t> </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Remplir et soumettre l'auto-évaluation</a:t>
            </a:r>
            <a:endParaRPr sz="1100">
              <a:latin typeface="Calibri"/>
              <a:ea typeface="Calibri"/>
              <a:cs typeface="Calibri"/>
              <a:sym typeface="Calibri"/>
            </a:endParaRPr>
          </a:p>
          <a:p>
            <a:pPr marL="685800" lvl="0" indent="0" algn="l" rtl="0">
              <a:lnSpc>
                <a:spcPct val="107000"/>
              </a:lnSpc>
              <a:spcBef>
                <a:spcPts val="0"/>
              </a:spcBef>
              <a:spcAft>
                <a:spcPts val="0"/>
              </a:spcAft>
              <a:buNone/>
            </a:pPr>
            <a:r>
              <a:rPr lang="en-US" sz="1100">
                <a:solidFill>
                  <a:srgbClr val="ED7D31"/>
                </a:solidFill>
                <a:latin typeface="Arial"/>
                <a:ea typeface="Arial"/>
                <a:cs typeface="Arial"/>
                <a:sym typeface="Arial"/>
              </a:rPr>
              <a:t>*Tous ces éléments doivent être mis à jour en fonction des changements normatifs ou organisationnels. </a:t>
            </a:r>
            <a:endParaRPr/>
          </a:p>
          <a:p>
            <a:pPr marL="685800" lvl="0" indent="0" algn="l" rtl="0">
              <a:lnSpc>
                <a:spcPct val="107000"/>
              </a:lnSpc>
              <a:spcBef>
                <a:spcPts val="800"/>
              </a:spcBef>
              <a:spcAft>
                <a:spcPts val="0"/>
              </a:spcAft>
              <a:buNone/>
            </a:pPr>
            <a:endParaRPr sz="1100">
              <a:latin typeface="Calibri"/>
              <a:ea typeface="Calibri"/>
              <a:cs typeface="Calibri"/>
              <a:sym typeface="Calibri"/>
            </a:endParaRPr>
          </a:p>
          <a:p>
            <a:pPr marL="171450" lvl="0" indent="-171450" algn="l" rtl="0">
              <a:spcBef>
                <a:spcPts val="800"/>
              </a:spcBef>
              <a:spcAft>
                <a:spcPts val="0"/>
              </a:spcAft>
              <a:buClr>
                <a:schemeClr val="dk1"/>
              </a:buClr>
              <a:buSzPts val="1000"/>
              <a:buFont typeface="Arial"/>
              <a:buChar char="•"/>
            </a:pPr>
            <a:r>
              <a:rPr lang="en-US" sz="1000">
                <a:latin typeface="Calibri"/>
                <a:ea typeface="Calibri"/>
                <a:cs typeface="Calibri"/>
                <a:sym typeface="Calibri"/>
              </a:rPr>
              <a:t> S'assurer que les procédures sont à jour.</a:t>
            </a:r>
            <a:endParaRPr sz="1000">
              <a:latin typeface="Calibri"/>
              <a:ea typeface="Calibri"/>
              <a:cs typeface="Calibri"/>
              <a:sym typeface="Calibri"/>
            </a:endParaRPr>
          </a:p>
          <a:p>
            <a:pPr marL="171450" lvl="0" indent="-171450" algn="l" rtl="0">
              <a:spcBef>
                <a:spcPts val="800"/>
              </a:spcBef>
              <a:spcAft>
                <a:spcPts val="0"/>
              </a:spcAft>
              <a:buClr>
                <a:schemeClr val="dk1"/>
              </a:buClr>
              <a:buSzPts val="1000"/>
              <a:buFont typeface="Arial"/>
              <a:buChar char="•"/>
            </a:pPr>
            <a:r>
              <a:rPr lang="en-US" sz="1000">
                <a:latin typeface="Calibri"/>
                <a:ea typeface="Calibri"/>
                <a:cs typeface="Calibri"/>
                <a:sym typeface="Calibri"/>
              </a:rPr>
              <a:t> Les procédures sont modifiées en fonction des changements normatifs. </a:t>
            </a:r>
            <a:endParaRPr sz="1000">
              <a:latin typeface="Calibri"/>
              <a:ea typeface="Calibri"/>
              <a:cs typeface="Calibri"/>
              <a:sym typeface="Calibri"/>
            </a:endParaRPr>
          </a:p>
          <a:p>
            <a:pPr marL="0" lvl="0" indent="0" algn="l" rtl="0">
              <a:spcBef>
                <a:spcPts val="800"/>
              </a:spcBef>
              <a:spcAft>
                <a:spcPts val="0"/>
              </a:spcAft>
              <a:buClr>
                <a:srgbClr val="000000"/>
              </a:buClr>
              <a:buFont typeface="Arial"/>
              <a:buNone/>
            </a:pPr>
            <a:endParaRPr/>
          </a:p>
        </p:txBody>
      </p:sp>
      <p:sp>
        <p:nvSpPr>
          <p:cNvPr id="749" name="Google Shape;74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2" name="Google Shape;7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69850" algn="just" rtl="0">
              <a:spcBef>
                <a:spcPts val="0"/>
              </a:spcBef>
              <a:spcAft>
                <a:spcPts val="0"/>
              </a:spcAft>
              <a:buClr>
                <a:schemeClr val="dk1"/>
              </a:buClr>
              <a:buSzPts val="1100"/>
              <a:buChar char="∙"/>
            </a:pPr>
            <a:r>
              <a:rPr lang="en-US" sz="1100">
                <a:latin typeface="Arial"/>
                <a:ea typeface="Arial"/>
                <a:cs typeface="Arial"/>
                <a:sym typeface="Arial"/>
              </a:rPr>
              <a:t>Il s'agit de l'engagement de l'organisation à l'égard des CLR, qui figure soit dans une déclaration de politique générale, soit dans d'autres déclarations éventuelles, et qui est mis à la disposition des </a:t>
            </a:r>
            <a:r>
              <a:rPr lang="en-US" sz="1100" u="sng">
                <a:latin typeface="Arial"/>
                <a:ea typeface="Arial"/>
                <a:cs typeface="Arial"/>
                <a:sym typeface="Arial"/>
              </a:rPr>
              <a:t>parties prenantes concernées et intéressées</a:t>
            </a:r>
            <a:r>
              <a:rPr lang="en-US" sz="1100">
                <a:latin typeface="Arial"/>
                <a:ea typeface="Arial"/>
                <a:cs typeface="Arial"/>
                <a:sym typeface="Arial"/>
              </a:rPr>
              <a:t>, y compris l'OC. En publiant cette (ces) déclaration(s), l'organisation communique son engagement à respecter les exigences fondamentales en matière de travail.</a:t>
            </a:r>
            <a:endParaRPr sz="1100">
              <a:latin typeface="Arial"/>
              <a:ea typeface="Arial"/>
              <a:cs typeface="Arial"/>
              <a:sym typeface="Arial"/>
            </a:endParaRPr>
          </a:p>
          <a:p>
            <a:pPr marL="0" lvl="0" indent="-69850" algn="just" rtl="0">
              <a:spcBef>
                <a:spcPts val="0"/>
              </a:spcBef>
              <a:spcAft>
                <a:spcPts val="0"/>
              </a:spcAft>
              <a:buSzPts val="1100"/>
              <a:buFont typeface="Arial"/>
              <a:buChar char="∙"/>
            </a:pPr>
            <a:endParaRPr sz="1100">
              <a:latin typeface="Arial"/>
              <a:ea typeface="Arial"/>
              <a:cs typeface="Arial"/>
              <a:sym typeface="Arial"/>
            </a:endParaRPr>
          </a:p>
          <a:p>
            <a:pPr marL="0" lvl="0" indent="0" algn="l" rtl="0">
              <a:lnSpc>
                <a:spcPct val="107916"/>
              </a:lnSpc>
              <a:spcBef>
                <a:spcPts val="0"/>
              </a:spcBef>
              <a:spcAft>
                <a:spcPts val="0"/>
              </a:spcAft>
              <a:buNone/>
            </a:pPr>
            <a:r>
              <a:rPr lang="en-US" sz="1100" b="1">
                <a:latin typeface="Arial"/>
                <a:ea typeface="Arial"/>
                <a:cs typeface="Arial"/>
                <a:sym typeface="Arial"/>
              </a:rPr>
              <a:t>Qui sont les parties prenantes concernées et intéressées ?</a:t>
            </a:r>
            <a:endParaRPr sz="1100" b="1">
              <a:latin typeface="Arial"/>
              <a:ea typeface="Arial"/>
              <a:cs typeface="Arial"/>
              <a:sym typeface="Arial"/>
            </a:endParaRPr>
          </a:p>
          <a:p>
            <a:pPr marL="0" lvl="0" indent="0" algn="just" rtl="0">
              <a:lnSpc>
                <a:spcPct val="107916"/>
              </a:lnSpc>
              <a:spcBef>
                <a:spcPts val="800"/>
              </a:spcBef>
              <a:spcAft>
                <a:spcPts val="0"/>
              </a:spcAft>
              <a:buNone/>
            </a:pPr>
            <a:r>
              <a:rPr lang="en-US" sz="1100">
                <a:latin typeface="Arial"/>
                <a:ea typeface="Arial"/>
                <a:cs typeface="Arial"/>
                <a:sym typeface="Arial"/>
              </a:rPr>
              <a:t>Les définitions sont incluses dans l'annexe E de la norme 40-004.</a:t>
            </a:r>
            <a:endParaRPr sz="1100">
              <a:latin typeface="Arial"/>
              <a:ea typeface="Arial"/>
              <a:cs typeface="Arial"/>
              <a:sym typeface="Arial"/>
            </a:endParaRPr>
          </a:p>
          <a:p>
            <a:pPr marL="457200" lvl="0" indent="-298450" algn="just" rtl="0">
              <a:spcBef>
                <a:spcPts val="800"/>
              </a:spcBef>
              <a:spcAft>
                <a:spcPts val="0"/>
              </a:spcAft>
              <a:buClr>
                <a:schemeClr val="dk1"/>
              </a:buClr>
              <a:buSzPts val="1100"/>
              <a:buFont typeface="Arial"/>
              <a:buChar char="●"/>
            </a:pPr>
            <a:r>
              <a:rPr lang="en-US" sz="1100" b="1">
                <a:latin typeface="Arial"/>
                <a:ea typeface="Arial"/>
                <a:cs typeface="Arial"/>
                <a:sym typeface="Arial"/>
              </a:rPr>
              <a:t>Partie prenante affectée : </a:t>
            </a:r>
            <a:r>
              <a:rPr lang="en-US" sz="1100">
                <a:latin typeface="Arial"/>
                <a:ea typeface="Arial"/>
                <a:cs typeface="Arial"/>
                <a:sym typeface="Arial"/>
              </a:rPr>
              <a:t>Toute personne, groupe de personnes ou entité qui subit ou est susceptible de subir les effets des activités de l'organisation. Les exemples incluent, sans s'y limiter, les </a:t>
            </a:r>
            <a:r>
              <a:rPr lang="en-US" sz="1100" u="sng">
                <a:latin typeface="Arial"/>
                <a:ea typeface="Arial"/>
                <a:cs typeface="Arial"/>
                <a:sym typeface="Arial"/>
              </a:rPr>
              <a:t>travailleurs, les personnes, les groupes de personnes ou les entités situés ou travaillant dans les opérations et sur les sites de l'organisation.</a:t>
            </a:r>
            <a:endParaRPr sz="1100" u="sng">
              <a:latin typeface="Arial"/>
              <a:ea typeface="Arial"/>
              <a:cs typeface="Arial"/>
              <a:sym typeface="Arial"/>
            </a:endParaRPr>
          </a:p>
          <a:p>
            <a:pPr marL="457200" lvl="0" indent="0" algn="just" rtl="0">
              <a:spcBef>
                <a:spcPts val="0"/>
              </a:spcBef>
              <a:spcAft>
                <a:spcPts val="0"/>
              </a:spcAft>
              <a:buNone/>
            </a:pPr>
            <a:endParaRPr sz="1100" u="sng">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b="1">
                <a:latin typeface="Arial"/>
                <a:ea typeface="Arial"/>
                <a:cs typeface="Arial"/>
                <a:sym typeface="Arial"/>
              </a:rPr>
              <a:t>Partie prenante intéressée :</a:t>
            </a:r>
            <a:r>
              <a:rPr lang="en-US" sz="1100">
                <a:latin typeface="Arial"/>
                <a:ea typeface="Arial"/>
                <a:cs typeface="Arial"/>
                <a:sym typeface="Arial"/>
              </a:rPr>
              <a:t> Toute personne, groupe de personnes ou entité qui a manifesté un intérêt, ou est connue pour avoir un intérêt, dans les activités de l'organisation.</a:t>
            </a:r>
            <a:endParaRPr sz="1100">
              <a:latin typeface="Arial"/>
              <a:ea typeface="Arial"/>
              <a:cs typeface="Arial"/>
              <a:sym typeface="Arial"/>
            </a:endParaRPr>
          </a:p>
          <a:p>
            <a:pPr marL="342900" lvl="0" indent="-342900" algn="just" rtl="0">
              <a:lnSpc>
                <a:spcPct val="107000"/>
              </a:lnSpc>
              <a:spcBef>
                <a:spcPts val="0"/>
              </a:spcBef>
              <a:spcAft>
                <a:spcPts val="0"/>
              </a:spcAft>
              <a:buSzPts val="1800"/>
              <a:buFont typeface="Arial"/>
              <a:buChar char="∙"/>
            </a:pPr>
            <a:endParaRPr sz="1800">
              <a:latin typeface="Arial"/>
              <a:ea typeface="Arial"/>
              <a:cs typeface="Arial"/>
              <a:sym typeface="Arial"/>
            </a:endParaRPr>
          </a:p>
        </p:txBody>
      </p:sp>
      <p:sp>
        <p:nvSpPr>
          <p:cNvPr id="783" name="Google Shape;7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2" name="Google Shape;80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À la suite des activités requises par le titulaire de certificat, l'OC doit ensuite vérifier que la ou les déclarations de politique existent, qu'elles incluent les CLR et qu'elles sont mises à disposition. Cela ne signifie pas nécessairement qu'elles doivent figurer sur leur site web public, mais l'OC doit pouvoir les consulter.</a:t>
            </a:r>
            <a:endParaRPr sz="1100" b="1">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Certaines questions ont été posées à FSC pour savoir si l'expression "disponible sur demande" est suffisante. Cette question sera abordée plus en détail dans la présentation d'ASI, mais idéalement, les politiques qui sont affectées et dont les parties prenantes intéressées n'ont pas connaissance ne peuvent pas être "demandées", c'est pourquoi il est recommandé de communiquer largement sur les engagements en matière de CLR.</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803" name="Google Shape;80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8" name="Google Shape;81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L'auto-évaluation est un document clé pour les CLR et comprend des informations qui démontrent comment l'organisation se conforme aux exigences. Une fois remplie, elle est soumise à l'OC avant l'audit ; les délais exacts varient et dépendent des exigences de l'OC.</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Il incombe au TC de s'assurer que les informations fournies sont à jour.</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Un modèle et de plus amples informations sur l'auto-évaluation sont fournis à l'annexe D de la norme 40-004.</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819" name="Google Shape;81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5" name="Google Shape;83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Il s'agit d'un extrait de l'annexe D montrant les parties du modèle que les participants connaissent sans doute. Une personne responsable de l'organisation doit la signer (à la main/numériquement/par son nom) pour confirmer la véracité du contenu. </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Chaque section du modèle se rapporte à une clause, avec les mêmes questions pour chacune d'entre elles.</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Certains partenaires du réseau ont adapté les auto-évaluations à leur pays, afin de simplifier la tâche des TC de ces pays (lien fourni sur la diapositive). </a:t>
            </a:r>
            <a:endParaRPr sz="1800"/>
          </a:p>
        </p:txBody>
      </p:sp>
      <p:sp>
        <p:nvSpPr>
          <p:cNvPr id="836" name="Google Shape;83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7" name="Google Shape;8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Cette section (11.3) est assez exhaustive !</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Les éléments clés à noter sont l'exigence de l'OC de </a:t>
            </a:r>
            <a:r>
              <a:rPr lang="en-US" sz="1100" u="sng">
                <a:latin typeface="Arial"/>
                <a:ea typeface="Arial"/>
                <a:cs typeface="Arial"/>
                <a:sym typeface="Arial"/>
              </a:rPr>
              <a:t>disposer d'un mécanisme de </a:t>
            </a:r>
            <a:r>
              <a:rPr lang="en-US" sz="1100">
                <a:latin typeface="Arial"/>
                <a:ea typeface="Arial"/>
                <a:cs typeface="Arial"/>
                <a:sym typeface="Arial"/>
              </a:rPr>
              <a:t>vérification des détails de l'auto-évaluation ; les informations fournies sont-elles correctes, peuvent-elles être vérifiées par rapport à d'autres sources disponibles ? Quels sont les éléments fournis aux auditeurs de l'OC pour qu'ils puissent s'assurer que tous vérifient l'auto-évaluation et la conformité à la section 7 de la même manière ?</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L'auto-évaluation peut aider à orienter l'audit sur site, et l'audit corrobore les détails fournis.</a:t>
            </a:r>
            <a:endParaRPr sz="1100">
              <a:latin typeface="Arial"/>
              <a:ea typeface="Arial"/>
              <a:cs typeface="Arial"/>
              <a:sym typeface="Arial"/>
            </a:endParaRPr>
          </a:p>
          <a:p>
            <a:pPr marL="0" lvl="0" indent="0" algn="l" rtl="0">
              <a:spcBef>
                <a:spcPts val="0"/>
              </a:spcBef>
              <a:spcAft>
                <a:spcPts val="0"/>
              </a:spcAft>
              <a:buNone/>
            </a:pPr>
            <a:endParaRPr/>
          </a:p>
        </p:txBody>
      </p:sp>
      <p:sp>
        <p:nvSpPr>
          <p:cNvPr id="848" name="Google Shape;8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100"/>
              <a:buFont typeface="Noto Sans Symbols"/>
              <a:buChar char="∙"/>
            </a:pPr>
            <a:r>
              <a:rPr lang="en-US" sz="1100" b="1">
                <a:latin typeface="Arial"/>
                <a:ea typeface="Arial"/>
                <a:cs typeface="Arial"/>
                <a:sym typeface="Arial"/>
              </a:rPr>
              <a:t>Champ d'application</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Ce module porte sur les normes de certification et d'évaluation de la chaîne de contrôleFSC (STD-40-004 et STD-20-011).</a:t>
            </a:r>
            <a:endParaRPr sz="11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100"/>
              <a:buFont typeface="Noto Sans Symbols"/>
              <a:buChar char="∙"/>
            </a:pPr>
            <a:r>
              <a:rPr lang="en-US" sz="1100" b="1">
                <a:latin typeface="Arial"/>
                <a:ea typeface="Arial"/>
                <a:cs typeface="Arial"/>
                <a:sym typeface="Arial"/>
              </a:rPr>
              <a:t>Objectif</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L'objectif est de créer une compréhension commune parmi les auditeurs sur le contexte de ces exigences et des connaissances de base dans les exigences fondamentales FSC en matière de travail (CLR).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552" name="Google Shape;5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4" name="Google Shape;86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6" name="Google Shape;87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Il ne s'agit que d'une procédure simplifiée pour soulever une non-conformité concernant les exigences fondamentales du travail ; le processus fourni est le processus de base qui s'applique à toutes les exigences de la  CoC.</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L'OC est tenu d'appliquer la section 11 de la norme STD-20-011 et d'évaluer les critères d'audit, en décidant s'il y a conformité ou non-conformité, ce qui est indiqué dans le rapport d'audit. Pour les problèmes constatés, une action corrective (RAC) doit être fournie, détaillant la criticité (majeure/mineure), les délais, etc. </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décision d'accorder ou non la certification est basée sur la conformité avec chaque exigence applicable.</a:t>
            </a: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r>
              <a:rPr lang="en-US" sz="1100">
                <a:latin typeface="Arial"/>
                <a:ea typeface="Arial"/>
                <a:cs typeface="Arial"/>
                <a:sym typeface="Arial"/>
              </a:rPr>
              <a:t>Le document FSC-STD-20-001 contient de plus amples informations sur le classement. </a:t>
            </a:r>
            <a:endParaRPr sz="1100">
              <a:latin typeface="Arial"/>
              <a:ea typeface="Arial"/>
              <a:cs typeface="Arial"/>
              <a:sym typeface="Arial"/>
            </a:endParaRPr>
          </a:p>
          <a:p>
            <a:pPr marL="0" lvl="0" indent="0" algn="just" rtl="0">
              <a:lnSpc>
                <a:spcPct val="107916"/>
              </a:lnSpc>
              <a:spcBef>
                <a:spcPts val="0"/>
              </a:spcBef>
              <a:spcAft>
                <a:spcPts val="0"/>
              </a:spcAft>
              <a:buClr>
                <a:schemeClr val="dk1"/>
              </a:buClr>
              <a:buSzPts val="1100"/>
              <a:buFont typeface="Arial"/>
              <a:buNone/>
            </a:pPr>
            <a:endParaRPr sz="1100"/>
          </a:p>
          <a:p>
            <a:pPr marL="0" lvl="0" indent="0" algn="l" rtl="0">
              <a:spcBef>
                <a:spcPts val="800"/>
              </a:spcBef>
              <a:spcAft>
                <a:spcPts val="0"/>
              </a:spcAft>
              <a:buNone/>
            </a:pPr>
            <a:endParaRPr sz="1800">
              <a:latin typeface="Arial"/>
              <a:ea typeface="Arial"/>
              <a:cs typeface="Arial"/>
              <a:sym typeface="Arial"/>
            </a:endParaRPr>
          </a:p>
        </p:txBody>
      </p:sp>
      <p:sp>
        <p:nvSpPr>
          <p:cNvPr id="877" name="Google Shape;87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5" name="Google Shape;9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4" name="Google Shape;9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0215" lvl="0" indent="-249555" algn="just" rtl="0">
              <a:spcBef>
                <a:spcPts val="0"/>
              </a:spcBef>
              <a:spcAft>
                <a:spcPts val="0"/>
              </a:spcAft>
              <a:buClr>
                <a:schemeClr val="dk1"/>
              </a:buClr>
              <a:buSzPts val="1100"/>
              <a:buFont typeface="Arial"/>
              <a:buChar char="●"/>
            </a:pPr>
            <a:r>
              <a:rPr lang="en-US" sz="1100">
                <a:latin typeface="Arial"/>
                <a:ea typeface="Arial"/>
                <a:cs typeface="Arial"/>
                <a:sym typeface="Arial"/>
              </a:rPr>
              <a:t>Dans la norme 40-004, une clause (1.11) a été prévue pour donner la possibilité de démontrer la conformité aux CLR par le biais d'autres systèmes de certification, sachant que certaines organisations disposent déjà d'audits de conformité sociale, etc. </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800"/>
              </a:spcBef>
              <a:spcAft>
                <a:spcPts val="0"/>
              </a:spcAft>
              <a:buClr>
                <a:schemeClr val="dk1"/>
              </a:buClr>
              <a:buSzPts val="1100"/>
              <a:buFont typeface="Arial"/>
              <a:buChar char="●"/>
            </a:pPr>
            <a:r>
              <a:rPr lang="en-US" sz="1100">
                <a:latin typeface="Arial"/>
                <a:ea typeface="Arial"/>
                <a:cs typeface="Arial"/>
                <a:sym typeface="Arial"/>
              </a:rPr>
              <a:t>Pour évaluer ces programmes, un processus a été créé par l'unité "Policy &amp; Performance" (P&amp;P) de FSC International et a fait l'objet d'une consultation avec les parties prenantes. Ce processus a été suivi d'un appel à candidatures, dans le cadre duquel les parties prenantes ont été invitées à formuler des suggestions sur les systèmes qu'elles souhaiteraient voir évalués.</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800"/>
              </a:spcBef>
              <a:spcAft>
                <a:spcPts val="0"/>
              </a:spcAft>
              <a:buClr>
                <a:schemeClr val="dk1"/>
              </a:buClr>
              <a:buSzPts val="1100"/>
              <a:buFont typeface="Arial"/>
              <a:buChar char="●"/>
            </a:pPr>
            <a:r>
              <a:rPr lang="en-US" sz="1100">
                <a:latin typeface="Arial"/>
                <a:ea typeface="Arial"/>
                <a:cs typeface="Arial"/>
                <a:sym typeface="Arial"/>
              </a:rPr>
              <a:t>L'évaluation a abouti à l'appréciation de la norme norme SA8000, comme étant équivalente et l'Avis 24 (Advice Note 24;ADVICE-40-004-24) en est le résultat.</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0"/>
              </a:spcBef>
              <a:spcAft>
                <a:spcPts val="0"/>
              </a:spcAft>
              <a:buClr>
                <a:schemeClr val="dk1"/>
              </a:buClr>
              <a:buSzPts val="1100"/>
              <a:buFont typeface="Arial"/>
              <a:buChar char="●"/>
            </a:pPr>
            <a:r>
              <a:rPr lang="en-US" sz="1100">
                <a:latin typeface="Arial"/>
                <a:ea typeface="Arial"/>
                <a:cs typeface="Arial"/>
                <a:sym typeface="Arial"/>
              </a:rPr>
              <a:t>Cela signifie que les organisations qui ont un certificat SA8000 valide peuvent démontrer leur conformité avec les CLR en donnant accès aux rapports, etc. de leur audit SA8000. </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0"/>
              </a:spcBef>
              <a:spcAft>
                <a:spcPts val="0"/>
              </a:spcAft>
              <a:buClr>
                <a:schemeClr val="dk1"/>
              </a:buClr>
              <a:buSzPts val="1100"/>
              <a:buFont typeface="Arial"/>
              <a:buChar char="●"/>
            </a:pPr>
            <a:r>
              <a:rPr lang="en-US" sz="1100">
                <a:latin typeface="Arial"/>
                <a:ea typeface="Arial"/>
                <a:cs typeface="Arial"/>
                <a:sym typeface="Arial"/>
              </a:rPr>
              <a:t>L'auditeur de l'OC inclura ces informations dans son rapport d'évaluation et veillera à vérifier l'authenticité du certificat SA8000. </a:t>
            </a:r>
            <a:endParaRPr sz="1100">
              <a:latin typeface="Arial"/>
              <a:ea typeface="Arial"/>
              <a:cs typeface="Arial"/>
              <a:sym typeface="Arial"/>
            </a:endParaRPr>
          </a:p>
          <a:p>
            <a:pPr marL="450215" lvl="0" indent="-179705" algn="l" rtl="0">
              <a:lnSpc>
                <a:spcPct val="107916"/>
              </a:lnSpc>
              <a:spcBef>
                <a:spcPts val="0"/>
              </a:spcBef>
              <a:spcAft>
                <a:spcPts val="0"/>
              </a:spcAft>
              <a:buClr>
                <a:schemeClr val="dk1"/>
              </a:buClr>
              <a:buSzPts val="1100"/>
              <a:buFont typeface="Arial"/>
              <a:buNone/>
            </a:pPr>
            <a:endParaRPr sz="1100"/>
          </a:p>
          <a:p>
            <a:pPr marL="450215" lvl="0" indent="-179705"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Plus d'informations</a:t>
            </a:r>
            <a:endParaRPr sz="1100" b="1">
              <a:latin typeface="Arial"/>
              <a:ea typeface="Arial"/>
              <a:cs typeface="Arial"/>
              <a:sym typeface="Arial"/>
            </a:endParaRPr>
          </a:p>
          <a:p>
            <a:pPr marL="27051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SA8000 est une certification d'audit social de l’ONG SAI (Social Accountability International). Cette norme est basée sur la norme ISO 17021.</a:t>
            </a:r>
            <a:endParaRPr sz="1100">
              <a:latin typeface="Arial"/>
              <a:ea typeface="Arial"/>
              <a:cs typeface="Arial"/>
              <a:sym typeface="Arial"/>
            </a:endParaRPr>
          </a:p>
          <a:p>
            <a:pPr marL="27051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La certification SA8000 se concentre sur les systèmes de gestion des organisations en matière de droits des travailleurs et vise une amélioration continue, avec des audits réguliers pour maintenir la certification.</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915" name="Google Shape;915;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9" name="Google Shape;92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8" name="Google Shape;93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Dans le champ d’application de la certification, des accords de sous-traitance peuvent être utilisés pour externaliser des activités. Cela signifie que les travailleurs de ces activités sont inclus dans l'évaluation (section 13).</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2286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Comment traiter ce problème ?</a:t>
            </a:r>
            <a:endParaRPr sz="1100">
              <a:latin typeface="Arial"/>
              <a:ea typeface="Arial"/>
              <a:cs typeface="Arial"/>
              <a:sym typeface="Arial"/>
            </a:endParaRPr>
          </a:p>
          <a:p>
            <a:pPr marL="685800" lvl="1" indent="-298450" algn="just" rtl="0">
              <a:spcBef>
                <a:spcPts val="0"/>
              </a:spcBef>
              <a:spcAft>
                <a:spcPts val="0"/>
              </a:spcAft>
              <a:buClr>
                <a:schemeClr val="dk1"/>
              </a:buClr>
              <a:buSzPts val="1100"/>
              <a:buFont typeface="Arial"/>
              <a:buChar char="o"/>
            </a:pPr>
            <a:r>
              <a:rPr lang="en-US" sz="1100">
                <a:latin typeface="Arial"/>
                <a:ea typeface="Arial"/>
                <a:cs typeface="Arial"/>
                <a:sym typeface="Arial"/>
              </a:rPr>
              <a:t>Les parties prenantes (organismes de certification) ont demandé àFSC de fournir une référence normative, afin qu'il soit clair que cela doit être évalué et que la manière de le faire soit appliquée de la même manière dans tous les cas. Cette discussion initiale en 2022 a été le point de départ de la création de l'Advice Note 23 (40-004-23).</a:t>
            </a:r>
            <a:endParaRPr sz="1100">
              <a:latin typeface="Arial"/>
              <a:ea typeface="Arial"/>
              <a:cs typeface="Arial"/>
              <a:sym typeface="Arial"/>
            </a:endParaRPr>
          </a:p>
          <a:p>
            <a:pPr marL="6858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2286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première version de l'Advice Note 23 est entrée en vigueur le 1er juillet 2023. Depuis son introduction, FSC a reçu divers retours de parties prenantes exprimant leurs préoccupations et des demandes de changement.Une nouvelle version a donc été publiée en août 2024, visant à répondre à ces préoccupations et à fournir des éclaircissements. </a:t>
            </a:r>
            <a:endParaRPr sz="1100">
              <a:latin typeface="Arial"/>
              <a:ea typeface="Arial"/>
              <a:cs typeface="Arial"/>
              <a:sym typeface="Arial"/>
            </a:endParaRPr>
          </a:p>
          <a:p>
            <a:pPr marL="228600" lvl="0" indent="-228600" algn="just" rtl="0">
              <a:lnSpc>
                <a:spcPct val="107916"/>
              </a:lnSpc>
              <a:spcBef>
                <a:spcPts val="0"/>
              </a:spcBef>
              <a:spcAft>
                <a:spcPts val="0"/>
              </a:spcAft>
              <a:buClr>
                <a:schemeClr val="dk1"/>
              </a:buClr>
              <a:buSzPts val="1100"/>
              <a:buFont typeface="Arial"/>
              <a:buNone/>
            </a:pPr>
            <a:endParaRPr sz="1100"/>
          </a:p>
          <a:p>
            <a:pPr marL="0" lvl="0" indent="0" algn="l" rtl="0">
              <a:spcBef>
                <a:spcPts val="800"/>
              </a:spcBef>
              <a:spcAft>
                <a:spcPts val="0"/>
              </a:spcAft>
              <a:buNone/>
            </a:pPr>
            <a:endParaRPr sz="1100">
              <a:latin typeface="Arial"/>
              <a:ea typeface="Arial"/>
              <a:cs typeface="Arial"/>
              <a:sym typeface="Arial"/>
            </a:endParaRPr>
          </a:p>
        </p:txBody>
      </p:sp>
      <p:sp>
        <p:nvSpPr>
          <p:cNvPr id="939" name="Google Shape;939;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4" name="Google Shape;97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Principaux points à retenir :</a:t>
            </a:r>
            <a:endParaRPr sz="1100" b="1">
              <a:latin typeface="Arial"/>
              <a:ea typeface="Arial"/>
              <a:cs typeface="Arial"/>
              <a:sym typeface="Arial"/>
            </a:endParaRPr>
          </a:p>
          <a:p>
            <a:pPr marL="0" lvl="0" indent="45720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Accord d'externalisation</a:t>
            </a:r>
            <a:endParaRPr sz="1100" b="1">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Les contractants mènent des activités dans le cadre de la certification. Par conséquent, les termes de l'accord d'externalisation doivent en tenir compte. L'engagement envers les CLR doit être clairement mentionné ou un accord distinct doit être conclu entre le contractant et l'organisation à ce sujet. </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Auto-évaluation</a:t>
            </a:r>
            <a:endParaRPr sz="1100" b="1">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L'organisation doit inclure les sous-traitants dans son auto-évaluation et leur expliquer comment se conformer aux CLR. Si ce n'est pas le cas, le contractant peut fournir l'auto-évaluation à sa place.</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 L'OC doit s'assurer que les deux exigences sont respectées. Vérification de l'accord d'externalisation et de l'auto-évaluation (voir la section 11 du document 20-011)</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975" name="Google Shape;975;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4"/>
        <p:cNvGrpSpPr/>
        <p:nvPr/>
      </p:nvGrpSpPr>
      <p:grpSpPr>
        <a:xfrm>
          <a:off x="0" y="0"/>
          <a:ext cx="0" cy="0"/>
          <a:chOff x="0" y="0"/>
          <a:chExt cx="0" cy="0"/>
        </a:xfrm>
      </p:grpSpPr>
      <p:sp>
        <p:nvSpPr>
          <p:cNvPr id="985" name="Google Shape;98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6" name="Google Shape;986;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En plus de l'engagement et de la description de la manière dont ils se conforment aux CLR, il y a un élément supplémentaire.</a:t>
            </a: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L'OC est chargé d'évaluer l'accord d'externalisation de l'entrepreneur comme étant élevé ou faible. Pour ce faire, il examine l'évaluation précédente dans le cadre du processus d'audit FSC, les plaintes et d'autres audits. Pour une évaluation correcte, l'organisation, si elle est concernée, doit fournir des informations supplémentaires à l'OC, par exemple des preuves et des rapports d'audit.</a:t>
            </a: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Le tableau présente les différentes évaluations : faible, élevé, où le risque élevé automatique inclut les personnes ayant déjà fait l'objet d'une NC ou d'une plainte. </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987" name="Google Shape;987;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8" name="Google Shape;99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9" name="Google Shape;99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69850" algn="just" rtl="0">
              <a:spcBef>
                <a:spcPts val="0"/>
              </a:spcBef>
              <a:spcAft>
                <a:spcPts val="0"/>
              </a:spcAft>
              <a:buClr>
                <a:schemeClr val="dk1"/>
              </a:buClr>
              <a:buSzPts val="1100"/>
              <a:buChar char="∙"/>
            </a:pPr>
            <a:r>
              <a:rPr lang="en-US" sz="1100">
                <a:latin typeface="Arial"/>
                <a:ea typeface="Arial"/>
                <a:cs typeface="Arial"/>
                <a:sym typeface="Arial"/>
              </a:rPr>
              <a:t>Si l'accord d'externalisation est considéré comme présentant un risque élevé, une évaluation sur place est requise, mais un échantillonnage peut être appliqué conformément à la clause 9.6 de la norme FSC-STD-20-011. </a:t>
            </a:r>
            <a:endParaRPr sz="1100">
              <a:latin typeface="Arial"/>
              <a:ea typeface="Arial"/>
              <a:cs typeface="Arial"/>
              <a:sym typeface="Arial"/>
            </a:endParaRPr>
          </a:p>
          <a:p>
            <a:pPr marL="457200" lvl="0" indent="0" algn="just" rtl="0">
              <a:lnSpc>
                <a:spcPct val="107916"/>
              </a:lnSpc>
              <a:spcBef>
                <a:spcPts val="0"/>
              </a:spcBef>
              <a:spcAft>
                <a:spcPts val="0"/>
              </a:spcAft>
              <a:buNone/>
            </a:pPr>
            <a:endParaRPr sz="1100">
              <a:latin typeface="Arial"/>
              <a:ea typeface="Arial"/>
              <a:cs typeface="Arial"/>
              <a:sym typeface="Arial"/>
            </a:endParaRPr>
          </a:p>
          <a:p>
            <a:pPr marL="0" lvl="0" indent="-69850" algn="just" rtl="0">
              <a:spcBef>
                <a:spcPts val="0"/>
              </a:spcBef>
              <a:spcAft>
                <a:spcPts val="0"/>
              </a:spcAft>
              <a:buClr>
                <a:schemeClr val="dk1"/>
              </a:buClr>
              <a:buSzPts val="1100"/>
              <a:buFont typeface="Noto Sans Symbols"/>
              <a:buChar char="∙"/>
            </a:pPr>
            <a:r>
              <a:rPr lang="en-US" sz="1100">
                <a:latin typeface="Arial"/>
                <a:ea typeface="Arial"/>
                <a:cs typeface="Arial"/>
                <a:sym typeface="Arial"/>
              </a:rPr>
              <a:t>Si l'accord d'externalisation est considéré comme présentant un risque faible, l'OC n'est pas tenu de procéder à un audit, mais seulement de vérifier la documentation et de s'assurer que tout changement est clairement indiqué. Ceci peut également s'appliquer à l'échantillonnage conformément à la clause 9.6 de la norme FSC-STD-20-011.</a:t>
            </a:r>
            <a:endParaRPr sz="1800">
              <a:latin typeface="Arial"/>
              <a:ea typeface="Arial"/>
              <a:cs typeface="Arial"/>
              <a:sym typeface="Arial"/>
            </a:endParaRPr>
          </a:p>
        </p:txBody>
      </p:sp>
      <p:sp>
        <p:nvSpPr>
          <p:cNvPr id="1000" name="Google Shape;1000;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3" name="Google Shape;101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9" name="Google Shape;55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L'ordre du jour de ce module inclut une présentation ducontexte des CLR, les exigences pour les titulaires de certificats et les organismes de certification - ce que beaucoup d'entre vous, en tant qu'auditeurs, sont tenus de rechercher -, quelques notions de base sur l’identification d'une non-conformité, avec mention d'autres systèmes et de l'externalisation. </a:t>
            </a:r>
            <a:endParaRPr sz="1100">
              <a:latin typeface="Arial"/>
              <a:ea typeface="Arial"/>
              <a:cs typeface="Arial"/>
              <a:sym typeface="Arial"/>
            </a:endParaRPr>
          </a:p>
          <a:p>
            <a:pPr marL="457200" lvl="0" indent="-298450" algn="just" rtl="0">
              <a:lnSpc>
                <a:spcPct val="107916"/>
              </a:lnSpc>
              <a:spcBef>
                <a:spcPts val="0"/>
              </a:spcBef>
              <a:spcAft>
                <a:spcPts val="800"/>
              </a:spcAft>
              <a:buClr>
                <a:schemeClr val="dk1"/>
              </a:buClr>
              <a:buSzPts val="1100"/>
              <a:buFont typeface="Arial"/>
              <a:buChar char="●"/>
            </a:pPr>
            <a:r>
              <a:rPr lang="en-US" sz="1100">
                <a:latin typeface="Arial"/>
                <a:ea typeface="Arial"/>
                <a:cs typeface="Arial"/>
                <a:sym typeface="Arial"/>
              </a:rPr>
              <a:t>Dans le module suivant (module 2), plus de détails seront fournis sur les définitions et les exigences de la section 7, donc ces diapositives sont de premier ordre. </a:t>
            </a:r>
            <a:endParaRPr sz="1500">
              <a:latin typeface="Arial"/>
              <a:ea typeface="Arial"/>
              <a:cs typeface="Arial"/>
              <a:sym typeface="Arial"/>
            </a:endParaRPr>
          </a:p>
        </p:txBody>
      </p:sp>
      <p:sp>
        <p:nvSpPr>
          <p:cNvPr id="560" name="Google Shape;56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7" name="Google Shape;56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69850" algn="just" rtl="0">
              <a:spcBef>
                <a:spcPts val="0"/>
              </a:spcBef>
              <a:spcAft>
                <a:spcPts val="0"/>
              </a:spcAft>
              <a:buClr>
                <a:schemeClr val="dk1"/>
              </a:buClr>
              <a:buSzPts val="1100"/>
              <a:buChar char="∙"/>
            </a:pPr>
            <a:r>
              <a:rPr lang="en-US" sz="1100">
                <a:latin typeface="Arial"/>
                <a:ea typeface="Arial"/>
                <a:cs typeface="Arial"/>
                <a:sym typeface="Arial"/>
              </a:rPr>
              <a:t>GF (FM) - protection des travailleurs dans les forêts</a:t>
            </a:r>
            <a:endParaRPr sz="1100">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CdC (CoC) - protection des travailleurs tout au long de la chaîne de valeur, lorsque les matériaux forestiers proviennent de forêts certifiées FSC bien gérées, de matériaux récupérés ou d'autres sources contrôlées. Celal donne l'assurance que cette chaîne de contrôle est sûre. </a:t>
            </a:r>
            <a:endParaRPr sz="1100">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Il est utile de rappeler où se situe la CoC dans la chaîne de valeur du FSC. La chaîne de contrôle FSC (CoC) est le chemin parcouru par les produits depuis la forêt ou, dans le cas de matériaux recyclés, depuis le moment où le matériau est récupéré, jusqu'au point où le produit est vendu avec une mention FSC et/ou est fini et labellisé FSC.</a:t>
            </a:r>
            <a:endParaRPr sz="1100" b="1">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En ce qui concerne les droits des travailleurs, FSC ne veut pas seulement s'assurer que les travailleurs de la forêt sont protégés, mais aussi que ceux qui se trouvent le long de la chaîne d'approvisionnement le sont également.</a:t>
            </a:r>
            <a:endParaRPr sz="1800">
              <a:latin typeface="Arial"/>
              <a:ea typeface="Arial"/>
              <a:cs typeface="Arial"/>
              <a:sym typeface="Arial"/>
            </a:endParaRPr>
          </a:p>
        </p:txBody>
      </p:sp>
      <p:sp>
        <p:nvSpPr>
          <p:cNvPr id="568" name="Google Shape;56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stratégie du FSC, qui est révisée tous les 5 ans, comporte actuellement 3 piliers, dans lesquels le soutien aux droits des travailleurs s'inscrit dans la stratégie 2.4 de la section Transform Markets, par laquelle FSC vise à augmenter les bénéfices pour les peuples indigènes, les communautés, les petits exploitants et les travailleurs.</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Dans la chaîne de contrôle, il faut s'engager à respecter les valeurs  FSC et à se conformer aux CLR. </a:t>
            </a:r>
            <a:endParaRPr sz="1800" b="1">
              <a:latin typeface="Arial"/>
              <a:ea typeface="Arial"/>
              <a:cs typeface="Arial"/>
              <a:sym typeface="Arial"/>
            </a:endParaRPr>
          </a:p>
        </p:txBody>
      </p:sp>
      <p:sp>
        <p:nvSpPr>
          <p:cNvPr id="602" name="Google Shape;60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4" name="Google Shape;6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3 objectifs de haut niveau à atteindre d'ici 2026.</a:t>
            </a:r>
            <a:br>
              <a:rPr lang="en-US" sz="1100">
                <a:latin typeface="Arial"/>
                <a:ea typeface="Arial"/>
                <a:cs typeface="Arial"/>
                <a:sym typeface="Arial"/>
              </a:rPr>
            </a:br>
            <a:r>
              <a:rPr lang="en-US" sz="1100">
                <a:latin typeface="Arial"/>
                <a:ea typeface="Arial"/>
                <a:cs typeface="Arial"/>
                <a:sym typeface="Arial"/>
              </a:rPr>
              <a:t>Pour faire progresser la diversité et le genre au sein du FSC, une feuille de route a été élaborée au moyen d'un Cadre Stratégique. Pour mettre en œuvre le Cadre Stratégique 2021-2026 sur la diversité et le genre,  FSC a commencé en 2023 à intégrer le genre et la diversité au sein de l'organisation.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D'ici à la fin de 2026, les travaux comprennent le renforcement des composantes de genre dans le cadre normatif, y compris les principes et critères, l'amélioration des capacités en matière de genre et le renforcement des indicateurs.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Lié à la stratégie, FSC dispose également d'un cadre pour la diversité et le genre, qui suit les mêmes objectifs de haut niveau, mais en les examinant sous l'angle de la diversité et du genre.</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Actuellement, il est bon de garder à l'esprit la manière dont cet élément est couvert dans la CoC, sous le point  discrimination de la clause 7.4 (FSC-STD-40-004), et de garder à l'esprit les changements futurs potentiels des cadres normatifs pour intégrer davantage l'objectif de l'intégration du genre. </a:t>
            </a:r>
            <a:endParaRPr sz="1800">
              <a:latin typeface="Arial"/>
              <a:ea typeface="Arial"/>
              <a:cs typeface="Arial"/>
              <a:sym typeface="Arial"/>
            </a:endParaRPr>
          </a:p>
        </p:txBody>
      </p:sp>
      <p:sp>
        <p:nvSpPr>
          <p:cNvPr id="615" name="Google Shape;6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9" name="Google Shape;62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Quel est donc le rôle des droits des travailleurs au sein du FSC ? </a:t>
            </a:r>
            <a:br>
              <a:rPr lang="en-US" sz="1100">
                <a:latin typeface="Arial"/>
                <a:ea typeface="Arial"/>
                <a:cs typeface="Arial"/>
                <a:sym typeface="Arial"/>
              </a:rPr>
            </a:br>
            <a:r>
              <a:rPr lang="en-US" sz="1100">
                <a:latin typeface="Arial"/>
                <a:ea typeface="Arial"/>
                <a:cs typeface="Arial"/>
                <a:sym typeface="Arial"/>
              </a:rPr>
              <a:t>FSC s'est engagé depuis longtemps à respecter les conventions de l'Organisation internationale du travail.</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Cet engagement est mentionné dans les principes et critères depuis 1994, et est mis en œuvre dans la politique FSC depuis plus de 20 ans.</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FSC a franchi une étape importante en 2014 (sur la diapositive - " Changement à l'échelle du système "), lorsque le Conseil d'administration a demandé au Secrétariat du FSC de développer une solution à l'échelle du système pour la conformité des titulaires de certificats avec les droits fondamentaux de l'OIT. Cela a ouvert la voie à ce qui est devenu la norme révisée de la chaîne de contrôle (version 3-1), qui est entrée en vigueur en 2021.</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Depuis lors, il y a eu des mises à jour ultérieures concernant les exigences fondamentales en matière de travail, telles que les évaluations d'équivalence, et deux avis importants, qui sont abordés plus loin dans la présentation.</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Les liens ont été fournis sur cette diapositive, pour référence future. </a:t>
            </a:r>
            <a:endParaRPr sz="1100">
              <a:latin typeface="Arial"/>
              <a:ea typeface="Arial"/>
              <a:cs typeface="Arial"/>
              <a:sym typeface="Arial"/>
            </a:endParaRPr>
          </a:p>
          <a:p>
            <a:pPr marL="0" lvl="0" indent="0" algn="l" rtl="0">
              <a:spcBef>
                <a:spcPts val="0"/>
              </a:spcBef>
              <a:spcAft>
                <a:spcPts val="0"/>
              </a:spcAft>
              <a:buNone/>
            </a:pPr>
            <a:endParaRPr/>
          </a:p>
        </p:txBody>
      </p:sp>
      <p:sp>
        <p:nvSpPr>
          <p:cNvPr id="630" name="Google Shape;63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7" name="Google Shape;66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Comme mentionné dans la diapositive précédente, les droits des travailleurs sont couverts par la politique d'association.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Certaines questions ont été posées au FSC sur la façon dont le CLR FSC s'inscrit dans la politique d'association du FSC ou "PFA" (policy for association). La PFA est un accord qui exprime les valeurs partagées par l'organisation. Il stipule que l'organisation ou les organisations ou personnes associées n'autoriseront aucune des 6 activités inacceptables à l'intérieur ou à l'extérieur de leurs opérations certifiées FSC.</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1 de ces 6 activités inacceptables sont “les violations des droits des travailleurs.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Il est important de souligner que, bien que les exigences de la chaîne de contrôle et la PAF couvrent tous deux les droits des travailleurs, il s'agit de deux documents distincts, dont les champs d'application diffèrent.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certification CoC couvre l'organisation et les contractants dans les activités relevant du champ d'application de la certification, tandis que la PFA s'étend à ceux qui ne sont pas réellement titulaires d'un certificat mais qui y sont "associés".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Pour plus d'informations, voir le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lien </a:t>
            </a:r>
            <a:r>
              <a:rPr lang="en-US" sz="1100">
                <a:latin typeface="Arial"/>
                <a:ea typeface="Arial"/>
                <a:cs typeface="Arial"/>
                <a:sym typeface="Arial"/>
              </a:rPr>
              <a:t>Politique d'association</a:t>
            </a:r>
            <a:endParaRPr sz="1800"/>
          </a:p>
        </p:txBody>
      </p:sp>
      <p:sp>
        <p:nvSpPr>
          <p:cNvPr id="668" name="Google Shape;66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8" name="Google Shape;67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Lorsqu'il est fait référence aux "travailleurs", il est important de comprendre ce que nous entendons par là dans le contexte de la norme CoC. </a:t>
            </a:r>
            <a:br>
              <a:rPr lang="en-US" sz="1100">
                <a:latin typeface="Arial"/>
                <a:ea typeface="Arial"/>
                <a:cs typeface="Arial"/>
                <a:sym typeface="Arial"/>
              </a:rPr>
            </a:br>
            <a:r>
              <a:rPr lang="en-US" sz="1100">
                <a:latin typeface="Arial"/>
                <a:ea typeface="Arial"/>
                <a:cs typeface="Arial"/>
                <a:sym typeface="Arial"/>
              </a:rPr>
              <a:t>FSC les définit comme suit : </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i="1">
                <a:latin typeface="Arial"/>
                <a:ea typeface="Arial"/>
                <a:cs typeface="Arial"/>
                <a:sym typeface="Arial"/>
              </a:rPr>
              <a:t>Tous les travailleurs salariés, y compris les fonctionnaires et les travailleurs indépendants. </a:t>
            </a:r>
            <a:endParaRPr sz="1100">
              <a:latin typeface="Arial"/>
              <a:ea typeface="Arial"/>
              <a:cs typeface="Arial"/>
              <a:sym typeface="Arial"/>
            </a:endParaRPr>
          </a:p>
          <a:p>
            <a:pPr marL="914400" lvl="1" indent="-298450" algn="just" rtl="0">
              <a:spcBef>
                <a:spcPts val="0"/>
              </a:spcBef>
              <a:spcAft>
                <a:spcPts val="0"/>
              </a:spcAft>
              <a:buClr>
                <a:schemeClr val="dk1"/>
              </a:buClr>
              <a:buSzPts val="1100"/>
              <a:buFont typeface="Arial"/>
              <a:buChar char="o"/>
            </a:pPr>
            <a:r>
              <a:rPr lang="en-US" sz="1100" i="1">
                <a:latin typeface="Arial"/>
                <a:ea typeface="Arial"/>
                <a:cs typeface="Arial"/>
                <a:sym typeface="Arial"/>
              </a:rPr>
              <a:t>Cela inclut les employés à temps partiel et les saisonniers, de tous rangs et catégories, y compris les ouvriers, les administrateurs, les superviseurs, les cadres, les employés des entrepreneurs ainsi que les entrepreneurs indépendants et les sous-traitants. </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Il ne s'agit pas seulement de protéger les employés directs des titulaires de certificats !</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	La définition figure à l'annexe E de la norme CoC.</a:t>
            </a:r>
            <a:endParaRPr sz="1100">
              <a:latin typeface="Arial"/>
              <a:ea typeface="Arial"/>
              <a:cs typeface="Arial"/>
              <a:sym typeface="Arial"/>
            </a:endParaRPr>
          </a:p>
        </p:txBody>
      </p:sp>
      <p:sp>
        <p:nvSpPr>
          <p:cNvPr id="679" name="Google Shape;67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youtube.com/user/fsccanada?feature=results_main" TargetMode="External"/><Relationship Id="rId7" Type="http://schemas.openxmlformats.org/officeDocument/2006/relationships/hyperlink" Target="http://www.facebook.com/pages/FSC-Canada/183332455018035" TargetMode="External"/><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hyperlink" Target="https://www.instagram.com/fsc_canada/?hl=en" TargetMode="External"/><Relationship Id="rId5" Type="http://schemas.openxmlformats.org/officeDocument/2006/relationships/hyperlink" Target="https://www.linkedin.com/company/fsccanada/" TargetMode="External"/><Relationship Id="rId4" Type="http://schemas.openxmlformats.org/officeDocument/2006/relationships/hyperlink" Target="https://twitter.com/fsc_canada"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light image">
  <p:cSld name="Title Slide-light image">
    <p:spTree>
      <p:nvGrpSpPr>
        <p:cNvPr id="1" name="Shape 17"/>
        <p:cNvGrpSpPr/>
        <p:nvPr/>
      </p:nvGrpSpPr>
      <p:grpSpPr>
        <a:xfrm>
          <a:off x="0" y="0"/>
          <a:ext cx="0" cy="0"/>
          <a:chOff x="0" y="0"/>
          <a:chExt cx="0" cy="0"/>
        </a:xfrm>
      </p:grpSpPr>
      <p:sp>
        <p:nvSpPr>
          <p:cNvPr id="18" name="Google Shape;18;p31"/>
          <p:cNvSpPr>
            <a:spLocks noGrp="1"/>
          </p:cNvSpPr>
          <p:nvPr>
            <p:ph type="pic" idx="2"/>
          </p:nvPr>
        </p:nvSpPr>
        <p:spPr>
          <a:xfrm>
            <a:off x="719400" y="1"/>
            <a:ext cx="10753200" cy="6858000"/>
          </a:xfrm>
          <a:prstGeom prst="rect">
            <a:avLst/>
          </a:prstGeom>
          <a:solidFill>
            <a:srgbClr val="D8D8D8"/>
          </a:solidFill>
          <a:ln>
            <a:noFill/>
          </a:ln>
        </p:spPr>
      </p:sp>
      <p:sp>
        <p:nvSpPr>
          <p:cNvPr id="19" name="Google Shape;19;p31"/>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1"/>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21" name="Google Shape;21;p31"/>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 name="Google Shape;22;p31"/>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 name="Google Shape;23;p31"/>
          <p:cNvSpPr>
            <a:spLocks noGrp="1"/>
          </p:cNvSpPr>
          <p:nvPr>
            <p:ph type="body" idx="3"/>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4" name="Google Shape;24;p3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pic>
        <p:nvPicPr>
          <p:cNvPr id="25" name="Google Shape;25;p31" descr="A picture containing text&#10;&#10;Description automatically generated"/>
          <p:cNvPicPr preferRelativeResize="0"/>
          <p:nvPr/>
        </p:nvPicPr>
        <p:blipFill rotWithShape="1">
          <a:blip r:embed="rId2">
            <a:alphaModFix/>
          </a:blip>
          <a:srcRect/>
          <a:stretch/>
        </p:blipFill>
        <p:spPr>
          <a:xfrm>
            <a:off x="9160219" y="5562698"/>
            <a:ext cx="1976093" cy="87981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6"/>
        <p:cNvGrpSpPr/>
        <p:nvPr/>
      </p:nvGrpSpPr>
      <p:grpSpPr>
        <a:xfrm>
          <a:off x="0" y="0"/>
          <a:ext cx="0" cy="0"/>
          <a:chOff x="0" y="0"/>
          <a:chExt cx="0" cy="0"/>
        </a:xfrm>
      </p:grpSpPr>
      <p:sp>
        <p:nvSpPr>
          <p:cNvPr id="87" name="Google Shape;87;p37"/>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88" name="Google Shape;88;p37"/>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3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91" name="Google Shape;91;p3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Header-image">
  <p:cSld name="1_Section Header-image">
    <p:spTree>
      <p:nvGrpSpPr>
        <p:cNvPr id="1" name="Shape 92"/>
        <p:cNvGrpSpPr/>
        <p:nvPr/>
      </p:nvGrpSpPr>
      <p:grpSpPr>
        <a:xfrm>
          <a:off x="0" y="0"/>
          <a:ext cx="0" cy="0"/>
          <a:chOff x="0" y="0"/>
          <a:chExt cx="0" cy="0"/>
        </a:xfrm>
      </p:grpSpPr>
      <p:sp>
        <p:nvSpPr>
          <p:cNvPr id="93" name="Google Shape;93;p39"/>
          <p:cNvSpPr>
            <a:spLocks noGrp="1"/>
          </p:cNvSpPr>
          <p:nvPr>
            <p:ph type="pic" idx="2"/>
          </p:nvPr>
        </p:nvSpPr>
        <p:spPr>
          <a:xfrm>
            <a:off x="0" y="1"/>
            <a:ext cx="12192000" cy="6858000"/>
          </a:xfrm>
          <a:prstGeom prst="rect">
            <a:avLst/>
          </a:prstGeom>
          <a:solidFill>
            <a:srgbClr val="D8D8D8"/>
          </a:solidFill>
          <a:ln>
            <a:noFill/>
          </a:ln>
        </p:spPr>
      </p:sp>
      <p:sp>
        <p:nvSpPr>
          <p:cNvPr id="94" name="Google Shape;94;p39"/>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95" name="Google Shape;95;p39"/>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6" name="Google Shape;96;p39"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97"/>
        <p:cNvGrpSpPr/>
        <p:nvPr/>
      </p:nvGrpSpPr>
      <p:grpSpPr>
        <a:xfrm>
          <a:off x="0" y="0"/>
          <a:ext cx="0" cy="0"/>
          <a:chOff x="0" y="0"/>
          <a:chExt cx="0" cy="0"/>
        </a:xfrm>
      </p:grpSpPr>
      <p:sp>
        <p:nvSpPr>
          <p:cNvPr id="98" name="Google Shape;98;p40"/>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9" name="Google Shape;99;p40"/>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40"/>
          <p:cNvPicPr preferRelativeResize="0"/>
          <p:nvPr/>
        </p:nvPicPr>
        <p:blipFill rotWithShape="1">
          <a:blip r:embed="rId2">
            <a:alphaModFix/>
          </a:blip>
          <a:srcRect/>
          <a:stretch/>
        </p:blipFill>
        <p:spPr>
          <a:xfrm>
            <a:off x="7787692" y="2529091"/>
            <a:ext cx="2017653" cy="899814"/>
          </a:xfrm>
          <a:prstGeom prst="rect">
            <a:avLst/>
          </a:prstGeom>
          <a:noFill/>
          <a:ln>
            <a:noFill/>
          </a:ln>
        </p:spPr>
      </p:pic>
      <p:sp>
        <p:nvSpPr>
          <p:cNvPr id="101" name="Google Shape;101;p40"/>
          <p:cNvSpPr>
            <a:spLocks noGrp="1"/>
          </p:cNvSpPr>
          <p:nvPr>
            <p:ph type="pic" idx="2"/>
          </p:nvPr>
        </p:nvSpPr>
        <p:spPr>
          <a:xfrm>
            <a:off x="0" y="-2"/>
            <a:ext cx="12192000" cy="6876000"/>
          </a:xfrm>
          <a:prstGeom prst="rect">
            <a:avLst/>
          </a:prstGeom>
          <a:solidFill>
            <a:srgbClr val="D8D8D8"/>
          </a:solidFill>
          <a:ln>
            <a:noFill/>
          </a:ln>
        </p:spPr>
      </p:sp>
      <p:sp>
        <p:nvSpPr>
          <p:cNvPr id="102" name="Google Shape;102;p40"/>
          <p:cNvSpPr txBox="1"/>
          <p:nvPr/>
        </p:nvSpPr>
        <p:spPr>
          <a:xfrm>
            <a:off x="7916652" y="3928056"/>
            <a:ext cx="3321238" cy="255645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2"/>
              </a:buClr>
              <a:buSzPts val="1600"/>
              <a:buFont typeface="Arial"/>
              <a:buNone/>
            </a:pPr>
            <a:r>
              <a:rPr lang="en-US" sz="1600" b="0" cap="none">
                <a:solidFill>
                  <a:schemeClr val="lt2"/>
                </a:solidFill>
                <a:latin typeface="Arial"/>
                <a:ea typeface="Arial"/>
                <a:cs typeface="Arial"/>
                <a:sym typeface="Arial"/>
              </a:rPr>
              <a:t>Forest Stewardship Council</a:t>
            </a:r>
            <a:r>
              <a:rPr lang="en-US" sz="1600" b="0" cap="none" baseline="30000">
                <a:solidFill>
                  <a:schemeClr val="lt2"/>
                </a:solidFill>
                <a:latin typeface="Arial"/>
                <a:ea typeface="Arial"/>
                <a:cs typeface="Arial"/>
                <a:sym typeface="Arial"/>
              </a:rPr>
              <a:t>®</a:t>
            </a:r>
            <a:r>
              <a:rPr lang="en-US" sz="1600" b="0" cap="none">
                <a:solidFill>
                  <a:schemeClr val="lt2"/>
                </a:solidFill>
                <a:latin typeface="Arial"/>
                <a:ea typeface="Arial"/>
                <a:cs typeface="Arial"/>
                <a:sym typeface="Arial"/>
              </a:rPr>
              <a:t> </a:t>
            </a:r>
            <a:br>
              <a:rPr lang="en-US" sz="1600" b="0" cap="none">
                <a:solidFill>
                  <a:schemeClr val="lt2"/>
                </a:solidFill>
                <a:latin typeface="Arial"/>
                <a:ea typeface="Arial"/>
                <a:cs typeface="Arial"/>
                <a:sym typeface="Arial"/>
              </a:rPr>
            </a:br>
            <a:r>
              <a:rPr lang="en-US" sz="1600" b="0" cap="none">
                <a:solidFill>
                  <a:schemeClr val="lt2"/>
                </a:solidFill>
                <a:latin typeface="Arial"/>
                <a:ea typeface="Arial"/>
                <a:cs typeface="Arial"/>
                <a:sym typeface="Arial"/>
              </a:rPr>
              <a:t>FSC</a:t>
            </a:r>
            <a:r>
              <a:rPr lang="en-US" sz="1600" b="0" cap="none" baseline="30000">
                <a:solidFill>
                  <a:schemeClr val="lt2"/>
                </a:solidFill>
                <a:latin typeface="Arial"/>
                <a:ea typeface="Arial"/>
                <a:cs typeface="Arial"/>
                <a:sym typeface="Arial"/>
              </a:rPr>
              <a:t> ®</a:t>
            </a:r>
            <a:r>
              <a:rPr lang="en-US" sz="1600" b="0" cap="none">
                <a:solidFill>
                  <a:schemeClr val="lt2"/>
                </a:solidFill>
                <a:latin typeface="Arial"/>
                <a:ea typeface="Arial"/>
                <a:cs typeface="Arial"/>
                <a:sym typeface="Arial"/>
              </a:rPr>
              <a:t> International</a:t>
            </a:r>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F001000</a:t>
            </a:r>
            <a:endParaRPr/>
          </a:p>
          <a:p>
            <a:pPr marL="0" marR="0" lvl="0" indent="0" algn="l" rtl="0">
              <a:lnSpc>
                <a:spcPct val="100000"/>
              </a:lnSpc>
              <a:spcBef>
                <a:spcPts val="800"/>
              </a:spcBef>
              <a:spcAft>
                <a:spcPts val="0"/>
              </a:spcAft>
              <a:buClr>
                <a:schemeClr val="lt1"/>
              </a:buClr>
              <a:buSzPts val="1400"/>
              <a:buFont typeface="Arial"/>
              <a:buNone/>
            </a:pPr>
            <a:r>
              <a:rPr lang="en-US" sz="1400" b="0" cap="none">
                <a:solidFill>
                  <a:schemeClr val="lt1"/>
                </a:solidFill>
                <a:latin typeface="Arial"/>
                <a:ea typeface="Arial"/>
                <a:cs typeface="Arial"/>
                <a:sym typeface="Arial"/>
              </a:rPr>
              <a:t>www.fsc.org</a:t>
            </a:r>
            <a:endParaRPr sz="1600" b="0" cap="none">
              <a:solidFill>
                <a:schemeClr val="lt1"/>
              </a:solidFill>
              <a:latin typeface="Arial"/>
              <a:ea typeface="Arial"/>
              <a:cs typeface="Arial"/>
              <a:sym typeface="Arial"/>
            </a:endParaRPr>
          </a:p>
        </p:txBody>
      </p:sp>
      <p:sp>
        <p:nvSpPr>
          <p:cNvPr id="103" name="Google Shape;103;p40">
            <a:hlinkClick r:id="rId3"/>
          </p:cNvPr>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4" name="Google Shape;104;p40">
            <a:hlinkClick r:id="rId4"/>
          </p:cNvPr>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5" name="Google Shape;105;p40">
            <a:hlinkClick r:id="rId5"/>
          </p:cNvPr>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6" name="Google Shape;106;p40">
            <a:hlinkClick r:id="rId6"/>
          </p:cNvPr>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7" name="Google Shape;107;p40">
            <a:hlinkClick r:id="rId7"/>
          </p:cNvPr>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nvGrpSpPr>
          <p:cNvPr id="108" name="Google Shape;108;p40"/>
          <p:cNvGrpSpPr/>
          <p:nvPr/>
        </p:nvGrpSpPr>
        <p:grpSpPr>
          <a:xfrm>
            <a:off x="9783086" y="4591754"/>
            <a:ext cx="242382" cy="242383"/>
            <a:chOff x="8859298" y="1133499"/>
            <a:chExt cx="1503391" cy="1503393"/>
          </a:xfrm>
        </p:grpSpPr>
        <p:sp>
          <p:nvSpPr>
            <p:cNvPr id="109" name="Google Shape;109;p40"/>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0" name="Google Shape;110;p40" descr="A green logo with a black background&#10;&#10;Description automatically generated"/>
            <p:cNvPicPr preferRelativeResize="0"/>
            <p:nvPr/>
          </p:nvPicPr>
          <p:blipFill rotWithShape="1">
            <a:blip r:embed="rId8">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pening slide-white logo">
  <p:cSld name="Opening slide-white logo">
    <p:spTree>
      <p:nvGrpSpPr>
        <p:cNvPr id="1" name="Shape 111"/>
        <p:cNvGrpSpPr/>
        <p:nvPr/>
      </p:nvGrpSpPr>
      <p:grpSpPr>
        <a:xfrm>
          <a:off x="0" y="0"/>
          <a:ext cx="0" cy="0"/>
          <a:chOff x="0" y="0"/>
          <a:chExt cx="0" cy="0"/>
        </a:xfrm>
      </p:grpSpPr>
      <p:sp>
        <p:nvSpPr>
          <p:cNvPr id="112" name="Google Shape;112;p44"/>
          <p:cNvSpPr>
            <a:spLocks noGrp="1"/>
          </p:cNvSpPr>
          <p:nvPr>
            <p:ph type="pic" idx="2"/>
          </p:nvPr>
        </p:nvSpPr>
        <p:spPr>
          <a:xfrm>
            <a:off x="719400" y="1"/>
            <a:ext cx="10753200" cy="6858000"/>
          </a:xfrm>
          <a:prstGeom prst="rect">
            <a:avLst/>
          </a:prstGeom>
          <a:solidFill>
            <a:srgbClr val="D8D8D8"/>
          </a:solidFill>
          <a:ln>
            <a:noFill/>
          </a:ln>
        </p:spPr>
      </p:sp>
      <p:sp>
        <p:nvSpPr>
          <p:cNvPr id="113" name="Google Shape;113;p44"/>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4" name="Google Shape;114;p44"/>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5" name="Google Shape;115;p44" descr="A picture containing text&#10;&#10;Description automatically generated"/>
          <p:cNvPicPr preferRelativeResize="0"/>
          <p:nvPr/>
        </p:nvPicPr>
        <p:blipFill rotWithShape="1">
          <a:blip r:embed="rId2">
            <a:alphaModFix/>
          </a:blip>
          <a:srcRect/>
          <a:stretch/>
        </p:blipFill>
        <p:spPr>
          <a:xfrm>
            <a:off x="3936266" y="2271713"/>
            <a:ext cx="4319467" cy="192315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6"/>
        <p:cNvGrpSpPr/>
        <p:nvPr/>
      </p:nvGrpSpPr>
      <p:grpSpPr>
        <a:xfrm>
          <a:off x="0" y="0"/>
          <a:ext cx="0" cy="0"/>
          <a:chOff x="0" y="0"/>
          <a:chExt cx="0" cy="0"/>
        </a:xfrm>
      </p:grpSpPr>
      <p:sp>
        <p:nvSpPr>
          <p:cNvPr id="117" name="Google Shape;117;p45"/>
          <p:cNvSpPr/>
          <p:nvPr/>
        </p:nvSpPr>
        <p:spPr>
          <a:xfrm>
            <a:off x="719400" y="-2"/>
            <a:ext cx="107532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8" name="Google Shape;118;p45"/>
          <p:cNvSpPr>
            <a:spLocks noGrp="1"/>
          </p:cNvSpPr>
          <p:nvPr>
            <p:ph type="pic" idx="2"/>
          </p:nvPr>
        </p:nvSpPr>
        <p:spPr>
          <a:xfrm>
            <a:off x="0" y="0"/>
            <a:ext cx="12192000" cy="6858000"/>
          </a:xfrm>
          <a:prstGeom prst="rect">
            <a:avLst/>
          </a:prstGeom>
          <a:solidFill>
            <a:srgbClr val="D8D8D8"/>
          </a:solidFill>
          <a:ln>
            <a:noFill/>
          </a:ln>
        </p:spPr>
      </p:sp>
      <p:sp>
        <p:nvSpPr>
          <p:cNvPr id="119" name="Google Shape;119;p45"/>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800"/>
              <a:buNone/>
              <a:defRPr sz="1800" b="1" cap="none">
                <a:solidFill>
                  <a:schemeClr val="lt1"/>
                </a:solidFill>
              </a:defRPr>
            </a:lvl1pPr>
            <a:lvl2pPr lvl="1" algn="l">
              <a:lnSpc>
                <a:spcPct val="100000"/>
              </a:lnSpc>
              <a:spcBef>
                <a:spcPts val="1200"/>
              </a:spcBef>
              <a:spcAft>
                <a:spcPts val="0"/>
              </a:spcAft>
              <a:buClr>
                <a:schemeClr val="lt1"/>
              </a:buClr>
              <a:buSzPts val="1800"/>
              <a:buNone/>
              <a:defRPr sz="1800" b="1">
                <a:solidFill>
                  <a:schemeClr val="lt1"/>
                </a:solidFill>
              </a:defRPr>
            </a:lvl2pPr>
            <a:lvl3pPr lvl="2" algn="l">
              <a:lnSpc>
                <a:spcPct val="100000"/>
              </a:lnSpc>
              <a:spcBef>
                <a:spcPts val="600"/>
              </a:spcBef>
              <a:spcAft>
                <a:spcPts val="0"/>
              </a:spcAft>
              <a:buClr>
                <a:schemeClr val="lt1"/>
              </a:buClr>
              <a:buSzPts val="1800"/>
              <a:buNone/>
              <a:defRPr sz="1800" b="1">
                <a:solidFill>
                  <a:schemeClr val="lt1"/>
                </a:solidFill>
              </a:defRPr>
            </a:lvl3pPr>
            <a:lvl4pPr lvl="3" algn="l">
              <a:lnSpc>
                <a:spcPct val="100000"/>
              </a:lnSpc>
              <a:spcBef>
                <a:spcPts val="600"/>
              </a:spcBef>
              <a:spcAft>
                <a:spcPts val="0"/>
              </a:spcAft>
              <a:buClr>
                <a:schemeClr val="lt1"/>
              </a:buClr>
              <a:buSzPts val="1800"/>
              <a:buNone/>
              <a:defRPr sz="1800" b="1">
                <a:solidFill>
                  <a:schemeClr val="lt1"/>
                </a:solidFill>
              </a:defRPr>
            </a:lvl4pPr>
            <a:lvl5pPr lvl="4" algn="l">
              <a:lnSpc>
                <a:spcPct val="100000"/>
              </a:lnSpc>
              <a:spcBef>
                <a:spcPts val="600"/>
              </a:spcBef>
              <a:spcAft>
                <a:spcPts val="0"/>
              </a:spcAft>
              <a:buClr>
                <a:schemeClr val="lt1"/>
              </a:buClr>
              <a:buSzPts val="1800"/>
              <a:buNone/>
              <a:defRPr sz="1800" b="1">
                <a:solidFill>
                  <a:schemeClr val="lt1"/>
                </a:solidFill>
              </a:defRPr>
            </a:lvl5pPr>
            <a:lvl6pPr lvl="5" algn="l">
              <a:lnSpc>
                <a:spcPct val="100000"/>
              </a:lnSpc>
              <a:spcBef>
                <a:spcPts val="600"/>
              </a:spcBef>
              <a:spcAft>
                <a:spcPts val="0"/>
              </a:spcAft>
              <a:buClr>
                <a:schemeClr val="lt1"/>
              </a:buClr>
              <a:buSzPts val="1800"/>
              <a:buNone/>
              <a:defRPr sz="1800" b="1">
                <a:solidFill>
                  <a:schemeClr val="lt1"/>
                </a:solidFill>
              </a:defRPr>
            </a:lvl6pPr>
            <a:lvl7pPr lvl="6" algn="l">
              <a:lnSpc>
                <a:spcPct val="100000"/>
              </a:lnSpc>
              <a:spcBef>
                <a:spcPts val="600"/>
              </a:spcBef>
              <a:spcAft>
                <a:spcPts val="0"/>
              </a:spcAft>
              <a:buClr>
                <a:schemeClr val="lt1"/>
              </a:buClr>
              <a:buSzPts val="1800"/>
              <a:buNone/>
              <a:defRPr sz="1800" b="1">
                <a:solidFill>
                  <a:schemeClr val="lt1"/>
                </a:solidFill>
              </a:defRPr>
            </a:lvl7pPr>
            <a:lvl8pPr lvl="7" algn="l">
              <a:lnSpc>
                <a:spcPct val="100000"/>
              </a:lnSpc>
              <a:spcBef>
                <a:spcPts val="600"/>
              </a:spcBef>
              <a:spcAft>
                <a:spcPts val="0"/>
              </a:spcAft>
              <a:buClr>
                <a:schemeClr val="lt1"/>
              </a:buClr>
              <a:buSzPts val="1800"/>
              <a:buNone/>
              <a:defRPr sz="1800" b="1">
                <a:solidFill>
                  <a:schemeClr val="lt1"/>
                </a:solidFill>
              </a:defRPr>
            </a:lvl8pPr>
            <a:lvl9pPr lvl="8" algn="l">
              <a:lnSpc>
                <a:spcPct val="100000"/>
              </a:lnSpc>
              <a:spcBef>
                <a:spcPts val="600"/>
              </a:spcBef>
              <a:spcAft>
                <a:spcPts val="0"/>
              </a:spcAft>
              <a:buClr>
                <a:schemeClr val="lt1"/>
              </a:buClr>
              <a:buSzPts val="1800"/>
              <a:buNone/>
              <a:defRPr sz="1800" b="1">
                <a:solidFill>
                  <a:schemeClr val="lt1"/>
                </a:solidFill>
              </a:defRPr>
            </a:lvl9pPr>
          </a:lstStyle>
          <a:p>
            <a:endParaRPr/>
          </a:p>
        </p:txBody>
      </p:sp>
      <p:sp>
        <p:nvSpPr>
          <p:cNvPr id="120" name="Google Shape;120;p45"/>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1" name="Google Shape;121;p4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pic>
        <p:nvPicPr>
          <p:cNvPr id="122" name="Google Shape;122;p45" descr="A picture containing text&#10;&#10;Description automatically generated"/>
          <p:cNvPicPr preferRelativeResize="0"/>
          <p:nvPr/>
        </p:nvPicPr>
        <p:blipFill rotWithShape="1">
          <a:blip r:embed="rId2">
            <a:alphaModFix/>
          </a:blip>
          <a:srcRect/>
          <a:stretch/>
        </p:blipFill>
        <p:spPr>
          <a:xfrm>
            <a:off x="9429750" y="5742725"/>
            <a:ext cx="1824968" cy="81253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light image">
  <p:cSld name="Title Slide-light image">
    <p:spTree>
      <p:nvGrpSpPr>
        <p:cNvPr id="1" name="Shape 123"/>
        <p:cNvGrpSpPr/>
        <p:nvPr/>
      </p:nvGrpSpPr>
      <p:grpSpPr>
        <a:xfrm>
          <a:off x="0" y="0"/>
          <a:ext cx="0" cy="0"/>
          <a:chOff x="0" y="0"/>
          <a:chExt cx="0" cy="0"/>
        </a:xfrm>
      </p:grpSpPr>
      <p:sp>
        <p:nvSpPr>
          <p:cNvPr id="124" name="Google Shape;124;p46"/>
          <p:cNvSpPr>
            <a:spLocks noGrp="1"/>
          </p:cNvSpPr>
          <p:nvPr>
            <p:ph type="pic" idx="2"/>
          </p:nvPr>
        </p:nvSpPr>
        <p:spPr>
          <a:xfrm>
            <a:off x="719400" y="1"/>
            <a:ext cx="10753200" cy="6858000"/>
          </a:xfrm>
          <a:prstGeom prst="rect">
            <a:avLst/>
          </a:prstGeom>
          <a:solidFill>
            <a:srgbClr val="D8D8D8"/>
          </a:solidFill>
          <a:ln>
            <a:noFill/>
          </a:ln>
        </p:spPr>
      </p:sp>
      <p:sp>
        <p:nvSpPr>
          <p:cNvPr id="125" name="Google Shape;125;p46"/>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46"/>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127" name="Google Shape;127;p46"/>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8" name="Google Shape;128;p46"/>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9" name="Google Shape;129;p46"/>
          <p:cNvSpPr>
            <a:spLocks noGrp="1"/>
          </p:cNvSpPr>
          <p:nvPr>
            <p:ph type="body" idx="3"/>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30" name="Google Shape;130;p4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pic>
        <p:nvPicPr>
          <p:cNvPr id="131" name="Google Shape;131;p46" descr="A picture containing text&#10;&#10;Description automatically generated"/>
          <p:cNvPicPr preferRelativeResize="0"/>
          <p:nvPr/>
        </p:nvPicPr>
        <p:blipFill rotWithShape="1">
          <a:blip r:embed="rId2">
            <a:alphaModFix/>
          </a:blip>
          <a:srcRect/>
          <a:stretch/>
        </p:blipFill>
        <p:spPr>
          <a:xfrm>
            <a:off x="8969628" y="5537865"/>
            <a:ext cx="2285090" cy="101739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dark image">
  <p:cSld name="Title Slide-dark image">
    <p:spTree>
      <p:nvGrpSpPr>
        <p:cNvPr id="1" name="Shape 132"/>
        <p:cNvGrpSpPr/>
        <p:nvPr/>
      </p:nvGrpSpPr>
      <p:grpSpPr>
        <a:xfrm>
          <a:off x="0" y="0"/>
          <a:ext cx="0" cy="0"/>
          <a:chOff x="0" y="0"/>
          <a:chExt cx="0" cy="0"/>
        </a:xfrm>
      </p:grpSpPr>
      <p:sp>
        <p:nvSpPr>
          <p:cNvPr id="133" name="Google Shape;133;p47"/>
          <p:cNvSpPr>
            <a:spLocks noGrp="1"/>
          </p:cNvSpPr>
          <p:nvPr>
            <p:ph type="pic" idx="2"/>
          </p:nvPr>
        </p:nvSpPr>
        <p:spPr>
          <a:xfrm>
            <a:off x="719400" y="1"/>
            <a:ext cx="10753200" cy="6858000"/>
          </a:xfrm>
          <a:prstGeom prst="rect">
            <a:avLst/>
          </a:prstGeom>
          <a:solidFill>
            <a:srgbClr val="D8D8D8"/>
          </a:solidFill>
          <a:ln>
            <a:noFill/>
          </a:ln>
        </p:spPr>
      </p:sp>
      <p:sp>
        <p:nvSpPr>
          <p:cNvPr id="134" name="Google Shape;134;p47"/>
          <p:cNvSpPr>
            <a:spLocks noGrp="1"/>
          </p:cNvSpPr>
          <p:nvPr>
            <p:ph type="body" idx="1"/>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35" name="Google Shape;135;p47"/>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6" name="Google Shape;136;p47"/>
          <p:cNvSpPr txBox="1">
            <a:spLocks noGrp="1"/>
          </p:cNvSpPr>
          <p:nvPr>
            <p:ph type="subTitle" idx="3"/>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137" name="Google Shape;137;p47"/>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8" name="Google Shape;138;p47"/>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9" name="Google Shape;139;p4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pic>
        <p:nvPicPr>
          <p:cNvPr id="140" name="Google Shape;140;p47" descr="A picture containing text&#10;&#10;Description automatically generated"/>
          <p:cNvPicPr preferRelativeResize="0"/>
          <p:nvPr/>
        </p:nvPicPr>
        <p:blipFill rotWithShape="1">
          <a:blip r:embed="rId2">
            <a:alphaModFix/>
          </a:blip>
          <a:srcRect/>
          <a:stretch/>
        </p:blipFill>
        <p:spPr>
          <a:xfrm>
            <a:off x="8969628" y="5537865"/>
            <a:ext cx="2285090" cy="101739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image">
  <p:cSld name="Section Header-image">
    <p:spTree>
      <p:nvGrpSpPr>
        <p:cNvPr id="1" name="Shape 141"/>
        <p:cNvGrpSpPr/>
        <p:nvPr/>
      </p:nvGrpSpPr>
      <p:grpSpPr>
        <a:xfrm>
          <a:off x="0" y="0"/>
          <a:ext cx="0" cy="0"/>
          <a:chOff x="0" y="0"/>
          <a:chExt cx="0" cy="0"/>
        </a:xfrm>
      </p:grpSpPr>
      <p:sp>
        <p:nvSpPr>
          <p:cNvPr id="142" name="Google Shape;142;p48"/>
          <p:cNvSpPr>
            <a:spLocks noGrp="1"/>
          </p:cNvSpPr>
          <p:nvPr>
            <p:ph type="pic" idx="2"/>
          </p:nvPr>
        </p:nvSpPr>
        <p:spPr>
          <a:xfrm>
            <a:off x="0" y="1"/>
            <a:ext cx="12192000" cy="6858000"/>
          </a:xfrm>
          <a:prstGeom prst="rect">
            <a:avLst/>
          </a:prstGeom>
          <a:solidFill>
            <a:srgbClr val="D8D8D8"/>
          </a:solidFill>
          <a:ln>
            <a:noFill/>
          </a:ln>
        </p:spPr>
      </p:sp>
      <p:sp>
        <p:nvSpPr>
          <p:cNvPr id="143" name="Google Shape;143;p48"/>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44" name="Google Shape;144;p48"/>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48"/>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146"/>
        <p:cNvGrpSpPr/>
        <p:nvPr/>
      </p:nvGrpSpPr>
      <p:grpSpPr>
        <a:xfrm>
          <a:off x="0" y="0"/>
          <a:ext cx="0" cy="0"/>
          <a:chOff x="0" y="0"/>
          <a:chExt cx="0" cy="0"/>
        </a:xfrm>
      </p:grpSpPr>
      <p:sp>
        <p:nvSpPr>
          <p:cNvPr id="147" name="Google Shape;147;p49"/>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8" name="Google Shape;148;p49"/>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9" name="Google Shape;149;p49"/>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Agenda">
  <p:cSld name="Agenda">
    <p:spTree>
      <p:nvGrpSpPr>
        <p:cNvPr id="1" name="Shape 150"/>
        <p:cNvGrpSpPr/>
        <p:nvPr/>
      </p:nvGrpSpPr>
      <p:grpSpPr>
        <a:xfrm>
          <a:off x="0" y="0"/>
          <a:ext cx="0" cy="0"/>
          <a:chOff x="0" y="0"/>
          <a:chExt cx="0" cy="0"/>
        </a:xfrm>
      </p:grpSpPr>
      <p:sp>
        <p:nvSpPr>
          <p:cNvPr id="151" name="Google Shape;151;p50"/>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50"/>
          <p:cNvSpPr txBox="1">
            <a:spLocks noGrp="1"/>
          </p:cNvSpPr>
          <p:nvPr>
            <p:ph type="title"/>
          </p:nvPr>
        </p:nvSpPr>
        <p:spPr>
          <a:xfrm>
            <a:off x="1049628"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3" name="Google Shape;153;p50"/>
          <p:cNvSpPr txBox="1">
            <a:spLocks noGrp="1"/>
          </p:cNvSpPr>
          <p:nvPr>
            <p:ph type="body" idx="1"/>
          </p:nvPr>
        </p:nvSpPr>
        <p:spPr>
          <a:xfrm>
            <a:off x="1049629"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54" name="Google Shape;154;p50"/>
          <p:cNvSpPr txBox="1">
            <a:spLocks noGrp="1"/>
          </p:cNvSpPr>
          <p:nvPr>
            <p:ph type="body" idx="2"/>
          </p:nvPr>
        </p:nvSpPr>
        <p:spPr>
          <a:xfrm>
            <a:off x="6096000"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55" name="Google Shape;155;p50"/>
          <p:cNvSpPr txBox="1">
            <a:spLocks noGrp="1"/>
          </p:cNvSpPr>
          <p:nvPr>
            <p:ph type="dt" idx="10"/>
          </p:nvPr>
        </p:nvSpPr>
        <p:spPr>
          <a:xfrm>
            <a:off x="8248903"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6" name="Google Shape;156;p50"/>
          <p:cNvSpPr txBox="1">
            <a:spLocks noGrp="1"/>
          </p:cNvSpPr>
          <p:nvPr>
            <p:ph type="ftr" idx="11"/>
          </p:nvPr>
        </p:nvSpPr>
        <p:spPr>
          <a:xfrm>
            <a:off x="1055688" y="6288257"/>
            <a:ext cx="7193215"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157" name="Google Shape;157;p5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58" name="Google Shape;158;p50"/>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50"/>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0" name="Google Shape;160;p50"/>
          <p:cNvPicPr preferRelativeResize="0"/>
          <p:nvPr/>
        </p:nvPicPr>
        <p:blipFill rotWithShape="1">
          <a:blip r:embed="rId2">
            <a:alphaModFix/>
          </a:blip>
          <a:srcRect/>
          <a:stretch/>
        </p:blipFill>
        <p:spPr>
          <a:xfrm>
            <a:off x="10128313" y="333375"/>
            <a:ext cx="1008000" cy="44879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Agenda">
  <p:cSld name="Agenda">
    <p:spTree>
      <p:nvGrpSpPr>
        <p:cNvPr id="1" name="Shape 26"/>
        <p:cNvGrpSpPr/>
        <p:nvPr/>
      </p:nvGrpSpPr>
      <p:grpSpPr>
        <a:xfrm>
          <a:off x="0" y="0"/>
          <a:ext cx="0" cy="0"/>
          <a:chOff x="0" y="0"/>
          <a:chExt cx="0" cy="0"/>
        </a:xfrm>
      </p:grpSpPr>
      <p:sp>
        <p:nvSpPr>
          <p:cNvPr id="27" name="Google Shape;27;p34"/>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 name="Google Shape;28;p34"/>
          <p:cNvSpPr txBox="1">
            <a:spLocks noGrp="1"/>
          </p:cNvSpPr>
          <p:nvPr>
            <p:ph type="title"/>
          </p:nvPr>
        </p:nvSpPr>
        <p:spPr>
          <a:xfrm>
            <a:off x="1049628"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34"/>
          <p:cNvSpPr txBox="1">
            <a:spLocks noGrp="1"/>
          </p:cNvSpPr>
          <p:nvPr>
            <p:ph type="body" idx="1"/>
          </p:nvPr>
        </p:nvSpPr>
        <p:spPr>
          <a:xfrm>
            <a:off x="1049629"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0" name="Google Shape;30;p34"/>
          <p:cNvSpPr txBox="1">
            <a:spLocks noGrp="1"/>
          </p:cNvSpPr>
          <p:nvPr>
            <p:ph type="body" idx="2"/>
          </p:nvPr>
        </p:nvSpPr>
        <p:spPr>
          <a:xfrm>
            <a:off x="6096000"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1" name="Google Shape;31;p34"/>
          <p:cNvSpPr txBox="1">
            <a:spLocks noGrp="1"/>
          </p:cNvSpPr>
          <p:nvPr>
            <p:ph type="dt" idx="10"/>
          </p:nvPr>
        </p:nvSpPr>
        <p:spPr>
          <a:xfrm>
            <a:off x="8248903"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4"/>
          <p:cNvSpPr txBox="1">
            <a:spLocks noGrp="1"/>
          </p:cNvSpPr>
          <p:nvPr>
            <p:ph type="ftr" idx="11"/>
          </p:nvPr>
        </p:nvSpPr>
        <p:spPr>
          <a:xfrm>
            <a:off x="1055688" y="6288257"/>
            <a:ext cx="7193215"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3" name="Google Shape;33;p3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4" name="Google Shape;34;p34"/>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 name="Google Shape;35;p34"/>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6" name="Google Shape;36;p34"/>
          <p:cNvPicPr preferRelativeResize="0"/>
          <p:nvPr/>
        </p:nvPicPr>
        <p:blipFill rotWithShape="1">
          <a:blip r:embed="rId2">
            <a:alphaModFix/>
          </a:blip>
          <a:srcRect/>
          <a:stretch/>
        </p:blipFill>
        <p:spPr>
          <a:xfrm>
            <a:off x="10128313" y="333375"/>
            <a:ext cx="1008000" cy="448797"/>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161"/>
        <p:cNvGrpSpPr/>
        <p:nvPr/>
      </p:nvGrpSpPr>
      <p:grpSpPr>
        <a:xfrm>
          <a:off x="0" y="0"/>
          <a:ext cx="0" cy="0"/>
          <a:chOff x="0" y="0"/>
          <a:chExt cx="0" cy="0"/>
        </a:xfrm>
      </p:grpSpPr>
      <p:sp>
        <p:nvSpPr>
          <p:cNvPr id="162" name="Google Shape;162;p51"/>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63" name="Google Shape;163;p5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4" name="Google Shape;164;p51"/>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5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166" name="Google Shape;166;p5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67" name="Google Shape;167;p51"/>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ntent-Green">
  <p:cSld name="Title and two Content-Green">
    <p:spTree>
      <p:nvGrpSpPr>
        <p:cNvPr id="1" name="Shape 168"/>
        <p:cNvGrpSpPr/>
        <p:nvPr/>
      </p:nvGrpSpPr>
      <p:grpSpPr>
        <a:xfrm>
          <a:off x="0" y="0"/>
          <a:ext cx="0" cy="0"/>
          <a:chOff x="0" y="0"/>
          <a:chExt cx="0" cy="0"/>
        </a:xfrm>
      </p:grpSpPr>
      <p:sp>
        <p:nvSpPr>
          <p:cNvPr id="169" name="Google Shape;169;p52"/>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 name="Google Shape;170;p52"/>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71" name="Google Shape;171;p52"/>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2" name="Google Shape;172;p5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3" name="Google Shape;173;p5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174" name="Google Shape;174;p5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5" name="Google Shape;175;p52"/>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pic>
        <p:nvPicPr>
          <p:cNvPr id="176" name="Google Shape;176;p52"/>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and right image">
  <p:cSld name="Content and right image">
    <p:spTree>
      <p:nvGrpSpPr>
        <p:cNvPr id="1" name="Shape 177"/>
        <p:cNvGrpSpPr/>
        <p:nvPr/>
      </p:nvGrpSpPr>
      <p:grpSpPr>
        <a:xfrm>
          <a:off x="0" y="0"/>
          <a:ext cx="0" cy="0"/>
          <a:chOff x="0" y="0"/>
          <a:chExt cx="0" cy="0"/>
        </a:xfrm>
      </p:grpSpPr>
      <p:sp>
        <p:nvSpPr>
          <p:cNvPr id="178" name="Google Shape;178;p53"/>
          <p:cNvSpPr>
            <a:spLocks noGrp="1"/>
          </p:cNvSpPr>
          <p:nvPr>
            <p:ph type="pic" idx="2"/>
          </p:nvPr>
        </p:nvSpPr>
        <p:spPr>
          <a:xfrm>
            <a:off x="6083255" y="1880314"/>
            <a:ext cx="5761038" cy="4644311"/>
          </a:xfrm>
          <a:prstGeom prst="roundRect">
            <a:avLst>
              <a:gd name="adj" fmla="val 1982"/>
            </a:avLst>
          </a:prstGeom>
          <a:solidFill>
            <a:srgbClr val="D8D8D8"/>
          </a:solidFill>
          <a:ln>
            <a:noFill/>
          </a:ln>
        </p:spPr>
      </p:sp>
      <p:sp>
        <p:nvSpPr>
          <p:cNvPr id="179" name="Google Shape;179;p53"/>
          <p:cNvSpPr txBox="1">
            <a:spLocks noGrp="1"/>
          </p:cNvSpPr>
          <p:nvPr>
            <p:ph type="body" idx="1"/>
          </p:nvPr>
        </p:nvSpPr>
        <p:spPr>
          <a:xfrm>
            <a:off x="334962"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80" name="Google Shape;180;p5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1" name="Google Shape;181;p5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182" name="Google Shape;182;p5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full width">
  <p:cSld name="Image-full width">
    <p:spTree>
      <p:nvGrpSpPr>
        <p:cNvPr id="1" name="Shape 183"/>
        <p:cNvGrpSpPr/>
        <p:nvPr/>
      </p:nvGrpSpPr>
      <p:grpSpPr>
        <a:xfrm>
          <a:off x="0" y="0"/>
          <a:ext cx="0" cy="0"/>
          <a:chOff x="0" y="0"/>
          <a:chExt cx="0" cy="0"/>
        </a:xfrm>
      </p:grpSpPr>
      <p:sp>
        <p:nvSpPr>
          <p:cNvPr id="184" name="Google Shape;184;p54"/>
          <p:cNvSpPr>
            <a:spLocks noGrp="1"/>
          </p:cNvSpPr>
          <p:nvPr>
            <p:ph type="pic" idx="2"/>
          </p:nvPr>
        </p:nvSpPr>
        <p:spPr>
          <a:xfrm>
            <a:off x="334963" y="1880314"/>
            <a:ext cx="11509330" cy="4644311"/>
          </a:xfrm>
          <a:prstGeom prst="roundRect">
            <a:avLst>
              <a:gd name="adj" fmla="val 1982"/>
            </a:avLst>
          </a:prstGeom>
          <a:solidFill>
            <a:srgbClr val="D8D8D8"/>
          </a:solidFill>
          <a:ln>
            <a:noFill/>
          </a:ln>
        </p:spPr>
      </p:sp>
      <p:sp>
        <p:nvSpPr>
          <p:cNvPr id="185" name="Google Shape;185;p54"/>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6" name="Google Shape;186;p54"/>
          <p:cNvSpPr txBox="1">
            <a:spLocks noGrp="1"/>
          </p:cNvSpPr>
          <p:nvPr>
            <p:ph type="body" idx="1"/>
          </p:nvPr>
        </p:nvSpPr>
        <p:spPr>
          <a:xfrm>
            <a:off x="7015444" y="333375"/>
            <a:ext cx="360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87" name="Google Shape;187;p54"/>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Image-full bleed">
  <p:cSld name="Image-full bleed">
    <p:spTree>
      <p:nvGrpSpPr>
        <p:cNvPr id="1" name="Shape 188"/>
        <p:cNvGrpSpPr/>
        <p:nvPr/>
      </p:nvGrpSpPr>
      <p:grpSpPr>
        <a:xfrm>
          <a:off x="0" y="0"/>
          <a:ext cx="0" cy="0"/>
          <a:chOff x="0" y="0"/>
          <a:chExt cx="0" cy="0"/>
        </a:xfrm>
      </p:grpSpPr>
      <p:sp>
        <p:nvSpPr>
          <p:cNvPr id="189" name="Google Shape;189;p55"/>
          <p:cNvSpPr>
            <a:spLocks noGrp="1"/>
          </p:cNvSpPr>
          <p:nvPr>
            <p:ph type="pic" idx="2"/>
          </p:nvPr>
        </p:nvSpPr>
        <p:spPr>
          <a:xfrm>
            <a:off x="0" y="1"/>
            <a:ext cx="12192000" cy="6858000"/>
          </a:xfrm>
          <a:prstGeom prst="rect">
            <a:avLst/>
          </a:prstGeom>
          <a:solidFill>
            <a:srgbClr val="D8D8D8"/>
          </a:solidFill>
          <a:ln>
            <a:noFill/>
          </a:ln>
        </p:spPr>
      </p:sp>
      <p:sp>
        <p:nvSpPr>
          <p:cNvPr id="190" name="Google Shape;190;p55"/>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91" name="Google Shape;191;p55"/>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92" name="Google Shape;192;p55"/>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3" name="Google Shape;193;p55"/>
          <p:cNvSpPr txBox="1">
            <a:spLocks noGrp="1"/>
          </p:cNvSpPr>
          <p:nvPr>
            <p:ph type="body" idx="4"/>
          </p:nvPr>
        </p:nvSpPr>
        <p:spPr>
          <a:xfrm>
            <a:off x="7015444" y="333375"/>
            <a:ext cx="360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194" name="Google Shape;194;p5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5" name="Google Shape;195;p5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196" name="Google Shape;196;p5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and right image with text">
  <p:cSld name="Content and right image with text">
    <p:spTree>
      <p:nvGrpSpPr>
        <p:cNvPr id="1" name="Shape 197"/>
        <p:cNvGrpSpPr/>
        <p:nvPr/>
      </p:nvGrpSpPr>
      <p:grpSpPr>
        <a:xfrm>
          <a:off x="0" y="0"/>
          <a:ext cx="0" cy="0"/>
          <a:chOff x="0" y="0"/>
          <a:chExt cx="0" cy="0"/>
        </a:xfrm>
      </p:grpSpPr>
      <p:sp>
        <p:nvSpPr>
          <p:cNvPr id="198" name="Google Shape;198;p56"/>
          <p:cNvSpPr>
            <a:spLocks noGrp="1"/>
          </p:cNvSpPr>
          <p:nvPr>
            <p:ph type="pic" idx="2"/>
          </p:nvPr>
        </p:nvSpPr>
        <p:spPr>
          <a:xfrm>
            <a:off x="6096000" y="0"/>
            <a:ext cx="6096000" cy="6858000"/>
          </a:xfrm>
          <a:prstGeom prst="roundRect">
            <a:avLst>
              <a:gd name="adj" fmla="val 0"/>
            </a:avLst>
          </a:prstGeom>
          <a:solidFill>
            <a:srgbClr val="D8D8D8"/>
          </a:solidFill>
          <a:ln>
            <a:noFill/>
          </a:ln>
        </p:spPr>
      </p:sp>
      <p:sp>
        <p:nvSpPr>
          <p:cNvPr id="199" name="Google Shape;199;p56"/>
          <p:cNvSpPr txBox="1">
            <a:spLocks noGrp="1"/>
          </p:cNvSpPr>
          <p:nvPr>
            <p:ph type="body" idx="1"/>
          </p:nvPr>
        </p:nvSpPr>
        <p:spPr>
          <a:xfrm>
            <a:off x="334962" y="1880314"/>
            <a:ext cx="522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0" name="Google Shape;200;p56"/>
          <p:cNvSpPr txBox="1">
            <a:spLocks noGrp="1"/>
          </p:cNvSpPr>
          <p:nvPr>
            <p:ph type="body" idx="3"/>
          </p:nvPr>
        </p:nvSpPr>
        <p:spPr>
          <a:xfrm>
            <a:off x="6844884"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1" name="Google Shape;201;p56"/>
          <p:cNvSpPr txBox="1">
            <a:spLocks noGrp="1"/>
          </p:cNvSpPr>
          <p:nvPr>
            <p:ph type="body" idx="4"/>
          </p:nvPr>
        </p:nvSpPr>
        <p:spPr>
          <a:xfrm>
            <a:off x="9347256"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2" name="Google Shape;202;p56"/>
          <p:cNvSpPr txBox="1">
            <a:spLocks noGrp="1"/>
          </p:cNvSpPr>
          <p:nvPr>
            <p:ph type="title"/>
          </p:nvPr>
        </p:nvSpPr>
        <p:spPr>
          <a:xfrm>
            <a:off x="322218" y="333375"/>
            <a:ext cx="522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3" name="Google Shape;203;p5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04" name="Google Shape;204;p5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205" name="Google Shape;205;p56"/>
          <p:cNvSpPr>
            <a:spLocks noGrp="1"/>
          </p:cNvSpPr>
          <p:nvPr>
            <p:ph type="body" idx="5"/>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06" name="Google Shape;206;p56"/>
          <p:cNvSpPr txBox="1">
            <a:spLocks noGrp="1"/>
          </p:cNvSpPr>
          <p:nvPr>
            <p:ph type="body" idx="6"/>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column-Green">
  <p:cSld name="Four column-Green">
    <p:spTree>
      <p:nvGrpSpPr>
        <p:cNvPr id="1" name="Shape 207"/>
        <p:cNvGrpSpPr/>
        <p:nvPr/>
      </p:nvGrpSpPr>
      <p:grpSpPr>
        <a:xfrm>
          <a:off x="0" y="0"/>
          <a:ext cx="0" cy="0"/>
          <a:chOff x="0" y="0"/>
          <a:chExt cx="0" cy="0"/>
        </a:xfrm>
      </p:grpSpPr>
      <p:sp>
        <p:nvSpPr>
          <p:cNvPr id="208" name="Google Shape;208;p57"/>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9" name="Google Shape;209;p57"/>
          <p:cNvSpPr txBox="1">
            <a:spLocks noGrp="1"/>
          </p:cNvSpPr>
          <p:nvPr>
            <p:ph type="title"/>
          </p:nvPr>
        </p:nvSpPr>
        <p:spPr>
          <a:xfrm>
            <a:off x="334963"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0" name="Google Shape;210;p57"/>
          <p:cNvSpPr txBox="1">
            <a:spLocks noGrp="1"/>
          </p:cNvSpPr>
          <p:nvPr>
            <p:ph type="body" idx="1"/>
          </p:nvPr>
        </p:nvSpPr>
        <p:spPr>
          <a:xfrm>
            <a:off x="334963"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1" name="Google Shape;211;p57"/>
          <p:cNvSpPr txBox="1">
            <a:spLocks noGrp="1"/>
          </p:cNvSpPr>
          <p:nvPr>
            <p:ph type="body" idx="2"/>
          </p:nvPr>
        </p:nvSpPr>
        <p:spPr>
          <a:xfrm>
            <a:off x="2979212"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2" name="Google Shape;212;p57"/>
          <p:cNvSpPr txBox="1">
            <a:spLocks noGrp="1"/>
          </p:cNvSpPr>
          <p:nvPr>
            <p:ph type="body" idx="3"/>
          </p:nvPr>
        </p:nvSpPr>
        <p:spPr>
          <a:xfrm>
            <a:off x="5623461"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3" name="Google Shape;213;p57"/>
          <p:cNvSpPr txBox="1">
            <a:spLocks noGrp="1"/>
          </p:cNvSpPr>
          <p:nvPr>
            <p:ph type="body" idx="4"/>
          </p:nvPr>
        </p:nvSpPr>
        <p:spPr>
          <a:xfrm>
            <a:off x="8267709"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4" name="Google Shape;214;p5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5" name="Google Shape;215;p5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16" name="Google Shape;216;p5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17" name="Google Shape;217;p57"/>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Matrix">
  <p:cSld name="Matrix">
    <p:spTree>
      <p:nvGrpSpPr>
        <p:cNvPr id="1" name="Shape 218"/>
        <p:cNvGrpSpPr/>
        <p:nvPr/>
      </p:nvGrpSpPr>
      <p:grpSpPr>
        <a:xfrm>
          <a:off x="0" y="0"/>
          <a:ext cx="0" cy="0"/>
          <a:chOff x="0" y="0"/>
          <a:chExt cx="0" cy="0"/>
        </a:xfrm>
      </p:grpSpPr>
      <p:sp>
        <p:nvSpPr>
          <p:cNvPr id="219" name="Google Shape;219;p58"/>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58"/>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1" name="Google Shape;221;p5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2" name="Google Shape;222;p5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23" name="Google Shape;223;p5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4" name="Google Shape;224;p58"/>
          <p:cNvSpPr/>
          <p:nvPr/>
        </p:nvSpPr>
        <p:spPr>
          <a:xfrm>
            <a:off x="334964" y="1301332"/>
            <a:ext cx="7985636" cy="4841479"/>
          </a:xfrm>
          <a:prstGeom prst="roundRect">
            <a:avLst>
              <a:gd name="adj" fmla="val 11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25" name="Google Shape;225;p58"/>
          <p:cNvCxnSpPr/>
          <p:nvPr/>
        </p:nvCxnSpPr>
        <p:spPr>
          <a:xfrm rot="10800000">
            <a:off x="820851" y="1652866"/>
            <a:ext cx="0" cy="4004734"/>
          </a:xfrm>
          <a:prstGeom prst="straightConnector1">
            <a:avLst/>
          </a:prstGeom>
          <a:noFill/>
          <a:ln w="127000" cap="rnd" cmpd="sng">
            <a:solidFill>
              <a:schemeClr val="accent1"/>
            </a:solidFill>
            <a:prstDash val="solid"/>
            <a:miter lim="800000"/>
            <a:headEnd type="none" w="sm" len="sm"/>
            <a:tailEnd type="none" w="sm" len="sm"/>
          </a:ln>
        </p:spPr>
      </p:cxnSp>
      <p:cxnSp>
        <p:nvCxnSpPr>
          <p:cNvPr id="226" name="Google Shape;226;p58"/>
          <p:cNvCxnSpPr/>
          <p:nvPr/>
        </p:nvCxnSpPr>
        <p:spPr>
          <a:xfrm>
            <a:off x="820851" y="5657600"/>
            <a:ext cx="7161084" cy="0"/>
          </a:xfrm>
          <a:prstGeom prst="straightConnector1">
            <a:avLst/>
          </a:prstGeom>
          <a:noFill/>
          <a:ln w="127000" cap="rnd" cmpd="sng">
            <a:solidFill>
              <a:schemeClr val="accent1"/>
            </a:solidFill>
            <a:prstDash val="solid"/>
            <a:miter lim="800000"/>
            <a:headEnd type="none" w="sm" len="sm"/>
            <a:tailEnd type="none" w="sm" len="sm"/>
          </a:ln>
        </p:spPr>
      </p:cxnSp>
      <p:sp>
        <p:nvSpPr>
          <p:cNvPr id="227" name="Google Shape;227;p58"/>
          <p:cNvSpPr txBox="1"/>
          <p:nvPr/>
        </p:nvSpPr>
        <p:spPr>
          <a:xfrm>
            <a:off x="334963" y="898522"/>
            <a:ext cx="763992" cy="338554"/>
          </a:xfrm>
          <a:prstGeom prst="rect">
            <a:avLst/>
          </a:prstGeom>
          <a:noFill/>
          <a:ln>
            <a:noFill/>
          </a:ln>
        </p:spPr>
        <p:txBody>
          <a:bodyPr spcFirstLastPara="1" wrap="square" lIns="0" tIns="45700" rIns="91425" bIns="45700" anchor="t" anchorCtr="0">
            <a:spAutoFit/>
          </a:bodyPr>
          <a:lstStyle/>
          <a:p>
            <a:pPr marL="0" marR="0" lvl="0" indent="0" algn="l" rtl="0">
              <a:spcBef>
                <a:spcPts val="0"/>
              </a:spcBef>
              <a:spcAft>
                <a:spcPts val="0"/>
              </a:spcAft>
              <a:buNone/>
            </a:pPr>
            <a:r>
              <a:rPr lang="en-US" sz="1600">
                <a:solidFill>
                  <a:schemeClr val="lt2"/>
                </a:solidFill>
                <a:latin typeface="Arial"/>
                <a:ea typeface="Arial"/>
                <a:cs typeface="Arial"/>
                <a:sym typeface="Arial"/>
              </a:rPr>
              <a:t>Impact</a:t>
            </a:r>
            <a:endParaRPr/>
          </a:p>
        </p:txBody>
      </p:sp>
      <p:sp>
        <p:nvSpPr>
          <p:cNvPr id="228" name="Google Shape;228;p58"/>
          <p:cNvSpPr txBox="1"/>
          <p:nvPr/>
        </p:nvSpPr>
        <p:spPr>
          <a:xfrm rot="-5400000">
            <a:off x="371856" y="2087718"/>
            <a:ext cx="49885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high</a:t>
            </a:r>
            <a:endParaRPr/>
          </a:p>
        </p:txBody>
      </p:sp>
      <p:sp>
        <p:nvSpPr>
          <p:cNvPr id="229" name="Google Shape;229;p58"/>
          <p:cNvSpPr txBox="1"/>
          <p:nvPr/>
        </p:nvSpPr>
        <p:spPr>
          <a:xfrm rot="-5400000">
            <a:off x="395902" y="4817077"/>
            <a:ext cx="45076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low</a:t>
            </a:r>
            <a:endParaRPr/>
          </a:p>
        </p:txBody>
      </p:sp>
      <p:sp>
        <p:nvSpPr>
          <p:cNvPr id="230" name="Google Shape;230;p58"/>
          <p:cNvSpPr txBox="1"/>
          <p:nvPr/>
        </p:nvSpPr>
        <p:spPr>
          <a:xfrm>
            <a:off x="1469070" y="5721149"/>
            <a:ext cx="809837"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Complex</a:t>
            </a:r>
            <a:endParaRPr/>
          </a:p>
        </p:txBody>
      </p:sp>
      <p:sp>
        <p:nvSpPr>
          <p:cNvPr id="231" name="Google Shape;231;p58"/>
          <p:cNvSpPr txBox="1"/>
          <p:nvPr/>
        </p:nvSpPr>
        <p:spPr>
          <a:xfrm>
            <a:off x="6744728" y="5721149"/>
            <a:ext cx="51328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Easy</a:t>
            </a:r>
            <a:endParaRPr/>
          </a:p>
        </p:txBody>
      </p:sp>
      <p:sp>
        <p:nvSpPr>
          <p:cNvPr id="232" name="Google Shape;232;p58"/>
          <p:cNvSpPr txBox="1"/>
          <p:nvPr/>
        </p:nvSpPr>
        <p:spPr>
          <a:xfrm>
            <a:off x="8502936" y="5596891"/>
            <a:ext cx="1858411" cy="584775"/>
          </a:xfrm>
          <a:prstGeom prst="rect">
            <a:avLst/>
          </a:prstGeom>
          <a:noFill/>
          <a:ln>
            <a:noFill/>
          </a:ln>
        </p:spPr>
        <p:txBody>
          <a:bodyPr spcFirstLastPara="1" wrap="square" lIns="0" tIns="45700" rIns="91425" bIns="45700" anchor="b" anchorCtr="0">
            <a:spAutoFit/>
          </a:bodyPr>
          <a:lstStyle/>
          <a:p>
            <a:pPr marL="0" marR="0" lvl="0" indent="0" algn="l" rtl="0">
              <a:spcBef>
                <a:spcPts val="0"/>
              </a:spcBef>
              <a:spcAft>
                <a:spcPts val="0"/>
              </a:spcAft>
              <a:buNone/>
            </a:pPr>
            <a:r>
              <a:rPr lang="en-US" sz="1600">
                <a:solidFill>
                  <a:schemeClr val="lt2"/>
                </a:solidFill>
                <a:latin typeface="Arial"/>
                <a:ea typeface="Arial"/>
                <a:cs typeface="Arial"/>
                <a:sym typeface="Arial"/>
              </a:rPr>
              <a:t>Ease of implementation</a:t>
            </a:r>
            <a:endParaRPr/>
          </a:p>
        </p:txBody>
      </p:sp>
      <p:sp>
        <p:nvSpPr>
          <p:cNvPr id="233" name="Google Shape;233;p58"/>
          <p:cNvSpPr/>
          <p:nvPr/>
        </p:nvSpPr>
        <p:spPr>
          <a:xfrm>
            <a:off x="1042214" y="1675334"/>
            <a:ext cx="2231805" cy="1188000"/>
          </a:xfrm>
          <a:prstGeom prst="roundRect">
            <a:avLst>
              <a:gd name="adj" fmla="val 7472"/>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4" name="Google Shape;234;p58"/>
          <p:cNvSpPr/>
          <p:nvPr/>
        </p:nvSpPr>
        <p:spPr>
          <a:xfrm>
            <a:off x="3385008" y="1675334"/>
            <a:ext cx="2231805" cy="1188000"/>
          </a:xfrm>
          <a:prstGeom prst="roundRect">
            <a:avLst>
              <a:gd name="adj" fmla="val 8834"/>
            </a:avLst>
          </a:prstGeom>
          <a:solidFill>
            <a:schemeClr val="accent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58"/>
          <p:cNvSpPr/>
          <p:nvPr/>
        </p:nvSpPr>
        <p:spPr>
          <a:xfrm>
            <a:off x="5727802" y="1675333"/>
            <a:ext cx="2231805" cy="1188000"/>
          </a:xfrm>
          <a:prstGeom prst="roundRect">
            <a:avLst>
              <a:gd name="adj" fmla="val 8834"/>
            </a:avLst>
          </a:prstGeom>
          <a:solidFill>
            <a:schemeClr val="accen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58"/>
          <p:cNvSpPr/>
          <p:nvPr/>
        </p:nvSpPr>
        <p:spPr>
          <a:xfrm>
            <a:off x="1042214" y="2971443"/>
            <a:ext cx="2231805" cy="1188000"/>
          </a:xfrm>
          <a:prstGeom prst="roundRect">
            <a:avLst>
              <a:gd name="adj" fmla="val 7472"/>
            </a:avLst>
          </a:pr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7" name="Google Shape;237;p58"/>
          <p:cNvSpPr/>
          <p:nvPr/>
        </p:nvSpPr>
        <p:spPr>
          <a:xfrm>
            <a:off x="3385008" y="2971443"/>
            <a:ext cx="2231805" cy="1188000"/>
          </a:xfrm>
          <a:prstGeom prst="roundRect">
            <a:avLst>
              <a:gd name="adj" fmla="val 8834"/>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8" name="Google Shape;238;p58"/>
          <p:cNvSpPr/>
          <p:nvPr/>
        </p:nvSpPr>
        <p:spPr>
          <a:xfrm>
            <a:off x="5727802" y="2971443"/>
            <a:ext cx="2231805" cy="1188000"/>
          </a:xfrm>
          <a:prstGeom prst="roundRect">
            <a:avLst>
              <a:gd name="adj" fmla="val 8834"/>
            </a:avLst>
          </a:prstGeom>
          <a:solidFill>
            <a:schemeClr val="accent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9" name="Google Shape;239;p58"/>
          <p:cNvSpPr/>
          <p:nvPr/>
        </p:nvSpPr>
        <p:spPr>
          <a:xfrm>
            <a:off x="1042214" y="4267552"/>
            <a:ext cx="2231805" cy="1188000"/>
          </a:xfrm>
          <a:prstGeom prst="roundRect">
            <a:avLst>
              <a:gd name="adj" fmla="val 7472"/>
            </a:avLst>
          </a:prstGeom>
          <a:solidFill>
            <a:schemeClr val="accen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0" name="Google Shape;240;p58"/>
          <p:cNvSpPr/>
          <p:nvPr/>
        </p:nvSpPr>
        <p:spPr>
          <a:xfrm>
            <a:off x="3385008" y="4267552"/>
            <a:ext cx="2231805" cy="1188000"/>
          </a:xfrm>
          <a:prstGeom prst="roundRect">
            <a:avLst>
              <a:gd name="adj" fmla="val 8834"/>
            </a:avLst>
          </a:pr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58"/>
          <p:cNvSpPr/>
          <p:nvPr/>
        </p:nvSpPr>
        <p:spPr>
          <a:xfrm>
            <a:off x="5727802" y="4267551"/>
            <a:ext cx="2231805" cy="1188000"/>
          </a:xfrm>
          <a:prstGeom prst="roundRect">
            <a:avLst>
              <a:gd name="adj" fmla="val 8834"/>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58"/>
          <p:cNvSpPr txBox="1"/>
          <p:nvPr/>
        </p:nvSpPr>
        <p:spPr>
          <a:xfrm rot="-5400000">
            <a:off x="395902" y="3402433"/>
            <a:ext cx="45076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low</a:t>
            </a:r>
            <a:endParaRPr/>
          </a:p>
        </p:txBody>
      </p:sp>
      <p:sp>
        <p:nvSpPr>
          <p:cNvPr id="243" name="Google Shape;243;p58"/>
          <p:cNvSpPr txBox="1"/>
          <p:nvPr/>
        </p:nvSpPr>
        <p:spPr>
          <a:xfrm>
            <a:off x="3978565" y="5721149"/>
            <a:ext cx="7633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Medium</a:t>
            </a:r>
            <a:endParaRPr/>
          </a:p>
        </p:txBody>
      </p:sp>
      <p:sp>
        <p:nvSpPr>
          <p:cNvPr id="244" name="Google Shape;244;p58"/>
          <p:cNvSpPr txBox="1">
            <a:spLocks noGrp="1"/>
          </p:cNvSpPr>
          <p:nvPr>
            <p:ph type="body" idx="1"/>
          </p:nvPr>
        </p:nvSpPr>
        <p:spPr>
          <a:xfrm>
            <a:off x="8899525" y="1317778"/>
            <a:ext cx="2957513" cy="388075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pic>
        <p:nvPicPr>
          <p:cNvPr id="245" name="Google Shape;245;p58"/>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46"/>
        <p:cNvGrpSpPr/>
        <p:nvPr/>
      </p:nvGrpSpPr>
      <p:grpSpPr>
        <a:xfrm>
          <a:off x="0" y="0"/>
          <a:ext cx="0" cy="0"/>
          <a:chOff x="0" y="0"/>
          <a:chExt cx="0" cy="0"/>
        </a:xfrm>
      </p:grpSpPr>
      <p:sp>
        <p:nvSpPr>
          <p:cNvPr id="247" name="Google Shape;247;p59"/>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8" name="Google Shape;248;p59"/>
          <p:cNvSpPr txBox="1">
            <a:spLocks noGrp="1"/>
          </p:cNvSpPr>
          <p:nvPr>
            <p:ph type="body" idx="1"/>
          </p:nvPr>
        </p:nvSpPr>
        <p:spPr>
          <a:xfrm>
            <a:off x="3842214" y="2106271"/>
            <a:ext cx="4507572" cy="22812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2800"/>
              <a:buNone/>
              <a:defRPr sz="28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accent1"/>
              </a:buClr>
              <a:buSzPts val="1600"/>
              <a:buNone/>
              <a:defRPr sz="1600" b="0" cap="none">
                <a:solidFill>
                  <a:schemeClr val="accent1"/>
                </a:solidFill>
              </a:defRPr>
            </a:lvl2pPr>
            <a:lvl3pPr marL="1371600" lvl="2" indent="-330200" algn="l">
              <a:lnSpc>
                <a:spcPct val="100000"/>
              </a:lnSpc>
              <a:spcBef>
                <a:spcPts val="600"/>
              </a:spcBef>
              <a:spcAft>
                <a:spcPts val="0"/>
              </a:spcAft>
              <a:buClr>
                <a:schemeClr val="accent1"/>
              </a:buClr>
              <a:buSzPts val="1600"/>
              <a:buChar char="•"/>
              <a:defRPr sz="1600" cap="none">
                <a:solidFill>
                  <a:schemeClr val="accent1"/>
                </a:solidFill>
              </a:defRPr>
            </a:lvl3pPr>
            <a:lvl4pPr marL="1828800" lvl="3" indent="-330200" algn="l">
              <a:lnSpc>
                <a:spcPct val="100000"/>
              </a:lnSpc>
              <a:spcBef>
                <a:spcPts val="600"/>
              </a:spcBef>
              <a:spcAft>
                <a:spcPts val="0"/>
              </a:spcAft>
              <a:buClr>
                <a:schemeClr val="accent1"/>
              </a:buClr>
              <a:buSzPts val="1600"/>
              <a:buChar char="–"/>
              <a:defRPr sz="1600" cap="none">
                <a:solidFill>
                  <a:schemeClr val="accent1"/>
                </a:solidFill>
              </a:defRPr>
            </a:lvl4pPr>
            <a:lvl5pPr marL="2286000" lvl="4" indent="-330200" algn="l">
              <a:lnSpc>
                <a:spcPct val="100000"/>
              </a:lnSpc>
              <a:spcBef>
                <a:spcPts val="600"/>
              </a:spcBef>
              <a:spcAft>
                <a:spcPts val="0"/>
              </a:spcAft>
              <a:buClr>
                <a:schemeClr val="accent1"/>
              </a:buClr>
              <a:buSzPts val="1600"/>
              <a:buAutoNum type="arabicPeriod"/>
              <a:defRPr sz="1600" cap="none">
                <a:solidFill>
                  <a:schemeClr val="accen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49" name="Google Shape;249;p59"/>
          <p:cNvSpPr txBox="1"/>
          <p:nvPr/>
        </p:nvSpPr>
        <p:spPr>
          <a:xfrm>
            <a:off x="1878852" y="782157"/>
            <a:ext cx="91403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accent1"/>
                </a:solidFill>
                <a:latin typeface="Arial"/>
                <a:ea typeface="Arial"/>
                <a:cs typeface="Arial"/>
                <a:sym typeface="Arial"/>
              </a:rPr>
              <a:t>“</a:t>
            </a:r>
            <a:endParaRPr/>
          </a:p>
        </p:txBody>
      </p:sp>
      <p:sp>
        <p:nvSpPr>
          <p:cNvPr id="250" name="Google Shape;250;p59"/>
          <p:cNvSpPr txBox="1"/>
          <p:nvPr/>
        </p:nvSpPr>
        <p:spPr>
          <a:xfrm>
            <a:off x="8577415" y="3692995"/>
            <a:ext cx="164339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dk2"/>
                </a:solidFill>
                <a:latin typeface="Arial"/>
                <a:ea typeface="Arial"/>
                <a:cs typeface="Arial"/>
                <a:sym typeface="Arial"/>
              </a:rPr>
              <a:t>“</a:t>
            </a:r>
            <a:r>
              <a:rPr lang="en-US" sz="12000">
                <a:solidFill>
                  <a:schemeClr val="accent1"/>
                </a:solidFill>
                <a:latin typeface="Arial"/>
                <a:ea typeface="Arial"/>
                <a:cs typeface="Arial"/>
                <a:sym typeface="Arial"/>
              </a:rPr>
              <a:t>”</a:t>
            </a:r>
            <a:endParaRPr/>
          </a:p>
        </p:txBody>
      </p:sp>
      <p:sp>
        <p:nvSpPr>
          <p:cNvPr id="251" name="Google Shape;251;p5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2" name="Google Shape;252;p5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53" name="Google Shape;253;p5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54" name="Google Shape;254;p59"/>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255"/>
        <p:cNvGrpSpPr/>
        <p:nvPr/>
      </p:nvGrpSpPr>
      <p:grpSpPr>
        <a:xfrm>
          <a:off x="0" y="0"/>
          <a:ext cx="0" cy="0"/>
          <a:chOff x="0" y="0"/>
          <a:chExt cx="0" cy="0"/>
        </a:xfrm>
      </p:grpSpPr>
      <p:sp>
        <p:nvSpPr>
          <p:cNvPr id="256" name="Google Shape;256;p60"/>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7" name="Google Shape;257;p60"/>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58" name="Google Shape;258;p6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9" name="Google Shape;259;p6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60" name="Google Shape;260;p6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image">
  <p:cSld name="Section Header-image">
    <p:spTree>
      <p:nvGrpSpPr>
        <p:cNvPr id="1" name="Shape 37"/>
        <p:cNvGrpSpPr/>
        <p:nvPr/>
      </p:nvGrpSpPr>
      <p:grpSpPr>
        <a:xfrm>
          <a:off x="0" y="0"/>
          <a:ext cx="0" cy="0"/>
          <a:chOff x="0" y="0"/>
          <a:chExt cx="0" cy="0"/>
        </a:xfrm>
      </p:grpSpPr>
      <p:sp>
        <p:nvSpPr>
          <p:cNvPr id="38" name="Google Shape;38;p38"/>
          <p:cNvSpPr>
            <a:spLocks noGrp="1"/>
          </p:cNvSpPr>
          <p:nvPr>
            <p:ph type="pic" idx="2"/>
          </p:nvPr>
        </p:nvSpPr>
        <p:spPr>
          <a:xfrm>
            <a:off x="0" y="1"/>
            <a:ext cx="12192000" cy="6858000"/>
          </a:xfrm>
          <a:prstGeom prst="rect">
            <a:avLst/>
          </a:prstGeom>
          <a:solidFill>
            <a:srgbClr val="D8D8D8"/>
          </a:solidFill>
          <a:ln>
            <a:noFill/>
          </a:ln>
        </p:spPr>
      </p:sp>
      <p:sp>
        <p:nvSpPr>
          <p:cNvPr id="39" name="Google Shape;39;p38"/>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0" name="Google Shape;40;p38"/>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1" name="Google Shape;41;p38"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hart">
  <p:cSld name="Chart">
    <p:spTree>
      <p:nvGrpSpPr>
        <p:cNvPr id="1" name="Shape 261"/>
        <p:cNvGrpSpPr/>
        <p:nvPr/>
      </p:nvGrpSpPr>
      <p:grpSpPr>
        <a:xfrm>
          <a:off x="0" y="0"/>
          <a:ext cx="0" cy="0"/>
          <a:chOff x="0" y="0"/>
          <a:chExt cx="0" cy="0"/>
        </a:xfrm>
      </p:grpSpPr>
      <p:sp>
        <p:nvSpPr>
          <p:cNvPr id="262" name="Google Shape;262;p61"/>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3" name="Google Shape;263;p61"/>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64" name="Google Shape;264;p61"/>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265" name="Google Shape;265;p61"/>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6" name="Google Shape;266;p6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67" name="Google Shape;267;p6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able-Green">
  <p:cSld name="Table-Green">
    <p:spTree>
      <p:nvGrpSpPr>
        <p:cNvPr id="1" name="Shape 268"/>
        <p:cNvGrpSpPr/>
        <p:nvPr/>
      </p:nvGrpSpPr>
      <p:grpSpPr>
        <a:xfrm>
          <a:off x="0" y="0"/>
          <a:ext cx="0" cy="0"/>
          <a:chOff x="0" y="0"/>
          <a:chExt cx="0" cy="0"/>
        </a:xfrm>
      </p:grpSpPr>
      <p:sp>
        <p:nvSpPr>
          <p:cNvPr id="269" name="Google Shape;269;p62"/>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0" name="Google Shape;270;p62"/>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1" name="Google Shape;271;p62"/>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72" name="Google Shape;272;p6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3" name="Google Shape;273;p6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74" name="Google Shape;274;p6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75" name="Google Shape;275;p62"/>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hart-Green">
  <p:cSld name="Chart-Green">
    <p:spTree>
      <p:nvGrpSpPr>
        <p:cNvPr id="1" name="Shape 276"/>
        <p:cNvGrpSpPr/>
        <p:nvPr/>
      </p:nvGrpSpPr>
      <p:grpSpPr>
        <a:xfrm>
          <a:off x="0" y="0"/>
          <a:ext cx="0" cy="0"/>
          <a:chOff x="0" y="0"/>
          <a:chExt cx="0" cy="0"/>
        </a:xfrm>
      </p:grpSpPr>
      <p:sp>
        <p:nvSpPr>
          <p:cNvPr id="277" name="Google Shape;277;p63"/>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8" name="Google Shape;278;p63"/>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9" name="Google Shape;279;p63"/>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80" name="Google Shape;280;p63"/>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281" name="Google Shape;281;p6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2" name="Google Shape;282;p6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83" name="Google Shape;283;p6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84" name="Google Shape;284;p63"/>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image">
  <p:cSld name="Title and image">
    <p:spTree>
      <p:nvGrpSpPr>
        <p:cNvPr id="1" name="Shape 285"/>
        <p:cNvGrpSpPr/>
        <p:nvPr/>
      </p:nvGrpSpPr>
      <p:grpSpPr>
        <a:xfrm>
          <a:off x="0" y="0"/>
          <a:ext cx="0" cy="0"/>
          <a:chOff x="0" y="0"/>
          <a:chExt cx="0" cy="0"/>
        </a:xfrm>
      </p:grpSpPr>
      <p:sp>
        <p:nvSpPr>
          <p:cNvPr id="286" name="Google Shape;286;p64"/>
          <p:cNvSpPr>
            <a:spLocks noGrp="1"/>
          </p:cNvSpPr>
          <p:nvPr>
            <p:ph type="pic" idx="2"/>
          </p:nvPr>
        </p:nvSpPr>
        <p:spPr>
          <a:xfrm>
            <a:off x="0" y="1"/>
            <a:ext cx="12192000" cy="6858000"/>
          </a:xfrm>
          <a:prstGeom prst="rect">
            <a:avLst/>
          </a:prstGeom>
          <a:solidFill>
            <a:srgbClr val="D8D8D8"/>
          </a:solidFill>
          <a:ln>
            <a:noFill/>
          </a:ln>
        </p:spPr>
      </p:sp>
      <p:sp>
        <p:nvSpPr>
          <p:cNvPr id="287" name="Google Shape;287;p64"/>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88" name="Google Shape;288;p64"/>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89" name="Google Shape;289;p64"/>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290"/>
        <p:cNvGrpSpPr/>
        <p:nvPr/>
      </p:nvGrpSpPr>
      <p:grpSpPr>
        <a:xfrm>
          <a:off x="0" y="0"/>
          <a:ext cx="0" cy="0"/>
          <a:chOff x="0" y="0"/>
          <a:chExt cx="0" cy="0"/>
        </a:xfrm>
      </p:grpSpPr>
      <p:sp>
        <p:nvSpPr>
          <p:cNvPr id="291" name="Google Shape;291;p6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2" name="Google Shape;292;p6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3" name="Google Shape;293;p6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94" name="Google Shape;294;p6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5"/>
        <p:cNvGrpSpPr/>
        <p:nvPr/>
      </p:nvGrpSpPr>
      <p:grpSpPr>
        <a:xfrm>
          <a:off x="0" y="0"/>
          <a:ext cx="0" cy="0"/>
          <a:chOff x="0" y="0"/>
          <a:chExt cx="0" cy="0"/>
        </a:xfrm>
      </p:grpSpPr>
      <p:sp>
        <p:nvSpPr>
          <p:cNvPr id="296" name="Google Shape;296;p6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7" name="Google Shape;297;p6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298" name="Google Shape;298;p6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Title only-Green">
  <p:cSld name="Title only-Green">
    <p:spTree>
      <p:nvGrpSpPr>
        <p:cNvPr id="1" name="Shape 299"/>
        <p:cNvGrpSpPr/>
        <p:nvPr/>
      </p:nvGrpSpPr>
      <p:grpSpPr>
        <a:xfrm>
          <a:off x="0" y="0"/>
          <a:ext cx="0" cy="0"/>
          <a:chOff x="0" y="0"/>
          <a:chExt cx="0" cy="0"/>
        </a:xfrm>
      </p:grpSpPr>
      <p:sp>
        <p:nvSpPr>
          <p:cNvPr id="300" name="Google Shape;300;p67"/>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1" name="Google Shape;301;p6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2" name="Google Shape;302;p6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3" name="Google Shape;303;p6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04" name="Google Shape;304;p6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05" name="Google Shape;305;p67"/>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Blank-Green">
  <p:cSld name="Blank-Green">
    <p:spTree>
      <p:nvGrpSpPr>
        <p:cNvPr id="1" name="Shape 306"/>
        <p:cNvGrpSpPr/>
        <p:nvPr/>
      </p:nvGrpSpPr>
      <p:grpSpPr>
        <a:xfrm>
          <a:off x="0" y="0"/>
          <a:ext cx="0" cy="0"/>
          <a:chOff x="0" y="0"/>
          <a:chExt cx="0" cy="0"/>
        </a:xfrm>
      </p:grpSpPr>
      <p:sp>
        <p:nvSpPr>
          <p:cNvPr id="307" name="Google Shape;307;p68"/>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8" name="Google Shape;308;p6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9" name="Google Shape;309;p6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10" name="Google Shape;310;p6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11" name="Google Shape;311;p68"/>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1"/>
        </a:solidFill>
        <a:effectLst/>
      </p:bgPr>
    </p:bg>
    <p:spTree>
      <p:nvGrpSpPr>
        <p:cNvPr id="1" name="Shape 312"/>
        <p:cNvGrpSpPr/>
        <p:nvPr/>
      </p:nvGrpSpPr>
      <p:grpSpPr>
        <a:xfrm>
          <a:off x="0" y="0"/>
          <a:ext cx="0" cy="0"/>
          <a:chOff x="0" y="0"/>
          <a:chExt cx="0" cy="0"/>
        </a:xfrm>
      </p:grpSpPr>
      <p:sp>
        <p:nvSpPr>
          <p:cNvPr id="313" name="Google Shape;313;p69"/>
          <p:cNvSpPr txBox="1">
            <a:spLocks noGrp="1"/>
          </p:cNvSpPr>
          <p:nvPr>
            <p:ph type="title"/>
          </p:nvPr>
        </p:nvSpPr>
        <p:spPr>
          <a:xfrm>
            <a:off x="727733" y="496800"/>
            <a:ext cx="10363200" cy="835200"/>
          </a:xfrm>
          <a:prstGeom prst="rect">
            <a:avLst/>
          </a:prstGeom>
          <a:noFill/>
          <a:ln>
            <a:noFill/>
          </a:ln>
        </p:spPr>
        <p:txBody>
          <a:bodyPr spcFirstLastPara="1" wrap="square" lIns="0" tIns="0" rIns="0" bIns="0" anchor="ctr" anchorCtr="0">
            <a:noAutofit/>
          </a:bodyPr>
          <a:lstStyle>
            <a:lvl1pPr lvl="0" algn="l">
              <a:lnSpc>
                <a:spcPct val="80000"/>
              </a:lnSpc>
              <a:spcBef>
                <a:spcPts val="0"/>
              </a:spcBef>
              <a:spcAft>
                <a:spcPts val="0"/>
              </a:spcAft>
              <a:buClr>
                <a:schemeClr val="dk2"/>
              </a:buClr>
              <a:buSzPts val="3200"/>
              <a:buFont typeface="Arial"/>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14" name="Google Shape;314;p69"/>
          <p:cNvSpPr txBox="1">
            <a:spLocks noGrp="1"/>
          </p:cNvSpPr>
          <p:nvPr>
            <p:ph type="sldNum" idx="12"/>
          </p:nvPr>
        </p:nvSpPr>
        <p:spPr>
          <a:xfrm>
            <a:off x="11285367" y="5943600"/>
            <a:ext cx="914400" cy="9144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1pPr>
            <a:lvl2pPr marL="0" marR="0" lvl="1"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2pPr>
            <a:lvl3pPr marL="0" marR="0" lvl="2"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3pPr>
            <a:lvl4pPr marL="0" marR="0" lvl="3"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4pPr>
            <a:lvl5pPr marL="0" marR="0" lvl="4"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5pPr>
            <a:lvl6pPr marL="0" marR="0" lvl="5"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6pPr>
            <a:lvl7pPr marL="0" marR="0" lvl="6"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7pPr>
            <a:lvl8pPr marL="0" marR="0" lvl="7"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8pPr>
            <a:lvl9pPr marL="0" marR="0" lvl="8"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9pPr>
          </a:lstStyle>
          <a:p>
            <a:pPr marL="0" lvl="0" indent="0" algn="ctr" rtl="0">
              <a:spcBef>
                <a:spcPts val="0"/>
              </a:spcBef>
              <a:spcAft>
                <a:spcPts val="0"/>
              </a:spcAft>
              <a:buNone/>
            </a:pPr>
            <a:fld id="{00000000-1234-1234-1234-123412341234}" type="slidenum">
              <a:rPr lang="en-US"/>
              <a:t>‹#›</a:t>
            </a:fld>
            <a:endParaRPr/>
          </a:p>
        </p:txBody>
      </p:sp>
      <p:pic>
        <p:nvPicPr>
          <p:cNvPr id="315" name="Google Shape;315;p69" descr="Logo, icon&#10;&#10;Description automatically generated"/>
          <p:cNvPicPr preferRelativeResize="0"/>
          <p:nvPr/>
        </p:nvPicPr>
        <p:blipFill rotWithShape="1">
          <a:blip r:embed="rId2">
            <a:alphaModFix/>
          </a:blip>
          <a:srcRect/>
          <a:stretch/>
        </p:blipFill>
        <p:spPr>
          <a:xfrm>
            <a:off x="11464267" y="251355"/>
            <a:ext cx="550027" cy="663045"/>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16"/>
        <p:cNvGrpSpPr/>
        <p:nvPr/>
      </p:nvGrpSpPr>
      <p:grpSpPr>
        <a:xfrm>
          <a:off x="0" y="0"/>
          <a:ext cx="0" cy="0"/>
          <a:chOff x="0" y="0"/>
          <a:chExt cx="0" cy="0"/>
        </a:xfrm>
      </p:grpSpPr>
      <p:sp>
        <p:nvSpPr>
          <p:cNvPr id="317" name="Google Shape;317;p7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8" name="Google Shape;318;p7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9" name="Google Shape;319;p7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20" name="Google Shape;320;p7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21" name="Google Shape;321;p70"/>
          <p:cNvSpPr>
            <a:spLocks noGrp="1"/>
          </p:cNvSpPr>
          <p:nvPr>
            <p:ph type="pic" idx="2"/>
          </p:nvPr>
        </p:nvSpPr>
        <p:spPr>
          <a:xfrm>
            <a:off x="3579509" y="2059401"/>
            <a:ext cx="1219200" cy="1219200"/>
          </a:xfrm>
          <a:prstGeom prst="rect">
            <a:avLst/>
          </a:prstGeom>
          <a:noFill/>
          <a:ln>
            <a:noFill/>
          </a:ln>
        </p:spPr>
      </p:sp>
      <p:sp>
        <p:nvSpPr>
          <p:cNvPr id="322" name="Google Shape;322;p70"/>
          <p:cNvSpPr>
            <a:spLocks noGrp="1"/>
          </p:cNvSpPr>
          <p:nvPr>
            <p:ph type="pic" idx="3"/>
          </p:nvPr>
        </p:nvSpPr>
        <p:spPr>
          <a:xfrm>
            <a:off x="4962225" y="2059401"/>
            <a:ext cx="1219200" cy="1219200"/>
          </a:xfrm>
          <a:prstGeom prst="rect">
            <a:avLst/>
          </a:prstGeom>
          <a:noFill/>
          <a:ln>
            <a:noFill/>
          </a:ln>
        </p:spPr>
      </p:sp>
      <p:sp>
        <p:nvSpPr>
          <p:cNvPr id="323" name="Google Shape;323;p70"/>
          <p:cNvSpPr>
            <a:spLocks noGrp="1"/>
          </p:cNvSpPr>
          <p:nvPr>
            <p:ph type="pic" idx="4"/>
          </p:nvPr>
        </p:nvSpPr>
        <p:spPr>
          <a:xfrm>
            <a:off x="6344941" y="2059401"/>
            <a:ext cx="1219200" cy="1219200"/>
          </a:xfrm>
          <a:prstGeom prst="rect">
            <a:avLst/>
          </a:prstGeom>
          <a:noFill/>
          <a:ln>
            <a:noFill/>
          </a:ln>
        </p:spPr>
      </p:sp>
      <p:sp>
        <p:nvSpPr>
          <p:cNvPr id="324" name="Google Shape;324;p70"/>
          <p:cNvSpPr>
            <a:spLocks noGrp="1"/>
          </p:cNvSpPr>
          <p:nvPr>
            <p:ph type="pic" idx="5"/>
          </p:nvPr>
        </p:nvSpPr>
        <p:spPr>
          <a:xfrm>
            <a:off x="7727657" y="2068329"/>
            <a:ext cx="1219200" cy="1219200"/>
          </a:xfrm>
          <a:prstGeom prst="rect">
            <a:avLst/>
          </a:prstGeom>
          <a:noFill/>
          <a:ln>
            <a:noFill/>
          </a:ln>
        </p:spPr>
      </p:sp>
      <p:sp>
        <p:nvSpPr>
          <p:cNvPr id="325" name="Google Shape;325;p70"/>
          <p:cNvSpPr>
            <a:spLocks noGrp="1"/>
          </p:cNvSpPr>
          <p:nvPr>
            <p:ph type="pic" idx="6"/>
          </p:nvPr>
        </p:nvSpPr>
        <p:spPr>
          <a:xfrm>
            <a:off x="9110373" y="2068329"/>
            <a:ext cx="1219200" cy="1219200"/>
          </a:xfrm>
          <a:prstGeom prst="rect">
            <a:avLst/>
          </a:prstGeom>
          <a:noFill/>
          <a:ln>
            <a:noFill/>
          </a:ln>
        </p:spPr>
      </p:sp>
      <p:sp>
        <p:nvSpPr>
          <p:cNvPr id="326" name="Google Shape;326;p70"/>
          <p:cNvSpPr>
            <a:spLocks noGrp="1"/>
          </p:cNvSpPr>
          <p:nvPr>
            <p:ph type="pic" idx="7"/>
          </p:nvPr>
        </p:nvSpPr>
        <p:spPr>
          <a:xfrm>
            <a:off x="10493088" y="2068329"/>
            <a:ext cx="1219200" cy="1219200"/>
          </a:xfrm>
          <a:prstGeom prst="rect">
            <a:avLst/>
          </a:prstGeom>
          <a:noFill/>
          <a:ln>
            <a:noFill/>
          </a:ln>
        </p:spPr>
      </p:sp>
      <p:sp>
        <p:nvSpPr>
          <p:cNvPr id="327" name="Google Shape;327;p70"/>
          <p:cNvSpPr>
            <a:spLocks noGrp="1"/>
          </p:cNvSpPr>
          <p:nvPr>
            <p:ph type="pic" idx="8"/>
          </p:nvPr>
        </p:nvSpPr>
        <p:spPr>
          <a:xfrm>
            <a:off x="3581400" y="3437928"/>
            <a:ext cx="1219200" cy="1219200"/>
          </a:xfrm>
          <a:prstGeom prst="rect">
            <a:avLst/>
          </a:prstGeom>
          <a:noFill/>
          <a:ln>
            <a:noFill/>
          </a:ln>
        </p:spPr>
      </p:sp>
      <p:sp>
        <p:nvSpPr>
          <p:cNvPr id="328" name="Google Shape;328;p70"/>
          <p:cNvSpPr>
            <a:spLocks noGrp="1"/>
          </p:cNvSpPr>
          <p:nvPr>
            <p:ph type="pic" idx="9"/>
          </p:nvPr>
        </p:nvSpPr>
        <p:spPr>
          <a:xfrm>
            <a:off x="4964116" y="3437928"/>
            <a:ext cx="1219200" cy="1219200"/>
          </a:xfrm>
          <a:prstGeom prst="rect">
            <a:avLst/>
          </a:prstGeom>
          <a:noFill/>
          <a:ln>
            <a:noFill/>
          </a:ln>
        </p:spPr>
      </p:sp>
      <p:sp>
        <p:nvSpPr>
          <p:cNvPr id="329" name="Google Shape;329;p70"/>
          <p:cNvSpPr>
            <a:spLocks noGrp="1"/>
          </p:cNvSpPr>
          <p:nvPr>
            <p:ph type="pic" idx="13"/>
          </p:nvPr>
        </p:nvSpPr>
        <p:spPr>
          <a:xfrm>
            <a:off x="6346832" y="3437928"/>
            <a:ext cx="1219200" cy="1219200"/>
          </a:xfrm>
          <a:prstGeom prst="rect">
            <a:avLst/>
          </a:prstGeom>
          <a:noFill/>
          <a:ln>
            <a:noFill/>
          </a:ln>
        </p:spPr>
      </p:sp>
      <p:sp>
        <p:nvSpPr>
          <p:cNvPr id="330" name="Google Shape;330;p70"/>
          <p:cNvSpPr>
            <a:spLocks noGrp="1"/>
          </p:cNvSpPr>
          <p:nvPr>
            <p:ph type="pic" idx="14"/>
          </p:nvPr>
        </p:nvSpPr>
        <p:spPr>
          <a:xfrm>
            <a:off x="7729548" y="3446856"/>
            <a:ext cx="1219200" cy="1219200"/>
          </a:xfrm>
          <a:prstGeom prst="rect">
            <a:avLst/>
          </a:prstGeom>
          <a:noFill/>
          <a:ln>
            <a:noFill/>
          </a:ln>
        </p:spPr>
      </p:sp>
      <p:sp>
        <p:nvSpPr>
          <p:cNvPr id="331" name="Google Shape;331;p70"/>
          <p:cNvSpPr>
            <a:spLocks noGrp="1"/>
          </p:cNvSpPr>
          <p:nvPr>
            <p:ph type="pic" idx="15"/>
          </p:nvPr>
        </p:nvSpPr>
        <p:spPr>
          <a:xfrm>
            <a:off x="9112264" y="3446856"/>
            <a:ext cx="1219200" cy="1219200"/>
          </a:xfrm>
          <a:prstGeom prst="rect">
            <a:avLst/>
          </a:prstGeom>
          <a:noFill/>
          <a:ln>
            <a:noFill/>
          </a:ln>
        </p:spPr>
      </p:sp>
      <p:sp>
        <p:nvSpPr>
          <p:cNvPr id="332" name="Google Shape;332;p70"/>
          <p:cNvSpPr>
            <a:spLocks noGrp="1"/>
          </p:cNvSpPr>
          <p:nvPr>
            <p:ph type="pic" idx="16"/>
          </p:nvPr>
        </p:nvSpPr>
        <p:spPr>
          <a:xfrm>
            <a:off x="10494979" y="3446856"/>
            <a:ext cx="1219200" cy="1219200"/>
          </a:xfrm>
          <a:prstGeom prst="rect">
            <a:avLst/>
          </a:prstGeom>
          <a:noFill/>
          <a:ln>
            <a:noFill/>
          </a:ln>
        </p:spPr>
      </p:sp>
      <p:sp>
        <p:nvSpPr>
          <p:cNvPr id="333" name="Google Shape;333;p70"/>
          <p:cNvSpPr>
            <a:spLocks noGrp="1"/>
          </p:cNvSpPr>
          <p:nvPr>
            <p:ph type="pic" idx="17"/>
          </p:nvPr>
        </p:nvSpPr>
        <p:spPr>
          <a:xfrm>
            <a:off x="3579509" y="4827384"/>
            <a:ext cx="1219200" cy="1219200"/>
          </a:xfrm>
          <a:prstGeom prst="rect">
            <a:avLst/>
          </a:prstGeom>
          <a:noFill/>
          <a:ln>
            <a:noFill/>
          </a:ln>
        </p:spPr>
      </p:sp>
      <p:sp>
        <p:nvSpPr>
          <p:cNvPr id="334" name="Google Shape;334;p70"/>
          <p:cNvSpPr>
            <a:spLocks noGrp="1"/>
          </p:cNvSpPr>
          <p:nvPr>
            <p:ph type="pic" idx="18"/>
          </p:nvPr>
        </p:nvSpPr>
        <p:spPr>
          <a:xfrm>
            <a:off x="4962225" y="4827384"/>
            <a:ext cx="1219200" cy="1219200"/>
          </a:xfrm>
          <a:prstGeom prst="rect">
            <a:avLst/>
          </a:prstGeom>
          <a:noFill/>
          <a:ln>
            <a:noFill/>
          </a:ln>
        </p:spPr>
      </p:sp>
      <p:sp>
        <p:nvSpPr>
          <p:cNvPr id="335" name="Google Shape;335;p70"/>
          <p:cNvSpPr>
            <a:spLocks noGrp="1"/>
          </p:cNvSpPr>
          <p:nvPr>
            <p:ph type="pic" idx="19"/>
          </p:nvPr>
        </p:nvSpPr>
        <p:spPr>
          <a:xfrm>
            <a:off x="6344941" y="4827384"/>
            <a:ext cx="1219200" cy="1219200"/>
          </a:xfrm>
          <a:prstGeom prst="rect">
            <a:avLst/>
          </a:prstGeom>
          <a:noFill/>
          <a:ln>
            <a:noFill/>
          </a:ln>
        </p:spPr>
      </p:sp>
      <p:sp>
        <p:nvSpPr>
          <p:cNvPr id="336" name="Google Shape;336;p70"/>
          <p:cNvSpPr>
            <a:spLocks noGrp="1"/>
          </p:cNvSpPr>
          <p:nvPr>
            <p:ph type="pic" idx="20"/>
          </p:nvPr>
        </p:nvSpPr>
        <p:spPr>
          <a:xfrm>
            <a:off x="7727657" y="4836312"/>
            <a:ext cx="1219200" cy="1219200"/>
          </a:xfrm>
          <a:prstGeom prst="rect">
            <a:avLst/>
          </a:prstGeom>
          <a:noFill/>
          <a:ln>
            <a:noFill/>
          </a:ln>
        </p:spPr>
      </p:sp>
      <p:sp>
        <p:nvSpPr>
          <p:cNvPr id="337" name="Google Shape;337;p70"/>
          <p:cNvSpPr>
            <a:spLocks noGrp="1"/>
          </p:cNvSpPr>
          <p:nvPr>
            <p:ph type="pic" idx="21"/>
          </p:nvPr>
        </p:nvSpPr>
        <p:spPr>
          <a:xfrm>
            <a:off x="9110373" y="4836312"/>
            <a:ext cx="1219200" cy="1219200"/>
          </a:xfrm>
          <a:prstGeom prst="rect">
            <a:avLst/>
          </a:prstGeom>
          <a:noFill/>
          <a:ln>
            <a:noFill/>
          </a:ln>
        </p:spPr>
      </p:sp>
      <p:sp>
        <p:nvSpPr>
          <p:cNvPr id="338" name="Google Shape;338;p70"/>
          <p:cNvSpPr>
            <a:spLocks noGrp="1"/>
          </p:cNvSpPr>
          <p:nvPr>
            <p:ph type="pic" idx="22"/>
          </p:nvPr>
        </p:nvSpPr>
        <p:spPr>
          <a:xfrm>
            <a:off x="10493088" y="4836312"/>
            <a:ext cx="1219200" cy="1219200"/>
          </a:xfrm>
          <a:prstGeom prst="rect">
            <a:avLst/>
          </a:prstGeom>
          <a:noFill/>
          <a:ln>
            <a:noFill/>
          </a:ln>
        </p:spPr>
      </p:sp>
      <p:sp>
        <p:nvSpPr>
          <p:cNvPr id="339" name="Google Shape;339;p70"/>
          <p:cNvSpPr>
            <a:spLocks noGrp="1"/>
          </p:cNvSpPr>
          <p:nvPr>
            <p:ph type="pic" idx="23"/>
          </p:nvPr>
        </p:nvSpPr>
        <p:spPr>
          <a:xfrm>
            <a:off x="376845" y="2059400"/>
            <a:ext cx="3039148" cy="4092019"/>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pening slide-white logo">
  <p:cSld name="Opening slide-white logo">
    <p:spTree>
      <p:nvGrpSpPr>
        <p:cNvPr id="1" name="Shape 42"/>
        <p:cNvGrpSpPr/>
        <p:nvPr/>
      </p:nvGrpSpPr>
      <p:grpSpPr>
        <a:xfrm>
          <a:off x="0" y="0"/>
          <a:ext cx="0" cy="0"/>
          <a:chOff x="0" y="0"/>
          <a:chExt cx="0" cy="0"/>
        </a:xfrm>
      </p:grpSpPr>
      <p:sp>
        <p:nvSpPr>
          <p:cNvPr id="43" name="Google Shape;43;p41"/>
          <p:cNvSpPr>
            <a:spLocks noGrp="1"/>
          </p:cNvSpPr>
          <p:nvPr>
            <p:ph type="pic" idx="2"/>
          </p:nvPr>
        </p:nvSpPr>
        <p:spPr>
          <a:xfrm>
            <a:off x="719400" y="1"/>
            <a:ext cx="10753200" cy="6858000"/>
          </a:xfrm>
          <a:prstGeom prst="rect">
            <a:avLst/>
          </a:prstGeom>
          <a:solidFill>
            <a:srgbClr val="D8D8D8"/>
          </a:solidFill>
          <a:ln>
            <a:noFill/>
          </a:ln>
        </p:spPr>
      </p:sp>
      <p:sp>
        <p:nvSpPr>
          <p:cNvPr id="44" name="Google Shape;44;p41"/>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 name="Google Shape;45;p41"/>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 name="Google Shape;46;p41" descr="A picture containing text&#10;&#10;Description automatically generated"/>
          <p:cNvPicPr preferRelativeResize="0"/>
          <p:nvPr/>
        </p:nvPicPr>
        <p:blipFill rotWithShape="1">
          <a:blip r:embed="rId2">
            <a:alphaModFix/>
          </a:blip>
          <a:srcRect/>
          <a:stretch/>
        </p:blipFill>
        <p:spPr>
          <a:xfrm>
            <a:off x="4298950" y="2628900"/>
            <a:ext cx="3594100" cy="160020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introduction 2">
  <p:cSld name="introduction 2">
    <p:spTree>
      <p:nvGrpSpPr>
        <p:cNvPr id="1" name="Shape 340"/>
        <p:cNvGrpSpPr/>
        <p:nvPr/>
      </p:nvGrpSpPr>
      <p:grpSpPr>
        <a:xfrm>
          <a:off x="0" y="0"/>
          <a:ext cx="0" cy="0"/>
          <a:chOff x="0" y="0"/>
          <a:chExt cx="0" cy="0"/>
        </a:xfrm>
      </p:grpSpPr>
      <p:sp>
        <p:nvSpPr>
          <p:cNvPr id="341" name="Google Shape;341;p71"/>
          <p:cNvSpPr>
            <a:spLocks noGrp="1"/>
          </p:cNvSpPr>
          <p:nvPr>
            <p:ph type="pic" idx="2"/>
          </p:nvPr>
        </p:nvSpPr>
        <p:spPr>
          <a:xfrm>
            <a:off x="6096000" y="0"/>
            <a:ext cx="6096000" cy="6858000"/>
          </a:xfrm>
          <a:prstGeom prst="rect">
            <a:avLst/>
          </a:prstGeom>
          <a:solidFill>
            <a:srgbClr val="F8FCF4"/>
          </a:solidFill>
          <a:ln>
            <a:noFill/>
          </a:ln>
        </p:spPr>
      </p:sp>
      <p:sp>
        <p:nvSpPr>
          <p:cNvPr id="342" name="Google Shape;342;p71"/>
          <p:cNvSpPr txBox="1">
            <a:spLocks noGrp="1"/>
          </p:cNvSpPr>
          <p:nvPr>
            <p:ph type="title"/>
          </p:nvPr>
        </p:nvSpPr>
        <p:spPr>
          <a:xfrm>
            <a:off x="431372" y="1412776"/>
            <a:ext cx="5376597" cy="11430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667"/>
              <a:buFont typeface="Arial"/>
              <a:buNone/>
              <a:defRPr sz="2667">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3" name="Google Shape;343;p71"/>
          <p:cNvSpPr txBox="1">
            <a:spLocks noGrp="1"/>
          </p:cNvSpPr>
          <p:nvPr>
            <p:ph type="body" idx="1"/>
          </p:nvPr>
        </p:nvSpPr>
        <p:spPr>
          <a:xfrm>
            <a:off x="431372" y="2948947"/>
            <a:ext cx="5376597" cy="3177216"/>
          </a:xfrm>
          <a:prstGeom prst="rect">
            <a:avLst/>
          </a:prstGeom>
          <a:noFill/>
          <a:ln>
            <a:noFill/>
          </a:ln>
        </p:spPr>
        <p:txBody>
          <a:bodyPr spcFirstLastPara="1" wrap="square" lIns="0" tIns="0" rIns="0" bIns="0" anchor="t" anchorCtr="0">
            <a:noAutofit/>
          </a:bodyPr>
          <a:lstStyle>
            <a:lvl1pPr marL="457200" lvl="0" indent="-228600" algn="l">
              <a:lnSpc>
                <a:spcPct val="114562"/>
              </a:lnSpc>
              <a:spcBef>
                <a:spcPts val="600"/>
              </a:spcBef>
              <a:spcAft>
                <a:spcPts val="0"/>
              </a:spcAft>
              <a:buClr>
                <a:schemeClr val="dk2"/>
              </a:buClr>
              <a:buSzPts val="1600"/>
              <a:buNone/>
              <a:defRPr sz="1600">
                <a:solidFill>
                  <a:schemeClr val="dk2"/>
                </a:solidFill>
              </a:defRPr>
            </a:lvl1pPr>
            <a:lvl2pPr marL="914400" lvl="1" indent="-228600" algn="l">
              <a:lnSpc>
                <a:spcPct val="114562"/>
              </a:lnSpc>
              <a:spcBef>
                <a:spcPts val="1200"/>
              </a:spcBef>
              <a:spcAft>
                <a:spcPts val="0"/>
              </a:spcAft>
              <a:buClr>
                <a:schemeClr val="dk2"/>
              </a:buClr>
              <a:buSzPts val="1600"/>
              <a:buNone/>
              <a:defRPr sz="1600">
                <a:solidFill>
                  <a:schemeClr val="dk2"/>
                </a:solidFill>
              </a:defRPr>
            </a:lvl2pPr>
            <a:lvl3pPr marL="1371600" lvl="2" indent="-228600" algn="l">
              <a:lnSpc>
                <a:spcPct val="114562"/>
              </a:lnSpc>
              <a:spcBef>
                <a:spcPts val="600"/>
              </a:spcBef>
              <a:spcAft>
                <a:spcPts val="0"/>
              </a:spcAft>
              <a:buClr>
                <a:schemeClr val="dk2"/>
              </a:buClr>
              <a:buSzPts val="1600"/>
              <a:buNone/>
              <a:defRPr sz="1600">
                <a:solidFill>
                  <a:schemeClr val="dk2"/>
                </a:solidFill>
              </a:defRPr>
            </a:lvl3pPr>
            <a:lvl4pPr marL="1828800" lvl="3" indent="-228600" algn="l">
              <a:lnSpc>
                <a:spcPct val="114562"/>
              </a:lnSpc>
              <a:spcBef>
                <a:spcPts val="600"/>
              </a:spcBef>
              <a:spcAft>
                <a:spcPts val="0"/>
              </a:spcAft>
              <a:buClr>
                <a:schemeClr val="dk2"/>
              </a:buClr>
              <a:buSzPts val="1600"/>
              <a:buNone/>
              <a:defRPr sz="1600">
                <a:solidFill>
                  <a:schemeClr val="dk2"/>
                </a:solidFill>
              </a:defRPr>
            </a:lvl4pPr>
            <a:lvl5pPr marL="2286000" lvl="4" indent="-228600" algn="l">
              <a:lnSpc>
                <a:spcPct val="114562"/>
              </a:lnSpc>
              <a:spcBef>
                <a:spcPts val="600"/>
              </a:spcBef>
              <a:spcAft>
                <a:spcPts val="0"/>
              </a:spcAft>
              <a:buClr>
                <a:schemeClr val="dk2"/>
              </a:buClr>
              <a:buSzPts val="1600"/>
              <a:buNone/>
              <a:defRPr sz="16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8_Title and Content">
  <p:cSld name="8_Title and Content">
    <p:spTree>
      <p:nvGrpSpPr>
        <p:cNvPr id="1" name="Shape 344"/>
        <p:cNvGrpSpPr/>
        <p:nvPr/>
      </p:nvGrpSpPr>
      <p:grpSpPr>
        <a:xfrm>
          <a:off x="0" y="0"/>
          <a:ext cx="0" cy="0"/>
          <a:chOff x="0" y="0"/>
          <a:chExt cx="0" cy="0"/>
        </a:xfrm>
      </p:grpSpPr>
      <p:sp>
        <p:nvSpPr>
          <p:cNvPr id="345" name="Google Shape;345;p72"/>
          <p:cNvSpPr>
            <a:spLocks noGrp="1"/>
          </p:cNvSpPr>
          <p:nvPr>
            <p:ph type="pic" idx="2"/>
          </p:nvPr>
        </p:nvSpPr>
        <p:spPr>
          <a:xfrm>
            <a:off x="-11099" y="0"/>
            <a:ext cx="6096000" cy="6858000"/>
          </a:xfrm>
          <a:prstGeom prst="rect">
            <a:avLst/>
          </a:prstGeom>
          <a:solidFill>
            <a:srgbClr val="F8FCF4"/>
          </a:solidFill>
          <a:ln>
            <a:noFill/>
          </a:ln>
        </p:spPr>
      </p:sp>
      <p:sp>
        <p:nvSpPr>
          <p:cNvPr id="346" name="Google Shape;346;p72"/>
          <p:cNvSpPr txBox="1">
            <a:spLocks noGrp="1"/>
          </p:cNvSpPr>
          <p:nvPr>
            <p:ph type="body" idx="1"/>
          </p:nvPr>
        </p:nvSpPr>
        <p:spPr>
          <a:xfrm>
            <a:off x="6527372" y="2084851"/>
            <a:ext cx="5237429" cy="4320480"/>
          </a:xfrm>
          <a:prstGeom prst="rect">
            <a:avLst/>
          </a:prstGeom>
          <a:noFill/>
          <a:ln>
            <a:noFill/>
          </a:ln>
        </p:spPr>
        <p:txBody>
          <a:bodyPr spcFirstLastPara="1" wrap="square" lIns="0" tIns="0" rIns="0" bIns="0" anchor="t" anchorCtr="0">
            <a:noAutofit/>
          </a:bodyPr>
          <a:lstStyle>
            <a:lvl1pPr marL="457200" lvl="0" indent="-228600" algn="l">
              <a:lnSpc>
                <a:spcPct val="117923"/>
              </a:lnSpc>
              <a:spcBef>
                <a:spcPts val="600"/>
              </a:spcBef>
              <a:spcAft>
                <a:spcPts val="0"/>
              </a:spcAft>
              <a:buClr>
                <a:schemeClr val="dk2"/>
              </a:buClr>
              <a:buSzPts val="1300"/>
              <a:buNone/>
              <a:defRPr sz="1300">
                <a:solidFill>
                  <a:schemeClr val="dk2"/>
                </a:solidFill>
              </a:defRPr>
            </a:lvl1pPr>
            <a:lvl2pPr marL="914400" lvl="1" indent="-228600" algn="l">
              <a:lnSpc>
                <a:spcPct val="117923"/>
              </a:lnSpc>
              <a:spcBef>
                <a:spcPts val="1200"/>
              </a:spcBef>
              <a:spcAft>
                <a:spcPts val="0"/>
              </a:spcAft>
              <a:buClr>
                <a:schemeClr val="dk2"/>
              </a:buClr>
              <a:buSzPts val="1300"/>
              <a:buNone/>
              <a:defRPr sz="1300">
                <a:solidFill>
                  <a:schemeClr val="dk2"/>
                </a:solidFill>
              </a:defRPr>
            </a:lvl2pPr>
            <a:lvl3pPr marL="1371600" lvl="2" indent="-228600" algn="l">
              <a:lnSpc>
                <a:spcPct val="117923"/>
              </a:lnSpc>
              <a:spcBef>
                <a:spcPts val="600"/>
              </a:spcBef>
              <a:spcAft>
                <a:spcPts val="0"/>
              </a:spcAft>
              <a:buClr>
                <a:schemeClr val="dk2"/>
              </a:buClr>
              <a:buSzPts val="1300"/>
              <a:buNone/>
              <a:defRPr sz="1300">
                <a:solidFill>
                  <a:schemeClr val="dk2"/>
                </a:solidFill>
              </a:defRPr>
            </a:lvl3pPr>
            <a:lvl4pPr marL="1828800" lvl="3" indent="-228600" algn="l">
              <a:lnSpc>
                <a:spcPct val="117923"/>
              </a:lnSpc>
              <a:spcBef>
                <a:spcPts val="600"/>
              </a:spcBef>
              <a:spcAft>
                <a:spcPts val="0"/>
              </a:spcAft>
              <a:buClr>
                <a:schemeClr val="dk2"/>
              </a:buClr>
              <a:buSzPts val="1300"/>
              <a:buNone/>
              <a:defRPr sz="1300">
                <a:solidFill>
                  <a:schemeClr val="dk2"/>
                </a:solidFill>
              </a:defRPr>
            </a:lvl4pPr>
            <a:lvl5pPr marL="2286000" lvl="4" indent="-228600" algn="l">
              <a:lnSpc>
                <a:spcPct val="117923"/>
              </a:lnSpc>
              <a:spcBef>
                <a:spcPts val="600"/>
              </a:spcBef>
              <a:spcAft>
                <a:spcPts val="0"/>
              </a:spcAft>
              <a:buClr>
                <a:schemeClr val="dk2"/>
              </a:buClr>
              <a:buSzPts val="1300"/>
              <a:buNone/>
              <a:defRPr sz="13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47" name="Google Shape;347;p72"/>
          <p:cNvSpPr txBox="1">
            <a:spLocks noGrp="1"/>
          </p:cNvSpPr>
          <p:nvPr>
            <p:ph type="title"/>
          </p:nvPr>
        </p:nvSpPr>
        <p:spPr>
          <a:xfrm>
            <a:off x="431371" y="504681"/>
            <a:ext cx="4896544" cy="11430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667"/>
              <a:buFont typeface="Arial"/>
              <a:buNone/>
              <a:defRPr sz="2667">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8" name="Google Shape;348;p72"/>
          <p:cNvSpPr txBox="1">
            <a:spLocks noGrp="1"/>
          </p:cNvSpPr>
          <p:nvPr>
            <p:ph type="body" idx="3"/>
          </p:nvPr>
        </p:nvSpPr>
        <p:spPr>
          <a:xfrm>
            <a:off x="6527372" y="740701"/>
            <a:ext cx="5237429" cy="960107"/>
          </a:xfrm>
          <a:prstGeom prst="rect">
            <a:avLst/>
          </a:prstGeom>
          <a:noFill/>
          <a:ln>
            <a:noFill/>
          </a:ln>
        </p:spPr>
        <p:txBody>
          <a:bodyPr spcFirstLastPara="1" wrap="square" lIns="0" tIns="0" rIns="0" bIns="0" anchor="t" anchorCtr="0">
            <a:noAutofit/>
          </a:bodyPr>
          <a:lstStyle>
            <a:lvl1pPr marL="457200" lvl="0" indent="-228600" algn="l">
              <a:lnSpc>
                <a:spcPct val="114562"/>
              </a:lnSpc>
              <a:spcBef>
                <a:spcPts val="600"/>
              </a:spcBef>
              <a:spcAft>
                <a:spcPts val="0"/>
              </a:spcAft>
              <a:buClr>
                <a:schemeClr val="dk2"/>
              </a:buClr>
              <a:buSzPts val="1600"/>
              <a:buNone/>
              <a:defRPr sz="1600">
                <a:solidFill>
                  <a:schemeClr val="dk2"/>
                </a:solidFill>
              </a:defRPr>
            </a:lvl1pPr>
            <a:lvl2pPr marL="914400" lvl="1" indent="-228600" algn="l">
              <a:lnSpc>
                <a:spcPct val="114562"/>
              </a:lnSpc>
              <a:spcBef>
                <a:spcPts val="1200"/>
              </a:spcBef>
              <a:spcAft>
                <a:spcPts val="0"/>
              </a:spcAft>
              <a:buClr>
                <a:schemeClr val="dk2"/>
              </a:buClr>
              <a:buSzPts val="1600"/>
              <a:buNone/>
              <a:defRPr sz="1600">
                <a:solidFill>
                  <a:schemeClr val="dk2"/>
                </a:solidFill>
              </a:defRPr>
            </a:lvl2pPr>
            <a:lvl3pPr marL="1371600" lvl="2" indent="-228600" algn="l">
              <a:lnSpc>
                <a:spcPct val="114562"/>
              </a:lnSpc>
              <a:spcBef>
                <a:spcPts val="600"/>
              </a:spcBef>
              <a:spcAft>
                <a:spcPts val="0"/>
              </a:spcAft>
              <a:buClr>
                <a:schemeClr val="dk2"/>
              </a:buClr>
              <a:buSzPts val="1600"/>
              <a:buNone/>
              <a:defRPr sz="1600">
                <a:solidFill>
                  <a:schemeClr val="dk2"/>
                </a:solidFill>
              </a:defRPr>
            </a:lvl3pPr>
            <a:lvl4pPr marL="1828800" lvl="3" indent="-228600" algn="l">
              <a:lnSpc>
                <a:spcPct val="100000"/>
              </a:lnSpc>
              <a:spcBef>
                <a:spcPts val="600"/>
              </a:spcBef>
              <a:spcAft>
                <a:spcPts val="0"/>
              </a:spcAft>
              <a:buClr>
                <a:schemeClr val="dk2"/>
              </a:buClr>
              <a:buSzPts val="1600"/>
              <a:buNone/>
              <a:defRPr sz="1600">
                <a:solidFill>
                  <a:schemeClr val="dk2"/>
                </a:solidFill>
              </a:defRPr>
            </a:lvl4pPr>
            <a:lvl5pPr marL="2286000" lvl="4" indent="-228600" algn="l">
              <a:lnSpc>
                <a:spcPct val="100000"/>
              </a:lnSpc>
              <a:spcBef>
                <a:spcPts val="600"/>
              </a:spcBef>
              <a:spcAft>
                <a:spcPts val="0"/>
              </a:spcAft>
              <a:buClr>
                <a:schemeClr val="dk2"/>
              </a:buClr>
              <a:buSzPts val="1600"/>
              <a:buNone/>
              <a:defRPr sz="16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_Title and Content-Green">
  <p:cSld name="1_Title and Content-Green">
    <p:spTree>
      <p:nvGrpSpPr>
        <p:cNvPr id="1" name="Shape 349"/>
        <p:cNvGrpSpPr/>
        <p:nvPr/>
      </p:nvGrpSpPr>
      <p:grpSpPr>
        <a:xfrm>
          <a:off x="0" y="0"/>
          <a:ext cx="0" cy="0"/>
          <a:chOff x="0" y="0"/>
          <a:chExt cx="0" cy="0"/>
        </a:xfrm>
      </p:grpSpPr>
      <p:sp>
        <p:nvSpPr>
          <p:cNvPr id="350" name="Google Shape;350;p73"/>
          <p:cNvSpPr/>
          <p:nvPr/>
        </p:nvSpPr>
        <p:spPr>
          <a:xfrm>
            <a:off x="0" y="-11798"/>
            <a:ext cx="12192000" cy="690814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1" name="Google Shape;351;p73"/>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352" name="Google Shape;352;p7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3" name="Google Shape;353;p7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4" name="Google Shape;354;p7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55" name="Google Shape;355;p7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6" name="Google Shape;356;p73"/>
          <p:cNvSpPr txBox="1">
            <a:spLocks noGrp="1"/>
          </p:cNvSpPr>
          <p:nvPr>
            <p:ph type="body" idx="2"/>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357"/>
        <p:cNvGrpSpPr/>
        <p:nvPr/>
      </p:nvGrpSpPr>
      <p:grpSpPr>
        <a:xfrm>
          <a:off x="0" y="0"/>
          <a:ext cx="0" cy="0"/>
          <a:chOff x="0" y="0"/>
          <a:chExt cx="0" cy="0"/>
        </a:xfrm>
      </p:grpSpPr>
      <p:pic>
        <p:nvPicPr>
          <p:cNvPr id="358" name="Google Shape;358;p74" descr="A aerial view of a forest&#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59" name="Google Shape;359;p74"/>
          <p:cNvSpPr/>
          <p:nvPr/>
        </p:nvSpPr>
        <p:spPr>
          <a:xfrm>
            <a:off x="0" y="0"/>
            <a:ext cx="12192000" cy="6858000"/>
          </a:xfrm>
          <a:prstGeom prst="rect">
            <a:avLst/>
          </a:prstGeom>
          <a:solidFill>
            <a:srgbClr val="285C4D">
              <a:alpha val="5647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Opening slide">
  <p:cSld name="Opening slide">
    <p:spTree>
      <p:nvGrpSpPr>
        <p:cNvPr id="1" name="Shape 360"/>
        <p:cNvGrpSpPr/>
        <p:nvPr/>
      </p:nvGrpSpPr>
      <p:grpSpPr>
        <a:xfrm>
          <a:off x="0" y="0"/>
          <a:ext cx="0" cy="0"/>
          <a:chOff x="0" y="0"/>
          <a:chExt cx="0" cy="0"/>
        </a:xfrm>
      </p:grpSpPr>
      <p:sp>
        <p:nvSpPr>
          <p:cNvPr id="361" name="Google Shape;361;p75"/>
          <p:cNvSpPr>
            <a:spLocks noGrp="1"/>
          </p:cNvSpPr>
          <p:nvPr>
            <p:ph type="pic" idx="2"/>
          </p:nvPr>
        </p:nvSpPr>
        <p:spPr>
          <a:xfrm>
            <a:off x="719400" y="1"/>
            <a:ext cx="10753200" cy="6858000"/>
          </a:xfrm>
          <a:prstGeom prst="rect">
            <a:avLst/>
          </a:prstGeom>
          <a:solidFill>
            <a:srgbClr val="D8D8D8"/>
          </a:solidFill>
          <a:ln>
            <a:noFill/>
          </a:ln>
        </p:spPr>
      </p:sp>
      <p:sp>
        <p:nvSpPr>
          <p:cNvPr id="362" name="Google Shape;362;p75"/>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3" name="Google Shape;363;p75"/>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64" name="Google Shape;364;p75" descr="A picture containing text&#10;&#10;Description automatically generated"/>
          <p:cNvPicPr preferRelativeResize="0"/>
          <p:nvPr/>
        </p:nvPicPr>
        <p:blipFill rotWithShape="1">
          <a:blip r:embed="rId2">
            <a:alphaModFix/>
          </a:blip>
          <a:srcRect/>
          <a:stretch/>
        </p:blipFill>
        <p:spPr>
          <a:xfrm>
            <a:off x="4298950" y="2628900"/>
            <a:ext cx="3594100" cy="1600200"/>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365"/>
        <p:cNvGrpSpPr/>
        <p:nvPr/>
      </p:nvGrpSpPr>
      <p:grpSpPr>
        <a:xfrm>
          <a:off x="0" y="0"/>
          <a:ext cx="0" cy="0"/>
          <a:chOff x="0" y="0"/>
          <a:chExt cx="0" cy="0"/>
        </a:xfrm>
      </p:grpSpPr>
      <p:sp>
        <p:nvSpPr>
          <p:cNvPr id="366" name="Google Shape;366;p76"/>
          <p:cNvSpPr>
            <a:spLocks noGrp="1"/>
          </p:cNvSpPr>
          <p:nvPr>
            <p:ph type="pic" idx="2"/>
          </p:nvPr>
        </p:nvSpPr>
        <p:spPr>
          <a:xfrm>
            <a:off x="0" y="0"/>
            <a:ext cx="12192000" cy="6858000"/>
          </a:xfrm>
          <a:prstGeom prst="rect">
            <a:avLst/>
          </a:prstGeom>
          <a:solidFill>
            <a:srgbClr val="FBFDF9"/>
          </a:solidFill>
          <a:ln>
            <a:noFill/>
          </a:ln>
        </p:spPr>
      </p:sp>
      <p:sp>
        <p:nvSpPr>
          <p:cNvPr id="367" name="Google Shape;367;p76"/>
          <p:cNvSpPr txBox="1">
            <a:spLocks noGrp="1"/>
          </p:cNvSpPr>
          <p:nvPr>
            <p:ph type="ctrTitle"/>
          </p:nvPr>
        </p:nvSpPr>
        <p:spPr>
          <a:xfrm>
            <a:off x="4165601" y="2726528"/>
            <a:ext cx="3754603" cy="1459717"/>
          </a:xfrm>
          <a:prstGeom prst="rect">
            <a:avLst/>
          </a:prstGeom>
          <a:noFill/>
          <a:ln>
            <a:noFill/>
          </a:ln>
        </p:spPr>
        <p:txBody>
          <a:bodyPr spcFirstLastPara="1" wrap="square" lIns="90000" tIns="46800" rIns="90000" bIns="46800" anchor="t" anchorCtr="0">
            <a:spAutoFit/>
          </a:bodyPr>
          <a:lstStyle>
            <a:lvl1pPr lvl="0" algn="l">
              <a:lnSpc>
                <a:spcPct val="104020"/>
              </a:lnSpc>
              <a:spcBef>
                <a:spcPts val="0"/>
              </a:spcBef>
              <a:spcAft>
                <a:spcPts val="0"/>
              </a:spcAft>
              <a:buClr>
                <a:schemeClr val="lt1"/>
              </a:buClr>
              <a:buSzPts val="3333"/>
              <a:buFont typeface="Arial"/>
              <a:buNone/>
              <a:defRPr sz="3333">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376"/>
        <p:cNvGrpSpPr/>
        <p:nvPr/>
      </p:nvGrpSpPr>
      <p:grpSpPr>
        <a:xfrm>
          <a:off x="0" y="0"/>
          <a:ext cx="0" cy="0"/>
          <a:chOff x="0" y="0"/>
          <a:chExt cx="0" cy="0"/>
        </a:xfrm>
      </p:grpSpPr>
      <p:sp>
        <p:nvSpPr>
          <p:cNvPr id="377" name="Google Shape;377;p78"/>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78" name="Google Shape;378;p78"/>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9" name="Google Shape;379;p7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0" name="Google Shape;380;p7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81" name="Google Shape;381;p7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82" name="Google Shape;382;p78"/>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two Content-Green">
  <p:cSld name="Title and two Content-Green">
    <p:spTree>
      <p:nvGrpSpPr>
        <p:cNvPr id="1" name="Shape 383"/>
        <p:cNvGrpSpPr/>
        <p:nvPr/>
      </p:nvGrpSpPr>
      <p:grpSpPr>
        <a:xfrm>
          <a:off x="0" y="0"/>
          <a:ext cx="0" cy="0"/>
          <a:chOff x="0" y="0"/>
          <a:chExt cx="0" cy="0"/>
        </a:xfrm>
      </p:grpSpPr>
      <p:sp>
        <p:nvSpPr>
          <p:cNvPr id="384" name="Google Shape;384;p79"/>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5" name="Google Shape;385;p79"/>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86" name="Google Shape;386;p79"/>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7" name="Google Shape;387;p7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8" name="Google Shape;388;p7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89" name="Google Shape;389;p7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90" name="Google Shape;390;p79"/>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pic>
        <p:nvPicPr>
          <p:cNvPr id="391" name="Google Shape;391;p79"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 and left image">
  <p:cSld name="Content and left image">
    <p:spTree>
      <p:nvGrpSpPr>
        <p:cNvPr id="1" name="Shape 392"/>
        <p:cNvGrpSpPr/>
        <p:nvPr/>
      </p:nvGrpSpPr>
      <p:grpSpPr>
        <a:xfrm>
          <a:off x="0" y="0"/>
          <a:ext cx="0" cy="0"/>
          <a:chOff x="0" y="0"/>
          <a:chExt cx="0" cy="0"/>
        </a:xfrm>
      </p:grpSpPr>
      <p:sp>
        <p:nvSpPr>
          <p:cNvPr id="393" name="Google Shape;393;p80"/>
          <p:cNvSpPr txBox="1">
            <a:spLocks noGrp="1"/>
          </p:cNvSpPr>
          <p:nvPr>
            <p:ph type="body" idx="1"/>
          </p:nvPr>
        </p:nvSpPr>
        <p:spPr>
          <a:xfrm>
            <a:off x="6450744"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94" name="Google Shape;394;p8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5" name="Google Shape;395;p80"/>
          <p:cNvSpPr>
            <a:spLocks noGrp="1"/>
          </p:cNvSpPr>
          <p:nvPr>
            <p:ph type="pic" idx="2"/>
          </p:nvPr>
        </p:nvSpPr>
        <p:spPr>
          <a:xfrm>
            <a:off x="334963" y="1880314"/>
            <a:ext cx="5761037" cy="4644311"/>
          </a:xfrm>
          <a:prstGeom prst="roundRect">
            <a:avLst>
              <a:gd name="adj" fmla="val 1982"/>
            </a:avLst>
          </a:prstGeom>
          <a:solidFill>
            <a:srgbClr val="D8D8D8"/>
          </a:solidFill>
          <a:ln>
            <a:noFill/>
          </a:ln>
        </p:spPr>
      </p:sp>
      <p:sp>
        <p:nvSpPr>
          <p:cNvPr id="396" name="Google Shape;396;p80"/>
          <p:cNvSpPr txBox="1">
            <a:spLocks noGrp="1"/>
          </p:cNvSpPr>
          <p:nvPr>
            <p:ph type="ftr" idx="11"/>
          </p:nvPr>
        </p:nvSpPr>
        <p:spPr>
          <a:xfrm>
            <a:off x="6450744" y="6288257"/>
            <a:ext cx="432000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397" name="Google Shape;397;p80"/>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Content and right image">
  <p:cSld name="Content and right image">
    <p:spTree>
      <p:nvGrpSpPr>
        <p:cNvPr id="1" name="Shape 398"/>
        <p:cNvGrpSpPr/>
        <p:nvPr/>
      </p:nvGrpSpPr>
      <p:grpSpPr>
        <a:xfrm>
          <a:off x="0" y="0"/>
          <a:ext cx="0" cy="0"/>
          <a:chOff x="0" y="0"/>
          <a:chExt cx="0" cy="0"/>
        </a:xfrm>
      </p:grpSpPr>
      <p:sp>
        <p:nvSpPr>
          <p:cNvPr id="399" name="Google Shape;399;p81"/>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0" name="Google Shape;400;p81"/>
          <p:cNvSpPr>
            <a:spLocks noGrp="1"/>
          </p:cNvSpPr>
          <p:nvPr>
            <p:ph type="pic" idx="2"/>
          </p:nvPr>
        </p:nvSpPr>
        <p:spPr>
          <a:xfrm>
            <a:off x="6083255" y="1880314"/>
            <a:ext cx="5761038" cy="4644311"/>
          </a:xfrm>
          <a:prstGeom prst="roundRect">
            <a:avLst>
              <a:gd name="adj" fmla="val 1982"/>
            </a:avLst>
          </a:prstGeom>
          <a:solidFill>
            <a:srgbClr val="D8D8D8"/>
          </a:solidFill>
          <a:ln>
            <a:noFill/>
          </a:ln>
        </p:spPr>
      </p:sp>
      <p:sp>
        <p:nvSpPr>
          <p:cNvPr id="401" name="Google Shape;401;p81"/>
          <p:cNvSpPr txBox="1">
            <a:spLocks noGrp="1"/>
          </p:cNvSpPr>
          <p:nvPr>
            <p:ph type="body" idx="1"/>
          </p:nvPr>
        </p:nvSpPr>
        <p:spPr>
          <a:xfrm>
            <a:off x="334962"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02" name="Google Shape;402;p8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3" name="Google Shape;403;p8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04" name="Google Shape;404;p8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pic>
        <p:nvPicPr>
          <p:cNvPr id="405" name="Google Shape;405;p81"/>
          <p:cNvPicPr preferRelativeResize="0"/>
          <p:nvPr/>
        </p:nvPicPr>
        <p:blipFill rotWithShape="1">
          <a:blip r:embed="rId2">
            <a:alphaModFix/>
          </a:blip>
          <a:srcRect/>
          <a:stretch/>
        </p:blipFill>
        <p:spPr>
          <a:xfrm>
            <a:off x="10849038" y="266962"/>
            <a:ext cx="1008000" cy="44879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47"/>
        <p:cNvGrpSpPr/>
        <p:nvPr/>
      </p:nvGrpSpPr>
      <p:grpSpPr>
        <a:xfrm>
          <a:off x="0" y="0"/>
          <a:ext cx="0" cy="0"/>
          <a:chOff x="0" y="0"/>
          <a:chExt cx="0" cy="0"/>
        </a:xfrm>
      </p:grpSpPr>
      <p:sp>
        <p:nvSpPr>
          <p:cNvPr id="48" name="Google Shape;48;p42"/>
          <p:cNvSpPr/>
          <p:nvPr/>
        </p:nvSpPr>
        <p:spPr>
          <a:xfrm>
            <a:off x="719400" y="0"/>
            <a:ext cx="107532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 name="Google Shape;49;p42"/>
          <p:cNvSpPr>
            <a:spLocks noGrp="1"/>
          </p:cNvSpPr>
          <p:nvPr>
            <p:ph type="pic" idx="2"/>
          </p:nvPr>
        </p:nvSpPr>
        <p:spPr>
          <a:xfrm>
            <a:off x="0" y="0"/>
            <a:ext cx="12192000" cy="6858000"/>
          </a:xfrm>
          <a:prstGeom prst="rect">
            <a:avLst/>
          </a:prstGeom>
          <a:solidFill>
            <a:srgbClr val="D8D8D8"/>
          </a:solidFill>
          <a:ln>
            <a:noFill/>
          </a:ln>
        </p:spPr>
      </p:sp>
      <p:sp>
        <p:nvSpPr>
          <p:cNvPr id="50" name="Google Shape;50;p42"/>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800"/>
              <a:buNone/>
              <a:defRPr sz="1800" b="1" cap="none">
                <a:solidFill>
                  <a:schemeClr val="lt1"/>
                </a:solidFill>
              </a:defRPr>
            </a:lvl1pPr>
            <a:lvl2pPr lvl="1" algn="l">
              <a:lnSpc>
                <a:spcPct val="100000"/>
              </a:lnSpc>
              <a:spcBef>
                <a:spcPts val="1200"/>
              </a:spcBef>
              <a:spcAft>
                <a:spcPts val="0"/>
              </a:spcAft>
              <a:buClr>
                <a:schemeClr val="lt1"/>
              </a:buClr>
              <a:buSzPts val="1800"/>
              <a:buNone/>
              <a:defRPr sz="1800" b="1">
                <a:solidFill>
                  <a:schemeClr val="lt1"/>
                </a:solidFill>
              </a:defRPr>
            </a:lvl2pPr>
            <a:lvl3pPr lvl="2" algn="l">
              <a:lnSpc>
                <a:spcPct val="100000"/>
              </a:lnSpc>
              <a:spcBef>
                <a:spcPts val="600"/>
              </a:spcBef>
              <a:spcAft>
                <a:spcPts val="0"/>
              </a:spcAft>
              <a:buClr>
                <a:schemeClr val="lt1"/>
              </a:buClr>
              <a:buSzPts val="1800"/>
              <a:buNone/>
              <a:defRPr sz="1800" b="1">
                <a:solidFill>
                  <a:schemeClr val="lt1"/>
                </a:solidFill>
              </a:defRPr>
            </a:lvl3pPr>
            <a:lvl4pPr lvl="3" algn="l">
              <a:lnSpc>
                <a:spcPct val="100000"/>
              </a:lnSpc>
              <a:spcBef>
                <a:spcPts val="600"/>
              </a:spcBef>
              <a:spcAft>
                <a:spcPts val="0"/>
              </a:spcAft>
              <a:buClr>
                <a:schemeClr val="lt1"/>
              </a:buClr>
              <a:buSzPts val="1800"/>
              <a:buNone/>
              <a:defRPr sz="1800" b="1">
                <a:solidFill>
                  <a:schemeClr val="lt1"/>
                </a:solidFill>
              </a:defRPr>
            </a:lvl4pPr>
            <a:lvl5pPr lvl="4" algn="l">
              <a:lnSpc>
                <a:spcPct val="100000"/>
              </a:lnSpc>
              <a:spcBef>
                <a:spcPts val="600"/>
              </a:spcBef>
              <a:spcAft>
                <a:spcPts val="0"/>
              </a:spcAft>
              <a:buClr>
                <a:schemeClr val="lt1"/>
              </a:buClr>
              <a:buSzPts val="1800"/>
              <a:buNone/>
              <a:defRPr sz="1800" b="1">
                <a:solidFill>
                  <a:schemeClr val="lt1"/>
                </a:solidFill>
              </a:defRPr>
            </a:lvl5pPr>
            <a:lvl6pPr lvl="5" algn="l">
              <a:lnSpc>
                <a:spcPct val="100000"/>
              </a:lnSpc>
              <a:spcBef>
                <a:spcPts val="600"/>
              </a:spcBef>
              <a:spcAft>
                <a:spcPts val="0"/>
              </a:spcAft>
              <a:buClr>
                <a:schemeClr val="lt1"/>
              </a:buClr>
              <a:buSzPts val="1800"/>
              <a:buNone/>
              <a:defRPr sz="1800" b="1">
                <a:solidFill>
                  <a:schemeClr val="lt1"/>
                </a:solidFill>
              </a:defRPr>
            </a:lvl6pPr>
            <a:lvl7pPr lvl="6" algn="l">
              <a:lnSpc>
                <a:spcPct val="100000"/>
              </a:lnSpc>
              <a:spcBef>
                <a:spcPts val="600"/>
              </a:spcBef>
              <a:spcAft>
                <a:spcPts val="0"/>
              </a:spcAft>
              <a:buClr>
                <a:schemeClr val="lt1"/>
              </a:buClr>
              <a:buSzPts val="1800"/>
              <a:buNone/>
              <a:defRPr sz="1800" b="1">
                <a:solidFill>
                  <a:schemeClr val="lt1"/>
                </a:solidFill>
              </a:defRPr>
            </a:lvl7pPr>
            <a:lvl8pPr lvl="7" algn="l">
              <a:lnSpc>
                <a:spcPct val="100000"/>
              </a:lnSpc>
              <a:spcBef>
                <a:spcPts val="600"/>
              </a:spcBef>
              <a:spcAft>
                <a:spcPts val="0"/>
              </a:spcAft>
              <a:buClr>
                <a:schemeClr val="lt1"/>
              </a:buClr>
              <a:buSzPts val="1800"/>
              <a:buNone/>
              <a:defRPr sz="1800" b="1">
                <a:solidFill>
                  <a:schemeClr val="lt1"/>
                </a:solidFill>
              </a:defRPr>
            </a:lvl8pPr>
            <a:lvl9pPr lvl="8" algn="l">
              <a:lnSpc>
                <a:spcPct val="100000"/>
              </a:lnSpc>
              <a:spcBef>
                <a:spcPts val="600"/>
              </a:spcBef>
              <a:spcAft>
                <a:spcPts val="0"/>
              </a:spcAft>
              <a:buClr>
                <a:schemeClr val="lt1"/>
              </a:buClr>
              <a:buSzPts val="1800"/>
              <a:buNone/>
              <a:defRPr sz="1800" b="1">
                <a:solidFill>
                  <a:schemeClr val="lt1"/>
                </a:solidFill>
              </a:defRPr>
            </a:lvl9pPr>
          </a:lstStyle>
          <a:p>
            <a:endParaRPr/>
          </a:p>
        </p:txBody>
      </p:sp>
      <p:sp>
        <p:nvSpPr>
          <p:cNvPr id="51" name="Google Shape;51;p42"/>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4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pic>
        <p:nvPicPr>
          <p:cNvPr id="53" name="Google Shape;53;p42" descr="A picture containing text&#10;&#10;Description automatically generated"/>
          <p:cNvPicPr preferRelativeResize="0"/>
          <p:nvPr/>
        </p:nvPicPr>
        <p:blipFill rotWithShape="1">
          <a:blip r:embed="rId2">
            <a:alphaModFix/>
          </a:blip>
          <a:srcRect/>
          <a:stretch/>
        </p:blipFill>
        <p:spPr>
          <a:xfrm>
            <a:off x="8969628" y="5506147"/>
            <a:ext cx="2166684" cy="964672"/>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Image-full width">
  <p:cSld name="Image-full width">
    <p:spTree>
      <p:nvGrpSpPr>
        <p:cNvPr id="1" name="Shape 406"/>
        <p:cNvGrpSpPr/>
        <p:nvPr/>
      </p:nvGrpSpPr>
      <p:grpSpPr>
        <a:xfrm>
          <a:off x="0" y="0"/>
          <a:ext cx="0" cy="0"/>
          <a:chOff x="0" y="0"/>
          <a:chExt cx="0" cy="0"/>
        </a:xfrm>
      </p:grpSpPr>
      <p:sp>
        <p:nvSpPr>
          <p:cNvPr id="407" name="Google Shape;407;p82"/>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8" name="Google Shape;408;p82"/>
          <p:cNvSpPr>
            <a:spLocks noGrp="1"/>
          </p:cNvSpPr>
          <p:nvPr>
            <p:ph type="pic" idx="2"/>
          </p:nvPr>
        </p:nvSpPr>
        <p:spPr>
          <a:xfrm>
            <a:off x="334963" y="1880314"/>
            <a:ext cx="11509330" cy="4644311"/>
          </a:xfrm>
          <a:prstGeom prst="roundRect">
            <a:avLst>
              <a:gd name="adj" fmla="val 1982"/>
            </a:avLst>
          </a:prstGeom>
          <a:solidFill>
            <a:srgbClr val="D8D8D8"/>
          </a:solidFill>
          <a:ln>
            <a:noFill/>
          </a:ln>
        </p:spPr>
      </p:sp>
      <p:sp>
        <p:nvSpPr>
          <p:cNvPr id="409" name="Google Shape;409;p82"/>
          <p:cNvSpPr>
            <a:spLocks noGrp="1"/>
          </p:cNvSpPr>
          <p:nvPr>
            <p:ph type="body" idx="1"/>
          </p:nvPr>
        </p:nvSpPr>
        <p:spPr>
          <a:xfrm>
            <a:off x="7797801" y="5080000"/>
            <a:ext cx="4046492" cy="1444625"/>
          </a:xfrm>
          <a:prstGeom prst="roundRect">
            <a:avLst>
              <a:gd name="adj" fmla="val 5336"/>
            </a:avLst>
          </a:prstGeom>
          <a:gradFill>
            <a:gsLst>
              <a:gs pos="0">
                <a:srgbClr val="000000">
                  <a:alpha val="0"/>
                </a:srgbClr>
              </a:gs>
              <a:gs pos="52000">
                <a:srgbClr val="000000">
                  <a:alpha val="0"/>
                </a:srgbClr>
              </a:gs>
              <a:gs pos="70048">
                <a:srgbClr val="000000">
                  <a:alpha val="15686"/>
                </a:srgbClr>
              </a:gs>
              <a:gs pos="100000">
                <a:srgbClr val="000000">
                  <a:alpha val="44705"/>
                </a:srgbClr>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0" name="Google Shape;410;p82"/>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1" name="Google Shape;411;p82"/>
          <p:cNvSpPr txBox="1">
            <a:spLocks noGrp="1"/>
          </p:cNvSpPr>
          <p:nvPr>
            <p:ph type="body" idx="3"/>
          </p:nvPr>
        </p:nvSpPr>
        <p:spPr>
          <a:xfrm>
            <a:off x="7537038" y="333375"/>
            <a:ext cx="432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12" name="Google Shape;412;p82"/>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13" name="Google Shape;413;p82"/>
          <p:cNvPicPr preferRelativeResize="0"/>
          <p:nvPr/>
        </p:nvPicPr>
        <p:blipFill rotWithShape="1">
          <a:blip r:embed="rId2">
            <a:alphaModFix/>
          </a:blip>
          <a:srcRect/>
          <a:stretch/>
        </p:blipFill>
        <p:spPr>
          <a:xfrm>
            <a:off x="10849038" y="188832"/>
            <a:ext cx="1008000" cy="448797"/>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Image-full bleed">
  <p:cSld name="Image-full bleed">
    <p:spTree>
      <p:nvGrpSpPr>
        <p:cNvPr id="1" name="Shape 414"/>
        <p:cNvGrpSpPr/>
        <p:nvPr/>
      </p:nvGrpSpPr>
      <p:grpSpPr>
        <a:xfrm>
          <a:off x="0" y="0"/>
          <a:ext cx="0" cy="0"/>
          <a:chOff x="0" y="0"/>
          <a:chExt cx="0" cy="0"/>
        </a:xfrm>
      </p:grpSpPr>
      <p:sp>
        <p:nvSpPr>
          <p:cNvPr id="415" name="Google Shape;415;p83"/>
          <p:cNvSpPr>
            <a:spLocks noGrp="1"/>
          </p:cNvSpPr>
          <p:nvPr>
            <p:ph type="pic" idx="2"/>
          </p:nvPr>
        </p:nvSpPr>
        <p:spPr>
          <a:xfrm>
            <a:off x="0" y="1"/>
            <a:ext cx="12192000" cy="6858000"/>
          </a:xfrm>
          <a:prstGeom prst="rect">
            <a:avLst/>
          </a:prstGeom>
          <a:solidFill>
            <a:srgbClr val="D8D8D8"/>
          </a:solidFill>
          <a:ln>
            <a:noFill/>
          </a:ln>
        </p:spPr>
      </p:sp>
      <p:sp>
        <p:nvSpPr>
          <p:cNvPr id="416" name="Google Shape;416;p83"/>
          <p:cNvSpPr>
            <a:spLocks noGrp="1"/>
          </p:cNvSpPr>
          <p:nvPr>
            <p:ph type="body" idx="1"/>
          </p:nvPr>
        </p:nvSpPr>
        <p:spPr>
          <a:xfrm rot="10800000" flipH="1">
            <a:off x="8145508" y="0"/>
            <a:ext cx="4046492" cy="1260000"/>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chemeClr val="dk1"/>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7" name="Google Shape;417;p83"/>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8" name="Google Shape;418;p83"/>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9" name="Google Shape;419;p83"/>
          <p:cNvSpPr txBox="1">
            <a:spLocks noGrp="1"/>
          </p:cNvSpPr>
          <p:nvPr>
            <p:ph type="body" idx="4"/>
          </p:nvPr>
        </p:nvSpPr>
        <p:spPr>
          <a:xfrm>
            <a:off x="7537038" y="333375"/>
            <a:ext cx="432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420" name="Google Shape;420;p8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1" name="Google Shape;421;p8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22" name="Google Shape;422;p8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ntent and right image with text">
  <p:cSld name="Content and right image with text">
    <p:spTree>
      <p:nvGrpSpPr>
        <p:cNvPr id="1" name="Shape 423"/>
        <p:cNvGrpSpPr/>
        <p:nvPr/>
      </p:nvGrpSpPr>
      <p:grpSpPr>
        <a:xfrm>
          <a:off x="0" y="0"/>
          <a:ext cx="0" cy="0"/>
          <a:chOff x="0" y="0"/>
          <a:chExt cx="0" cy="0"/>
        </a:xfrm>
      </p:grpSpPr>
      <p:sp>
        <p:nvSpPr>
          <p:cNvPr id="424" name="Google Shape;424;p84"/>
          <p:cNvSpPr>
            <a:spLocks noGrp="1"/>
          </p:cNvSpPr>
          <p:nvPr>
            <p:ph type="pic" idx="2"/>
          </p:nvPr>
        </p:nvSpPr>
        <p:spPr>
          <a:xfrm>
            <a:off x="6096000" y="0"/>
            <a:ext cx="6096000" cy="6858000"/>
          </a:xfrm>
          <a:prstGeom prst="roundRect">
            <a:avLst>
              <a:gd name="adj" fmla="val 0"/>
            </a:avLst>
          </a:prstGeom>
          <a:solidFill>
            <a:srgbClr val="D8D8D8"/>
          </a:solidFill>
          <a:ln>
            <a:noFill/>
          </a:ln>
        </p:spPr>
      </p:sp>
      <p:sp>
        <p:nvSpPr>
          <p:cNvPr id="425" name="Google Shape;425;p84"/>
          <p:cNvSpPr>
            <a:spLocks noGrp="1"/>
          </p:cNvSpPr>
          <p:nvPr>
            <p:ph type="body" idx="1"/>
          </p:nvPr>
        </p:nvSpPr>
        <p:spPr>
          <a:xfrm rot="10800000" flipH="1">
            <a:off x="8145508" y="0"/>
            <a:ext cx="4046492" cy="1235378"/>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chemeClr val="dk1"/>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26" name="Google Shape;426;p84"/>
          <p:cNvSpPr txBox="1">
            <a:spLocks noGrp="1"/>
          </p:cNvSpPr>
          <p:nvPr>
            <p:ph type="body" idx="3"/>
          </p:nvPr>
        </p:nvSpPr>
        <p:spPr>
          <a:xfrm>
            <a:off x="334962" y="1880314"/>
            <a:ext cx="522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7" name="Google Shape;427;p84"/>
          <p:cNvSpPr txBox="1">
            <a:spLocks noGrp="1"/>
          </p:cNvSpPr>
          <p:nvPr>
            <p:ph type="body" idx="4"/>
          </p:nvPr>
        </p:nvSpPr>
        <p:spPr>
          <a:xfrm>
            <a:off x="6844884"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8" name="Google Shape;428;p84"/>
          <p:cNvSpPr txBox="1">
            <a:spLocks noGrp="1"/>
          </p:cNvSpPr>
          <p:nvPr>
            <p:ph type="body" idx="5"/>
          </p:nvPr>
        </p:nvSpPr>
        <p:spPr>
          <a:xfrm>
            <a:off x="9347256"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9" name="Google Shape;429;p84"/>
          <p:cNvSpPr txBox="1">
            <a:spLocks noGrp="1"/>
          </p:cNvSpPr>
          <p:nvPr>
            <p:ph type="body" idx="6"/>
          </p:nvPr>
        </p:nvSpPr>
        <p:spPr>
          <a:xfrm>
            <a:off x="11003256" y="204520"/>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30" name="Google Shape;430;p84"/>
          <p:cNvSpPr txBox="1">
            <a:spLocks noGrp="1"/>
          </p:cNvSpPr>
          <p:nvPr>
            <p:ph type="title"/>
          </p:nvPr>
        </p:nvSpPr>
        <p:spPr>
          <a:xfrm>
            <a:off x="322218" y="333375"/>
            <a:ext cx="522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1" name="Google Shape;431;p84"/>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32" name="Google Shape;432;p8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Four column-Green">
  <p:cSld name="Four column-Green">
    <p:spTree>
      <p:nvGrpSpPr>
        <p:cNvPr id="1" name="Shape 433"/>
        <p:cNvGrpSpPr/>
        <p:nvPr/>
      </p:nvGrpSpPr>
      <p:grpSpPr>
        <a:xfrm>
          <a:off x="0" y="0"/>
          <a:ext cx="0" cy="0"/>
          <a:chOff x="0" y="0"/>
          <a:chExt cx="0" cy="0"/>
        </a:xfrm>
      </p:grpSpPr>
      <p:sp>
        <p:nvSpPr>
          <p:cNvPr id="434" name="Google Shape;434;p85"/>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5" name="Google Shape;435;p85"/>
          <p:cNvSpPr txBox="1">
            <a:spLocks noGrp="1"/>
          </p:cNvSpPr>
          <p:nvPr>
            <p:ph type="title"/>
          </p:nvPr>
        </p:nvSpPr>
        <p:spPr>
          <a:xfrm>
            <a:off x="334963"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6" name="Google Shape;436;p85"/>
          <p:cNvSpPr txBox="1">
            <a:spLocks noGrp="1"/>
          </p:cNvSpPr>
          <p:nvPr>
            <p:ph type="body" idx="1"/>
          </p:nvPr>
        </p:nvSpPr>
        <p:spPr>
          <a:xfrm>
            <a:off x="334963"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7" name="Google Shape;437;p85"/>
          <p:cNvSpPr txBox="1">
            <a:spLocks noGrp="1"/>
          </p:cNvSpPr>
          <p:nvPr>
            <p:ph type="body" idx="2"/>
          </p:nvPr>
        </p:nvSpPr>
        <p:spPr>
          <a:xfrm>
            <a:off x="2979212"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8" name="Google Shape;438;p85"/>
          <p:cNvSpPr txBox="1">
            <a:spLocks noGrp="1"/>
          </p:cNvSpPr>
          <p:nvPr>
            <p:ph type="body" idx="3"/>
          </p:nvPr>
        </p:nvSpPr>
        <p:spPr>
          <a:xfrm>
            <a:off x="5623461"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9" name="Google Shape;439;p85"/>
          <p:cNvSpPr txBox="1">
            <a:spLocks noGrp="1"/>
          </p:cNvSpPr>
          <p:nvPr>
            <p:ph type="body" idx="4"/>
          </p:nvPr>
        </p:nvSpPr>
        <p:spPr>
          <a:xfrm>
            <a:off x="8267709"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40" name="Google Shape;440;p8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1" name="Google Shape;441;p8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42" name="Google Shape;442;p8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43" name="Google Shape;443;p85"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44"/>
        <p:cNvGrpSpPr/>
        <p:nvPr/>
      </p:nvGrpSpPr>
      <p:grpSpPr>
        <a:xfrm>
          <a:off x="0" y="0"/>
          <a:ext cx="0" cy="0"/>
          <a:chOff x="0" y="0"/>
          <a:chExt cx="0" cy="0"/>
        </a:xfrm>
      </p:grpSpPr>
      <p:sp>
        <p:nvSpPr>
          <p:cNvPr id="445" name="Google Shape;445;p86"/>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6" name="Google Shape;446;p86"/>
          <p:cNvSpPr txBox="1">
            <a:spLocks noGrp="1"/>
          </p:cNvSpPr>
          <p:nvPr>
            <p:ph type="body" idx="1"/>
          </p:nvPr>
        </p:nvSpPr>
        <p:spPr>
          <a:xfrm>
            <a:off x="3842214" y="2106271"/>
            <a:ext cx="4507572" cy="22812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2800"/>
              <a:buNone/>
              <a:defRPr sz="28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accent1"/>
              </a:buClr>
              <a:buSzPts val="1600"/>
              <a:buNone/>
              <a:defRPr sz="1600" b="0" cap="none">
                <a:solidFill>
                  <a:schemeClr val="accent1"/>
                </a:solidFill>
              </a:defRPr>
            </a:lvl2pPr>
            <a:lvl3pPr marL="1371600" lvl="2" indent="-330200" algn="l">
              <a:lnSpc>
                <a:spcPct val="100000"/>
              </a:lnSpc>
              <a:spcBef>
                <a:spcPts val="600"/>
              </a:spcBef>
              <a:spcAft>
                <a:spcPts val="0"/>
              </a:spcAft>
              <a:buClr>
                <a:schemeClr val="accent1"/>
              </a:buClr>
              <a:buSzPts val="1600"/>
              <a:buChar char="•"/>
              <a:defRPr sz="1600" cap="none">
                <a:solidFill>
                  <a:schemeClr val="accent1"/>
                </a:solidFill>
              </a:defRPr>
            </a:lvl3pPr>
            <a:lvl4pPr marL="1828800" lvl="3" indent="-330200" algn="l">
              <a:lnSpc>
                <a:spcPct val="100000"/>
              </a:lnSpc>
              <a:spcBef>
                <a:spcPts val="600"/>
              </a:spcBef>
              <a:spcAft>
                <a:spcPts val="0"/>
              </a:spcAft>
              <a:buClr>
                <a:schemeClr val="accent1"/>
              </a:buClr>
              <a:buSzPts val="1600"/>
              <a:buChar char="–"/>
              <a:defRPr sz="1600" cap="none">
                <a:solidFill>
                  <a:schemeClr val="accent1"/>
                </a:solidFill>
              </a:defRPr>
            </a:lvl4pPr>
            <a:lvl5pPr marL="2286000" lvl="4" indent="-330200" algn="l">
              <a:lnSpc>
                <a:spcPct val="100000"/>
              </a:lnSpc>
              <a:spcBef>
                <a:spcPts val="600"/>
              </a:spcBef>
              <a:spcAft>
                <a:spcPts val="0"/>
              </a:spcAft>
              <a:buClr>
                <a:schemeClr val="accent1"/>
              </a:buClr>
              <a:buSzPts val="1600"/>
              <a:buAutoNum type="arabicPeriod"/>
              <a:defRPr sz="1600" cap="none">
                <a:solidFill>
                  <a:schemeClr val="accen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47" name="Google Shape;447;p86"/>
          <p:cNvSpPr txBox="1"/>
          <p:nvPr/>
        </p:nvSpPr>
        <p:spPr>
          <a:xfrm>
            <a:off x="2756995" y="1307904"/>
            <a:ext cx="91403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accent1"/>
                </a:solidFill>
                <a:latin typeface="Arial"/>
                <a:ea typeface="Arial"/>
                <a:cs typeface="Arial"/>
                <a:sym typeface="Arial"/>
              </a:rPr>
              <a:t>“</a:t>
            </a:r>
            <a:endParaRPr/>
          </a:p>
        </p:txBody>
      </p:sp>
      <p:sp>
        <p:nvSpPr>
          <p:cNvPr id="448" name="Google Shape;448;p86"/>
          <p:cNvSpPr txBox="1"/>
          <p:nvPr/>
        </p:nvSpPr>
        <p:spPr>
          <a:xfrm>
            <a:off x="7755716" y="3692995"/>
            <a:ext cx="164339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dk2"/>
                </a:solidFill>
                <a:latin typeface="Arial"/>
                <a:ea typeface="Arial"/>
                <a:cs typeface="Arial"/>
                <a:sym typeface="Arial"/>
              </a:rPr>
              <a:t>“</a:t>
            </a:r>
            <a:r>
              <a:rPr lang="en-US" sz="12000">
                <a:solidFill>
                  <a:schemeClr val="accent1"/>
                </a:solidFill>
                <a:latin typeface="Arial"/>
                <a:ea typeface="Arial"/>
                <a:cs typeface="Arial"/>
                <a:sym typeface="Arial"/>
              </a:rPr>
              <a:t>”</a:t>
            </a:r>
            <a:endParaRPr/>
          </a:p>
        </p:txBody>
      </p:sp>
      <p:sp>
        <p:nvSpPr>
          <p:cNvPr id="449" name="Google Shape;449;p8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0" name="Google Shape;450;p8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51" name="Google Shape;451;p8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52" name="Google Shape;452;p86"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453"/>
        <p:cNvGrpSpPr/>
        <p:nvPr/>
      </p:nvGrpSpPr>
      <p:grpSpPr>
        <a:xfrm>
          <a:off x="0" y="0"/>
          <a:ext cx="0" cy="0"/>
          <a:chOff x="0" y="0"/>
          <a:chExt cx="0" cy="0"/>
        </a:xfrm>
      </p:grpSpPr>
      <p:sp>
        <p:nvSpPr>
          <p:cNvPr id="454" name="Google Shape;454;p87"/>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5" name="Google Shape;455;p87"/>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56" name="Google Shape;456;p8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7" name="Google Shape;457;p8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58" name="Google Shape;458;p8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rt">
  <p:cSld name="Chart">
    <p:spTree>
      <p:nvGrpSpPr>
        <p:cNvPr id="1" name="Shape 459"/>
        <p:cNvGrpSpPr/>
        <p:nvPr/>
      </p:nvGrpSpPr>
      <p:grpSpPr>
        <a:xfrm>
          <a:off x="0" y="0"/>
          <a:ext cx="0" cy="0"/>
          <a:chOff x="0" y="0"/>
          <a:chExt cx="0" cy="0"/>
        </a:xfrm>
      </p:grpSpPr>
      <p:sp>
        <p:nvSpPr>
          <p:cNvPr id="460" name="Google Shape;460;p88"/>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1" name="Google Shape;461;p88"/>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62" name="Google Shape;462;p88"/>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463" name="Google Shape;463;p8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4" name="Google Shape;464;p8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65" name="Google Shape;465;p8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able-Green">
  <p:cSld name="Table-Green">
    <p:spTree>
      <p:nvGrpSpPr>
        <p:cNvPr id="1" name="Shape 466"/>
        <p:cNvGrpSpPr/>
        <p:nvPr/>
      </p:nvGrpSpPr>
      <p:grpSpPr>
        <a:xfrm>
          <a:off x="0" y="0"/>
          <a:ext cx="0" cy="0"/>
          <a:chOff x="0" y="0"/>
          <a:chExt cx="0" cy="0"/>
        </a:xfrm>
      </p:grpSpPr>
      <p:sp>
        <p:nvSpPr>
          <p:cNvPr id="467" name="Google Shape;467;p89"/>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8" name="Google Shape;468;p89"/>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9" name="Google Shape;469;p89"/>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70" name="Google Shape;470;p8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1" name="Google Shape;471;p8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72" name="Google Shape;472;p8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73" name="Google Shape;473;p89"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rt-Green">
  <p:cSld name="Chart-Green">
    <p:spTree>
      <p:nvGrpSpPr>
        <p:cNvPr id="1" name="Shape 474"/>
        <p:cNvGrpSpPr/>
        <p:nvPr/>
      </p:nvGrpSpPr>
      <p:grpSpPr>
        <a:xfrm>
          <a:off x="0" y="0"/>
          <a:ext cx="0" cy="0"/>
          <a:chOff x="0" y="0"/>
          <a:chExt cx="0" cy="0"/>
        </a:xfrm>
      </p:grpSpPr>
      <p:sp>
        <p:nvSpPr>
          <p:cNvPr id="475" name="Google Shape;475;p90"/>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6" name="Google Shape;476;p90"/>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7" name="Google Shape;477;p90"/>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78" name="Google Shape;478;p90"/>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479" name="Google Shape;479;p9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0" name="Google Shape;480;p9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481" name="Google Shape;481;p9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82" name="Google Shape;482;p90"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483"/>
        <p:cNvGrpSpPr/>
        <p:nvPr/>
      </p:nvGrpSpPr>
      <p:grpSpPr>
        <a:xfrm>
          <a:off x="0" y="0"/>
          <a:ext cx="0" cy="0"/>
          <a:chOff x="0" y="0"/>
          <a:chExt cx="0" cy="0"/>
        </a:xfrm>
      </p:grpSpPr>
      <p:sp>
        <p:nvSpPr>
          <p:cNvPr id="484" name="Google Shape;484;p91"/>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5" name="Google Shape;485;p91"/>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6" name="Google Shape;486;p91"/>
          <p:cNvSpPr>
            <a:spLocks noGrp="1"/>
          </p:cNvSpPr>
          <p:nvPr>
            <p:ph type="pic" idx="2"/>
          </p:nvPr>
        </p:nvSpPr>
        <p:spPr>
          <a:xfrm>
            <a:off x="0" y="-2"/>
            <a:ext cx="12192000" cy="6876000"/>
          </a:xfrm>
          <a:prstGeom prst="rect">
            <a:avLst/>
          </a:prstGeom>
          <a:solidFill>
            <a:srgbClr val="D8D8D8"/>
          </a:solidFill>
          <a:ln>
            <a:noFill/>
          </a:ln>
        </p:spPr>
      </p:sp>
      <p:sp>
        <p:nvSpPr>
          <p:cNvPr id="487" name="Google Shape;487;p91"/>
          <p:cNvSpPr txBox="1"/>
          <p:nvPr/>
        </p:nvSpPr>
        <p:spPr>
          <a:xfrm>
            <a:off x="7916652" y="3928056"/>
            <a:ext cx="3321238" cy="255645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2"/>
              </a:buClr>
              <a:buSzPts val="1600"/>
              <a:buFont typeface="Arial"/>
              <a:buNone/>
            </a:pPr>
            <a:r>
              <a:rPr lang="en-US" sz="1600" b="0" cap="none">
                <a:solidFill>
                  <a:schemeClr val="lt2"/>
                </a:solidFill>
                <a:latin typeface="Arial"/>
                <a:ea typeface="Arial"/>
                <a:cs typeface="Arial"/>
                <a:sym typeface="Arial"/>
              </a:rPr>
              <a:t>Forest Stewardship Council®</a:t>
            </a:r>
            <a:endParaRPr/>
          </a:p>
          <a:p>
            <a:pPr marL="0" marR="0" lvl="0" indent="0" algn="l" rtl="0">
              <a:lnSpc>
                <a:spcPct val="100000"/>
              </a:lnSpc>
              <a:spcBef>
                <a:spcPts val="400"/>
              </a:spcBef>
              <a:spcAft>
                <a:spcPts val="0"/>
              </a:spcAft>
              <a:buClr>
                <a:schemeClr val="lt2"/>
              </a:buClr>
              <a:buSzPts val="1500"/>
              <a:buFont typeface="Arial"/>
              <a:buNone/>
            </a:pPr>
            <a:r>
              <a:rPr lang="en-US" sz="1500" b="1" cap="none">
                <a:solidFill>
                  <a:schemeClr val="lt2"/>
                </a:solidFill>
                <a:latin typeface="Arial"/>
                <a:ea typeface="Arial"/>
                <a:cs typeface="Arial"/>
                <a:sym typeface="Arial"/>
              </a:rPr>
              <a:t>FSC</a:t>
            </a:r>
            <a:r>
              <a:rPr lang="en-US" sz="1600" b="1" cap="none" baseline="30000">
                <a:solidFill>
                  <a:schemeClr val="lt2"/>
                </a:solidFill>
                <a:latin typeface="Arial"/>
                <a:ea typeface="Arial"/>
                <a:cs typeface="Arial"/>
                <a:sym typeface="Arial"/>
              </a:rPr>
              <a:t> ®</a:t>
            </a:r>
            <a:r>
              <a:rPr lang="en-US" sz="1500" b="1" cap="none">
                <a:solidFill>
                  <a:schemeClr val="lt2"/>
                </a:solidFill>
                <a:latin typeface="Arial"/>
                <a:ea typeface="Arial"/>
                <a:cs typeface="Arial"/>
                <a:sym typeface="Arial"/>
              </a:rPr>
              <a:t> Global Development</a:t>
            </a:r>
            <a:endParaRPr/>
          </a:p>
          <a:p>
            <a:pPr marL="0" marR="0" lvl="0" indent="0" algn="l" rtl="0">
              <a:lnSpc>
                <a:spcPct val="100000"/>
              </a:lnSpc>
              <a:spcBef>
                <a:spcPts val="18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Adenauerallee 134, 53113 Bonn, Germany</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T +49 (0) 228 367 66-0</a:t>
            </a:r>
            <a:endParaRPr/>
          </a:p>
          <a:p>
            <a:pPr marL="0" marR="0" lvl="0" indent="0" algn="l" rtl="0">
              <a:lnSpc>
                <a:spcPct val="100000"/>
              </a:lnSpc>
              <a:spcBef>
                <a:spcPts val="200"/>
              </a:spcBef>
              <a:spcAft>
                <a:spcPts val="0"/>
              </a:spcAft>
              <a:buClr>
                <a:schemeClr val="lt2"/>
              </a:buClr>
              <a:buSzPts val="1200"/>
              <a:buFont typeface="Arial"/>
              <a:buNone/>
            </a:pPr>
            <a:r>
              <a:rPr lang="en-US" sz="1200" b="1" cap="none">
                <a:solidFill>
                  <a:schemeClr val="lt2"/>
                </a:solidFill>
                <a:latin typeface="Arial"/>
                <a:ea typeface="Arial"/>
                <a:cs typeface="Arial"/>
                <a:sym typeface="Arial"/>
              </a:rPr>
              <a:t>F +49 (0) 228 367 66 65</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Global Development © All rights reserved</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F000100 </a:t>
            </a:r>
            <a:endParaRPr/>
          </a:p>
          <a:p>
            <a:pPr marL="0" marR="0" lvl="0" indent="0" algn="l" rtl="0">
              <a:lnSpc>
                <a:spcPct val="100000"/>
              </a:lnSpc>
              <a:spcBef>
                <a:spcPts val="800"/>
              </a:spcBef>
              <a:spcAft>
                <a:spcPts val="0"/>
              </a:spcAft>
              <a:buClr>
                <a:schemeClr val="lt2"/>
              </a:buClr>
              <a:buSzPts val="1400"/>
              <a:buFont typeface="Arial"/>
              <a:buNone/>
            </a:pPr>
            <a:r>
              <a:rPr lang="en-US" sz="1400" b="0" cap="none">
                <a:solidFill>
                  <a:schemeClr val="lt2"/>
                </a:solidFill>
                <a:latin typeface="Arial"/>
                <a:ea typeface="Arial"/>
                <a:cs typeface="Arial"/>
                <a:sym typeface="Arial"/>
              </a:rPr>
              <a:t>www.fsc.org</a:t>
            </a:r>
            <a:endParaRPr sz="1400" b="0" cap="none">
              <a:solidFill>
                <a:schemeClr val="lt2"/>
              </a:solidFill>
              <a:latin typeface="Arial"/>
              <a:ea typeface="Arial"/>
              <a:cs typeface="Arial"/>
              <a:sym typeface="Arial"/>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p:txBody>
      </p:sp>
      <p:sp>
        <p:nvSpPr>
          <p:cNvPr id="488" name="Google Shape;488;p91"/>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89" name="Google Shape;489;p91"/>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0" name="Google Shape;490;p91"/>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1" name="Google Shape;491;p91"/>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2" name="Google Shape;492;p91"/>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93" name="Google Shape;493;p91" descr="A picture containing text&#10;&#10;Description automatically generated"/>
          <p:cNvPicPr preferRelativeResize="0"/>
          <p:nvPr/>
        </p:nvPicPr>
        <p:blipFill rotWithShape="1">
          <a:blip r:embed="rId2">
            <a:alphaModFix/>
          </a:blip>
          <a:srcRect/>
          <a:stretch/>
        </p:blipFill>
        <p:spPr>
          <a:xfrm>
            <a:off x="7935675" y="2558183"/>
            <a:ext cx="1976093" cy="879815"/>
          </a:xfrm>
          <a:prstGeom prst="rect">
            <a:avLst/>
          </a:prstGeom>
          <a:noFill/>
          <a:ln>
            <a:noFill/>
          </a:ln>
        </p:spPr>
      </p:pic>
      <p:grpSp>
        <p:nvGrpSpPr>
          <p:cNvPr id="494" name="Google Shape;494;p91"/>
          <p:cNvGrpSpPr/>
          <p:nvPr/>
        </p:nvGrpSpPr>
        <p:grpSpPr>
          <a:xfrm>
            <a:off x="9783086" y="4591754"/>
            <a:ext cx="242382" cy="242383"/>
            <a:chOff x="8859298" y="1133499"/>
            <a:chExt cx="1503391" cy="1503393"/>
          </a:xfrm>
        </p:grpSpPr>
        <p:sp>
          <p:nvSpPr>
            <p:cNvPr id="495" name="Google Shape;495;p91"/>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6" name="Google Shape;496;p91" descr="A green logo with a black background&#10;&#10;Description automatically generated"/>
            <p:cNvPicPr preferRelativeResize="0"/>
            <p:nvPr/>
          </p:nvPicPr>
          <p:blipFill rotWithShape="1">
            <a:blip r:embed="rId3">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54"/>
        <p:cNvGrpSpPr/>
        <p:nvPr/>
      </p:nvGrpSpPr>
      <p:grpSpPr>
        <a:xfrm>
          <a:off x="0" y="0"/>
          <a:ext cx="0" cy="0"/>
          <a:chOff x="0" y="0"/>
          <a:chExt cx="0" cy="0"/>
        </a:xfrm>
      </p:grpSpPr>
      <p:sp>
        <p:nvSpPr>
          <p:cNvPr id="55" name="Google Shape;55;p43"/>
          <p:cNvSpPr/>
          <p:nvPr/>
        </p:nvSpPr>
        <p:spPr>
          <a:xfrm>
            <a:off x="0" y="0"/>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 name="Google Shape;56;p43"/>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7" name="Google Shape;57;p43"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1_End slide">
  <p:cSld name="1_End slide">
    <p:spTree>
      <p:nvGrpSpPr>
        <p:cNvPr id="1" name="Shape 497"/>
        <p:cNvGrpSpPr/>
        <p:nvPr/>
      </p:nvGrpSpPr>
      <p:grpSpPr>
        <a:xfrm>
          <a:off x="0" y="0"/>
          <a:ext cx="0" cy="0"/>
          <a:chOff x="0" y="0"/>
          <a:chExt cx="0" cy="0"/>
        </a:xfrm>
      </p:grpSpPr>
      <p:sp>
        <p:nvSpPr>
          <p:cNvPr id="498" name="Google Shape;498;p92"/>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9" name="Google Shape;499;p92"/>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0" name="Google Shape;500;p92"/>
          <p:cNvSpPr>
            <a:spLocks noGrp="1"/>
          </p:cNvSpPr>
          <p:nvPr>
            <p:ph type="pic" idx="2"/>
          </p:nvPr>
        </p:nvSpPr>
        <p:spPr>
          <a:xfrm>
            <a:off x="0" y="-2"/>
            <a:ext cx="12192000" cy="6876000"/>
          </a:xfrm>
          <a:prstGeom prst="rect">
            <a:avLst/>
          </a:prstGeom>
          <a:solidFill>
            <a:srgbClr val="D8D8D8"/>
          </a:solidFill>
          <a:ln>
            <a:noFill/>
          </a:ln>
        </p:spPr>
      </p:sp>
      <p:sp>
        <p:nvSpPr>
          <p:cNvPr id="501" name="Google Shape;501;p92"/>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2" name="Google Shape;502;p92"/>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3" name="Google Shape;503;p92"/>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4" name="Google Shape;504;p92"/>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5" name="Google Shape;505;p92"/>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506" name="Google Shape;506;p92" descr="A picture containing text&#10;&#10;Description automatically generated"/>
          <p:cNvPicPr preferRelativeResize="0"/>
          <p:nvPr/>
        </p:nvPicPr>
        <p:blipFill rotWithShape="1">
          <a:blip r:embed="rId2">
            <a:alphaModFix/>
          </a:blip>
          <a:srcRect/>
          <a:stretch/>
        </p:blipFill>
        <p:spPr>
          <a:xfrm>
            <a:off x="7935675" y="2558183"/>
            <a:ext cx="1976093" cy="879815"/>
          </a:xfrm>
          <a:prstGeom prst="rect">
            <a:avLst/>
          </a:prstGeom>
          <a:noFill/>
          <a:ln>
            <a:noFill/>
          </a:ln>
        </p:spPr>
      </p:pic>
      <p:grpSp>
        <p:nvGrpSpPr>
          <p:cNvPr id="507" name="Google Shape;507;p92"/>
          <p:cNvGrpSpPr/>
          <p:nvPr/>
        </p:nvGrpSpPr>
        <p:grpSpPr>
          <a:xfrm>
            <a:off x="9783086" y="4591754"/>
            <a:ext cx="242382" cy="242383"/>
            <a:chOff x="8859298" y="1133499"/>
            <a:chExt cx="1503391" cy="1503393"/>
          </a:xfrm>
        </p:grpSpPr>
        <p:sp>
          <p:nvSpPr>
            <p:cNvPr id="508" name="Google Shape;508;p92"/>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09" name="Google Shape;509;p92" descr="A green logo with a black background&#10;&#10;Description automatically generated"/>
            <p:cNvPicPr preferRelativeResize="0"/>
            <p:nvPr/>
          </p:nvPicPr>
          <p:blipFill rotWithShape="1">
            <a:blip r:embed="rId3">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10"/>
        <p:cNvGrpSpPr/>
        <p:nvPr/>
      </p:nvGrpSpPr>
      <p:grpSpPr>
        <a:xfrm>
          <a:off x="0" y="0"/>
          <a:ext cx="0" cy="0"/>
          <a:chOff x="0" y="0"/>
          <a:chExt cx="0" cy="0"/>
        </a:xfrm>
      </p:grpSpPr>
      <p:sp>
        <p:nvSpPr>
          <p:cNvPr id="511" name="Google Shape;511;p93"/>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2" name="Google Shape;512;p9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3" name="Google Shape;513;p9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514" name="Google Shape;514;p9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5"/>
        <p:cNvGrpSpPr/>
        <p:nvPr/>
      </p:nvGrpSpPr>
      <p:grpSpPr>
        <a:xfrm>
          <a:off x="0" y="0"/>
          <a:ext cx="0" cy="0"/>
          <a:chOff x="0" y="0"/>
          <a:chExt cx="0" cy="0"/>
        </a:xfrm>
      </p:grpSpPr>
      <p:sp>
        <p:nvSpPr>
          <p:cNvPr id="516" name="Google Shape;516;p94"/>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7" name="Google Shape;517;p94"/>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518" name="Google Shape;518;p9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Title only-Green">
  <p:cSld name="Title only-Green">
    <p:spTree>
      <p:nvGrpSpPr>
        <p:cNvPr id="1" name="Shape 519"/>
        <p:cNvGrpSpPr/>
        <p:nvPr/>
      </p:nvGrpSpPr>
      <p:grpSpPr>
        <a:xfrm>
          <a:off x="0" y="0"/>
          <a:ext cx="0" cy="0"/>
          <a:chOff x="0" y="0"/>
          <a:chExt cx="0" cy="0"/>
        </a:xfrm>
      </p:grpSpPr>
      <p:sp>
        <p:nvSpPr>
          <p:cNvPr id="520" name="Google Shape;520;p95"/>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1" name="Google Shape;521;p9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2" name="Google Shape;522;p9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3" name="Google Shape;523;p9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524" name="Google Shape;524;p9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525" name="Google Shape;525;p95"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matchingName="Blank-Green">
  <p:cSld name="Blank-Green">
    <p:spTree>
      <p:nvGrpSpPr>
        <p:cNvPr id="1" name="Shape 526"/>
        <p:cNvGrpSpPr/>
        <p:nvPr/>
      </p:nvGrpSpPr>
      <p:grpSpPr>
        <a:xfrm>
          <a:off x="0" y="0"/>
          <a:ext cx="0" cy="0"/>
          <a:chOff x="0" y="0"/>
          <a:chExt cx="0" cy="0"/>
        </a:xfrm>
      </p:grpSpPr>
      <p:sp>
        <p:nvSpPr>
          <p:cNvPr id="527" name="Google Shape;527;p96"/>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8" name="Google Shape;528;p9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9" name="Google Shape;529;p9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530" name="Google Shape;530;p9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531" name="Google Shape;531;p96"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532"/>
        <p:cNvGrpSpPr/>
        <p:nvPr/>
      </p:nvGrpSpPr>
      <p:grpSpPr>
        <a:xfrm>
          <a:off x="0" y="0"/>
          <a:ext cx="0" cy="0"/>
          <a:chOff x="0" y="0"/>
          <a:chExt cx="0" cy="0"/>
        </a:xfrm>
      </p:grpSpPr>
      <p:sp>
        <p:nvSpPr>
          <p:cNvPr id="533" name="Google Shape;533;p9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4" name="Google Shape;534;p9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5" name="Google Shape;535;p9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536" name="Google Shape;536;p9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Green">
  <p:cSld name="Title and Content-Green">
    <p:spTree>
      <p:nvGrpSpPr>
        <p:cNvPr id="1" name="Shape 66"/>
        <p:cNvGrpSpPr/>
        <p:nvPr/>
      </p:nvGrpSpPr>
      <p:grpSpPr>
        <a:xfrm>
          <a:off x="0" y="0"/>
          <a:ext cx="0" cy="0"/>
          <a:chOff x="0" y="0"/>
          <a:chExt cx="0" cy="0"/>
        </a:xfrm>
      </p:grpSpPr>
      <p:sp>
        <p:nvSpPr>
          <p:cNvPr id="67" name="Google Shape;67;p33"/>
          <p:cNvSpPr/>
          <p:nvPr/>
        </p:nvSpPr>
        <p:spPr>
          <a:xfrm>
            <a:off x="0" y="-11798"/>
            <a:ext cx="12192000" cy="690814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8" name="Google Shape;68;p33"/>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69" name="Google Shape;69;p3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72" name="Google Shape;72;p3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b="0" i="0" u="none" strike="noStrike" cap="none">
                <a:solidFill>
                  <a:schemeClr val="lt2"/>
                </a:solidFill>
                <a:latin typeface="Arial"/>
                <a:ea typeface="Arial"/>
                <a:cs typeface="Arial"/>
                <a:sym typeface="Arial"/>
              </a:defRPr>
            </a:lvl1pPr>
            <a:lvl2pPr marL="0" lvl="1" indent="0" algn="l">
              <a:spcBef>
                <a:spcPts val="0"/>
              </a:spcBef>
              <a:buNone/>
              <a:defRPr sz="1000" b="0" i="0" u="none" strike="noStrike" cap="none">
                <a:solidFill>
                  <a:schemeClr val="lt2"/>
                </a:solidFill>
                <a:latin typeface="Arial"/>
                <a:ea typeface="Arial"/>
                <a:cs typeface="Arial"/>
                <a:sym typeface="Arial"/>
              </a:defRPr>
            </a:lvl2pPr>
            <a:lvl3pPr marL="0" lvl="2" indent="0" algn="l">
              <a:spcBef>
                <a:spcPts val="0"/>
              </a:spcBef>
              <a:buNone/>
              <a:defRPr sz="1000" b="0" i="0" u="none" strike="noStrike" cap="none">
                <a:solidFill>
                  <a:schemeClr val="lt2"/>
                </a:solidFill>
                <a:latin typeface="Arial"/>
                <a:ea typeface="Arial"/>
                <a:cs typeface="Arial"/>
                <a:sym typeface="Arial"/>
              </a:defRPr>
            </a:lvl3pPr>
            <a:lvl4pPr marL="0" lvl="3" indent="0" algn="l">
              <a:spcBef>
                <a:spcPts val="0"/>
              </a:spcBef>
              <a:buNone/>
              <a:defRPr sz="1000" b="0" i="0" u="none" strike="noStrike" cap="none">
                <a:solidFill>
                  <a:schemeClr val="lt2"/>
                </a:solidFill>
                <a:latin typeface="Arial"/>
                <a:ea typeface="Arial"/>
                <a:cs typeface="Arial"/>
                <a:sym typeface="Arial"/>
              </a:defRPr>
            </a:lvl4pPr>
            <a:lvl5pPr marL="0" lvl="4" indent="0" algn="l">
              <a:spcBef>
                <a:spcPts val="0"/>
              </a:spcBef>
              <a:buNone/>
              <a:defRPr sz="1000" b="0" i="0" u="none" strike="noStrike" cap="none">
                <a:solidFill>
                  <a:schemeClr val="lt2"/>
                </a:solidFill>
                <a:latin typeface="Arial"/>
                <a:ea typeface="Arial"/>
                <a:cs typeface="Arial"/>
                <a:sym typeface="Arial"/>
              </a:defRPr>
            </a:lvl5pPr>
            <a:lvl6pPr marL="0" lvl="5" indent="0" algn="l">
              <a:spcBef>
                <a:spcPts val="0"/>
              </a:spcBef>
              <a:buNone/>
              <a:defRPr sz="1000" b="0" i="0" u="none" strike="noStrike" cap="none">
                <a:solidFill>
                  <a:schemeClr val="lt2"/>
                </a:solidFill>
                <a:latin typeface="Arial"/>
                <a:ea typeface="Arial"/>
                <a:cs typeface="Arial"/>
                <a:sym typeface="Arial"/>
              </a:defRPr>
            </a:lvl6pPr>
            <a:lvl7pPr marL="0" lvl="6" indent="0" algn="l">
              <a:spcBef>
                <a:spcPts val="0"/>
              </a:spcBef>
              <a:buNone/>
              <a:defRPr sz="1000" b="0" i="0" u="none" strike="noStrike" cap="none">
                <a:solidFill>
                  <a:schemeClr val="lt2"/>
                </a:solidFill>
                <a:latin typeface="Arial"/>
                <a:ea typeface="Arial"/>
                <a:cs typeface="Arial"/>
                <a:sym typeface="Arial"/>
              </a:defRPr>
            </a:lvl7pPr>
            <a:lvl8pPr marL="0" lvl="7" indent="0" algn="l">
              <a:spcBef>
                <a:spcPts val="0"/>
              </a:spcBef>
              <a:buNone/>
              <a:defRPr sz="1000" b="0" i="0" u="none" strike="noStrike" cap="none">
                <a:solidFill>
                  <a:schemeClr val="lt2"/>
                </a:solidFill>
                <a:latin typeface="Arial"/>
                <a:ea typeface="Arial"/>
                <a:cs typeface="Arial"/>
                <a:sym typeface="Arial"/>
              </a:defRPr>
            </a:lvl8pPr>
            <a:lvl9pPr marL="0" lvl="8" indent="0" algn="l">
              <a:spcBef>
                <a:spcPts val="0"/>
              </a:spcBef>
              <a:buNone/>
              <a:defRPr sz="1000" b="0"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73" name="Google Shape;73;p33"/>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and left image">
  <p:cSld name="Content and left image">
    <p:spTree>
      <p:nvGrpSpPr>
        <p:cNvPr id="1" name="Shape 74"/>
        <p:cNvGrpSpPr/>
        <p:nvPr/>
      </p:nvGrpSpPr>
      <p:grpSpPr>
        <a:xfrm>
          <a:off x="0" y="0"/>
          <a:ext cx="0" cy="0"/>
          <a:chOff x="0" y="0"/>
          <a:chExt cx="0" cy="0"/>
        </a:xfrm>
      </p:grpSpPr>
      <p:sp>
        <p:nvSpPr>
          <p:cNvPr id="75" name="Google Shape;75;p35"/>
          <p:cNvSpPr txBox="1">
            <a:spLocks noGrp="1"/>
          </p:cNvSpPr>
          <p:nvPr>
            <p:ph type="body" idx="1"/>
          </p:nvPr>
        </p:nvSpPr>
        <p:spPr>
          <a:xfrm>
            <a:off x="6450744"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76" name="Google Shape;76;p3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35"/>
          <p:cNvSpPr>
            <a:spLocks noGrp="1"/>
          </p:cNvSpPr>
          <p:nvPr>
            <p:ph type="pic" idx="2"/>
          </p:nvPr>
        </p:nvSpPr>
        <p:spPr>
          <a:xfrm>
            <a:off x="334963" y="1880314"/>
            <a:ext cx="5761037" cy="4644311"/>
          </a:xfrm>
          <a:prstGeom prst="roundRect">
            <a:avLst>
              <a:gd name="adj" fmla="val 1982"/>
            </a:avLst>
          </a:prstGeom>
          <a:solidFill>
            <a:srgbClr val="D8D8D8"/>
          </a:solidFill>
          <a:ln>
            <a:noFill/>
          </a:ln>
        </p:spPr>
      </p:sp>
      <p:sp>
        <p:nvSpPr>
          <p:cNvPr id="78" name="Google Shape;78;p35"/>
          <p:cNvSpPr txBox="1">
            <a:spLocks noGrp="1"/>
          </p:cNvSpPr>
          <p:nvPr>
            <p:ph type="ftr" idx="11"/>
          </p:nvPr>
        </p:nvSpPr>
        <p:spPr>
          <a:xfrm>
            <a:off x="6450744" y="6288257"/>
            <a:ext cx="432000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79" name="Google Shape;79;p35"/>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b="0" i="0" u="none" strike="noStrike" cap="none">
                <a:solidFill>
                  <a:schemeClr val="lt2"/>
                </a:solidFill>
                <a:latin typeface="Arial"/>
                <a:ea typeface="Arial"/>
                <a:cs typeface="Arial"/>
                <a:sym typeface="Arial"/>
              </a:defRPr>
            </a:lvl1pPr>
            <a:lvl2pPr marL="0" lvl="1" indent="0" algn="l">
              <a:spcBef>
                <a:spcPts val="0"/>
              </a:spcBef>
              <a:buNone/>
              <a:defRPr sz="1000" b="0" i="0" u="none" strike="noStrike" cap="none">
                <a:solidFill>
                  <a:schemeClr val="lt2"/>
                </a:solidFill>
                <a:latin typeface="Arial"/>
                <a:ea typeface="Arial"/>
                <a:cs typeface="Arial"/>
                <a:sym typeface="Arial"/>
              </a:defRPr>
            </a:lvl2pPr>
            <a:lvl3pPr marL="0" lvl="2" indent="0" algn="l">
              <a:spcBef>
                <a:spcPts val="0"/>
              </a:spcBef>
              <a:buNone/>
              <a:defRPr sz="1000" b="0" i="0" u="none" strike="noStrike" cap="none">
                <a:solidFill>
                  <a:schemeClr val="lt2"/>
                </a:solidFill>
                <a:latin typeface="Arial"/>
                <a:ea typeface="Arial"/>
                <a:cs typeface="Arial"/>
                <a:sym typeface="Arial"/>
              </a:defRPr>
            </a:lvl3pPr>
            <a:lvl4pPr marL="0" lvl="3" indent="0" algn="l">
              <a:spcBef>
                <a:spcPts val="0"/>
              </a:spcBef>
              <a:buNone/>
              <a:defRPr sz="1000" b="0" i="0" u="none" strike="noStrike" cap="none">
                <a:solidFill>
                  <a:schemeClr val="lt2"/>
                </a:solidFill>
                <a:latin typeface="Arial"/>
                <a:ea typeface="Arial"/>
                <a:cs typeface="Arial"/>
                <a:sym typeface="Arial"/>
              </a:defRPr>
            </a:lvl4pPr>
            <a:lvl5pPr marL="0" lvl="4" indent="0" algn="l">
              <a:spcBef>
                <a:spcPts val="0"/>
              </a:spcBef>
              <a:buNone/>
              <a:defRPr sz="1000" b="0" i="0" u="none" strike="noStrike" cap="none">
                <a:solidFill>
                  <a:schemeClr val="lt2"/>
                </a:solidFill>
                <a:latin typeface="Arial"/>
                <a:ea typeface="Arial"/>
                <a:cs typeface="Arial"/>
                <a:sym typeface="Arial"/>
              </a:defRPr>
            </a:lvl5pPr>
            <a:lvl6pPr marL="0" lvl="5" indent="0" algn="l">
              <a:spcBef>
                <a:spcPts val="0"/>
              </a:spcBef>
              <a:buNone/>
              <a:defRPr sz="1000" b="0" i="0" u="none" strike="noStrike" cap="none">
                <a:solidFill>
                  <a:schemeClr val="lt2"/>
                </a:solidFill>
                <a:latin typeface="Arial"/>
                <a:ea typeface="Arial"/>
                <a:cs typeface="Arial"/>
                <a:sym typeface="Arial"/>
              </a:defRPr>
            </a:lvl6pPr>
            <a:lvl7pPr marL="0" lvl="6" indent="0" algn="l">
              <a:spcBef>
                <a:spcPts val="0"/>
              </a:spcBef>
              <a:buNone/>
              <a:defRPr sz="1000" b="0" i="0" u="none" strike="noStrike" cap="none">
                <a:solidFill>
                  <a:schemeClr val="lt2"/>
                </a:solidFill>
                <a:latin typeface="Arial"/>
                <a:ea typeface="Arial"/>
                <a:cs typeface="Arial"/>
                <a:sym typeface="Arial"/>
              </a:defRPr>
            </a:lvl7pPr>
            <a:lvl8pPr marL="0" lvl="7" indent="0" algn="l">
              <a:spcBef>
                <a:spcPts val="0"/>
              </a:spcBef>
              <a:buNone/>
              <a:defRPr sz="1000" b="0" i="0" u="none" strike="noStrike" cap="none">
                <a:solidFill>
                  <a:schemeClr val="lt2"/>
                </a:solidFill>
                <a:latin typeface="Arial"/>
                <a:ea typeface="Arial"/>
                <a:cs typeface="Arial"/>
                <a:sym typeface="Arial"/>
              </a:defRPr>
            </a:lvl8pPr>
            <a:lvl9pPr marL="0" lvl="8" indent="0" algn="l">
              <a:spcBef>
                <a:spcPts val="0"/>
              </a:spcBef>
              <a:buNone/>
              <a:defRPr sz="1000" b="0"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and Content" type="obj">
  <p:cSld name="OBJECT">
    <p:spTree>
      <p:nvGrpSpPr>
        <p:cNvPr id="1" name="Shape 80"/>
        <p:cNvGrpSpPr/>
        <p:nvPr/>
      </p:nvGrpSpPr>
      <p:grpSpPr>
        <a:xfrm>
          <a:off x="0" y="0"/>
          <a:ext cx="0" cy="0"/>
          <a:chOff x="0" y="0"/>
          <a:chExt cx="0" cy="0"/>
        </a:xfrm>
      </p:grpSpPr>
      <p:sp>
        <p:nvSpPr>
          <p:cNvPr id="81" name="Google Shape;81;p36"/>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36"/>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83" name="Google Shape;83;p3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3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FR</a:t>
            </a:r>
            <a:endParaRPr/>
          </a:p>
        </p:txBody>
      </p:sp>
      <p:sp>
        <p:nvSpPr>
          <p:cNvPr id="85" name="Google Shape;85;p3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9" Type="http://schemas.openxmlformats.org/officeDocument/2006/relationships/slideLayout" Target="../slideLayouts/slideLayout45.xml"/><Relationship Id="rId21" Type="http://schemas.openxmlformats.org/officeDocument/2006/relationships/slideLayout" Target="../slideLayouts/slideLayout27.xml"/><Relationship Id="rId34" Type="http://schemas.openxmlformats.org/officeDocument/2006/relationships/slideLayout" Target="../slideLayouts/slideLayout40.xml"/><Relationship Id="rId7" Type="http://schemas.openxmlformats.org/officeDocument/2006/relationships/slideLayout" Target="../slideLayouts/slideLayout1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slideLayout" Target="../slideLayouts/slideLayout35.xml"/><Relationship Id="rId41"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32" Type="http://schemas.openxmlformats.org/officeDocument/2006/relationships/slideLayout" Target="../slideLayouts/slideLayout38.xml"/><Relationship Id="rId37" Type="http://schemas.openxmlformats.org/officeDocument/2006/relationships/slideLayout" Target="../slideLayouts/slideLayout43.xml"/><Relationship Id="rId40" Type="http://schemas.openxmlformats.org/officeDocument/2006/relationships/theme" Target="../theme/theme2.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slideLayout" Target="../slideLayouts/slideLayout34.xml"/><Relationship Id="rId36" Type="http://schemas.openxmlformats.org/officeDocument/2006/relationships/slideLayout" Target="../slideLayouts/slideLayout4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31" Type="http://schemas.openxmlformats.org/officeDocument/2006/relationships/slideLayout" Target="../slideLayouts/slideLayout37.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 Id="rId30" Type="http://schemas.openxmlformats.org/officeDocument/2006/relationships/slideLayout" Target="../slideLayouts/slideLayout36.xml"/><Relationship Id="rId35" Type="http://schemas.openxmlformats.org/officeDocument/2006/relationships/slideLayout" Target="../slideLayouts/slideLayout41.xml"/><Relationship Id="rId8" Type="http://schemas.openxmlformats.org/officeDocument/2006/relationships/slideLayout" Target="../slideLayouts/slideLayout14.xml"/><Relationship Id="rId3" Type="http://schemas.openxmlformats.org/officeDocument/2006/relationships/slideLayout" Target="../slideLayouts/slideLayout9.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33" Type="http://schemas.openxmlformats.org/officeDocument/2006/relationships/slideLayout" Target="../slideLayouts/slideLayout39.xml"/><Relationship Id="rId38"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theme" Target="../theme/theme3.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0"/>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 name="Google Shape;11;p30"/>
          <p:cNvPicPr preferRelativeResize="0"/>
          <p:nvPr/>
        </p:nvPicPr>
        <p:blipFill rotWithShape="1">
          <a:blip r:embed="rId8">
            <a:alphaModFix/>
          </a:blip>
          <a:srcRect/>
          <a:stretch/>
        </p:blipFill>
        <p:spPr>
          <a:xfrm>
            <a:off x="10849038" y="333375"/>
            <a:ext cx="1008000" cy="448797"/>
          </a:xfrm>
          <a:prstGeom prst="rect">
            <a:avLst/>
          </a:prstGeom>
          <a:noFill/>
          <a:ln>
            <a:noFill/>
          </a:ln>
        </p:spPr>
      </p:pic>
      <p:sp>
        <p:nvSpPr>
          <p:cNvPr id="12" name="Google Shape;12;p3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30"/>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14" name="Google Shape;14;p3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 name="Google Shape;15;p3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 FR</a:t>
            </a:r>
            <a:endParaRPr/>
          </a:p>
        </p:txBody>
      </p:sp>
      <p:sp>
        <p:nvSpPr>
          <p:cNvPr id="16" name="Google Shape;16;p3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000" b="0" i="0" u="none" strike="noStrike" cap="none">
                <a:solidFill>
                  <a:schemeClr val="dk2"/>
                </a:solidFill>
                <a:latin typeface="Arial"/>
                <a:ea typeface="Arial"/>
                <a:cs typeface="Arial"/>
                <a:sym typeface="Arial"/>
              </a:defRPr>
            </a:lvl1pPr>
            <a:lvl2pPr marL="0" marR="0" lvl="1" indent="0" algn="l" rtl="0">
              <a:spcBef>
                <a:spcPts val="0"/>
              </a:spcBef>
              <a:buNone/>
              <a:defRPr sz="1000" b="0" i="0" u="none" strike="noStrike" cap="none">
                <a:solidFill>
                  <a:schemeClr val="dk2"/>
                </a:solidFill>
                <a:latin typeface="Arial"/>
                <a:ea typeface="Arial"/>
                <a:cs typeface="Arial"/>
                <a:sym typeface="Arial"/>
              </a:defRPr>
            </a:lvl2pPr>
            <a:lvl3pPr marL="0" marR="0" lvl="2" indent="0" algn="l" rtl="0">
              <a:spcBef>
                <a:spcPts val="0"/>
              </a:spcBef>
              <a:buNone/>
              <a:defRPr sz="1000" b="0" i="0" u="none" strike="noStrike" cap="none">
                <a:solidFill>
                  <a:schemeClr val="dk2"/>
                </a:solidFill>
                <a:latin typeface="Arial"/>
                <a:ea typeface="Arial"/>
                <a:cs typeface="Arial"/>
                <a:sym typeface="Arial"/>
              </a:defRPr>
            </a:lvl3pPr>
            <a:lvl4pPr marL="0" marR="0" lvl="3" indent="0" algn="l" rtl="0">
              <a:spcBef>
                <a:spcPts val="0"/>
              </a:spcBef>
              <a:buNone/>
              <a:defRPr sz="1000" b="0" i="0" u="none" strike="noStrike" cap="none">
                <a:solidFill>
                  <a:schemeClr val="dk2"/>
                </a:solidFill>
                <a:latin typeface="Arial"/>
                <a:ea typeface="Arial"/>
                <a:cs typeface="Arial"/>
                <a:sym typeface="Arial"/>
              </a:defRPr>
            </a:lvl4pPr>
            <a:lvl5pPr marL="0" marR="0" lvl="4" indent="0" algn="l" rtl="0">
              <a:spcBef>
                <a:spcPts val="0"/>
              </a:spcBef>
              <a:buNone/>
              <a:defRPr sz="1000" b="0" i="0" u="none" strike="noStrike" cap="none">
                <a:solidFill>
                  <a:schemeClr val="dk2"/>
                </a:solidFill>
                <a:latin typeface="Arial"/>
                <a:ea typeface="Arial"/>
                <a:cs typeface="Arial"/>
                <a:sym typeface="Arial"/>
              </a:defRPr>
            </a:lvl5pPr>
            <a:lvl6pPr marL="0" marR="0" lvl="5" indent="0" algn="l" rtl="0">
              <a:spcBef>
                <a:spcPts val="0"/>
              </a:spcBef>
              <a:buNone/>
              <a:defRPr sz="1000" b="0" i="0" u="none" strike="noStrike" cap="none">
                <a:solidFill>
                  <a:schemeClr val="dk2"/>
                </a:solidFill>
                <a:latin typeface="Arial"/>
                <a:ea typeface="Arial"/>
                <a:cs typeface="Arial"/>
                <a:sym typeface="Arial"/>
              </a:defRPr>
            </a:lvl6pPr>
            <a:lvl7pPr marL="0" marR="0" lvl="6" indent="0" algn="l" rtl="0">
              <a:spcBef>
                <a:spcPts val="0"/>
              </a:spcBef>
              <a:buNone/>
              <a:defRPr sz="1000" b="0" i="0" u="none" strike="noStrike" cap="none">
                <a:solidFill>
                  <a:schemeClr val="dk2"/>
                </a:solidFill>
                <a:latin typeface="Arial"/>
                <a:ea typeface="Arial"/>
                <a:cs typeface="Arial"/>
                <a:sym typeface="Arial"/>
              </a:defRPr>
            </a:lvl7pPr>
            <a:lvl8pPr marL="0" marR="0" lvl="7" indent="0" algn="l" rtl="0">
              <a:spcBef>
                <a:spcPts val="0"/>
              </a:spcBef>
              <a:buNone/>
              <a:defRPr sz="1000" b="0" i="0" u="none" strike="noStrike" cap="none">
                <a:solidFill>
                  <a:schemeClr val="dk2"/>
                </a:solidFill>
                <a:latin typeface="Arial"/>
                <a:ea typeface="Arial"/>
                <a:cs typeface="Arial"/>
                <a:sym typeface="Arial"/>
              </a:defRPr>
            </a:lvl8pPr>
            <a:lvl9pPr marL="0" marR="0" lvl="8" indent="0" algn="l" rtl="0">
              <a:spcBef>
                <a:spcPts val="0"/>
              </a:spcBef>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
        <p:cNvGrpSpPr/>
        <p:nvPr/>
      </p:nvGrpSpPr>
      <p:grpSpPr>
        <a:xfrm>
          <a:off x="0" y="0"/>
          <a:ext cx="0" cy="0"/>
          <a:chOff x="0" y="0"/>
          <a:chExt cx="0" cy="0"/>
        </a:xfrm>
      </p:grpSpPr>
      <p:sp>
        <p:nvSpPr>
          <p:cNvPr id="59" name="Google Shape;59;p32"/>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60" name="Google Shape;60;p32"/>
          <p:cNvPicPr preferRelativeResize="0"/>
          <p:nvPr/>
        </p:nvPicPr>
        <p:blipFill rotWithShape="1">
          <a:blip r:embed="rId41">
            <a:alphaModFix/>
          </a:blip>
          <a:srcRect/>
          <a:stretch/>
        </p:blipFill>
        <p:spPr>
          <a:xfrm>
            <a:off x="10849038" y="333375"/>
            <a:ext cx="1008000" cy="448797"/>
          </a:xfrm>
          <a:prstGeom prst="rect">
            <a:avLst/>
          </a:prstGeom>
          <a:noFill/>
          <a:ln>
            <a:noFill/>
          </a:ln>
        </p:spPr>
      </p:pic>
      <p:sp>
        <p:nvSpPr>
          <p:cNvPr id="61" name="Google Shape;61;p32"/>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32"/>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63" name="Google Shape;63;p3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4" name="Google Shape;64;p3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 FR</a:t>
            </a:r>
            <a:endParaRPr/>
          </a:p>
        </p:txBody>
      </p:sp>
      <p:sp>
        <p:nvSpPr>
          <p:cNvPr id="65" name="Google Shape;65;p3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000" b="0" i="0" u="none" strike="noStrike" cap="none">
                <a:solidFill>
                  <a:schemeClr val="dk2"/>
                </a:solidFill>
                <a:latin typeface="Arial"/>
                <a:ea typeface="Arial"/>
                <a:cs typeface="Arial"/>
                <a:sym typeface="Arial"/>
              </a:defRPr>
            </a:lvl1pPr>
            <a:lvl2pPr marL="0" marR="0" lvl="1" indent="0" algn="l" rtl="0">
              <a:spcBef>
                <a:spcPts val="0"/>
              </a:spcBef>
              <a:buNone/>
              <a:defRPr sz="1000" b="0" i="0" u="none" strike="noStrike" cap="none">
                <a:solidFill>
                  <a:schemeClr val="dk2"/>
                </a:solidFill>
                <a:latin typeface="Arial"/>
                <a:ea typeface="Arial"/>
                <a:cs typeface="Arial"/>
                <a:sym typeface="Arial"/>
              </a:defRPr>
            </a:lvl2pPr>
            <a:lvl3pPr marL="0" marR="0" lvl="2" indent="0" algn="l" rtl="0">
              <a:spcBef>
                <a:spcPts val="0"/>
              </a:spcBef>
              <a:buNone/>
              <a:defRPr sz="1000" b="0" i="0" u="none" strike="noStrike" cap="none">
                <a:solidFill>
                  <a:schemeClr val="dk2"/>
                </a:solidFill>
                <a:latin typeface="Arial"/>
                <a:ea typeface="Arial"/>
                <a:cs typeface="Arial"/>
                <a:sym typeface="Arial"/>
              </a:defRPr>
            </a:lvl3pPr>
            <a:lvl4pPr marL="0" marR="0" lvl="3" indent="0" algn="l" rtl="0">
              <a:spcBef>
                <a:spcPts val="0"/>
              </a:spcBef>
              <a:buNone/>
              <a:defRPr sz="1000" b="0" i="0" u="none" strike="noStrike" cap="none">
                <a:solidFill>
                  <a:schemeClr val="dk2"/>
                </a:solidFill>
                <a:latin typeface="Arial"/>
                <a:ea typeface="Arial"/>
                <a:cs typeface="Arial"/>
                <a:sym typeface="Arial"/>
              </a:defRPr>
            </a:lvl4pPr>
            <a:lvl5pPr marL="0" marR="0" lvl="4" indent="0" algn="l" rtl="0">
              <a:spcBef>
                <a:spcPts val="0"/>
              </a:spcBef>
              <a:buNone/>
              <a:defRPr sz="1000" b="0" i="0" u="none" strike="noStrike" cap="none">
                <a:solidFill>
                  <a:schemeClr val="dk2"/>
                </a:solidFill>
                <a:latin typeface="Arial"/>
                <a:ea typeface="Arial"/>
                <a:cs typeface="Arial"/>
                <a:sym typeface="Arial"/>
              </a:defRPr>
            </a:lvl5pPr>
            <a:lvl6pPr marL="0" marR="0" lvl="5" indent="0" algn="l" rtl="0">
              <a:spcBef>
                <a:spcPts val="0"/>
              </a:spcBef>
              <a:buNone/>
              <a:defRPr sz="1000" b="0" i="0" u="none" strike="noStrike" cap="none">
                <a:solidFill>
                  <a:schemeClr val="dk2"/>
                </a:solidFill>
                <a:latin typeface="Arial"/>
                <a:ea typeface="Arial"/>
                <a:cs typeface="Arial"/>
                <a:sym typeface="Arial"/>
              </a:defRPr>
            </a:lvl6pPr>
            <a:lvl7pPr marL="0" marR="0" lvl="6" indent="0" algn="l" rtl="0">
              <a:spcBef>
                <a:spcPts val="0"/>
              </a:spcBef>
              <a:buNone/>
              <a:defRPr sz="1000" b="0" i="0" u="none" strike="noStrike" cap="none">
                <a:solidFill>
                  <a:schemeClr val="dk2"/>
                </a:solidFill>
                <a:latin typeface="Arial"/>
                <a:ea typeface="Arial"/>
                <a:cs typeface="Arial"/>
                <a:sym typeface="Arial"/>
              </a:defRPr>
            </a:lvl7pPr>
            <a:lvl8pPr marL="0" marR="0" lvl="7" indent="0" algn="l" rtl="0">
              <a:spcBef>
                <a:spcPts val="0"/>
              </a:spcBef>
              <a:buNone/>
              <a:defRPr sz="1000" b="0" i="0" u="none" strike="noStrike" cap="none">
                <a:solidFill>
                  <a:schemeClr val="dk2"/>
                </a:solidFill>
                <a:latin typeface="Arial"/>
                <a:ea typeface="Arial"/>
                <a:cs typeface="Arial"/>
                <a:sym typeface="Arial"/>
              </a:defRPr>
            </a:lvl8pPr>
            <a:lvl9pPr marL="0" marR="0" lvl="8" indent="0" algn="l" rtl="0">
              <a:spcBef>
                <a:spcPts val="0"/>
              </a:spcBef>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6" r:id="rId21"/>
    <p:sldLayoutId id="2147483677" r:id="rId22"/>
    <p:sldLayoutId id="2147483678" r:id="rId23"/>
    <p:sldLayoutId id="2147483679" r:id="rId24"/>
    <p:sldLayoutId id="2147483680" r:id="rId25"/>
    <p:sldLayoutId id="2147483681" r:id="rId26"/>
    <p:sldLayoutId id="2147483682" r:id="rId27"/>
    <p:sldLayoutId id="2147483683" r:id="rId28"/>
    <p:sldLayoutId id="2147483684" r:id="rId29"/>
    <p:sldLayoutId id="2147483685" r:id="rId30"/>
    <p:sldLayoutId id="2147483686" r:id="rId31"/>
    <p:sldLayoutId id="2147483687" r:id="rId32"/>
    <p:sldLayoutId id="2147483688" r:id="rId33"/>
    <p:sldLayoutId id="2147483689" r:id="rId34"/>
    <p:sldLayoutId id="2147483690" r:id="rId35"/>
    <p:sldLayoutId id="2147483691" r:id="rId36"/>
    <p:sldLayoutId id="2147483692" r:id="rId37"/>
    <p:sldLayoutId id="2147483693" r:id="rId38"/>
    <p:sldLayoutId id="2147483694" r:id="rId3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8"/>
        <p:cNvGrpSpPr/>
        <p:nvPr/>
      </p:nvGrpSpPr>
      <p:grpSpPr>
        <a:xfrm>
          <a:off x="0" y="0"/>
          <a:ext cx="0" cy="0"/>
          <a:chOff x="0" y="0"/>
          <a:chExt cx="0" cy="0"/>
        </a:xfrm>
      </p:grpSpPr>
      <p:sp>
        <p:nvSpPr>
          <p:cNvPr id="369" name="Google Shape;369;p77"/>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0" name="Google Shape;370;p7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1" name="Google Shape;371;p77"/>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372" name="Google Shape;372;p7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200">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73" name="Google Shape;373;p7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200">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 FR</a:t>
            </a:r>
            <a:endParaRPr/>
          </a:p>
        </p:txBody>
      </p:sp>
      <p:sp>
        <p:nvSpPr>
          <p:cNvPr id="374" name="Google Shape;374;p7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200">
                <a:solidFill>
                  <a:schemeClr val="dk2"/>
                </a:solidFill>
                <a:latin typeface="Arial"/>
                <a:ea typeface="Arial"/>
                <a:cs typeface="Arial"/>
                <a:sym typeface="Arial"/>
              </a:defRPr>
            </a:lvl1pPr>
            <a:lvl2pPr marL="0" marR="0" lvl="1" indent="0" algn="l" rtl="0">
              <a:spcBef>
                <a:spcPts val="0"/>
              </a:spcBef>
              <a:buNone/>
              <a:defRPr sz="1200">
                <a:solidFill>
                  <a:schemeClr val="dk2"/>
                </a:solidFill>
                <a:latin typeface="Arial"/>
                <a:ea typeface="Arial"/>
                <a:cs typeface="Arial"/>
                <a:sym typeface="Arial"/>
              </a:defRPr>
            </a:lvl2pPr>
            <a:lvl3pPr marL="0" marR="0" lvl="2" indent="0" algn="l" rtl="0">
              <a:spcBef>
                <a:spcPts val="0"/>
              </a:spcBef>
              <a:buNone/>
              <a:defRPr sz="1200">
                <a:solidFill>
                  <a:schemeClr val="dk2"/>
                </a:solidFill>
                <a:latin typeface="Arial"/>
                <a:ea typeface="Arial"/>
                <a:cs typeface="Arial"/>
                <a:sym typeface="Arial"/>
              </a:defRPr>
            </a:lvl3pPr>
            <a:lvl4pPr marL="0" marR="0" lvl="3" indent="0" algn="l" rtl="0">
              <a:spcBef>
                <a:spcPts val="0"/>
              </a:spcBef>
              <a:buNone/>
              <a:defRPr sz="1200">
                <a:solidFill>
                  <a:schemeClr val="dk2"/>
                </a:solidFill>
                <a:latin typeface="Arial"/>
                <a:ea typeface="Arial"/>
                <a:cs typeface="Arial"/>
                <a:sym typeface="Arial"/>
              </a:defRPr>
            </a:lvl4pPr>
            <a:lvl5pPr marL="0" marR="0" lvl="4" indent="0" algn="l" rtl="0">
              <a:spcBef>
                <a:spcPts val="0"/>
              </a:spcBef>
              <a:buNone/>
              <a:defRPr sz="1200">
                <a:solidFill>
                  <a:schemeClr val="dk2"/>
                </a:solidFill>
                <a:latin typeface="Arial"/>
                <a:ea typeface="Arial"/>
                <a:cs typeface="Arial"/>
                <a:sym typeface="Arial"/>
              </a:defRPr>
            </a:lvl5pPr>
            <a:lvl6pPr marL="0" marR="0" lvl="5" indent="0" algn="l" rtl="0">
              <a:spcBef>
                <a:spcPts val="0"/>
              </a:spcBef>
              <a:buNone/>
              <a:defRPr sz="1200">
                <a:solidFill>
                  <a:schemeClr val="dk2"/>
                </a:solidFill>
                <a:latin typeface="Arial"/>
                <a:ea typeface="Arial"/>
                <a:cs typeface="Arial"/>
                <a:sym typeface="Arial"/>
              </a:defRPr>
            </a:lvl6pPr>
            <a:lvl7pPr marL="0" marR="0" lvl="6" indent="0" algn="l" rtl="0">
              <a:spcBef>
                <a:spcPts val="0"/>
              </a:spcBef>
              <a:buNone/>
              <a:defRPr sz="1200">
                <a:solidFill>
                  <a:schemeClr val="dk2"/>
                </a:solidFill>
                <a:latin typeface="Arial"/>
                <a:ea typeface="Arial"/>
                <a:cs typeface="Arial"/>
                <a:sym typeface="Arial"/>
              </a:defRPr>
            </a:lvl7pPr>
            <a:lvl8pPr marL="0" marR="0" lvl="7" indent="0" algn="l" rtl="0">
              <a:spcBef>
                <a:spcPts val="0"/>
              </a:spcBef>
              <a:buNone/>
              <a:defRPr sz="1200">
                <a:solidFill>
                  <a:schemeClr val="dk2"/>
                </a:solidFill>
                <a:latin typeface="Arial"/>
                <a:ea typeface="Arial"/>
                <a:cs typeface="Arial"/>
                <a:sym typeface="Arial"/>
              </a:defRPr>
            </a:lvl8pPr>
            <a:lvl9pPr marL="0" marR="0" lvl="8" indent="0" algn="l" rtl="0">
              <a:spcBef>
                <a:spcPts val="0"/>
              </a:spcBef>
              <a:buNone/>
              <a:defRPr sz="1200">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75" name="Google Shape;375;p77"/>
          <p:cNvPicPr preferRelativeResize="0"/>
          <p:nvPr/>
        </p:nvPicPr>
        <p:blipFill rotWithShape="1">
          <a:blip r:embed="rId22">
            <a:alphaModFix/>
          </a:blip>
          <a:srcRect/>
          <a:stretch/>
        </p:blipFill>
        <p:spPr>
          <a:xfrm>
            <a:off x="10849038" y="334578"/>
            <a:ext cx="1008000" cy="44879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connect.fsc.org/document-centre/documents/resource/302"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30.png"/><Relationship Id="rId4" Type="http://schemas.openxmlformats.org/officeDocument/2006/relationships/hyperlink" Target="https://connect.fsc.org/document-centre/documents/resource/245"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connect.fsc.org/certification/chain-custody-certification"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hyperlink" Target="https://connect.fsc.org/document-centre/documents/resource/173" TargetMode="External"/><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hyperlink" Target="https://connect.fsc.org/document-centre/documents/resource/233"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hyperlink" Target="https://fsc.org/sites/default/files/2020-12/FSC%20GLOBAL%20STRATEGY%202021-2026%20%28English%20version%29%20%282%29.pdf"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hyperlink" Target="https://fsc.org/en/newscentre/general-news/fsc-strategic-framework-on-diversity-and-gender-sets-an-ambitious-roadmap"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hyperlink" Target="https://normlex.ilo.org/dyn/normlex/en/f?p=NORMLEXPUB:12100:0::NO::P12100_ILO_CODE:C111"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connect.fsc.org/document-centre/documents/resource/302" TargetMode="External"/><Relationship Id="rId3" Type="http://schemas.openxmlformats.org/officeDocument/2006/relationships/image" Target="../media/image26.png"/><Relationship Id="rId7" Type="http://schemas.openxmlformats.org/officeDocument/2006/relationships/hyperlink" Target="https://connect.fsc.org/document-centre/documents/resource/245"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hyperlink" Target="https://connect.fsc.org/document-centre/documents/resource/368" TargetMode="External"/><Relationship Id="rId11" Type="http://schemas.openxmlformats.org/officeDocument/2006/relationships/hyperlink" Target="https://connect.fsc.org/document-centre/documents/resource/233" TargetMode="External"/><Relationship Id="rId5" Type="http://schemas.openxmlformats.org/officeDocument/2006/relationships/hyperlink" Target="https://connect.fsc.org/document-centre/documents/resource/325" TargetMode="External"/><Relationship Id="rId10" Type="http://schemas.openxmlformats.org/officeDocument/2006/relationships/hyperlink" Target="https://connect.fsc.org/document-centre/documents/resource/173" TargetMode="External"/><Relationship Id="rId4" Type="http://schemas.openxmlformats.org/officeDocument/2006/relationships/hyperlink" Target="https://connect.fsc.org/document-centre/documents/resource/392" TargetMode="External"/><Relationship Id="rId9" Type="http://schemas.openxmlformats.org/officeDocument/2006/relationships/hyperlink" Target="https://connect.fsc.org/sites/default/files/2023-05/PSU-PRO-10-003%20V1-1_EN_Procedure-for-equivalence-assessment-of-verification-schemes-against-the-FSC-CLR.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normlex.ilo.org/dyn/normlex/en/f?p=NORMLEXPUB:12100:0::NO:12100:P12100_INSTRUMENT_ID:312300:NO"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hyperlink" Target="https://connect.fsc.org/document-centre/documents/resource/3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pic>
        <p:nvPicPr>
          <p:cNvPr id="542" name="Google Shape;542;p1"/>
          <p:cNvPicPr preferRelativeResize="0">
            <a:picLocks noGrp="1"/>
          </p:cNvPicPr>
          <p:nvPr>
            <p:ph type="pic" idx="2"/>
          </p:nvPr>
        </p:nvPicPr>
        <p:blipFill rotWithShape="1">
          <a:blip r:embed="rId3">
            <a:alphaModFix/>
          </a:blip>
          <a:srcRect/>
          <a:stretch/>
        </p:blipFill>
        <p:spPr>
          <a:xfrm>
            <a:off x="721886" y="-9713"/>
            <a:ext cx="10753725" cy="6858000"/>
          </a:xfrm>
          <a:prstGeom prst="rect">
            <a:avLst/>
          </a:prstGeom>
          <a:solidFill>
            <a:srgbClr val="ECECEC"/>
          </a:solidFill>
          <a:ln>
            <a:noFill/>
          </a:ln>
          <a:effectLst>
            <a:outerShdw blurRad="55000" dist="18000" dir="5400000" algn="tl" rotWithShape="0">
              <a:srgbClr val="000000">
                <a:alpha val="40000"/>
              </a:srgbClr>
            </a:outerShdw>
          </a:effectLst>
        </p:spPr>
      </p:pic>
      <p:sp>
        <p:nvSpPr>
          <p:cNvPr id="543" name="Google Shape;543;p1"/>
          <p:cNvSpPr txBox="1">
            <a:spLocks noGrp="1"/>
          </p:cNvSpPr>
          <p:nvPr>
            <p:ph type="title"/>
          </p:nvPr>
        </p:nvSpPr>
        <p:spPr>
          <a:xfrm>
            <a:off x="716389" y="2821340"/>
            <a:ext cx="11710298" cy="1620000"/>
          </a:xfrm>
          <a:prstGeom prst="rect">
            <a:avLst/>
          </a:prstGeom>
          <a:noFill/>
          <a:ln>
            <a:noFill/>
          </a:ln>
        </p:spPr>
        <p:txBody>
          <a:bodyPr spcFirstLastPara="1" wrap="square" lIns="342000" tIns="342000" rIns="2160000" bIns="0" anchor="b"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MODULE 1</a:t>
            </a:r>
            <a:endParaRPr/>
          </a:p>
        </p:txBody>
      </p:sp>
      <p:sp>
        <p:nvSpPr>
          <p:cNvPr id="544" name="Google Shape;544;p1"/>
          <p:cNvSpPr txBox="1">
            <a:spLocks noGrp="1"/>
          </p:cNvSpPr>
          <p:nvPr>
            <p:ph type="subTitle" idx="1"/>
          </p:nvPr>
        </p:nvSpPr>
        <p:spPr>
          <a:xfrm>
            <a:off x="1053201" y="4472162"/>
            <a:ext cx="7435503" cy="144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1800"/>
              <a:buNone/>
            </a:pPr>
            <a:r>
              <a:rPr lang="en-US">
                <a:solidFill>
                  <a:schemeClr val="lt1"/>
                </a:solidFill>
              </a:rPr>
              <a:t>Introduction FSC aux fondements des CLR dans la chaîne de traçabilité FSC.</a:t>
            </a:r>
            <a:endParaRPr/>
          </a:p>
          <a:p>
            <a:pPr marL="0" lvl="0" indent="0" algn="l" rtl="0">
              <a:lnSpc>
                <a:spcPct val="100000"/>
              </a:lnSpc>
              <a:spcBef>
                <a:spcPts val="600"/>
              </a:spcBef>
              <a:spcAft>
                <a:spcPts val="0"/>
              </a:spcAft>
              <a:buClr>
                <a:schemeClr val="lt2"/>
              </a:buClr>
              <a:buSzPts val="1800"/>
              <a:buNone/>
            </a:pPr>
            <a:endParaRPr>
              <a:solidFill>
                <a:schemeClr val="lt1"/>
              </a:solidFill>
            </a:endParaRPr>
          </a:p>
          <a:p>
            <a:pPr marL="0" lvl="0" indent="0" algn="l" rtl="0">
              <a:lnSpc>
                <a:spcPct val="100000"/>
              </a:lnSpc>
              <a:spcBef>
                <a:spcPts val="600"/>
              </a:spcBef>
              <a:spcAft>
                <a:spcPts val="0"/>
              </a:spcAft>
              <a:buClr>
                <a:schemeClr val="lt2"/>
              </a:buClr>
              <a:buSzPts val="1800"/>
              <a:buNone/>
            </a:pPr>
            <a:endParaRPr>
              <a:solidFill>
                <a:schemeClr val="lt1"/>
              </a:solidFill>
            </a:endParaRPr>
          </a:p>
        </p:txBody>
      </p:sp>
      <p:sp>
        <p:nvSpPr>
          <p:cNvPr id="545" name="Google Shape;545;p1"/>
          <p:cNvSpPr txBox="1">
            <a:spLocks noGrp="1"/>
          </p:cNvSpPr>
          <p:nvPr>
            <p:ph type="body" idx="4294967295"/>
          </p:nvPr>
        </p:nvSpPr>
        <p:spPr>
          <a:xfrm>
            <a:off x="9116713" y="5624625"/>
            <a:ext cx="2019600" cy="90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pic>
        <p:nvPicPr>
          <p:cNvPr id="546" name="Google Shape;546;p1" descr="A picture containing text&#10;&#10;Description automatically generated"/>
          <p:cNvPicPr preferRelativeResize="0"/>
          <p:nvPr/>
        </p:nvPicPr>
        <p:blipFill rotWithShape="1">
          <a:blip r:embed="rId4">
            <a:alphaModFix/>
          </a:blip>
          <a:srcRect/>
          <a:stretch/>
        </p:blipFill>
        <p:spPr>
          <a:xfrm>
            <a:off x="9439780" y="5912162"/>
            <a:ext cx="1866182" cy="836763"/>
          </a:xfrm>
          <a:prstGeom prst="rect">
            <a:avLst/>
          </a:prstGeom>
          <a:noFill/>
          <a:ln>
            <a:noFill/>
          </a:ln>
        </p:spPr>
      </p:pic>
      <p:sp>
        <p:nvSpPr>
          <p:cNvPr id="547" name="Google Shape;547;p1"/>
          <p:cNvSpPr txBox="1"/>
          <p:nvPr/>
        </p:nvSpPr>
        <p:spPr>
          <a:xfrm>
            <a:off x="1053202" y="6470924"/>
            <a:ext cx="5040312" cy="23069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000"/>
              <a:buFont typeface="Arial"/>
              <a:buNone/>
            </a:pPr>
            <a:r>
              <a:rPr lang="en-US" sz="1000" b="1" i="0" u="none" strike="noStrike" cap="none">
                <a:solidFill>
                  <a:schemeClr val="lt1"/>
                </a:solidFill>
                <a:latin typeface="Arial"/>
                <a:ea typeface="Arial"/>
                <a:cs typeface="Arial"/>
                <a:sym typeface="Arial"/>
              </a:rPr>
              <a:t>© </a:t>
            </a:r>
            <a:r>
              <a:rPr lang="en-US" sz="1000" b="0" i="0" u="none" strike="noStrike" cap="none">
                <a:solidFill>
                  <a:schemeClr val="lt1"/>
                </a:solidFill>
                <a:latin typeface="Arial"/>
                <a:ea typeface="Arial"/>
                <a:cs typeface="Arial"/>
                <a:sym typeface="Arial"/>
              </a:rPr>
              <a:t>FSC / Julián Manrique</a:t>
            </a:r>
            <a:endParaRPr/>
          </a:p>
          <a:p>
            <a:pPr marL="0" marR="0" lvl="0" indent="0" algn="l" rtl="0">
              <a:lnSpc>
                <a:spcPct val="100000"/>
              </a:lnSpc>
              <a:spcBef>
                <a:spcPts val="600"/>
              </a:spcBef>
              <a:spcAft>
                <a:spcPts val="0"/>
              </a:spcAft>
              <a:buClr>
                <a:schemeClr val="lt2"/>
              </a:buClr>
              <a:buSzPts val="1000"/>
              <a:buFont typeface="Arial"/>
              <a:buNone/>
            </a:pPr>
            <a:endParaRPr sz="1000" b="0" i="0" u="none" strike="noStrike" cap="none">
              <a:solidFill>
                <a:schemeClr val="lt1"/>
              </a:solidFill>
              <a:latin typeface="Arial"/>
              <a:ea typeface="Arial"/>
              <a:cs typeface="Arial"/>
              <a:sym typeface="Arial"/>
            </a:endParaRPr>
          </a:p>
        </p:txBody>
      </p:sp>
      <p:sp>
        <p:nvSpPr>
          <p:cNvPr id="548" name="Google Shape;548;p1"/>
          <p:cNvSpPr txBox="1"/>
          <p:nvPr/>
        </p:nvSpPr>
        <p:spPr>
          <a:xfrm>
            <a:off x="8151891" y="6586269"/>
            <a:ext cx="1583827"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1000"/>
              <a:buFont typeface="Arial"/>
              <a:buNone/>
            </a:pPr>
            <a:r>
              <a:rPr lang="en-US" sz="1000" b="0" i="0" u="none" strike="noStrike" cap="none">
                <a:solidFill>
                  <a:srgbClr val="FFFFFF"/>
                </a:solidFill>
                <a:latin typeface="Arial"/>
                <a:ea typeface="Arial"/>
                <a:cs typeface="Arial"/>
                <a:sym typeface="Arial"/>
              </a:rPr>
              <a:t>FSC / Iván Castro</a:t>
            </a:r>
            <a:endParaRPr sz="1000" b="0"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000"/>
              <a:buFont typeface="Arial"/>
              <a:buNone/>
            </a:pPr>
            <a:endParaRPr sz="1000" b="0" i="0" u="none" strike="noStrike" cap="none">
              <a:solidFill>
                <a:srgbClr val="FFFFFF"/>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2F3E3E8-B806-6906-F3FF-1E18C4366226}"/>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pic>
        <p:nvPicPr>
          <p:cNvPr id="690" name="Google Shape;690;p10"/>
          <p:cNvPicPr preferRelativeResize="0">
            <a:picLocks noGrp="1"/>
          </p:cNvPicPr>
          <p:nvPr>
            <p:ph type="pic" idx="2"/>
          </p:nvPr>
        </p:nvPicPr>
        <p:blipFill rotWithShape="1">
          <a:blip r:embed="rId3">
            <a:alphaModFix/>
          </a:blip>
          <a:srcRect/>
          <a:stretch/>
        </p:blipFill>
        <p:spPr>
          <a:xfrm>
            <a:off x="0" y="0"/>
            <a:ext cx="12192000" cy="6858000"/>
          </a:xfrm>
          <a:prstGeom prst="rect">
            <a:avLst/>
          </a:prstGeom>
          <a:solidFill>
            <a:srgbClr val="D8D8D8"/>
          </a:solidFill>
          <a:ln>
            <a:noFill/>
          </a:ln>
        </p:spPr>
      </p:pic>
      <p:sp>
        <p:nvSpPr>
          <p:cNvPr id="691" name="Google Shape;691;p10"/>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692" name="Google Shape;692;p10"/>
          <p:cNvSpPr txBox="1">
            <a:spLocks noGrp="1"/>
          </p:cNvSpPr>
          <p:nvPr>
            <p:ph type="title"/>
          </p:nvPr>
        </p:nvSpPr>
        <p:spPr>
          <a:xfrm>
            <a:off x="425110" y="2545428"/>
            <a:ext cx="12192000"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EXIGENCES FONDAMENTALES EN MATIÈRE DE TRAVAIL (CLR)</a:t>
            </a:r>
            <a:endParaRPr/>
          </a:p>
        </p:txBody>
      </p:sp>
      <p:sp>
        <p:nvSpPr>
          <p:cNvPr id="693" name="Google Shape;693;p10"/>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694" name="Google Shape;694;p10"/>
          <p:cNvSpPr txBox="1"/>
          <p:nvPr/>
        </p:nvSpPr>
        <p:spPr>
          <a:xfrm>
            <a:off x="10358893" y="6401515"/>
            <a:ext cx="1619747"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FSC / Jjumba Martin </a:t>
            </a:r>
            <a:endParaRPr sz="10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11"/>
          <p:cNvSpPr txBox="1"/>
          <p:nvPr/>
        </p:nvSpPr>
        <p:spPr>
          <a:xfrm>
            <a:off x="3544478" y="1184311"/>
            <a:ext cx="8647500" cy="4525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i="1">
                <a:solidFill>
                  <a:schemeClr val="dk2"/>
                </a:solidFill>
                <a:latin typeface="Arial"/>
                <a:ea typeface="Arial"/>
                <a:cs typeface="Arial"/>
                <a:sym typeface="Arial"/>
              </a:rPr>
              <a:t>Les critères et indicateurs génériques de l'Organisation internationale du travail (OIT) qui sont soulignés dans le rapport </a:t>
            </a:r>
            <a:r>
              <a:rPr lang="en-US" sz="2400" i="1">
                <a:solidFill>
                  <a:schemeClr val="dk2"/>
                </a:solidFill>
              </a:rPr>
              <a:t>de</a:t>
            </a:r>
            <a:r>
              <a:rPr lang="en-US" sz="2400" i="1">
                <a:solidFill>
                  <a:schemeClr val="dk2"/>
                </a:solidFill>
                <a:latin typeface="Arial"/>
                <a:ea typeface="Arial"/>
                <a:cs typeface="Arial"/>
                <a:sym typeface="Arial"/>
              </a:rPr>
              <a:t> FSC couvrant les principes et droits fondamentaux au travail : </a:t>
            </a:r>
            <a:endParaRPr/>
          </a:p>
          <a:p>
            <a:pPr marL="0" marR="0" lvl="0" indent="0" algn="l" rtl="0">
              <a:spcBef>
                <a:spcPts val="0"/>
              </a:spcBef>
              <a:spcAft>
                <a:spcPts val="0"/>
              </a:spcAft>
              <a:buNone/>
            </a:pPr>
            <a:endParaRPr sz="2400" i="1">
              <a:solidFill>
                <a:schemeClr val="dk2"/>
              </a:solidFill>
              <a:latin typeface="Arial"/>
              <a:ea typeface="Arial"/>
              <a:cs typeface="Arial"/>
              <a:sym typeface="Arial"/>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la liberté d'association et la reconnaissance effective du droit à la négociation collective ; </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l'élimination de toutes les formes de travail forcé ou obligatoire ; </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l'abolition effective du travail des enfants ; et</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l'élimination de la discrimination en matière d'emploi et de profession. </a:t>
            </a:r>
            <a:endParaRPr sz="1800" b="0" i="1" u="none" strike="noStrike" cap="none">
              <a:solidFill>
                <a:schemeClr val="dk2"/>
              </a:solidFill>
              <a:latin typeface="Arial"/>
              <a:ea typeface="Arial"/>
              <a:cs typeface="Arial"/>
              <a:sym typeface="Arial"/>
            </a:endParaRPr>
          </a:p>
        </p:txBody>
      </p:sp>
      <p:sp>
        <p:nvSpPr>
          <p:cNvPr id="701" name="Google Shape;701;p1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cap="none"/>
              <a:t>Définition des exigences </a:t>
            </a:r>
            <a:r>
              <a:rPr lang="en-US" sz="3600"/>
              <a:t>fondamentales</a:t>
            </a:r>
            <a:r>
              <a:rPr lang="en-US" sz="3600" cap="none"/>
              <a:t> en matière de </a:t>
            </a:r>
            <a:r>
              <a:rPr lang="en-US" sz="3600"/>
              <a:t>travail</a:t>
            </a:r>
            <a:r>
              <a:rPr lang="en-US" sz="3600" cap="none"/>
              <a:t> (</a:t>
            </a:r>
            <a:r>
              <a:rPr lang="en-US" sz="3600"/>
              <a:t>CLR</a:t>
            </a:r>
            <a:r>
              <a:rPr lang="en-US" sz="3600" cap="none"/>
              <a:t>)</a:t>
            </a:r>
            <a:endParaRPr/>
          </a:p>
        </p:txBody>
      </p:sp>
      <p:sp>
        <p:nvSpPr>
          <p:cNvPr id="702" name="Google Shape;702;p11"/>
          <p:cNvSpPr/>
          <p:nvPr/>
        </p:nvSpPr>
        <p:spPr>
          <a:xfrm>
            <a:off x="0" y="5681307"/>
            <a:ext cx="12192000" cy="1176600"/>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latin typeface="Arial"/>
                <a:ea typeface="Arial"/>
                <a:cs typeface="Arial"/>
                <a:sym typeface="Arial"/>
              </a:rPr>
              <a:t>Source : </a:t>
            </a:r>
            <a:endParaRPr/>
          </a:p>
          <a:p>
            <a:pPr marL="342900" marR="0" lvl="0" indent="-342900" algn="l" rtl="0">
              <a:spcBef>
                <a:spcPts val="0"/>
              </a:spcBef>
              <a:spcAft>
                <a:spcPts val="0"/>
              </a:spcAft>
              <a:buClr>
                <a:schemeClr val="lt1"/>
              </a:buClr>
              <a:buSzPts val="2000"/>
              <a:buFont typeface="Arial"/>
              <a:buChar char="•"/>
            </a:pPr>
            <a:r>
              <a:rPr lang="en-US" sz="2000" u="sng">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Annexe E de la FSC-40-004 V3-1 </a:t>
            </a:r>
            <a:r>
              <a:rPr lang="en-US" sz="2000">
                <a:solidFill>
                  <a:schemeClr val="lt1"/>
                </a:solidFill>
                <a:latin typeface="Arial"/>
                <a:ea typeface="Arial"/>
                <a:cs typeface="Arial"/>
                <a:sym typeface="Arial"/>
              </a:rPr>
              <a:t>(Définition)</a:t>
            </a:r>
            <a:endParaRPr sz="2000" b="1">
              <a:solidFill>
                <a:schemeClr val="lt1"/>
              </a:solidFill>
              <a:latin typeface="Arial"/>
              <a:ea typeface="Arial"/>
              <a:cs typeface="Arial"/>
              <a:sym typeface="Arial"/>
            </a:endParaRPr>
          </a:p>
          <a:p>
            <a:pPr marL="342900" marR="0" lvl="0" indent="-342900" algn="l" rtl="0">
              <a:spcBef>
                <a:spcPts val="0"/>
              </a:spcBef>
              <a:spcAft>
                <a:spcPts val="0"/>
              </a:spcAft>
              <a:buClr>
                <a:schemeClr val="lt1"/>
              </a:buClr>
              <a:buSzPts val="2000"/>
              <a:buFont typeface="Arial"/>
              <a:buChar char="•"/>
            </a:pPr>
            <a:r>
              <a:rPr lang="en-US" sz="20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(FSC-GUI-60-008) </a:t>
            </a:r>
            <a:r>
              <a:rPr lang="en-US" sz="2000">
                <a:solidFill>
                  <a:schemeClr val="lt1"/>
                </a:solidFill>
                <a:latin typeface="Arial"/>
                <a:ea typeface="Arial"/>
                <a:cs typeface="Arial"/>
                <a:sym typeface="Arial"/>
              </a:rPr>
              <a:t>(Rapport)</a:t>
            </a:r>
            <a:endParaRPr/>
          </a:p>
        </p:txBody>
      </p:sp>
      <p:grpSp>
        <p:nvGrpSpPr>
          <p:cNvPr id="703" name="Google Shape;703;p11"/>
          <p:cNvGrpSpPr/>
          <p:nvPr/>
        </p:nvGrpSpPr>
        <p:grpSpPr>
          <a:xfrm>
            <a:off x="334962" y="1143487"/>
            <a:ext cx="2829818" cy="4195809"/>
            <a:chOff x="663904" y="1866511"/>
            <a:chExt cx="2829818" cy="4195809"/>
          </a:xfrm>
        </p:grpSpPr>
        <p:grpSp>
          <p:nvGrpSpPr>
            <p:cNvPr id="704" name="Google Shape;704;p11"/>
            <p:cNvGrpSpPr/>
            <p:nvPr/>
          </p:nvGrpSpPr>
          <p:grpSpPr>
            <a:xfrm rot="5400000">
              <a:off x="-19091" y="2549507"/>
              <a:ext cx="4195809" cy="2829818"/>
              <a:chOff x="2836223" y="3085784"/>
              <a:chExt cx="3425329" cy="2238420"/>
            </a:xfrm>
          </p:grpSpPr>
          <p:sp>
            <p:nvSpPr>
              <p:cNvPr id="705" name="Google Shape;705;p11"/>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06" name="Google Shape;706;p11"/>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707" name="Google Shape;707;p11"/>
            <p:cNvPicPr preferRelativeResize="0"/>
            <p:nvPr/>
          </p:nvPicPr>
          <p:blipFill rotWithShape="1">
            <a:blip r:embed="rId5">
              <a:alphaModFix/>
            </a:blip>
            <a:srcRect/>
            <a:stretch/>
          </p:blipFill>
          <p:spPr>
            <a:xfrm>
              <a:off x="762256" y="2043515"/>
              <a:ext cx="2633114" cy="3589854"/>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0"/>
                                        </p:tgtEl>
                                        <p:attrNameLst>
                                          <p:attrName>style.visibility</p:attrName>
                                        </p:attrNameLst>
                                      </p:cBhvr>
                                      <p:to>
                                        <p:strVal val="visible"/>
                                      </p:to>
                                    </p:set>
                                    <p:animEffect transition="in" filter="fade">
                                      <p:cBhvr>
                                        <p:cTn id="7" dur="1000"/>
                                        <p:tgtEl>
                                          <p:spTgt spid="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Google Shape;714;p12"/>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a:solidFill>
                  <a:schemeClr val="lt1"/>
                </a:solidFill>
              </a:rPr>
              <a:t>Normes</a:t>
            </a:r>
            <a:r>
              <a:rPr lang="en-US" sz="3600" cap="none">
                <a:solidFill>
                  <a:schemeClr val="lt1"/>
                </a:solidFill>
              </a:rPr>
              <a:t> </a:t>
            </a:r>
            <a:r>
              <a:rPr lang="en-US" sz="3600">
                <a:solidFill>
                  <a:schemeClr val="lt1"/>
                </a:solidFill>
              </a:rPr>
              <a:t>pertinentes pour les</a:t>
            </a:r>
            <a:r>
              <a:rPr lang="en-US" sz="3600" cap="none">
                <a:solidFill>
                  <a:schemeClr val="lt1"/>
                </a:solidFill>
              </a:rPr>
              <a:t> </a:t>
            </a:r>
            <a:r>
              <a:rPr lang="en-US" sz="3600">
                <a:solidFill>
                  <a:schemeClr val="lt1"/>
                </a:solidFill>
              </a:rPr>
              <a:t>CLR</a:t>
            </a:r>
            <a:endParaRPr sz="3600" cap="none">
              <a:solidFill>
                <a:schemeClr val="lt1"/>
              </a:solidFill>
            </a:endParaRPr>
          </a:p>
        </p:txBody>
      </p:sp>
      <p:sp>
        <p:nvSpPr>
          <p:cNvPr id="715" name="Google Shape;715;p12"/>
          <p:cNvSpPr txBox="1"/>
          <p:nvPr/>
        </p:nvSpPr>
        <p:spPr>
          <a:xfrm>
            <a:off x="681803" y="1494237"/>
            <a:ext cx="4747837" cy="616157"/>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78BE20"/>
              </a:buClr>
              <a:buSzPts val="1800"/>
              <a:buFont typeface="Arial"/>
              <a:buNone/>
            </a:pPr>
            <a:r>
              <a:rPr lang="en-US" sz="1800" b="1" i="0" u="none" strike="noStrike" cap="none">
                <a:solidFill>
                  <a:srgbClr val="78BE20"/>
                </a:solidFill>
                <a:latin typeface="Arial"/>
                <a:ea typeface="Arial"/>
                <a:cs typeface="Arial"/>
                <a:sym typeface="Arial"/>
              </a:rPr>
              <a:t>FSC-STD-40-004 </a:t>
            </a:r>
            <a:br>
              <a:rPr lang="en-US" sz="1800" b="1" i="0" u="none" strike="noStrike" cap="none">
                <a:solidFill>
                  <a:srgbClr val="78BE20"/>
                </a:solidFill>
                <a:latin typeface="Arial"/>
                <a:ea typeface="Arial"/>
                <a:cs typeface="Arial"/>
                <a:sym typeface="Arial"/>
              </a:rPr>
            </a:br>
            <a:r>
              <a:rPr lang="en-US" sz="1800" b="1" i="1" u="none" strike="noStrike" cap="none">
                <a:solidFill>
                  <a:srgbClr val="FFFFFF"/>
                </a:solidFill>
                <a:latin typeface="Arial"/>
                <a:ea typeface="Arial"/>
                <a:cs typeface="Arial"/>
                <a:sym typeface="Arial"/>
              </a:rPr>
              <a:t>Certification de la chaîne de contrôle </a:t>
            </a:r>
            <a:endParaRPr/>
          </a:p>
          <a:p>
            <a:pPr marL="0" marR="0" lvl="0" indent="0" algn="ctr" rtl="0">
              <a:lnSpc>
                <a:spcPct val="100000"/>
              </a:lnSpc>
              <a:spcBef>
                <a:spcPts val="450"/>
              </a:spcBef>
              <a:spcAft>
                <a:spcPts val="0"/>
              </a:spcAft>
              <a:buClr>
                <a:schemeClr val="accent1"/>
              </a:buClr>
              <a:buSzPts val="1800"/>
              <a:buFont typeface="Arial"/>
              <a:buNone/>
            </a:pPr>
            <a:endParaRPr sz="1800" b="1" i="0" u="none" strike="noStrike" cap="none">
              <a:solidFill>
                <a:srgbClr val="78BE20"/>
              </a:solidFill>
              <a:latin typeface="Arial"/>
              <a:ea typeface="Arial"/>
              <a:cs typeface="Arial"/>
              <a:sym typeface="Arial"/>
            </a:endParaRPr>
          </a:p>
        </p:txBody>
      </p:sp>
      <p:sp>
        <p:nvSpPr>
          <p:cNvPr id="716" name="Google Shape;716;p12"/>
          <p:cNvSpPr/>
          <p:nvPr/>
        </p:nvSpPr>
        <p:spPr>
          <a:xfrm>
            <a:off x="6253037" y="2380304"/>
            <a:ext cx="5709704" cy="733424"/>
          </a:xfrm>
          <a:prstGeom prst="roundRect">
            <a:avLst>
              <a:gd name="adj" fmla="val 16667"/>
            </a:avLst>
          </a:prstGeom>
          <a:noFill/>
          <a:ln w="57150" cap="flat" cmpd="sng">
            <a:solidFill>
              <a:srgbClr val="FFFF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ÉVALUATION DES BESOINS</a:t>
            </a:r>
            <a:endParaRPr sz="1800" b="0" i="0" u="none" strike="noStrike" cap="none">
              <a:solidFill>
                <a:schemeClr val="lt1"/>
              </a:solidFill>
              <a:latin typeface="Arial"/>
              <a:ea typeface="Arial"/>
              <a:cs typeface="Arial"/>
              <a:sym typeface="Arial"/>
            </a:endParaRPr>
          </a:p>
        </p:txBody>
      </p:sp>
      <p:sp>
        <p:nvSpPr>
          <p:cNvPr id="717" name="Google Shape;717;p12"/>
          <p:cNvSpPr txBox="1"/>
          <p:nvPr/>
        </p:nvSpPr>
        <p:spPr>
          <a:xfrm>
            <a:off x="5935601" y="1392854"/>
            <a:ext cx="5921437" cy="9874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a:p>
            <a:pPr marL="0" marR="0" lvl="1" indent="0" algn="ctr" rtl="0">
              <a:lnSpc>
                <a:spcPct val="100000"/>
              </a:lnSpc>
              <a:spcBef>
                <a:spcPts val="450"/>
              </a:spcBef>
              <a:spcAft>
                <a:spcPts val="0"/>
              </a:spcAft>
              <a:buClr>
                <a:srgbClr val="FFFFFF"/>
              </a:buClr>
              <a:buSzPts val="1800"/>
              <a:buFont typeface="Arial"/>
              <a:buNone/>
            </a:pPr>
            <a:r>
              <a:rPr lang="en-US" sz="1800" b="1" i="1" u="none" strike="noStrike" cap="none">
                <a:solidFill>
                  <a:srgbClr val="FFFFFF"/>
                </a:solidFill>
                <a:latin typeface="Arial"/>
                <a:ea typeface="Arial"/>
                <a:cs typeface="Arial"/>
                <a:sym typeface="Arial"/>
              </a:rPr>
              <a:t>Certification et évaluation de la chaîne de contrôle</a:t>
            </a:r>
            <a:endParaRPr sz="2000" b="0" i="0" u="none" strike="noStrike" cap="none">
              <a:solidFill>
                <a:schemeClr val="dk1"/>
              </a:solidFill>
              <a:latin typeface="Arial"/>
              <a:ea typeface="Arial"/>
              <a:cs typeface="Arial"/>
              <a:sym typeface="Arial"/>
            </a:endParaRPr>
          </a:p>
        </p:txBody>
      </p:sp>
      <p:sp>
        <p:nvSpPr>
          <p:cNvPr id="718" name="Google Shape;718;p12"/>
          <p:cNvSpPr/>
          <p:nvPr/>
        </p:nvSpPr>
        <p:spPr>
          <a:xfrm>
            <a:off x="462338" y="3197058"/>
            <a:ext cx="5062162" cy="1940957"/>
          </a:xfrm>
          <a:prstGeom prst="roundRect">
            <a:avLst>
              <a:gd name="adj" fmla="val 6726"/>
            </a:avLst>
          </a:prstGeom>
          <a:solidFill>
            <a:srgbClr val="DAECC3"/>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2"/>
              </a:buClr>
              <a:buSzPts val="1800"/>
              <a:buFont typeface="Arial"/>
              <a:buNone/>
            </a:pPr>
            <a:r>
              <a:rPr lang="en-US" sz="1800" b="1">
                <a:solidFill>
                  <a:schemeClr val="dk2"/>
                </a:solidFill>
                <a:latin typeface="Arial"/>
                <a:ea typeface="Arial"/>
                <a:cs typeface="Arial"/>
                <a:sym typeface="Arial"/>
              </a:rPr>
              <a:t>Clause 1.3, Clause </a:t>
            </a:r>
            <a:r>
              <a:rPr lang="en-US" sz="1800" b="1" i="0" u="none" strike="noStrike" cap="none">
                <a:solidFill>
                  <a:srgbClr val="285C4D"/>
                </a:solidFill>
                <a:latin typeface="Arial"/>
                <a:ea typeface="Arial"/>
                <a:cs typeface="Arial"/>
                <a:sym typeface="Arial"/>
              </a:rPr>
              <a:t>1.5, Clause 1.6, Clause 1.11</a:t>
            </a:r>
            <a:br>
              <a:rPr lang="en-US" sz="1800" b="1" i="0" u="none" strike="noStrike" cap="none">
                <a:solidFill>
                  <a:srgbClr val="285C4D"/>
                </a:solidFill>
                <a:latin typeface="Arial"/>
                <a:ea typeface="Arial"/>
                <a:cs typeface="Arial"/>
                <a:sym typeface="Arial"/>
              </a:rPr>
            </a:br>
            <a:r>
              <a:rPr lang="en-US" sz="1800" i="0" u="none" strike="noStrike" cap="none">
                <a:solidFill>
                  <a:srgbClr val="285C4D"/>
                </a:solidFill>
                <a:latin typeface="Arial"/>
                <a:ea typeface="Arial"/>
                <a:cs typeface="Arial"/>
                <a:sym typeface="Arial"/>
              </a:rPr>
              <a:t>Systèmes de gestion de la C</a:t>
            </a:r>
            <a:r>
              <a:rPr lang="en-US" sz="1800">
                <a:solidFill>
                  <a:srgbClr val="285C4D"/>
                </a:solidFill>
              </a:rPr>
              <a:t>o</a:t>
            </a:r>
            <a:r>
              <a:rPr lang="en-US" sz="1800" i="0" u="none" strike="noStrike" cap="none">
                <a:solidFill>
                  <a:srgbClr val="285C4D"/>
                </a:solidFill>
                <a:latin typeface="Arial"/>
                <a:ea typeface="Arial"/>
                <a:cs typeface="Arial"/>
                <a:sym typeface="Arial"/>
              </a:rPr>
              <a:t>C</a:t>
            </a:r>
            <a:endParaRPr/>
          </a:p>
          <a:p>
            <a:pPr marL="0" marR="0" lvl="0" indent="0" algn="l" rtl="0">
              <a:lnSpc>
                <a:spcPct val="100000"/>
              </a:lnSpc>
              <a:spcBef>
                <a:spcPts val="0"/>
              </a:spcBef>
              <a:spcAft>
                <a:spcPts val="0"/>
              </a:spcAft>
              <a:buClr>
                <a:schemeClr val="dk1"/>
              </a:buClr>
              <a:buSzPts val="1800"/>
              <a:buFont typeface="Arial"/>
              <a:buNone/>
            </a:pPr>
            <a:endParaRPr sz="1800" b="1">
              <a:solidFill>
                <a:srgbClr val="285C4D"/>
              </a:solidFill>
              <a:latin typeface="Arial"/>
              <a:ea typeface="Arial"/>
              <a:cs typeface="Arial"/>
              <a:sym typeface="Arial"/>
            </a:endParaRPr>
          </a:p>
          <a:p>
            <a:pPr marL="0" marR="0" lvl="0" indent="0" algn="l" rtl="0">
              <a:lnSpc>
                <a:spcPct val="100000"/>
              </a:lnSpc>
              <a:spcBef>
                <a:spcPts val="0"/>
              </a:spcBef>
              <a:spcAft>
                <a:spcPts val="0"/>
              </a:spcAft>
              <a:buClr>
                <a:srgbClr val="285C4D"/>
              </a:buClr>
              <a:buSzPts val="1800"/>
              <a:buFont typeface="Arial"/>
              <a:buNone/>
            </a:pPr>
            <a:r>
              <a:rPr lang="en-US" sz="1800" b="1" i="0" u="none" strike="noStrike" cap="none">
                <a:solidFill>
                  <a:srgbClr val="285C4D"/>
                </a:solidFill>
                <a:latin typeface="Arial"/>
                <a:ea typeface="Arial"/>
                <a:cs typeface="Arial"/>
                <a:sym typeface="Arial"/>
              </a:rPr>
              <a:t>Section 7 : </a:t>
            </a:r>
            <a:r>
              <a:rPr lang="en-US" sz="1800" b="0" i="0" u="none" strike="noStrike" cap="none">
                <a:solidFill>
                  <a:srgbClr val="285C4D"/>
                </a:solidFill>
                <a:latin typeface="Arial"/>
                <a:ea typeface="Arial"/>
                <a:cs typeface="Arial"/>
                <a:sym typeface="Arial"/>
              </a:rPr>
              <a:t>Exigences fondamentales FSC en matière de travail </a:t>
            </a:r>
            <a:endParaRPr/>
          </a:p>
          <a:p>
            <a:pPr marL="0" marR="0" lvl="0" indent="0" algn="l" rtl="0">
              <a:lnSpc>
                <a:spcPct val="100000"/>
              </a:lnSpc>
              <a:spcBef>
                <a:spcPts val="0"/>
              </a:spcBef>
              <a:spcAft>
                <a:spcPts val="0"/>
              </a:spcAft>
              <a:buClr>
                <a:schemeClr val="dk1"/>
              </a:buClr>
              <a:buSzPts val="1800"/>
              <a:buFont typeface="Arial"/>
              <a:buNone/>
            </a:pPr>
            <a:endParaRPr sz="1800">
              <a:solidFill>
                <a:srgbClr val="285C4D"/>
              </a:solidFill>
              <a:latin typeface="Arial"/>
              <a:ea typeface="Arial"/>
              <a:cs typeface="Arial"/>
              <a:sym typeface="Arial"/>
            </a:endParaRPr>
          </a:p>
          <a:p>
            <a:pPr marL="0" marR="0" lvl="0" indent="0" algn="l" rtl="0">
              <a:lnSpc>
                <a:spcPct val="100000"/>
              </a:lnSpc>
              <a:spcBef>
                <a:spcPts val="0"/>
              </a:spcBef>
              <a:spcAft>
                <a:spcPts val="0"/>
              </a:spcAft>
              <a:buClr>
                <a:srgbClr val="285C4D"/>
              </a:buClr>
              <a:buSzPts val="1800"/>
              <a:buFont typeface="Arial"/>
              <a:buNone/>
            </a:pPr>
            <a:r>
              <a:rPr lang="en-US" sz="1800" b="1" i="0" u="none" strike="noStrike" cap="none">
                <a:solidFill>
                  <a:srgbClr val="285C4D"/>
                </a:solidFill>
                <a:latin typeface="Arial"/>
                <a:ea typeface="Arial"/>
                <a:cs typeface="Arial"/>
                <a:sym typeface="Arial"/>
              </a:rPr>
              <a:t>Annexe D : </a:t>
            </a:r>
            <a:r>
              <a:rPr lang="en-US" sz="1800" b="0" i="0" u="none" strike="noStrike" cap="none">
                <a:solidFill>
                  <a:srgbClr val="285C4D"/>
                </a:solidFill>
                <a:latin typeface="Arial"/>
                <a:ea typeface="Arial"/>
                <a:cs typeface="Arial"/>
                <a:sym typeface="Arial"/>
              </a:rPr>
              <a:t>Auto-évaluation</a:t>
            </a:r>
            <a:endParaRPr/>
          </a:p>
        </p:txBody>
      </p:sp>
      <p:sp>
        <p:nvSpPr>
          <p:cNvPr id="719" name="Google Shape;719;p12"/>
          <p:cNvSpPr/>
          <p:nvPr/>
        </p:nvSpPr>
        <p:spPr>
          <a:xfrm>
            <a:off x="6253025" y="3308305"/>
            <a:ext cx="5709600" cy="1159800"/>
          </a:xfrm>
          <a:prstGeom prst="roundRect">
            <a:avLst>
              <a:gd name="adj" fmla="val 16667"/>
            </a:avLst>
          </a:prstGeom>
          <a:solidFill>
            <a:srgbClr val="FFFF00"/>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2"/>
              </a:buClr>
              <a:buSzPts val="1800"/>
              <a:buFont typeface="Arial"/>
              <a:buNone/>
            </a:pPr>
            <a:r>
              <a:rPr lang="en-US" sz="1800" b="1" i="0" u="none" strike="noStrike" cap="none">
                <a:solidFill>
                  <a:schemeClr val="dk2"/>
                </a:solidFill>
                <a:latin typeface="Arial"/>
                <a:ea typeface="Arial"/>
                <a:cs typeface="Arial"/>
                <a:sym typeface="Arial"/>
              </a:rPr>
              <a:t>Section 11 : </a:t>
            </a:r>
            <a:br>
              <a:rPr lang="en-US" sz="1800" b="0" i="0" u="none" strike="noStrike" cap="none">
                <a:solidFill>
                  <a:schemeClr val="dk2"/>
                </a:solidFill>
                <a:latin typeface="Arial"/>
                <a:ea typeface="Arial"/>
                <a:cs typeface="Arial"/>
                <a:sym typeface="Arial"/>
              </a:rPr>
            </a:br>
            <a:r>
              <a:rPr lang="en-US" sz="1800" b="0" u="none" strike="noStrike" cap="none">
                <a:solidFill>
                  <a:schemeClr val="dk2"/>
                </a:solidFill>
                <a:latin typeface="Arial"/>
                <a:ea typeface="Arial"/>
                <a:cs typeface="Arial"/>
                <a:sym typeface="Arial"/>
              </a:rPr>
              <a:t>Évaluation des exigences fondamentales FSC en matière de travail</a:t>
            </a:r>
            <a:endParaRPr/>
          </a:p>
        </p:txBody>
      </p:sp>
      <p:sp>
        <p:nvSpPr>
          <p:cNvPr id="720" name="Google Shape;720;p12"/>
          <p:cNvSpPr/>
          <p:nvPr/>
        </p:nvSpPr>
        <p:spPr>
          <a:xfrm>
            <a:off x="524640" y="2302490"/>
            <a:ext cx="5062162" cy="733424"/>
          </a:xfrm>
          <a:prstGeom prst="roundRect">
            <a:avLst>
              <a:gd name="adj" fmla="val 16667"/>
            </a:avLst>
          </a:prstGeom>
          <a:noFill/>
          <a:ln w="57150" cap="flat" cmpd="sng">
            <a:solidFill>
              <a:srgbClr val="92D05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CONDITIONS DE CERTIFICATION</a:t>
            </a:r>
            <a:endParaRPr sz="1800" b="0" i="0" u="none" strike="noStrike" cap="none">
              <a:solidFill>
                <a:schemeClr val="lt1"/>
              </a:solidFill>
              <a:latin typeface="Arial"/>
              <a:ea typeface="Arial"/>
              <a:cs typeface="Arial"/>
              <a:sym typeface="Arial"/>
            </a:endParaRPr>
          </a:p>
        </p:txBody>
      </p:sp>
      <p:cxnSp>
        <p:nvCxnSpPr>
          <p:cNvPr id="721" name="Google Shape;721;p12"/>
          <p:cNvCxnSpPr/>
          <p:nvPr/>
        </p:nvCxnSpPr>
        <p:spPr>
          <a:xfrm>
            <a:off x="5935601" y="998483"/>
            <a:ext cx="0" cy="5553146"/>
          </a:xfrm>
          <a:prstGeom prst="straightConnector1">
            <a:avLst/>
          </a:prstGeom>
          <a:noFill/>
          <a:ln w="76200" cap="flat" cmpd="sng">
            <a:solidFill>
              <a:schemeClr val="lt2"/>
            </a:solidFill>
            <a:prstDash val="solid"/>
            <a:miter lim="800000"/>
            <a:headEnd type="none" w="sm" len="sm"/>
            <a:tailEnd type="none" w="sm" len="sm"/>
          </a:ln>
        </p:spPr>
      </p:cxnSp>
      <p:sp>
        <p:nvSpPr>
          <p:cNvPr id="2" name="Footer Placeholder 1">
            <a:extLst>
              <a:ext uri="{FF2B5EF4-FFF2-40B4-BE49-F238E27FC236}">
                <a16:creationId xmlns:a16="http://schemas.microsoft.com/office/drawing/2014/main" id="{9035B141-361E-BC3D-28CE-ED2261CF3193}"/>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8"/>
                                        </p:tgtEl>
                                        <p:attrNameLst>
                                          <p:attrName>style.visibility</p:attrName>
                                        </p:attrNameLst>
                                      </p:cBhvr>
                                      <p:to>
                                        <p:strVal val="visible"/>
                                      </p:to>
                                    </p:set>
                                    <p:animEffect transition="in" filter="fade">
                                      <p:cBhvr>
                                        <p:cTn id="7" dur="1000"/>
                                        <p:tgtEl>
                                          <p:spTgt spid="718"/>
                                        </p:tgtEl>
                                      </p:cBhvr>
                                    </p:animEffect>
                                  </p:childTnLst>
                                </p:cTn>
                              </p:par>
                            </p:childTnLst>
                          </p:cTn>
                        </p:par>
                        <p:par>
                          <p:cTn id="8" fill="hold">
                            <p:stCondLst>
                              <p:cond delay="1000"/>
                            </p:stCondLst>
                            <p:childTnLst>
                              <p:par>
                                <p:cTn id="9" presetID="10" presetClass="entr" presetSubtype="0" fill="hold" nodeType="afterEffect">
                                  <p:stCondLst>
                                    <p:cond delay="3600"/>
                                  </p:stCondLst>
                                  <p:childTnLst>
                                    <p:set>
                                      <p:cBhvr>
                                        <p:cTn id="10" dur="1" fill="hold">
                                          <p:stCondLst>
                                            <p:cond delay="0"/>
                                          </p:stCondLst>
                                        </p:cTn>
                                        <p:tgtEl>
                                          <p:spTgt spid="719"/>
                                        </p:tgtEl>
                                        <p:attrNameLst>
                                          <p:attrName>style.visibility</p:attrName>
                                        </p:attrNameLst>
                                      </p:cBhvr>
                                      <p:to>
                                        <p:strVal val="visible"/>
                                      </p:to>
                                    </p:set>
                                    <p:animEffect transition="in" filter="fade">
                                      <p:cBhvr>
                                        <p:cTn id="11" dur="1000"/>
                                        <p:tgtEl>
                                          <p:spTgt spid="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3"/>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cap="none"/>
              <a:t>Clauses de l'article 7</a:t>
            </a:r>
            <a:endParaRPr/>
          </a:p>
        </p:txBody>
      </p:sp>
      <p:grpSp>
        <p:nvGrpSpPr>
          <p:cNvPr id="729" name="Google Shape;729;p13"/>
          <p:cNvGrpSpPr/>
          <p:nvPr/>
        </p:nvGrpSpPr>
        <p:grpSpPr>
          <a:xfrm>
            <a:off x="240933" y="2320940"/>
            <a:ext cx="11700388" cy="894598"/>
            <a:chOff x="245806" y="1253131"/>
            <a:chExt cx="11700388" cy="894598"/>
          </a:xfrm>
        </p:grpSpPr>
        <p:sp>
          <p:nvSpPr>
            <p:cNvPr id="730" name="Google Shape;730;p13"/>
            <p:cNvSpPr/>
            <p:nvPr/>
          </p:nvSpPr>
          <p:spPr>
            <a:xfrm>
              <a:off x="245806" y="1253131"/>
              <a:ext cx="2318437" cy="894598"/>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7.2</a:t>
              </a:r>
              <a:endParaRPr sz="1600" b="1" cap="none">
                <a:solidFill>
                  <a:srgbClr val="78BE20"/>
                </a:solidFill>
                <a:latin typeface="Arial"/>
                <a:ea typeface="Arial"/>
                <a:cs typeface="Arial"/>
                <a:sym typeface="Arial"/>
              </a:endParaRPr>
            </a:p>
          </p:txBody>
        </p:sp>
        <p:sp>
          <p:nvSpPr>
            <p:cNvPr id="731" name="Google Shape;731;p13"/>
            <p:cNvSpPr/>
            <p:nvPr/>
          </p:nvSpPr>
          <p:spPr>
            <a:xfrm>
              <a:off x="2696547" y="1253131"/>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L'organisation ne doit pas recourir au travail des enfants</a:t>
              </a:r>
              <a:endParaRPr sz="1600" b="1" cap="none">
                <a:solidFill>
                  <a:srgbClr val="78BE20"/>
                </a:solidFill>
                <a:latin typeface="Arial"/>
                <a:ea typeface="Arial"/>
                <a:cs typeface="Arial"/>
                <a:sym typeface="Arial"/>
              </a:endParaRPr>
            </a:p>
          </p:txBody>
        </p:sp>
      </p:grpSp>
      <p:grpSp>
        <p:nvGrpSpPr>
          <p:cNvPr id="732" name="Google Shape;732;p13"/>
          <p:cNvGrpSpPr/>
          <p:nvPr/>
        </p:nvGrpSpPr>
        <p:grpSpPr>
          <a:xfrm>
            <a:off x="242608" y="3394339"/>
            <a:ext cx="11698713" cy="894599"/>
            <a:chOff x="247481" y="2459705"/>
            <a:chExt cx="11698713" cy="894599"/>
          </a:xfrm>
        </p:grpSpPr>
        <p:sp>
          <p:nvSpPr>
            <p:cNvPr id="733" name="Google Shape;733;p13"/>
            <p:cNvSpPr/>
            <p:nvPr/>
          </p:nvSpPr>
          <p:spPr>
            <a:xfrm>
              <a:off x="247481" y="2459705"/>
              <a:ext cx="2318437" cy="89459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7.3</a:t>
              </a:r>
              <a:endParaRPr/>
            </a:p>
          </p:txBody>
        </p:sp>
        <p:sp>
          <p:nvSpPr>
            <p:cNvPr id="734" name="Google Shape;734;p13"/>
            <p:cNvSpPr/>
            <p:nvPr/>
          </p:nvSpPr>
          <p:spPr>
            <a:xfrm>
              <a:off x="2696547" y="2459705"/>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L'organisation doit éliminer toutes les formes de travail forcé et obligatoire</a:t>
              </a:r>
              <a:endParaRPr sz="1600" b="1" cap="none">
                <a:solidFill>
                  <a:srgbClr val="78BE20"/>
                </a:solidFill>
                <a:latin typeface="Arial"/>
                <a:ea typeface="Arial"/>
                <a:cs typeface="Arial"/>
                <a:sym typeface="Arial"/>
              </a:endParaRPr>
            </a:p>
          </p:txBody>
        </p:sp>
      </p:grpSp>
      <p:grpSp>
        <p:nvGrpSpPr>
          <p:cNvPr id="735" name="Google Shape;735;p13"/>
          <p:cNvGrpSpPr/>
          <p:nvPr/>
        </p:nvGrpSpPr>
        <p:grpSpPr>
          <a:xfrm>
            <a:off x="278788" y="4439451"/>
            <a:ext cx="11773153" cy="926239"/>
            <a:chOff x="278787" y="3666280"/>
            <a:chExt cx="11773153" cy="926239"/>
          </a:xfrm>
        </p:grpSpPr>
        <p:sp>
          <p:nvSpPr>
            <p:cNvPr id="736" name="Google Shape;736;p13"/>
            <p:cNvSpPr/>
            <p:nvPr/>
          </p:nvSpPr>
          <p:spPr>
            <a:xfrm>
              <a:off x="278787" y="3666280"/>
              <a:ext cx="2287132" cy="92623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7.4</a:t>
              </a:r>
              <a:endParaRPr/>
            </a:p>
          </p:txBody>
        </p:sp>
        <p:sp>
          <p:nvSpPr>
            <p:cNvPr id="737" name="Google Shape;737;p13"/>
            <p:cNvSpPr/>
            <p:nvPr/>
          </p:nvSpPr>
          <p:spPr>
            <a:xfrm>
              <a:off x="2696547" y="3697921"/>
              <a:ext cx="9355393"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L'organisation veille à ce qu'il n'y ait pas de discrimination en matière d'emploi et de profession</a:t>
              </a:r>
              <a:endParaRPr sz="1600" b="1" cap="none">
                <a:solidFill>
                  <a:srgbClr val="78BE20"/>
                </a:solidFill>
                <a:latin typeface="Arial"/>
                <a:ea typeface="Arial"/>
                <a:cs typeface="Arial"/>
                <a:sym typeface="Arial"/>
              </a:endParaRPr>
            </a:p>
          </p:txBody>
        </p:sp>
      </p:grpSp>
      <p:grpSp>
        <p:nvGrpSpPr>
          <p:cNvPr id="738" name="Google Shape;738;p13"/>
          <p:cNvGrpSpPr/>
          <p:nvPr/>
        </p:nvGrpSpPr>
        <p:grpSpPr>
          <a:xfrm>
            <a:off x="278787" y="5544491"/>
            <a:ext cx="11773154" cy="926239"/>
            <a:chOff x="278786" y="4872854"/>
            <a:chExt cx="11773154" cy="926239"/>
          </a:xfrm>
        </p:grpSpPr>
        <p:sp>
          <p:nvSpPr>
            <p:cNvPr id="739" name="Google Shape;739;p13"/>
            <p:cNvSpPr/>
            <p:nvPr/>
          </p:nvSpPr>
          <p:spPr>
            <a:xfrm>
              <a:off x="278786" y="4872854"/>
              <a:ext cx="2287132" cy="92623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7.5</a:t>
              </a:r>
              <a:endParaRPr/>
            </a:p>
          </p:txBody>
        </p:sp>
        <p:sp>
          <p:nvSpPr>
            <p:cNvPr id="740" name="Google Shape;740;p13"/>
            <p:cNvSpPr/>
            <p:nvPr/>
          </p:nvSpPr>
          <p:spPr>
            <a:xfrm>
              <a:off x="2696547" y="4872854"/>
              <a:ext cx="9355393"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L'organisation doit respecter la liberté d'association et le droit effectif à la négociation collective</a:t>
              </a:r>
              <a:endParaRPr sz="1600" b="1" cap="none">
                <a:solidFill>
                  <a:srgbClr val="78BE20"/>
                </a:solidFill>
                <a:latin typeface="Arial"/>
                <a:ea typeface="Arial"/>
                <a:cs typeface="Arial"/>
                <a:sym typeface="Arial"/>
              </a:endParaRPr>
            </a:p>
          </p:txBody>
        </p:sp>
      </p:grpSp>
      <p:grpSp>
        <p:nvGrpSpPr>
          <p:cNvPr id="741" name="Google Shape;741;p13"/>
          <p:cNvGrpSpPr/>
          <p:nvPr/>
        </p:nvGrpSpPr>
        <p:grpSpPr>
          <a:xfrm>
            <a:off x="240933" y="1082985"/>
            <a:ext cx="11710134" cy="900363"/>
            <a:chOff x="245806" y="1253131"/>
            <a:chExt cx="11710134" cy="900363"/>
          </a:xfrm>
        </p:grpSpPr>
        <p:sp>
          <p:nvSpPr>
            <p:cNvPr id="742" name="Google Shape;742;p13"/>
            <p:cNvSpPr/>
            <p:nvPr/>
          </p:nvSpPr>
          <p:spPr>
            <a:xfrm>
              <a:off x="245806" y="1253131"/>
              <a:ext cx="2318437" cy="894598"/>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Clause 7.1</a:t>
              </a:r>
              <a:endParaRPr sz="1600" b="1" cap="none">
                <a:solidFill>
                  <a:srgbClr val="78BE20"/>
                </a:solidFill>
                <a:latin typeface="Arial"/>
                <a:ea typeface="Arial"/>
                <a:cs typeface="Arial"/>
                <a:sym typeface="Arial"/>
              </a:endParaRPr>
            </a:p>
          </p:txBody>
        </p:sp>
        <p:sp>
          <p:nvSpPr>
            <p:cNvPr id="743" name="Google Shape;743;p13"/>
            <p:cNvSpPr/>
            <p:nvPr/>
          </p:nvSpPr>
          <p:spPr>
            <a:xfrm>
              <a:off x="2706293" y="1258896"/>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lt1"/>
                </a:buClr>
                <a:buSzPts val="1600"/>
                <a:buFont typeface="Arial"/>
                <a:buNone/>
              </a:pPr>
              <a:r>
                <a:rPr lang="en-US" sz="1600" b="1" cap="none">
                  <a:solidFill>
                    <a:schemeClr val="lt1"/>
                  </a:solidFill>
                  <a:latin typeface="Arial"/>
                  <a:ea typeface="Arial"/>
                  <a:cs typeface="Arial"/>
                  <a:sym typeface="Arial"/>
                </a:rPr>
                <a:t>Prise en compte des droits et obligations du droit national</a:t>
              </a:r>
              <a:endParaRPr/>
            </a:p>
          </p:txBody>
        </p:sp>
      </p:grpSp>
      <p:cxnSp>
        <p:nvCxnSpPr>
          <p:cNvPr id="744" name="Google Shape;744;p13"/>
          <p:cNvCxnSpPr/>
          <p:nvPr/>
        </p:nvCxnSpPr>
        <p:spPr>
          <a:xfrm>
            <a:off x="94268" y="2159738"/>
            <a:ext cx="12097732" cy="20986"/>
          </a:xfrm>
          <a:prstGeom prst="straightConnector1">
            <a:avLst/>
          </a:prstGeom>
          <a:noFill/>
          <a:ln w="57150" cap="flat" cmpd="sng">
            <a:solidFill>
              <a:schemeClr val="accent1"/>
            </a:solidFill>
            <a:prstDash val="dash"/>
            <a:miter lim="800000"/>
            <a:headEnd type="none" w="sm" len="sm"/>
            <a:tailEnd type="none" w="sm" len="sm"/>
          </a:ln>
        </p:spPr>
      </p:cxnSp>
      <p:sp>
        <p:nvSpPr>
          <p:cNvPr id="2" name="Footer Placeholder 1">
            <a:extLst>
              <a:ext uri="{FF2B5EF4-FFF2-40B4-BE49-F238E27FC236}">
                <a16:creationId xmlns:a16="http://schemas.microsoft.com/office/drawing/2014/main" id="{652218BF-5997-6CEC-A30C-6E7AF2ECB4AC}"/>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9"/>
                                        </p:tgtEl>
                                        <p:attrNameLst>
                                          <p:attrName>style.visibility</p:attrName>
                                        </p:attrNameLst>
                                      </p:cBhvr>
                                      <p:to>
                                        <p:strVal val="visible"/>
                                      </p:to>
                                    </p:set>
                                    <p:animEffect transition="in" filter="fade">
                                      <p:cBhvr>
                                        <p:cTn id="7" dur="1000"/>
                                        <p:tgtEl>
                                          <p:spTgt spid="72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32"/>
                                        </p:tgtEl>
                                        <p:attrNameLst>
                                          <p:attrName>style.visibility</p:attrName>
                                        </p:attrNameLst>
                                      </p:cBhvr>
                                      <p:to>
                                        <p:strVal val="visible"/>
                                      </p:to>
                                    </p:set>
                                    <p:animEffect transition="in" filter="fade">
                                      <p:cBhvr>
                                        <p:cTn id="11" dur="1000"/>
                                        <p:tgtEl>
                                          <p:spTgt spid="73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35"/>
                                        </p:tgtEl>
                                        <p:attrNameLst>
                                          <p:attrName>style.visibility</p:attrName>
                                        </p:attrNameLst>
                                      </p:cBhvr>
                                      <p:to>
                                        <p:strVal val="visible"/>
                                      </p:to>
                                    </p:set>
                                    <p:animEffect transition="in" filter="fade">
                                      <p:cBhvr>
                                        <p:cTn id="15" dur="1000"/>
                                        <p:tgtEl>
                                          <p:spTgt spid="73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38"/>
                                        </p:tgtEl>
                                        <p:attrNameLst>
                                          <p:attrName>style.visibility</p:attrName>
                                        </p:attrNameLst>
                                      </p:cBhvr>
                                      <p:to>
                                        <p:strVal val="visible"/>
                                      </p:to>
                                    </p:set>
                                    <p:animEffect transition="in" filter="fade">
                                      <p:cBhvr>
                                        <p:cTn id="19" dur="1000"/>
                                        <p:tgtEl>
                                          <p:spTgt spid="7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41"/>
                                        </p:tgtEl>
                                        <p:attrNameLst>
                                          <p:attrName>style.visibility</p:attrName>
                                        </p:attrNameLst>
                                      </p:cBhvr>
                                      <p:to>
                                        <p:strVal val="visible"/>
                                      </p:to>
                                    </p:set>
                                    <p:animEffect transition="in" filter="fade">
                                      <p:cBhvr>
                                        <p:cTn id="24" dur="1000"/>
                                        <p:tgtEl>
                                          <p:spTgt spid="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14"/>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Mise en œuvre d</a:t>
            </a:r>
            <a:r>
              <a:rPr lang="en-US" sz="3600">
                <a:solidFill>
                  <a:srgbClr val="FFFFFF"/>
                </a:solidFill>
              </a:rPr>
              <a:t>es</a:t>
            </a:r>
            <a:r>
              <a:rPr lang="en-US" sz="3600" b="1" u="none" strike="noStrike" cap="none">
                <a:solidFill>
                  <a:srgbClr val="FFFFFF"/>
                </a:solidFill>
                <a:latin typeface="Arial"/>
                <a:ea typeface="Arial"/>
                <a:cs typeface="Arial"/>
                <a:sym typeface="Arial"/>
              </a:rPr>
              <a:t> CLR</a:t>
            </a:r>
            <a:endParaRPr sz="3600" cap="none">
              <a:solidFill>
                <a:schemeClr val="lt1"/>
              </a:solidFill>
            </a:endParaRPr>
          </a:p>
        </p:txBody>
      </p:sp>
      <p:grpSp>
        <p:nvGrpSpPr>
          <p:cNvPr id="752" name="Google Shape;752;p14"/>
          <p:cNvGrpSpPr/>
          <p:nvPr/>
        </p:nvGrpSpPr>
        <p:grpSpPr>
          <a:xfrm>
            <a:off x="646336" y="1685567"/>
            <a:ext cx="9358104" cy="3940254"/>
            <a:chOff x="8239" y="531137"/>
            <a:chExt cx="9358104" cy="3940254"/>
          </a:xfrm>
        </p:grpSpPr>
        <p:sp>
          <p:nvSpPr>
            <p:cNvPr id="753" name="Google Shape;753;p14"/>
            <p:cNvSpPr/>
            <p:nvPr/>
          </p:nvSpPr>
          <p:spPr>
            <a:xfrm>
              <a:off x="8239"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4"/>
            <p:cNvSpPr txBox="1"/>
            <p:nvPr/>
          </p:nvSpPr>
          <p:spPr>
            <a:xfrm>
              <a:off x="51516" y="574414"/>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lt1"/>
                </a:buClr>
                <a:buSzPts val="1800"/>
                <a:buFont typeface="Arial"/>
                <a:buNone/>
              </a:pPr>
              <a:r>
                <a:rPr lang="en-US" sz="1800" b="1">
                  <a:solidFill>
                    <a:schemeClr val="lt1"/>
                  </a:solidFill>
                  <a:latin typeface="Arial"/>
                  <a:ea typeface="Arial"/>
                  <a:cs typeface="Arial"/>
                  <a:sym typeface="Arial"/>
                </a:rPr>
                <a:t>Develop </a:t>
              </a:r>
              <a:r>
                <a:rPr lang="en-US" sz="1800">
                  <a:solidFill>
                    <a:schemeClr val="lt1"/>
                  </a:solidFill>
                  <a:latin typeface="Arial"/>
                  <a:ea typeface="Arial"/>
                  <a:cs typeface="Arial"/>
                  <a:sym typeface="Arial"/>
                </a:rPr>
                <a:t>your policy statement(s) that contain the core labour requirements</a:t>
              </a:r>
              <a:endParaRPr/>
            </a:p>
          </p:txBody>
        </p:sp>
        <p:sp>
          <p:nvSpPr>
            <p:cNvPr id="755" name="Google Shape;755;p14"/>
            <p:cNvSpPr/>
            <p:nvPr/>
          </p:nvSpPr>
          <p:spPr>
            <a:xfrm>
              <a:off x="2687612" y="964565"/>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4"/>
            <p:cNvSpPr txBox="1"/>
            <p:nvPr/>
          </p:nvSpPr>
          <p:spPr>
            <a:xfrm>
              <a:off x="2687612" y="1086713"/>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57" name="Google Shape;757;p14"/>
            <p:cNvSpPr/>
            <p:nvPr/>
          </p:nvSpPr>
          <p:spPr>
            <a:xfrm>
              <a:off x="3455961"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4"/>
            <p:cNvSpPr txBox="1"/>
            <p:nvPr/>
          </p:nvSpPr>
          <p:spPr>
            <a:xfrm>
              <a:off x="3499238" y="574414"/>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lt1"/>
                </a:buClr>
                <a:buSzPts val="1800"/>
                <a:buFont typeface="Arial"/>
                <a:buNone/>
              </a:pPr>
              <a:r>
                <a:rPr lang="en-US" sz="1800" b="1">
                  <a:solidFill>
                    <a:schemeClr val="lt1"/>
                  </a:solidFill>
                  <a:latin typeface="Arial"/>
                  <a:ea typeface="Arial"/>
                  <a:cs typeface="Arial"/>
                  <a:sym typeface="Arial"/>
                </a:rPr>
                <a:t>Implement</a:t>
              </a:r>
              <a:r>
                <a:rPr lang="en-US" sz="1800">
                  <a:solidFill>
                    <a:schemeClr val="lt1"/>
                  </a:solidFill>
                  <a:latin typeface="Arial"/>
                  <a:ea typeface="Arial"/>
                  <a:cs typeface="Arial"/>
                  <a:sym typeface="Arial"/>
                </a:rPr>
                <a:t> your policies on the core labour requirements  </a:t>
              </a:r>
              <a:endParaRPr/>
            </a:p>
          </p:txBody>
        </p:sp>
        <p:sp>
          <p:nvSpPr>
            <p:cNvPr id="759" name="Google Shape;759;p14"/>
            <p:cNvSpPr/>
            <p:nvPr/>
          </p:nvSpPr>
          <p:spPr>
            <a:xfrm>
              <a:off x="6135334" y="964565"/>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4"/>
            <p:cNvSpPr txBox="1"/>
            <p:nvPr/>
          </p:nvSpPr>
          <p:spPr>
            <a:xfrm>
              <a:off x="6135334" y="1086713"/>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1" name="Google Shape;761;p14"/>
            <p:cNvSpPr/>
            <p:nvPr/>
          </p:nvSpPr>
          <p:spPr>
            <a:xfrm>
              <a:off x="6903684"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4"/>
            <p:cNvSpPr txBox="1"/>
            <p:nvPr/>
          </p:nvSpPr>
          <p:spPr>
            <a:xfrm>
              <a:off x="6946961" y="574414"/>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lt1"/>
                </a:buClr>
                <a:buSzPts val="1800"/>
                <a:buFont typeface="Arial"/>
                <a:buNone/>
              </a:pPr>
              <a:r>
                <a:rPr lang="en-US" sz="1800" b="1">
                  <a:solidFill>
                    <a:schemeClr val="lt1"/>
                  </a:solidFill>
                  <a:latin typeface="Arial"/>
                  <a:ea typeface="Arial"/>
                  <a:cs typeface="Arial"/>
                  <a:sym typeface="Arial"/>
                </a:rPr>
                <a:t>Complete </a:t>
              </a:r>
              <a:r>
                <a:rPr lang="en-US" sz="1800" b="0">
                  <a:solidFill>
                    <a:schemeClr val="lt1"/>
                  </a:solidFill>
                  <a:latin typeface="Arial"/>
                  <a:ea typeface="Arial"/>
                  <a:cs typeface="Arial"/>
                  <a:sym typeface="Arial"/>
                </a:rPr>
                <a:t>the self-assessment and submit it to the certification body</a:t>
              </a:r>
              <a:endParaRPr/>
            </a:p>
          </p:txBody>
        </p:sp>
        <p:sp>
          <p:nvSpPr>
            <p:cNvPr id="763" name="Google Shape;763;p14"/>
            <p:cNvSpPr/>
            <p:nvPr/>
          </p:nvSpPr>
          <p:spPr>
            <a:xfrm rot="5400000">
              <a:off x="7873972" y="2181119"/>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4"/>
            <p:cNvSpPr txBox="1"/>
            <p:nvPr/>
          </p:nvSpPr>
          <p:spPr>
            <a:xfrm>
              <a:off x="7951793" y="2225447"/>
              <a:ext cx="366443" cy="36545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5" name="Google Shape;765;p14"/>
            <p:cNvSpPr/>
            <p:nvPr/>
          </p:nvSpPr>
          <p:spPr>
            <a:xfrm>
              <a:off x="6903684"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4"/>
            <p:cNvSpPr txBox="1"/>
            <p:nvPr/>
          </p:nvSpPr>
          <p:spPr>
            <a:xfrm>
              <a:off x="6946961" y="3037073"/>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dk2"/>
                </a:buClr>
                <a:buSzPts val="1800"/>
                <a:buFont typeface="Arial"/>
                <a:buNone/>
              </a:pPr>
              <a:r>
                <a:rPr lang="en-US" sz="1800" b="0">
                  <a:solidFill>
                    <a:schemeClr val="dk2"/>
                  </a:solidFill>
                  <a:latin typeface="Arial"/>
                  <a:ea typeface="Arial"/>
                  <a:cs typeface="Arial"/>
                  <a:sym typeface="Arial"/>
                </a:rPr>
                <a:t>Auditor verifies the policy statement(s) has been adopted and implemented</a:t>
              </a:r>
              <a:endParaRPr/>
            </a:p>
          </p:txBody>
        </p:sp>
        <p:sp>
          <p:nvSpPr>
            <p:cNvPr id="767" name="Google Shape;767;p14"/>
            <p:cNvSpPr/>
            <p:nvPr/>
          </p:nvSpPr>
          <p:spPr>
            <a:xfrm rot="10800000">
              <a:off x="6164886" y="3427224"/>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4"/>
            <p:cNvSpPr txBox="1"/>
            <p:nvPr/>
          </p:nvSpPr>
          <p:spPr>
            <a:xfrm>
              <a:off x="6321511" y="3549372"/>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9" name="Google Shape;769;p14"/>
            <p:cNvSpPr/>
            <p:nvPr/>
          </p:nvSpPr>
          <p:spPr>
            <a:xfrm>
              <a:off x="3455961"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4"/>
            <p:cNvSpPr txBox="1"/>
            <p:nvPr/>
          </p:nvSpPr>
          <p:spPr>
            <a:xfrm>
              <a:off x="3499238" y="3037073"/>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dk2"/>
                </a:buClr>
                <a:buSzPts val="1800"/>
                <a:buFont typeface="Arial"/>
                <a:buNone/>
              </a:pPr>
              <a:r>
                <a:rPr lang="en-US" sz="1800" b="0">
                  <a:solidFill>
                    <a:schemeClr val="dk2"/>
                  </a:solidFill>
                  <a:latin typeface="Arial"/>
                  <a:ea typeface="Arial"/>
                  <a:cs typeface="Arial"/>
                  <a:sym typeface="Arial"/>
                </a:rPr>
                <a:t>Auditor verifies that the policy statements are made available to stakeholders</a:t>
              </a:r>
              <a:endParaRPr sz="1800" b="0">
                <a:solidFill>
                  <a:schemeClr val="dk2"/>
                </a:solidFill>
                <a:latin typeface="Arial"/>
                <a:ea typeface="Arial"/>
                <a:cs typeface="Arial"/>
                <a:sym typeface="Arial"/>
              </a:endParaRPr>
            </a:p>
          </p:txBody>
        </p:sp>
        <p:sp>
          <p:nvSpPr>
            <p:cNvPr id="771" name="Google Shape;771;p14"/>
            <p:cNvSpPr/>
            <p:nvPr/>
          </p:nvSpPr>
          <p:spPr>
            <a:xfrm rot="10800000">
              <a:off x="2717164" y="3427224"/>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4"/>
            <p:cNvSpPr txBox="1"/>
            <p:nvPr/>
          </p:nvSpPr>
          <p:spPr>
            <a:xfrm>
              <a:off x="2873789" y="3549372"/>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73" name="Google Shape;773;p14"/>
            <p:cNvSpPr/>
            <p:nvPr/>
          </p:nvSpPr>
          <p:spPr>
            <a:xfrm>
              <a:off x="8239"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txBox="1"/>
            <p:nvPr/>
          </p:nvSpPr>
          <p:spPr>
            <a:xfrm>
              <a:off x="51516" y="3037073"/>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2"/>
                </a:buClr>
                <a:buSzPts val="1800"/>
                <a:buFont typeface="Arial"/>
                <a:buNone/>
              </a:pPr>
              <a:r>
                <a:rPr lang="en-US" sz="1800">
                  <a:solidFill>
                    <a:schemeClr val="dk2"/>
                  </a:solidFill>
                  <a:latin typeface="Arial"/>
                  <a:ea typeface="Arial"/>
                  <a:cs typeface="Arial"/>
                  <a:sym typeface="Arial"/>
                </a:rPr>
                <a:t>Auditor evaluates the self-assessment, and uses it to guide on-site audit and checks evidence </a:t>
              </a:r>
              <a:endParaRPr/>
            </a:p>
          </p:txBody>
        </p:sp>
      </p:grpSp>
      <p:sp>
        <p:nvSpPr>
          <p:cNvPr id="775" name="Google Shape;775;p14"/>
          <p:cNvSpPr/>
          <p:nvPr/>
        </p:nvSpPr>
        <p:spPr>
          <a:xfrm>
            <a:off x="10812848" y="2441600"/>
            <a:ext cx="416560" cy="371883"/>
          </a:xfrm>
          <a:prstGeom prst="ellipse">
            <a:avLst/>
          </a:prstGeom>
          <a:solidFill>
            <a:schemeClr val="accent1"/>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6" name="Google Shape;776;p14"/>
          <p:cNvSpPr/>
          <p:nvPr/>
        </p:nvSpPr>
        <p:spPr>
          <a:xfrm>
            <a:off x="10807768" y="3579818"/>
            <a:ext cx="416560" cy="371883"/>
          </a:xfrm>
          <a:prstGeom prst="ellipse">
            <a:avLst/>
          </a:prstGeom>
          <a:solidFill>
            <a:srgbClr val="FFFF00"/>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7" name="Google Shape;777;p14"/>
          <p:cNvSpPr txBox="1"/>
          <p:nvPr/>
        </p:nvSpPr>
        <p:spPr>
          <a:xfrm>
            <a:off x="10142288" y="2921638"/>
            <a:ext cx="21742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lt1"/>
                </a:solidFill>
                <a:latin typeface="Arial"/>
                <a:ea typeface="Arial"/>
                <a:cs typeface="Arial"/>
                <a:sym typeface="Arial"/>
              </a:rPr>
              <a:t>Titulaire du certificat</a:t>
            </a:r>
            <a:endParaRPr/>
          </a:p>
        </p:txBody>
      </p:sp>
      <p:sp>
        <p:nvSpPr>
          <p:cNvPr id="778" name="Google Shape;778;p14"/>
          <p:cNvSpPr txBox="1"/>
          <p:nvPr/>
        </p:nvSpPr>
        <p:spPr>
          <a:xfrm>
            <a:off x="10137208" y="4102050"/>
            <a:ext cx="21742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lt1"/>
                </a:solidFill>
                <a:latin typeface="Arial"/>
                <a:ea typeface="Arial"/>
                <a:cs typeface="Arial"/>
                <a:sym typeface="Arial"/>
              </a:rPr>
              <a:t>Organisme de certification</a:t>
            </a:r>
            <a:endParaRPr/>
          </a:p>
        </p:txBody>
      </p:sp>
      <p:sp>
        <p:nvSpPr>
          <p:cNvPr id="2" name="Footer Placeholder 1">
            <a:extLst>
              <a:ext uri="{FF2B5EF4-FFF2-40B4-BE49-F238E27FC236}">
                <a16:creationId xmlns:a16="http://schemas.microsoft.com/office/drawing/2014/main" id="{7D555601-4D6E-00FE-497F-EE4DB958D0E4}"/>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15"/>
          <p:cNvSpPr txBox="1">
            <a:spLocks noGrp="1"/>
          </p:cNvSpPr>
          <p:nvPr>
            <p:ph type="title"/>
          </p:nvPr>
        </p:nvSpPr>
        <p:spPr>
          <a:xfrm>
            <a:off x="462350" y="435941"/>
            <a:ext cx="10080000" cy="9234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Déclaration de politique générale - Exigences</a:t>
            </a:r>
            <a:endParaRPr sz="3600" cap="none">
              <a:solidFill>
                <a:schemeClr val="lt1"/>
              </a:solidFill>
            </a:endParaRPr>
          </a:p>
        </p:txBody>
      </p:sp>
      <p:sp>
        <p:nvSpPr>
          <p:cNvPr id="786" name="Google Shape;786;p15"/>
          <p:cNvSpPr txBox="1"/>
          <p:nvPr/>
        </p:nvSpPr>
        <p:spPr>
          <a:xfrm>
            <a:off x="4077173" y="1156019"/>
            <a:ext cx="7773600" cy="203190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Clause 1.5 </a:t>
            </a:r>
            <a:br>
              <a:rPr lang="en-US" sz="1800" b="1">
                <a:solidFill>
                  <a:schemeClr val="lt1"/>
                </a:solidFill>
                <a:latin typeface="Arial"/>
                <a:ea typeface="Arial"/>
                <a:cs typeface="Arial"/>
                <a:sym typeface="Arial"/>
              </a:rPr>
            </a:br>
            <a:r>
              <a:rPr lang="en-US" sz="1800">
                <a:solidFill>
                  <a:schemeClr val="lt1"/>
                </a:solidFill>
                <a:latin typeface="Arial"/>
                <a:ea typeface="Arial"/>
                <a:cs typeface="Arial"/>
                <a:sym typeface="Arial"/>
              </a:rPr>
              <a:t>L'organisation doit adopter et mettre en œuvre une ou plusieurs déclarations de politique qui englobent les exigences fondamentales FSC en matière de travail. </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Les déclarations de politique générale doivent être mises à la disposition des parties prenantes (c'est-à-dire les parties prenantes affectées et intéressées) et de l'organisme de certification de l'organisation.</a:t>
            </a:r>
            <a:endParaRPr/>
          </a:p>
        </p:txBody>
      </p:sp>
      <p:sp>
        <p:nvSpPr>
          <p:cNvPr id="787" name="Google Shape;787;p15"/>
          <p:cNvSpPr/>
          <p:nvPr/>
        </p:nvSpPr>
        <p:spPr>
          <a:xfrm>
            <a:off x="4077173" y="3330877"/>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Adopter et mettre en œuvre</a:t>
            </a:r>
            <a:endParaRPr/>
          </a:p>
        </p:txBody>
      </p:sp>
      <p:sp>
        <p:nvSpPr>
          <p:cNvPr id="788" name="Google Shape;788;p15"/>
          <p:cNvSpPr/>
          <p:nvPr/>
        </p:nvSpPr>
        <p:spPr>
          <a:xfrm>
            <a:off x="6647856" y="3330877"/>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Mettre à disposition </a:t>
            </a:r>
            <a:endParaRPr/>
          </a:p>
        </p:txBody>
      </p:sp>
      <p:sp>
        <p:nvSpPr>
          <p:cNvPr id="789" name="Google Shape;789;p15"/>
          <p:cNvSpPr/>
          <p:nvPr/>
        </p:nvSpPr>
        <p:spPr>
          <a:xfrm>
            <a:off x="9218539" y="3316439"/>
            <a:ext cx="2321772" cy="5807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Parties prenantes affectées et intéressées </a:t>
            </a:r>
            <a:endParaRPr/>
          </a:p>
        </p:txBody>
      </p:sp>
      <p:sp>
        <p:nvSpPr>
          <p:cNvPr id="790" name="Google Shape;790;p15"/>
          <p:cNvSpPr/>
          <p:nvPr/>
        </p:nvSpPr>
        <p:spPr>
          <a:xfrm>
            <a:off x="9218539" y="4070789"/>
            <a:ext cx="2321772" cy="435973"/>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Organismes de certification</a:t>
            </a:r>
            <a:endParaRPr/>
          </a:p>
        </p:txBody>
      </p:sp>
      <p:sp>
        <p:nvSpPr>
          <p:cNvPr id="791" name="Google Shape;791;p15"/>
          <p:cNvSpPr txBox="1"/>
          <p:nvPr/>
        </p:nvSpPr>
        <p:spPr>
          <a:xfrm>
            <a:off x="4145279" y="4913609"/>
            <a:ext cx="7705377" cy="92333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Arial"/>
                <a:ea typeface="Arial"/>
                <a:cs typeface="Arial"/>
                <a:sym typeface="Arial"/>
              </a:rPr>
              <a:t>Exemple : </a:t>
            </a:r>
            <a:br>
              <a:rPr lang="en-US" sz="1800" b="1">
                <a:solidFill>
                  <a:schemeClr val="accent1"/>
                </a:solidFill>
                <a:latin typeface="Arial"/>
                <a:ea typeface="Arial"/>
                <a:cs typeface="Arial"/>
                <a:sym typeface="Arial"/>
              </a:rPr>
            </a:br>
            <a:r>
              <a:rPr lang="en-US" sz="1800" i="1">
                <a:solidFill>
                  <a:schemeClr val="accent1"/>
                </a:solidFill>
                <a:latin typeface="Arial"/>
                <a:ea typeface="Arial"/>
                <a:cs typeface="Arial"/>
                <a:sym typeface="Arial"/>
              </a:rPr>
              <a:t>Nous soutenons la liberté d'association et la négociation collective dans le cadre de notre engagement en faveur d'un traitement juste et équitable des travailleurs.</a:t>
            </a:r>
            <a:endParaRPr sz="1800" b="1">
              <a:solidFill>
                <a:schemeClr val="accent1"/>
              </a:solidFill>
              <a:latin typeface="Arial"/>
              <a:ea typeface="Arial"/>
              <a:cs typeface="Arial"/>
              <a:sym typeface="Arial"/>
            </a:endParaRPr>
          </a:p>
        </p:txBody>
      </p:sp>
      <p:sp>
        <p:nvSpPr>
          <p:cNvPr id="792" name="Google Shape;792;p15"/>
          <p:cNvSpPr txBox="1"/>
          <p:nvPr/>
        </p:nvSpPr>
        <p:spPr>
          <a:xfrm>
            <a:off x="762256" y="6130162"/>
            <a:ext cx="1098206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chemeClr val="lt1"/>
                </a:solidFill>
                <a:latin typeface="Arial"/>
                <a:ea typeface="Arial"/>
                <a:cs typeface="Arial"/>
                <a:sym typeface="Arial"/>
              </a:rPr>
              <a:t>COMMUNIQUER L'ENGAGEMENT ENVERS LES CLR</a:t>
            </a:r>
            <a:endParaRPr dirty="0"/>
          </a:p>
        </p:txBody>
      </p:sp>
      <p:sp>
        <p:nvSpPr>
          <p:cNvPr id="793" name="Google Shape;793;p15"/>
          <p:cNvSpPr txBox="1"/>
          <p:nvPr/>
        </p:nvSpPr>
        <p:spPr>
          <a:xfrm>
            <a:off x="1029173" y="1430518"/>
            <a:ext cx="6096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rgbClr val="78BE20"/>
                </a:solidFill>
                <a:latin typeface="Arial"/>
                <a:ea typeface="Arial"/>
                <a:cs typeface="Arial"/>
                <a:sym typeface="Arial"/>
              </a:rPr>
              <a:t>FSC-STD-40-004 </a:t>
            </a:r>
            <a:endParaRPr sz="1800">
              <a:solidFill>
                <a:schemeClr val="dk1"/>
              </a:solidFill>
              <a:latin typeface="Arial"/>
              <a:ea typeface="Arial"/>
              <a:cs typeface="Arial"/>
              <a:sym typeface="Arial"/>
            </a:endParaRPr>
          </a:p>
        </p:txBody>
      </p:sp>
      <p:grpSp>
        <p:nvGrpSpPr>
          <p:cNvPr id="794" name="Google Shape;794;p15"/>
          <p:cNvGrpSpPr/>
          <p:nvPr/>
        </p:nvGrpSpPr>
        <p:grpSpPr>
          <a:xfrm>
            <a:off x="663904" y="1866511"/>
            <a:ext cx="2829818" cy="4195809"/>
            <a:chOff x="663904" y="1866511"/>
            <a:chExt cx="2829818" cy="4195809"/>
          </a:xfrm>
        </p:grpSpPr>
        <p:grpSp>
          <p:nvGrpSpPr>
            <p:cNvPr id="795" name="Google Shape;795;p15"/>
            <p:cNvGrpSpPr/>
            <p:nvPr/>
          </p:nvGrpSpPr>
          <p:grpSpPr>
            <a:xfrm rot="5400000">
              <a:off x="-19091" y="2549507"/>
              <a:ext cx="4195809" cy="2829818"/>
              <a:chOff x="2836223" y="3085784"/>
              <a:chExt cx="3425329" cy="2238420"/>
            </a:xfrm>
          </p:grpSpPr>
          <p:sp>
            <p:nvSpPr>
              <p:cNvPr id="796" name="Google Shape;796;p15"/>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97" name="Google Shape;797;p15"/>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798" name="Google Shape;798;p15"/>
            <p:cNvPicPr preferRelativeResize="0"/>
            <p:nvPr/>
          </p:nvPicPr>
          <p:blipFill rotWithShape="1">
            <a:blip r:embed="rId3">
              <a:alphaModFix/>
            </a:blip>
            <a:srcRect/>
            <a:stretch/>
          </p:blipFill>
          <p:spPr>
            <a:xfrm>
              <a:off x="762256" y="2043515"/>
              <a:ext cx="2633114" cy="3589854"/>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86"/>
                                        </p:tgtEl>
                                        <p:attrNameLst>
                                          <p:attrName>style.visibility</p:attrName>
                                        </p:attrNameLst>
                                      </p:cBhvr>
                                      <p:to>
                                        <p:strVal val="visible"/>
                                      </p:to>
                                    </p:set>
                                    <p:anim calcmode="lin" valueType="num">
                                      <p:cBhvr additive="base">
                                        <p:cTn id="7" dur="500"/>
                                        <p:tgtEl>
                                          <p:spTgt spid="78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800"/>
                                  </p:stCondLst>
                                  <p:childTnLst>
                                    <p:set>
                                      <p:cBhvr>
                                        <p:cTn id="11" dur="1" fill="hold">
                                          <p:stCondLst>
                                            <p:cond delay="0"/>
                                          </p:stCondLst>
                                        </p:cTn>
                                        <p:tgtEl>
                                          <p:spTgt spid="787"/>
                                        </p:tgtEl>
                                        <p:attrNameLst>
                                          <p:attrName>style.visibility</p:attrName>
                                        </p:attrNameLst>
                                      </p:cBhvr>
                                      <p:to>
                                        <p:strVal val="visible"/>
                                      </p:to>
                                    </p:set>
                                    <p:animEffect transition="in" filter="fade">
                                      <p:cBhvr>
                                        <p:cTn id="12" dur="1000"/>
                                        <p:tgtEl>
                                          <p:spTgt spid="78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88"/>
                                        </p:tgtEl>
                                        <p:attrNameLst>
                                          <p:attrName>style.visibility</p:attrName>
                                        </p:attrNameLst>
                                      </p:cBhvr>
                                      <p:to>
                                        <p:strVal val="visible"/>
                                      </p:to>
                                    </p:set>
                                    <p:animEffect transition="in" filter="fade">
                                      <p:cBhvr>
                                        <p:cTn id="16" dur="1000"/>
                                        <p:tgtEl>
                                          <p:spTgt spid="788"/>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789"/>
                                        </p:tgtEl>
                                        <p:attrNameLst>
                                          <p:attrName>style.visibility</p:attrName>
                                        </p:attrNameLst>
                                      </p:cBhvr>
                                      <p:to>
                                        <p:strVal val="visible"/>
                                      </p:to>
                                    </p:set>
                                    <p:animEffect transition="in" filter="fade">
                                      <p:cBhvr>
                                        <p:cTn id="20" dur="1000"/>
                                        <p:tgtEl>
                                          <p:spTgt spid="789"/>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790"/>
                                        </p:tgtEl>
                                        <p:attrNameLst>
                                          <p:attrName>style.visibility</p:attrName>
                                        </p:attrNameLst>
                                      </p:cBhvr>
                                      <p:to>
                                        <p:strVal val="visible"/>
                                      </p:to>
                                    </p:set>
                                    <p:animEffect transition="in" filter="fade">
                                      <p:cBhvr>
                                        <p:cTn id="24" dur="1000"/>
                                        <p:tgtEl>
                                          <p:spTgt spid="790"/>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791"/>
                                        </p:tgtEl>
                                        <p:attrNameLst>
                                          <p:attrName>style.visibility</p:attrName>
                                        </p:attrNameLst>
                                      </p:cBhvr>
                                      <p:to>
                                        <p:strVal val="visible"/>
                                      </p:to>
                                    </p:set>
                                    <p:anim calcmode="lin" valueType="num">
                                      <p:cBhvr additive="base">
                                        <p:cTn id="28" dur="500"/>
                                        <p:tgtEl>
                                          <p:spTgt spid="791"/>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2" presetClass="entr" presetSubtype="4" fill="hold" nodeType="afterEffect">
                                  <p:stCondLst>
                                    <p:cond delay="0"/>
                                  </p:stCondLst>
                                  <p:childTnLst>
                                    <p:set>
                                      <p:cBhvr>
                                        <p:cTn id="31" dur="1" fill="hold">
                                          <p:stCondLst>
                                            <p:cond delay="0"/>
                                          </p:stCondLst>
                                        </p:cTn>
                                        <p:tgtEl>
                                          <p:spTgt spid="792"/>
                                        </p:tgtEl>
                                        <p:attrNameLst>
                                          <p:attrName>style.visibility</p:attrName>
                                        </p:attrNameLst>
                                      </p:cBhvr>
                                      <p:to>
                                        <p:strVal val="visible"/>
                                      </p:to>
                                    </p:set>
                                    <p:anim calcmode="lin" valueType="num">
                                      <p:cBhvr additive="base">
                                        <p:cTn id="32" dur="500"/>
                                        <p:tgtEl>
                                          <p:spTgt spid="7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16"/>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Déclaration de politique générale - Évaluation</a:t>
            </a:r>
            <a:endParaRPr sz="3600" cap="none">
              <a:solidFill>
                <a:schemeClr val="lt1"/>
              </a:solidFill>
            </a:endParaRPr>
          </a:p>
        </p:txBody>
      </p:sp>
      <p:sp>
        <p:nvSpPr>
          <p:cNvPr id="806" name="Google Shape;806;p16"/>
          <p:cNvSpPr txBox="1"/>
          <p:nvPr/>
        </p:nvSpPr>
        <p:spPr>
          <a:xfrm>
            <a:off x="3676837" y="1159282"/>
            <a:ext cx="7773600" cy="258600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Clause 11.1 </a:t>
            </a:r>
            <a:endParaRPr/>
          </a:p>
          <a:p>
            <a:pPr marL="0" marR="0" lvl="0" indent="0" algn="l" rtl="0">
              <a:spcBef>
                <a:spcPts val="0"/>
              </a:spcBef>
              <a:spcAft>
                <a:spcPts val="0"/>
              </a:spcAft>
              <a:buNone/>
            </a:pPr>
            <a:r>
              <a:rPr lang="en-US" sz="1800">
                <a:solidFill>
                  <a:schemeClr val="lt1"/>
                </a:solidFill>
                <a:latin typeface="Arial"/>
                <a:ea typeface="Arial"/>
                <a:cs typeface="Arial"/>
                <a:sym typeface="Arial"/>
              </a:rPr>
              <a:t>L'organisme de certification doit vérifier que l'organisation a adopté et mis en œuvre une ou plusieurs déclarations de politique qui englobent les exigences fondamentales FSC en matière de travail. </a:t>
            </a:r>
            <a:br>
              <a:rPr lang="en-US" sz="1800">
                <a:solidFill>
                  <a:schemeClr val="lt1"/>
                </a:solidFill>
                <a:latin typeface="Arial"/>
                <a:ea typeface="Arial"/>
                <a:cs typeface="Arial"/>
                <a:sym typeface="Arial"/>
              </a:rPr>
            </a:br>
            <a:endParaRPr sz="1800">
              <a:solidFill>
                <a:schemeClr val="lt1"/>
              </a:solidFill>
              <a:latin typeface="Arial"/>
              <a:ea typeface="Arial"/>
              <a:cs typeface="Arial"/>
              <a:sym typeface="Arial"/>
            </a:endParaRPr>
          </a:p>
          <a:p>
            <a:pPr marL="0" marR="0" lvl="0" indent="0" algn="l" rtl="0">
              <a:spcBef>
                <a:spcPts val="0"/>
              </a:spcBef>
              <a:spcAft>
                <a:spcPts val="0"/>
              </a:spcAft>
              <a:buNone/>
            </a:pPr>
            <a:r>
              <a:rPr lang="en-US" sz="1800" b="1">
                <a:solidFill>
                  <a:schemeClr val="lt1"/>
                </a:solidFill>
                <a:latin typeface="Arial"/>
                <a:ea typeface="Arial"/>
                <a:cs typeface="Arial"/>
                <a:sym typeface="Arial"/>
              </a:rPr>
              <a:t>Clause 11.2</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L'organisme de certification doit vérifier que les déclarations de politique générale sont mises à la disposition des parties prenantes.</a:t>
            </a:r>
            <a:br>
              <a:rPr lang="en-US" sz="1800">
                <a:solidFill>
                  <a:schemeClr val="lt1"/>
                </a:solidFill>
                <a:latin typeface="Arial"/>
                <a:ea typeface="Arial"/>
                <a:cs typeface="Arial"/>
                <a:sym typeface="Arial"/>
              </a:rPr>
            </a:br>
            <a:endParaRPr sz="1800">
              <a:solidFill>
                <a:schemeClr val="lt1"/>
              </a:solidFill>
              <a:latin typeface="Arial"/>
              <a:ea typeface="Arial"/>
              <a:cs typeface="Arial"/>
              <a:sym typeface="Arial"/>
            </a:endParaRPr>
          </a:p>
        </p:txBody>
      </p:sp>
      <p:sp>
        <p:nvSpPr>
          <p:cNvPr id="807" name="Google Shape;807;p16"/>
          <p:cNvSpPr/>
          <p:nvPr/>
        </p:nvSpPr>
        <p:spPr>
          <a:xfrm>
            <a:off x="3717314" y="4476036"/>
            <a:ext cx="2378686"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Adopté et mis en œuvre</a:t>
            </a:r>
            <a:endParaRPr/>
          </a:p>
        </p:txBody>
      </p:sp>
      <p:sp>
        <p:nvSpPr>
          <p:cNvPr id="808" name="Google Shape;808;p16"/>
          <p:cNvSpPr/>
          <p:nvPr/>
        </p:nvSpPr>
        <p:spPr>
          <a:xfrm>
            <a:off x="6866097" y="4476036"/>
            <a:ext cx="2260286"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Mise à disposition </a:t>
            </a:r>
            <a:endParaRPr/>
          </a:p>
        </p:txBody>
      </p:sp>
      <p:sp>
        <p:nvSpPr>
          <p:cNvPr id="809" name="Google Shape;809;p16"/>
          <p:cNvSpPr txBox="1"/>
          <p:nvPr/>
        </p:nvSpPr>
        <p:spPr>
          <a:xfrm>
            <a:off x="502448" y="5918274"/>
            <a:ext cx="11413327"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chemeClr val="lt1"/>
                </a:solidFill>
                <a:latin typeface="Arial"/>
                <a:ea typeface="Arial"/>
                <a:cs typeface="Arial"/>
                <a:sym typeface="Arial"/>
              </a:rPr>
              <a:t>VÉRIFIER LA COMMUNICATION DE L'ENGAGEMENT DU CLR</a:t>
            </a:r>
            <a:endParaRPr dirty="0"/>
          </a:p>
        </p:txBody>
      </p:sp>
      <p:sp>
        <p:nvSpPr>
          <p:cNvPr id="810" name="Google Shape;810;p16"/>
          <p:cNvSpPr txBox="1"/>
          <p:nvPr/>
        </p:nvSpPr>
        <p:spPr>
          <a:xfrm>
            <a:off x="-1209821" y="1160317"/>
            <a:ext cx="60960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p:txBody>
      </p:sp>
      <p:grpSp>
        <p:nvGrpSpPr>
          <p:cNvPr id="811" name="Google Shape;811;p16"/>
          <p:cNvGrpSpPr/>
          <p:nvPr/>
        </p:nvGrpSpPr>
        <p:grpSpPr>
          <a:xfrm rot="5400000">
            <a:off x="-180547" y="2260271"/>
            <a:ext cx="4195809" cy="2829818"/>
            <a:chOff x="2836223" y="3085784"/>
            <a:chExt cx="3425329" cy="2238420"/>
          </a:xfrm>
        </p:grpSpPr>
        <p:sp>
          <p:nvSpPr>
            <p:cNvPr id="812" name="Google Shape;812;p16"/>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13" name="Google Shape;813;p16"/>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814" name="Google Shape;814;p16"/>
          <p:cNvPicPr preferRelativeResize="0"/>
          <p:nvPr/>
        </p:nvPicPr>
        <p:blipFill rotWithShape="1">
          <a:blip r:embed="rId3">
            <a:alphaModFix/>
          </a:blip>
          <a:srcRect/>
          <a:stretch/>
        </p:blipFill>
        <p:spPr>
          <a:xfrm>
            <a:off x="619260" y="1722465"/>
            <a:ext cx="2573458" cy="365351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06"/>
                                        </p:tgtEl>
                                        <p:attrNameLst>
                                          <p:attrName>style.visibility</p:attrName>
                                        </p:attrNameLst>
                                      </p:cBhvr>
                                      <p:to>
                                        <p:strVal val="visible"/>
                                      </p:to>
                                    </p:set>
                                    <p:anim calcmode="lin" valueType="num">
                                      <p:cBhvr additive="base">
                                        <p:cTn id="7" dur="500"/>
                                        <p:tgtEl>
                                          <p:spTgt spid="80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800"/>
                                  </p:stCondLst>
                                  <p:childTnLst>
                                    <p:set>
                                      <p:cBhvr>
                                        <p:cTn id="11" dur="1" fill="hold">
                                          <p:stCondLst>
                                            <p:cond delay="0"/>
                                          </p:stCondLst>
                                        </p:cTn>
                                        <p:tgtEl>
                                          <p:spTgt spid="807"/>
                                        </p:tgtEl>
                                        <p:attrNameLst>
                                          <p:attrName>style.visibility</p:attrName>
                                        </p:attrNameLst>
                                      </p:cBhvr>
                                      <p:to>
                                        <p:strVal val="visible"/>
                                      </p:to>
                                    </p:set>
                                    <p:animEffect transition="in" filter="fade">
                                      <p:cBhvr>
                                        <p:cTn id="12" dur="1000"/>
                                        <p:tgtEl>
                                          <p:spTgt spid="80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08"/>
                                        </p:tgtEl>
                                        <p:attrNameLst>
                                          <p:attrName>style.visibility</p:attrName>
                                        </p:attrNameLst>
                                      </p:cBhvr>
                                      <p:to>
                                        <p:strVal val="visible"/>
                                      </p:to>
                                    </p:set>
                                    <p:animEffect transition="in" filter="fade">
                                      <p:cBhvr>
                                        <p:cTn id="16" dur="1000"/>
                                        <p:tgtEl>
                                          <p:spTgt spid="808"/>
                                        </p:tgtEl>
                                      </p:cBhvr>
                                    </p:animEffect>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809"/>
                                        </p:tgtEl>
                                        <p:attrNameLst>
                                          <p:attrName>style.visibility</p:attrName>
                                        </p:attrNameLst>
                                      </p:cBhvr>
                                      <p:to>
                                        <p:strVal val="visible"/>
                                      </p:to>
                                    </p:set>
                                    <p:anim calcmode="lin" valueType="num">
                                      <p:cBhvr additive="base">
                                        <p:cTn id="20" dur="500"/>
                                        <p:tgtEl>
                                          <p:spTgt spid="8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17"/>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Auto-évaluation (SA) - Exigences</a:t>
            </a:r>
            <a:endParaRPr sz="3600" cap="none">
              <a:solidFill>
                <a:schemeClr val="lt1"/>
              </a:solidFill>
            </a:endParaRPr>
          </a:p>
        </p:txBody>
      </p:sp>
      <p:sp>
        <p:nvSpPr>
          <p:cNvPr id="822" name="Google Shape;822;p17"/>
          <p:cNvSpPr/>
          <p:nvPr/>
        </p:nvSpPr>
        <p:spPr>
          <a:xfrm>
            <a:off x="3750866" y="4158985"/>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Maintenir</a:t>
            </a:r>
            <a:endParaRPr/>
          </a:p>
        </p:txBody>
      </p:sp>
      <p:sp>
        <p:nvSpPr>
          <p:cNvPr id="823" name="Google Shape;823;p17"/>
          <p:cNvSpPr/>
          <p:nvPr/>
        </p:nvSpPr>
        <p:spPr>
          <a:xfrm>
            <a:off x="6442556" y="4158985"/>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Tenir à jour</a:t>
            </a:r>
            <a:endParaRPr/>
          </a:p>
        </p:txBody>
      </p:sp>
      <p:sp>
        <p:nvSpPr>
          <p:cNvPr id="824" name="Google Shape;824;p17"/>
          <p:cNvSpPr/>
          <p:nvPr/>
        </p:nvSpPr>
        <p:spPr>
          <a:xfrm>
            <a:off x="9134246" y="4141151"/>
            <a:ext cx="2610714" cy="439657"/>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Soumettre à l'organisme de certification</a:t>
            </a:r>
            <a:endParaRPr/>
          </a:p>
        </p:txBody>
      </p:sp>
      <p:sp>
        <p:nvSpPr>
          <p:cNvPr id="825" name="Google Shape;825;p17"/>
          <p:cNvSpPr txBox="1"/>
          <p:nvPr/>
        </p:nvSpPr>
        <p:spPr>
          <a:xfrm>
            <a:off x="3637280" y="1324439"/>
            <a:ext cx="7620000"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Clause 1.6</a:t>
            </a:r>
            <a:endParaRPr/>
          </a:p>
          <a:p>
            <a:pPr marL="0" marR="0" lvl="0" indent="0" algn="l" rtl="0">
              <a:spcBef>
                <a:spcPts val="0"/>
              </a:spcBef>
              <a:spcAft>
                <a:spcPts val="0"/>
              </a:spcAft>
              <a:buNone/>
            </a:pPr>
            <a:r>
              <a:rPr lang="en-US" sz="1800">
                <a:solidFill>
                  <a:schemeClr val="lt1"/>
                </a:solidFill>
                <a:latin typeface="Arial"/>
                <a:ea typeface="Arial"/>
                <a:cs typeface="Arial"/>
                <a:sym typeface="Arial"/>
              </a:rPr>
              <a:t>L'organisation doit tenir à jour une auto-évaluation dans laquelle elle décrit comment elle applique les exigences fondamentales du travail du FSC à ses activités. L'auto-évaluation doit être soumise à l'organisme de certification de l'organisation.</a:t>
            </a:r>
            <a:endParaRPr/>
          </a:p>
          <a:p>
            <a:pPr marL="0" marR="0" lvl="0" indent="0" algn="l" rtl="0">
              <a:spcBef>
                <a:spcPts val="0"/>
              </a:spcBef>
              <a:spcAft>
                <a:spcPts val="0"/>
              </a:spcAft>
              <a:buNone/>
            </a:pPr>
            <a:endParaRPr sz="1800">
              <a:solidFill>
                <a:schemeClr val="lt1"/>
              </a:solidFill>
              <a:latin typeface="Arial"/>
              <a:ea typeface="Arial"/>
              <a:cs typeface="Arial"/>
              <a:sym typeface="Arial"/>
            </a:endParaRPr>
          </a:p>
          <a:p>
            <a:pPr marL="0" marR="0" lvl="0" indent="0" algn="l" rtl="0">
              <a:spcBef>
                <a:spcPts val="0"/>
              </a:spcBef>
              <a:spcAft>
                <a:spcPts val="0"/>
              </a:spcAft>
              <a:buNone/>
            </a:pPr>
            <a:r>
              <a:rPr lang="en-US" sz="1800" b="1">
                <a:solidFill>
                  <a:schemeClr val="lt1"/>
                </a:solidFill>
                <a:latin typeface="Arial"/>
                <a:ea typeface="Arial"/>
                <a:cs typeface="Arial"/>
                <a:sym typeface="Arial"/>
              </a:rPr>
              <a:t>Annexe D</a:t>
            </a:r>
            <a:endParaRPr/>
          </a:p>
          <a:p>
            <a:pPr marL="0" marR="0" lvl="0" indent="0" algn="l" rtl="0">
              <a:spcBef>
                <a:spcPts val="0"/>
              </a:spcBef>
              <a:spcAft>
                <a:spcPts val="0"/>
              </a:spcAft>
              <a:buNone/>
            </a:pPr>
            <a:r>
              <a:rPr lang="en-US" sz="1800">
                <a:solidFill>
                  <a:schemeClr val="lt1"/>
                </a:solidFill>
                <a:latin typeface="Arial"/>
                <a:ea typeface="Arial"/>
                <a:cs typeface="Arial"/>
                <a:sym typeface="Arial"/>
              </a:rPr>
              <a:t>(Informations normatives et modèle d'auto-évaluation)</a:t>
            </a:r>
            <a:endParaRPr/>
          </a:p>
        </p:txBody>
      </p:sp>
      <p:sp>
        <p:nvSpPr>
          <p:cNvPr id="826" name="Google Shape;826;p17"/>
          <p:cNvSpPr txBox="1"/>
          <p:nvPr/>
        </p:nvSpPr>
        <p:spPr>
          <a:xfrm>
            <a:off x="3132595" y="6160476"/>
            <a:ext cx="905940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chemeClr val="lt1"/>
                </a:solidFill>
                <a:latin typeface="Arial"/>
                <a:ea typeface="Arial"/>
                <a:cs typeface="Arial"/>
                <a:sym typeface="Arial"/>
              </a:rPr>
              <a:t>FAIRE PREUVE D'ENGAGEMENT ENVERS LE CLR</a:t>
            </a:r>
            <a:endParaRPr dirty="0"/>
          </a:p>
        </p:txBody>
      </p:sp>
      <p:sp>
        <p:nvSpPr>
          <p:cNvPr id="827" name="Google Shape;827;p17"/>
          <p:cNvSpPr txBox="1"/>
          <p:nvPr/>
        </p:nvSpPr>
        <p:spPr>
          <a:xfrm>
            <a:off x="589280" y="1240648"/>
            <a:ext cx="6096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rgbClr val="78BE20"/>
                </a:solidFill>
                <a:latin typeface="Arial"/>
                <a:ea typeface="Arial"/>
                <a:cs typeface="Arial"/>
                <a:sym typeface="Arial"/>
              </a:rPr>
              <a:t>FSC-STD-40-004 </a:t>
            </a:r>
            <a:endParaRPr sz="1800">
              <a:solidFill>
                <a:schemeClr val="dk1"/>
              </a:solidFill>
              <a:latin typeface="Arial"/>
              <a:ea typeface="Arial"/>
              <a:cs typeface="Arial"/>
              <a:sym typeface="Arial"/>
            </a:endParaRPr>
          </a:p>
        </p:txBody>
      </p:sp>
      <p:grpSp>
        <p:nvGrpSpPr>
          <p:cNvPr id="828" name="Google Shape;828;p17"/>
          <p:cNvGrpSpPr/>
          <p:nvPr/>
        </p:nvGrpSpPr>
        <p:grpSpPr>
          <a:xfrm>
            <a:off x="392297" y="1626061"/>
            <a:ext cx="2551355" cy="4936664"/>
            <a:chOff x="9169130" y="1610122"/>
            <a:chExt cx="2551355" cy="4755822"/>
          </a:xfrm>
        </p:grpSpPr>
        <p:sp>
          <p:nvSpPr>
            <p:cNvPr id="829" name="Google Shape;829;p17"/>
            <p:cNvSpPr/>
            <p:nvPr/>
          </p:nvSpPr>
          <p:spPr>
            <a:xfrm>
              <a:off x="9169130" y="1610122"/>
              <a:ext cx="2551355" cy="4755822"/>
            </a:xfrm>
            <a:custGeom>
              <a:avLst/>
              <a:gdLst/>
              <a:ahLst/>
              <a:cxnLst/>
              <a:rect l="l" t="t" r="r" b="b"/>
              <a:pathLst>
                <a:path w="8436" h="17256" extrusionOk="0">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dk1"/>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sp>
          <p:nvSpPr>
            <p:cNvPr id="830" name="Google Shape;830;p17"/>
            <p:cNvSpPr/>
            <p:nvPr/>
          </p:nvSpPr>
          <p:spPr>
            <a:xfrm>
              <a:off x="10262762" y="5913450"/>
              <a:ext cx="358763" cy="360615"/>
            </a:xfrm>
            <a:custGeom>
              <a:avLst/>
              <a:gdLst/>
              <a:ahLst/>
              <a:cxnLst/>
              <a:rect l="l" t="t" r="r" b="b"/>
              <a:pathLst>
                <a:path w="1187" h="1186" extrusionOk="0">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grpSp>
      <p:pic>
        <p:nvPicPr>
          <p:cNvPr id="831" name="Google Shape;831;p17"/>
          <p:cNvPicPr preferRelativeResize="0"/>
          <p:nvPr/>
        </p:nvPicPr>
        <p:blipFill rotWithShape="1">
          <a:blip r:embed="rId3">
            <a:alphaModFix/>
          </a:blip>
          <a:srcRect l="1710" r="7751"/>
          <a:stretch/>
        </p:blipFill>
        <p:spPr>
          <a:xfrm>
            <a:off x="524871" y="2043020"/>
            <a:ext cx="2299927" cy="394811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800"/>
                                  </p:stCondLst>
                                  <p:childTnLst>
                                    <p:set>
                                      <p:cBhvr>
                                        <p:cTn id="6" dur="1" fill="hold">
                                          <p:stCondLst>
                                            <p:cond delay="0"/>
                                          </p:stCondLst>
                                        </p:cTn>
                                        <p:tgtEl>
                                          <p:spTgt spid="822"/>
                                        </p:tgtEl>
                                        <p:attrNameLst>
                                          <p:attrName>style.visibility</p:attrName>
                                        </p:attrNameLst>
                                      </p:cBhvr>
                                      <p:to>
                                        <p:strVal val="visible"/>
                                      </p:to>
                                    </p:set>
                                    <p:animEffect transition="in" filter="fade">
                                      <p:cBhvr>
                                        <p:cTn id="7" dur="1000"/>
                                        <p:tgtEl>
                                          <p:spTgt spid="8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23"/>
                                        </p:tgtEl>
                                        <p:attrNameLst>
                                          <p:attrName>style.visibility</p:attrName>
                                        </p:attrNameLst>
                                      </p:cBhvr>
                                      <p:to>
                                        <p:strVal val="visible"/>
                                      </p:to>
                                    </p:set>
                                    <p:animEffect transition="in" filter="fade">
                                      <p:cBhvr>
                                        <p:cTn id="11" dur="1000"/>
                                        <p:tgtEl>
                                          <p:spTgt spid="82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24"/>
                                        </p:tgtEl>
                                        <p:attrNameLst>
                                          <p:attrName>style.visibility</p:attrName>
                                        </p:attrNameLst>
                                      </p:cBhvr>
                                      <p:to>
                                        <p:strVal val="visible"/>
                                      </p:to>
                                    </p:set>
                                    <p:animEffect transition="in" filter="fade">
                                      <p:cBhvr>
                                        <p:cTn id="15" dur="1000"/>
                                        <p:tgtEl>
                                          <p:spTgt spid="824"/>
                                        </p:tgtEl>
                                      </p:cBhvr>
                                    </p:animEffect>
                                  </p:childTnLst>
                                </p:cTn>
                              </p:par>
                            </p:childTnLst>
                          </p:cTn>
                        </p:par>
                        <p:par>
                          <p:cTn id="16" fill="hold">
                            <p:stCondLst>
                              <p:cond delay="3000"/>
                            </p:stCondLst>
                            <p:childTnLst>
                              <p:par>
                                <p:cTn id="17" presetID="2" presetClass="entr" presetSubtype="4" fill="hold" nodeType="afterEffect">
                                  <p:stCondLst>
                                    <p:cond delay="0"/>
                                  </p:stCondLst>
                                  <p:childTnLst>
                                    <p:set>
                                      <p:cBhvr>
                                        <p:cTn id="18" dur="1" fill="hold">
                                          <p:stCondLst>
                                            <p:cond delay="0"/>
                                          </p:stCondLst>
                                        </p:cTn>
                                        <p:tgtEl>
                                          <p:spTgt spid="826"/>
                                        </p:tgtEl>
                                        <p:attrNameLst>
                                          <p:attrName>style.visibility</p:attrName>
                                        </p:attrNameLst>
                                      </p:cBhvr>
                                      <p:to>
                                        <p:strVal val="visible"/>
                                      </p:to>
                                    </p:set>
                                    <p:anim calcmode="lin" valueType="num">
                                      <p:cBhvr additive="base">
                                        <p:cTn id="19" dur="500"/>
                                        <p:tgtEl>
                                          <p:spTgt spid="8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8"/>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accent1"/>
              </a:buClr>
              <a:buSzPts val="3600"/>
              <a:buFont typeface="Arial"/>
              <a:buNone/>
            </a:pPr>
            <a:r>
              <a:rPr lang="en-US" sz="3600" b="1" u="none" strike="noStrike" cap="none">
                <a:latin typeface="Arial"/>
                <a:ea typeface="Arial"/>
                <a:cs typeface="Arial"/>
                <a:sym typeface="Arial"/>
              </a:rPr>
              <a:t>Modèle d'auto-évaluation (exemple)</a:t>
            </a:r>
            <a:endParaRPr sz="3600" cap="none"/>
          </a:p>
        </p:txBody>
      </p:sp>
      <p:sp>
        <p:nvSpPr>
          <p:cNvPr id="839" name="Google Shape;839;p18"/>
          <p:cNvSpPr/>
          <p:nvPr/>
        </p:nvSpPr>
        <p:spPr>
          <a:xfrm>
            <a:off x="0" y="6228692"/>
            <a:ext cx="12192000" cy="667407"/>
          </a:xfrm>
          <a:prstGeom prst="rect">
            <a:avLst/>
          </a:prstGeom>
          <a:gradFill>
            <a:gsLst>
              <a:gs pos="0">
                <a:schemeClr val="dk2"/>
              </a:gs>
              <a:gs pos="58999">
                <a:srgbClr val="C3EC8E"/>
              </a:gs>
              <a:gs pos="83000">
                <a:srgbClr val="C3EC8E"/>
              </a:gs>
              <a:gs pos="100000">
                <a:srgbClr val="D7F3B3"/>
              </a:gs>
            </a:gsLst>
            <a:lin ang="5400000" scaled="0"/>
          </a:gradFill>
          <a:ln>
            <a:noFill/>
          </a:ln>
        </p:spPr>
        <p:txBody>
          <a:bodyPr spcFirstLastPara="1" wrap="square" lIns="91425" tIns="45700" rIns="91425" bIns="45700" anchor="ctr" anchorCtr="0">
            <a:noAutofit/>
          </a:bodyPr>
          <a:lstStyle/>
          <a:p>
            <a:pPr marL="0" marR="0" lvl="0" indent="452438" algn="l" rtl="0">
              <a:lnSpc>
                <a:spcPct val="150000"/>
              </a:lnSpc>
              <a:spcBef>
                <a:spcPts val="0"/>
              </a:spcBef>
              <a:spcAft>
                <a:spcPts val="0"/>
              </a:spcAft>
              <a:buNone/>
            </a:pPr>
            <a:r>
              <a:rPr lang="en-US" sz="1800" b="1" dirty="0">
                <a:solidFill>
                  <a:schemeClr val="dk2"/>
                </a:solidFill>
                <a:latin typeface="Arial"/>
                <a:ea typeface="Arial"/>
                <a:cs typeface="Arial"/>
                <a:sym typeface="Arial"/>
              </a:rPr>
              <a:t>Les </a:t>
            </a:r>
            <a:r>
              <a:rPr lang="en-US" sz="1800" b="1" dirty="0" err="1">
                <a:solidFill>
                  <a:schemeClr val="dk2"/>
                </a:solidFill>
                <a:latin typeface="Arial"/>
                <a:ea typeface="Arial"/>
                <a:cs typeface="Arial"/>
                <a:sym typeface="Arial"/>
              </a:rPr>
              <a:t>partenaires</a:t>
            </a:r>
            <a:r>
              <a:rPr lang="en-US" sz="1800" b="1" dirty="0">
                <a:solidFill>
                  <a:schemeClr val="dk2"/>
                </a:solidFill>
                <a:latin typeface="Arial"/>
                <a:ea typeface="Arial"/>
                <a:cs typeface="Arial"/>
                <a:sym typeface="Arial"/>
              </a:rPr>
              <a:t> du réseau FSC </a:t>
            </a:r>
            <a:r>
              <a:rPr lang="en-US" sz="1800" b="1" dirty="0" err="1">
                <a:solidFill>
                  <a:schemeClr val="dk2"/>
                </a:solidFill>
                <a:latin typeface="Arial"/>
                <a:ea typeface="Arial"/>
                <a:cs typeface="Arial"/>
                <a:sym typeface="Arial"/>
              </a:rPr>
              <a:t>ont</a:t>
            </a:r>
            <a:r>
              <a:rPr lang="en-US" sz="1800" b="1" dirty="0">
                <a:solidFill>
                  <a:schemeClr val="dk2"/>
                </a:solidFill>
                <a:latin typeface="Arial"/>
                <a:ea typeface="Arial"/>
                <a:cs typeface="Arial"/>
                <a:sym typeface="Arial"/>
              </a:rPr>
              <a:t> </a:t>
            </a:r>
            <a:r>
              <a:rPr lang="en-US" sz="1800" b="1" dirty="0" err="1">
                <a:solidFill>
                  <a:schemeClr val="dk2"/>
                </a:solidFill>
                <a:latin typeface="Arial"/>
                <a:ea typeface="Arial"/>
                <a:cs typeface="Arial"/>
                <a:sym typeface="Arial"/>
              </a:rPr>
              <a:t>créé</a:t>
            </a:r>
            <a:r>
              <a:rPr lang="en-US" sz="1800" b="1" dirty="0">
                <a:solidFill>
                  <a:schemeClr val="dk2"/>
                </a:solidFill>
                <a:latin typeface="Arial"/>
                <a:ea typeface="Arial"/>
                <a:cs typeface="Arial"/>
                <a:sym typeface="Arial"/>
              </a:rPr>
              <a:t> des </a:t>
            </a:r>
            <a:r>
              <a:rPr lang="en-US" sz="1800" b="1" dirty="0" err="1">
                <a:solidFill>
                  <a:schemeClr val="dk2"/>
                </a:solidFill>
                <a:latin typeface="Arial"/>
                <a:ea typeface="Arial"/>
                <a:cs typeface="Arial"/>
                <a:sym typeface="Arial"/>
              </a:rPr>
              <a:t>modèles</a:t>
            </a:r>
            <a:r>
              <a:rPr lang="en-US" sz="1800" b="1" dirty="0">
                <a:solidFill>
                  <a:schemeClr val="dk2"/>
                </a:solidFill>
                <a:latin typeface="Arial"/>
                <a:ea typeface="Arial"/>
                <a:cs typeface="Arial"/>
                <a:sym typeface="Arial"/>
              </a:rPr>
              <a:t> sur </a:t>
            </a:r>
            <a:r>
              <a:rPr lang="en-US" sz="1800" b="1" dirty="0" err="1">
                <a:solidFill>
                  <a:schemeClr val="dk2"/>
                </a:solidFill>
                <a:latin typeface="Arial"/>
                <a:ea typeface="Arial"/>
                <a:cs typeface="Arial"/>
                <a:sym typeface="Arial"/>
              </a:rPr>
              <a:t>mesure</a:t>
            </a:r>
            <a:r>
              <a:rPr lang="en-US" sz="1800" b="1" dirty="0">
                <a:solidFill>
                  <a:schemeClr val="dk2"/>
                </a:solidFill>
                <a:latin typeface="Arial"/>
                <a:ea typeface="Arial"/>
                <a:cs typeface="Arial"/>
                <a:sym typeface="Arial"/>
              </a:rPr>
              <a:t> pour </a:t>
            </a:r>
            <a:r>
              <a:rPr lang="en-US" sz="1800" b="1" dirty="0" err="1">
                <a:solidFill>
                  <a:schemeClr val="dk2"/>
                </a:solidFill>
                <a:latin typeface="Arial"/>
                <a:ea typeface="Arial"/>
                <a:cs typeface="Arial"/>
                <a:sym typeface="Arial"/>
              </a:rPr>
              <a:t>certains</a:t>
            </a:r>
            <a:r>
              <a:rPr lang="en-US" sz="1800" b="1" dirty="0">
                <a:solidFill>
                  <a:schemeClr val="dk2"/>
                </a:solidFill>
                <a:latin typeface="Arial"/>
                <a:ea typeface="Arial"/>
                <a:cs typeface="Arial"/>
                <a:sym typeface="Arial"/>
              </a:rPr>
              <a:t> pays : </a:t>
            </a:r>
            <a:r>
              <a:rPr lang="en-US" sz="1800" b="1" u="sng" dirty="0">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FSC Connect</a:t>
            </a:r>
            <a:endParaRPr sz="1800" b="1" dirty="0">
              <a:solidFill>
                <a:schemeClr val="dk2"/>
              </a:solidFill>
              <a:latin typeface="Arial"/>
              <a:ea typeface="Arial"/>
              <a:cs typeface="Arial"/>
              <a:sym typeface="Arial"/>
            </a:endParaRPr>
          </a:p>
        </p:txBody>
      </p:sp>
      <p:pic>
        <p:nvPicPr>
          <p:cNvPr id="840" name="Google Shape;840;p18"/>
          <p:cNvPicPr preferRelativeResize="0"/>
          <p:nvPr/>
        </p:nvPicPr>
        <p:blipFill rotWithShape="1">
          <a:blip r:embed="rId4">
            <a:alphaModFix/>
          </a:blip>
          <a:srcRect/>
          <a:stretch/>
        </p:blipFill>
        <p:spPr>
          <a:xfrm>
            <a:off x="423192" y="1047643"/>
            <a:ext cx="7464587" cy="1039774"/>
          </a:xfrm>
          <a:prstGeom prst="rect">
            <a:avLst/>
          </a:prstGeom>
          <a:noFill/>
          <a:ln>
            <a:noFill/>
          </a:ln>
        </p:spPr>
      </p:pic>
      <p:sp>
        <p:nvSpPr>
          <p:cNvPr id="841" name="Google Shape;841;p18"/>
          <p:cNvSpPr/>
          <p:nvPr/>
        </p:nvSpPr>
        <p:spPr>
          <a:xfrm>
            <a:off x="7996220" y="1047643"/>
            <a:ext cx="2900230" cy="1039774"/>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Attestation</a:t>
            </a:r>
            <a:endParaRPr sz="1800">
              <a:solidFill>
                <a:schemeClr val="lt1"/>
              </a:solidFill>
              <a:latin typeface="Arial"/>
              <a:ea typeface="Arial"/>
              <a:cs typeface="Arial"/>
              <a:sym typeface="Arial"/>
            </a:endParaRPr>
          </a:p>
        </p:txBody>
      </p:sp>
      <p:pic>
        <p:nvPicPr>
          <p:cNvPr id="842" name="Google Shape;842;p18"/>
          <p:cNvPicPr preferRelativeResize="0"/>
          <p:nvPr/>
        </p:nvPicPr>
        <p:blipFill rotWithShape="1">
          <a:blip r:embed="rId5">
            <a:alphaModFix/>
          </a:blip>
          <a:srcRect/>
          <a:stretch/>
        </p:blipFill>
        <p:spPr>
          <a:xfrm>
            <a:off x="423192" y="2158504"/>
            <a:ext cx="7464587" cy="3990048"/>
          </a:xfrm>
          <a:prstGeom prst="rect">
            <a:avLst/>
          </a:prstGeom>
          <a:noFill/>
          <a:ln>
            <a:noFill/>
          </a:ln>
        </p:spPr>
      </p:pic>
      <p:sp>
        <p:nvSpPr>
          <p:cNvPr id="843" name="Google Shape;843;p18"/>
          <p:cNvSpPr/>
          <p:nvPr/>
        </p:nvSpPr>
        <p:spPr>
          <a:xfrm>
            <a:off x="7996220" y="2129456"/>
            <a:ext cx="2900230" cy="3990047"/>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Détail de la conformité</a:t>
            </a:r>
            <a:endParaRPr sz="18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19"/>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Auto-évaluation (SA) - Évaluation</a:t>
            </a:r>
            <a:endParaRPr sz="3600" cap="none">
              <a:solidFill>
                <a:schemeClr val="lt1"/>
              </a:solidFill>
            </a:endParaRPr>
          </a:p>
        </p:txBody>
      </p:sp>
      <p:sp>
        <p:nvSpPr>
          <p:cNvPr id="851" name="Google Shape;851;p19"/>
          <p:cNvSpPr txBox="1"/>
          <p:nvPr/>
        </p:nvSpPr>
        <p:spPr>
          <a:xfrm>
            <a:off x="4237494" y="6209229"/>
            <a:ext cx="8945105"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chemeClr val="lt1"/>
                </a:solidFill>
                <a:latin typeface="Arial"/>
                <a:ea typeface="Arial"/>
                <a:cs typeface="Arial"/>
                <a:sym typeface="Arial"/>
              </a:rPr>
              <a:t>ÉVALUER L'ENGAGEMENT ENVERS LES CLR</a:t>
            </a:r>
            <a:endParaRPr dirty="0"/>
          </a:p>
        </p:txBody>
      </p:sp>
      <p:sp>
        <p:nvSpPr>
          <p:cNvPr id="852" name="Google Shape;852;p19"/>
          <p:cNvSpPr/>
          <p:nvPr/>
        </p:nvSpPr>
        <p:spPr>
          <a:xfrm>
            <a:off x="9484147" y="5578723"/>
            <a:ext cx="2321772"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Corroborer</a:t>
            </a:r>
            <a:endParaRPr/>
          </a:p>
        </p:txBody>
      </p:sp>
      <p:sp>
        <p:nvSpPr>
          <p:cNvPr id="853" name="Google Shape;853;p19"/>
          <p:cNvSpPr txBox="1"/>
          <p:nvPr/>
        </p:nvSpPr>
        <p:spPr>
          <a:xfrm>
            <a:off x="-1390650" y="1127367"/>
            <a:ext cx="60960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p:txBody>
      </p:sp>
      <p:grpSp>
        <p:nvGrpSpPr>
          <p:cNvPr id="854" name="Google Shape;854;p19"/>
          <p:cNvGrpSpPr/>
          <p:nvPr/>
        </p:nvGrpSpPr>
        <p:grpSpPr>
          <a:xfrm rot="5400000">
            <a:off x="-313685" y="2217820"/>
            <a:ext cx="4195809" cy="2829818"/>
            <a:chOff x="2836223" y="3085784"/>
            <a:chExt cx="3425329" cy="2238420"/>
          </a:xfrm>
        </p:grpSpPr>
        <p:sp>
          <p:nvSpPr>
            <p:cNvPr id="855" name="Google Shape;855;p19"/>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56" name="Google Shape;856;p19"/>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858" name="Google Shape;858;p19"/>
          <p:cNvPicPr preferRelativeResize="0"/>
          <p:nvPr/>
        </p:nvPicPr>
        <p:blipFill rotWithShape="1">
          <a:blip r:embed="rId3">
            <a:alphaModFix/>
          </a:blip>
          <a:srcRect/>
          <a:stretch/>
        </p:blipFill>
        <p:spPr>
          <a:xfrm>
            <a:off x="497490" y="1659397"/>
            <a:ext cx="2573458" cy="3653510"/>
          </a:xfrm>
          <a:prstGeom prst="rect">
            <a:avLst/>
          </a:prstGeom>
          <a:noFill/>
          <a:ln>
            <a:noFill/>
          </a:ln>
        </p:spPr>
      </p:pic>
      <p:sp>
        <p:nvSpPr>
          <p:cNvPr id="859" name="Google Shape;859;p19"/>
          <p:cNvSpPr txBox="1"/>
          <p:nvPr/>
        </p:nvSpPr>
        <p:spPr>
          <a:xfrm>
            <a:off x="3389079" y="1047088"/>
            <a:ext cx="8482800" cy="4402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lt1"/>
                </a:solidFill>
                <a:latin typeface="Arial"/>
                <a:ea typeface="Arial"/>
                <a:cs typeface="Arial"/>
                <a:sym typeface="Arial"/>
              </a:rPr>
              <a:t>Clause 11.3 </a:t>
            </a:r>
            <a:r>
              <a:rPr lang="en-US" sz="1400">
                <a:solidFill>
                  <a:schemeClr val="lt1"/>
                </a:solidFill>
                <a:latin typeface="Arial"/>
                <a:ea typeface="Arial"/>
                <a:cs typeface="Arial"/>
                <a:sym typeface="Arial"/>
              </a:rPr>
              <a:t>L'organisme de certification doit concevoir et mettre en œuvre un système d'évaluation de la pertinence, de l'efficacité et de l'adéquation de l'auto-évaluation de l'organisation et de la conformité à la Section 7 de la norme FSC-STD-40-004, en fonction de la portée, de l'échelle, de l'intensité et du risque des opérations de l'organisation. L'organisme de certification doit spécifier, justifier et documenter dans son système les moyens de vérification des auto-évaluations, y compris, mais sans s'y limiter :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 un mécanisme de </a:t>
            </a:r>
            <a:r>
              <a:rPr lang="en-US" sz="1400" u="sng">
                <a:solidFill>
                  <a:schemeClr val="lt1"/>
                </a:solidFill>
                <a:latin typeface="Arial"/>
                <a:ea typeface="Arial"/>
                <a:cs typeface="Arial"/>
                <a:sym typeface="Arial"/>
              </a:rPr>
              <a:t>vérification des auto-évaluations </a:t>
            </a:r>
            <a:r>
              <a:rPr lang="en-US" sz="1400">
                <a:solidFill>
                  <a:schemeClr val="lt1"/>
                </a:solidFill>
                <a:latin typeface="Arial"/>
                <a:ea typeface="Arial"/>
                <a:cs typeface="Arial"/>
                <a:sym typeface="Arial"/>
              </a:rPr>
              <a:t>par rapport aux sources d'information disponibles et aux exigences applicables ; </a:t>
            </a:r>
            <a:endParaRPr/>
          </a:p>
          <a:p>
            <a:pPr marL="914400" marR="0" lvl="0" indent="-60325" algn="l" rtl="0">
              <a:spcBef>
                <a:spcPts val="0"/>
              </a:spcBef>
              <a:spcAft>
                <a:spcPts val="0"/>
              </a:spcAft>
              <a:buNone/>
            </a:pPr>
            <a:endParaRPr sz="1400">
              <a:solidFill>
                <a:schemeClr val="lt1"/>
              </a:solidFill>
              <a:latin typeface="Arial"/>
              <a:ea typeface="Arial"/>
              <a:cs typeface="Arial"/>
              <a:sym typeface="Arial"/>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b) identifier les exigences légales liées aux Exigences fondamentales FSC en matière de travail et applicables à l'organisation/au site.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c) corroborer les preuves fournies par l'organisation avec des sources indépendantes lorsque cela est possible. (par exemple, documentation, entretiens, etc.), conformément à la section 2.6 "Évaluation au niveau du site opérationnel".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d) déterminer la fréquence et les exigences d'échantillonnage des futurs audits au cours du cycle de certification pour chaque organisation, sur la base des résultats de l'audit précédent relatif aux exigences fondamentales FSC en matière de travail et de l'auto-évaluation.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e) inclure des auditeurs ayant des compétences spécifiques si nécessaire. </a:t>
            </a:r>
            <a:endParaRPr/>
          </a:p>
        </p:txBody>
      </p:sp>
      <p:sp>
        <p:nvSpPr>
          <p:cNvPr id="860" name="Google Shape;860;p19"/>
          <p:cNvSpPr/>
          <p:nvPr/>
        </p:nvSpPr>
        <p:spPr>
          <a:xfrm>
            <a:off x="5768833" y="5578723"/>
            <a:ext cx="3591347"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Identifier les exigences légales applicables</a:t>
            </a:r>
            <a:endParaRPr/>
          </a:p>
        </p:txBody>
      </p:sp>
      <p:sp>
        <p:nvSpPr>
          <p:cNvPr id="861" name="Google Shape;861;p19"/>
          <p:cNvSpPr/>
          <p:nvPr/>
        </p:nvSpPr>
        <p:spPr>
          <a:xfrm>
            <a:off x="3385078" y="5570472"/>
            <a:ext cx="2321772"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Vérifier</a:t>
            </a:r>
            <a:endParaRPr/>
          </a:p>
        </p:txBody>
      </p:sp>
      <p:sp>
        <p:nvSpPr>
          <p:cNvPr id="2" name="Footer Placeholder 1">
            <a:extLst>
              <a:ext uri="{FF2B5EF4-FFF2-40B4-BE49-F238E27FC236}">
                <a16:creationId xmlns:a16="http://schemas.microsoft.com/office/drawing/2014/main" id="{B7A537F1-2C0D-ADC1-AEE9-062891D387D8}"/>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52"/>
                                        </p:tgtEl>
                                        <p:attrNameLst>
                                          <p:attrName>style.visibility</p:attrName>
                                        </p:attrNameLst>
                                      </p:cBhvr>
                                      <p:to>
                                        <p:strVal val="visible"/>
                                      </p:to>
                                    </p:set>
                                    <p:animEffect transition="in" filter="fade">
                                      <p:cBhvr>
                                        <p:cTn id="7" dur="1000"/>
                                        <p:tgtEl>
                                          <p:spTgt spid="85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851"/>
                                        </p:tgtEl>
                                        <p:attrNameLst>
                                          <p:attrName>style.visibility</p:attrName>
                                        </p:attrNameLst>
                                      </p:cBhvr>
                                      <p:to>
                                        <p:strVal val="visible"/>
                                      </p:to>
                                    </p:set>
                                    <p:anim calcmode="lin" valueType="num">
                                      <p:cBhvr additive="base">
                                        <p:cTn id="11" dur="500"/>
                                        <p:tgtEl>
                                          <p:spTgt spid="851"/>
                                        </p:tgtEl>
                                        <p:attrNameLst>
                                          <p:attrName>ppt_y</p:attrName>
                                        </p:attrNameLst>
                                      </p:cBhvr>
                                      <p:tavLst>
                                        <p:tav tm="0">
                                          <p:val>
                                            <p:strVal val="#ppt_y+1"/>
                                          </p:val>
                                        </p:tav>
                                        <p:tav tm="100000">
                                          <p:val>
                                            <p:strVal val="#ppt_y"/>
                                          </p:val>
                                        </p:tav>
                                      </p:tavLst>
                                    </p:anim>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860"/>
                                        </p:tgtEl>
                                        <p:attrNameLst>
                                          <p:attrName>style.visibility</p:attrName>
                                        </p:attrNameLst>
                                      </p:cBhvr>
                                      <p:to>
                                        <p:strVal val="visible"/>
                                      </p:to>
                                    </p:set>
                                    <p:animEffect transition="in" filter="fade">
                                      <p:cBhvr>
                                        <p:cTn id="15" dur="1000"/>
                                        <p:tgtEl>
                                          <p:spTgt spid="86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800"/>
                                  </p:stCondLst>
                                  <p:childTnLst>
                                    <p:set>
                                      <p:cBhvr>
                                        <p:cTn id="19" dur="1" fill="hold">
                                          <p:stCondLst>
                                            <p:cond delay="0"/>
                                          </p:stCondLst>
                                        </p:cTn>
                                        <p:tgtEl>
                                          <p:spTgt spid="861"/>
                                        </p:tgtEl>
                                        <p:attrNameLst>
                                          <p:attrName>style.visibility</p:attrName>
                                        </p:attrNameLst>
                                      </p:cBhvr>
                                      <p:to>
                                        <p:strVal val="visible"/>
                                      </p:to>
                                    </p:set>
                                    <p:animEffect transition="in" filter="fade">
                                      <p:cBhvr>
                                        <p:cTn id="20" dur="1000"/>
                                        <p:tgtEl>
                                          <p:spTgt spid="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
          <p:cNvSpPr txBox="1">
            <a:spLocks noGrp="1"/>
          </p:cNvSpPr>
          <p:nvPr>
            <p:ph type="title"/>
          </p:nvPr>
        </p:nvSpPr>
        <p:spPr>
          <a:xfrm>
            <a:off x="533458" y="47655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cap="none">
                <a:solidFill>
                  <a:schemeClr val="lt1"/>
                </a:solidFill>
              </a:rPr>
              <a:t>Champ d'application et objectif du module</a:t>
            </a:r>
            <a:endParaRPr/>
          </a:p>
        </p:txBody>
      </p:sp>
      <p:sp>
        <p:nvSpPr>
          <p:cNvPr id="555" name="Google Shape;555;p2"/>
          <p:cNvSpPr txBox="1"/>
          <p:nvPr/>
        </p:nvSpPr>
        <p:spPr>
          <a:xfrm>
            <a:off x="533458" y="1640949"/>
            <a:ext cx="11029800" cy="4032900"/>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Champ d'application</a:t>
            </a:r>
            <a:endParaRPr/>
          </a:p>
          <a:p>
            <a:pPr marL="457200" marR="0" lvl="1" indent="0" algn="l" rtl="0">
              <a:spcBef>
                <a:spcPts val="0"/>
              </a:spcBef>
              <a:spcAft>
                <a:spcPts val="0"/>
              </a:spcAft>
              <a:buNone/>
            </a:pPr>
            <a:r>
              <a:rPr lang="en-US" sz="3200" b="0" i="1" u="none" strike="noStrike" cap="none">
                <a:solidFill>
                  <a:schemeClr val="lt1"/>
                </a:solidFill>
                <a:latin typeface="Arial"/>
                <a:ea typeface="Arial"/>
                <a:cs typeface="Arial"/>
                <a:sym typeface="Arial"/>
              </a:rPr>
              <a:t>Normes de certification et d'évaluation de la chaîne de contrôle</a:t>
            </a:r>
            <a:endParaRPr sz="3200" b="1" i="0" u="none" strike="noStrike" cap="none">
              <a:solidFill>
                <a:schemeClr val="lt1"/>
              </a:solidFill>
              <a:latin typeface="Arial"/>
              <a:ea typeface="Arial"/>
              <a:cs typeface="Arial"/>
              <a:sym typeface="Arial"/>
            </a:endParaRPr>
          </a:p>
          <a:p>
            <a:pPr marL="457200" marR="0" lvl="0" indent="-254000" algn="l"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457200" marR="0" lvl="0" indent="-254000" algn="l"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457200" marR="0" lvl="0" indent="-4572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Objectif</a:t>
            </a:r>
            <a:endParaRPr/>
          </a:p>
          <a:p>
            <a:pPr marL="447675" marR="0" lvl="0" indent="0" algn="l" rtl="0">
              <a:spcBef>
                <a:spcPts val="0"/>
              </a:spcBef>
              <a:spcAft>
                <a:spcPts val="0"/>
              </a:spcAft>
              <a:buNone/>
            </a:pPr>
            <a:r>
              <a:rPr lang="en-US" sz="3200" b="0" i="1" u="none" strike="noStrike" cap="none">
                <a:solidFill>
                  <a:schemeClr val="lt1"/>
                </a:solidFill>
                <a:latin typeface="Arial"/>
                <a:ea typeface="Arial"/>
                <a:cs typeface="Arial"/>
                <a:sym typeface="Arial"/>
              </a:rPr>
              <a:t>Créer une compréhension commune des fondements d</a:t>
            </a:r>
            <a:r>
              <a:rPr lang="en-US" sz="3200" i="1">
                <a:solidFill>
                  <a:schemeClr val="lt1"/>
                </a:solidFill>
              </a:rPr>
              <a:t>es</a:t>
            </a:r>
            <a:r>
              <a:rPr lang="en-US" sz="3200" b="0" i="1" u="none" strike="noStrike" cap="none">
                <a:solidFill>
                  <a:schemeClr val="lt1"/>
                </a:solidFill>
                <a:latin typeface="Arial"/>
                <a:ea typeface="Arial"/>
                <a:cs typeface="Arial"/>
                <a:sym typeface="Arial"/>
              </a:rPr>
              <a:t> CLR dans le système FSC CoC. </a:t>
            </a:r>
            <a:endParaRPr/>
          </a:p>
        </p:txBody>
      </p:sp>
      <p:sp>
        <p:nvSpPr>
          <p:cNvPr id="2" name="Footer Placeholder 1">
            <a:extLst>
              <a:ext uri="{FF2B5EF4-FFF2-40B4-BE49-F238E27FC236}">
                <a16:creationId xmlns:a16="http://schemas.microsoft.com/office/drawing/2014/main" id="{8EA09030-8506-FB4F-164F-9AA9F40BB7F8}"/>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66" name="Google Shape;866;p20"/>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867" name="Google Shape;867;p20"/>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SECTION </a:t>
            </a:r>
            <a:br>
              <a:rPr lang="en-US">
                <a:solidFill>
                  <a:schemeClr val="lt1"/>
                </a:solidFill>
              </a:rPr>
            </a:br>
            <a:r>
              <a:rPr lang="en-US">
                <a:solidFill>
                  <a:schemeClr val="lt1"/>
                </a:solidFill>
              </a:rPr>
              <a:t>DIAPOSITIVE D'EN-TÊTE</a:t>
            </a:r>
            <a:endParaRPr/>
          </a:p>
        </p:txBody>
      </p:sp>
      <p:sp>
        <p:nvSpPr>
          <p:cNvPr id="868" name="Google Shape;868;p20"/>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869" name="Google Shape;869;p20"/>
          <p:cNvSpPr txBox="1"/>
          <p:nvPr/>
        </p:nvSpPr>
        <p:spPr>
          <a:xfrm>
            <a:off x="10224655" y="6401514"/>
            <a:ext cx="1799705"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FSC / Christian Irrgang </a:t>
            </a:r>
            <a:endParaRPr sz="1000">
              <a:solidFill>
                <a:schemeClr val="lt1"/>
              </a:solidFill>
              <a:latin typeface="Arial"/>
              <a:ea typeface="Arial"/>
              <a:cs typeface="Arial"/>
              <a:sym typeface="Arial"/>
            </a:endParaRPr>
          </a:p>
        </p:txBody>
      </p:sp>
      <p:sp>
        <p:nvSpPr>
          <p:cNvPr id="870" name="Google Shape;870;p20"/>
          <p:cNvSpPr>
            <a:spLocks noGrp="1"/>
          </p:cNvSpPr>
          <p:nvPr>
            <p:ph type="pic" idx="2"/>
          </p:nvPr>
        </p:nvSpPr>
        <p:spPr>
          <a:xfrm>
            <a:off x="0" y="1"/>
            <a:ext cx="12192000" cy="6858000"/>
          </a:xfrm>
          <a:prstGeom prst="rect">
            <a:avLst/>
          </a:prstGeom>
          <a:solidFill>
            <a:srgbClr val="D8D8D8"/>
          </a:solidFill>
          <a:ln>
            <a:noFill/>
          </a:ln>
        </p:spPr>
        <p:txBody>
          <a:bodyPr/>
          <a:lstStyle/>
          <a:p>
            <a:endParaRPr lang="en-DE"/>
          </a:p>
        </p:txBody>
      </p:sp>
      <p:pic>
        <p:nvPicPr>
          <p:cNvPr id="871" name="Google Shape;871;p20"/>
          <p:cNvPicPr preferRelativeResize="0"/>
          <p:nvPr/>
        </p:nvPicPr>
        <p:blipFill rotWithShape="1">
          <a:blip r:embed="rId3">
            <a:alphaModFix/>
          </a:blip>
          <a:srcRect/>
          <a:stretch/>
        </p:blipFill>
        <p:spPr>
          <a:xfrm>
            <a:off x="0" y="0"/>
            <a:ext cx="12192000" cy="7829550"/>
          </a:xfrm>
          <a:prstGeom prst="roundRect">
            <a:avLst>
              <a:gd name="adj" fmla="val 1982"/>
            </a:avLst>
          </a:prstGeom>
          <a:noFill/>
          <a:ln>
            <a:noFill/>
          </a:ln>
        </p:spPr>
      </p:pic>
      <p:sp>
        <p:nvSpPr>
          <p:cNvPr id="872" name="Google Shape;872;p20"/>
          <p:cNvSpPr/>
          <p:nvPr/>
        </p:nvSpPr>
        <p:spPr>
          <a:xfrm>
            <a:off x="0" y="0"/>
            <a:ext cx="12192000" cy="7829550"/>
          </a:xfrm>
          <a:prstGeom prst="rect">
            <a:avLst/>
          </a:prstGeom>
          <a:gradFill>
            <a:gsLst>
              <a:gs pos="0">
                <a:srgbClr val="FFFFFF">
                  <a:alpha val="5882"/>
                </a:srgbClr>
              </a:gs>
              <a:gs pos="41000">
                <a:srgbClr val="FFFFFF">
                  <a:alpha val="0"/>
                </a:srgbClr>
              </a:gs>
              <a:gs pos="84000">
                <a:srgbClr val="000000">
                  <a:alpha val="16862"/>
                </a:srgbClr>
              </a:gs>
              <a:gs pos="99000">
                <a:srgbClr val="000000">
                  <a:alpha val="5882"/>
                </a:srgbClr>
              </a:gs>
              <a:gs pos="100000">
                <a:srgbClr val="000000">
                  <a:alpha val="5882"/>
                </a:srgbClr>
              </a:gs>
            </a:gsLst>
            <a:path path="circle">
              <a:fillToRect l="100000" t="100000"/>
            </a:path>
            <a:tileRect r="-100000" b="-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3" name="Google Shape;873;p20"/>
          <p:cNvSpPr txBox="1"/>
          <p:nvPr/>
        </p:nvSpPr>
        <p:spPr>
          <a:xfrm>
            <a:off x="866290" y="2956820"/>
            <a:ext cx="9000000" cy="1620000"/>
          </a:xfrm>
          <a:prstGeom prst="rect">
            <a:avLst/>
          </a:prstGeom>
          <a:noFill/>
          <a:ln>
            <a:noFill/>
          </a:ln>
        </p:spPr>
        <p:txBody>
          <a:bodyPr spcFirstLastPara="1" wrap="square" lIns="342000" tIns="0" rIns="2160000" bIns="0" anchor="ctr" anchorCtr="0">
            <a:noAutofit/>
          </a:bodyPr>
          <a:lstStyle/>
          <a:p>
            <a:pPr marL="0" marR="0" lvl="0" indent="0" algn="l" rtl="0">
              <a:lnSpc>
                <a:spcPct val="80000"/>
              </a:lnSpc>
              <a:spcBef>
                <a:spcPts val="0"/>
              </a:spcBef>
              <a:spcAft>
                <a:spcPts val="0"/>
              </a:spcAft>
              <a:buClr>
                <a:schemeClr val="lt1"/>
              </a:buClr>
              <a:buSzPts val="4500"/>
              <a:buFont typeface="Arial"/>
              <a:buNone/>
            </a:pPr>
            <a:r>
              <a:rPr lang="en-US" sz="4500" b="1">
                <a:solidFill>
                  <a:schemeClr val="lt1"/>
                </a:solidFill>
              </a:rPr>
              <a:t>IDENTIFICATION</a:t>
            </a:r>
            <a:r>
              <a:rPr lang="en-US" sz="4500" b="1" cap="none">
                <a:solidFill>
                  <a:schemeClr val="lt1"/>
                </a:solidFill>
                <a:latin typeface="Arial"/>
                <a:ea typeface="Arial"/>
                <a:cs typeface="Arial"/>
                <a:sym typeface="Arial"/>
              </a:rPr>
              <a:t> D'UNE NON-CONFORMITÉ CLR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sp>
        <p:nvSpPr>
          <p:cNvPr id="879" name="Google Shape;879;p21"/>
          <p:cNvSpPr txBox="1">
            <a:spLocks noGrp="1"/>
          </p:cNvSpPr>
          <p:nvPr>
            <p:ph type="title"/>
          </p:nvPr>
        </p:nvSpPr>
        <p:spPr>
          <a:xfrm>
            <a:off x="402426" y="402334"/>
            <a:ext cx="10455145" cy="400707"/>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NCs : Processus simplifié</a:t>
            </a:r>
            <a:endParaRPr sz="3500" cap="none"/>
          </a:p>
        </p:txBody>
      </p:sp>
      <p:grpSp>
        <p:nvGrpSpPr>
          <p:cNvPr id="880" name="Google Shape;880;p21"/>
          <p:cNvGrpSpPr/>
          <p:nvPr/>
        </p:nvGrpSpPr>
        <p:grpSpPr>
          <a:xfrm>
            <a:off x="989261" y="1682847"/>
            <a:ext cx="10597908" cy="1222835"/>
            <a:chOff x="4661" y="1132535"/>
            <a:chExt cx="10597908" cy="1222835"/>
          </a:xfrm>
        </p:grpSpPr>
        <p:sp>
          <p:nvSpPr>
            <p:cNvPr id="881" name="Google Shape;881;p21"/>
            <p:cNvSpPr/>
            <p:nvPr/>
          </p:nvSpPr>
          <p:spPr>
            <a:xfrm>
              <a:off x="4661"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1"/>
            <p:cNvSpPr txBox="1"/>
            <p:nvPr/>
          </p:nvSpPr>
          <p:spPr>
            <a:xfrm>
              <a:off x="40477"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Findings</a:t>
              </a:r>
              <a:endParaRPr sz="1900" b="0">
                <a:solidFill>
                  <a:schemeClr val="dk2"/>
                </a:solidFill>
                <a:latin typeface="Arial"/>
                <a:ea typeface="Arial"/>
                <a:cs typeface="Arial"/>
                <a:sym typeface="Arial"/>
              </a:endParaRPr>
            </a:p>
          </p:txBody>
        </p:sp>
        <p:sp>
          <p:nvSpPr>
            <p:cNvPr id="883" name="Google Shape;883;p21"/>
            <p:cNvSpPr/>
            <p:nvPr/>
          </p:nvSpPr>
          <p:spPr>
            <a:xfrm>
              <a:off x="2246526"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1"/>
            <p:cNvSpPr txBox="1"/>
            <p:nvPr/>
          </p:nvSpPr>
          <p:spPr>
            <a:xfrm>
              <a:off x="2246526"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85" name="Google Shape;885;p21"/>
            <p:cNvSpPr/>
            <p:nvPr/>
          </p:nvSpPr>
          <p:spPr>
            <a:xfrm>
              <a:off x="2857944"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1"/>
            <p:cNvSpPr txBox="1"/>
            <p:nvPr/>
          </p:nvSpPr>
          <p:spPr>
            <a:xfrm>
              <a:off x="2893760"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Audit Report</a:t>
              </a:r>
              <a:endParaRPr sz="1900">
                <a:solidFill>
                  <a:schemeClr val="dk2"/>
                </a:solidFill>
                <a:latin typeface="Arial"/>
                <a:ea typeface="Arial"/>
                <a:cs typeface="Arial"/>
                <a:sym typeface="Arial"/>
              </a:endParaRPr>
            </a:p>
          </p:txBody>
        </p:sp>
        <p:sp>
          <p:nvSpPr>
            <p:cNvPr id="887" name="Google Shape;887;p21"/>
            <p:cNvSpPr/>
            <p:nvPr/>
          </p:nvSpPr>
          <p:spPr>
            <a:xfrm>
              <a:off x="5099809"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1"/>
            <p:cNvSpPr txBox="1"/>
            <p:nvPr/>
          </p:nvSpPr>
          <p:spPr>
            <a:xfrm>
              <a:off x="5099809"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89" name="Google Shape;889;p21"/>
            <p:cNvSpPr/>
            <p:nvPr/>
          </p:nvSpPr>
          <p:spPr>
            <a:xfrm>
              <a:off x="5711227"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1"/>
            <p:cNvSpPr txBox="1"/>
            <p:nvPr/>
          </p:nvSpPr>
          <p:spPr>
            <a:xfrm>
              <a:off x="5747043"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Corrective Action Request (CAR)</a:t>
              </a:r>
              <a:endParaRPr/>
            </a:p>
          </p:txBody>
        </p:sp>
        <p:sp>
          <p:nvSpPr>
            <p:cNvPr id="891" name="Google Shape;891;p21"/>
            <p:cNvSpPr/>
            <p:nvPr/>
          </p:nvSpPr>
          <p:spPr>
            <a:xfrm>
              <a:off x="7953092"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txBox="1"/>
            <p:nvPr/>
          </p:nvSpPr>
          <p:spPr>
            <a:xfrm>
              <a:off x="7953092"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93" name="Google Shape;893;p21"/>
            <p:cNvSpPr/>
            <p:nvPr/>
          </p:nvSpPr>
          <p:spPr>
            <a:xfrm>
              <a:off x="8564510"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1"/>
            <p:cNvSpPr txBox="1"/>
            <p:nvPr/>
          </p:nvSpPr>
          <p:spPr>
            <a:xfrm>
              <a:off x="8600326"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Decision</a:t>
              </a:r>
              <a:endParaRPr/>
            </a:p>
          </p:txBody>
        </p:sp>
      </p:grpSp>
      <p:sp>
        <p:nvSpPr>
          <p:cNvPr id="895" name="Google Shape;895;p21"/>
          <p:cNvSpPr txBox="1"/>
          <p:nvPr/>
        </p:nvSpPr>
        <p:spPr>
          <a:xfrm>
            <a:off x="6524312" y="3156192"/>
            <a:ext cx="2985300" cy="17547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Majeure ou mineure</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délais de mise en conformité</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rPr>
              <a:t>Statut</a:t>
            </a:r>
            <a:r>
              <a:rPr lang="en-US" sz="1800">
                <a:solidFill>
                  <a:schemeClr val="dk1"/>
                </a:solidFill>
                <a:latin typeface="Arial"/>
                <a:ea typeface="Arial"/>
                <a:cs typeface="Arial"/>
                <a:sym typeface="Arial"/>
              </a:rPr>
              <a:t> (ouvert ou fermé)</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Description de la non-conformité</a:t>
            </a:r>
            <a:endParaRPr/>
          </a:p>
        </p:txBody>
      </p:sp>
      <p:sp>
        <p:nvSpPr>
          <p:cNvPr id="896" name="Google Shape;896;p21"/>
          <p:cNvSpPr txBox="1"/>
          <p:nvPr/>
        </p:nvSpPr>
        <p:spPr>
          <a:xfrm>
            <a:off x="3648586" y="3113697"/>
            <a:ext cx="2875726"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Présentation systématique des résultats</a:t>
            </a:r>
            <a:endParaRPr/>
          </a:p>
        </p:txBody>
      </p:sp>
      <p:sp>
        <p:nvSpPr>
          <p:cNvPr id="897" name="Google Shape;897;p21"/>
          <p:cNvSpPr txBox="1"/>
          <p:nvPr/>
        </p:nvSpPr>
        <p:spPr>
          <a:xfrm>
            <a:off x="878730" y="3113697"/>
            <a:ext cx="2875726" cy="203132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Résultats de l'évaluation des critères d'audit</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Conformité ou non-conformité indiquée</a:t>
            </a:r>
            <a:endParaRPr/>
          </a:p>
        </p:txBody>
      </p:sp>
      <p:sp>
        <p:nvSpPr>
          <p:cNvPr id="898" name="Google Shape;898;p21"/>
          <p:cNvSpPr txBox="1"/>
          <p:nvPr/>
        </p:nvSpPr>
        <p:spPr>
          <a:xfrm>
            <a:off x="402426" y="1019847"/>
            <a:ext cx="108165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2"/>
                </a:solidFill>
              </a:rPr>
              <a:t>OC</a:t>
            </a:r>
            <a:r>
              <a:rPr lang="en-US" sz="2000" b="1">
                <a:solidFill>
                  <a:schemeClr val="dk2"/>
                </a:solidFill>
                <a:latin typeface="Arial"/>
                <a:ea typeface="Arial"/>
                <a:cs typeface="Arial"/>
                <a:sym typeface="Arial"/>
              </a:rPr>
              <a:t> applique la </a:t>
            </a:r>
            <a:r>
              <a:rPr lang="en-US" sz="2000" b="1" i="1">
                <a:solidFill>
                  <a:schemeClr val="dk2"/>
                </a:solidFill>
                <a:latin typeface="Arial"/>
                <a:ea typeface="Arial"/>
                <a:cs typeface="Arial"/>
                <a:sym typeface="Arial"/>
              </a:rPr>
              <a:t>section 11 de l'évaluation des exigences fondamentales FSC en matière de travail.</a:t>
            </a:r>
            <a:endParaRPr/>
          </a:p>
        </p:txBody>
      </p:sp>
      <p:sp>
        <p:nvSpPr>
          <p:cNvPr id="899" name="Google Shape;899;p21"/>
          <p:cNvSpPr txBox="1"/>
          <p:nvPr/>
        </p:nvSpPr>
        <p:spPr>
          <a:xfrm>
            <a:off x="9509760" y="3156192"/>
            <a:ext cx="2278067"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OC responsable de la décision de certification</a:t>
            </a:r>
            <a:endParaRPr/>
          </a:p>
        </p:txBody>
      </p:sp>
      <p:sp>
        <p:nvSpPr>
          <p:cNvPr id="900" name="Google Shape;900;p21"/>
          <p:cNvSpPr/>
          <p:nvPr/>
        </p:nvSpPr>
        <p:spPr>
          <a:xfrm>
            <a:off x="0" y="5525563"/>
            <a:ext cx="12192000" cy="1332437"/>
          </a:xfrm>
          <a:prstGeom prst="rect">
            <a:avLst/>
          </a:prstGeom>
          <a:gradFill>
            <a:gsLst>
              <a:gs pos="0">
                <a:schemeClr val="lt2"/>
              </a:gs>
              <a:gs pos="73000">
                <a:srgbClr val="FFFF00">
                  <a:alpha val="58823"/>
                </a:srgbClr>
              </a:gs>
              <a:gs pos="83000">
                <a:srgbClr val="FFFF00">
                  <a:alpha val="74901"/>
                </a:srgbClr>
              </a:gs>
              <a:gs pos="100000">
                <a:srgbClr val="FFFF00"/>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01" name="Google Shape;901;p21"/>
          <p:cNvSpPr txBox="1"/>
          <p:nvPr/>
        </p:nvSpPr>
        <p:spPr>
          <a:xfrm>
            <a:off x="402426" y="5884655"/>
            <a:ext cx="11182037"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chemeClr val="dk2"/>
                </a:solidFill>
                <a:latin typeface="Arial"/>
                <a:ea typeface="Arial"/>
                <a:cs typeface="Arial"/>
                <a:sym typeface="Arial"/>
              </a:rPr>
              <a:t>Les décisions de certification sont basées sur l'évaluation de la conformité à </a:t>
            </a:r>
            <a:r>
              <a:rPr lang="en-US" sz="2000" b="1" u="sng">
                <a:solidFill>
                  <a:schemeClr val="dk2"/>
                </a:solidFill>
                <a:latin typeface="Arial"/>
                <a:ea typeface="Arial"/>
                <a:cs typeface="Arial"/>
                <a:sym typeface="Arial"/>
              </a:rPr>
              <a:t>chaque exigence applicable. </a:t>
            </a:r>
            <a:endParaRPr sz="1800" b="1" u="sng">
              <a:solidFill>
                <a:schemeClr val="dk2"/>
              </a:solidFill>
              <a:latin typeface="Arial"/>
              <a:ea typeface="Arial"/>
              <a:cs typeface="Arial"/>
              <a:sym typeface="Arial"/>
            </a:endParaRPr>
          </a:p>
          <a:p>
            <a:pPr marL="0" marR="0" lvl="0" indent="0" algn="ctr" rtl="0">
              <a:spcBef>
                <a:spcPts val="0"/>
              </a:spcBef>
              <a:spcAft>
                <a:spcPts val="0"/>
              </a:spcAft>
              <a:buNone/>
            </a:pPr>
            <a:r>
              <a:rPr lang="en-US" sz="1800">
                <a:solidFill>
                  <a:schemeClr val="dk2"/>
                </a:solidFill>
                <a:latin typeface="Arial"/>
                <a:ea typeface="Arial"/>
                <a:cs typeface="Arial"/>
                <a:sym typeface="Arial"/>
              </a:rPr>
              <a:t>(Voir la clause 4.1 de la norme FSC-STD-20-011 V4-2) </a:t>
            </a:r>
            <a:br>
              <a:rPr lang="en-US" sz="1800" b="1">
                <a:solidFill>
                  <a:schemeClr val="dk2"/>
                </a:solidFill>
                <a:latin typeface="Arial"/>
                <a:ea typeface="Arial"/>
                <a:cs typeface="Arial"/>
                <a:sym typeface="Arial"/>
              </a:rPr>
            </a:br>
            <a:endParaRPr sz="1800" i="1">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2E39788-E0EE-EFF5-891C-DFFF9F4A2E76}"/>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pic>
        <p:nvPicPr>
          <p:cNvPr id="907" name="Google Shape;907;p22"/>
          <p:cNvPicPr preferRelativeResize="0">
            <a:picLocks noGrp="1"/>
          </p:cNvPicPr>
          <p:nvPr>
            <p:ph type="pic" idx="2"/>
          </p:nvPr>
        </p:nvPicPr>
        <p:blipFill rotWithShape="1">
          <a:blip r:embed="rId3">
            <a:alphaModFix/>
          </a:blip>
          <a:srcRect/>
          <a:stretch/>
        </p:blipFill>
        <p:spPr>
          <a:xfrm>
            <a:off x="-1" y="-1"/>
            <a:ext cx="12192000" cy="6858000"/>
          </a:xfrm>
          <a:prstGeom prst="rect">
            <a:avLst/>
          </a:prstGeom>
          <a:solidFill>
            <a:srgbClr val="D8D8D8"/>
          </a:solidFill>
          <a:ln>
            <a:noFill/>
          </a:ln>
        </p:spPr>
      </p:pic>
      <p:sp>
        <p:nvSpPr>
          <p:cNvPr id="908" name="Google Shape;908;p22"/>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909" name="Google Shape;909;p22"/>
          <p:cNvSpPr txBox="1">
            <a:spLocks noGrp="1"/>
          </p:cNvSpPr>
          <p:nvPr>
            <p:ph type="title"/>
          </p:nvPr>
        </p:nvSpPr>
        <p:spPr>
          <a:xfrm>
            <a:off x="94591" y="3612754"/>
            <a:ext cx="13898499"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ÉQUIVALENCE AVEC D'AUTRES SYSTÈMES</a:t>
            </a:r>
            <a:endParaRPr/>
          </a:p>
        </p:txBody>
      </p:sp>
      <p:sp>
        <p:nvSpPr>
          <p:cNvPr id="910" name="Google Shape;910;p22"/>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911" name="Google Shape;911;p22"/>
          <p:cNvSpPr txBox="1"/>
          <p:nvPr/>
        </p:nvSpPr>
        <p:spPr>
          <a:xfrm>
            <a:off x="10027920" y="6524625"/>
            <a:ext cx="196596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Belgique / Bart Holvoet </a:t>
            </a:r>
            <a:endParaRPr sz="1000">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23"/>
          <p:cNvSpPr txBox="1">
            <a:spLocks noGrp="1"/>
          </p:cNvSpPr>
          <p:nvPr>
            <p:ph type="title"/>
          </p:nvPr>
        </p:nvSpPr>
        <p:spPr>
          <a:xfrm>
            <a:off x="245805" y="401663"/>
            <a:ext cx="10455145" cy="400707"/>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Évaluations de l'équivalence avec les CLR</a:t>
            </a:r>
            <a:endParaRPr sz="3500" cap="none"/>
          </a:p>
        </p:txBody>
      </p:sp>
      <p:sp>
        <p:nvSpPr>
          <p:cNvPr id="918" name="Google Shape;918;p23"/>
          <p:cNvSpPr/>
          <p:nvPr/>
        </p:nvSpPr>
        <p:spPr>
          <a:xfrm>
            <a:off x="4180750" y="3782019"/>
            <a:ext cx="7544284" cy="2020576"/>
          </a:xfrm>
          <a:prstGeom prst="roundRect">
            <a:avLst>
              <a:gd name="adj" fmla="val 16331"/>
            </a:avLst>
          </a:prstGeom>
          <a:solidFill>
            <a:srgbClr val="FFFF66"/>
          </a:solidFill>
          <a:ln>
            <a:noFill/>
          </a:ln>
        </p:spPr>
        <p:txBody>
          <a:bodyPr spcFirstLastPara="1" wrap="square" lIns="135000" tIns="135000" rIns="135000" bIns="135000" anchor="ctr" anchorCtr="0">
            <a:noAutofit/>
          </a:bodyPr>
          <a:lstStyle/>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Possibilité de déroger aux exigences de la clause 11.3 de la norme STD-20-011 V4-2 si :</a:t>
            </a:r>
            <a:endParaRPr/>
          </a:p>
          <a:p>
            <a:pPr marL="351450" marR="0" lvl="2"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Programme approuvé par FSC et authenticité vérifiée</a:t>
            </a:r>
            <a:endParaRPr/>
          </a:p>
          <a:p>
            <a:pPr marL="351450" marR="0" lvl="2" indent="-69850" algn="l" rtl="0">
              <a:lnSpc>
                <a:spcPct val="100000"/>
              </a:lnSpc>
              <a:spcBef>
                <a:spcPts val="0"/>
              </a:spcBef>
              <a:spcAft>
                <a:spcPts val="0"/>
              </a:spcAft>
              <a:buClr>
                <a:schemeClr val="dk1"/>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Documenter les résultats et les conclusions dans les rapports d'évaluation </a:t>
            </a:r>
            <a:endParaRPr/>
          </a:p>
          <a:p>
            <a:pPr marL="173038" marR="0" lvl="1" indent="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3038" marR="0" lvl="1" indent="-173038"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Enregistrer tout changement de statut de l'attestation de conformité</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p:txBody>
      </p:sp>
      <p:sp>
        <p:nvSpPr>
          <p:cNvPr id="919" name="Google Shape;919;p23"/>
          <p:cNvSpPr txBox="1"/>
          <p:nvPr/>
        </p:nvSpPr>
        <p:spPr>
          <a:xfrm>
            <a:off x="0" y="918847"/>
            <a:ext cx="12191999"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accent1"/>
              </a:buClr>
              <a:buSzPts val="3200"/>
              <a:buFont typeface="Arial"/>
              <a:buNone/>
            </a:pPr>
            <a:r>
              <a:rPr lang="en-US" sz="3200" b="1" i="0" u="none" strike="noStrike" cap="none">
                <a:solidFill>
                  <a:schemeClr val="accent1"/>
                </a:solidFill>
                <a:latin typeface="Arial"/>
                <a:ea typeface="Arial"/>
                <a:cs typeface="Arial"/>
                <a:sym typeface="Arial"/>
              </a:rPr>
              <a:t>Système approuvé par le FSC = SA8000</a:t>
            </a:r>
            <a:endParaRPr sz="3200" b="0" i="0" u="none" strike="noStrike" cap="none">
              <a:solidFill>
                <a:schemeClr val="accent1"/>
              </a:solidFill>
              <a:latin typeface="Arial"/>
              <a:ea typeface="Arial"/>
              <a:cs typeface="Arial"/>
              <a:sym typeface="Arial"/>
            </a:endParaRPr>
          </a:p>
        </p:txBody>
      </p:sp>
      <p:sp>
        <p:nvSpPr>
          <p:cNvPr id="920" name="Google Shape;920;p23"/>
          <p:cNvSpPr/>
          <p:nvPr/>
        </p:nvSpPr>
        <p:spPr>
          <a:xfrm>
            <a:off x="245805" y="3742609"/>
            <a:ext cx="3236972" cy="2020576"/>
          </a:xfrm>
          <a:prstGeom prst="roundRect">
            <a:avLst>
              <a:gd name="adj" fmla="val 13760"/>
            </a:avLst>
          </a:prstGeom>
          <a:solidFill>
            <a:srgbClr val="FFFF00"/>
          </a:solidFill>
          <a:ln>
            <a:noFill/>
          </a:ln>
        </p:spPr>
        <p:txBody>
          <a:bodyPr spcFirstLastPara="1" wrap="square" lIns="135000" tIns="135000" rIns="135000" bIns="135000" anchor="ctr" anchorCtr="0">
            <a:noAutofit/>
          </a:bodyPr>
          <a:lstStyle/>
          <a:p>
            <a:pPr marL="0" marR="0" lvl="1" indent="0" algn="l" rtl="0">
              <a:lnSpc>
                <a:spcPct val="100000"/>
              </a:lnSpc>
              <a:spcBef>
                <a:spcPts val="0"/>
              </a:spcBef>
              <a:spcAft>
                <a:spcPts val="0"/>
              </a:spcAft>
              <a:buClr>
                <a:schemeClr val="dk2"/>
              </a:buClr>
              <a:buSzPts val="1600"/>
              <a:buFont typeface="Arial"/>
              <a:buNone/>
            </a:pPr>
            <a:r>
              <a:rPr lang="en-US" sz="1600" b="1" i="0" u="sng" strike="noStrike" cap="none">
                <a:solidFill>
                  <a:schemeClr val="dk2"/>
                </a:solidFill>
                <a:latin typeface="Arial"/>
                <a:ea typeface="Arial"/>
                <a:cs typeface="Arial"/>
                <a:sym typeface="Arial"/>
              </a:rPr>
              <a:t>Section 2</a:t>
            </a:r>
            <a:endParaRPr/>
          </a:p>
          <a:p>
            <a:pPr marL="0" marR="0" lvl="1" indent="0" algn="l" rtl="0">
              <a:lnSpc>
                <a:spcPct val="100000"/>
              </a:lnSpc>
              <a:spcBef>
                <a:spcPts val="0"/>
              </a:spcBef>
              <a:spcAft>
                <a:spcPts val="0"/>
              </a:spcAft>
              <a:buClr>
                <a:schemeClr val="dk2"/>
              </a:buClr>
              <a:buSzPts val="1600"/>
              <a:buFont typeface="Arial"/>
              <a:buNone/>
            </a:pPr>
            <a:r>
              <a:rPr lang="en-US" sz="1600" b="1" i="0" u="none" strike="noStrike" cap="none">
                <a:solidFill>
                  <a:schemeClr val="dk2"/>
                </a:solidFill>
                <a:latin typeface="Arial"/>
                <a:ea typeface="Arial"/>
                <a:cs typeface="Arial"/>
                <a:sym typeface="Arial"/>
              </a:rPr>
              <a:t>Exigences de l'organisme de certification</a:t>
            </a:r>
            <a:endParaRPr/>
          </a:p>
        </p:txBody>
      </p:sp>
      <p:sp>
        <p:nvSpPr>
          <p:cNvPr id="921" name="Google Shape;921;p23"/>
          <p:cNvSpPr/>
          <p:nvPr/>
        </p:nvSpPr>
        <p:spPr>
          <a:xfrm>
            <a:off x="245807" y="1726455"/>
            <a:ext cx="3236970" cy="1860200"/>
          </a:xfrm>
          <a:prstGeom prst="roundRect">
            <a:avLst>
              <a:gd name="adj" fmla="val 13760"/>
            </a:avLst>
          </a:prstGeom>
          <a:solidFill>
            <a:srgbClr val="285C4D"/>
          </a:solidFill>
          <a:ln>
            <a:noFill/>
          </a:ln>
        </p:spPr>
        <p:txBody>
          <a:bodyPr spcFirstLastPara="1" wrap="square" lIns="135000" tIns="135000" rIns="135000" bIns="135000" anchor="ctr" anchorCtr="0">
            <a:noAutofit/>
          </a:bodyPr>
          <a:lstStyle/>
          <a:p>
            <a:pPr marL="0" marR="0" lvl="1" indent="0" algn="l" rtl="0">
              <a:lnSpc>
                <a:spcPct val="100000"/>
              </a:lnSpc>
              <a:spcBef>
                <a:spcPts val="0"/>
              </a:spcBef>
              <a:spcAft>
                <a:spcPts val="0"/>
              </a:spcAft>
              <a:buClr>
                <a:srgbClr val="F1F8E8"/>
              </a:buClr>
              <a:buSzPts val="1600"/>
              <a:buFont typeface="Arial"/>
              <a:buNone/>
            </a:pPr>
            <a:r>
              <a:rPr lang="en-US" sz="1600" b="1" i="0" u="sng" strike="noStrike" cap="none">
                <a:solidFill>
                  <a:srgbClr val="F1F8E8"/>
                </a:solidFill>
                <a:latin typeface="Arial"/>
                <a:ea typeface="Arial"/>
                <a:cs typeface="Arial"/>
                <a:sym typeface="Arial"/>
              </a:rPr>
              <a:t>Section 1</a:t>
            </a:r>
            <a:endParaRPr/>
          </a:p>
          <a:p>
            <a:pPr marL="0" marR="0" lvl="1" indent="0" algn="l" rtl="0">
              <a:lnSpc>
                <a:spcPct val="100000"/>
              </a:lnSpc>
              <a:spcBef>
                <a:spcPts val="0"/>
              </a:spcBef>
              <a:spcAft>
                <a:spcPts val="0"/>
              </a:spcAft>
              <a:buClr>
                <a:srgbClr val="F1F8E8"/>
              </a:buClr>
              <a:buSzPts val="1600"/>
              <a:buFont typeface="Arial"/>
              <a:buNone/>
            </a:pPr>
            <a:r>
              <a:rPr lang="en-US" sz="1600" b="1" i="0" u="none" strike="noStrike" cap="none">
                <a:solidFill>
                  <a:srgbClr val="F1F8E8"/>
                </a:solidFill>
                <a:latin typeface="Arial"/>
                <a:ea typeface="Arial"/>
                <a:cs typeface="Arial"/>
                <a:sym typeface="Arial"/>
              </a:rPr>
              <a:t>Exigences relatives au titulaire du certificat</a:t>
            </a:r>
            <a:endParaRPr/>
          </a:p>
        </p:txBody>
      </p:sp>
      <p:sp>
        <p:nvSpPr>
          <p:cNvPr id="922" name="Google Shape;922;p23"/>
          <p:cNvSpPr/>
          <p:nvPr/>
        </p:nvSpPr>
        <p:spPr>
          <a:xfrm>
            <a:off x="4180750" y="1726654"/>
            <a:ext cx="7544284" cy="1860200"/>
          </a:xfrm>
          <a:prstGeom prst="roundRect">
            <a:avLst>
              <a:gd name="adj" fmla="val 16331"/>
            </a:avLst>
          </a:prstGeom>
          <a:solidFill>
            <a:srgbClr val="78BE20"/>
          </a:solidFill>
          <a:ln>
            <a:noFill/>
          </a:ln>
        </p:spPr>
        <p:txBody>
          <a:bodyPr spcFirstLastPara="1" wrap="square" lIns="135000" tIns="135000" rIns="135000" bIns="135000" anchor="ctr" anchorCtr="0">
            <a:noAutofit/>
          </a:bodyPr>
          <a:lstStyle/>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Vérification </a:t>
            </a:r>
            <a:r>
              <a:rPr lang="en-US" sz="1600">
                <a:solidFill>
                  <a:schemeClr val="lt2"/>
                </a:solidFill>
              </a:rPr>
              <a:t>approuvée par FSC</a:t>
            </a:r>
            <a:r>
              <a:rPr lang="en-US" sz="1600" b="0" i="0" u="none" strike="noStrike" cap="none">
                <a:solidFill>
                  <a:srgbClr val="F1F8E8"/>
                </a:solidFill>
                <a:latin typeface="Arial"/>
                <a:ea typeface="Arial"/>
                <a:cs typeface="Arial"/>
                <a:sym typeface="Arial"/>
              </a:rPr>
              <a:t> </a:t>
            </a:r>
            <a:r>
              <a:rPr lang="en-US" sz="1600">
                <a:solidFill>
                  <a:srgbClr val="F1F8E8"/>
                </a:solidFill>
              </a:rPr>
              <a:t>car</a:t>
            </a:r>
            <a:r>
              <a:rPr lang="en-US" sz="1600" b="0" i="0" u="none" strike="noStrike" cap="none">
                <a:solidFill>
                  <a:srgbClr val="F1F8E8"/>
                </a:solidFill>
                <a:latin typeface="Arial"/>
                <a:ea typeface="Arial"/>
                <a:cs typeface="Arial"/>
                <a:sym typeface="Arial"/>
              </a:rPr>
              <a:t> conformité aux CLR </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Exemption possible de la clause 1.6 de la STD-40-004 V3-1</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Dossiers mis à disposition</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Mise à jour de l'OC de tout changement/mise à jour de la conformité avec le </a:t>
            </a:r>
            <a:r>
              <a:rPr lang="en-US" sz="1600">
                <a:solidFill>
                  <a:srgbClr val="F1F8E8"/>
                </a:solidFill>
              </a:rPr>
              <a:t>systè</a:t>
            </a:r>
            <a:r>
              <a:rPr lang="en-US" sz="1600" b="0" i="0" u="none" strike="noStrike" cap="none">
                <a:solidFill>
                  <a:srgbClr val="F1F8E8"/>
                </a:solidFill>
                <a:latin typeface="Arial"/>
                <a:ea typeface="Arial"/>
                <a:cs typeface="Arial"/>
                <a:sym typeface="Arial"/>
              </a:rPr>
              <a:t>me</a:t>
            </a:r>
            <a:endParaRPr/>
          </a:p>
        </p:txBody>
      </p:sp>
      <p:sp>
        <p:nvSpPr>
          <p:cNvPr id="923" name="Google Shape;923;p23"/>
          <p:cNvSpPr/>
          <p:nvPr/>
        </p:nvSpPr>
        <p:spPr>
          <a:xfrm rot="5400000">
            <a:off x="3659575" y="2568308"/>
            <a:ext cx="325049" cy="176494"/>
          </a:xfrm>
          <a:prstGeom prst="triangle">
            <a:avLst>
              <a:gd name="adj" fmla="val 50000"/>
            </a:avLst>
          </a:prstGeom>
          <a:solidFill>
            <a:srgbClr val="285C4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013"/>
              <a:buFont typeface="Arial"/>
              <a:buNone/>
            </a:pPr>
            <a:endParaRPr sz="1013" b="0" i="0" u="none" strike="noStrike" cap="none">
              <a:solidFill>
                <a:srgbClr val="FFFFFF"/>
              </a:solidFill>
              <a:latin typeface="Arial"/>
              <a:ea typeface="Arial"/>
              <a:cs typeface="Arial"/>
              <a:sym typeface="Arial"/>
            </a:endParaRPr>
          </a:p>
        </p:txBody>
      </p:sp>
      <p:sp>
        <p:nvSpPr>
          <p:cNvPr id="924" name="Google Shape;924;p23"/>
          <p:cNvSpPr/>
          <p:nvPr/>
        </p:nvSpPr>
        <p:spPr>
          <a:xfrm rot="5400000">
            <a:off x="3669240" y="4704060"/>
            <a:ext cx="325049" cy="176494"/>
          </a:xfrm>
          <a:prstGeom prst="triangle">
            <a:avLst>
              <a:gd name="adj" fmla="val 50000"/>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013"/>
              <a:buFont typeface="Arial"/>
              <a:buNone/>
            </a:pPr>
            <a:endParaRPr sz="1013" b="0" i="0" u="none" strike="noStrike" cap="none">
              <a:solidFill>
                <a:schemeClr val="dk2"/>
              </a:solidFill>
              <a:latin typeface="Arial"/>
              <a:ea typeface="Arial"/>
              <a:cs typeface="Arial"/>
              <a:sym typeface="Arial"/>
            </a:endParaRPr>
          </a:p>
        </p:txBody>
      </p:sp>
      <p:sp>
        <p:nvSpPr>
          <p:cNvPr id="925" name="Google Shape;925;p23"/>
          <p:cNvSpPr txBox="1"/>
          <p:nvPr/>
        </p:nvSpPr>
        <p:spPr>
          <a:xfrm>
            <a:off x="0" y="5997760"/>
            <a:ext cx="1162255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chemeClr val="dk1"/>
                </a:solidFill>
                <a:latin typeface="Arial"/>
                <a:ea typeface="Arial"/>
                <a:cs typeface="Arial"/>
                <a:sym typeface="Arial"/>
              </a:rPr>
              <a:t>Source : FSC-ADVICE-40-004-24 et FSC-ADVICE-20-011-16 </a:t>
            </a:r>
            <a:r>
              <a:rPr lang="en-US" sz="1800" b="1" u="sng"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FSC-ADVICE-40-004-24 </a:t>
            </a:r>
            <a:r>
              <a:rPr lang="en-US" sz="1800" b="1" dirty="0">
                <a:solidFill>
                  <a:schemeClr val="dk1"/>
                </a:solidFill>
                <a:latin typeface="Arial"/>
                <a:ea typeface="Arial"/>
                <a:cs typeface="Arial"/>
                <a:sym typeface="Arial"/>
              </a:rPr>
              <a:t>et </a:t>
            </a:r>
            <a:r>
              <a:rPr lang="en-US" sz="1800" b="1"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FSC-ADVICE-20-011-16</a:t>
            </a:r>
            <a:endParaRPr sz="1800" dirty="0">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pic>
        <p:nvPicPr>
          <p:cNvPr id="931" name="Google Shape;931;p24"/>
          <p:cNvPicPr preferRelativeResize="0">
            <a:picLocks noGrp="1"/>
          </p:cNvPicPr>
          <p:nvPr>
            <p:ph type="pic" idx="2"/>
          </p:nvPr>
        </p:nvPicPr>
        <p:blipFill rotWithShape="1">
          <a:blip r:embed="rId3">
            <a:alphaModFix/>
          </a:blip>
          <a:srcRect/>
          <a:stretch/>
        </p:blipFill>
        <p:spPr>
          <a:xfrm>
            <a:off x="-1" y="-1"/>
            <a:ext cx="12192000" cy="6858000"/>
          </a:xfrm>
          <a:prstGeom prst="rect">
            <a:avLst/>
          </a:prstGeom>
          <a:solidFill>
            <a:srgbClr val="D8D8D8"/>
          </a:solidFill>
          <a:ln>
            <a:noFill/>
          </a:ln>
        </p:spPr>
      </p:pic>
      <p:sp>
        <p:nvSpPr>
          <p:cNvPr id="932" name="Google Shape;932;p24"/>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933" name="Google Shape;933;p24"/>
          <p:cNvSpPr txBox="1">
            <a:spLocks noGrp="1"/>
          </p:cNvSpPr>
          <p:nvPr>
            <p:ph type="title"/>
          </p:nvPr>
        </p:nvSpPr>
        <p:spPr>
          <a:xfrm>
            <a:off x="283779" y="3675816"/>
            <a:ext cx="12286594"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EXTERNALISATION</a:t>
            </a:r>
            <a:endParaRPr/>
          </a:p>
        </p:txBody>
      </p:sp>
      <p:sp>
        <p:nvSpPr>
          <p:cNvPr id="934" name="Google Shape;934;p24"/>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935" name="Google Shape;935;p24"/>
          <p:cNvSpPr txBox="1"/>
          <p:nvPr/>
        </p:nvSpPr>
        <p:spPr>
          <a:xfrm>
            <a:off x="10027920" y="6524625"/>
            <a:ext cx="196596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Belgique / Bart Holvoet </a:t>
            </a:r>
            <a:endParaRPr sz="1000">
              <a:solidFill>
                <a:schemeClr val="lt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1" name="Google Shape;941;p2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&amp; Contractants</a:t>
            </a:r>
            <a:endParaRPr sz="3500"/>
          </a:p>
        </p:txBody>
      </p:sp>
      <p:sp>
        <p:nvSpPr>
          <p:cNvPr id="942" name="Google Shape;942;p25"/>
          <p:cNvSpPr txBox="1">
            <a:spLocks noGrp="1"/>
          </p:cNvSpPr>
          <p:nvPr>
            <p:ph type="body" idx="1"/>
          </p:nvPr>
        </p:nvSpPr>
        <p:spPr>
          <a:xfrm>
            <a:off x="5739050" y="3249925"/>
            <a:ext cx="5885400" cy="1643400"/>
          </a:xfrm>
          <a:prstGeom prst="rect">
            <a:avLst/>
          </a:prstGeom>
          <a:noFill/>
          <a:ln>
            <a:noFill/>
          </a:ln>
        </p:spPr>
        <p:txBody>
          <a:bodyPr spcFirstLastPara="1" wrap="square" lIns="0" tIns="0" rIns="0" bIns="0" anchor="t" anchorCtr="0">
            <a:noAutofit/>
          </a:bodyPr>
          <a:lstStyle/>
          <a:p>
            <a:pPr marL="285750" lvl="0" indent="-285750" algn="l" rtl="0">
              <a:lnSpc>
                <a:spcPct val="100000"/>
              </a:lnSpc>
              <a:spcBef>
                <a:spcPts val="0"/>
              </a:spcBef>
              <a:spcAft>
                <a:spcPts val="0"/>
              </a:spcAft>
              <a:buClr>
                <a:schemeClr val="dk2"/>
              </a:buClr>
              <a:buSzPts val="2400"/>
              <a:buFont typeface="Arial"/>
              <a:buChar char="•"/>
            </a:pPr>
            <a:r>
              <a:rPr lang="en-US" sz="2400"/>
              <a:t>Comment appliquer les CLR (Section 7 de la STD-40-004 V3-1) pour les contractants non certifiés FSC avec des contrats d'externalisation (Section 13) ?</a:t>
            </a:r>
            <a:endParaRPr/>
          </a:p>
          <a:p>
            <a:pPr marL="0" lvl="0" indent="0" algn="l" rtl="0">
              <a:lnSpc>
                <a:spcPct val="100000"/>
              </a:lnSpc>
              <a:spcBef>
                <a:spcPts val="600"/>
              </a:spcBef>
              <a:spcAft>
                <a:spcPts val="0"/>
              </a:spcAft>
              <a:buClr>
                <a:schemeClr val="dk2"/>
              </a:buClr>
              <a:buSzPts val="2400"/>
              <a:buNone/>
            </a:pPr>
            <a:endParaRPr sz="2400"/>
          </a:p>
        </p:txBody>
      </p:sp>
      <p:grpSp>
        <p:nvGrpSpPr>
          <p:cNvPr id="943" name="Google Shape;943;p25"/>
          <p:cNvGrpSpPr/>
          <p:nvPr/>
        </p:nvGrpSpPr>
        <p:grpSpPr>
          <a:xfrm>
            <a:off x="95927" y="879186"/>
            <a:ext cx="5406304" cy="5406303"/>
            <a:chOff x="2336847" y="2766"/>
            <a:chExt cx="5406304" cy="5406303"/>
          </a:xfrm>
        </p:grpSpPr>
        <p:sp>
          <p:nvSpPr>
            <p:cNvPr id="944" name="Google Shape;944;p25"/>
            <p:cNvSpPr/>
            <p:nvPr/>
          </p:nvSpPr>
          <p:spPr>
            <a:xfrm>
              <a:off x="4289414"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5"/>
            <p:cNvSpPr txBox="1"/>
            <p:nvPr/>
          </p:nvSpPr>
          <p:spPr>
            <a:xfrm>
              <a:off x="4509255"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CH</a:t>
              </a:r>
              <a:endParaRPr/>
            </a:p>
          </p:txBody>
        </p:sp>
        <p:sp>
          <p:nvSpPr>
            <p:cNvPr id="946" name="Google Shape;946;p25"/>
            <p:cNvSpPr/>
            <p:nvPr/>
          </p:nvSpPr>
          <p:spPr>
            <a:xfrm rot="-5400000">
              <a:off x="4814302" y="1716232"/>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5"/>
            <p:cNvSpPr txBox="1"/>
            <p:nvPr/>
          </p:nvSpPr>
          <p:spPr>
            <a:xfrm rot="-5400000">
              <a:off x="5028715" y="1718350"/>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48" name="Google Shape;948;p25"/>
            <p:cNvSpPr/>
            <p:nvPr/>
          </p:nvSpPr>
          <p:spPr>
            <a:xfrm>
              <a:off x="4289414" y="2766"/>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5"/>
            <p:cNvSpPr txBox="1"/>
            <p:nvPr/>
          </p:nvSpPr>
          <p:spPr>
            <a:xfrm>
              <a:off x="4509255" y="222607"/>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sp>
          <p:nvSpPr>
            <p:cNvPr id="950" name="Google Shape;950;p25"/>
            <p:cNvSpPr/>
            <p:nvPr/>
          </p:nvSpPr>
          <p:spPr>
            <a:xfrm>
              <a:off x="5790585" y="2692515"/>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5"/>
            <p:cNvSpPr txBox="1"/>
            <p:nvPr/>
          </p:nvSpPr>
          <p:spPr>
            <a:xfrm>
              <a:off x="6004998" y="2694633"/>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52" name="Google Shape;952;p25"/>
            <p:cNvSpPr/>
            <p:nvPr/>
          </p:nvSpPr>
          <p:spPr>
            <a:xfrm>
              <a:off x="6241980"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5"/>
            <p:cNvSpPr txBox="1"/>
            <p:nvPr/>
          </p:nvSpPr>
          <p:spPr>
            <a:xfrm>
              <a:off x="6461821"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sp>
          <p:nvSpPr>
            <p:cNvPr id="954" name="Google Shape;954;p25"/>
            <p:cNvSpPr/>
            <p:nvPr/>
          </p:nvSpPr>
          <p:spPr>
            <a:xfrm rot="5400000">
              <a:off x="4814302" y="3668798"/>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5"/>
            <p:cNvSpPr txBox="1"/>
            <p:nvPr/>
          </p:nvSpPr>
          <p:spPr>
            <a:xfrm rot="5400000">
              <a:off x="5028715" y="3670916"/>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56" name="Google Shape;956;p25"/>
            <p:cNvSpPr/>
            <p:nvPr/>
          </p:nvSpPr>
          <p:spPr>
            <a:xfrm>
              <a:off x="4289414" y="3907898"/>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5"/>
            <p:cNvSpPr txBox="1"/>
            <p:nvPr/>
          </p:nvSpPr>
          <p:spPr>
            <a:xfrm>
              <a:off x="4509255" y="4127739"/>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sp>
          <p:nvSpPr>
            <p:cNvPr id="958" name="Google Shape;958;p25"/>
            <p:cNvSpPr/>
            <p:nvPr/>
          </p:nvSpPr>
          <p:spPr>
            <a:xfrm rot="10800000">
              <a:off x="3838019" y="2692515"/>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5"/>
            <p:cNvSpPr txBox="1"/>
            <p:nvPr/>
          </p:nvSpPr>
          <p:spPr>
            <a:xfrm>
              <a:off x="4052431" y="2694633"/>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60" name="Google Shape;960;p25"/>
            <p:cNvSpPr/>
            <p:nvPr/>
          </p:nvSpPr>
          <p:spPr>
            <a:xfrm>
              <a:off x="2336847"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5"/>
            <p:cNvSpPr txBox="1"/>
            <p:nvPr/>
          </p:nvSpPr>
          <p:spPr>
            <a:xfrm>
              <a:off x="2556688"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sz="1400">
                  <a:solidFill>
                    <a:schemeClr val="lt1"/>
                  </a:solidFill>
                  <a:latin typeface="Arial"/>
                  <a:ea typeface="Arial"/>
                  <a:cs typeface="Arial"/>
                  <a:sym typeface="Arial"/>
                </a:rPr>
                <a:t>Outsourcer</a:t>
              </a:r>
              <a:endParaRPr/>
            </a:p>
          </p:txBody>
        </p:sp>
      </p:grpSp>
      <p:pic>
        <p:nvPicPr>
          <p:cNvPr id="962" name="Google Shape;962;p25" descr="Users with solid fill"/>
          <p:cNvPicPr preferRelativeResize="0"/>
          <p:nvPr/>
        </p:nvPicPr>
        <p:blipFill rotWithShape="1">
          <a:blip r:embed="rId3">
            <a:alphaModFix/>
          </a:blip>
          <a:srcRect/>
          <a:stretch/>
        </p:blipFill>
        <p:spPr>
          <a:xfrm>
            <a:off x="2373697" y="3583142"/>
            <a:ext cx="914400" cy="914400"/>
          </a:xfrm>
          <a:prstGeom prst="rect">
            <a:avLst/>
          </a:prstGeom>
          <a:noFill/>
          <a:ln>
            <a:noFill/>
          </a:ln>
        </p:spPr>
      </p:pic>
      <p:pic>
        <p:nvPicPr>
          <p:cNvPr id="963" name="Google Shape;963;p25" descr="Users with solid fill"/>
          <p:cNvPicPr preferRelativeResize="0"/>
          <p:nvPr/>
        </p:nvPicPr>
        <p:blipFill rotWithShape="1">
          <a:blip r:embed="rId3">
            <a:alphaModFix/>
          </a:blip>
          <a:srcRect/>
          <a:stretch/>
        </p:blipFill>
        <p:spPr>
          <a:xfrm>
            <a:off x="377471" y="3576314"/>
            <a:ext cx="914400" cy="914400"/>
          </a:xfrm>
          <a:prstGeom prst="rect">
            <a:avLst/>
          </a:prstGeom>
          <a:noFill/>
          <a:ln>
            <a:noFill/>
          </a:ln>
        </p:spPr>
      </p:pic>
      <p:pic>
        <p:nvPicPr>
          <p:cNvPr id="964" name="Google Shape;964;p25" descr="Users with solid fill"/>
          <p:cNvPicPr preferRelativeResize="0"/>
          <p:nvPr/>
        </p:nvPicPr>
        <p:blipFill rotWithShape="1">
          <a:blip r:embed="rId3">
            <a:alphaModFix/>
          </a:blip>
          <a:srcRect/>
          <a:stretch/>
        </p:blipFill>
        <p:spPr>
          <a:xfrm>
            <a:off x="2373697" y="5438965"/>
            <a:ext cx="914400" cy="914400"/>
          </a:xfrm>
          <a:prstGeom prst="rect">
            <a:avLst/>
          </a:prstGeom>
          <a:noFill/>
          <a:ln>
            <a:noFill/>
          </a:ln>
        </p:spPr>
      </p:pic>
      <p:pic>
        <p:nvPicPr>
          <p:cNvPr id="965" name="Google Shape;965;p25" descr="Users with solid fill"/>
          <p:cNvPicPr preferRelativeResize="0"/>
          <p:nvPr/>
        </p:nvPicPr>
        <p:blipFill rotWithShape="1">
          <a:blip r:embed="rId3">
            <a:alphaModFix/>
          </a:blip>
          <a:srcRect/>
          <a:stretch/>
        </p:blipFill>
        <p:spPr>
          <a:xfrm>
            <a:off x="2341880" y="1624125"/>
            <a:ext cx="914400" cy="914400"/>
          </a:xfrm>
          <a:prstGeom prst="rect">
            <a:avLst/>
          </a:prstGeom>
          <a:noFill/>
          <a:ln>
            <a:noFill/>
          </a:ln>
        </p:spPr>
      </p:pic>
      <p:pic>
        <p:nvPicPr>
          <p:cNvPr id="966" name="Google Shape;966;p25" descr="Users with solid fill"/>
          <p:cNvPicPr preferRelativeResize="0"/>
          <p:nvPr/>
        </p:nvPicPr>
        <p:blipFill rotWithShape="1">
          <a:blip r:embed="rId3">
            <a:alphaModFix/>
          </a:blip>
          <a:srcRect/>
          <a:stretch/>
        </p:blipFill>
        <p:spPr>
          <a:xfrm>
            <a:off x="4276717" y="3614472"/>
            <a:ext cx="914400" cy="914400"/>
          </a:xfrm>
          <a:prstGeom prst="rect">
            <a:avLst/>
          </a:prstGeom>
          <a:noFill/>
          <a:ln>
            <a:noFill/>
          </a:ln>
        </p:spPr>
      </p:pic>
      <p:grpSp>
        <p:nvGrpSpPr>
          <p:cNvPr id="967" name="Google Shape;967;p25"/>
          <p:cNvGrpSpPr/>
          <p:nvPr/>
        </p:nvGrpSpPr>
        <p:grpSpPr>
          <a:xfrm>
            <a:off x="5627018" y="1084335"/>
            <a:ext cx="6109334" cy="1477328"/>
            <a:chOff x="5627018" y="1084335"/>
            <a:chExt cx="6109334" cy="1477328"/>
          </a:xfrm>
        </p:grpSpPr>
        <p:sp>
          <p:nvSpPr>
            <p:cNvPr id="968" name="Google Shape;968;p25"/>
            <p:cNvSpPr txBox="1"/>
            <p:nvPr/>
          </p:nvSpPr>
          <p:spPr>
            <a:xfrm>
              <a:off x="5789047" y="1084335"/>
              <a:ext cx="5736962" cy="1477328"/>
            </a:xfrm>
            <a:prstGeom prst="rect">
              <a:avLst/>
            </a:prstGeom>
            <a:noFill/>
            <a:ln w="57150" cap="flat" cmpd="sng">
              <a:solidFill>
                <a:schemeClr val="accent1"/>
              </a:solidFill>
              <a:prstDash val="dash"/>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endParaRPr sz="1800" i="1">
                <a:solidFill>
                  <a:schemeClr val="dk1"/>
                </a:solidFill>
                <a:latin typeface="Arial"/>
                <a:ea typeface="Arial"/>
                <a:cs typeface="Arial"/>
                <a:sym typeface="Arial"/>
              </a:endParaRPr>
            </a:p>
            <a:p>
              <a:pPr marL="0" marR="0" lvl="0" indent="0" algn="l" rtl="0">
                <a:spcBef>
                  <a:spcPts val="0"/>
                </a:spcBef>
                <a:spcAft>
                  <a:spcPts val="0"/>
                </a:spcAft>
                <a:buNone/>
              </a:pPr>
              <a:endParaRPr sz="1800" i="1">
                <a:solidFill>
                  <a:schemeClr val="dk1"/>
                </a:solidFill>
                <a:latin typeface="Arial"/>
                <a:ea typeface="Arial"/>
                <a:cs typeface="Arial"/>
                <a:sym typeface="Arial"/>
              </a:endParaRPr>
            </a:p>
            <a:p>
              <a:pPr marL="0" marR="0" lvl="0" indent="0" algn="l" rtl="0">
                <a:spcBef>
                  <a:spcPts val="0"/>
                </a:spcBef>
                <a:spcAft>
                  <a:spcPts val="0"/>
                </a:spcAft>
                <a:buNone/>
              </a:pPr>
              <a:r>
                <a:rPr lang="en-US" sz="1800" b="1">
                  <a:solidFill>
                    <a:schemeClr val="accent1"/>
                  </a:solidFill>
                  <a:latin typeface="Arial"/>
                  <a:ea typeface="Arial"/>
                  <a:cs typeface="Arial"/>
                  <a:sym typeface="Arial"/>
                </a:rPr>
                <a:t>13.1 </a:t>
              </a:r>
              <a:r>
                <a:rPr lang="en-US" sz="1800" i="1">
                  <a:solidFill>
                    <a:schemeClr val="dk1"/>
                  </a:solidFill>
                  <a:latin typeface="Arial"/>
                  <a:ea typeface="Arial"/>
                  <a:cs typeface="Arial"/>
                  <a:sym typeface="Arial"/>
                </a:rPr>
                <a:t>L'organisation peut sous-traiter des activités relevant de son certificat à des </a:t>
              </a:r>
              <a:r>
                <a:rPr lang="en-US" sz="1800" b="1" i="1">
                  <a:solidFill>
                    <a:schemeClr val="dk1"/>
                  </a:solidFill>
                  <a:latin typeface="Arial"/>
                  <a:ea typeface="Arial"/>
                  <a:cs typeface="Arial"/>
                  <a:sym typeface="Arial"/>
                </a:rPr>
                <a:t>contractants </a:t>
              </a:r>
              <a:r>
                <a:rPr lang="en-US" sz="1800" i="1">
                  <a:solidFill>
                    <a:schemeClr val="dk1"/>
                  </a:solidFill>
                  <a:latin typeface="Arial"/>
                  <a:ea typeface="Arial"/>
                  <a:cs typeface="Arial"/>
                  <a:sym typeface="Arial"/>
                </a:rPr>
                <a:t>certifiés FSC-CoC et/ou </a:t>
              </a:r>
              <a:r>
                <a:rPr lang="en-US" sz="1800" b="1" i="1">
                  <a:solidFill>
                    <a:schemeClr val="dk1"/>
                  </a:solidFill>
                  <a:latin typeface="Arial"/>
                  <a:ea typeface="Arial"/>
                  <a:cs typeface="Arial"/>
                  <a:sym typeface="Arial"/>
                </a:rPr>
                <a:t>non certifiés FSC-CoC.</a:t>
              </a:r>
              <a:endParaRPr/>
            </a:p>
          </p:txBody>
        </p:sp>
        <p:sp>
          <p:nvSpPr>
            <p:cNvPr id="969" name="Google Shape;969;p25"/>
            <p:cNvSpPr txBox="1"/>
            <p:nvPr/>
          </p:nvSpPr>
          <p:spPr>
            <a:xfrm>
              <a:off x="5627018" y="1225986"/>
              <a:ext cx="6109334"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i="0" u="none" strike="noStrike" cap="none">
                  <a:solidFill>
                    <a:srgbClr val="78BE20"/>
                  </a:solidFill>
                  <a:latin typeface="Arial"/>
                  <a:ea typeface="Arial"/>
                  <a:cs typeface="Arial"/>
                  <a:sym typeface="Arial"/>
                </a:rPr>
                <a:t>FSC-STD-40-004</a:t>
              </a:r>
              <a:br>
                <a:rPr lang="en-US" sz="2400" b="1" i="0" u="none" strike="noStrike" cap="none">
                  <a:solidFill>
                    <a:srgbClr val="78BE20"/>
                  </a:solidFill>
                  <a:latin typeface="Arial"/>
                  <a:ea typeface="Arial"/>
                  <a:cs typeface="Arial"/>
                  <a:sym typeface="Arial"/>
                </a:rPr>
              </a:br>
              <a:endParaRPr sz="1800" i="1">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rgbClr val="78BE20"/>
                  </a:solidFill>
                  <a:latin typeface="Arial"/>
                  <a:ea typeface="Arial"/>
                  <a:cs typeface="Arial"/>
                  <a:sym typeface="Arial"/>
                </a:rPr>
                <a:t> </a:t>
              </a:r>
              <a:endParaRPr sz="1800" b="1" i="1" u="none" strike="noStrike" cap="none">
                <a:solidFill>
                  <a:srgbClr val="FFFFFF"/>
                </a:solidFill>
                <a:latin typeface="Arial"/>
                <a:ea typeface="Arial"/>
                <a:cs typeface="Arial"/>
                <a:sym typeface="Arial"/>
              </a:endParaRPr>
            </a:p>
          </p:txBody>
        </p:sp>
      </p:grpSp>
      <p:sp>
        <p:nvSpPr>
          <p:cNvPr id="970" name="Google Shape;970;p25"/>
          <p:cNvSpPr txBox="1"/>
          <p:nvPr/>
        </p:nvSpPr>
        <p:spPr>
          <a:xfrm>
            <a:off x="3683000" y="4893350"/>
            <a:ext cx="9189797" cy="1107996"/>
          </a:xfrm>
          <a:prstGeom prst="rect">
            <a:avLst/>
          </a:prstGeom>
          <a:noFill/>
          <a:ln>
            <a:noFill/>
          </a:ln>
        </p:spPr>
        <p:txBody>
          <a:bodyPr spcFirstLastPara="1" wrap="square" lIns="91425" tIns="45700" rIns="91425" bIns="45700" anchor="t" anchorCtr="0">
            <a:spAutoFit/>
          </a:bodyPr>
          <a:lstStyle/>
          <a:p>
            <a:pPr marL="285750" marR="0" lvl="0" indent="-171450" algn="l" rtl="0">
              <a:spcBef>
                <a:spcPts val="0"/>
              </a:spcBef>
              <a:spcAft>
                <a:spcPts val="0"/>
              </a:spcAft>
              <a:buClr>
                <a:schemeClr val="dk1"/>
              </a:buClr>
              <a:buSzPts val="1800"/>
              <a:buFont typeface="Arial"/>
              <a:buNone/>
            </a:pPr>
            <a:endParaRPr sz="1800" b="1">
              <a:solidFill>
                <a:schemeClr val="dk1"/>
              </a:solidFill>
              <a:latin typeface="Arial"/>
              <a:ea typeface="Arial"/>
              <a:cs typeface="Arial"/>
              <a:sym typeface="Arial"/>
            </a:endParaRPr>
          </a:p>
          <a:p>
            <a:pPr marL="0" marR="0" lvl="0" indent="0" algn="l" rtl="0">
              <a:spcBef>
                <a:spcPts val="0"/>
              </a:spcBef>
              <a:spcAft>
                <a:spcPts val="0"/>
              </a:spcAft>
              <a:buNone/>
            </a:pPr>
            <a:r>
              <a:rPr lang="en-US" sz="2400" b="1">
                <a:solidFill>
                  <a:schemeClr val="dk1"/>
                </a:solidFill>
                <a:latin typeface="Arial"/>
                <a:ea typeface="Arial"/>
                <a:cs typeface="Arial"/>
                <a:sym typeface="Arial"/>
              </a:rPr>
              <a:t>	Projet de consultation 🡪 🡪 FSC-ADVICE-40-004-23 FSC- ADVICE-20-011-16</a:t>
            </a:r>
            <a:endParaRPr sz="1800" b="1">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5EFC731D-3CDF-3452-8E45-81B9143C7DCF}"/>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67"/>
                                        </p:tgtEl>
                                        <p:attrNameLst>
                                          <p:attrName>style.visibility</p:attrName>
                                        </p:attrNameLst>
                                      </p:cBhvr>
                                      <p:to>
                                        <p:strVal val="visible"/>
                                      </p:to>
                                    </p:set>
                                    <p:anim calcmode="lin" valueType="num">
                                      <p:cBhvr additive="base">
                                        <p:cTn id="7" dur="500"/>
                                        <p:tgtEl>
                                          <p:spTgt spid="967"/>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42">
                                            <p:txEl>
                                              <p:pRg st="0" end="0"/>
                                            </p:txEl>
                                          </p:spTgt>
                                        </p:tgtEl>
                                        <p:attrNameLst>
                                          <p:attrName>style.visibility</p:attrName>
                                        </p:attrNameLst>
                                      </p:cBhvr>
                                      <p:to>
                                        <p:strVal val="visible"/>
                                      </p:to>
                                    </p:set>
                                    <p:animEffect transition="in" filter="fade">
                                      <p:cBhvr>
                                        <p:cTn id="11" dur="1000"/>
                                        <p:tgtEl>
                                          <p:spTgt spid="942">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942">
                                            <p:txEl>
                                              <p:pRg st="1" end="1"/>
                                            </p:txEl>
                                          </p:spTgt>
                                        </p:tgtEl>
                                        <p:attrNameLst>
                                          <p:attrName>style.visibility</p:attrName>
                                        </p:attrNameLst>
                                      </p:cBhvr>
                                      <p:to>
                                        <p:strVal val="visible"/>
                                      </p:to>
                                    </p:set>
                                    <p:animEffect transition="in" filter="fade">
                                      <p:cBhvr>
                                        <p:cTn id="15" dur="1000"/>
                                        <p:tgtEl>
                                          <p:spTgt spid="942">
                                            <p:txEl>
                                              <p:pRg st="1" end="1"/>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970"/>
                                        </p:tgtEl>
                                        <p:attrNameLst>
                                          <p:attrName>style.visibility</p:attrName>
                                        </p:attrNameLst>
                                      </p:cBhvr>
                                      <p:to>
                                        <p:strVal val="visible"/>
                                      </p:to>
                                    </p:set>
                                    <p:animEffect transition="in" filter="fade">
                                      <p:cBhvr>
                                        <p:cTn id="19" dur="1000"/>
                                        <p:tgtEl>
                                          <p:spTgt spid="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p26"/>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et contractants </a:t>
            </a:r>
            <a:br>
              <a:rPr lang="en-US" sz="3500"/>
            </a:br>
            <a:r>
              <a:rPr lang="en-US" sz="3500" b="0">
                <a:latin typeface="Arial"/>
                <a:ea typeface="Arial"/>
                <a:cs typeface="Arial"/>
                <a:sym typeface="Arial"/>
              </a:rPr>
              <a:t>(AVIS-40-004-23 V2-0)</a:t>
            </a:r>
            <a:endParaRPr sz="3500" b="0" cap="none">
              <a:latin typeface="Arial"/>
              <a:ea typeface="Arial"/>
              <a:cs typeface="Arial"/>
              <a:sym typeface="Arial"/>
            </a:endParaRPr>
          </a:p>
        </p:txBody>
      </p:sp>
      <p:sp>
        <p:nvSpPr>
          <p:cNvPr id="979" name="Google Shape;979;p26"/>
          <p:cNvSpPr/>
          <p:nvPr/>
        </p:nvSpPr>
        <p:spPr>
          <a:xfrm>
            <a:off x="334962" y="1574800"/>
            <a:ext cx="5761038" cy="622300"/>
          </a:xfrm>
          <a:prstGeom prst="roundRect">
            <a:avLst>
              <a:gd name="adj" fmla="val 16667"/>
            </a:avLst>
          </a:prstGeom>
          <a:solidFill>
            <a:schemeClr val="accent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Organisation </a:t>
            </a:r>
            <a:endParaRPr sz="1800" b="1">
              <a:solidFill>
                <a:schemeClr val="lt1"/>
              </a:solidFill>
              <a:latin typeface="Arial"/>
              <a:ea typeface="Arial"/>
              <a:cs typeface="Arial"/>
              <a:sym typeface="Arial"/>
            </a:endParaRPr>
          </a:p>
        </p:txBody>
      </p:sp>
      <p:sp>
        <p:nvSpPr>
          <p:cNvPr id="980" name="Google Shape;980;p26"/>
          <p:cNvSpPr/>
          <p:nvPr/>
        </p:nvSpPr>
        <p:spPr>
          <a:xfrm>
            <a:off x="6303962" y="1574800"/>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Organisme de certification </a:t>
            </a:r>
            <a:endParaRPr sz="1800" b="1">
              <a:solidFill>
                <a:schemeClr val="dk2"/>
              </a:solidFill>
              <a:latin typeface="Arial"/>
              <a:ea typeface="Arial"/>
              <a:cs typeface="Arial"/>
              <a:sym typeface="Arial"/>
            </a:endParaRPr>
          </a:p>
        </p:txBody>
      </p:sp>
      <p:sp>
        <p:nvSpPr>
          <p:cNvPr id="981" name="Google Shape;981;p26"/>
          <p:cNvSpPr/>
          <p:nvPr/>
        </p:nvSpPr>
        <p:spPr>
          <a:xfrm>
            <a:off x="334962" y="2459312"/>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Les conditions de l'</a:t>
            </a:r>
            <a:r>
              <a:rPr lang="en-US" sz="1800" b="1">
                <a:solidFill>
                  <a:schemeClr val="lt1"/>
                </a:solidFill>
                <a:latin typeface="Arial"/>
                <a:ea typeface="Arial"/>
                <a:cs typeface="Arial"/>
                <a:sym typeface="Arial"/>
              </a:rPr>
              <a:t>accord d'externalisation </a:t>
            </a:r>
            <a:r>
              <a:rPr lang="en-US" sz="1800">
                <a:solidFill>
                  <a:schemeClr val="lt1"/>
                </a:solidFill>
                <a:latin typeface="Arial"/>
                <a:ea typeface="Arial"/>
                <a:cs typeface="Arial"/>
                <a:sym typeface="Arial"/>
              </a:rPr>
              <a:t>comprennent l'engagement du contractant envers les CLR </a:t>
            </a:r>
            <a:endParaRPr/>
          </a:p>
          <a:p>
            <a:pPr marL="0" marR="0" lvl="0" indent="0" algn="ctr" rtl="0">
              <a:spcBef>
                <a:spcPts val="0"/>
              </a:spcBef>
              <a:spcAft>
                <a:spcPts val="0"/>
              </a:spcAft>
              <a:buNone/>
            </a:pPr>
            <a:r>
              <a:rPr lang="en-US" sz="1800">
                <a:solidFill>
                  <a:schemeClr val="lt1"/>
                </a:solidFill>
                <a:latin typeface="Arial"/>
                <a:ea typeface="Arial"/>
                <a:cs typeface="Arial"/>
                <a:sym typeface="Arial"/>
              </a:rPr>
              <a:t>(ou document séparé précisant l'engagement)</a:t>
            </a:r>
            <a:endParaRPr sz="1800">
              <a:solidFill>
                <a:schemeClr val="lt1"/>
              </a:solidFill>
              <a:latin typeface="Arial"/>
              <a:ea typeface="Arial"/>
              <a:cs typeface="Arial"/>
              <a:sym typeface="Arial"/>
            </a:endParaRPr>
          </a:p>
        </p:txBody>
      </p:sp>
      <p:sp>
        <p:nvSpPr>
          <p:cNvPr id="982" name="Google Shape;982;p26"/>
          <p:cNvSpPr/>
          <p:nvPr/>
        </p:nvSpPr>
        <p:spPr>
          <a:xfrm>
            <a:off x="334962" y="3840384"/>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L'auto-évaluation </a:t>
            </a:r>
            <a:r>
              <a:rPr lang="en-US" sz="1800">
                <a:solidFill>
                  <a:schemeClr val="lt1"/>
                </a:solidFill>
                <a:latin typeface="Arial"/>
                <a:ea typeface="Arial"/>
                <a:cs typeface="Arial"/>
                <a:sym typeface="Arial"/>
              </a:rPr>
              <a:t>inclut les contractants </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(ou fournis séparément par le contractant)</a:t>
            </a:r>
            <a:endParaRPr sz="1800">
              <a:solidFill>
                <a:schemeClr val="lt1"/>
              </a:solidFill>
              <a:latin typeface="Arial"/>
              <a:ea typeface="Arial"/>
              <a:cs typeface="Arial"/>
              <a:sym typeface="Arial"/>
            </a:endParaRPr>
          </a:p>
        </p:txBody>
      </p:sp>
      <p:sp>
        <p:nvSpPr>
          <p:cNvPr id="983" name="Google Shape;983;p26"/>
          <p:cNvSpPr/>
          <p:nvPr/>
        </p:nvSpPr>
        <p:spPr>
          <a:xfrm>
            <a:off x="6303962" y="2459312"/>
            <a:ext cx="5651500" cy="2447872"/>
          </a:xfrm>
          <a:prstGeom prst="rect">
            <a:avLst/>
          </a:prstGeom>
          <a:solidFill>
            <a:srgbClr val="FAFA7A"/>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2"/>
                </a:solidFill>
                <a:latin typeface="Arial"/>
                <a:ea typeface="Arial"/>
                <a:cs typeface="Arial"/>
                <a:sym typeface="Arial"/>
              </a:rPr>
              <a:t>Contrôles de l'accord d'externalisation, de l'engagement politique et de l'auto-évaluation, dans le cadre des contrôles CB de l'organisation. </a:t>
            </a:r>
            <a:endParaRPr/>
          </a:p>
          <a:p>
            <a:pPr marL="0" marR="0" lvl="0" indent="0" algn="ctr" rtl="0">
              <a:spcBef>
                <a:spcPts val="0"/>
              </a:spcBef>
              <a:spcAft>
                <a:spcPts val="0"/>
              </a:spcAft>
              <a:buNone/>
            </a:pPr>
            <a:endParaRPr sz="1800">
              <a:solidFill>
                <a:schemeClr val="dk2"/>
              </a:solidFill>
              <a:latin typeface="Arial"/>
              <a:ea typeface="Arial"/>
              <a:cs typeface="Arial"/>
              <a:sym typeface="Arial"/>
            </a:endParaRPr>
          </a:p>
          <a:p>
            <a:pPr marL="0" marR="0" lvl="0" indent="0" algn="ctr" rtl="0">
              <a:spcBef>
                <a:spcPts val="0"/>
              </a:spcBef>
              <a:spcAft>
                <a:spcPts val="0"/>
              </a:spcAft>
              <a:buNone/>
            </a:pPr>
            <a:r>
              <a:rPr lang="en-US" sz="1800">
                <a:solidFill>
                  <a:schemeClr val="dk2"/>
                </a:solidFill>
                <a:latin typeface="Arial"/>
                <a:ea typeface="Arial"/>
                <a:cs typeface="Arial"/>
                <a:sym typeface="Arial"/>
              </a:rPr>
              <a:t>Voir la section 11 de la STD-20-011: :</a:t>
            </a:r>
            <a:endParaRPr/>
          </a:p>
          <a:p>
            <a:pPr marL="285750" marR="0" lvl="0" indent="-285750" algn="ctr"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Clause 11.1 et 11.2 : déclaration de politique générale</a:t>
            </a:r>
            <a:endParaRPr/>
          </a:p>
          <a:p>
            <a:pPr marL="285750" marR="0" lvl="0" indent="-285750" algn="ctr"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Clause 11.3a) : auto-évaluation</a:t>
            </a:r>
            <a:endParaRPr sz="1800">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7B1BD0BC-BD0D-0595-0B53-1DDA312BAC5B}"/>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sp>
        <p:nvSpPr>
          <p:cNvPr id="989" name="Google Shape;989;p27"/>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et Contractants (1 de 2)</a:t>
            </a:r>
            <a:br>
              <a:rPr lang="en-US" sz="3500"/>
            </a:br>
            <a:r>
              <a:rPr lang="en-US" sz="3200" b="0">
                <a:latin typeface="Arial"/>
                <a:ea typeface="Arial"/>
                <a:cs typeface="Arial"/>
                <a:sym typeface="Arial"/>
              </a:rPr>
              <a:t>(ADVICE-40-004-23 V2-0 et ADVICE-20-011-16 V2-0)</a:t>
            </a:r>
            <a:endParaRPr sz="3500" b="0" cap="none">
              <a:latin typeface="Arial"/>
              <a:ea typeface="Arial"/>
              <a:cs typeface="Arial"/>
              <a:sym typeface="Arial"/>
            </a:endParaRPr>
          </a:p>
        </p:txBody>
      </p:sp>
      <p:sp>
        <p:nvSpPr>
          <p:cNvPr id="991" name="Google Shape;991;p27"/>
          <p:cNvSpPr/>
          <p:nvPr/>
        </p:nvSpPr>
        <p:spPr>
          <a:xfrm>
            <a:off x="245806" y="1390268"/>
            <a:ext cx="5761038" cy="622300"/>
          </a:xfrm>
          <a:prstGeom prst="roundRect">
            <a:avLst>
              <a:gd name="adj" fmla="val 16667"/>
            </a:avLst>
          </a:prstGeom>
          <a:solidFill>
            <a:schemeClr val="accent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Organisation </a:t>
            </a:r>
            <a:endParaRPr sz="1800" b="1">
              <a:solidFill>
                <a:schemeClr val="lt1"/>
              </a:solidFill>
              <a:latin typeface="Arial"/>
              <a:ea typeface="Arial"/>
              <a:cs typeface="Arial"/>
              <a:sym typeface="Arial"/>
            </a:endParaRPr>
          </a:p>
        </p:txBody>
      </p:sp>
      <p:sp>
        <p:nvSpPr>
          <p:cNvPr id="992" name="Google Shape;992;p27"/>
          <p:cNvSpPr/>
          <p:nvPr/>
        </p:nvSpPr>
        <p:spPr>
          <a:xfrm>
            <a:off x="6303962" y="1390268"/>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Organisme de certification </a:t>
            </a:r>
            <a:endParaRPr sz="1800" b="1">
              <a:solidFill>
                <a:schemeClr val="dk2"/>
              </a:solidFill>
              <a:latin typeface="Arial"/>
              <a:ea typeface="Arial"/>
              <a:cs typeface="Arial"/>
              <a:sym typeface="Arial"/>
            </a:endParaRPr>
          </a:p>
        </p:txBody>
      </p:sp>
      <p:sp>
        <p:nvSpPr>
          <p:cNvPr id="993" name="Google Shape;993;p27"/>
          <p:cNvSpPr/>
          <p:nvPr/>
        </p:nvSpPr>
        <p:spPr>
          <a:xfrm>
            <a:off x="334962" y="2145040"/>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latin typeface="Arial"/>
                <a:ea typeface="Arial"/>
                <a:cs typeface="Arial"/>
                <a:sym typeface="Arial"/>
              </a:rPr>
              <a:t>Preuves d'audit </a:t>
            </a:r>
            <a:r>
              <a:rPr lang="en-US" sz="2000">
                <a:solidFill>
                  <a:schemeClr val="lt1"/>
                </a:solidFill>
                <a:latin typeface="Arial"/>
                <a:ea typeface="Arial"/>
                <a:cs typeface="Arial"/>
                <a:sym typeface="Arial"/>
              </a:rPr>
              <a:t>du contractant (</a:t>
            </a:r>
            <a:r>
              <a:rPr lang="en-US" sz="2000">
                <a:solidFill>
                  <a:schemeClr val="lt1"/>
                </a:solidFill>
              </a:rPr>
              <a:t>1</a:t>
            </a:r>
            <a:r>
              <a:rPr lang="en-US" sz="2000">
                <a:solidFill>
                  <a:schemeClr val="lt1"/>
                </a:solidFill>
                <a:latin typeface="Arial"/>
                <a:ea typeface="Arial"/>
                <a:cs typeface="Arial"/>
                <a:sym typeface="Arial"/>
              </a:rPr>
              <a:t> -/</a:t>
            </a:r>
            <a:r>
              <a:rPr lang="en-US" sz="2000">
                <a:solidFill>
                  <a:schemeClr val="lt1"/>
                </a:solidFill>
              </a:rPr>
              <a:t>2</a:t>
            </a:r>
            <a:r>
              <a:rPr lang="en-US" sz="2000" baseline="30000">
                <a:solidFill>
                  <a:schemeClr val="lt1"/>
                </a:solidFill>
              </a:rPr>
              <a:t>nd</a:t>
            </a:r>
            <a:r>
              <a:rPr lang="en-US" sz="2000">
                <a:solidFill>
                  <a:schemeClr val="lt1"/>
                </a:solidFill>
                <a:latin typeface="Arial"/>
                <a:ea typeface="Arial"/>
                <a:cs typeface="Arial"/>
                <a:sym typeface="Arial"/>
              </a:rPr>
              <a:t>-/3</a:t>
            </a:r>
            <a:r>
              <a:rPr lang="en-US" sz="2000" baseline="30000">
                <a:solidFill>
                  <a:schemeClr val="lt1"/>
                </a:solidFill>
              </a:rPr>
              <a:t>ème</a:t>
            </a:r>
            <a:r>
              <a:rPr lang="en-US" sz="2000">
                <a:solidFill>
                  <a:schemeClr val="lt1"/>
                </a:solidFill>
                <a:latin typeface="Arial"/>
                <a:ea typeface="Arial"/>
                <a:cs typeface="Arial"/>
                <a:sym typeface="Arial"/>
              </a:rPr>
              <a:t> - Partie) mises à la disposition de l'organisme de certification pour son évaluation des risques. *</a:t>
            </a:r>
            <a:endParaRPr sz="2000">
              <a:solidFill>
                <a:schemeClr val="lt1"/>
              </a:solidFill>
              <a:latin typeface="Arial"/>
              <a:ea typeface="Arial"/>
              <a:cs typeface="Arial"/>
              <a:sym typeface="Arial"/>
            </a:endParaRPr>
          </a:p>
        </p:txBody>
      </p:sp>
      <p:sp>
        <p:nvSpPr>
          <p:cNvPr id="994" name="Google Shape;994;p27"/>
          <p:cNvSpPr/>
          <p:nvPr/>
        </p:nvSpPr>
        <p:spPr>
          <a:xfrm>
            <a:off x="6303962" y="2145040"/>
            <a:ext cx="5761038" cy="446744"/>
          </a:xfrm>
          <a:prstGeom prst="rect">
            <a:avLst/>
          </a:prstGeom>
          <a:solidFill>
            <a:srgbClr val="FAFA7A"/>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Évaluation des risques des contractants (non-FSC)</a:t>
            </a:r>
            <a:endParaRPr/>
          </a:p>
        </p:txBody>
      </p:sp>
      <p:sp>
        <p:nvSpPr>
          <p:cNvPr id="995" name="Google Shape;995;p27"/>
          <p:cNvSpPr/>
          <p:nvPr/>
        </p:nvSpPr>
        <p:spPr>
          <a:xfrm>
            <a:off x="334962" y="3972856"/>
            <a:ext cx="5761038" cy="1066800"/>
          </a:xfrm>
          <a:prstGeom prst="rect">
            <a:avLst/>
          </a:prstGeom>
          <a:solidFill>
            <a:schemeClr val="lt2"/>
          </a:solidFill>
          <a:ln>
            <a:noFill/>
          </a:ln>
        </p:spPr>
        <p:txBody>
          <a:bodyPr spcFirstLastPara="1" wrap="square" lIns="91425" tIns="45700" rIns="91425" bIns="45700" anchor="ctr" anchorCtr="0">
            <a:noAutofit/>
          </a:bodyPr>
          <a:lstStyle/>
          <a:p>
            <a:pPr marL="88900" marR="0" lvl="0" indent="-88900" algn="just" rtl="0">
              <a:spcBef>
                <a:spcPts val="0"/>
              </a:spcBef>
              <a:spcAft>
                <a:spcPts val="0"/>
              </a:spcAft>
              <a:buNone/>
            </a:pPr>
            <a:r>
              <a:rPr lang="en-US" sz="1800">
                <a:solidFill>
                  <a:schemeClr val="dk2"/>
                </a:solidFill>
                <a:latin typeface="Arial"/>
                <a:ea typeface="Arial"/>
                <a:cs typeface="Arial"/>
                <a:sym typeface="Arial"/>
              </a:rPr>
              <a:t>*Applicable uniquement si le contractant n'a pas été audité auparavant et n'a pas fait l'objet d'une évaluation antérieure pour le FSC.</a:t>
            </a:r>
            <a:endParaRPr sz="1800">
              <a:solidFill>
                <a:schemeClr val="lt1"/>
              </a:solidFill>
              <a:latin typeface="Arial"/>
              <a:ea typeface="Arial"/>
              <a:cs typeface="Arial"/>
              <a:sym typeface="Arial"/>
            </a:endParaRPr>
          </a:p>
        </p:txBody>
      </p:sp>
      <p:graphicFrame>
        <p:nvGraphicFramePr>
          <p:cNvPr id="996" name="Google Shape;996;p27"/>
          <p:cNvGraphicFramePr/>
          <p:nvPr/>
        </p:nvGraphicFramePr>
        <p:xfrm>
          <a:off x="6303962" y="2638868"/>
          <a:ext cx="5761050" cy="4881930"/>
        </p:xfrm>
        <a:graphic>
          <a:graphicData uri="http://schemas.openxmlformats.org/drawingml/2006/table">
            <a:tbl>
              <a:tblPr bandRow="1">
                <a:noFill/>
                <a:tableStyleId>{F396B203-0F3A-463F-B65C-969C9468EEC4}</a:tableStyleId>
              </a:tblPr>
              <a:tblGrid>
                <a:gridCol w="1570050">
                  <a:extLst>
                    <a:ext uri="{9D8B030D-6E8A-4147-A177-3AD203B41FA5}">
                      <a16:colId xmlns:a16="http://schemas.microsoft.com/office/drawing/2014/main" val="20000"/>
                    </a:ext>
                  </a:extLst>
                </a:gridCol>
                <a:gridCol w="3297050">
                  <a:extLst>
                    <a:ext uri="{9D8B030D-6E8A-4147-A177-3AD203B41FA5}">
                      <a16:colId xmlns:a16="http://schemas.microsoft.com/office/drawing/2014/main" val="20001"/>
                    </a:ext>
                  </a:extLst>
                </a:gridCol>
                <a:gridCol w="89395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en-US" sz="1600" u="none" strike="noStrike" cap="none"/>
                        <a:t>Évaluation </a:t>
                      </a:r>
                      <a:r>
                        <a:rPr lang="en-US" sz="1600"/>
                        <a:t>FSC</a:t>
                      </a:r>
                      <a:r>
                        <a:rPr lang="en-US" sz="1600" u="none" strike="noStrike" cap="none"/>
                        <a:t> précédente </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en-US" sz="1600"/>
                        <a:t>NC CLR depuis le dernier audit de surveillance</a:t>
                      </a:r>
                      <a:endParaRPr sz="1600"/>
                    </a:p>
                  </a:txBody>
                  <a:tcPr marL="91450" marR="91450" marT="45725" marB="45725">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600"/>
                        <a:t>Élevé</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600"/>
                        <a:t>Plaintes fondées depuis la dernière évaluation FSC</a:t>
                      </a:r>
                      <a:endParaRPr sz="1600"/>
                    </a:p>
                  </a:txBody>
                  <a:tcPr marL="91450" marR="91450" marT="45725" marB="45725"/>
                </a:tc>
                <a:tc>
                  <a:txBody>
                    <a:bodyPr/>
                    <a:lstStyle/>
                    <a:p>
                      <a:pPr marL="0" lvl="0" indent="0" algn="ctr" rtl="0">
                        <a:spcBef>
                          <a:spcPts val="0"/>
                        </a:spcBef>
                        <a:spcAft>
                          <a:spcPts val="0"/>
                        </a:spcAft>
                        <a:buClr>
                          <a:schemeClr val="dk1"/>
                        </a:buClr>
                        <a:buFont typeface="Arial"/>
                        <a:buNone/>
                      </a:pPr>
                      <a:r>
                        <a:rPr lang="en-US" sz="1600"/>
                        <a:t>Élevé</a:t>
                      </a:r>
                      <a:endParaRPr sz="160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Pas de NC ni de plaintes</a:t>
                      </a:r>
                      <a:endParaRPr sz="1600"/>
                    </a:p>
                  </a:txBody>
                  <a:tcPr marL="91450" marR="91450" marT="45725" marB="45725">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Faible</a:t>
                      </a:r>
                      <a:endParaRPr sz="1600"/>
                    </a:p>
                  </a:txBody>
                  <a:tcPr marL="91450" marR="91450" marT="45725" marB="45725">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600"/>
                        <a:t>Pas d'évaluation FSC antérieure</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audit par 1/2/3</a:t>
                      </a:r>
                      <a:r>
                        <a:rPr lang="en-US" sz="1600" baseline="30000"/>
                        <a:t>ème</a:t>
                      </a:r>
                      <a:r>
                        <a:rPr lang="en-US" sz="1600"/>
                        <a:t> partie répondant à toutes les exigences :</a:t>
                      </a:r>
                      <a:br>
                        <a:rPr lang="en-US" sz="1600"/>
                      </a:br>
                      <a:r>
                        <a:rPr lang="en-US" sz="1600"/>
                        <a:t>1) ont démontré la conformité aux CLR, </a:t>
                      </a:r>
                      <a:br>
                        <a:rPr lang="en-US" sz="1600"/>
                      </a:br>
                      <a:r>
                        <a:rPr lang="en-US" sz="1600"/>
                        <a:t>2) réalisé "annuellement</a:t>
                      </a:r>
                      <a:br>
                        <a:rPr lang="en-US" sz="1600"/>
                      </a:br>
                      <a:r>
                        <a:rPr lang="en-US" sz="1600"/>
                        <a:t>3) Registres disponibles, </a:t>
                      </a:r>
                      <a:endParaRPr/>
                    </a:p>
                    <a:p>
                      <a:pPr marL="0" marR="0" lvl="0" indent="0" algn="l" rtl="0">
                        <a:spcBef>
                          <a:spcPts val="0"/>
                        </a:spcBef>
                        <a:spcAft>
                          <a:spcPts val="0"/>
                        </a:spcAft>
                        <a:buNone/>
                      </a:pPr>
                      <a:r>
                        <a:rPr lang="en-US" sz="1600"/>
                        <a:t>4) Y compris les entretiens avec les travailleurs</a:t>
                      </a:r>
                      <a:endParaRPr/>
                    </a:p>
                  </a:txBody>
                  <a:tcPr marL="91450" marR="91450" marT="45725" marB="45725">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Faible</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600"/>
                        <a:t>Pas d'évaluation/audit FSC antérieur</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Autres aspects vérifiables ?</a:t>
                      </a:r>
                      <a:endParaRPr/>
                    </a:p>
                  </a:txBody>
                  <a:tcPr marL="91450" marR="91450" marT="45725" marB="45725">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Élevé/</a:t>
                      </a:r>
                      <a:br>
                        <a:rPr lang="en-US" sz="1600"/>
                      </a:br>
                      <a:r>
                        <a:rPr lang="en-US" sz="1600"/>
                        <a:t>Faible</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406EE6C8-CB57-0E92-8666-FB30979878C9}"/>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01"/>
        <p:cNvGrpSpPr/>
        <p:nvPr/>
      </p:nvGrpSpPr>
      <p:grpSpPr>
        <a:xfrm>
          <a:off x="0" y="0"/>
          <a:ext cx="0" cy="0"/>
          <a:chOff x="0" y="0"/>
          <a:chExt cx="0" cy="0"/>
        </a:xfrm>
      </p:grpSpPr>
      <p:sp>
        <p:nvSpPr>
          <p:cNvPr id="1002" name="Google Shape;1002;p28"/>
          <p:cNvSpPr txBox="1">
            <a:spLocks noGrp="1"/>
          </p:cNvSpPr>
          <p:nvPr>
            <p:ph type="title"/>
          </p:nvPr>
        </p:nvSpPr>
        <p:spPr>
          <a:xfrm>
            <a:off x="245805" y="401664"/>
            <a:ext cx="11678717"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CLR et contractants (2 de 2) </a:t>
            </a:r>
            <a:br>
              <a:rPr lang="en-US" sz="3500"/>
            </a:br>
            <a:r>
              <a:rPr lang="en-US" sz="3600" b="0">
                <a:latin typeface="Arial"/>
                <a:ea typeface="Arial"/>
                <a:cs typeface="Arial"/>
                <a:sym typeface="Arial"/>
              </a:rPr>
              <a:t>(ADVICE-40-004-23 V2-0 et ADVICE-20-011-16 V2-0)</a:t>
            </a:r>
            <a:endParaRPr sz="3500" b="0" cap="none">
              <a:latin typeface="Arial"/>
              <a:ea typeface="Arial"/>
              <a:cs typeface="Arial"/>
              <a:sym typeface="Arial"/>
            </a:endParaRPr>
          </a:p>
        </p:txBody>
      </p:sp>
      <p:sp>
        <p:nvSpPr>
          <p:cNvPr id="1004" name="Google Shape;1004;p28"/>
          <p:cNvSpPr/>
          <p:nvPr/>
        </p:nvSpPr>
        <p:spPr>
          <a:xfrm>
            <a:off x="3215481" y="1491480"/>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Organisme de certification </a:t>
            </a:r>
            <a:endParaRPr sz="1800" b="1">
              <a:solidFill>
                <a:schemeClr val="dk2"/>
              </a:solidFill>
              <a:latin typeface="Arial"/>
              <a:ea typeface="Arial"/>
              <a:cs typeface="Arial"/>
              <a:sym typeface="Arial"/>
            </a:endParaRPr>
          </a:p>
        </p:txBody>
      </p:sp>
      <p:sp>
        <p:nvSpPr>
          <p:cNvPr id="1005" name="Google Shape;1005;p28"/>
          <p:cNvSpPr/>
          <p:nvPr/>
        </p:nvSpPr>
        <p:spPr>
          <a:xfrm>
            <a:off x="6269077" y="2768600"/>
            <a:ext cx="5587961" cy="622300"/>
          </a:xfrm>
          <a:prstGeom prst="rect">
            <a:avLst/>
          </a:prstGeom>
          <a:solidFill>
            <a:srgbClr val="FAFA7A"/>
          </a:solidFill>
          <a:ln w="5715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Faible</a:t>
            </a:r>
            <a:endParaRPr/>
          </a:p>
        </p:txBody>
      </p:sp>
      <p:sp>
        <p:nvSpPr>
          <p:cNvPr id="1006" name="Google Shape;1006;p28"/>
          <p:cNvSpPr/>
          <p:nvPr/>
        </p:nvSpPr>
        <p:spPr>
          <a:xfrm>
            <a:off x="508038" y="2765095"/>
            <a:ext cx="5587962" cy="622300"/>
          </a:xfrm>
          <a:prstGeom prst="rect">
            <a:avLst/>
          </a:prstGeom>
          <a:solidFill>
            <a:srgbClr val="FAFA7A"/>
          </a:solid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a:t>
            </a:r>
            <a:r>
              <a:rPr lang="en-US" sz="1800" b="1">
                <a:solidFill>
                  <a:schemeClr val="dk2"/>
                </a:solidFill>
              </a:rPr>
              <a:t>Élevé</a:t>
            </a:r>
            <a:endParaRPr/>
          </a:p>
        </p:txBody>
      </p:sp>
      <p:pic>
        <p:nvPicPr>
          <p:cNvPr id="1007" name="Google Shape;1007;p28" descr="Arrow: Straight with solid fill"/>
          <p:cNvPicPr preferRelativeResize="0"/>
          <p:nvPr/>
        </p:nvPicPr>
        <p:blipFill rotWithShape="1">
          <a:blip r:embed="rId3">
            <a:alphaModFix/>
          </a:blip>
          <a:srcRect/>
          <a:stretch/>
        </p:blipFill>
        <p:spPr>
          <a:xfrm rot="-3205861">
            <a:off x="3232229" y="1925011"/>
            <a:ext cx="914400" cy="914400"/>
          </a:xfrm>
          <a:prstGeom prst="rect">
            <a:avLst/>
          </a:prstGeom>
          <a:noFill/>
          <a:ln>
            <a:noFill/>
          </a:ln>
        </p:spPr>
      </p:pic>
      <p:pic>
        <p:nvPicPr>
          <p:cNvPr id="1008" name="Google Shape;1008;p28" descr="Arrow: Straight with solid fill"/>
          <p:cNvPicPr preferRelativeResize="0"/>
          <p:nvPr/>
        </p:nvPicPr>
        <p:blipFill rotWithShape="1">
          <a:blip r:embed="rId3">
            <a:alphaModFix/>
          </a:blip>
          <a:srcRect/>
          <a:stretch/>
        </p:blipFill>
        <p:spPr>
          <a:xfrm rot="-8423762">
            <a:off x="8049495" y="1920889"/>
            <a:ext cx="914400" cy="914400"/>
          </a:xfrm>
          <a:prstGeom prst="rect">
            <a:avLst/>
          </a:prstGeom>
          <a:noFill/>
          <a:ln>
            <a:noFill/>
          </a:ln>
        </p:spPr>
      </p:pic>
      <p:sp>
        <p:nvSpPr>
          <p:cNvPr id="1009" name="Google Shape;1009;p28"/>
          <p:cNvSpPr/>
          <p:nvPr/>
        </p:nvSpPr>
        <p:spPr>
          <a:xfrm>
            <a:off x="508038" y="3470605"/>
            <a:ext cx="5587962" cy="2074193"/>
          </a:xfrm>
          <a:prstGeom prst="roundRect">
            <a:avLst>
              <a:gd name="adj" fmla="val 8095"/>
            </a:avLst>
          </a:prstGeom>
          <a:solidFill>
            <a:srgbClr val="FAFA7A"/>
          </a:solid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Audit sur </a:t>
            </a:r>
            <a:r>
              <a:rPr lang="en-US" sz="1800" b="1">
                <a:solidFill>
                  <a:schemeClr val="dk2"/>
                </a:solidFill>
              </a:rPr>
              <a:t>site</a:t>
            </a:r>
            <a:r>
              <a:rPr lang="en-US" sz="1800" b="1">
                <a:solidFill>
                  <a:schemeClr val="dk2"/>
                </a:solidFill>
                <a:latin typeface="Arial"/>
                <a:ea typeface="Arial"/>
                <a:cs typeface="Arial"/>
                <a:sym typeface="Arial"/>
              </a:rPr>
              <a:t> </a:t>
            </a:r>
            <a:r>
              <a:rPr lang="en-US" sz="1800">
                <a:solidFill>
                  <a:schemeClr val="dk2"/>
                </a:solidFill>
                <a:latin typeface="Arial"/>
                <a:ea typeface="Arial"/>
                <a:cs typeface="Arial"/>
                <a:sym typeface="Arial"/>
              </a:rPr>
              <a:t>comprenant des entretiens avec le personnel et des observations sur le site.</a:t>
            </a:r>
            <a:endParaRPr/>
          </a:p>
          <a:p>
            <a:pPr marL="285750" marR="0" lvl="0" indent="-171450" algn="l" rtl="0">
              <a:spcBef>
                <a:spcPts val="0"/>
              </a:spcBef>
              <a:spcAft>
                <a:spcPts val="0"/>
              </a:spcAft>
              <a:buClr>
                <a:schemeClr val="dk1"/>
              </a:buClr>
              <a:buSzPts val="1800"/>
              <a:buFont typeface="Arial"/>
              <a:buNone/>
            </a:pPr>
            <a:endParaRPr sz="1800">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Échantillonnage :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conformément à la clause 9.6 de la norme FSC-STD-20-011</a:t>
            </a:r>
            <a:endParaRPr/>
          </a:p>
        </p:txBody>
      </p:sp>
      <p:sp>
        <p:nvSpPr>
          <p:cNvPr id="1010" name="Google Shape;1010;p28"/>
          <p:cNvSpPr/>
          <p:nvPr/>
        </p:nvSpPr>
        <p:spPr>
          <a:xfrm>
            <a:off x="6269077" y="3470605"/>
            <a:ext cx="5587961" cy="2074193"/>
          </a:xfrm>
          <a:prstGeom prst="roundRect">
            <a:avLst>
              <a:gd name="adj" fmla="val 5646"/>
            </a:avLst>
          </a:prstGeom>
          <a:solidFill>
            <a:srgbClr val="FAFA7A"/>
          </a:solidFill>
          <a:ln w="381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rPr>
              <a:t>Revue documentaire</a:t>
            </a:r>
            <a:r>
              <a:rPr lang="en-US" sz="1800" b="1">
                <a:solidFill>
                  <a:schemeClr val="dk2"/>
                </a:solidFill>
                <a:latin typeface="Arial"/>
                <a:ea typeface="Arial"/>
                <a:cs typeface="Arial"/>
                <a:sym typeface="Arial"/>
              </a:rPr>
              <a:t> </a:t>
            </a:r>
            <a:r>
              <a:rPr lang="en-US" sz="1800">
                <a:solidFill>
                  <a:schemeClr val="dk2"/>
                </a:solidFill>
                <a:latin typeface="Arial"/>
                <a:ea typeface="Arial"/>
                <a:cs typeface="Arial"/>
                <a:sym typeface="Arial"/>
              </a:rPr>
              <a:t>(accord d'externalisation, auto-évaluation), vérification des changements éventuels. </a:t>
            </a:r>
            <a:endParaRPr/>
          </a:p>
          <a:p>
            <a:pPr marL="285750" marR="0" lvl="0" indent="-171450" algn="l" rtl="0">
              <a:spcBef>
                <a:spcPts val="0"/>
              </a:spcBef>
              <a:spcAft>
                <a:spcPts val="0"/>
              </a:spcAft>
              <a:buClr>
                <a:schemeClr val="dk1"/>
              </a:buClr>
              <a:buSzPts val="1800"/>
              <a:buFont typeface="Arial"/>
              <a:buNone/>
            </a:pPr>
            <a:endParaRPr sz="1800" b="1">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Échantillonnage :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conformément à la clause 9.6 de la norme FSC-STD-20-011</a:t>
            </a:r>
            <a:endParaRPr sz="1800">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A187179-ED2E-C884-FD52-3854DBF64906}"/>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29"/>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p>
            <a:pPr marL="0" lvl="0" indent="0" algn="l" rtl="0">
              <a:lnSpc>
                <a:spcPct val="80000"/>
              </a:lnSpc>
              <a:spcBef>
                <a:spcPts val="0"/>
              </a:spcBef>
              <a:spcAft>
                <a:spcPts val="0"/>
              </a:spcAft>
              <a:buClr>
                <a:schemeClr val="accent1"/>
              </a:buClr>
              <a:buSzPts val="4500"/>
              <a:buFont typeface="Arial"/>
              <a:buNone/>
            </a:pPr>
            <a:r>
              <a:rPr lang="en-US"/>
              <a:t>Merci de votre attention.</a:t>
            </a:r>
            <a:endParaRPr/>
          </a:p>
        </p:txBody>
      </p:sp>
      <p:pic>
        <p:nvPicPr>
          <p:cNvPr id="1016" name="Google Shape;1016;p29"/>
          <p:cNvPicPr preferRelativeResize="0">
            <a:picLocks noGrp="1"/>
          </p:cNvPicPr>
          <p:nvPr>
            <p:ph type="pic" idx="2"/>
          </p:nvPr>
        </p:nvPicPr>
        <p:blipFill rotWithShape="1">
          <a:blip r:embed="rId3">
            <a:alphaModFix/>
          </a:blip>
          <a:srcRect/>
          <a:stretch/>
        </p:blipFill>
        <p:spPr>
          <a:xfrm>
            <a:off x="0" y="-2"/>
            <a:ext cx="12192000" cy="6876000"/>
          </a:xfrm>
          <a:prstGeom prst="rect">
            <a:avLst/>
          </a:prstGeom>
          <a:solidFill>
            <a:srgbClr val="D8D8D8"/>
          </a:solid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3"/>
          <p:cNvSpPr txBox="1">
            <a:spLocks noGrp="1"/>
          </p:cNvSpPr>
          <p:nvPr>
            <p:ph type="title"/>
          </p:nvPr>
        </p:nvSpPr>
        <p:spPr>
          <a:xfrm>
            <a:off x="982953" y="609600"/>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a:t>AGENDA</a:t>
            </a:r>
            <a:endParaRPr/>
          </a:p>
        </p:txBody>
      </p:sp>
      <p:graphicFrame>
        <p:nvGraphicFramePr>
          <p:cNvPr id="563" name="Google Shape;563;p3"/>
          <p:cNvGraphicFramePr/>
          <p:nvPr/>
        </p:nvGraphicFramePr>
        <p:xfrm>
          <a:off x="982953" y="1689600"/>
          <a:ext cx="9141800" cy="3780000"/>
        </p:xfrm>
        <a:graphic>
          <a:graphicData uri="http://schemas.openxmlformats.org/drawingml/2006/table">
            <a:tbl>
              <a:tblPr>
                <a:noFill/>
                <a:tableStyleId>{B795969B-69C4-47EB-9D41-61EEB514491D}</a:tableStyleId>
              </a:tblPr>
              <a:tblGrid>
                <a:gridCol w="9141800">
                  <a:extLst>
                    <a:ext uri="{9D8B030D-6E8A-4147-A177-3AD203B41FA5}">
                      <a16:colId xmlns:a16="http://schemas.microsoft.com/office/drawing/2014/main" val="20000"/>
                    </a:ext>
                  </a:extLst>
                </a:gridCol>
              </a:tblGrid>
              <a:tr h="756000">
                <a:tc>
                  <a:txBody>
                    <a:bodyPr/>
                    <a:lstStyle/>
                    <a:p>
                      <a:pPr marL="0" marR="0" lvl="0" indent="0" algn="l" rtl="0">
                        <a:spcBef>
                          <a:spcPts val="0"/>
                        </a:spcBef>
                        <a:spcAft>
                          <a:spcPts val="0"/>
                        </a:spcAft>
                        <a:buNone/>
                      </a:pPr>
                      <a:r>
                        <a:rPr lang="en-US" sz="2000" u="none" strike="noStrike" cap="none"/>
                        <a:t>Contexte</a:t>
                      </a:r>
                      <a:endParaRPr sz="2000"/>
                    </a:p>
                  </a:txBody>
                  <a:tcPr marL="91450" marR="91450" marT="45725" marB="45725" anchor="ctr"/>
                </a:tc>
                <a:extLst>
                  <a:ext uri="{0D108BD9-81ED-4DB2-BD59-A6C34878D82A}">
                    <a16:rowId xmlns:a16="http://schemas.microsoft.com/office/drawing/2014/main" val="10000"/>
                  </a:ext>
                </a:extLst>
              </a:tr>
              <a:tr h="756000">
                <a:tc>
                  <a:txBody>
                    <a:bodyPr/>
                    <a:lstStyle/>
                    <a:p>
                      <a:pPr marL="0" marR="0" lvl="0" indent="0" algn="l" rtl="0">
                        <a:spcBef>
                          <a:spcPts val="0"/>
                        </a:spcBef>
                        <a:spcAft>
                          <a:spcPts val="0"/>
                        </a:spcAft>
                        <a:buNone/>
                      </a:pPr>
                      <a:r>
                        <a:rPr lang="en-US" sz="2000"/>
                        <a:t>Exigences fondamentales en matière de travail</a:t>
                      </a:r>
                      <a:endParaRPr sz="2000"/>
                    </a:p>
                  </a:txBody>
                  <a:tcPr marL="91450" marR="91450" marT="45725" marB="45725" anchor="ctr"/>
                </a:tc>
                <a:extLst>
                  <a:ext uri="{0D108BD9-81ED-4DB2-BD59-A6C34878D82A}">
                    <a16:rowId xmlns:a16="http://schemas.microsoft.com/office/drawing/2014/main" val="10001"/>
                  </a:ext>
                </a:extLst>
              </a:tr>
              <a:tr h="756000">
                <a:tc>
                  <a:txBody>
                    <a:bodyPr/>
                    <a:lstStyle/>
                    <a:p>
                      <a:pPr marL="0" marR="0" lvl="0" indent="0" algn="l" rtl="0">
                        <a:spcBef>
                          <a:spcPts val="0"/>
                        </a:spcBef>
                        <a:spcAft>
                          <a:spcPts val="0"/>
                        </a:spcAft>
                        <a:buNone/>
                      </a:pPr>
                      <a:r>
                        <a:rPr lang="en-US" sz="2000"/>
                        <a:t>Identifier une non-conformité</a:t>
                      </a:r>
                      <a:endParaRPr sz="2000"/>
                    </a:p>
                  </a:txBody>
                  <a:tcPr marL="91450" marR="91450" marT="45725" marB="45725" anchor="ctr"/>
                </a:tc>
                <a:extLst>
                  <a:ext uri="{0D108BD9-81ED-4DB2-BD59-A6C34878D82A}">
                    <a16:rowId xmlns:a16="http://schemas.microsoft.com/office/drawing/2014/main" val="10002"/>
                  </a:ext>
                </a:extLst>
              </a:tr>
              <a:tr h="756000">
                <a:tc>
                  <a:txBody>
                    <a:bodyPr/>
                    <a:lstStyle/>
                    <a:p>
                      <a:pPr marL="0" marR="0" lvl="0" indent="0" algn="l" rtl="0">
                        <a:spcBef>
                          <a:spcPts val="0"/>
                        </a:spcBef>
                        <a:spcAft>
                          <a:spcPts val="0"/>
                        </a:spcAft>
                        <a:buNone/>
                      </a:pPr>
                      <a:r>
                        <a:rPr lang="en-US" sz="2000"/>
                        <a:t>Équivalence avec d'autres systèmes</a:t>
                      </a:r>
                      <a:endParaRPr/>
                    </a:p>
                  </a:txBody>
                  <a:tcPr marL="91450" marR="91450" marT="45725" marB="45725" anchor="ctr"/>
                </a:tc>
                <a:extLst>
                  <a:ext uri="{0D108BD9-81ED-4DB2-BD59-A6C34878D82A}">
                    <a16:rowId xmlns:a16="http://schemas.microsoft.com/office/drawing/2014/main" val="10003"/>
                  </a:ext>
                </a:extLst>
              </a:tr>
              <a:tr h="756000">
                <a:tc>
                  <a:txBody>
                    <a:bodyPr/>
                    <a:lstStyle/>
                    <a:p>
                      <a:pPr marL="0" marR="0" lvl="0" indent="0" algn="l" rtl="0">
                        <a:spcBef>
                          <a:spcPts val="0"/>
                        </a:spcBef>
                        <a:spcAft>
                          <a:spcPts val="0"/>
                        </a:spcAft>
                        <a:buNone/>
                      </a:pPr>
                      <a:r>
                        <a:rPr lang="en-US" sz="2000"/>
                        <a:t>Externalisation</a:t>
                      </a:r>
                      <a:endParaRPr/>
                    </a:p>
                  </a:txBody>
                  <a:tcPr marL="91450" marR="91450" marT="45725" marB="45725" anchor="ct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FB8B598A-70F4-655F-D6C1-7902BFC15861}"/>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4"/>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cap="none">
                <a:solidFill>
                  <a:schemeClr val="lt1"/>
                </a:solidFill>
              </a:rPr>
              <a:t>La chaîne de contrôle dans la chaîne de valeur FSC</a:t>
            </a:r>
            <a:endParaRPr/>
          </a:p>
        </p:txBody>
      </p:sp>
      <p:cxnSp>
        <p:nvCxnSpPr>
          <p:cNvPr id="571" name="Google Shape;571;p4"/>
          <p:cNvCxnSpPr/>
          <p:nvPr/>
        </p:nvCxnSpPr>
        <p:spPr>
          <a:xfrm rot="10800000">
            <a:off x="1283388" y="1930515"/>
            <a:ext cx="1168026" cy="4469"/>
          </a:xfrm>
          <a:prstGeom prst="straightConnector1">
            <a:avLst/>
          </a:prstGeom>
          <a:noFill/>
          <a:ln w="9525" cap="flat" cmpd="sng">
            <a:solidFill>
              <a:srgbClr val="92D050"/>
            </a:solidFill>
            <a:prstDash val="solid"/>
            <a:round/>
            <a:headEnd type="none" w="sm" len="sm"/>
            <a:tailEnd type="none" w="sm" len="sm"/>
          </a:ln>
        </p:spPr>
      </p:cxnSp>
      <p:cxnSp>
        <p:nvCxnSpPr>
          <p:cNvPr id="572" name="Google Shape;572;p4"/>
          <p:cNvCxnSpPr/>
          <p:nvPr/>
        </p:nvCxnSpPr>
        <p:spPr>
          <a:xfrm rot="10800000">
            <a:off x="9806127" y="1934983"/>
            <a:ext cx="985453" cy="1"/>
          </a:xfrm>
          <a:prstGeom prst="straightConnector1">
            <a:avLst/>
          </a:prstGeom>
          <a:noFill/>
          <a:ln w="9525" cap="flat" cmpd="sng">
            <a:solidFill>
              <a:srgbClr val="92D050"/>
            </a:solidFill>
            <a:prstDash val="solid"/>
            <a:round/>
            <a:headEnd type="none" w="sm" len="sm"/>
            <a:tailEnd type="none" w="sm" len="sm"/>
          </a:ln>
        </p:spPr>
      </p:cxnSp>
      <p:cxnSp>
        <p:nvCxnSpPr>
          <p:cNvPr id="573" name="Google Shape;573;p4"/>
          <p:cNvCxnSpPr/>
          <p:nvPr/>
        </p:nvCxnSpPr>
        <p:spPr>
          <a:xfrm rot="10800000">
            <a:off x="3228715" y="4334299"/>
            <a:ext cx="5734570" cy="1"/>
          </a:xfrm>
          <a:prstGeom prst="straightConnector1">
            <a:avLst/>
          </a:prstGeom>
          <a:noFill/>
          <a:ln w="9525" cap="flat" cmpd="sng">
            <a:solidFill>
              <a:srgbClr val="92D050"/>
            </a:solidFill>
            <a:prstDash val="solid"/>
            <a:round/>
            <a:headEnd type="none" w="sm" len="sm"/>
            <a:tailEnd type="none" w="sm" len="sm"/>
          </a:ln>
        </p:spPr>
      </p:cxnSp>
      <p:sp>
        <p:nvSpPr>
          <p:cNvPr id="574" name="Google Shape;574;p4"/>
          <p:cNvSpPr txBox="1"/>
          <p:nvPr/>
        </p:nvSpPr>
        <p:spPr>
          <a:xfrm>
            <a:off x="2626037"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Scierie</a:t>
            </a:r>
            <a:endParaRPr/>
          </a:p>
        </p:txBody>
      </p:sp>
      <p:sp>
        <p:nvSpPr>
          <p:cNvPr id="575" name="Google Shape;575;p4"/>
          <p:cNvSpPr txBox="1"/>
          <p:nvPr/>
        </p:nvSpPr>
        <p:spPr>
          <a:xfrm>
            <a:off x="842048"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Forêt</a:t>
            </a:r>
            <a:endParaRPr/>
          </a:p>
        </p:txBody>
      </p:sp>
      <p:sp>
        <p:nvSpPr>
          <p:cNvPr id="576" name="Google Shape;576;p4"/>
          <p:cNvSpPr txBox="1"/>
          <p:nvPr/>
        </p:nvSpPr>
        <p:spPr>
          <a:xfrm>
            <a:off x="4870949" y="4024260"/>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Usine</a:t>
            </a:r>
            <a:endParaRPr/>
          </a:p>
        </p:txBody>
      </p:sp>
      <p:sp>
        <p:nvSpPr>
          <p:cNvPr id="577" name="Google Shape;577;p4"/>
          <p:cNvSpPr txBox="1"/>
          <p:nvPr/>
        </p:nvSpPr>
        <p:spPr>
          <a:xfrm>
            <a:off x="7169785"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Processeur</a:t>
            </a:r>
            <a:endParaRPr/>
          </a:p>
        </p:txBody>
      </p:sp>
      <p:sp>
        <p:nvSpPr>
          <p:cNvPr id="578" name="Google Shape;578;p4"/>
          <p:cNvSpPr txBox="1"/>
          <p:nvPr/>
        </p:nvSpPr>
        <p:spPr>
          <a:xfrm>
            <a:off x="9318284"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Détaillant</a:t>
            </a:r>
            <a:endParaRPr/>
          </a:p>
        </p:txBody>
      </p:sp>
      <p:sp>
        <p:nvSpPr>
          <p:cNvPr id="579" name="Google Shape;579;p4"/>
          <p:cNvSpPr txBox="1"/>
          <p:nvPr/>
        </p:nvSpPr>
        <p:spPr>
          <a:xfrm>
            <a:off x="842048" y="1177177"/>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Certification de la gestion forestière (FM)</a:t>
            </a:r>
            <a:endParaRPr/>
          </a:p>
        </p:txBody>
      </p:sp>
      <p:cxnSp>
        <p:nvCxnSpPr>
          <p:cNvPr id="580" name="Google Shape;580;p4"/>
          <p:cNvCxnSpPr/>
          <p:nvPr/>
        </p:nvCxnSpPr>
        <p:spPr>
          <a:xfrm>
            <a:off x="1886792" y="1663879"/>
            <a:ext cx="0" cy="266636"/>
          </a:xfrm>
          <a:prstGeom prst="straightConnector1">
            <a:avLst/>
          </a:prstGeom>
          <a:noFill/>
          <a:ln w="9525" cap="flat" cmpd="sng">
            <a:solidFill>
              <a:srgbClr val="92D050"/>
            </a:solidFill>
            <a:prstDash val="solid"/>
            <a:round/>
            <a:headEnd type="none" w="sm" len="sm"/>
            <a:tailEnd type="none" w="sm" len="sm"/>
          </a:ln>
        </p:spPr>
      </p:cxnSp>
      <p:sp>
        <p:nvSpPr>
          <p:cNvPr id="581" name="Google Shape;581;p4"/>
          <p:cNvSpPr txBox="1"/>
          <p:nvPr/>
        </p:nvSpPr>
        <p:spPr>
          <a:xfrm>
            <a:off x="9254107" y="1177177"/>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Promotion </a:t>
            </a:r>
            <a:br>
              <a:rPr lang="en-US" sz="1400" b="1" i="0" u="none" strike="noStrike" cap="none">
                <a:solidFill>
                  <a:srgbClr val="FFFFFF"/>
                </a:solidFill>
                <a:latin typeface="Arial"/>
                <a:ea typeface="Arial"/>
                <a:cs typeface="Arial"/>
                <a:sym typeface="Arial"/>
              </a:rPr>
            </a:br>
            <a:r>
              <a:rPr lang="en-US" sz="1400" b="1" i="0" u="none" strike="noStrike" cap="none">
                <a:solidFill>
                  <a:srgbClr val="FFFFFF"/>
                </a:solidFill>
                <a:latin typeface="Arial"/>
                <a:ea typeface="Arial"/>
                <a:cs typeface="Arial"/>
                <a:sym typeface="Arial"/>
              </a:rPr>
              <a:t>Licence</a:t>
            </a:r>
            <a:endParaRPr/>
          </a:p>
        </p:txBody>
      </p:sp>
      <p:cxnSp>
        <p:nvCxnSpPr>
          <p:cNvPr id="582" name="Google Shape;582;p4"/>
          <p:cNvCxnSpPr/>
          <p:nvPr/>
        </p:nvCxnSpPr>
        <p:spPr>
          <a:xfrm>
            <a:off x="10298850" y="1663879"/>
            <a:ext cx="0" cy="266636"/>
          </a:xfrm>
          <a:prstGeom prst="straightConnector1">
            <a:avLst/>
          </a:prstGeom>
          <a:noFill/>
          <a:ln w="9525" cap="flat" cmpd="sng">
            <a:solidFill>
              <a:srgbClr val="92D050"/>
            </a:solidFill>
            <a:prstDash val="solid"/>
            <a:round/>
            <a:headEnd type="none" w="sm" len="sm"/>
            <a:tailEnd type="none" w="sm" len="sm"/>
          </a:ln>
        </p:spPr>
      </p:cxnSp>
      <p:sp>
        <p:nvSpPr>
          <p:cNvPr id="583" name="Google Shape;583;p4"/>
          <p:cNvSpPr txBox="1"/>
          <p:nvPr/>
        </p:nvSpPr>
        <p:spPr>
          <a:xfrm>
            <a:off x="4983392" y="4784888"/>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1F8E8"/>
              </a:buClr>
              <a:buSzPts val="1400"/>
              <a:buFont typeface="Arial"/>
              <a:buNone/>
            </a:pPr>
            <a:r>
              <a:rPr lang="en-US" sz="1400" b="1" i="0" u="none" strike="noStrike" cap="none">
                <a:solidFill>
                  <a:srgbClr val="F1F8E8"/>
                </a:solidFill>
                <a:latin typeface="Arial"/>
                <a:ea typeface="Arial"/>
                <a:cs typeface="Arial"/>
                <a:sym typeface="Arial"/>
              </a:rPr>
              <a:t>Certification de la chaîne de contrôle (CoC)</a:t>
            </a:r>
            <a:endParaRPr/>
          </a:p>
        </p:txBody>
      </p:sp>
      <p:cxnSp>
        <p:nvCxnSpPr>
          <p:cNvPr id="584" name="Google Shape;584;p4"/>
          <p:cNvCxnSpPr/>
          <p:nvPr/>
        </p:nvCxnSpPr>
        <p:spPr>
          <a:xfrm rot="10800000">
            <a:off x="6023966" y="4337144"/>
            <a:ext cx="0" cy="266636"/>
          </a:xfrm>
          <a:prstGeom prst="straightConnector1">
            <a:avLst/>
          </a:prstGeom>
          <a:noFill/>
          <a:ln w="9525" cap="flat" cmpd="sng">
            <a:solidFill>
              <a:srgbClr val="92D050"/>
            </a:solidFill>
            <a:prstDash val="solid"/>
            <a:round/>
            <a:headEnd type="none" w="sm" len="sm"/>
            <a:tailEnd type="none" w="sm" len="sm"/>
          </a:ln>
        </p:spPr>
      </p:cxnSp>
      <p:pic>
        <p:nvPicPr>
          <p:cNvPr id="585" name="Google Shape;585;p4" descr="Icon&#10;&#10;Description automatically generated"/>
          <p:cNvPicPr preferRelativeResize="0"/>
          <p:nvPr/>
        </p:nvPicPr>
        <p:blipFill rotWithShape="1">
          <a:blip r:embed="rId3">
            <a:alphaModFix/>
          </a:blip>
          <a:srcRect/>
          <a:stretch/>
        </p:blipFill>
        <p:spPr>
          <a:xfrm>
            <a:off x="9855092" y="2425462"/>
            <a:ext cx="1015873" cy="1015873"/>
          </a:xfrm>
          <a:prstGeom prst="rect">
            <a:avLst/>
          </a:prstGeom>
          <a:noFill/>
          <a:ln>
            <a:noFill/>
          </a:ln>
        </p:spPr>
      </p:pic>
      <p:pic>
        <p:nvPicPr>
          <p:cNvPr id="586" name="Google Shape;586;p4" descr="Icon&#10;&#10;Description automatically generated"/>
          <p:cNvPicPr preferRelativeResize="0"/>
          <p:nvPr/>
        </p:nvPicPr>
        <p:blipFill rotWithShape="1">
          <a:blip r:embed="rId4">
            <a:alphaModFix/>
          </a:blip>
          <a:srcRect/>
          <a:stretch/>
        </p:blipFill>
        <p:spPr>
          <a:xfrm>
            <a:off x="5502338" y="2496362"/>
            <a:ext cx="1071629" cy="1071629"/>
          </a:xfrm>
          <a:prstGeom prst="rect">
            <a:avLst/>
          </a:prstGeom>
          <a:noFill/>
          <a:ln>
            <a:noFill/>
          </a:ln>
        </p:spPr>
      </p:pic>
      <p:pic>
        <p:nvPicPr>
          <p:cNvPr id="587" name="Google Shape;587;p4" descr="Icon&#10;&#10;Description automatically generated"/>
          <p:cNvPicPr preferRelativeResize="0"/>
          <p:nvPr/>
        </p:nvPicPr>
        <p:blipFill rotWithShape="1">
          <a:blip r:embed="rId5">
            <a:alphaModFix/>
          </a:blip>
          <a:srcRect/>
          <a:stretch/>
        </p:blipFill>
        <p:spPr>
          <a:xfrm>
            <a:off x="7706593" y="2425666"/>
            <a:ext cx="1015873" cy="1015873"/>
          </a:xfrm>
          <a:prstGeom prst="rect">
            <a:avLst/>
          </a:prstGeom>
          <a:noFill/>
          <a:ln>
            <a:noFill/>
          </a:ln>
        </p:spPr>
      </p:pic>
      <p:pic>
        <p:nvPicPr>
          <p:cNvPr id="588" name="Google Shape;588;p4" descr="Icon&#10;&#10;Description automatically generated"/>
          <p:cNvPicPr preferRelativeResize="0"/>
          <p:nvPr/>
        </p:nvPicPr>
        <p:blipFill rotWithShape="1">
          <a:blip r:embed="rId6">
            <a:alphaModFix/>
          </a:blip>
          <a:srcRect/>
          <a:stretch/>
        </p:blipFill>
        <p:spPr>
          <a:xfrm>
            <a:off x="3162845" y="2524239"/>
            <a:ext cx="1015873" cy="1015873"/>
          </a:xfrm>
          <a:prstGeom prst="rect">
            <a:avLst/>
          </a:prstGeom>
          <a:noFill/>
          <a:ln>
            <a:noFill/>
          </a:ln>
        </p:spPr>
      </p:pic>
      <p:pic>
        <p:nvPicPr>
          <p:cNvPr id="589" name="Google Shape;589;p4" descr="A picture containing icon&#10;&#10;Description automatically generated"/>
          <p:cNvPicPr preferRelativeResize="0"/>
          <p:nvPr/>
        </p:nvPicPr>
        <p:blipFill rotWithShape="1">
          <a:blip r:embed="rId7">
            <a:alphaModFix/>
          </a:blip>
          <a:srcRect/>
          <a:stretch/>
        </p:blipFill>
        <p:spPr>
          <a:xfrm>
            <a:off x="1357548" y="2524239"/>
            <a:ext cx="1015873" cy="1015873"/>
          </a:xfrm>
          <a:prstGeom prst="rect">
            <a:avLst/>
          </a:prstGeom>
          <a:noFill/>
          <a:ln>
            <a:noFill/>
          </a:ln>
        </p:spPr>
      </p:pic>
      <p:pic>
        <p:nvPicPr>
          <p:cNvPr id="590" name="Google Shape;590;p4" descr="Icon&#10;&#10;Description automatically generated"/>
          <p:cNvPicPr preferRelativeResize="0"/>
          <p:nvPr/>
        </p:nvPicPr>
        <p:blipFill rotWithShape="1">
          <a:blip r:embed="rId8">
            <a:alphaModFix/>
          </a:blip>
          <a:srcRect/>
          <a:stretch/>
        </p:blipFill>
        <p:spPr>
          <a:xfrm>
            <a:off x="2562074" y="2933398"/>
            <a:ext cx="377659" cy="377659"/>
          </a:xfrm>
          <a:prstGeom prst="rect">
            <a:avLst/>
          </a:prstGeom>
          <a:noFill/>
          <a:ln>
            <a:noFill/>
          </a:ln>
        </p:spPr>
      </p:pic>
      <p:pic>
        <p:nvPicPr>
          <p:cNvPr id="591" name="Google Shape;591;p4" descr="Icon&#10;&#10;Description automatically generated"/>
          <p:cNvPicPr preferRelativeResize="0"/>
          <p:nvPr/>
        </p:nvPicPr>
        <p:blipFill rotWithShape="1">
          <a:blip r:embed="rId8">
            <a:alphaModFix/>
          </a:blip>
          <a:srcRect/>
          <a:stretch/>
        </p:blipFill>
        <p:spPr>
          <a:xfrm>
            <a:off x="4590483" y="2933397"/>
            <a:ext cx="377659" cy="377659"/>
          </a:xfrm>
          <a:prstGeom prst="rect">
            <a:avLst/>
          </a:prstGeom>
          <a:noFill/>
          <a:ln>
            <a:noFill/>
          </a:ln>
        </p:spPr>
      </p:pic>
      <p:pic>
        <p:nvPicPr>
          <p:cNvPr id="592" name="Google Shape;592;p4" descr="Icon&#10;&#10;Description automatically generated"/>
          <p:cNvPicPr preferRelativeResize="0"/>
          <p:nvPr/>
        </p:nvPicPr>
        <p:blipFill rotWithShape="1">
          <a:blip r:embed="rId8">
            <a:alphaModFix/>
          </a:blip>
          <a:srcRect/>
          <a:stretch/>
        </p:blipFill>
        <p:spPr>
          <a:xfrm>
            <a:off x="6830110" y="2933396"/>
            <a:ext cx="377659" cy="377659"/>
          </a:xfrm>
          <a:prstGeom prst="rect">
            <a:avLst/>
          </a:prstGeom>
          <a:noFill/>
          <a:ln>
            <a:noFill/>
          </a:ln>
        </p:spPr>
      </p:pic>
      <p:pic>
        <p:nvPicPr>
          <p:cNvPr id="593" name="Google Shape;593;p4" descr="Icon&#10;&#10;Description automatically generated"/>
          <p:cNvPicPr preferRelativeResize="0"/>
          <p:nvPr/>
        </p:nvPicPr>
        <p:blipFill rotWithShape="1">
          <a:blip r:embed="rId8">
            <a:alphaModFix/>
          </a:blip>
          <a:srcRect/>
          <a:stretch/>
        </p:blipFill>
        <p:spPr>
          <a:xfrm>
            <a:off x="9218413" y="2933396"/>
            <a:ext cx="377659" cy="377659"/>
          </a:xfrm>
          <a:prstGeom prst="rect">
            <a:avLst/>
          </a:prstGeom>
          <a:noFill/>
          <a:ln>
            <a:noFill/>
          </a:ln>
        </p:spPr>
      </p:pic>
      <p:sp>
        <p:nvSpPr>
          <p:cNvPr id="594" name="Google Shape;594;p4"/>
          <p:cNvSpPr/>
          <p:nvPr/>
        </p:nvSpPr>
        <p:spPr>
          <a:xfrm>
            <a:off x="3044726" y="1177177"/>
            <a:ext cx="6055568" cy="4315412"/>
          </a:xfrm>
          <a:prstGeom prst="roundRect">
            <a:avLst>
              <a:gd name="adj" fmla="val 16667"/>
            </a:avLst>
          </a:prstGeom>
          <a:noFill/>
          <a:ln w="57150" cap="flat" cmpd="sng">
            <a:solidFill>
              <a:srgbClr val="92D05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595" name="Google Shape;595;p4"/>
          <p:cNvGrpSpPr/>
          <p:nvPr/>
        </p:nvGrpSpPr>
        <p:grpSpPr>
          <a:xfrm>
            <a:off x="842048" y="5523862"/>
            <a:ext cx="8412059" cy="1100789"/>
            <a:chOff x="842048" y="5523862"/>
            <a:chExt cx="8412059" cy="1100789"/>
          </a:xfrm>
        </p:grpSpPr>
        <p:pic>
          <p:nvPicPr>
            <p:cNvPr id="596" name="Google Shape;596;p4"/>
            <p:cNvPicPr preferRelativeResize="0"/>
            <p:nvPr/>
          </p:nvPicPr>
          <p:blipFill rotWithShape="1">
            <a:blip r:embed="rId9">
              <a:alphaModFix/>
            </a:blip>
            <a:srcRect/>
            <a:stretch/>
          </p:blipFill>
          <p:spPr>
            <a:xfrm>
              <a:off x="4679841" y="6048049"/>
              <a:ext cx="576602" cy="576602"/>
            </a:xfrm>
            <a:prstGeom prst="rect">
              <a:avLst/>
            </a:prstGeom>
            <a:noFill/>
            <a:ln>
              <a:noFill/>
            </a:ln>
          </p:spPr>
        </p:pic>
        <p:sp>
          <p:nvSpPr>
            <p:cNvPr id="597" name="Google Shape;597;p4"/>
            <p:cNvSpPr/>
            <p:nvPr/>
          </p:nvSpPr>
          <p:spPr>
            <a:xfrm>
              <a:off x="842048" y="5523862"/>
              <a:ext cx="8412059" cy="611462"/>
            </a:xfrm>
            <a:prstGeom prst="leftRightArrow">
              <a:avLst>
                <a:gd name="adj1" fmla="val 50000"/>
                <a:gd name="adj2" fmla="val 50000"/>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PROTECTION DES TRAVAILLEURS</a:t>
              </a:r>
              <a:endParaRPr/>
            </a:p>
          </p:txBody>
        </p:sp>
      </p:grpSp>
      <p:sp>
        <p:nvSpPr>
          <p:cNvPr id="2" name="Footer Placeholder 1">
            <a:extLst>
              <a:ext uri="{FF2B5EF4-FFF2-40B4-BE49-F238E27FC236}">
                <a16:creationId xmlns:a16="http://schemas.microsoft.com/office/drawing/2014/main" id="{5C042B68-9C23-6992-4AB7-0BF0503994B2}"/>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5"/>
                                        </p:tgtEl>
                                        <p:attrNameLst>
                                          <p:attrName>style.visibility</p:attrName>
                                        </p:attrNameLst>
                                      </p:cBhvr>
                                      <p:to>
                                        <p:strVal val="visible"/>
                                      </p:to>
                                    </p:set>
                                    <p:animEffect transition="in" filter="fade">
                                      <p:cBhvr>
                                        <p:cTn id="7" dur="1000"/>
                                        <p:tgtEl>
                                          <p:spTgt spid="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5"/>
          <p:cNvSpPr txBox="1">
            <a:spLocks noGrp="1"/>
          </p:cNvSpPr>
          <p:nvPr>
            <p:ph type="body" idx="1"/>
          </p:nvPr>
        </p:nvSpPr>
        <p:spPr>
          <a:xfrm>
            <a:off x="345264" y="1134376"/>
            <a:ext cx="6901225" cy="178786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2400"/>
              <a:buNone/>
            </a:pPr>
            <a:r>
              <a:rPr lang="en-US" sz="2400" b="1"/>
              <a:t>3 Stratégies :</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Co-créer et mettre en œuvre des solutions forestières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Transformer les marchés*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Catalyser le changement</a:t>
            </a:r>
            <a:endParaRPr/>
          </a:p>
          <a:p>
            <a:pPr marL="457200" lvl="0" indent="-304800" algn="l" rtl="0">
              <a:lnSpc>
                <a:spcPct val="100000"/>
              </a:lnSpc>
              <a:spcBef>
                <a:spcPts val="600"/>
              </a:spcBef>
              <a:spcAft>
                <a:spcPts val="0"/>
              </a:spcAft>
              <a:buClr>
                <a:schemeClr val="dk2"/>
              </a:buClr>
              <a:buSzPts val="2400"/>
              <a:buFont typeface="Arial"/>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1800"/>
              <a:buNone/>
            </a:pPr>
            <a:endParaRPr/>
          </a:p>
          <a:p>
            <a:pPr marL="465750" lvl="2" indent="-17145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179388" lvl="0" indent="-179388" algn="l" rtl="0">
              <a:lnSpc>
                <a:spcPct val="100000"/>
              </a:lnSpc>
              <a:spcBef>
                <a:spcPts val="600"/>
              </a:spcBef>
              <a:spcAft>
                <a:spcPts val="0"/>
              </a:spcAft>
              <a:buClr>
                <a:schemeClr val="dk2"/>
              </a:buClr>
              <a:buSzPts val="1800"/>
              <a:buNone/>
            </a:pPr>
            <a:endParaRPr/>
          </a:p>
        </p:txBody>
      </p:sp>
      <p:sp>
        <p:nvSpPr>
          <p:cNvPr id="605" name="Google Shape;605;p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100"/>
              <a:buFont typeface="Arial"/>
              <a:buNone/>
            </a:pPr>
            <a:r>
              <a:rPr lang="en-US"/>
              <a:t>Stratégie globale du FSC 2021 - 2026</a:t>
            </a:r>
            <a:endParaRPr sz="2800" b="0">
              <a:latin typeface="Arial"/>
              <a:ea typeface="Arial"/>
              <a:cs typeface="Arial"/>
              <a:sym typeface="Arial"/>
            </a:endParaRPr>
          </a:p>
        </p:txBody>
      </p:sp>
      <p:sp>
        <p:nvSpPr>
          <p:cNvPr id="606" name="Google Shape;606;p5"/>
          <p:cNvSpPr/>
          <p:nvPr/>
        </p:nvSpPr>
        <p:spPr>
          <a:xfrm>
            <a:off x="1428" y="5783611"/>
            <a:ext cx="7348194" cy="1075081"/>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i="0" u="none" strike="noStrike" cap="none">
                <a:solidFill>
                  <a:schemeClr val="lt1"/>
                </a:solidFill>
                <a:latin typeface="Arial"/>
                <a:ea typeface="Arial"/>
                <a:cs typeface="Arial"/>
                <a:sym typeface="Arial"/>
              </a:rPr>
              <a:t>Source : </a:t>
            </a:r>
            <a:r>
              <a:rPr lang="en-US" sz="1600" b="0" i="0" u="sng" strike="noStrike" cap="none">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Stratégie mondiale du FSC 2021-2026 </a:t>
            </a:r>
            <a:endParaRPr sz="1600">
              <a:solidFill>
                <a:schemeClr val="lt1"/>
              </a:solidFill>
              <a:latin typeface="Arial"/>
              <a:ea typeface="Arial"/>
              <a:cs typeface="Arial"/>
              <a:sym typeface="Arial"/>
            </a:endParaRPr>
          </a:p>
        </p:txBody>
      </p:sp>
      <p:cxnSp>
        <p:nvCxnSpPr>
          <p:cNvPr id="607" name="Google Shape;607;p5"/>
          <p:cNvCxnSpPr/>
          <p:nvPr/>
        </p:nvCxnSpPr>
        <p:spPr>
          <a:xfrm>
            <a:off x="7349622" y="678585"/>
            <a:ext cx="0" cy="6179415"/>
          </a:xfrm>
          <a:prstGeom prst="straightConnector1">
            <a:avLst/>
          </a:prstGeom>
          <a:noFill/>
          <a:ln w="76200" cap="flat" cmpd="sng">
            <a:solidFill>
              <a:schemeClr val="dk2"/>
            </a:solidFill>
            <a:prstDash val="solid"/>
            <a:miter lim="800000"/>
            <a:headEnd type="none" w="sm" len="sm"/>
            <a:tailEnd type="none" w="sm" len="sm"/>
          </a:ln>
        </p:spPr>
      </p:cxnSp>
      <p:sp>
        <p:nvSpPr>
          <p:cNvPr id="608" name="Google Shape;608;p5"/>
          <p:cNvSpPr txBox="1"/>
          <p:nvPr/>
        </p:nvSpPr>
        <p:spPr>
          <a:xfrm>
            <a:off x="334962" y="2963959"/>
            <a:ext cx="6901225" cy="721152"/>
          </a:xfrm>
          <a:prstGeom prst="rect">
            <a:avLst/>
          </a:prstGeom>
          <a:noFill/>
          <a:ln>
            <a:noFill/>
          </a:ln>
        </p:spPr>
        <p:txBody>
          <a:bodyPr spcFirstLastPara="1" wrap="square" lIns="0" tIns="0" rIns="0" bIns="0" anchor="t" anchorCtr="0">
            <a:noAutofit/>
          </a:bodyPr>
          <a:lstStyle/>
          <a:p>
            <a:pPr marL="536575" marR="0" lvl="0" indent="-536575" algn="l" rtl="0">
              <a:lnSpc>
                <a:spcPct val="100000"/>
              </a:lnSpc>
              <a:spcBef>
                <a:spcPts val="0"/>
              </a:spcBef>
              <a:spcAft>
                <a:spcPts val="0"/>
              </a:spcAft>
              <a:buClr>
                <a:schemeClr val="dk2"/>
              </a:buClr>
              <a:buSzPts val="2000"/>
              <a:buFont typeface="Arial"/>
              <a:buNone/>
            </a:pPr>
            <a:r>
              <a:rPr lang="en-US" sz="2000" b="0" u="none" cap="none">
                <a:solidFill>
                  <a:schemeClr val="dk2"/>
                </a:solidFill>
                <a:latin typeface="Arial"/>
                <a:ea typeface="Arial"/>
                <a:cs typeface="Arial"/>
                <a:sym typeface="Arial"/>
              </a:rPr>
              <a:t>*2.4 Accroître les avantages pour les populations autochtones, les communautés, les petits exploitants et les travailleurs. </a:t>
            </a:r>
            <a:endParaRPr sz="1800" b="0" u="non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a:p>
            <a:pPr marL="179388" marR="0" lvl="0" indent="-179388"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p:txBody>
      </p:sp>
      <p:pic>
        <p:nvPicPr>
          <p:cNvPr id="609" name="Google Shape;609;p5"/>
          <p:cNvPicPr preferRelativeResize="0"/>
          <p:nvPr/>
        </p:nvPicPr>
        <p:blipFill rotWithShape="1">
          <a:blip r:embed="rId4">
            <a:alphaModFix/>
          </a:blip>
          <a:srcRect/>
          <a:stretch/>
        </p:blipFill>
        <p:spPr>
          <a:xfrm>
            <a:off x="7725374" y="1233375"/>
            <a:ext cx="4121362" cy="5245370"/>
          </a:xfrm>
          <a:prstGeom prst="rect">
            <a:avLst/>
          </a:prstGeom>
          <a:noFill/>
          <a:ln>
            <a:noFill/>
          </a:ln>
        </p:spPr>
      </p:pic>
      <p:sp>
        <p:nvSpPr>
          <p:cNvPr id="610" name="Google Shape;610;p5"/>
          <p:cNvSpPr/>
          <p:nvPr/>
        </p:nvSpPr>
        <p:spPr>
          <a:xfrm>
            <a:off x="224912" y="4032905"/>
            <a:ext cx="6901225" cy="1622947"/>
          </a:xfrm>
          <a:prstGeom prst="rect">
            <a:avLst/>
          </a:prstGeom>
          <a:solidFill>
            <a:srgbClr val="DAECC3"/>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Pertinence actuelle pour la chaîne de contrôle ?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Exigences fondamentales en matière de travail et engagements envers les valeurs FSC</a:t>
            </a:r>
            <a:endParaRPr/>
          </a:p>
          <a:p>
            <a:pPr marL="742950" marR="0" lvl="1" indent="-285750" algn="l" rtl="0">
              <a:spcBef>
                <a:spcPts val="0"/>
              </a:spcBef>
              <a:spcAft>
                <a:spcPts val="0"/>
              </a:spcAft>
              <a:buClr>
                <a:schemeClr val="dk2"/>
              </a:buClr>
              <a:buSzPts val="1800"/>
              <a:buFont typeface="Arial"/>
              <a:buChar char="•"/>
            </a:pPr>
            <a:r>
              <a:rPr lang="en-US" sz="1800" b="0" i="0" u="none" strike="noStrike" cap="none">
                <a:solidFill>
                  <a:schemeClr val="dk2"/>
                </a:solidFill>
                <a:latin typeface="Arial"/>
                <a:ea typeface="Arial"/>
                <a:cs typeface="Arial"/>
                <a:sym typeface="Arial"/>
              </a:rPr>
              <a:t>Respecter les droits des travailleurs dans la chaîne d'approvisionnement FSC</a:t>
            </a:r>
            <a:endParaRPr/>
          </a:p>
        </p:txBody>
      </p:sp>
      <p:sp>
        <p:nvSpPr>
          <p:cNvPr id="2" name="Footer Placeholder 1">
            <a:extLst>
              <a:ext uri="{FF2B5EF4-FFF2-40B4-BE49-F238E27FC236}">
                <a16:creationId xmlns:a16="http://schemas.microsoft.com/office/drawing/2014/main" id="{FF7A926B-4C9E-D970-2547-13971AB452F6}"/>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6"/>
          <p:cNvSpPr txBox="1">
            <a:spLocks noGrp="1"/>
          </p:cNvSpPr>
          <p:nvPr>
            <p:ph type="body" idx="1"/>
          </p:nvPr>
        </p:nvSpPr>
        <p:spPr>
          <a:xfrm>
            <a:off x="5085287" y="1068453"/>
            <a:ext cx="6901225" cy="178786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2400"/>
              <a:buNone/>
            </a:pPr>
            <a:r>
              <a:rPr lang="en-US" sz="2400" b="1"/>
              <a:t>2021 - 2026 : 3 objectifs de haut niveau</a:t>
            </a:r>
            <a:endParaRPr/>
          </a:p>
          <a:p>
            <a:pPr marL="457200" lvl="0" indent="-457200" algn="l" rtl="0">
              <a:lnSpc>
                <a:spcPct val="100000"/>
              </a:lnSpc>
              <a:spcBef>
                <a:spcPts val="600"/>
              </a:spcBef>
              <a:spcAft>
                <a:spcPts val="0"/>
              </a:spcAft>
              <a:buClr>
                <a:schemeClr val="accent1"/>
              </a:buClr>
              <a:buSzPts val="2000"/>
              <a:buFont typeface="Arial"/>
              <a:buAutoNum type="arabicPeriod"/>
            </a:pPr>
            <a:r>
              <a:rPr lang="en-US" sz="2000" b="1">
                <a:solidFill>
                  <a:schemeClr val="accent1"/>
                </a:solidFill>
              </a:rPr>
              <a:t>Co-créer et mettre en œuvre des solutions forestières*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Transformer les marchés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Catalyser le changement</a:t>
            </a:r>
            <a:endParaRPr/>
          </a:p>
          <a:p>
            <a:pPr marL="457200" lvl="0" indent="-304800" algn="l" rtl="0">
              <a:lnSpc>
                <a:spcPct val="100000"/>
              </a:lnSpc>
              <a:spcBef>
                <a:spcPts val="600"/>
              </a:spcBef>
              <a:spcAft>
                <a:spcPts val="0"/>
              </a:spcAft>
              <a:buClr>
                <a:schemeClr val="dk2"/>
              </a:buClr>
              <a:buSzPts val="2400"/>
              <a:buFont typeface="Arial"/>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1800"/>
              <a:buNone/>
            </a:pPr>
            <a:endParaRPr/>
          </a:p>
          <a:p>
            <a:pPr marL="465750" lvl="2" indent="-17145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179388" lvl="0" indent="-179388" algn="l" rtl="0">
              <a:lnSpc>
                <a:spcPct val="100000"/>
              </a:lnSpc>
              <a:spcBef>
                <a:spcPts val="600"/>
              </a:spcBef>
              <a:spcAft>
                <a:spcPts val="0"/>
              </a:spcAft>
              <a:buClr>
                <a:schemeClr val="dk2"/>
              </a:buClr>
              <a:buSzPts val="1800"/>
              <a:buNone/>
            </a:pPr>
            <a:endParaRPr/>
          </a:p>
        </p:txBody>
      </p:sp>
      <p:sp>
        <p:nvSpPr>
          <p:cNvPr id="618" name="Google Shape;618;p6"/>
          <p:cNvSpPr txBox="1">
            <a:spLocks noGrp="1"/>
          </p:cNvSpPr>
          <p:nvPr>
            <p:ph type="title"/>
          </p:nvPr>
        </p:nvSpPr>
        <p:spPr>
          <a:xfrm>
            <a:off x="334962" y="0"/>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100"/>
              <a:buFont typeface="Arial"/>
              <a:buNone/>
            </a:pPr>
            <a:r>
              <a:rPr lang="en-US"/>
              <a:t>Cadre pour la diversité et l'égalité des sexes </a:t>
            </a:r>
            <a:r>
              <a:rPr lang="en-US" sz="2800" b="0">
                <a:latin typeface="Arial"/>
                <a:ea typeface="Arial"/>
                <a:cs typeface="Arial"/>
                <a:sym typeface="Arial"/>
              </a:rPr>
              <a:t>(pour information)</a:t>
            </a:r>
            <a:endParaRPr sz="2800" b="0">
              <a:latin typeface="Arial"/>
              <a:ea typeface="Arial"/>
              <a:cs typeface="Arial"/>
              <a:sym typeface="Arial"/>
            </a:endParaRPr>
          </a:p>
        </p:txBody>
      </p:sp>
      <p:sp>
        <p:nvSpPr>
          <p:cNvPr id="619" name="Google Shape;619;p6"/>
          <p:cNvSpPr/>
          <p:nvPr/>
        </p:nvSpPr>
        <p:spPr>
          <a:xfrm>
            <a:off x="4908080" y="5712643"/>
            <a:ext cx="7255640" cy="1075081"/>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a:solidFill>
                  <a:schemeClr val="lt1"/>
                </a:solidFill>
                <a:latin typeface="Arial"/>
                <a:ea typeface="Arial"/>
                <a:cs typeface="Arial"/>
                <a:sym typeface="Arial"/>
              </a:rPr>
              <a:t>Sources : </a:t>
            </a:r>
            <a:endParaRPr/>
          </a:p>
          <a:p>
            <a:pPr marL="285750" marR="0" lvl="0" indent="-285750" algn="l" rtl="0">
              <a:spcBef>
                <a:spcPts val="0"/>
              </a:spcBef>
              <a:spcAft>
                <a:spcPts val="0"/>
              </a:spcAft>
              <a:buClr>
                <a:schemeClr val="lt1"/>
              </a:buClr>
              <a:buSzPts val="1600"/>
              <a:buFont typeface="Arial"/>
              <a:buChar char="•"/>
            </a:pPr>
            <a:r>
              <a:rPr lang="en-US" sz="1600" u="sng">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Cadre stratégique d</a:t>
            </a:r>
            <a:r>
              <a:rPr lang="en-US" sz="1600" u="sng">
                <a:solidFill>
                  <a:schemeClr val="lt1"/>
                </a:solidFill>
                <a:hlinkClick r:id="rId3">
                  <a:extLst>
                    <a:ext uri="{A12FA001-AC4F-418D-AE19-62706E023703}">
                      <ahyp:hlinkClr xmlns:ahyp="http://schemas.microsoft.com/office/drawing/2018/hyperlinkcolor" val="tx"/>
                    </a:ext>
                  </a:extLst>
                </a:hlinkClick>
              </a:rPr>
              <a:t>e</a:t>
            </a:r>
            <a:r>
              <a:rPr lang="en-US" sz="1600" u="sng">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FSC sur la diversité et le genre</a:t>
            </a:r>
            <a:endParaRPr sz="16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600"/>
              <a:buFont typeface="Arial"/>
              <a:buChar char="•"/>
            </a:pPr>
            <a:r>
              <a:rPr lang="en-US" sz="16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C111 - Convention concernant la discrimination (emploi et profession), 1958</a:t>
            </a:r>
            <a:endParaRPr sz="1600">
              <a:solidFill>
                <a:schemeClr val="lt1"/>
              </a:solidFill>
              <a:latin typeface="Arial"/>
              <a:ea typeface="Arial"/>
              <a:cs typeface="Arial"/>
              <a:sym typeface="Arial"/>
            </a:endParaRPr>
          </a:p>
        </p:txBody>
      </p:sp>
      <p:grpSp>
        <p:nvGrpSpPr>
          <p:cNvPr id="620" name="Google Shape;620;p6"/>
          <p:cNvGrpSpPr/>
          <p:nvPr/>
        </p:nvGrpSpPr>
        <p:grpSpPr>
          <a:xfrm>
            <a:off x="334962" y="737686"/>
            <a:ext cx="4275264" cy="6050038"/>
            <a:chOff x="334962" y="737686"/>
            <a:chExt cx="4275264" cy="6050038"/>
          </a:xfrm>
        </p:grpSpPr>
        <p:pic>
          <p:nvPicPr>
            <p:cNvPr id="621" name="Google Shape;621;p6" descr="A green cover with a flower&#10;&#10;Description automatically generated"/>
            <p:cNvPicPr preferRelativeResize="0"/>
            <p:nvPr/>
          </p:nvPicPr>
          <p:blipFill rotWithShape="1">
            <a:blip r:embed="rId5">
              <a:alphaModFix/>
            </a:blip>
            <a:srcRect/>
            <a:stretch/>
          </p:blipFill>
          <p:spPr>
            <a:xfrm>
              <a:off x="334962" y="737686"/>
              <a:ext cx="4275264" cy="6050038"/>
            </a:xfrm>
            <a:prstGeom prst="rect">
              <a:avLst/>
            </a:prstGeom>
            <a:noFill/>
            <a:ln>
              <a:noFill/>
            </a:ln>
          </p:spPr>
        </p:pic>
        <p:sp>
          <p:nvSpPr>
            <p:cNvPr id="622" name="Google Shape;622;p6"/>
            <p:cNvSpPr/>
            <p:nvPr/>
          </p:nvSpPr>
          <p:spPr>
            <a:xfrm>
              <a:off x="669304" y="4863531"/>
              <a:ext cx="1649690" cy="468984"/>
            </a:xfrm>
            <a:prstGeom prst="rect">
              <a:avLst/>
            </a:prstGeom>
            <a:solidFill>
              <a:schemeClr val="dk2"/>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cxnSp>
        <p:nvCxnSpPr>
          <p:cNvPr id="623" name="Google Shape;623;p6"/>
          <p:cNvCxnSpPr/>
          <p:nvPr/>
        </p:nvCxnSpPr>
        <p:spPr>
          <a:xfrm>
            <a:off x="4936360" y="1012290"/>
            <a:ext cx="0" cy="5775434"/>
          </a:xfrm>
          <a:prstGeom prst="straightConnector1">
            <a:avLst/>
          </a:prstGeom>
          <a:noFill/>
          <a:ln w="76200" cap="flat" cmpd="sng">
            <a:solidFill>
              <a:schemeClr val="dk2"/>
            </a:solidFill>
            <a:prstDash val="solid"/>
            <a:miter lim="800000"/>
            <a:headEnd type="none" w="sm" len="sm"/>
            <a:tailEnd type="none" w="sm" len="sm"/>
          </a:ln>
        </p:spPr>
      </p:cxnSp>
      <p:sp>
        <p:nvSpPr>
          <p:cNvPr id="624" name="Google Shape;624;p6"/>
          <p:cNvSpPr txBox="1"/>
          <p:nvPr/>
        </p:nvSpPr>
        <p:spPr>
          <a:xfrm>
            <a:off x="5099428" y="2787856"/>
            <a:ext cx="6901225" cy="721152"/>
          </a:xfrm>
          <a:prstGeom prst="rect">
            <a:avLst/>
          </a:prstGeom>
          <a:noFill/>
          <a:ln>
            <a:noFill/>
          </a:ln>
        </p:spPr>
        <p:txBody>
          <a:bodyPr spcFirstLastPara="1" wrap="square" lIns="0" tIns="0" rIns="0" bIns="0" anchor="t" anchorCtr="0">
            <a:noAutofit/>
          </a:bodyPr>
          <a:lstStyle/>
          <a:p>
            <a:pPr marL="84138" marR="0" lvl="0" indent="-84138" algn="l" rtl="0">
              <a:lnSpc>
                <a:spcPct val="100000"/>
              </a:lnSpc>
              <a:spcBef>
                <a:spcPts val="0"/>
              </a:spcBef>
              <a:spcAft>
                <a:spcPts val="0"/>
              </a:spcAft>
              <a:buClr>
                <a:schemeClr val="dk2"/>
              </a:buClr>
              <a:buSzPts val="2000"/>
              <a:buFont typeface="Arial"/>
              <a:buNone/>
            </a:pPr>
            <a:r>
              <a:rPr lang="en-US" sz="2000" b="0" cap="none">
                <a:solidFill>
                  <a:schemeClr val="dk2"/>
                </a:solidFill>
                <a:latin typeface="Arial"/>
                <a:ea typeface="Arial"/>
                <a:cs typeface="Arial"/>
                <a:sym typeface="Arial"/>
              </a:rPr>
              <a:t>*L'intégration de la dimension de genre dans le cadre normatif, par exemple la révision des principes et critères. </a:t>
            </a:r>
            <a:endParaRPr sz="1800" b="0" cap="none">
              <a:solidFill>
                <a:schemeClr val="dk2"/>
              </a:solidFill>
              <a:latin typeface="Arial"/>
              <a:ea typeface="Arial"/>
              <a:cs typeface="Arial"/>
              <a:sym typeface="Arial"/>
            </a:endParaRPr>
          </a:p>
          <a:p>
            <a:pPr marL="465750" marR="0" lvl="2" indent="-171450" algn="l" rtl="0">
              <a:lnSpc>
                <a:spcPct val="100000"/>
              </a:lnSpc>
              <a:spcBef>
                <a:spcPts val="600"/>
              </a:spcBef>
              <a:spcAft>
                <a:spcPts val="0"/>
              </a:spcAft>
              <a:buClr>
                <a:schemeClr val="dk2"/>
              </a:buClr>
              <a:buSzPts val="1800"/>
              <a:buFont typeface="Arial"/>
              <a:buNone/>
            </a:pP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a:p>
            <a:pPr marL="179388" marR="0" lvl="0" indent="-179388"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p:txBody>
      </p:sp>
      <p:sp>
        <p:nvSpPr>
          <p:cNvPr id="625" name="Google Shape;625;p6"/>
          <p:cNvSpPr/>
          <p:nvPr/>
        </p:nvSpPr>
        <p:spPr>
          <a:xfrm>
            <a:off x="5152991" y="3815149"/>
            <a:ext cx="6901225" cy="1622947"/>
          </a:xfrm>
          <a:prstGeom prst="rect">
            <a:avLst/>
          </a:prstGeom>
          <a:solidFill>
            <a:srgbClr val="DAECC3"/>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Pertinence actuelle pour la chaîne de contrôle ?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Voir clause 7.4, annexe D</a:t>
            </a:r>
            <a:endParaRPr/>
          </a:p>
          <a:p>
            <a:pPr marL="0" marR="0" lvl="0" indent="0" algn="l" rtl="0">
              <a:spcBef>
                <a:spcPts val="0"/>
              </a:spcBef>
              <a:spcAft>
                <a:spcPts val="0"/>
              </a:spcAft>
              <a:buNone/>
            </a:pPr>
            <a:endParaRPr sz="1800">
              <a:solidFill>
                <a:schemeClr val="dk2"/>
              </a:solidFill>
              <a:latin typeface="Arial"/>
              <a:ea typeface="Arial"/>
              <a:cs typeface="Arial"/>
              <a:sym typeface="Arial"/>
            </a:endParaRPr>
          </a:p>
          <a:p>
            <a:pPr marL="0" marR="0" lvl="0" indent="0" algn="l" rtl="0">
              <a:spcBef>
                <a:spcPts val="0"/>
              </a:spcBef>
              <a:spcAft>
                <a:spcPts val="0"/>
              </a:spcAft>
              <a:buNone/>
            </a:pPr>
            <a:r>
              <a:rPr lang="en-US" sz="1800" b="1">
                <a:solidFill>
                  <a:schemeClr val="dk2"/>
                </a:solidFill>
                <a:latin typeface="Arial"/>
                <a:ea typeface="Arial"/>
                <a:cs typeface="Arial"/>
                <a:sym typeface="Arial"/>
              </a:rPr>
              <a:t>À l'avenir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Amendements potentiels Révision de la chaîne de contrôle. </a:t>
            </a:r>
            <a:endParaRPr/>
          </a:p>
        </p:txBody>
      </p:sp>
      <p:sp>
        <p:nvSpPr>
          <p:cNvPr id="2" name="Footer Placeholder 1">
            <a:extLst>
              <a:ext uri="{FF2B5EF4-FFF2-40B4-BE49-F238E27FC236}">
                <a16:creationId xmlns:a16="http://schemas.microsoft.com/office/drawing/2014/main" id="{4D3F5C1B-7849-2C30-6733-720F030171BE}"/>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7"/>
          <p:cNvSpPr txBox="1">
            <a:spLocks noGrp="1"/>
          </p:cNvSpPr>
          <p:nvPr>
            <p:ph type="title"/>
          </p:nvPr>
        </p:nvSpPr>
        <p:spPr>
          <a:xfrm>
            <a:off x="107929" y="337953"/>
            <a:ext cx="10080000" cy="3624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a:t>Les droits des travailleurs au sein de  FSC</a:t>
            </a:r>
            <a:endParaRPr sz="4000" cap="none"/>
          </a:p>
        </p:txBody>
      </p:sp>
      <p:pic>
        <p:nvPicPr>
          <p:cNvPr id="633" name="Google Shape;633;p7"/>
          <p:cNvPicPr preferRelativeResize="0"/>
          <p:nvPr/>
        </p:nvPicPr>
        <p:blipFill rotWithShape="1">
          <a:blip r:embed="rId3">
            <a:alphaModFix/>
          </a:blip>
          <a:srcRect l="10071" r="3657"/>
          <a:stretch/>
        </p:blipFill>
        <p:spPr>
          <a:xfrm>
            <a:off x="0" y="1467504"/>
            <a:ext cx="12192000" cy="4008570"/>
          </a:xfrm>
          <a:prstGeom prst="rect">
            <a:avLst/>
          </a:prstGeom>
          <a:noFill/>
          <a:ln>
            <a:noFill/>
          </a:ln>
        </p:spPr>
      </p:pic>
      <p:grpSp>
        <p:nvGrpSpPr>
          <p:cNvPr id="634" name="Google Shape;634;p7"/>
          <p:cNvGrpSpPr/>
          <p:nvPr/>
        </p:nvGrpSpPr>
        <p:grpSpPr>
          <a:xfrm>
            <a:off x="1122406" y="2110786"/>
            <a:ext cx="1324479" cy="1369397"/>
            <a:chOff x="712091" y="3364245"/>
            <a:chExt cx="1914817" cy="1132644"/>
          </a:xfrm>
        </p:grpSpPr>
        <p:sp>
          <p:nvSpPr>
            <p:cNvPr id="635" name="Google Shape;635;p7"/>
            <p:cNvSpPr txBox="1"/>
            <p:nvPr/>
          </p:nvSpPr>
          <p:spPr>
            <a:xfrm>
              <a:off x="712091" y="4189113"/>
              <a:ext cx="1239193" cy="307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rgbClr val="285C4D"/>
                  </a:solidFill>
                  <a:latin typeface="Arial"/>
                  <a:ea typeface="Arial"/>
                  <a:cs typeface="Arial"/>
                  <a:sym typeface="Arial"/>
                </a:rPr>
                <a:t>2002</a:t>
              </a:r>
              <a:endParaRPr/>
            </a:p>
          </p:txBody>
        </p:sp>
        <p:sp>
          <p:nvSpPr>
            <p:cNvPr id="636" name="Google Shape;636;p7"/>
            <p:cNvSpPr txBox="1"/>
            <p:nvPr/>
          </p:nvSpPr>
          <p:spPr>
            <a:xfrm>
              <a:off x="734208" y="3364245"/>
              <a:ext cx="1892700" cy="861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dirty="0">
                  <a:solidFill>
                    <a:srgbClr val="78BE20"/>
                  </a:solidFill>
                  <a:latin typeface="Arial"/>
                  <a:ea typeface="Arial"/>
                  <a:cs typeface="Arial"/>
                  <a:sym typeface="Arial"/>
                </a:rPr>
                <a:t>Les conventions de </a:t>
              </a:r>
              <a:r>
                <a:rPr lang="en-US" sz="1200" b="1" dirty="0" err="1">
                  <a:solidFill>
                    <a:srgbClr val="78BE20"/>
                  </a:solidFill>
                  <a:latin typeface="Arial"/>
                  <a:ea typeface="Arial"/>
                  <a:cs typeface="Arial"/>
                  <a:sym typeface="Arial"/>
                </a:rPr>
                <a:t>l'OIT</a:t>
              </a:r>
              <a:r>
                <a:rPr lang="en-US" sz="1200" b="1" dirty="0">
                  <a:solidFill>
                    <a:srgbClr val="78BE20"/>
                  </a:solidFill>
                  <a:latin typeface="Arial"/>
                  <a:ea typeface="Arial"/>
                  <a:cs typeface="Arial"/>
                  <a:sym typeface="Arial"/>
                </a:rPr>
                <a:t> dans la politique du FSC</a:t>
              </a:r>
              <a:endParaRPr dirty="0"/>
            </a:p>
          </p:txBody>
        </p:sp>
      </p:grpSp>
      <p:cxnSp>
        <p:nvCxnSpPr>
          <p:cNvPr id="637" name="Google Shape;637;p7"/>
          <p:cNvCxnSpPr/>
          <p:nvPr/>
        </p:nvCxnSpPr>
        <p:spPr>
          <a:xfrm rot="10800000">
            <a:off x="1340071" y="3689607"/>
            <a:ext cx="0" cy="1134080"/>
          </a:xfrm>
          <a:prstGeom prst="straightConnector1">
            <a:avLst/>
          </a:prstGeom>
          <a:noFill/>
          <a:ln w="22225" cap="flat" cmpd="sng">
            <a:solidFill>
              <a:srgbClr val="285C4D"/>
            </a:solidFill>
            <a:prstDash val="solid"/>
            <a:miter lim="800000"/>
            <a:headEnd type="none" w="sm" len="sm"/>
            <a:tailEnd type="oval" w="med" len="med"/>
          </a:ln>
        </p:spPr>
      </p:cxnSp>
      <p:grpSp>
        <p:nvGrpSpPr>
          <p:cNvPr id="638" name="Google Shape;638;p7"/>
          <p:cNvGrpSpPr/>
          <p:nvPr/>
        </p:nvGrpSpPr>
        <p:grpSpPr>
          <a:xfrm>
            <a:off x="2114065" y="5744296"/>
            <a:ext cx="2454544" cy="472610"/>
            <a:chOff x="402704" y="6984910"/>
            <a:chExt cx="3272726" cy="630146"/>
          </a:xfrm>
        </p:grpSpPr>
        <p:sp>
          <p:nvSpPr>
            <p:cNvPr id="639" name="Google Shape;639;p7"/>
            <p:cNvSpPr txBox="1"/>
            <p:nvPr/>
          </p:nvSpPr>
          <p:spPr>
            <a:xfrm>
              <a:off x="402705" y="6984910"/>
              <a:ext cx="1645951"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2009</a:t>
              </a:r>
              <a:endParaRPr/>
            </a:p>
          </p:txBody>
        </p:sp>
        <p:sp>
          <p:nvSpPr>
            <p:cNvPr id="640" name="Google Shape;640;p7"/>
            <p:cNvSpPr txBox="1"/>
            <p:nvPr/>
          </p:nvSpPr>
          <p:spPr>
            <a:xfrm>
              <a:off x="402704" y="7204687"/>
              <a:ext cx="3272726" cy="4103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L'OIT et la politique d'association</a:t>
              </a:r>
              <a:endParaRPr/>
            </a:p>
          </p:txBody>
        </p:sp>
      </p:grpSp>
      <p:cxnSp>
        <p:nvCxnSpPr>
          <p:cNvPr id="641" name="Google Shape;641;p7"/>
          <p:cNvCxnSpPr/>
          <p:nvPr/>
        </p:nvCxnSpPr>
        <p:spPr>
          <a:xfrm>
            <a:off x="2246123" y="4871662"/>
            <a:ext cx="0" cy="750014"/>
          </a:xfrm>
          <a:prstGeom prst="straightConnector1">
            <a:avLst/>
          </a:prstGeom>
          <a:noFill/>
          <a:ln w="22225" cap="flat" cmpd="sng">
            <a:solidFill>
              <a:srgbClr val="285C4D"/>
            </a:solidFill>
            <a:prstDash val="solid"/>
            <a:miter lim="800000"/>
            <a:headEnd type="none" w="sm" len="sm"/>
            <a:tailEnd type="oval" w="med" len="med"/>
          </a:ln>
        </p:spPr>
      </p:cxnSp>
      <p:cxnSp>
        <p:nvCxnSpPr>
          <p:cNvPr id="642" name="Google Shape;642;p7"/>
          <p:cNvCxnSpPr/>
          <p:nvPr/>
        </p:nvCxnSpPr>
        <p:spPr>
          <a:xfrm>
            <a:off x="4388832" y="3265281"/>
            <a:ext cx="0" cy="811704"/>
          </a:xfrm>
          <a:prstGeom prst="straightConnector1">
            <a:avLst/>
          </a:prstGeom>
          <a:noFill/>
          <a:ln w="22225" cap="flat" cmpd="sng">
            <a:solidFill>
              <a:srgbClr val="285C4D"/>
            </a:solidFill>
            <a:prstDash val="solid"/>
            <a:miter lim="800000"/>
            <a:headEnd type="none" w="sm" len="sm"/>
            <a:tailEnd type="oval" w="med" len="med"/>
          </a:ln>
        </p:spPr>
      </p:cxnSp>
      <p:grpSp>
        <p:nvGrpSpPr>
          <p:cNvPr id="643" name="Google Shape;643;p7"/>
          <p:cNvGrpSpPr/>
          <p:nvPr/>
        </p:nvGrpSpPr>
        <p:grpSpPr>
          <a:xfrm>
            <a:off x="4241517" y="4221587"/>
            <a:ext cx="1651275" cy="747385"/>
            <a:chOff x="-574984" y="5032758"/>
            <a:chExt cx="2201700" cy="996510"/>
          </a:xfrm>
        </p:grpSpPr>
        <p:sp>
          <p:nvSpPr>
            <p:cNvPr id="644" name="Google Shape;644;p7"/>
            <p:cNvSpPr txBox="1"/>
            <p:nvPr/>
          </p:nvSpPr>
          <p:spPr>
            <a:xfrm>
              <a:off x="-550056" y="5032758"/>
              <a:ext cx="1239193"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2021</a:t>
              </a:r>
              <a:endParaRPr/>
            </a:p>
          </p:txBody>
        </p:sp>
        <p:sp>
          <p:nvSpPr>
            <p:cNvPr id="645" name="Google Shape;645;p7"/>
            <p:cNvSpPr txBox="1"/>
            <p:nvPr/>
          </p:nvSpPr>
          <p:spPr>
            <a:xfrm>
              <a:off x="-574984" y="5331468"/>
              <a:ext cx="2201700" cy="69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CLR FSC dans l</a:t>
              </a:r>
              <a:r>
                <a:rPr lang="en-US" b="1">
                  <a:solidFill>
                    <a:srgbClr val="78BE20"/>
                  </a:solidFill>
                </a:rPr>
                <a:t>a</a:t>
              </a:r>
              <a:r>
                <a:rPr lang="en-US" sz="1400" b="1" i="0" u="none" strike="noStrike" cap="none">
                  <a:solidFill>
                    <a:srgbClr val="78BE20"/>
                  </a:solidFill>
                  <a:latin typeface="Arial"/>
                  <a:ea typeface="Arial"/>
                  <a:cs typeface="Arial"/>
                  <a:sym typeface="Arial"/>
                </a:rPr>
                <a:t> C</a:t>
              </a:r>
              <a:r>
                <a:rPr lang="en-US" b="1">
                  <a:solidFill>
                    <a:srgbClr val="78BE20"/>
                  </a:solidFill>
                </a:rPr>
                <a:t>o</a:t>
              </a:r>
              <a:r>
                <a:rPr lang="en-US" sz="1400" b="1" i="0" u="none" strike="noStrike" cap="none">
                  <a:solidFill>
                    <a:srgbClr val="78BE20"/>
                  </a:solidFill>
                  <a:latin typeface="Arial"/>
                  <a:ea typeface="Arial"/>
                  <a:cs typeface="Arial"/>
                  <a:sym typeface="Arial"/>
                </a:rPr>
                <a:t>C</a:t>
              </a:r>
              <a:endParaRPr/>
            </a:p>
          </p:txBody>
        </p:sp>
      </p:grpSp>
      <p:grpSp>
        <p:nvGrpSpPr>
          <p:cNvPr id="646" name="Google Shape;646;p7"/>
          <p:cNvGrpSpPr/>
          <p:nvPr/>
        </p:nvGrpSpPr>
        <p:grpSpPr>
          <a:xfrm>
            <a:off x="4057653" y="804608"/>
            <a:ext cx="5019674" cy="495031"/>
            <a:chOff x="-1280024" y="2916529"/>
            <a:chExt cx="2532483" cy="660038"/>
          </a:xfrm>
        </p:grpSpPr>
        <p:sp>
          <p:nvSpPr>
            <p:cNvPr id="647" name="Google Shape;647;p7"/>
            <p:cNvSpPr txBox="1"/>
            <p:nvPr/>
          </p:nvSpPr>
          <p:spPr>
            <a:xfrm>
              <a:off x="-640206" y="3268790"/>
              <a:ext cx="123919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Déc. 2022</a:t>
              </a:r>
              <a:endParaRPr/>
            </a:p>
          </p:txBody>
        </p:sp>
        <p:sp>
          <p:nvSpPr>
            <p:cNvPr id="648" name="Google Shape;648;p7"/>
            <p:cNvSpPr txBox="1"/>
            <p:nvPr/>
          </p:nvSpPr>
          <p:spPr>
            <a:xfrm>
              <a:off x="-1280024" y="2916529"/>
              <a:ext cx="2532483" cy="4103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dirty="0" err="1">
                  <a:solidFill>
                    <a:srgbClr val="78BE20"/>
                  </a:solidFill>
                  <a:latin typeface="Arial"/>
                  <a:ea typeface="Arial"/>
                  <a:cs typeface="Arial"/>
                  <a:sym typeface="Arial"/>
                </a:rPr>
                <a:t>Procédure</a:t>
              </a:r>
              <a:r>
                <a:rPr lang="en-US" sz="1400" b="1" i="0" u="none" strike="noStrike" cap="none" dirty="0">
                  <a:solidFill>
                    <a:srgbClr val="78BE20"/>
                  </a:solidFill>
                  <a:latin typeface="Arial"/>
                  <a:ea typeface="Arial"/>
                  <a:cs typeface="Arial"/>
                  <a:sym typeface="Arial"/>
                </a:rPr>
                <a:t> </a:t>
              </a:r>
              <a:r>
                <a:rPr lang="en-US" sz="1400" b="1" i="0" u="none" strike="noStrike" cap="none" dirty="0" err="1">
                  <a:solidFill>
                    <a:srgbClr val="78BE20"/>
                  </a:solidFill>
                  <a:latin typeface="Arial"/>
                  <a:ea typeface="Arial"/>
                  <a:cs typeface="Arial"/>
                  <a:sym typeface="Arial"/>
                </a:rPr>
                <a:t>d'évaluation</a:t>
              </a:r>
              <a:r>
                <a:rPr lang="en-US" sz="1400" b="1" i="0" u="none" strike="noStrike" cap="none" dirty="0">
                  <a:solidFill>
                    <a:srgbClr val="78BE20"/>
                  </a:solidFill>
                  <a:latin typeface="Arial"/>
                  <a:ea typeface="Arial"/>
                  <a:cs typeface="Arial"/>
                  <a:sym typeface="Arial"/>
                </a:rPr>
                <a:t> de </a:t>
              </a:r>
              <a:r>
                <a:rPr lang="en-US" sz="1400" b="1" i="0" u="none" strike="noStrike" cap="none" dirty="0" err="1">
                  <a:solidFill>
                    <a:srgbClr val="78BE20"/>
                  </a:solidFill>
                  <a:latin typeface="Arial"/>
                  <a:ea typeface="Arial"/>
                  <a:cs typeface="Arial"/>
                  <a:sym typeface="Arial"/>
                </a:rPr>
                <a:t>l'équivalence</a:t>
              </a:r>
              <a:r>
                <a:rPr lang="en-US" sz="1400" b="1" i="0" u="none" strike="noStrike" cap="none" dirty="0">
                  <a:solidFill>
                    <a:srgbClr val="78BE20"/>
                  </a:solidFill>
                  <a:latin typeface="Arial"/>
                  <a:ea typeface="Arial"/>
                  <a:cs typeface="Arial"/>
                  <a:sym typeface="Arial"/>
                </a:rPr>
                <a:t> </a:t>
              </a:r>
              <a:r>
                <a:rPr lang="en-US" b="1" dirty="0">
                  <a:solidFill>
                    <a:srgbClr val="78BE20"/>
                  </a:solidFill>
                </a:rPr>
                <a:t>avec</a:t>
              </a:r>
              <a:r>
                <a:rPr lang="en-US" sz="1400" b="1" i="0" u="none" strike="noStrike" cap="none" dirty="0">
                  <a:solidFill>
                    <a:srgbClr val="78BE20"/>
                  </a:solidFill>
                  <a:latin typeface="Arial"/>
                  <a:ea typeface="Arial"/>
                  <a:cs typeface="Arial"/>
                  <a:sym typeface="Arial"/>
                </a:rPr>
                <a:t> CLR</a:t>
              </a:r>
              <a:endParaRPr dirty="0"/>
            </a:p>
          </p:txBody>
        </p:sp>
      </p:grpSp>
      <p:cxnSp>
        <p:nvCxnSpPr>
          <p:cNvPr id="649" name="Google Shape;649;p7"/>
          <p:cNvCxnSpPr/>
          <p:nvPr/>
        </p:nvCxnSpPr>
        <p:spPr>
          <a:xfrm rot="10800000">
            <a:off x="5477837" y="1332804"/>
            <a:ext cx="0" cy="777982"/>
          </a:xfrm>
          <a:prstGeom prst="straightConnector1">
            <a:avLst/>
          </a:prstGeom>
          <a:noFill/>
          <a:ln w="22225" cap="flat" cmpd="sng">
            <a:solidFill>
              <a:srgbClr val="285C4D"/>
            </a:solidFill>
            <a:prstDash val="solid"/>
            <a:miter lim="800000"/>
            <a:headEnd type="none" w="sm" len="sm"/>
            <a:tailEnd type="oval" w="med" len="med"/>
          </a:ln>
        </p:spPr>
      </p:cxnSp>
      <p:cxnSp>
        <p:nvCxnSpPr>
          <p:cNvPr id="650" name="Google Shape;650;p7"/>
          <p:cNvCxnSpPr/>
          <p:nvPr/>
        </p:nvCxnSpPr>
        <p:spPr>
          <a:xfrm>
            <a:off x="6173246" y="1721795"/>
            <a:ext cx="0" cy="574997"/>
          </a:xfrm>
          <a:prstGeom prst="straightConnector1">
            <a:avLst/>
          </a:prstGeom>
          <a:noFill/>
          <a:ln w="22225" cap="flat" cmpd="sng">
            <a:solidFill>
              <a:srgbClr val="285C4D"/>
            </a:solidFill>
            <a:prstDash val="solid"/>
            <a:miter lim="800000"/>
            <a:headEnd type="none" w="sm" len="sm"/>
            <a:tailEnd type="oval" w="med" len="med"/>
          </a:ln>
        </p:spPr>
      </p:cxnSp>
      <p:grpSp>
        <p:nvGrpSpPr>
          <p:cNvPr id="651" name="Google Shape;651;p7"/>
          <p:cNvGrpSpPr/>
          <p:nvPr/>
        </p:nvGrpSpPr>
        <p:grpSpPr>
          <a:xfrm>
            <a:off x="6004723" y="2389803"/>
            <a:ext cx="1396964" cy="2714777"/>
            <a:chOff x="768724" y="3082986"/>
            <a:chExt cx="1892700" cy="1536049"/>
          </a:xfrm>
        </p:grpSpPr>
        <p:sp>
          <p:nvSpPr>
            <p:cNvPr id="652" name="Google Shape;652;p7"/>
            <p:cNvSpPr txBox="1"/>
            <p:nvPr/>
          </p:nvSpPr>
          <p:spPr>
            <a:xfrm>
              <a:off x="773525" y="3082986"/>
              <a:ext cx="1239193"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2023</a:t>
              </a:r>
              <a:endParaRPr/>
            </a:p>
          </p:txBody>
        </p:sp>
        <p:sp>
          <p:nvSpPr>
            <p:cNvPr id="653" name="Google Shape;653;p7"/>
            <p:cNvSpPr txBox="1"/>
            <p:nvPr/>
          </p:nvSpPr>
          <p:spPr>
            <a:xfrm>
              <a:off x="768724" y="3347635"/>
              <a:ext cx="1892700" cy="1271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dirty="0">
                  <a:solidFill>
                    <a:srgbClr val="78BE20"/>
                  </a:solidFill>
                  <a:latin typeface="Arial"/>
                  <a:ea typeface="Arial"/>
                  <a:cs typeface="Arial"/>
                  <a:sym typeface="Arial"/>
                </a:rPr>
                <a:t>Instructions sur </a:t>
              </a:r>
              <a:r>
                <a:rPr lang="en-US" sz="1400" b="1" i="0" u="none" strike="noStrike" cap="none" dirty="0" err="1">
                  <a:solidFill>
                    <a:srgbClr val="78BE20"/>
                  </a:solidFill>
                  <a:latin typeface="Arial"/>
                  <a:ea typeface="Arial"/>
                  <a:cs typeface="Arial"/>
                  <a:sym typeface="Arial"/>
                </a:rPr>
                <a:t>l'évaluation</a:t>
              </a:r>
              <a:r>
                <a:rPr lang="en-US" sz="1400" b="1" i="0" u="none" strike="noStrike" cap="none" dirty="0">
                  <a:solidFill>
                    <a:srgbClr val="78BE20"/>
                  </a:solidFill>
                  <a:latin typeface="Arial"/>
                  <a:ea typeface="Arial"/>
                  <a:cs typeface="Arial"/>
                  <a:sym typeface="Arial"/>
                </a:rPr>
                <a:t> des </a:t>
              </a:r>
              <a:r>
                <a:rPr lang="en-US" sz="1400" b="1" i="0" u="none" strike="noStrike" cap="none" dirty="0" err="1">
                  <a:solidFill>
                    <a:srgbClr val="78BE20"/>
                  </a:solidFill>
                  <a:latin typeface="Arial"/>
                  <a:ea typeface="Arial"/>
                  <a:cs typeface="Arial"/>
                  <a:sym typeface="Arial"/>
                </a:rPr>
                <a:t>contractants</a:t>
              </a:r>
              <a:endParaRPr dirty="0"/>
            </a:p>
            <a:p>
              <a:pPr marL="0" marR="0" lvl="0" indent="0" algn="l" rtl="0">
                <a:lnSpc>
                  <a:spcPct val="100000"/>
                </a:lnSpc>
                <a:spcBef>
                  <a:spcPts val="0"/>
                </a:spcBef>
                <a:spcAft>
                  <a:spcPts val="0"/>
                </a:spcAft>
                <a:buClr>
                  <a:srgbClr val="78BE20"/>
                </a:buClr>
                <a:buSzPts val="1400"/>
                <a:buFont typeface="Arial"/>
                <a:buNone/>
              </a:pPr>
              <a:endParaRPr sz="1400" b="1" dirty="0">
                <a:solidFill>
                  <a:srgbClr val="78BE20"/>
                </a:solidFill>
                <a:latin typeface="Arial"/>
                <a:ea typeface="Arial"/>
                <a:cs typeface="Arial"/>
                <a:sym typeface="Arial"/>
              </a:endParaRPr>
            </a:p>
            <a:p>
              <a:pPr marL="0" marR="0" lvl="0" indent="0" algn="l" rtl="0">
                <a:lnSpc>
                  <a:spcPct val="100000"/>
                </a:lnSpc>
                <a:spcBef>
                  <a:spcPts val="0"/>
                </a:spcBef>
                <a:spcAft>
                  <a:spcPts val="0"/>
                </a:spcAft>
                <a:buClr>
                  <a:srgbClr val="78BE20"/>
                </a:buClr>
                <a:buSzPts val="1400"/>
                <a:buFont typeface="Arial"/>
                <a:buNone/>
              </a:pPr>
              <a:br>
                <a:rPr lang="en-US" sz="1400" b="1" dirty="0">
                  <a:solidFill>
                    <a:srgbClr val="78BE20"/>
                  </a:solidFill>
                  <a:latin typeface="Arial"/>
                  <a:ea typeface="Arial"/>
                  <a:cs typeface="Arial"/>
                  <a:sym typeface="Arial"/>
                </a:rPr>
              </a:br>
              <a:r>
                <a:rPr lang="en-US" b="1" dirty="0">
                  <a:solidFill>
                    <a:srgbClr val="78BE20"/>
                  </a:solidFill>
                </a:rPr>
                <a:t>Système </a:t>
              </a:r>
              <a:r>
                <a:rPr lang="en-US" b="1" dirty="0" err="1">
                  <a:solidFill>
                    <a:srgbClr val="78BE20"/>
                  </a:solidFill>
                </a:rPr>
                <a:t>approuvé</a:t>
              </a:r>
              <a:r>
                <a:rPr lang="en-US" b="1" dirty="0">
                  <a:solidFill>
                    <a:srgbClr val="78BE20"/>
                  </a:solidFill>
                </a:rPr>
                <a:t> par FSC</a:t>
              </a:r>
              <a:r>
                <a:rPr lang="en-US" sz="1400" b="1" dirty="0">
                  <a:solidFill>
                    <a:srgbClr val="78BE20"/>
                  </a:solidFill>
                  <a:latin typeface="Arial"/>
                  <a:ea typeface="Arial"/>
                  <a:cs typeface="Arial"/>
                  <a:sym typeface="Arial"/>
                </a:rPr>
                <a:t> </a:t>
              </a:r>
              <a:endParaRPr sz="1400" b="1" i="0" u="none" strike="noStrike" cap="none" dirty="0">
                <a:solidFill>
                  <a:srgbClr val="78BE20"/>
                </a:solidFill>
                <a:latin typeface="Arial"/>
                <a:ea typeface="Arial"/>
                <a:cs typeface="Arial"/>
                <a:sym typeface="Arial"/>
              </a:endParaRPr>
            </a:p>
          </p:txBody>
        </p:sp>
      </p:grpSp>
      <p:cxnSp>
        <p:nvCxnSpPr>
          <p:cNvPr id="654" name="Google Shape;654;p7"/>
          <p:cNvCxnSpPr/>
          <p:nvPr/>
        </p:nvCxnSpPr>
        <p:spPr>
          <a:xfrm rot="10800000">
            <a:off x="3413683" y="2630700"/>
            <a:ext cx="0" cy="1106882"/>
          </a:xfrm>
          <a:prstGeom prst="straightConnector1">
            <a:avLst/>
          </a:prstGeom>
          <a:noFill/>
          <a:ln w="22225" cap="flat" cmpd="sng">
            <a:solidFill>
              <a:srgbClr val="285C4D"/>
            </a:solidFill>
            <a:prstDash val="solid"/>
            <a:miter lim="800000"/>
            <a:headEnd type="none" w="sm" len="sm"/>
            <a:tailEnd type="oval" w="med" len="med"/>
          </a:ln>
        </p:spPr>
      </p:cxnSp>
      <p:grpSp>
        <p:nvGrpSpPr>
          <p:cNvPr id="655" name="Google Shape;655;p7"/>
          <p:cNvGrpSpPr/>
          <p:nvPr/>
        </p:nvGrpSpPr>
        <p:grpSpPr>
          <a:xfrm>
            <a:off x="3225168" y="2052184"/>
            <a:ext cx="2100679" cy="522694"/>
            <a:chOff x="255497" y="589483"/>
            <a:chExt cx="2563040" cy="696923"/>
          </a:xfrm>
        </p:grpSpPr>
        <p:sp>
          <p:nvSpPr>
            <p:cNvPr id="656" name="Google Shape;656;p7"/>
            <p:cNvSpPr txBox="1"/>
            <p:nvPr/>
          </p:nvSpPr>
          <p:spPr>
            <a:xfrm>
              <a:off x="255497" y="978631"/>
              <a:ext cx="1239193" cy="307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2014</a:t>
              </a:r>
              <a:endParaRPr/>
            </a:p>
          </p:txBody>
        </p:sp>
        <p:sp>
          <p:nvSpPr>
            <p:cNvPr id="657" name="Google Shape;657;p7"/>
            <p:cNvSpPr txBox="1"/>
            <p:nvPr/>
          </p:nvSpPr>
          <p:spPr>
            <a:xfrm>
              <a:off x="255497" y="589483"/>
              <a:ext cx="2563040" cy="41036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dirty="0" err="1">
                  <a:solidFill>
                    <a:srgbClr val="78BE20"/>
                  </a:solidFill>
                  <a:latin typeface="Arial"/>
                  <a:ea typeface="Arial"/>
                  <a:cs typeface="Arial"/>
                  <a:sym typeface="Arial"/>
                </a:rPr>
                <a:t>Changement</a:t>
              </a:r>
              <a:r>
                <a:rPr lang="en-US" sz="1400" b="1" i="0" u="none" strike="noStrike" cap="none" dirty="0">
                  <a:solidFill>
                    <a:srgbClr val="78BE20"/>
                  </a:solidFill>
                  <a:latin typeface="Arial"/>
                  <a:ea typeface="Arial"/>
                  <a:cs typeface="Arial"/>
                  <a:sym typeface="Arial"/>
                </a:rPr>
                <a:t> à </a:t>
              </a:r>
              <a:r>
                <a:rPr lang="en-US" sz="1400" b="1" i="0" u="none" strike="noStrike" cap="none" dirty="0" err="1">
                  <a:solidFill>
                    <a:srgbClr val="78BE20"/>
                  </a:solidFill>
                  <a:latin typeface="Arial"/>
                  <a:ea typeface="Arial"/>
                  <a:cs typeface="Arial"/>
                  <a:sym typeface="Arial"/>
                </a:rPr>
                <a:t>l'échelle</a:t>
              </a:r>
              <a:r>
                <a:rPr lang="en-US" sz="1400" b="1" i="0" u="none" strike="noStrike" cap="none" dirty="0">
                  <a:solidFill>
                    <a:srgbClr val="78BE20"/>
                  </a:solidFill>
                  <a:latin typeface="Arial"/>
                  <a:ea typeface="Arial"/>
                  <a:cs typeface="Arial"/>
                  <a:sym typeface="Arial"/>
                </a:rPr>
                <a:t> du </a:t>
              </a:r>
              <a:r>
                <a:rPr lang="en-US" sz="1400" b="1" i="0" u="none" strike="noStrike" cap="none" dirty="0" err="1">
                  <a:solidFill>
                    <a:srgbClr val="78BE20"/>
                  </a:solidFill>
                  <a:latin typeface="Arial"/>
                  <a:ea typeface="Arial"/>
                  <a:cs typeface="Arial"/>
                  <a:sym typeface="Arial"/>
                </a:rPr>
                <a:t>système</a:t>
              </a:r>
              <a:endParaRPr dirty="0"/>
            </a:p>
          </p:txBody>
        </p:sp>
      </p:grpSp>
      <p:cxnSp>
        <p:nvCxnSpPr>
          <p:cNvPr id="658" name="Google Shape;658;p7"/>
          <p:cNvCxnSpPr/>
          <p:nvPr/>
        </p:nvCxnSpPr>
        <p:spPr>
          <a:xfrm>
            <a:off x="425671" y="4889049"/>
            <a:ext cx="0" cy="820791"/>
          </a:xfrm>
          <a:prstGeom prst="straightConnector1">
            <a:avLst/>
          </a:prstGeom>
          <a:noFill/>
          <a:ln w="22225" cap="flat" cmpd="sng">
            <a:solidFill>
              <a:srgbClr val="285C4D"/>
            </a:solidFill>
            <a:prstDash val="solid"/>
            <a:miter lim="800000"/>
            <a:headEnd type="none" w="sm" len="sm"/>
            <a:tailEnd type="oval" w="med" len="med"/>
          </a:ln>
        </p:spPr>
      </p:cxnSp>
      <p:grpSp>
        <p:nvGrpSpPr>
          <p:cNvPr id="659" name="Google Shape;659;p7"/>
          <p:cNvGrpSpPr/>
          <p:nvPr/>
        </p:nvGrpSpPr>
        <p:grpSpPr>
          <a:xfrm>
            <a:off x="327602" y="5744298"/>
            <a:ext cx="1309232" cy="614239"/>
            <a:chOff x="708398" y="3941228"/>
            <a:chExt cx="1892664" cy="818985"/>
          </a:xfrm>
        </p:grpSpPr>
        <p:sp>
          <p:nvSpPr>
            <p:cNvPr id="660" name="Google Shape;660;p7"/>
            <p:cNvSpPr txBox="1"/>
            <p:nvPr/>
          </p:nvSpPr>
          <p:spPr>
            <a:xfrm>
              <a:off x="721303" y="3941228"/>
              <a:ext cx="1239194" cy="307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rgbClr val="285C4D"/>
                  </a:solidFill>
                  <a:latin typeface="Arial"/>
                  <a:ea typeface="Arial"/>
                  <a:cs typeface="Arial"/>
                  <a:sym typeface="Arial"/>
                </a:rPr>
                <a:t>1994</a:t>
              </a:r>
              <a:endParaRPr/>
            </a:p>
          </p:txBody>
        </p:sp>
        <p:sp>
          <p:nvSpPr>
            <p:cNvPr id="661" name="Google Shape;661;p7"/>
            <p:cNvSpPr txBox="1"/>
            <p:nvPr/>
          </p:nvSpPr>
          <p:spPr>
            <a:xfrm>
              <a:off x="708398" y="4144659"/>
              <a:ext cx="1892664" cy="615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rgbClr val="78BE20"/>
                  </a:solidFill>
                  <a:latin typeface="Arial"/>
                  <a:ea typeface="Arial"/>
                  <a:cs typeface="Arial"/>
                  <a:sym typeface="Arial"/>
                </a:rPr>
                <a:t>Principes et critères FSC</a:t>
              </a:r>
              <a:endParaRPr/>
            </a:p>
          </p:txBody>
        </p:sp>
      </p:grpSp>
      <p:sp>
        <p:nvSpPr>
          <p:cNvPr id="662" name="Google Shape;662;p7"/>
          <p:cNvSpPr/>
          <p:nvPr/>
        </p:nvSpPr>
        <p:spPr>
          <a:xfrm>
            <a:off x="8812939" y="-19298"/>
            <a:ext cx="3394360" cy="6858000"/>
          </a:xfrm>
          <a:prstGeom prst="rect">
            <a:avLst/>
          </a:prstGeom>
          <a:solidFill>
            <a:schemeClr val="dk2"/>
          </a:solidFill>
          <a:ln>
            <a:noFill/>
          </a:ln>
        </p:spPr>
        <p:txBody>
          <a:bodyPr spcFirstLastPara="1" wrap="square" lIns="91425" tIns="45700" rIns="91425" bIns="45700" anchor="ctr" anchorCtr="0">
            <a:noAutofit/>
          </a:bodyPr>
          <a:lstStyle/>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68288" marR="0" lvl="0" indent="-268288"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Principes et critères de la norme de gestion forestière</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(FSC-STD-01-001 )</a:t>
            </a:r>
            <a:endParaRPr sz="1200">
              <a:solidFill>
                <a:schemeClr val="lt1"/>
              </a:solidFill>
              <a:latin typeface="Arial"/>
              <a:ea typeface="Arial"/>
              <a:cs typeface="Arial"/>
              <a:sym typeface="Arial"/>
            </a:endParaRPr>
          </a:p>
          <a:p>
            <a:pPr marL="0" marR="0" lvl="0" indent="0" algn="l" rtl="0">
              <a:spcBef>
                <a:spcPts val="0"/>
              </a:spcBef>
              <a:spcAft>
                <a:spcPts val="0"/>
              </a:spcAft>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Politique de certification FSC et conventions de l'OIT </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5">
                  <a:extLst>
                    <a:ext uri="{A12FA001-AC4F-418D-AE19-62706E023703}">
                      <ahyp:hlinkClr xmlns:ahyp="http://schemas.microsoft.com/office/drawing/2018/hyperlinkcolor" val="tx"/>
                    </a:ext>
                  </a:extLst>
                </a:hlinkClick>
              </a:rPr>
              <a:t>(FSC-POL-30-401)</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Politique d'association </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6">
                  <a:extLst>
                    <a:ext uri="{A12FA001-AC4F-418D-AE19-62706E023703}">
                      <ahyp:hlinkClr xmlns:ahyp="http://schemas.microsoft.com/office/drawing/2018/hyperlinkcolor" val="tx"/>
                    </a:ext>
                  </a:extLst>
                </a:hlinkClick>
              </a:rPr>
              <a:t>(FSC-POL-01-004)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Lignes directrices à l'intention des rédacteurs de normes sur les critères et indicateurs génériques fondés sur les principes de la Convention fondamentale de l'OIT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7">
                  <a:extLst>
                    <a:ext uri="{A12FA001-AC4F-418D-AE19-62706E023703}">
                      <ahyp:hlinkClr xmlns:ahyp="http://schemas.microsoft.com/office/drawing/2018/hyperlinkcolor" val="tx"/>
                    </a:ext>
                  </a:extLst>
                </a:hlinkClick>
              </a:rPr>
              <a:t>(FSC-GUI-60-008)</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Norme relative à la chaîne de contrôle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8">
                  <a:extLst>
                    <a:ext uri="{A12FA001-AC4F-418D-AE19-62706E023703}">
                      <ahyp:hlinkClr xmlns:ahyp="http://schemas.microsoft.com/office/drawing/2018/hyperlinkcolor" val="tx"/>
                    </a:ext>
                  </a:extLst>
                </a:hlinkClick>
              </a:rPr>
              <a:t>(FSC-STD-40-004)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Procédure d'évaluation de l'équivalence des systèmes de vérification par rapport aux exigences fondamentales FSC en matière de travail</a:t>
            </a:r>
            <a:br>
              <a:rPr lang="en-US" sz="1200" b="1">
                <a:solidFill>
                  <a:schemeClr val="lt1"/>
                </a:solidFill>
                <a:latin typeface="Arial"/>
                <a:ea typeface="Arial"/>
                <a:cs typeface="Arial"/>
                <a:sym typeface="Arial"/>
              </a:rPr>
            </a:br>
            <a:r>
              <a:rPr lang="en-US" sz="1200" b="1">
                <a:solidFill>
                  <a:schemeClr val="lt1"/>
                </a:solidFill>
                <a:latin typeface="Arial"/>
                <a:ea typeface="Arial"/>
                <a:cs typeface="Arial"/>
                <a:sym typeface="Arial"/>
              </a:rPr>
              <a:t>(</a:t>
            </a:r>
            <a:r>
              <a:rPr lang="en-US" sz="1200" u="sng">
                <a:solidFill>
                  <a:schemeClr val="lt1"/>
                </a:solidFill>
                <a:latin typeface="Arial"/>
                <a:ea typeface="Arial"/>
                <a:cs typeface="Arial"/>
                <a:sym typeface="Arial"/>
                <a:hlinkClick r:id="rId9">
                  <a:extLst>
                    <a:ext uri="{A12FA001-AC4F-418D-AE19-62706E023703}">
                      <ahyp:hlinkClr xmlns:ahyp="http://schemas.microsoft.com/office/drawing/2018/hyperlinkcolor" val="tx"/>
                    </a:ext>
                  </a:extLst>
                </a:hlinkClick>
              </a:rPr>
              <a:t>PSU-PRO-10-003</a:t>
            </a:r>
            <a:r>
              <a:rPr lang="en-US" sz="1200">
                <a:solidFill>
                  <a:schemeClr val="lt1"/>
                </a:solidFill>
                <a:latin typeface="Arial"/>
                <a:ea typeface="Arial"/>
                <a:cs typeface="Arial"/>
                <a:sym typeface="Arial"/>
              </a:rPr>
              <a:t>)</a:t>
            </a:r>
            <a:endParaRPr/>
          </a:p>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Directive sur la certification de la chaîne de contrôle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10">
                  <a:extLst>
                    <a:ext uri="{A12FA001-AC4F-418D-AE19-62706E023703}">
                      <ahyp:hlinkClr xmlns:ahyp="http://schemas.microsoft.com/office/drawing/2018/hyperlinkcolor" val="tx"/>
                    </a:ext>
                  </a:extLst>
                </a:hlinkClick>
              </a:rPr>
              <a:t>(FSC-DIR-40-004)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rgbClr val="FFFFFF"/>
              </a:buClr>
              <a:buSzPts val="1200"/>
              <a:buFont typeface="Arial"/>
              <a:buChar char="•"/>
            </a:pPr>
            <a:r>
              <a:rPr lang="en-US" sz="1200" b="1" i="0">
                <a:solidFill>
                  <a:srgbClr val="FFFFFF"/>
                </a:solidFill>
                <a:latin typeface="Arial"/>
                <a:ea typeface="Arial"/>
                <a:cs typeface="Arial"/>
                <a:sym typeface="Arial"/>
              </a:rPr>
              <a:t>Directive FSC sur les évaluations de la chaîne de contrôle</a:t>
            </a:r>
            <a:br>
              <a:rPr lang="en-US" sz="1200" b="0" i="0">
                <a:solidFill>
                  <a:srgbClr val="FFFFFF"/>
                </a:solidFill>
                <a:latin typeface="Arial"/>
                <a:ea typeface="Arial"/>
                <a:cs typeface="Arial"/>
                <a:sym typeface="Arial"/>
              </a:rPr>
            </a:br>
            <a:r>
              <a:rPr lang="en-US" sz="1200" b="0" i="0">
                <a:solidFill>
                  <a:schemeClr val="lt1"/>
                </a:solidFill>
                <a:latin typeface="Arial"/>
                <a:ea typeface="Arial"/>
                <a:cs typeface="Arial"/>
                <a:sym typeface="Arial"/>
              </a:rPr>
              <a:t>(</a:t>
            </a:r>
            <a:r>
              <a:rPr lang="en-US" sz="1200" b="0" i="0" u="sng">
                <a:solidFill>
                  <a:schemeClr val="lt1"/>
                </a:solidFill>
                <a:latin typeface="Arial"/>
                <a:ea typeface="Arial"/>
                <a:cs typeface="Arial"/>
                <a:sym typeface="Arial"/>
                <a:hlinkClick r:id="rId11">
                  <a:extLst>
                    <a:ext uri="{A12FA001-AC4F-418D-AE19-62706E023703}">
                      <ahyp:hlinkClr xmlns:ahyp="http://schemas.microsoft.com/office/drawing/2018/hyperlinkcolor" val="tx"/>
                    </a:ext>
                  </a:extLst>
                </a:hlinkClick>
              </a:rPr>
              <a:t>FSC-DIR-20-011</a:t>
            </a:r>
            <a:r>
              <a:rPr lang="en-US" sz="1200" b="0" i="0">
                <a:solidFill>
                  <a:schemeClr val="lt1"/>
                </a:solidFill>
                <a:latin typeface="Arial"/>
                <a:ea typeface="Arial"/>
                <a:cs typeface="Arial"/>
                <a:sym typeface="Arial"/>
              </a:rPr>
              <a:t>)</a:t>
            </a:r>
            <a:endParaRPr sz="1200">
              <a:solidFill>
                <a:schemeClr val="lt1"/>
              </a:solidFill>
              <a:latin typeface="Arial"/>
              <a:ea typeface="Arial"/>
              <a:cs typeface="Arial"/>
              <a:sym typeface="Arial"/>
            </a:endParaRPr>
          </a:p>
        </p:txBody>
      </p:sp>
      <p:sp>
        <p:nvSpPr>
          <p:cNvPr id="663" name="Google Shape;663;p7"/>
          <p:cNvSpPr/>
          <p:nvPr/>
        </p:nvSpPr>
        <p:spPr>
          <a:xfrm>
            <a:off x="8991116" y="123074"/>
            <a:ext cx="3038006" cy="5232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Liens vers les documents</a:t>
            </a:r>
            <a:endParaRPr sz="1800" b="1">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9B92EE9B-1EAD-06BE-F49A-E0965C11E8EB}"/>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33"/>
                                        </p:tgtEl>
                                        <p:attrNameLst>
                                          <p:attrName>style.visibility</p:attrName>
                                        </p:attrNameLst>
                                      </p:cBhvr>
                                      <p:to>
                                        <p:strVal val="visible"/>
                                      </p:to>
                                    </p:set>
                                    <p:animEffect transition="in" filter="fade">
                                      <p:cBhvr>
                                        <p:cTn id="7" dur="2000"/>
                                        <p:tgtEl>
                                          <p:spTgt spid="63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58"/>
                                        </p:tgtEl>
                                        <p:attrNameLst>
                                          <p:attrName>style.visibility</p:attrName>
                                        </p:attrNameLst>
                                      </p:cBhvr>
                                      <p:to>
                                        <p:strVal val="visible"/>
                                      </p:to>
                                    </p:set>
                                    <p:animEffect transition="in" filter="fade">
                                      <p:cBhvr>
                                        <p:cTn id="11" dur="500"/>
                                        <p:tgtEl>
                                          <p:spTgt spid="658"/>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659"/>
                                        </p:tgtEl>
                                        <p:attrNameLst>
                                          <p:attrName>style.visibility</p:attrName>
                                        </p:attrNameLst>
                                      </p:cBhvr>
                                      <p:to>
                                        <p:strVal val="visible"/>
                                      </p:to>
                                    </p:set>
                                    <p:animEffect transition="in" filter="fade">
                                      <p:cBhvr>
                                        <p:cTn id="15" dur="500"/>
                                        <p:tgtEl>
                                          <p:spTgt spid="659"/>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637"/>
                                        </p:tgtEl>
                                        <p:attrNameLst>
                                          <p:attrName>style.visibility</p:attrName>
                                        </p:attrNameLst>
                                      </p:cBhvr>
                                      <p:to>
                                        <p:strVal val="visible"/>
                                      </p:to>
                                    </p:set>
                                    <p:animEffect transition="in" filter="fade">
                                      <p:cBhvr>
                                        <p:cTn id="19" dur="500"/>
                                        <p:tgtEl>
                                          <p:spTgt spid="637"/>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634"/>
                                        </p:tgtEl>
                                        <p:attrNameLst>
                                          <p:attrName>style.visibility</p:attrName>
                                        </p:attrNameLst>
                                      </p:cBhvr>
                                      <p:to>
                                        <p:strVal val="visible"/>
                                      </p:to>
                                    </p:set>
                                    <p:animEffect transition="in" filter="fade">
                                      <p:cBhvr>
                                        <p:cTn id="23" dur="500"/>
                                        <p:tgtEl>
                                          <p:spTgt spid="634"/>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641"/>
                                        </p:tgtEl>
                                        <p:attrNameLst>
                                          <p:attrName>style.visibility</p:attrName>
                                        </p:attrNameLst>
                                      </p:cBhvr>
                                      <p:to>
                                        <p:strVal val="visible"/>
                                      </p:to>
                                    </p:set>
                                    <p:animEffect transition="in" filter="fade">
                                      <p:cBhvr>
                                        <p:cTn id="27" dur="500"/>
                                        <p:tgtEl>
                                          <p:spTgt spid="641"/>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638"/>
                                        </p:tgtEl>
                                        <p:attrNameLst>
                                          <p:attrName>style.visibility</p:attrName>
                                        </p:attrNameLst>
                                      </p:cBhvr>
                                      <p:to>
                                        <p:strVal val="visible"/>
                                      </p:to>
                                    </p:set>
                                    <p:animEffect transition="in" filter="fade">
                                      <p:cBhvr>
                                        <p:cTn id="31" dur="500"/>
                                        <p:tgtEl>
                                          <p:spTgt spid="638"/>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654"/>
                                        </p:tgtEl>
                                        <p:attrNameLst>
                                          <p:attrName>style.visibility</p:attrName>
                                        </p:attrNameLst>
                                      </p:cBhvr>
                                      <p:to>
                                        <p:strVal val="visible"/>
                                      </p:to>
                                    </p:set>
                                    <p:animEffect transition="in" filter="fade">
                                      <p:cBhvr>
                                        <p:cTn id="35" dur="500"/>
                                        <p:tgtEl>
                                          <p:spTgt spid="654"/>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655"/>
                                        </p:tgtEl>
                                        <p:attrNameLst>
                                          <p:attrName>style.visibility</p:attrName>
                                        </p:attrNameLst>
                                      </p:cBhvr>
                                      <p:to>
                                        <p:strVal val="visible"/>
                                      </p:to>
                                    </p:set>
                                    <p:animEffect transition="in" filter="fade">
                                      <p:cBhvr>
                                        <p:cTn id="39" dur="500"/>
                                        <p:tgtEl>
                                          <p:spTgt spid="655"/>
                                        </p:tgtEl>
                                      </p:cBhvr>
                                    </p:animEffect>
                                  </p:childTnLst>
                                </p:cTn>
                              </p:par>
                            </p:childTnLst>
                          </p:cTn>
                        </p:par>
                        <p:par>
                          <p:cTn id="40" fill="hold">
                            <p:stCondLst>
                              <p:cond delay="6000"/>
                            </p:stCondLst>
                            <p:childTnLst>
                              <p:par>
                                <p:cTn id="41" presetID="10" presetClass="entr" presetSubtype="0" fill="hold" nodeType="afterEffect">
                                  <p:stCondLst>
                                    <p:cond delay="0"/>
                                  </p:stCondLst>
                                  <p:childTnLst>
                                    <p:set>
                                      <p:cBhvr>
                                        <p:cTn id="42" dur="1" fill="hold">
                                          <p:stCondLst>
                                            <p:cond delay="0"/>
                                          </p:stCondLst>
                                        </p:cTn>
                                        <p:tgtEl>
                                          <p:spTgt spid="642"/>
                                        </p:tgtEl>
                                        <p:attrNameLst>
                                          <p:attrName>style.visibility</p:attrName>
                                        </p:attrNameLst>
                                      </p:cBhvr>
                                      <p:to>
                                        <p:strVal val="visible"/>
                                      </p:to>
                                    </p:set>
                                    <p:animEffect transition="in" filter="fade">
                                      <p:cBhvr>
                                        <p:cTn id="43" dur="500"/>
                                        <p:tgtEl>
                                          <p:spTgt spid="642"/>
                                        </p:tgtEl>
                                      </p:cBhvr>
                                    </p:animEffect>
                                  </p:childTnLst>
                                </p:cTn>
                              </p:par>
                            </p:childTnLst>
                          </p:cTn>
                        </p:par>
                        <p:par>
                          <p:cTn id="44" fill="hold">
                            <p:stCondLst>
                              <p:cond delay="6500"/>
                            </p:stCondLst>
                            <p:childTnLst>
                              <p:par>
                                <p:cTn id="45" presetID="10" presetClass="entr" presetSubtype="0" fill="hold" nodeType="afterEffect">
                                  <p:stCondLst>
                                    <p:cond delay="0"/>
                                  </p:stCondLst>
                                  <p:childTnLst>
                                    <p:set>
                                      <p:cBhvr>
                                        <p:cTn id="46" dur="1" fill="hold">
                                          <p:stCondLst>
                                            <p:cond delay="0"/>
                                          </p:stCondLst>
                                        </p:cTn>
                                        <p:tgtEl>
                                          <p:spTgt spid="643"/>
                                        </p:tgtEl>
                                        <p:attrNameLst>
                                          <p:attrName>style.visibility</p:attrName>
                                        </p:attrNameLst>
                                      </p:cBhvr>
                                      <p:to>
                                        <p:strVal val="visible"/>
                                      </p:to>
                                    </p:set>
                                    <p:animEffect transition="in" filter="fade">
                                      <p:cBhvr>
                                        <p:cTn id="47" dur="500"/>
                                        <p:tgtEl>
                                          <p:spTgt spid="643"/>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649"/>
                                        </p:tgtEl>
                                        <p:attrNameLst>
                                          <p:attrName>style.visibility</p:attrName>
                                        </p:attrNameLst>
                                      </p:cBhvr>
                                      <p:to>
                                        <p:strVal val="visible"/>
                                      </p:to>
                                    </p:set>
                                    <p:animEffect transition="in" filter="fade">
                                      <p:cBhvr>
                                        <p:cTn id="51" dur="500"/>
                                        <p:tgtEl>
                                          <p:spTgt spid="649"/>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646"/>
                                        </p:tgtEl>
                                        <p:attrNameLst>
                                          <p:attrName>style.visibility</p:attrName>
                                        </p:attrNameLst>
                                      </p:cBhvr>
                                      <p:to>
                                        <p:strVal val="visible"/>
                                      </p:to>
                                    </p:set>
                                    <p:animEffect transition="in" filter="fade">
                                      <p:cBhvr>
                                        <p:cTn id="55" dur="500"/>
                                        <p:tgtEl>
                                          <p:spTgt spid="646"/>
                                        </p:tgtEl>
                                      </p:cBhvr>
                                    </p:animEffect>
                                  </p:childTnLst>
                                </p:cTn>
                              </p:par>
                            </p:childTnLst>
                          </p:cTn>
                        </p:par>
                        <p:par>
                          <p:cTn id="56" fill="hold">
                            <p:stCondLst>
                              <p:cond delay="8000"/>
                            </p:stCondLst>
                            <p:childTnLst>
                              <p:par>
                                <p:cTn id="57" presetID="10" presetClass="entr" presetSubtype="0" fill="hold" nodeType="afterEffect">
                                  <p:stCondLst>
                                    <p:cond delay="0"/>
                                  </p:stCondLst>
                                  <p:childTnLst>
                                    <p:set>
                                      <p:cBhvr>
                                        <p:cTn id="58" dur="1" fill="hold">
                                          <p:stCondLst>
                                            <p:cond delay="0"/>
                                          </p:stCondLst>
                                        </p:cTn>
                                        <p:tgtEl>
                                          <p:spTgt spid="650"/>
                                        </p:tgtEl>
                                        <p:attrNameLst>
                                          <p:attrName>style.visibility</p:attrName>
                                        </p:attrNameLst>
                                      </p:cBhvr>
                                      <p:to>
                                        <p:strVal val="visible"/>
                                      </p:to>
                                    </p:set>
                                    <p:animEffect transition="in" filter="fade">
                                      <p:cBhvr>
                                        <p:cTn id="59" dur="500"/>
                                        <p:tgtEl>
                                          <p:spTgt spid="650"/>
                                        </p:tgtEl>
                                      </p:cBhvr>
                                    </p:animEffect>
                                  </p:childTnLst>
                                </p:cTn>
                              </p:par>
                            </p:childTnLst>
                          </p:cTn>
                        </p:par>
                        <p:par>
                          <p:cTn id="60" fill="hold">
                            <p:stCondLst>
                              <p:cond delay="8500"/>
                            </p:stCondLst>
                            <p:childTnLst>
                              <p:par>
                                <p:cTn id="61" presetID="10" presetClass="entr" presetSubtype="0" fill="hold" nodeType="afterEffect">
                                  <p:stCondLst>
                                    <p:cond delay="0"/>
                                  </p:stCondLst>
                                  <p:childTnLst>
                                    <p:set>
                                      <p:cBhvr>
                                        <p:cTn id="62" dur="1" fill="hold">
                                          <p:stCondLst>
                                            <p:cond delay="0"/>
                                          </p:stCondLst>
                                        </p:cTn>
                                        <p:tgtEl>
                                          <p:spTgt spid="651"/>
                                        </p:tgtEl>
                                        <p:attrNameLst>
                                          <p:attrName>style.visibility</p:attrName>
                                        </p:attrNameLst>
                                      </p:cBhvr>
                                      <p:to>
                                        <p:strVal val="visible"/>
                                      </p:to>
                                    </p:set>
                                    <p:animEffect transition="in" filter="fade">
                                      <p:cBhvr>
                                        <p:cTn id="63" dur="500"/>
                                        <p:tgtEl>
                                          <p:spTgt spid="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pic>
        <p:nvPicPr>
          <p:cNvPr id="670" name="Google Shape;670;p8"/>
          <p:cNvPicPr preferRelativeResize="0"/>
          <p:nvPr/>
        </p:nvPicPr>
        <p:blipFill rotWithShape="1">
          <a:blip r:embed="rId3">
            <a:alphaModFix amt="20000"/>
          </a:blip>
          <a:srcRect/>
          <a:stretch/>
        </p:blipFill>
        <p:spPr>
          <a:xfrm rot="5400000">
            <a:off x="522691" y="-522691"/>
            <a:ext cx="6858000" cy="7903382"/>
          </a:xfrm>
          <a:prstGeom prst="rect">
            <a:avLst/>
          </a:prstGeom>
          <a:noFill/>
          <a:ln>
            <a:noFill/>
          </a:ln>
        </p:spPr>
      </p:pic>
      <p:sp>
        <p:nvSpPr>
          <p:cNvPr id="671" name="Google Shape;671;p8"/>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cap="none"/>
              <a:t>Politique d'association (PPA</a:t>
            </a:r>
            <a:r>
              <a:rPr lang="en-US" sz="4000"/>
              <a:t>)</a:t>
            </a:r>
            <a:endParaRPr sz="4000" cap="none"/>
          </a:p>
        </p:txBody>
      </p:sp>
      <p:sp>
        <p:nvSpPr>
          <p:cNvPr id="672" name="Google Shape;672;p8"/>
          <p:cNvSpPr txBox="1"/>
          <p:nvPr/>
        </p:nvSpPr>
        <p:spPr>
          <a:xfrm>
            <a:off x="245806" y="1391367"/>
            <a:ext cx="7079904" cy="366254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chemeClr val="dk2"/>
              </a:buClr>
              <a:buSzPts val="3200"/>
              <a:buFont typeface="Arial"/>
              <a:buNone/>
            </a:pPr>
            <a:r>
              <a:rPr lang="en-US" sz="3200" b="1" i="0" u="none" strike="noStrike" cap="none">
                <a:solidFill>
                  <a:schemeClr val="dk2"/>
                </a:solidFill>
                <a:latin typeface="Arial"/>
                <a:ea typeface="Arial"/>
                <a:cs typeface="Arial"/>
                <a:sym typeface="Arial"/>
              </a:rPr>
              <a:t>6 Activités inacceptables, notamment</a:t>
            </a:r>
            <a:endParaRPr/>
          </a:p>
          <a:p>
            <a:pPr marL="0" marR="0" lvl="0" indent="0" algn="just" rtl="0">
              <a:lnSpc>
                <a:spcPct val="100000"/>
              </a:lnSpc>
              <a:spcBef>
                <a:spcPts val="0"/>
              </a:spcBef>
              <a:spcAft>
                <a:spcPts val="0"/>
              </a:spcAft>
              <a:buClr>
                <a:schemeClr val="dk1"/>
              </a:buClr>
              <a:buSzPts val="3200"/>
              <a:buFont typeface="Arial"/>
              <a:buNone/>
            </a:pPr>
            <a:endParaRPr sz="3200" b="1">
              <a:solidFill>
                <a:schemeClr val="dk2"/>
              </a:solidFill>
              <a:latin typeface="Arial"/>
              <a:ea typeface="Arial"/>
              <a:cs typeface="Arial"/>
              <a:sym typeface="Arial"/>
            </a:endParaRPr>
          </a:p>
          <a:p>
            <a:pPr marL="457200" marR="0" lvl="1" indent="0" algn="just" rtl="0">
              <a:spcBef>
                <a:spcPts val="0"/>
              </a:spcBef>
              <a:spcAft>
                <a:spcPts val="0"/>
              </a:spcAft>
              <a:buNone/>
            </a:pPr>
            <a:r>
              <a:rPr lang="en-US" sz="2800" b="0" i="1" u="none" strike="noStrike" cap="none">
                <a:solidFill>
                  <a:schemeClr val="dk2"/>
                </a:solidFill>
                <a:latin typeface="Arial"/>
                <a:ea typeface="Arial"/>
                <a:cs typeface="Arial"/>
                <a:sym typeface="Arial"/>
              </a:rPr>
              <a:t>Violation des droits des travailleurs et des principes définis dans la déclaration de l'Organisation internationale du travail (OIT) sur les principes et droits fondamentaux au travail dans le secteur de la sylviculture ou des produits forestiers. </a:t>
            </a:r>
            <a:endParaRPr sz="2800" b="0" i="1" u="none" strike="noStrike" cap="none">
              <a:solidFill>
                <a:schemeClr val="dk2"/>
              </a:solidFill>
              <a:latin typeface="Arial"/>
              <a:ea typeface="Arial"/>
              <a:cs typeface="Arial"/>
              <a:sym typeface="Arial"/>
            </a:endParaRPr>
          </a:p>
        </p:txBody>
      </p:sp>
      <p:sp>
        <p:nvSpPr>
          <p:cNvPr id="673" name="Google Shape;673;p8"/>
          <p:cNvSpPr txBox="1"/>
          <p:nvPr/>
        </p:nvSpPr>
        <p:spPr>
          <a:xfrm>
            <a:off x="8149200" y="1144673"/>
            <a:ext cx="4042800" cy="4155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a:solidFill>
                  <a:schemeClr val="dk1"/>
                </a:solidFill>
                <a:latin typeface="Arial"/>
                <a:ea typeface="Arial"/>
                <a:cs typeface="Arial"/>
                <a:sym typeface="Arial"/>
              </a:rPr>
              <a:t>S'applique à tout "associé" :</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Individuel</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Organisation</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Groupe d'entreprises</a:t>
            </a:r>
            <a:endParaRPr/>
          </a:p>
          <a:p>
            <a:pPr marL="0" marR="0" lvl="0" indent="0" algn="l" rtl="0">
              <a:spcBef>
                <a:spcPts val="0"/>
              </a:spcBef>
              <a:spcAft>
                <a:spcPts val="0"/>
              </a:spcAft>
              <a:buNone/>
            </a:pPr>
            <a:endParaRPr sz="2400" b="0" i="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spcBef>
                <a:spcPts val="0"/>
              </a:spcBef>
              <a:spcAft>
                <a:spcPts val="0"/>
              </a:spcAft>
              <a:buNone/>
            </a:pPr>
            <a:r>
              <a:rPr lang="en-US" sz="2400" b="0" i="0">
                <a:solidFill>
                  <a:schemeClr val="dk1"/>
                </a:solidFill>
                <a:latin typeface="Arial"/>
                <a:ea typeface="Arial"/>
                <a:cs typeface="Arial"/>
                <a:sym typeface="Arial"/>
              </a:rPr>
              <a:t>Si une violation du P</a:t>
            </a:r>
            <a:r>
              <a:rPr lang="en-US" sz="2400">
                <a:solidFill>
                  <a:schemeClr val="dk1"/>
                </a:solidFill>
              </a:rPr>
              <a:t>F</a:t>
            </a:r>
            <a:r>
              <a:rPr lang="en-US" sz="2400" b="0" i="0">
                <a:solidFill>
                  <a:schemeClr val="dk1"/>
                </a:solidFill>
                <a:latin typeface="Arial"/>
                <a:ea typeface="Arial"/>
                <a:cs typeface="Arial"/>
                <a:sym typeface="Arial"/>
              </a:rPr>
              <a:t>A est constatée, l'infraction est potentielle :</a:t>
            </a:r>
            <a:endParaRPr/>
          </a:p>
          <a:p>
            <a:pPr marL="0" marR="0" lvl="0" indent="0" algn="l" rtl="0">
              <a:spcBef>
                <a:spcPts val="0"/>
              </a:spcBef>
              <a:spcAft>
                <a:spcPts val="0"/>
              </a:spcAft>
              <a:buNone/>
            </a:pPr>
            <a:r>
              <a:rPr lang="en-US" sz="2400" b="0" i="0">
                <a:solidFill>
                  <a:schemeClr val="dk1"/>
                </a:solidFill>
                <a:latin typeface="Arial"/>
                <a:ea typeface="Arial"/>
                <a:cs typeface="Arial"/>
                <a:sym typeface="Arial"/>
              </a:rPr>
              <a:t>- la désolidarisation ; ou</a:t>
            </a:r>
            <a:endParaRPr/>
          </a:p>
          <a:p>
            <a:pPr marL="0" marR="0" lvl="0" indent="0" algn="l" rtl="0">
              <a:spcBef>
                <a:spcPts val="0"/>
              </a:spcBef>
              <a:spcAft>
                <a:spcPts val="0"/>
              </a:spcAft>
              <a:buNone/>
            </a:pPr>
            <a:r>
              <a:rPr lang="en-US" sz="2400">
                <a:solidFill>
                  <a:schemeClr val="dk1"/>
                </a:solidFill>
                <a:latin typeface="Arial"/>
                <a:ea typeface="Arial"/>
                <a:cs typeface="Arial"/>
                <a:sym typeface="Arial"/>
              </a:rPr>
              <a:t>- association non accordée</a:t>
            </a:r>
            <a:endParaRPr sz="2400" b="0" i="0">
              <a:solidFill>
                <a:schemeClr val="dk1"/>
              </a:solidFill>
              <a:latin typeface="Arial"/>
              <a:ea typeface="Arial"/>
              <a:cs typeface="Arial"/>
              <a:sym typeface="Arial"/>
            </a:endParaRPr>
          </a:p>
        </p:txBody>
      </p:sp>
      <p:sp>
        <p:nvSpPr>
          <p:cNvPr id="674" name="Google Shape;674;p8"/>
          <p:cNvSpPr/>
          <p:nvPr/>
        </p:nvSpPr>
        <p:spPr>
          <a:xfrm>
            <a:off x="0" y="6181732"/>
            <a:ext cx="12192000" cy="1176600"/>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a:solidFill>
                  <a:schemeClr val="lt1"/>
                </a:solidFill>
                <a:latin typeface="Arial"/>
                <a:ea typeface="Arial"/>
                <a:cs typeface="Arial"/>
                <a:sym typeface="Arial"/>
              </a:rPr>
              <a:t>Si les CLR FSC </a:t>
            </a:r>
            <a:r>
              <a:rPr lang="en-US" sz="2000">
                <a:solidFill>
                  <a:schemeClr val="lt1"/>
                </a:solidFill>
              </a:rPr>
              <a:t>ne sont</a:t>
            </a:r>
            <a:r>
              <a:rPr lang="en-US" sz="2000">
                <a:solidFill>
                  <a:schemeClr val="lt1"/>
                </a:solidFill>
                <a:latin typeface="Arial"/>
                <a:ea typeface="Arial"/>
                <a:cs typeface="Arial"/>
                <a:sym typeface="Arial"/>
              </a:rPr>
              <a:t> pas respectées, une non-conformité est soulevée sur les exigences de la norme CoC. </a:t>
            </a:r>
            <a:endParaRPr sz="2000">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C2E8760-52D8-B8F8-FBB4-10B338F4CC2A}"/>
              </a:ext>
            </a:extLst>
          </p:cNvPr>
          <p:cNvSpPr>
            <a:spLocks noGrp="1"/>
          </p:cNvSpPr>
          <p:nvPr>
            <p:ph type="ftr" idx="11"/>
          </p:nvPr>
        </p:nvSpPr>
        <p:spPr/>
        <p:txBody>
          <a:bodyPr/>
          <a:lstStyle/>
          <a:p>
            <a:r>
              <a:rPr lang="en-US"/>
              <a:t>8.1.FSC-CLR-Training_Main-Course_Module-1_V1-0_ FR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9"/>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cap="none"/>
              <a:t>Définition de "Travailleurs</a:t>
            </a:r>
            <a:endParaRPr/>
          </a:p>
        </p:txBody>
      </p:sp>
      <p:sp>
        <p:nvSpPr>
          <p:cNvPr id="682" name="Google Shape;682;p9"/>
          <p:cNvSpPr txBox="1"/>
          <p:nvPr/>
        </p:nvSpPr>
        <p:spPr>
          <a:xfrm>
            <a:off x="2707375" y="1942563"/>
            <a:ext cx="9162473" cy="2677656"/>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400" b="1" i="1">
                <a:solidFill>
                  <a:schemeClr val="dk2"/>
                </a:solidFill>
                <a:latin typeface="Arial"/>
                <a:ea typeface="Arial"/>
                <a:cs typeface="Arial"/>
                <a:sym typeface="Arial"/>
              </a:rPr>
              <a:t>Tous les travailleurs salariés</a:t>
            </a:r>
            <a:r>
              <a:rPr lang="en-US" sz="2400" i="1">
                <a:solidFill>
                  <a:schemeClr val="dk2"/>
                </a:solidFill>
                <a:latin typeface="Arial"/>
                <a:ea typeface="Arial"/>
                <a:cs typeface="Arial"/>
                <a:sym typeface="Arial"/>
              </a:rPr>
              <a:t>, y compris les fonctionnaires et les travailleurs indépendants. </a:t>
            </a:r>
            <a:endParaRPr/>
          </a:p>
          <a:p>
            <a:pPr marL="0" marR="0" lvl="0" indent="0" algn="just" rtl="0">
              <a:spcBef>
                <a:spcPts val="0"/>
              </a:spcBef>
              <a:spcAft>
                <a:spcPts val="0"/>
              </a:spcAft>
              <a:buNone/>
            </a:pPr>
            <a:endParaRPr sz="2400" i="1">
              <a:solidFill>
                <a:schemeClr val="dk2"/>
              </a:solidFill>
              <a:latin typeface="Arial"/>
              <a:ea typeface="Arial"/>
              <a:cs typeface="Arial"/>
              <a:sym typeface="Arial"/>
            </a:endParaRPr>
          </a:p>
          <a:p>
            <a:pPr marL="0" marR="0" lvl="0" indent="0" algn="just" rtl="0">
              <a:spcBef>
                <a:spcPts val="0"/>
              </a:spcBef>
              <a:spcAft>
                <a:spcPts val="0"/>
              </a:spcAft>
              <a:buNone/>
            </a:pPr>
            <a:r>
              <a:rPr lang="en-US" sz="2400" i="1">
                <a:solidFill>
                  <a:schemeClr val="dk2"/>
                </a:solidFill>
                <a:latin typeface="Arial"/>
                <a:ea typeface="Arial"/>
                <a:cs typeface="Arial"/>
                <a:sym typeface="Arial"/>
              </a:rPr>
              <a:t>Cela inclut les employés à temps partiel et saisonniers, de tous rangs et catégories, y compris les ouvriers, les administrateurs, les superviseurs, les cadres, les employés des entrepreneurs ainsi que les entrepreneurs indépendants et les sous-traitants. </a:t>
            </a:r>
            <a:endParaRPr sz="2400" b="1" i="1">
              <a:solidFill>
                <a:schemeClr val="dk2"/>
              </a:solidFill>
              <a:latin typeface="Arial"/>
              <a:ea typeface="Arial"/>
              <a:cs typeface="Arial"/>
              <a:sym typeface="Arial"/>
            </a:endParaRPr>
          </a:p>
        </p:txBody>
      </p:sp>
      <p:sp>
        <p:nvSpPr>
          <p:cNvPr id="683" name="Google Shape;683;p9"/>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457200" marR="0" lvl="1" indent="0" algn="l" rtl="0">
              <a:spcBef>
                <a:spcPts val="0"/>
              </a:spcBef>
              <a:spcAft>
                <a:spcPts val="0"/>
              </a:spcAft>
              <a:buNone/>
            </a:pPr>
            <a:r>
              <a:rPr lang="en-US" sz="2000" b="1" i="0" u="none" strike="noStrike" cap="none" dirty="0">
                <a:solidFill>
                  <a:schemeClr val="lt1"/>
                </a:solidFill>
                <a:latin typeface="Arial"/>
                <a:ea typeface="Arial"/>
                <a:cs typeface="Arial"/>
                <a:sym typeface="Arial"/>
              </a:rPr>
              <a:t>Sources : </a:t>
            </a:r>
            <a:endParaRPr dirty="0"/>
          </a:p>
          <a:p>
            <a:pPr marL="800100" marR="0" lvl="1" indent="-342900" algn="l" rtl="0">
              <a:spcBef>
                <a:spcPts val="0"/>
              </a:spcBef>
              <a:spcAft>
                <a:spcPts val="0"/>
              </a:spcAft>
              <a:buClr>
                <a:schemeClr val="lt1"/>
              </a:buClr>
              <a:buSzPts val="2000"/>
              <a:buFont typeface="Arial"/>
              <a:buChar char="•"/>
            </a:pP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C155 - Convention sur la santé et la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sécurité</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des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travailleurs</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1981 </a:t>
            </a:r>
            <a:r>
              <a:rPr lang="en-US" sz="2000" b="0" i="0" u="none" strike="noStrike" cap="none" dirty="0">
                <a:solidFill>
                  <a:schemeClr val="lt1"/>
                </a:solidFill>
                <a:latin typeface="Arial"/>
                <a:ea typeface="Arial"/>
                <a:cs typeface="Arial"/>
                <a:sym typeface="Arial"/>
              </a:rPr>
              <a:t>(</a:t>
            </a:r>
            <a:r>
              <a:rPr lang="en-US" sz="2000" b="0" i="0" u="none" strike="noStrike" cap="none" dirty="0" err="1">
                <a:solidFill>
                  <a:schemeClr val="lt1"/>
                </a:solidFill>
                <a:latin typeface="Arial"/>
                <a:ea typeface="Arial"/>
                <a:cs typeface="Arial"/>
                <a:sym typeface="Arial"/>
              </a:rPr>
              <a:t>voir</a:t>
            </a:r>
            <a:r>
              <a:rPr lang="en-US" sz="2000" b="0" i="0" u="none" strike="noStrike" cap="none" dirty="0">
                <a:solidFill>
                  <a:schemeClr val="lt1"/>
                </a:solidFill>
                <a:latin typeface="Arial"/>
                <a:ea typeface="Arial"/>
                <a:cs typeface="Arial"/>
                <a:sym typeface="Arial"/>
              </a:rPr>
              <a:t> article 3b))</a:t>
            </a:r>
            <a:endParaRPr dirty="0"/>
          </a:p>
          <a:p>
            <a:pPr marL="800100" marR="0" lvl="1" indent="-342900" algn="l" rtl="0">
              <a:spcBef>
                <a:spcPts val="0"/>
              </a:spcBef>
              <a:spcAft>
                <a:spcPts val="0"/>
              </a:spcAft>
              <a:buClr>
                <a:schemeClr val="lt1"/>
              </a:buClr>
              <a:buSzPts val="2000"/>
              <a:buFont typeface="Arial"/>
              <a:buChar char="•"/>
            </a:pPr>
            <a:r>
              <a:rPr lang="en-US" sz="2000" b="0" i="0" u="sng" strike="noStrike" cap="none" dirty="0" err="1">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Annexe</a:t>
            </a:r>
            <a:r>
              <a:rPr lang="en-US" sz="2000" b="0" i="0" u="sng" strike="noStrike" cap="none" dirty="0">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 E de la </a:t>
            </a:r>
            <a:r>
              <a:rPr lang="en-US" sz="2000" b="0" i="0" u="sng" strike="noStrike" cap="none" dirty="0" err="1">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norme</a:t>
            </a:r>
            <a:r>
              <a:rPr lang="en-US" sz="2000" b="0" i="0" u="sng" strike="noStrike" cap="none" dirty="0">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 FSC-STD-40-004 V3-1</a:t>
            </a:r>
            <a:endParaRPr sz="2000" b="0" i="0" u="none" strike="noStrike" cap="none" dirty="0">
              <a:solidFill>
                <a:schemeClr val="lt1"/>
              </a:solidFill>
              <a:latin typeface="Arial"/>
              <a:ea typeface="Arial"/>
              <a:cs typeface="Arial"/>
              <a:sym typeface="Arial"/>
            </a:endParaRPr>
          </a:p>
        </p:txBody>
      </p:sp>
      <p:pic>
        <p:nvPicPr>
          <p:cNvPr id="684" name="Google Shape;684;p9" descr="Group outline"/>
          <p:cNvPicPr preferRelativeResize="0"/>
          <p:nvPr/>
        </p:nvPicPr>
        <p:blipFill rotWithShape="1">
          <a:blip r:embed="rId5">
            <a:alphaModFix/>
          </a:blip>
          <a:srcRect/>
          <a:stretch/>
        </p:blipFill>
        <p:spPr>
          <a:xfrm>
            <a:off x="322152" y="1556286"/>
            <a:ext cx="2253228" cy="2253228"/>
          </a:xfrm>
          <a:prstGeom prst="rect">
            <a:avLst/>
          </a:prstGeom>
          <a:noFill/>
          <a:ln>
            <a:noFill/>
          </a:ln>
        </p:spPr>
      </p:pic>
      <p:sp>
        <p:nvSpPr>
          <p:cNvPr id="2" name="Footer Placeholder 1">
            <a:extLst>
              <a:ext uri="{FF2B5EF4-FFF2-40B4-BE49-F238E27FC236}">
                <a16:creationId xmlns:a16="http://schemas.microsoft.com/office/drawing/2014/main" id="{FEA4D3B8-2C9E-A08A-0873-707850884655}"/>
              </a:ext>
            </a:extLst>
          </p:cNvPr>
          <p:cNvSpPr>
            <a:spLocks noGrp="1"/>
          </p:cNvSpPr>
          <p:nvPr>
            <p:ph type="ftr" idx="11"/>
          </p:nvPr>
        </p:nvSpPr>
        <p:spPr/>
        <p:txBody>
          <a:bodyPr/>
          <a:lstStyle/>
          <a:p>
            <a:r>
              <a:rPr lang="en-US"/>
              <a:t>8.1.FSC-CLR-Training_Main-Course_Module-1_V1-0_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2"/>
                                        </p:tgtEl>
                                        <p:attrNameLst>
                                          <p:attrName>style.visibility</p:attrName>
                                        </p:attrNameLst>
                                      </p:cBhvr>
                                      <p:to>
                                        <p:strVal val="visible"/>
                                      </p:to>
                                    </p:set>
                                    <p:animEffect transition="in" filter="fade">
                                      <p:cBhvr>
                                        <p:cTn id="7" dur="1000"/>
                                        <p:tgtEl>
                                          <p:spTgt spid="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5572</Words>
  <Application>Microsoft Office PowerPoint</Application>
  <PresentationFormat>Widescreen</PresentationFormat>
  <Paragraphs>489</Paragraphs>
  <Slides>29</Slides>
  <Notes>29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Exo 2</vt:lpstr>
      <vt:lpstr>Arial</vt:lpstr>
      <vt:lpstr>Noto Sans Symbols</vt:lpstr>
      <vt:lpstr>Calibri</vt:lpstr>
      <vt:lpstr>Courier New</vt:lpstr>
      <vt:lpstr>FSC</vt:lpstr>
      <vt:lpstr>2_FSC</vt:lpstr>
      <vt:lpstr>1_FSC</vt:lpstr>
      <vt:lpstr>MODULE 1</vt:lpstr>
      <vt:lpstr>Champ d'application et objectif du module</vt:lpstr>
      <vt:lpstr>AGENDA</vt:lpstr>
      <vt:lpstr>La chaîne de contrôle dans la chaîne de valeur FSC</vt:lpstr>
      <vt:lpstr>Stratégie globale du FSC 2021 - 2026</vt:lpstr>
      <vt:lpstr>Cadre pour la diversité et l'égalité des sexes (pour information)</vt:lpstr>
      <vt:lpstr>Les droits des travailleurs au sein de  FSC</vt:lpstr>
      <vt:lpstr>Politique d'association (PPA)</vt:lpstr>
      <vt:lpstr>Définition de "Travailleurs</vt:lpstr>
      <vt:lpstr>EXIGENCES FONDAMENTALES EN MATIÈRE DE TRAVAIL (CLR)</vt:lpstr>
      <vt:lpstr>Définition des exigences fondamentales en matière de travail (CLR)</vt:lpstr>
      <vt:lpstr>Normes pertinentes pour les CLR</vt:lpstr>
      <vt:lpstr>Clauses de l'article 7</vt:lpstr>
      <vt:lpstr>Mise en œuvre des CLR</vt:lpstr>
      <vt:lpstr>Déclaration de politique générale - Exigences</vt:lpstr>
      <vt:lpstr>Déclaration de politique générale - Évaluation</vt:lpstr>
      <vt:lpstr>Auto-évaluation (SA) - Exigences</vt:lpstr>
      <vt:lpstr>Modèle d'auto-évaluation (exemple)</vt:lpstr>
      <vt:lpstr>Auto-évaluation (SA) - Évaluation</vt:lpstr>
      <vt:lpstr>SECTION  DIAPOSITIVE D'EN-TÊTE</vt:lpstr>
      <vt:lpstr>NCs : Processus simplifié</vt:lpstr>
      <vt:lpstr>ÉQUIVALENCE AVEC D'AUTRES SYSTÈMES</vt:lpstr>
      <vt:lpstr>Évaluations de l'équivalence avec les CLR</vt:lpstr>
      <vt:lpstr>EXTERNALISATION</vt:lpstr>
      <vt:lpstr>CLR &amp; Contractants</vt:lpstr>
      <vt:lpstr>CLR et contractants  (AVIS-40-004-23 V2-0)</vt:lpstr>
      <vt:lpstr>CLR et Contractants (1 de 2) (ADVICE-40-004-23 V2-0 et ADVICE-20-011-16 V2-0)</vt:lpstr>
      <vt:lpstr>CLR et contractants (2 de 2)  (ADVICE-40-004-23 V2-0 et ADVICE-20-011-16 V2-0)</vt:lpstr>
      <vt:lpstr>Merci de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2022-01-13T16:48:46Z</dcterms:created>
  <dcterms:modified xsi:type="dcterms:W3CDTF">2025-06-20T15:01:50Z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MediaServiceImageTags">
    <vt:lpwstr/>
  </property>
</Properties>
</file>