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1" r:id="rId5"/>
    <p:sldMasterId id="2147483696" r:id="rId6"/>
  </p:sldMasterIdLst>
  <p:notesMasterIdLst>
    <p:notesMasterId r:id="rId21"/>
  </p:notesMasterIdLst>
  <p:sldIdLst>
    <p:sldId id="374" r:id="rId7"/>
    <p:sldId id="365" r:id="rId8"/>
    <p:sldId id="371" r:id="rId9"/>
    <p:sldId id="263" r:id="rId10"/>
    <p:sldId id="372" r:id="rId11"/>
    <p:sldId id="375" r:id="rId12"/>
    <p:sldId id="376" r:id="rId13"/>
    <p:sldId id="377" r:id="rId14"/>
    <p:sldId id="280" r:id="rId15"/>
    <p:sldId id="259" r:id="rId16"/>
    <p:sldId id="366" r:id="rId17"/>
    <p:sldId id="369" r:id="rId18"/>
    <p:sldId id="370" r:id="rId19"/>
    <p:sldId id="27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53BF3A-359F-E9AE-5FB8-E5520DAB611C}" name="Louise Luttikholt" initials="LL" userId="S::l.luttikholt@fsc.org::863cabe7-1869-46b9-b0e6-842b69b643e6" providerId="AD"/>
  <p188:author id="{D33F0456-99F3-6DBD-9E2F-AEAFE78C5227}" name="m.wilnhammer" initials="m." userId="S::m.wilnhammer_asi-assurance.org#ext#@onefsc.onmicrosoft.com::5801dffc-2aca-42a2-a180-aa93cdd869db" providerId="AD"/>
  <p188:author id="{1216A671-FCF9-C045-4FEB-E9F81AF7CA4C}" name="Emily White" initials="EW" userId="S::e.white@fsc.org::a1817587-c932-4657-96c7-0eb1c9f81ac9" providerId="AD"/>
  <p188:author id="{8A782FAC-A859-35ED-7633-C3DD22393A76}" name="Etienne Kuzong" initials="EK" userId="S::e.kuzong@asi-assurance.org::fe4bafd6-3dac-4984-a40f-bd1d8b6062d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79" autoAdjust="0"/>
  </p:normalViewPr>
  <p:slideViewPr>
    <p:cSldViewPr snapToGrid="0">
      <p:cViewPr varScale="1">
        <p:scale>
          <a:sx n="84" d="100"/>
          <a:sy n="84" d="100"/>
        </p:scale>
        <p:origin x="4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White" userId="a1817587-c932-4657-96c7-0eb1c9f81ac9" providerId="ADAL" clId="{3D589F6B-3781-43BC-878D-E4804766856A}"/>
    <pc:docChg chg="undo custSel modSld">
      <pc:chgData name="Emily White" userId="a1817587-c932-4657-96c7-0eb1c9f81ac9" providerId="ADAL" clId="{3D589F6B-3781-43BC-878D-E4804766856A}" dt="2025-04-11T15:52:52.601" v="583" actId="20577"/>
      <pc:docMkLst>
        <pc:docMk/>
      </pc:docMkLst>
      <pc:sldChg chg="addSp delSp modSp mod modNotesTx">
        <pc:chgData name="Emily White" userId="a1817587-c932-4657-96c7-0eb1c9f81ac9" providerId="ADAL" clId="{3D589F6B-3781-43BC-878D-E4804766856A}" dt="2025-04-11T15:48:48.990" v="577" actId="20577"/>
        <pc:sldMkLst>
          <pc:docMk/>
          <pc:sldMk cId="2590914067" sldId="259"/>
        </pc:sldMkLst>
        <pc:spChg chg="mod">
          <ac:chgData name="Emily White" userId="a1817587-c932-4657-96c7-0eb1c9f81ac9" providerId="ADAL" clId="{3D589F6B-3781-43BC-878D-E4804766856A}" dt="2025-04-11T15:41:31.764" v="510" actId="20577"/>
          <ac:spMkLst>
            <pc:docMk/>
            <pc:sldMk cId="2590914067" sldId="259"/>
            <ac:spMk id="2" creationId="{05B4618A-5227-4FE6-9D66-EB1F3E419269}"/>
          </ac:spMkLst>
        </pc:spChg>
        <pc:spChg chg="del mod">
          <ac:chgData name="Emily White" userId="a1817587-c932-4657-96c7-0eb1c9f81ac9" providerId="ADAL" clId="{3D589F6B-3781-43BC-878D-E4804766856A}" dt="2025-04-11T15:42:54.889" v="520" actId="478"/>
          <ac:spMkLst>
            <pc:docMk/>
            <pc:sldMk cId="2590914067" sldId="259"/>
            <ac:spMk id="3" creationId="{E4456AFF-E25C-44DF-BB4B-9A0E918BDECE}"/>
          </ac:spMkLst>
        </pc:spChg>
        <pc:graphicFrameChg chg="add mod modGraphic">
          <ac:chgData name="Emily White" userId="a1817587-c932-4657-96c7-0eb1c9f81ac9" providerId="ADAL" clId="{3D589F6B-3781-43BC-878D-E4804766856A}" dt="2025-04-11T15:45:15.311" v="538" actId="12"/>
          <ac:graphicFrameMkLst>
            <pc:docMk/>
            <pc:sldMk cId="2590914067" sldId="259"/>
            <ac:graphicFrameMk id="4" creationId="{E1FC8B79-6B45-BFDB-0EB6-31E4BBE31FF0}"/>
          </ac:graphicFrameMkLst>
        </pc:graphicFrameChg>
      </pc:sldChg>
      <pc:sldChg chg="modSp mod">
        <pc:chgData name="Emily White" userId="a1817587-c932-4657-96c7-0eb1c9f81ac9" providerId="ADAL" clId="{3D589F6B-3781-43BC-878D-E4804766856A}" dt="2025-04-11T15:20:40.156" v="221" actId="1076"/>
        <pc:sldMkLst>
          <pc:docMk/>
          <pc:sldMk cId="2302776663" sldId="263"/>
        </pc:sldMkLst>
        <pc:spChg chg="mod">
          <ac:chgData name="Emily White" userId="a1817587-c932-4657-96c7-0eb1c9f81ac9" providerId="ADAL" clId="{3D589F6B-3781-43BC-878D-E4804766856A}" dt="2025-04-11T15:19:25.910" v="204" actId="2711"/>
          <ac:spMkLst>
            <pc:docMk/>
            <pc:sldMk cId="2302776663" sldId="263"/>
            <ac:spMk id="3" creationId="{B896AAF8-0A5D-5570-D362-513E0DE6DA5E}"/>
          </ac:spMkLst>
        </pc:spChg>
        <pc:graphicFrameChg chg="mod modGraphic">
          <ac:chgData name="Emily White" userId="a1817587-c932-4657-96c7-0eb1c9f81ac9" providerId="ADAL" clId="{3D589F6B-3781-43BC-878D-E4804766856A}" dt="2025-04-11T15:20:40.156" v="221" actId="1076"/>
          <ac:graphicFrameMkLst>
            <pc:docMk/>
            <pc:sldMk cId="2302776663" sldId="263"/>
            <ac:graphicFrameMk id="2" creationId="{C253F8DB-74B0-4881-ADFB-FA6D3CD88EED}"/>
          </ac:graphicFrameMkLst>
        </pc:graphicFrameChg>
      </pc:sldChg>
      <pc:sldChg chg="modSp mod">
        <pc:chgData name="Emily White" userId="a1817587-c932-4657-96c7-0eb1c9f81ac9" providerId="ADAL" clId="{3D589F6B-3781-43BC-878D-E4804766856A}" dt="2025-04-11T15:41:13.283" v="506" actId="255"/>
        <pc:sldMkLst>
          <pc:docMk/>
          <pc:sldMk cId="2358922263" sldId="280"/>
        </pc:sldMkLst>
        <pc:spChg chg="mod">
          <ac:chgData name="Emily White" userId="a1817587-c932-4657-96c7-0eb1c9f81ac9" providerId="ADAL" clId="{3D589F6B-3781-43BC-878D-E4804766856A}" dt="2025-04-11T15:41:13.283" v="506" actId="255"/>
          <ac:spMkLst>
            <pc:docMk/>
            <pc:sldMk cId="2358922263" sldId="280"/>
            <ac:spMk id="5" creationId="{FC289F87-9322-4F31-BD60-48216F3F8DF6}"/>
          </ac:spMkLst>
        </pc:spChg>
      </pc:sldChg>
      <pc:sldChg chg="modSp mod">
        <pc:chgData name="Emily White" userId="a1817587-c932-4657-96c7-0eb1c9f81ac9" providerId="ADAL" clId="{3D589F6B-3781-43BC-878D-E4804766856A}" dt="2025-04-11T15:11:45.985" v="10" actId="1076"/>
        <pc:sldMkLst>
          <pc:docMk/>
          <pc:sldMk cId="3093441375" sldId="365"/>
        </pc:sldMkLst>
        <pc:spChg chg="mod">
          <ac:chgData name="Emily White" userId="a1817587-c932-4657-96c7-0eb1c9f81ac9" providerId="ADAL" clId="{3D589F6B-3781-43BC-878D-E4804766856A}" dt="2025-04-11T15:11:45.985" v="10" actId="1076"/>
          <ac:spMkLst>
            <pc:docMk/>
            <pc:sldMk cId="3093441375" sldId="365"/>
            <ac:spMk id="2" creationId="{A6F1BA5C-58E5-43C8-A1D0-CF85D0911DB3}"/>
          </ac:spMkLst>
        </pc:spChg>
        <pc:spChg chg="mod">
          <ac:chgData name="Emily White" userId="a1817587-c932-4657-96c7-0eb1c9f81ac9" providerId="ADAL" clId="{3D589F6B-3781-43BC-878D-E4804766856A}" dt="2025-04-11T15:11:39.645" v="9" actId="2711"/>
          <ac:spMkLst>
            <pc:docMk/>
            <pc:sldMk cId="3093441375" sldId="365"/>
            <ac:spMk id="3" creationId="{14D49B47-D1CD-44DE-9CDC-2A774DD5B768}"/>
          </ac:spMkLst>
        </pc:spChg>
      </pc:sldChg>
      <pc:sldChg chg="addSp delSp modSp mod modNotesTx">
        <pc:chgData name="Emily White" userId="a1817587-c932-4657-96c7-0eb1c9f81ac9" providerId="ADAL" clId="{3D589F6B-3781-43BC-878D-E4804766856A}" dt="2025-04-11T15:48:53.880" v="579" actId="20577"/>
        <pc:sldMkLst>
          <pc:docMk/>
          <pc:sldMk cId="3028862959" sldId="366"/>
        </pc:sldMkLst>
        <pc:spChg chg="mod">
          <ac:chgData name="Emily White" userId="a1817587-c932-4657-96c7-0eb1c9f81ac9" providerId="ADAL" clId="{3D589F6B-3781-43BC-878D-E4804766856A}" dt="2025-04-11T15:46:14.196" v="548" actId="255"/>
          <ac:spMkLst>
            <pc:docMk/>
            <pc:sldMk cId="3028862959" sldId="366"/>
            <ac:spMk id="2" creationId="{05B4618A-5227-4FE6-9D66-EB1F3E419269}"/>
          </ac:spMkLst>
        </pc:spChg>
        <pc:spChg chg="del">
          <ac:chgData name="Emily White" userId="a1817587-c932-4657-96c7-0eb1c9f81ac9" providerId="ADAL" clId="{3D589F6B-3781-43BC-878D-E4804766856A}" dt="2025-04-11T15:45:26.908" v="540" actId="478"/>
          <ac:spMkLst>
            <pc:docMk/>
            <pc:sldMk cId="3028862959" sldId="366"/>
            <ac:spMk id="3" creationId="{E4456AFF-E25C-44DF-BB4B-9A0E918BDECE}"/>
          </ac:spMkLst>
        </pc:spChg>
        <pc:spChg chg="mod">
          <ac:chgData name="Emily White" userId="a1817587-c932-4657-96c7-0eb1c9f81ac9" providerId="ADAL" clId="{3D589F6B-3781-43BC-878D-E4804766856A}" dt="2025-04-11T15:44:52.996" v="535" actId="21"/>
          <ac:spMkLst>
            <pc:docMk/>
            <pc:sldMk cId="3028862959" sldId="366"/>
            <ac:spMk id="4" creationId="{0AE24283-5922-4885-9DFC-F11627E63129}"/>
          </ac:spMkLst>
        </pc:spChg>
        <pc:spChg chg="del">
          <ac:chgData name="Emily White" userId="a1817587-c932-4657-96c7-0eb1c9f81ac9" providerId="ADAL" clId="{3D589F6B-3781-43BC-878D-E4804766856A}" dt="2025-04-11T15:45:29.313" v="541" actId="478"/>
          <ac:spMkLst>
            <pc:docMk/>
            <pc:sldMk cId="3028862959" sldId="366"/>
            <ac:spMk id="6" creationId="{516E64A6-EAF7-D984-EBB0-2C10A9EF209D}"/>
          </ac:spMkLst>
        </pc:spChg>
        <pc:graphicFrameChg chg="add mod modGraphic">
          <ac:chgData name="Emily White" userId="a1817587-c932-4657-96c7-0eb1c9f81ac9" providerId="ADAL" clId="{3D589F6B-3781-43BC-878D-E4804766856A}" dt="2025-04-11T15:45:49.538" v="545" actId="1076"/>
          <ac:graphicFrameMkLst>
            <pc:docMk/>
            <pc:sldMk cId="3028862959" sldId="366"/>
            <ac:graphicFrameMk id="5" creationId="{0C884DCD-BF00-65F3-3F35-C3472E661C44}"/>
          </ac:graphicFrameMkLst>
        </pc:graphicFrameChg>
      </pc:sldChg>
      <pc:sldChg chg="addSp delSp modSp mod modNotesTx">
        <pc:chgData name="Emily White" userId="a1817587-c932-4657-96c7-0eb1c9f81ac9" providerId="ADAL" clId="{3D589F6B-3781-43BC-878D-E4804766856A}" dt="2025-04-11T15:51:41.829" v="581" actId="20577"/>
        <pc:sldMkLst>
          <pc:docMk/>
          <pc:sldMk cId="2929173426" sldId="369"/>
        </pc:sldMkLst>
        <pc:spChg chg="mod">
          <ac:chgData name="Emily White" userId="a1817587-c932-4657-96c7-0eb1c9f81ac9" providerId="ADAL" clId="{3D589F6B-3781-43BC-878D-E4804766856A}" dt="2025-04-11T15:46:32.826" v="554" actId="1076"/>
          <ac:spMkLst>
            <pc:docMk/>
            <pc:sldMk cId="2929173426" sldId="369"/>
            <ac:spMk id="2" creationId="{05B4618A-5227-4FE6-9D66-EB1F3E419269}"/>
          </ac:spMkLst>
        </pc:spChg>
        <pc:spChg chg="add del">
          <ac:chgData name="Emily White" userId="a1817587-c932-4657-96c7-0eb1c9f81ac9" providerId="ADAL" clId="{3D589F6B-3781-43BC-878D-E4804766856A}" dt="2025-04-11T15:47:26.275" v="566" actId="478"/>
          <ac:spMkLst>
            <pc:docMk/>
            <pc:sldMk cId="2929173426" sldId="369"/>
            <ac:spMk id="3" creationId="{E4456AFF-E25C-44DF-BB4B-9A0E918BDECE}"/>
          </ac:spMkLst>
        </pc:spChg>
        <pc:spChg chg="mod">
          <ac:chgData name="Emily White" userId="a1817587-c932-4657-96c7-0eb1c9f81ac9" providerId="ADAL" clId="{3D589F6B-3781-43BC-878D-E4804766856A}" dt="2025-04-11T15:47:18.743" v="563" actId="21"/>
          <ac:spMkLst>
            <pc:docMk/>
            <pc:sldMk cId="2929173426" sldId="369"/>
            <ac:spMk id="4" creationId="{0AE24283-5922-4885-9DFC-F11627E63129}"/>
          </ac:spMkLst>
        </pc:spChg>
        <pc:spChg chg="add del">
          <ac:chgData name="Emily White" userId="a1817587-c932-4657-96c7-0eb1c9f81ac9" providerId="ADAL" clId="{3D589F6B-3781-43BC-878D-E4804766856A}" dt="2025-04-11T15:47:27.095" v="567" actId="478"/>
          <ac:spMkLst>
            <pc:docMk/>
            <pc:sldMk cId="2929173426" sldId="369"/>
            <ac:spMk id="5" creationId="{E177F200-6519-D8D2-A9EB-C39895035219}"/>
          </ac:spMkLst>
        </pc:spChg>
        <pc:graphicFrameChg chg="add mod">
          <ac:chgData name="Emily White" userId="a1817587-c932-4657-96c7-0eb1c9f81ac9" providerId="ADAL" clId="{3D589F6B-3781-43BC-878D-E4804766856A}" dt="2025-04-11T15:47:35.021" v="568" actId="1076"/>
          <ac:graphicFrameMkLst>
            <pc:docMk/>
            <pc:sldMk cId="2929173426" sldId="369"/>
            <ac:graphicFrameMk id="6" creationId="{D9A59142-0FB2-0EE9-E00B-E23260BF7A9A}"/>
          </ac:graphicFrameMkLst>
        </pc:graphicFrameChg>
      </pc:sldChg>
      <pc:sldChg chg="addSp delSp modSp mod modNotesTx">
        <pc:chgData name="Emily White" userId="a1817587-c932-4657-96c7-0eb1c9f81ac9" providerId="ADAL" clId="{3D589F6B-3781-43BC-878D-E4804766856A}" dt="2025-04-11T15:52:52.601" v="583" actId="20577"/>
        <pc:sldMkLst>
          <pc:docMk/>
          <pc:sldMk cId="3008532271" sldId="370"/>
        </pc:sldMkLst>
        <pc:spChg chg="del">
          <ac:chgData name="Emily White" userId="a1817587-c932-4657-96c7-0eb1c9f81ac9" providerId="ADAL" clId="{3D589F6B-3781-43BC-878D-E4804766856A}" dt="2025-04-11T15:48:00.079" v="574" actId="478"/>
          <ac:spMkLst>
            <pc:docMk/>
            <pc:sldMk cId="3008532271" sldId="370"/>
            <ac:spMk id="3" creationId="{E4456AFF-E25C-44DF-BB4B-9A0E918BDECE}"/>
          </ac:spMkLst>
        </pc:spChg>
        <pc:spChg chg="mod">
          <ac:chgData name="Emily White" userId="a1817587-c932-4657-96c7-0eb1c9f81ac9" providerId="ADAL" clId="{3D589F6B-3781-43BC-878D-E4804766856A}" dt="2025-04-11T15:47:52.773" v="571" actId="21"/>
          <ac:spMkLst>
            <pc:docMk/>
            <pc:sldMk cId="3008532271" sldId="370"/>
            <ac:spMk id="4" creationId="{0AE24283-5922-4885-9DFC-F11627E63129}"/>
          </ac:spMkLst>
        </pc:spChg>
        <pc:spChg chg="del">
          <ac:chgData name="Emily White" userId="a1817587-c932-4657-96c7-0eb1c9f81ac9" providerId="ADAL" clId="{3D589F6B-3781-43BC-878D-E4804766856A}" dt="2025-04-11T15:48:00.851" v="575" actId="478"/>
          <ac:spMkLst>
            <pc:docMk/>
            <pc:sldMk cId="3008532271" sldId="370"/>
            <ac:spMk id="6" creationId="{EA59AA5F-CC33-C1E7-7014-BBDD2D2680E2}"/>
          </ac:spMkLst>
        </pc:spChg>
        <pc:graphicFrameChg chg="add mod">
          <ac:chgData name="Emily White" userId="a1817587-c932-4657-96c7-0eb1c9f81ac9" providerId="ADAL" clId="{3D589F6B-3781-43BC-878D-E4804766856A}" dt="2025-04-11T15:48:04.723" v="576" actId="1076"/>
          <ac:graphicFrameMkLst>
            <pc:docMk/>
            <pc:sldMk cId="3008532271" sldId="370"/>
            <ac:graphicFrameMk id="5" creationId="{0D33038B-9602-57DD-376A-95A4E339A070}"/>
          </ac:graphicFrameMkLst>
        </pc:graphicFrameChg>
      </pc:sldChg>
      <pc:sldChg chg="addSp delSp modSp mod">
        <pc:chgData name="Emily White" userId="a1817587-c932-4657-96c7-0eb1c9f81ac9" providerId="ADAL" clId="{3D589F6B-3781-43BC-878D-E4804766856A}" dt="2025-04-11T15:14:55.725" v="61" actId="1076"/>
        <pc:sldMkLst>
          <pc:docMk/>
          <pc:sldMk cId="3727552113" sldId="371"/>
        </pc:sldMkLst>
        <pc:spChg chg="mod">
          <ac:chgData name="Emily White" userId="a1817587-c932-4657-96c7-0eb1c9f81ac9" providerId="ADAL" clId="{3D589F6B-3781-43BC-878D-E4804766856A}" dt="2025-04-11T15:14:55.725" v="61" actId="1076"/>
          <ac:spMkLst>
            <pc:docMk/>
            <pc:sldMk cId="3727552113" sldId="371"/>
            <ac:spMk id="3" creationId="{AC733806-032B-F7E3-9DF5-44E37AF45637}"/>
          </ac:spMkLst>
        </pc:spChg>
        <pc:spChg chg="add del mod">
          <ac:chgData name="Emily White" userId="a1817587-c932-4657-96c7-0eb1c9f81ac9" providerId="ADAL" clId="{3D589F6B-3781-43BC-878D-E4804766856A}" dt="2025-04-11T15:13:56.872" v="43" actId="478"/>
          <ac:spMkLst>
            <pc:docMk/>
            <pc:sldMk cId="3727552113" sldId="371"/>
            <ac:spMk id="5" creationId="{F23CE8F6-9520-DFCB-35D7-BC1C559D7389}"/>
          </ac:spMkLst>
        </pc:spChg>
        <pc:graphicFrameChg chg="add mod modGraphic">
          <ac:chgData name="Emily White" userId="a1817587-c932-4657-96c7-0eb1c9f81ac9" providerId="ADAL" clId="{3D589F6B-3781-43BC-878D-E4804766856A}" dt="2025-04-11T15:14:54.034" v="60" actId="1076"/>
          <ac:graphicFrameMkLst>
            <pc:docMk/>
            <pc:sldMk cId="3727552113" sldId="371"/>
            <ac:graphicFrameMk id="6" creationId="{44F77FB2-220B-177A-58BB-3CD09EBC1335}"/>
          </ac:graphicFrameMkLst>
        </pc:graphicFrameChg>
      </pc:sldChg>
      <pc:sldChg chg="addSp delSp modSp mod modNotesTx">
        <pc:chgData name="Emily White" userId="a1817587-c932-4657-96c7-0eb1c9f81ac9" providerId="ADAL" clId="{3D589F6B-3781-43BC-878D-E4804766856A}" dt="2025-04-11T15:25:10.154" v="292" actId="20577"/>
        <pc:sldMkLst>
          <pc:docMk/>
          <pc:sldMk cId="181602664" sldId="372"/>
        </pc:sldMkLst>
        <pc:spChg chg="mod">
          <ac:chgData name="Emily White" userId="a1817587-c932-4657-96c7-0eb1c9f81ac9" providerId="ADAL" clId="{3D589F6B-3781-43BC-878D-E4804766856A}" dt="2025-04-11T15:23:13.875" v="269" actId="255"/>
          <ac:spMkLst>
            <pc:docMk/>
            <pc:sldMk cId="181602664" sldId="372"/>
            <ac:spMk id="3" creationId="{5A241B25-9135-AB79-4C8F-B8804C5498AE}"/>
          </ac:spMkLst>
        </pc:spChg>
        <pc:spChg chg="mod">
          <ac:chgData name="Emily White" userId="a1817587-c932-4657-96c7-0eb1c9f81ac9" providerId="ADAL" clId="{3D589F6B-3781-43BC-878D-E4804766856A}" dt="2025-04-11T15:21:32.783" v="238" actId="1076"/>
          <ac:spMkLst>
            <pc:docMk/>
            <pc:sldMk cId="181602664" sldId="372"/>
            <ac:spMk id="5" creationId="{434FFA78-1FBC-6657-4D49-CCA9A4FBB5B5}"/>
          </ac:spMkLst>
        </pc:spChg>
        <pc:spChg chg="del">
          <ac:chgData name="Emily White" userId="a1817587-c932-4657-96c7-0eb1c9f81ac9" providerId="ADAL" clId="{3D589F6B-3781-43BC-878D-E4804766856A}" dt="2025-04-11T15:22:38.556" v="259" actId="478"/>
          <ac:spMkLst>
            <pc:docMk/>
            <pc:sldMk cId="181602664" sldId="372"/>
            <ac:spMk id="8" creationId="{F3F733EB-E328-D099-9643-495D589DD94F}"/>
          </ac:spMkLst>
        </pc:spChg>
        <pc:graphicFrameChg chg="add mod modGraphic">
          <ac:chgData name="Emily White" userId="a1817587-c932-4657-96c7-0eb1c9f81ac9" providerId="ADAL" clId="{3D589F6B-3781-43BC-878D-E4804766856A}" dt="2025-04-11T15:23:46.932" v="291" actId="20577"/>
          <ac:graphicFrameMkLst>
            <pc:docMk/>
            <pc:sldMk cId="181602664" sldId="372"/>
            <ac:graphicFrameMk id="4" creationId="{61A73D7A-64FD-295C-351A-6432E5BC47AF}"/>
          </ac:graphicFrameMkLst>
        </pc:graphicFrameChg>
      </pc:sldChg>
      <pc:sldChg chg="modSp mod">
        <pc:chgData name="Emily White" userId="a1817587-c932-4657-96c7-0eb1c9f81ac9" providerId="ADAL" clId="{3D589F6B-3781-43BC-878D-E4804766856A}" dt="2025-04-11T15:11:19.489" v="6" actId="2711"/>
        <pc:sldMkLst>
          <pc:docMk/>
          <pc:sldMk cId="2242598430" sldId="374"/>
        </pc:sldMkLst>
        <pc:spChg chg="mod">
          <ac:chgData name="Emily White" userId="a1817587-c932-4657-96c7-0eb1c9f81ac9" providerId="ADAL" clId="{3D589F6B-3781-43BC-878D-E4804766856A}" dt="2025-04-11T15:11:09.678" v="4" actId="14100"/>
          <ac:spMkLst>
            <pc:docMk/>
            <pc:sldMk cId="2242598430" sldId="374"/>
            <ac:spMk id="4" creationId="{C455225E-1C77-5098-A721-CB662BD413B6}"/>
          </ac:spMkLst>
        </pc:spChg>
        <pc:spChg chg="mod">
          <ac:chgData name="Emily White" userId="a1817587-c932-4657-96c7-0eb1c9f81ac9" providerId="ADAL" clId="{3D589F6B-3781-43BC-878D-E4804766856A}" dt="2025-04-11T15:11:19.489" v="6" actId="2711"/>
          <ac:spMkLst>
            <pc:docMk/>
            <pc:sldMk cId="2242598430" sldId="374"/>
            <ac:spMk id="6" creationId="{5B9111AB-EB04-D38C-9E3D-1867122D7AD6}"/>
          </ac:spMkLst>
        </pc:spChg>
        <pc:spChg chg="mod">
          <ac:chgData name="Emily White" userId="a1817587-c932-4657-96c7-0eb1c9f81ac9" providerId="ADAL" clId="{3D589F6B-3781-43BC-878D-E4804766856A}" dt="2025-04-11T15:11:14.833" v="5" actId="2711"/>
          <ac:spMkLst>
            <pc:docMk/>
            <pc:sldMk cId="2242598430" sldId="374"/>
            <ac:spMk id="8" creationId="{5298C863-E509-78B4-1EFA-383C381342C0}"/>
          </ac:spMkLst>
        </pc:spChg>
      </pc:sldChg>
      <pc:sldChg chg="modSp mod modNotesTx">
        <pc:chgData name="Emily White" userId="a1817587-c932-4657-96c7-0eb1c9f81ac9" providerId="ADAL" clId="{3D589F6B-3781-43BC-878D-E4804766856A}" dt="2025-04-11T15:38:37.917" v="502" actId="20577"/>
        <pc:sldMkLst>
          <pc:docMk/>
          <pc:sldMk cId="2443669133" sldId="375"/>
        </pc:sldMkLst>
        <pc:spChg chg="mod">
          <ac:chgData name="Emily White" userId="a1817587-c932-4657-96c7-0eb1c9f81ac9" providerId="ADAL" clId="{3D589F6B-3781-43BC-878D-E4804766856A}" dt="2025-04-11T15:33:08.745" v="405" actId="404"/>
          <ac:spMkLst>
            <pc:docMk/>
            <pc:sldMk cId="2443669133" sldId="375"/>
            <ac:spMk id="3" creationId="{7C4A09A5-6592-D7E5-35CF-633E0079B937}"/>
          </ac:spMkLst>
        </pc:spChg>
        <pc:spChg chg="mod">
          <ac:chgData name="Emily White" userId="a1817587-c932-4657-96c7-0eb1c9f81ac9" providerId="ADAL" clId="{3D589F6B-3781-43BC-878D-E4804766856A}" dt="2025-04-11T15:32:58.041" v="403" actId="2711"/>
          <ac:spMkLst>
            <pc:docMk/>
            <pc:sldMk cId="2443669133" sldId="375"/>
            <ac:spMk id="5" creationId="{7C95E46E-F279-1E86-ED44-43AEE3CFA132}"/>
          </ac:spMkLst>
        </pc:spChg>
        <pc:graphicFrameChg chg="mod modGraphic">
          <ac:chgData name="Emily White" userId="a1817587-c932-4657-96c7-0eb1c9f81ac9" providerId="ADAL" clId="{3D589F6B-3781-43BC-878D-E4804766856A}" dt="2025-04-11T15:30:48.113" v="384" actId="207"/>
          <ac:graphicFrameMkLst>
            <pc:docMk/>
            <pc:sldMk cId="2443669133" sldId="375"/>
            <ac:graphicFrameMk id="2" creationId="{128A9E44-951D-5624-961C-208001728647}"/>
          </ac:graphicFrameMkLst>
        </pc:graphicFrameChg>
      </pc:sldChg>
      <pc:sldChg chg="modSp mod modNotesTx">
        <pc:chgData name="Emily White" userId="a1817587-c932-4657-96c7-0eb1c9f81ac9" providerId="ADAL" clId="{3D589F6B-3781-43BC-878D-E4804766856A}" dt="2025-04-11T15:38:42.734" v="503"/>
        <pc:sldMkLst>
          <pc:docMk/>
          <pc:sldMk cId="2418396686" sldId="376"/>
        </pc:sldMkLst>
        <pc:spChg chg="mod">
          <ac:chgData name="Emily White" userId="a1817587-c932-4657-96c7-0eb1c9f81ac9" providerId="ADAL" clId="{3D589F6B-3781-43BC-878D-E4804766856A}" dt="2025-04-11T15:33:17.893" v="408" actId="404"/>
          <ac:spMkLst>
            <pc:docMk/>
            <pc:sldMk cId="2418396686" sldId="376"/>
            <ac:spMk id="3" creationId="{899D1230-C95D-D931-474E-4D6CA85F699E}"/>
          </ac:spMkLst>
        </pc:spChg>
        <pc:spChg chg="mod">
          <ac:chgData name="Emily White" userId="a1817587-c932-4657-96c7-0eb1c9f81ac9" providerId="ADAL" clId="{3D589F6B-3781-43BC-878D-E4804766856A}" dt="2025-04-11T15:33:22.842" v="409" actId="1076"/>
          <ac:spMkLst>
            <pc:docMk/>
            <pc:sldMk cId="2418396686" sldId="376"/>
            <ac:spMk id="5" creationId="{DE129200-1908-0D77-0C89-61F65924B560}"/>
          </ac:spMkLst>
        </pc:spChg>
        <pc:graphicFrameChg chg="mod modGraphic">
          <ac:chgData name="Emily White" userId="a1817587-c932-4657-96c7-0eb1c9f81ac9" providerId="ADAL" clId="{3D589F6B-3781-43BC-878D-E4804766856A}" dt="2025-04-11T15:31:19.829" v="390" actId="1076"/>
          <ac:graphicFrameMkLst>
            <pc:docMk/>
            <pc:sldMk cId="2418396686" sldId="376"/>
            <ac:graphicFrameMk id="2" creationId="{7F3E2FB6-E258-1A77-FF2B-604EE39F0E68}"/>
          </ac:graphicFrameMkLst>
        </pc:graphicFrameChg>
      </pc:sldChg>
      <pc:sldChg chg="modSp mod modNotesTx">
        <pc:chgData name="Emily White" userId="a1817587-c932-4657-96c7-0eb1c9f81ac9" providerId="ADAL" clId="{3D589F6B-3781-43BC-878D-E4804766856A}" dt="2025-04-11T15:38:44.513" v="504"/>
        <pc:sldMkLst>
          <pc:docMk/>
          <pc:sldMk cId="2742285188" sldId="377"/>
        </pc:sldMkLst>
        <pc:spChg chg="mod">
          <ac:chgData name="Emily White" userId="a1817587-c932-4657-96c7-0eb1c9f81ac9" providerId="ADAL" clId="{3D589F6B-3781-43BC-878D-E4804766856A}" dt="2025-04-11T15:37:44.819" v="443" actId="1076"/>
          <ac:spMkLst>
            <pc:docMk/>
            <pc:sldMk cId="2742285188" sldId="377"/>
            <ac:spMk id="3" creationId="{9E0ECDAD-E2BC-CA96-331C-2C465DF352AA}"/>
          </ac:spMkLst>
        </pc:spChg>
        <pc:spChg chg="mod">
          <ac:chgData name="Emily White" userId="a1817587-c932-4657-96c7-0eb1c9f81ac9" providerId="ADAL" clId="{3D589F6B-3781-43BC-878D-E4804766856A}" dt="2025-04-11T15:37:41.089" v="442" actId="1076"/>
          <ac:spMkLst>
            <pc:docMk/>
            <pc:sldMk cId="2742285188" sldId="377"/>
            <ac:spMk id="5" creationId="{7A38457C-A9F2-DCFD-64C9-6A841AE7150C}"/>
          </ac:spMkLst>
        </pc:spChg>
        <pc:graphicFrameChg chg="mod modGraphic">
          <ac:chgData name="Emily White" userId="a1817587-c932-4657-96c7-0eb1c9f81ac9" providerId="ADAL" clId="{3D589F6B-3781-43BC-878D-E4804766856A}" dt="2025-04-11T15:37:56.383" v="445" actId="14734"/>
          <ac:graphicFrameMkLst>
            <pc:docMk/>
            <pc:sldMk cId="2742285188" sldId="377"/>
            <ac:graphicFrameMk id="2" creationId="{ADC08569-8C2D-452B-0BD5-A6B3676D3DED}"/>
          </ac:graphicFrameMkLst>
        </pc:graphicFrameChg>
      </pc:sldChg>
    </pc:docChg>
  </pc:docChgLst>
  <pc:docChgLst>
    <pc:chgData name="Emily White" userId="a1817587-c932-4657-96c7-0eb1c9f81ac9" providerId="ADAL" clId="{711AD5C4-8339-481B-90C7-6B46D79FF869}"/>
    <pc:docChg chg="modSld">
      <pc:chgData name="Emily White" userId="a1817587-c932-4657-96c7-0eb1c9f81ac9" providerId="ADAL" clId="{711AD5C4-8339-481B-90C7-6B46D79FF869}" dt="2025-04-16T16:57:44.129" v="29" actId="20577"/>
      <pc:docMkLst>
        <pc:docMk/>
      </pc:docMkLst>
      <pc:sldChg chg="modNotesTx">
        <pc:chgData name="Emily White" userId="a1817587-c932-4657-96c7-0eb1c9f81ac9" providerId="ADAL" clId="{711AD5C4-8339-481B-90C7-6B46D79FF869}" dt="2025-04-15T13:06:28.520" v="23"/>
        <pc:sldMkLst>
          <pc:docMk/>
          <pc:sldMk cId="2590914067" sldId="259"/>
        </pc:sldMkLst>
      </pc:sldChg>
      <pc:sldChg chg="modNotesTx">
        <pc:chgData name="Emily White" userId="a1817587-c932-4657-96c7-0eb1c9f81ac9" providerId="ADAL" clId="{711AD5C4-8339-481B-90C7-6B46D79FF869}" dt="2025-04-15T12:58:47.341" v="8" actId="20577"/>
        <pc:sldMkLst>
          <pc:docMk/>
          <pc:sldMk cId="2302776663" sldId="263"/>
        </pc:sldMkLst>
      </pc:sldChg>
      <pc:sldChg chg="modNotesTx">
        <pc:chgData name="Emily White" userId="a1817587-c932-4657-96c7-0eb1c9f81ac9" providerId="ADAL" clId="{711AD5C4-8339-481B-90C7-6B46D79FF869}" dt="2025-04-15T12:59:46.344" v="19" actId="20577"/>
        <pc:sldMkLst>
          <pc:docMk/>
          <pc:sldMk cId="2358922263" sldId="280"/>
        </pc:sldMkLst>
      </pc:sldChg>
      <pc:sldChg chg="modSp mod">
        <pc:chgData name="Emily White" userId="a1817587-c932-4657-96c7-0eb1c9f81ac9" providerId="ADAL" clId="{711AD5C4-8339-481B-90C7-6B46D79FF869}" dt="2025-04-16T16:56:29.795" v="28" actId="207"/>
        <pc:sldMkLst>
          <pc:docMk/>
          <pc:sldMk cId="3093441375" sldId="365"/>
        </pc:sldMkLst>
        <pc:spChg chg="mod">
          <ac:chgData name="Emily White" userId="a1817587-c932-4657-96c7-0eb1c9f81ac9" providerId="ADAL" clId="{711AD5C4-8339-481B-90C7-6B46D79FF869}" dt="2025-04-16T16:56:29.795" v="28" actId="207"/>
          <ac:spMkLst>
            <pc:docMk/>
            <pc:sldMk cId="3093441375" sldId="365"/>
            <ac:spMk id="2" creationId="{A6F1BA5C-58E5-43C8-A1D0-CF85D0911DB3}"/>
          </ac:spMkLst>
        </pc:spChg>
      </pc:sldChg>
      <pc:sldChg chg="modNotesTx">
        <pc:chgData name="Emily White" userId="a1817587-c932-4657-96c7-0eb1c9f81ac9" providerId="ADAL" clId="{711AD5C4-8339-481B-90C7-6B46D79FF869}" dt="2025-04-15T13:07:00.039" v="25" actId="20577"/>
        <pc:sldMkLst>
          <pc:docMk/>
          <pc:sldMk cId="3028862959" sldId="366"/>
        </pc:sldMkLst>
      </pc:sldChg>
      <pc:sldChg chg="modNotesTx">
        <pc:chgData name="Emily White" userId="a1817587-c932-4657-96c7-0eb1c9f81ac9" providerId="ADAL" clId="{711AD5C4-8339-481B-90C7-6B46D79FF869}" dt="2025-04-16T16:57:44.129" v="29" actId="20577"/>
        <pc:sldMkLst>
          <pc:docMk/>
          <pc:sldMk cId="2929173426" sldId="369"/>
        </pc:sldMkLst>
      </pc:sldChg>
      <pc:sldChg chg="modNotesTx">
        <pc:chgData name="Emily White" userId="a1817587-c932-4657-96c7-0eb1c9f81ac9" providerId="ADAL" clId="{711AD5C4-8339-481B-90C7-6B46D79FF869}" dt="2025-04-15T13:07:37.242" v="27"/>
        <pc:sldMkLst>
          <pc:docMk/>
          <pc:sldMk cId="3008532271" sldId="3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E7D60-3A51-4CD1-A3E2-0EC9F88F8BFD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0913E-1A0F-4DC4-96C7-76FB0958F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60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424D4-1CC1-18F9-B41A-C624A3A5D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121026-7B36-9AED-EC94-94A9C33855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4CB013-A8FF-38A6-7CB9-E12B9D5BD9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7BE35-293A-135A-532D-3FE87BB135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0913E-1A0F-4DC4-96C7-76FB0958F5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46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每组问题都适合利益相关者或受访者的类型。但是，这些可以适用于其他利益相关者。这些只是开始讨论以获取</a:t>
            </a:r>
            <a:r>
              <a:rPr dirty="0"/>
              <a:t> CLR </a:t>
            </a:r>
            <a:r>
              <a:rPr dirty="0" err="1"/>
              <a:t>合规性信息的关键问题示例。您应该根据收到的回复，在您认为合适的时候添加跟进问题</a:t>
            </a:r>
            <a:r>
              <a:rPr dirty="0"/>
              <a:t>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人力资源部</a:t>
            </a:r>
            <a:r>
              <a:rPr dirty="0"/>
              <a:t>/</a:t>
            </a:r>
            <a:r>
              <a:rPr dirty="0" err="1"/>
              <a:t>管理层（政策</a:t>
            </a:r>
            <a:r>
              <a:rPr dirty="0"/>
              <a:t>）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公司关于强迫劳动的政策是什么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您是如何将此信息传达给</a:t>
            </a:r>
            <a:r>
              <a:rPr lang="zh-CN" altLang="en-US" dirty="0"/>
              <a:t>工作人员</a:t>
            </a:r>
            <a:r>
              <a:rPr dirty="0" err="1"/>
              <a:t>提供商和承包商的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当工人想离开时会发生什么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工人如何获得报酬？薪资计算的基础是什么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是否存在您保存工人文档的情况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您如何安排年假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向工人发放贷款的流程是什么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algn="just">
              <a:lnSpc>
                <a:spcPct val="107000"/>
              </a:lnSpc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/>
              <a:t> 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员工</a:t>
            </a:r>
            <a:r>
              <a:rPr dirty="0"/>
              <a:t>/</a:t>
            </a:r>
            <a:r>
              <a:rPr dirty="0" err="1"/>
              <a:t>工人</a:t>
            </a:r>
            <a:r>
              <a:rPr dirty="0"/>
              <a:t>/</a:t>
            </a:r>
            <a:r>
              <a:rPr dirty="0" err="1"/>
              <a:t>工人代表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您在开始工作时必须提供哪些证件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公司是否保留您的任何个人证件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如果您想回家或离职，需要做什么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您知道公司关于工人权利的政策吗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您有合同吗？您了解内容吗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您有工资单吗？您了解内容吗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您是否休年假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90913E-1A0F-4DC4-96C7-76FB0958F57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941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每组问题都适合利益相关者或受访者的类型。但是，这些可以适用于其他利益相关者。这些只是开始讨论以获取 CLR 合规性信息的关键问题示例。您应该根据收到的回复，在您认为合适的时候添加跟进问题。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人力资源部/管理层（政策）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公司关于歧视的政策是什么？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您是如何将此信息传达给员工的？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员工如何被选定获得培训和晋升？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谁负责处理投诉或申诉，流程是什么？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如何确保您的招聘流程无歧视？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每个职能部门的工资是如何计算的？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是否有针对女性的特殊规定？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algn="just">
              <a:lnSpc>
                <a:spcPct val="107000"/>
              </a:lnSpc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 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员工/工人/工人代表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您知道公司关于歧视的政策吗？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人员如何获得晋升？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您是否认为自己与做相同工作的同事获得同样的待遇？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当您想抱怨、给出建议或对工作中的某事提出疑虑时，您会怎么做？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是否有培训机会？如何选择培训对象？</a:t>
            </a:r>
            <a:endParaRPr lang="en-DE" sz="11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90913E-1A0F-4DC4-96C7-76FB0958F57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4301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 err="1"/>
              <a:t>强调要向定期</a:t>
            </a:r>
            <a:r>
              <a:rPr lang="zh-CN" altLang="en-US" dirty="0"/>
              <a:t>审核</a:t>
            </a:r>
            <a:r>
              <a:rPr dirty="0" err="1"/>
              <a:t>添加的其他要素</a:t>
            </a:r>
            <a:r>
              <a:rPr dirty="0"/>
              <a:t>。“</a:t>
            </a:r>
            <a:r>
              <a:rPr dirty="0" err="1"/>
              <a:t>要包括的</a:t>
            </a:r>
            <a:r>
              <a:rPr dirty="0"/>
              <a:t> FSC CLR </a:t>
            </a:r>
            <a:r>
              <a:rPr dirty="0" err="1"/>
              <a:t>要素”列基本上显示的是可以插入每个部分的</a:t>
            </a:r>
            <a:r>
              <a:rPr lang="zh-CN" altLang="en-US" dirty="0"/>
              <a:t>审核</a:t>
            </a:r>
            <a:r>
              <a:rPr dirty="0" err="1"/>
              <a:t>以涵盖</a:t>
            </a:r>
            <a:r>
              <a:rPr dirty="0"/>
              <a:t> CLR </a:t>
            </a:r>
            <a:r>
              <a:rPr dirty="0" err="1"/>
              <a:t>要素的其他要素。此添加操作不会大幅修改</a:t>
            </a:r>
            <a:r>
              <a:rPr lang="zh-CN" altLang="en-US" dirty="0"/>
              <a:t>审核</a:t>
            </a:r>
            <a:r>
              <a:rPr dirty="0"/>
              <a:t>，</a:t>
            </a:r>
            <a:r>
              <a:rPr dirty="0" err="1"/>
              <a:t>但会捕获同一</a:t>
            </a:r>
            <a:r>
              <a:rPr lang="zh-CN" altLang="en-US" dirty="0"/>
              <a:t>审核</a:t>
            </a:r>
            <a:r>
              <a:rPr dirty="0" err="1"/>
              <a:t>中的其他</a:t>
            </a:r>
            <a:r>
              <a:rPr dirty="0"/>
              <a:t> CLR </a:t>
            </a:r>
            <a:r>
              <a:rPr dirty="0" err="1"/>
              <a:t>要素</a:t>
            </a:r>
            <a:r>
              <a:rPr dirty="0"/>
              <a:t>。</a:t>
            </a:r>
          </a:p>
          <a:p>
            <a:r>
              <a:rPr dirty="0" err="1"/>
              <a:t>阅读并解释一些行</a:t>
            </a:r>
            <a:r>
              <a:rPr dirty="0"/>
              <a:t>。</a:t>
            </a:r>
          </a:p>
          <a:p>
            <a:r>
              <a:rPr dirty="0" err="1"/>
              <a:t>注：预估额外时间基于</a:t>
            </a:r>
            <a:r>
              <a:rPr dirty="0"/>
              <a:t> ASI </a:t>
            </a:r>
            <a:r>
              <a:rPr dirty="0" err="1"/>
              <a:t>在该领域的经验</a:t>
            </a:r>
            <a:r>
              <a:rPr dirty="0"/>
              <a:t>。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0913E-1A0F-4DC4-96C7-76FB0958F5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93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a typeface="Calibri"/>
                <a:cs typeface="Calibri"/>
              </a:defRPr>
            </a:pPr>
            <a:r>
              <a:rPr dirty="0" err="1"/>
              <a:t>每个小组都应起草</a:t>
            </a:r>
            <a:r>
              <a:rPr lang="zh-CN" altLang="en-US" dirty="0"/>
              <a:t>审核</a:t>
            </a:r>
            <a:r>
              <a:rPr dirty="0" err="1"/>
              <a:t>计划，并提出如何在不增加时间的情况下在</a:t>
            </a:r>
            <a:r>
              <a:rPr lang="zh-CN" altLang="en-US" dirty="0"/>
              <a:t>审核</a:t>
            </a:r>
            <a:r>
              <a:rPr dirty="0" err="1"/>
              <a:t>中考虑</a:t>
            </a:r>
            <a:r>
              <a:rPr dirty="0"/>
              <a:t> CLR。</a:t>
            </a:r>
            <a:endParaRPr lang="en-US" dirty="0"/>
          </a:p>
          <a:p>
            <a:pPr>
              <a:defRPr>
                <a:ea typeface="Calibri"/>
                <a:cs typeface="Calibri"/>
              </a:defRPr>
            </a:pPr>
            <a:br>
              <a:rPr lang="en-US" dirty="0">
                <a:ea typeface="Calibri"/>
                <a:cs typeface="+mn-lt"/>
              </a:rPr>
            </a:br>
            <a:r>
              <a:rPr dirty="0" err="1"/>
              <a:t>回复：请参见上一张幻灯片中提供的示例</a:t>
            </a:r>
            <a:r>
              <a:rPr dirty="0"/>
              <a:t>。</a:t>
            </a:r>
          </a:p>
          <a:p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0913E-1A0F-4DC4-96C7-76FB0958F5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79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77D2B-FC3F-1D39-EF51-DE3A6C5AD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5FD2B0-3438-FE84-1A2F-60A3F52BFD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F43703-19F2-9985-8841-B1426EC86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a typeface="Calibri"/>
                <a:cs typeface="Calibri"/>
              </a:defRPr>
            </a:pPr>
            <a:r>
              <a:rPr dirty="0" err="1"/>
              <a:t>建议：为参与者打印幻灯片</a:t>
            </a:r>
            <a:r>
              <a:rPr dirty="0"/>
              <a:t>。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06C1B-8D0E-5BFE-EDF2-FE7ABE1138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0913E-1A0F-4DC4-96C7-76FB0958F5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65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07CA9-A943-4401-79AB-BEE73BC56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BA4DD2-B848-BC36-EC10-790FE5574A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86EE51-A63B-CC9D-EC27-B9A24711B4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a typeface="Calibri"/>
                <a:cs typeface="Calibri"/>
              </a:defRPr>
            </a:pPr>
            <a:r>
              <a:t>建议：为参与者打印幻灯片。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3FF68-4CCF-B5C2-7FE1-25B6E500DC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0913E-1A0F-4DC4-96C7-76FB0958F5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5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69896-BC0C-5BBB-3CBB-E514DB73A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292DD7-D8C2-3894-0657-DDEE45C45F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EC52AC-B6F8-A36E-850B-4BC1441B4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a typeface="Calibri"/>
                <a:cs typeface="Calibri"/>
              </a:defRPr>
            </a:pPr>
            <a:r>
              <a:t>建议：为参与者打印幻灯片。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29EBC-5256-2E05-EB83-D63B14C26B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0913E-1A0F-4DC4-96C7-76FB0958F5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53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e8cf78d5bc_0_19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4" name="Google Shape;444;g2e8cf78d5bc_0_19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>
              <a:buClr>
                <a:schemeClr val="dk1"/>
              </a:buClr>
              <a:buSzPts val="1800"/>
              <a:defRPr>
                <a:ea typeface="Calibri"/>
                <a:cs typeface="Calibri"/>
              </a:defRPr>
            </a:pPr>
            <a:r>
              <a:rPr dirty="0" err="1"/>
              <a:t>提醒</a:t>
            </a:r>
            <a:r>
              <a:rPr dirty="0"/>
              <a:t>：</a:t>
            </a:r>
            <a:r>
              <a:rPr lang="zh-CN" altLang="en-US" dirty="0"/>
              <a:t>审核</a:t>
            </a:r>
            <a:r>
              <a:rPr dirty="0" err="1"/>
              <a:t>员在进行面谈时应考虑的良好做法</a:t>
            </a:r>
            <a:r>
              <a:rPr dirty="0"/>
              <a:t>：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较强</a:t>
            </a:r>
            <a:r>
              <a:rPr dirty="0"/>
              <a:t> </a:t>
            </a:r>
            <a:r>
              <a:rPr b="1" dirty="0" err="1"/>
              <a:t>的人际交往</a:t>
            </a:r>
            <a:r>
              <a:rPr dirty="0"/>
              <a:t> </a:t>
            </a:r>
            <a:r>
              <a:rPr dirty="0" err="1"/>
              <a:t>能力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其他人</a:t>
            </a:r>
            <a:r>
              <a:rPr dirty="0"/>
              <a:t> </a:t>
            </a:r>
            <a:r>
              <a:rPr b="1" dirty="0"/>
              <a:t>愿</a:t>
            </a:r>
            <a:r>
              <a:rPr dirty="0"/>
              <a:t> </a:t>
            </a:r>
            <a:r>
              <a:rPr dirty="0" err="1"/>
              <a:t>与您分享信息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不要提出不</a:t>
            </a:r>
            <a:r>
              <a:rPr dirty="0"/>
              <a:t> </a:t>
            </a:r>
            <a:r>
              <a:rPr b="1" dirty="0" err="1"/>
              <a:t>必要</a:t>
            </a:r>
            <a:r>
              <a:rPr dirty="0"/>
              <a:t> </a:t>
            </a:r>
            <a:r>
              <a:rPr dirty="0" err="1"/>
              <a:t>的问题打断别人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使人们</a:t>
            </a:r>
            <a:r>
              <a:rPr dirty="0"/>
              <a:t> </a:t>
            </a:r>
            <a:r>
              <a:rPr b="1" dirty="0" err="1"/>
              <a:t>能够自愿</a:t>
            </a:r>
            <a:r>
              <a:rPr dirty="0"/>
              <a:t> </a:t>
            </a:r>
            <a:r>
              <a:rPr dirty="0" err="1"/>
              <a:t>分享相关信息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对人员和对象表现出诚实的</a:t>
            </a:r>
            <a:r>
              <a:rPr dirty="0"/>
              <a:t> </a:t>
            </a:r>
            <a:r>
              <a:rPr b="1" dirty="0" err="1"/>
              <a:t>兴趣</a:t>
            </a:r>
            <a:endParaRPr b="1"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在尝试获取信息时表现出</a:t>
            </a:r>
            <a:r>
              <a:rPr dirty="0"/>
              <a:t> </a:t>
            </a:r>
            <a:r>
              <a:rPr b="1" dirty="0" err="1"/>
              <a:t>公平性</a:t>
            </a:r>
            <a:endParaRPr b="1"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高效采访者以</a:t>
            </a:r>
            <a:r>
              <a:rPr dirty="0"/>
              <a:t> </a:t>
            </a:r>
            <a:r>
              <a:rPr b="1" dirty="0" err="1"/>
              <a:t>非正式的方式工作，而不是严谨的结构</a:t>
            </a:r>
            <a:endParaRPr b="1"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无偏</a:t>
            </a:r>
            <a:r>
              <a:rPr b="1" dirty="0" err="1"/>
              <a:t>见</a:t>
            </a:r>
            <a:endParaRPr b="1" dirty="0"/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项目</a:t>
            </a:r>
            <a:r>
              <a:rPr b="1" dirty="0"/>
              <a:t> </a:t>
            </a:r>
            <a:r>
              <a:rPr b="1" dirty="0" err="1"/>
              <a:t>专业性</a:t>
            </a:r>
            <a:r>
              <a:rPr dirty="0"/>
              <a:t> </a:t>
            </a:r>
            <a:r>
              <a:rPr dirty="0" err="1"/>
              <a:t>和卓越性（态度和外表</a:t>
            </a:r>
            <a:r>
              <a:rPr dirty="0"/>
              <a:t>）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dirty="0" err="1"/>
              <a:t>对受访者</a:t>
            </a:r>
            <a:r>
              <a:rPr b="1" dirty="0" err="1"/>
              <a:t>不构成威胁</a:t>
            </a:r>
            <a:endParaRPr b="1" dirty="0"/>
          </a:p>
          <a:p>
            <a:pPr marL="457200" indent="-393700">
              <a:spcBef>
                <a:spcPts val="1000"/>
              </a:spcBef>
              <a:buClr>
                <a:schemeClr val="dk1"/>
              </a:buClr>
              <a:buSzPts val="2600"/>
              <a:buFont typeface="Avenir"/>
              <a:buChar char="●"/>
              <a:defRPr>
                <a:solidFill>
                  <a:schemeClr val="dk1"/>
                </a:solidFill>
              </a:defRPr>
            </a:pPr>
            <a:r>
              <a:rPr sz="1200" dirty="0" err="1">
                <a:latin typeface="Avenir"/>
                <a:ea typeface="Avenir"/>
                <a:cs typeface="Avenir"/>
                <a:sym typeface="Avenir"/>
              </a:rPr>
              <a:t>确保面谈和</a:t>
            </a:r>
            <a:r>
              <a:rPr lang="zh-CN" altLang="en-US" sz="1200" dirty="0">
                <a:latin typeface="Avenir"/>
                <a:ea typeface="Avenir"/>
                <a:cs typeface="Avenir"/>
                <a:sym typeface="Avenir"/>
              </a:rPr>
              <a:t>审核</a:t>
            </a:r>
            <a:r>
              <a:rPr sz="1200" dirty="0" err="1">
                <a:latin typeface="Avenir"/>
                <a:ea typeface="Avenir"/>
                <a:cs typeface="Avenir"/>
                <a:sym typeface="Avenir"/>
              </a:rPr>
              <a:t>期间及之后</a:t>
            </a:r>
            <a:r>
              <a:rPr sz="1200" dirty="0"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sz="1200" b="1" dirty="0" err="1">
                <a:latin typeface="Avenir"/>
                <a:ea typeface="Avenir"/>
                <a:cs typeface="Avenir"/>
                <a:sym typeface="Avenir"/>
              </a:rPr>
              <a:t>的保密性</a:t>
            </a:r>
            <a:r>
              <a:rPr sz="1200" b="1" dirty="0">
                <a:latin typeface="Avenir"/>
                <a:ea typeface="Avenir"/>
                <a:cs typeface="Avenir"/>
                <a:sym typeface="Avenir"/>
              </a:rPr>
              <a:t> </a:t>
            </a:r>
            <a:br>
              <a:rPr lang="en-US" dirty="0">
                <a:solidFill>
                  <a:schemeClr val="dk1"/>
                </a:solidFill>
                <a:latin typeface="Avenir"/>
                <a:ea typeface="Avenir"/>
                <a:cs typeface="Avenir"/>
              </a:rPr>
            </a:br>
            <a:r>
              <a:rPr dirty="0">
                <a:latin typeface="Avenir"/>
                <a:ea typeface="Avenir"/>
                <a:cs typeface="Avenir"/>
              </a:rPr>
              <a:t>（</a:t>
            </a:r>
            <a:r>
              <a:rPr dirty="0"/>
              <a:t> </a:t>
            </a:r>
            <a:r>
              <a:rPr dirty="0" err="1"/>
              <a:t>资料来源：舞弊审核师协会手册</a:t>
            </a:r>
            <a:r>
              <a:rPr dirty="0">
                <a:latin typeface="Avenir"/>
                <a:ea typeface="Avenir"/>
                <a:cs typeface="Avenir"/>
              </a:rPr>
              <a:t> ）</a:t>
            </a:r>
            <a:endParaRPr lang="en-US" sz="1200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</a:endParaRPr>
          </a:p>
        </p:txBody>
      </p:sp>
      <p:sp>
        <p:nvSpPr>
          <p:cNvPr id="445" name="Google Shape;445;g2e8cf78d5bc_0_198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7804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人力资源部/管理层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现场是否有任何公认的工会？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您如何让工人了解他们的结社自由权利？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管理层如何与代表互动？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 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工人/工会代表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您是如何被选中担任此职位的？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你们多久见一次面？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您讨论什么话题？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您如何与管理层联络？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您是否保留您的请求或协议的记录？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algn="just">
              <a:lnSpc>
                <a:spcPct val="107000"/>
              </a:lnSpc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 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员工/工人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您知道工会或工人代表吗？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您知道名称和联系人吗？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他们是如何当选的？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如果您有不满，会怎么做？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您是否可以加入所选择的工会？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0913E-1A0F-4DC4-96C7-76FB0958F5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57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每组问题都适合利益相关者或受访者的类型。但是，这些可以适用于其他利益相关者。这些只是开始讨论以获取</a:t>
            </a:r>
            <a:r>
              <a:rPr dirty="0"/>
              <a:t> CLR </a:t>
            </a:r>
            <a:r>
              <a:rPr dirty="0" err="1"/>
              <a:t>合规性信息的关键问题示例。您应该根据收到的回复，在您认为合适的时候添加跟进问题</a:t>
            </a:r>
            <a:r>
              <a:rPr dirty="0"/>
              <a:t>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人力资源部</a:t>
            </a:r>
            <a:r>
              <a:rPr dirty="0"/>
              <a:t>/</a:t>
            </a:r>
            <a:r>
              <a:rPr dirty="0" err="1"/>
              <a:t>管理层（政策</a:t>
            </a:r>
            <a:r>
              <a:rPr dirty="0"/>
              <a:t>）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公司的最低年龄政策是什么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您是如何将此政策传达给工人的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您如何确保工人符合最低年龄要求？谁来做，信息存储在哪里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algn="just">
              <a:lnSpc>
                <a:spcPct val="107000"/>
              </a:lnSpc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/>
              <a:t> 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工人代表</a:t>
            </a:r>
            <a:r>
              <a:rPr dirty="0"/>
              <a:t>/</a:t>
            </a:r>
            <a:r>
              <a:rPr dirty="0" err="1"/>
              <a:t>工会代表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您知道公司关于工人权利的政策吗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您在工厂里见过儿童吗？如果是，在什么情况下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algn="just">
              <a:lnSpc>
                <a:spcPct val="107000"/>
              </a:lnSpc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/>
              <a:t> 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  <a:defRPr sz="1100" b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员工</a:t>
            </a:r>
            <a:r>
              <a:rPr dirty="0"/>
              <a:t>/</a:t>
            </a:r>
            <a:r>
              <a:rPr dirty="0" err="1"/>
              <a:t>工人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您是什么时候开始在这里工作的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您必须提供哪些文档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defRPr sz="11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您知道公司关于工人权利的政策吗</a:t>
            </a:r>
            <a:r>
              <a:rPr dirty="0"/>
              <a:t>？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90913E-1A0F-4DC4-96C7-76FB0958F57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597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over page 1">
  <p:cSld name="6_Cover page 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6096000" y="-11289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/>
          <p:nvPr/>
        </p:nvSpPr>
        <p:spPr>
          <a:xfrm>
            <a:off x="-79886" y="-11289"/>
            <a:ext cx="6363954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ctrTitle"/>
          </p:nvPr>
        </p:nvSpPr>
        <p:spPr>
          <a:xfrm>
            <a:off x="350659" y="1392059"/>
            <a:ext cx="4995862" cy="233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6" name="Google Shape;26;p4"/>
          <p:cNvCxnSpPr>
            <a:cxnSpLocks/>
          </p:cNvCxnSpPr>
          <p:nvPr/>
        </p:nvCxnSpPr>
        <p:spPr>
          <a:xfrm>
            <a:off x="-79886" y="5059403"/>
            <a:ext cx="5527375" cy="0"/>
          </a:xfrm>
          <a:prstGeom prst="straightConnector1">
            <a:avLst/>
          </a:prstGeom>
          <a:noFill/>
          <a:ln w="57150" cap="flat" cmpd="sng">
            <a:solidFill>
              <a:srgbClr val="E821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7" name="Google Shape;2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111" y="5591296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57188" y="4156074"/>
            <a:ext cx="4989512" cy="82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16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2"/>
          </p:nvPr>
        </p:nvSpPr>
        <p:spPr>
          <a:xfrm>
            <a:off x="350838" y="3729038"/>
            <a:ext cx="4995862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2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930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6b">
  <p:cSld name="2_Section Separator - 6b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>
            <a:off x="-38912" y="-127000"/>
            <a:ext cx="12404144" cy="7151357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0" name="Google Shape;1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16"/>
          <p:cNvSpPr/>
          <p:nvPr/>
        </p:nvSpPr>
        <p:spPr>
          <a:xfrm rot="5400000">
            <a:off x="-238558" y="386935"/>
            <a:ext cx="6534186" cy="6134893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6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4540473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5" name="Google Shape;125;p16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95960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slide - two columns" userDrawn="1">
  <p:cSld name="1_Simple slide - two columns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0" name="Google Shape;16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847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" userDrawn="1">
  <p:cSld name="Simple slide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" name="Google Shape;166;p21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7" name="Google Shape;16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6963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 - half block" preserve="1">
  <p:cSld name="Simple slide - half block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/>
          <p:nvPr/>
        </p:nvSpPr>
        <p:spPr>
          <a:xfrm>
            <a:off x="-29410" y="0"/>
            <a:ext cx="785261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2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6" name="Google Shape;176;p22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7" name="Google Shape;17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839787" y="632178"/>
            <a:ext cx="4984542" cy="523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2"/>
          </p:nvPr>
        </p:nvSpPr>
        <p:spPr>
          <a:xfrm>
            <a:off x="6367673" y="630347"/>
            <a:ext cx="5169571" cy="524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4013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718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">
  <p:cSld name="Tasks / Poin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oogle Shape;24;g148ffbbd734_0_145"/>
          <p:cNvCxnSpPr/>
          <p:nvPr/>
        </p:nvCxnSpPr>
        <p:spPr>
          <a:xfrm rot="5400000">
            <a:off x="1658675" y="3454385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5" name="Google Shape;25;g148ffbbd734_0_145"/>
          <p:cNvCxnSpPr/>
          <p:nvPr/>
        </p:nvCxnSpPr>
        <p:spPr>
          <a:xfrm rot="5400000">
            <a:off x="5748077" y="3454383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598416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826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8"/>
          <p:cNvSpPr txBox="1">
            <a:spLocks noGrp="1"/>
          </p:cNvSpPr>
          <p:nvPr>
            <p:ph type="title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5867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68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575719" algn="l" rtl="0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1219170" marR="0" lvl="1" indent="-541853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507987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39" name="Google Shape;39;p6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40" name="Google Shape;40;p6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777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Le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29" name="Google Shape;29;p9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30" name="Google Shape;30;p9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477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ty white copy" type="tx">
  <p:cSld name="Emty white cop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8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1a">
  <p:cSld name="2_Section Separator - 1a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7"/>
          <p:cNvPicPr preferRelativeResize="0"/>
          <p:nvPr/>
        </p:nvPicPr>
        <p:blipFill rotWithShape="1">
          <a:blip r:embed="rId2">
            <a:alphaModFix/>
          </a:blip>
          <a:srcRect t="9022" b="9021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7"/>
          <p:cNvSpPr/>
          <p:nvPr/>
        </p:nvSpPr>
        <p:spPr>
          <a:xfrm>
            <a:off x="0" y="1286439"/>
            <a:ext cx="9302044" cy="4689485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7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" name="Google Shape;49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ctrTitle"/>
          </p:nvPr>
        </p:nvSpPr>
        <p:spPr>
          <a:xfrm>
            <a:off x="838200" y="1448225"/>
            <a:ext cx="8345557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69017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losing slide">
  <p:cSld name="3_Closing slid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3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-146798" y="-11282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/>
          <p:nvPr/>
        </p:nvSpPr>
        <p:spPr>
          <a:xfrm>
            <a:off x="6029088" y="-11289"/>
            <a:ext cx="6175886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23"/>
          <p:cNvCxnSpPr/>
          <p:nvPr/>
        </p:nvCxnSpPr>
        <p:spPr>
          <a:xfrm>
            <a:off x="6029088" y="5059403"/>
            <a:ext cx="2550468" cy="0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7" name="Google Shape;18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6625" y="5681608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/>
        </p:nvSpPr>
        <p:spPr>
          <a:xfrm>
            <a:off x="7223398" y="2672695"/>
            <a:ext cx="366888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asi-info@asi-assurance.org</a:t>
            </a: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www.asi-assurance.org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assurance-services-international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89" name="Google Shape;189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9131" y="2686787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87341" y="4072419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87341" y="3379603"/>
            <a:ext cx="492923" cy="49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3"/>
          <p:cNvSpPr txBox="1"/>
          <p:nvPr/>
        </p:nvSpPr>
        <p:spPr>
          <a:xfrm>
            <a:off x="6445956" y="1717453"/>
            <a:ext cx="407528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Get in touch</a:t>
            </a:r>
            <a:endParaRPr sz="4400" b="0" i="0" u="none" strike="noStrike" cap="none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1838749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3">
  <p:cSld name="Section Separator - 3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53" y="-910604"/>
            <a:ext cx="13686266" cy="7781303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9"/>
          <p:cNvSpPr/>
          <p:nvPr/>
        </p:nvSpPr>
        <p:spPr>
          <a:xfrm rot="5400000">
            <a:off x="3327395" y="12706"/>
            <a:ext cx="2159010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7" name="Google Shape;157;p19"/>
          <p:cNvSpPr txBox="1">
            <a:spLocks noGrp="1"/>
          </p:cNvSpPr>
          <p:nvPr>
            <p:ph type="ctrTitle"/>
          </p:nvPr>
        </p:nvSpPr>
        <p:spPr>
          <a:xfrm>
            <a:off x="879613" y="3429000"/>
            <a:ext cx="7275444" cy="1938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8" name="Google Shape;158;p19"/>
          <p:cNvCxnSpPr/>
          <p:nvPr/>
        </p:nvCxnSpPr>
        <p:spPr>
          <a:xfrm>
            <a:off x="-82453" y="6030953"/>
            <a:ext cx="823585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832534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page 2">
  <p:cSld name="Cover page 2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>
            <a:spLocks noGrp="1"/>
          </p:cNvSpPr>
          <p:nvPr>
            <p:ph type="ctrTitle"/>
          </p:nvPr>
        </p:nvSpPr>
        <p:spPr>
          <a:xfrm>
            <a:off x="350659" y="1392059"/>
            <a:ext cx="4995862" cy="233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venir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3"/>
          <p:cNvSpPr txBox="1">
            <a:spLocks noGrp="1"/>
          </p:cNvSpPr>
          <p:nvPr>
            <p:ph type="body" idx="1"/>
          </p:nvPr>
        </p:nvSpPr>
        <p:spPr>
          <a:xfrm>
            <a:off x="357188" y="4156075"/>
            <a:ext cx="4989512" cy="6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p23"/>
          <p:cNvSpPr txBox="1">
            <a:spLocks noGrp="1"/>
          </p:cNvSpPr>
          <p:nvPr>
            <p:ph type="body" idx="2"/>
          </p:nvPr>
        </p:nvSpPr>
        <p:spPr>
          <a:xfrm>
            <a:off x="350838" y="3729038"/>
            <a:ext cx="4995862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16909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slide - two columns">
  <p:cSld name="1_Simple slide - two columns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839787" y="1312332"/>
            <a:ext cx="4984542" cy="4556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68" name="Google Shape;168;p24"/>
          <p:cNvSpPr txBox="1">
            <a:spLocks noGrp="1"/>
          </p:cNvSpPr>
          <p:nvPr>
            <p:ph type="body" idx="2"/>
          </p:nvPr>
        </p:nvSpPr>
        <p:spPr>
          <a:xfrm>
            <a:off x="6367673" y="1310921"/>
            <a:ext cx="5169571" cy="4559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69" name="Google Shape;169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10697456" cy="852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52612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3" name="Google Shape;17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65822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3131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7558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00333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8" name="Google Shape;198;p3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9" name="Google Shape;199;p3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00" name="Google Shape;200;p3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1" name="Google Shape;201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26697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2546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1b">
  <p:cSld name="Section Separator - 1b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8"/>
          <p:cNvPicPr preferRelativeResize="0"/>
          <p:nvPr/>
        </p:nvPicPr>
        <p:blipFill rotWithShape="1">
          <a:blip r:embed="rId2">
            <a:alphaModFix/>
          </a:blip>
          <a:srcRect b="16588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8"/>
          <p:cNvSpPr/>
          <p:nvPr/>
        </p:nvSpPr>
        <p:spPr>
          <a:xfrm>
            <a:off x="6095999" y="136524"/>
            <a:ext cx="6117107" cy="714480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" name="Google Shape;56;p8"/>
          <p:cNvCxnSpPr/>
          <p:nvPr/>
        </p:nvCxnSpPr>
        <p:spPr>
          <a:xfrm>
            <a:off x="9369778" y="961884"/>
            <a:ext cx="2843328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ctrTitle"/>
          </p:nvPr>
        </p:nvSpPr>
        <p:spPr>
          <a:xfrm>
            <a:off x="6666092" y="2260190"/>
            <a:ext cx="5085641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venir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5702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08245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3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6" name="Google Shape;216;p3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7" name="Google Shape;217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29158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3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23" name="Google Shape;223;p3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24" name="Google Shape;224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03912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00127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3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56533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over page 1">
  <p:cSld name="6_Cover page 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3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6096000" y="-11289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3"/>
          <p:cNvSpPr/>
          <p:nvPr/>
        </p:nvSpPr>
        <p:spPr>
          <a:xfrm>
            <a:off x="-79886" y="-11289"/>
            <a:ext cx="6363954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" name="Google Shape;18;p13"/>
          <p:cNvSpPr txBox="1">
            <a:spLocks noGrp="1"/>
          </p:cNvSpPr>
          <p:nvPr>
            <p:ph type="ctrTitle"/>
          </p:nvPr>
        </p:nvSpPr>
        <p:spPr>
          <a:xfrm>
            <a:off x="350659" y="1392059"/>
            <a:ext cx="4995862" cy="233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9" name="Google Shape;19;p13"/>
          <p:cNvCxnSpPr/>
          <p:nvPr/>
        </p:nvCxnSpPr>
        <p:spPr>
          <a:xfrm>
            <a:off x="-79886" y="5059403"/>
            <a:ext cx="5527375" cy="0"/>
          </a:xfrm>
          <a:prstGeom prst="straightConnector1">
            <a:avLst/>
          </a:prstGeom>
          <a:noFill/>
          <a:ln w="57150" cap="flat" cmpd="sng">
            <a:solidFill>
              <a:srgbClr val="E821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0" name="Google Shape;2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111" y="5591296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3"/>
          <p:cNvSpPr txBox="1">
            <a:spLocks noGrp="1"/>
          </p:cNvSpPr>
          <p:nvPr>
            <p:ph type="body" idx="1"/>
          </p:nvPr>
        </p:nvSpPr>
        <p:spPr>
          <a:xfrm>
            <a:off x="357188" y="4156074"/>
            <a:ext cx="4989512" cy="82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16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body" idx="2"/>
          </p:nvPr>
        </p:nvSpPr>
        <p:spPr>
          <a:xfrm>
            <a:off x="350838" y="3729038"/>
            <a:ext cx="4995862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2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11007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b">
  <p:cSld name="2_Section Separator - 4b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64" y="52466"/>
            <a:ext cx="12314617" cy="693158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4"/>
          <p:cNvSpPr/>
          <p:nvPr/>
        </p:nvSpPr>
        <p:spPr>
          <a:xfrm rot="5400000">
            <a:off x="-353977" y="408039"/>
            <a:ext cx="6721475" cy="6178449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ctrTitle"/>
          </p:nvPr>
        </p:nvSpPr>
        <p:spPr>
          <a:xfrm>
            <a:off x="1054130" y="2573868"/>
            <a:ext cx="4642068" cy="3394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0" name="Google Shape;30;p14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4261310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2">
  <p:cSld name="Section Separator - 2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664" y="-19665"/>
            <a:ext cx="12232770" cy="72679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5"/>
          <p:cNvSpPr/>
          <p:nvPr/>
        </p:nvSpPr>
        <p:spPr>
          <a:xfrm rot="5400000">
            <a:off x="3354730" y="-760062"/>
            <a:ext cx="2967944" cy="9753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7" name="Google Shape;37;p15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" name="Google Shape;38;p15"/>
          <p:cNvSpPr txBox="1">
            <a:spLocks noGrp="1"/>
          </p:cNvSpPr>
          <p:nvPr>
            <p:ph type="ctrTitle"/>
          </p:nvPr>
        </p:nvSpPr>
        <p:spPr>
          <a:xfrm>
            <a:off x="877956" y="3238499"/>
            <a:ext cx="8345557" cy="1832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1976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1a">
  <p:cSld name="2_Section Separator - 1a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16"/>
          <p:cNvPicPr preferRelativeResize="0"/>
          <p:nvPr/>
        </p:nvPicPr>
        <p:blipFill rotWithShape="1">
          <a:blip r:embed="rId2">
            <a:alphaModFix/>
          </a:blip>
          <a:srcRect t="9022" b="9021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6"/>
          <p:cNvSpPr/>
          <p:nvPr/>
        </p:nvSpPr>
        <p:spPr>
          <a:xfrm>
            <a:off x="0" y="1286439"/>
            <a:ext cx="9302044" cy="4689485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42" name="Google Shape;42;p16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" name="Google Shape;43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ctrTitle"/>
          </p:nvPr>
        </p:nvSpPr>
        <p:spPr>
          <a:xfrm>
            <a:off x="838200" y="1448225"/>
            <a:ext cx="8345557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35299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slide - two columns">
  <p:cSld name="1_Simple slide - two column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7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2" name="Google Shape;5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50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2">
  <p:cSld name="Section Separator -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664" y="-19665"/>
            <a:ext cx="12232770" cy="72679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9"/>
          <p:cNvSpPr/>
          <p:nvPr/>
        </p:nvSpPr>
        <p:spPr>
          <a:xfrm rot="5400000">
            <a:off x="3354730" y="-760062"/>
            <a:ext cx="2967944" cy="9753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7" name="Google Shape;67;p9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Google Shape;68;p9"/>
          <p:cNvSpPr txBox="1">
            <a:spLocks noGrp="1"/>
          </p:cNvSpPr>
          <p:nvPr>
            <p:ph type="ctrTitle"/>
          </p:nvPr>
        </p:nvSpPr>
        <p:spPr>
          <a:xfrm>
            <a:off x="877956" y="3238499"/>
            <a:ext cx="8345557" cy="1832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27822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">
  <p:cSld name="Simple slid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8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" name="Google Shape;55;p18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6" name="Google Shape;56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92816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1b">
  <p:cSld name="Section Separator - 1b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20"/>
          <p:cNvPicPr preferRelativeResize="0"/>
          <p:nvPr/>
        </p:nvPicPr>
        <p:blipFill rotWithShape="1">
          <a:blip r:embed="rId2">
            <a:alphaModFix/>
          </a:blip>
          <a:srcRect b="16588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0"/>
          <p:cNvSpPr/>
          <p:nvPr/>
        </p:nvSpPr>
        <p:spPr>
          <a:xfrm>
            <a:off x="6095999" y="136524"/>
            <a:ext cx="6117107" cy="714480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" name="Google Shape;63;p20"/>
          <p:cNvCxnSpPr/>
          <p:nvPr/>
        </p:nvCxnSpPr>
        <p:spPr>
          <a:xfrm>
            <a:off x="9369778" y="961884"/>
            <a:ext cx="2843328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" name="Google Shape;64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ctrTitle"/>
          </p:nvPr>
        </p:nvSpPr>
        <p:spPr>
          <a:xfrm>
            <a:off x="6666092" y="2260190"/>
            <a:ext cx="5085641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venir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88775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3">
  <p:cSld name="Section Separator - 3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53" y="-910604"/>
            <a:ext cx="13686266" cy="7781303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1"/>
          <p:cNvSpPr/>
          <p:nvPr/>
        </p:nvSpPr>
        <p:spPr>
          <a:xfrm rot="5400000">
            <a:off x="3327395" y="12706"/>
            <a:ext cx="2159010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ctrTitle"/>
          </p:nvPr>
        </p:nvSpPr>
        <p:spPr>
          <a:xfrm>
            <a:off x="879613" y="3429000"/>
            <a:ext cx="7275444" cy="1938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5" name="Google Shape;75;p21"/>
          <p:cNvCxnSpPr/>
          <p:nvPr/>
        </p:nvCxnSpPr>
        <p:spPr>
          <a:xfrm>
            <a:off x="-82453" y="6030953"/>
            <a:ext cx="823585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2495084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a">
  <p:cSld name="2_Section Separator - 4a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22" descr="A view of a forest with mountains in th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59316" y="-12701"/>
            <a:ext cx="10302568" cy="688340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2"/>
          <p:cNvSpPr/>
          <p:nvPr/>
        </p:nvSpPr>
        <p:spPr>
          <a:xfrm rot="5400000">
            <a:off x="663158" y="-698498"/>
            <a:ext cx="7087311" cy="8433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9" name="Google Shape;7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4188673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3" name="Google Shape;83;p22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5828436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eparator - 4c">
  <p:cSld name="1_Section Separator - 4c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37" descr="A bird standing on the edge of a po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2857" y="-1"/>
            <a:ext cx="4704999" cy="706191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37"/>
          <p:cNvSpPr/>
          <p:nvPr/>
        </p:nvSpPr>
        <p:spPr>
          <a:xfrm rot="5400000">
            <a:off x="-1503249" y="1389811"/>
            <a:ext cx="7087311" cy="4256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7" name="Google Shape;87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37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2568589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1" name="Google Shape;91;p37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37"/>
          <p:cNvSpPr/>
          <p:nvPr/>
        </p:nvSpPr>
        <p:spPr>
          <a:xfrm rot="5400000">
            <a:off x="2688514" y="1324686"/>
            <a:ext cx="7087311" cy="43871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27911602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6a">
  <p:cSld name="Section Separator - 6a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38"/>
          <p:cNvPicPr preferRelativeResize="0"/>
          <p:nvPr/>
        </p:nvPicPr>
        <p:blipFill rotWithShape="1">
          <a:blip r:embed="rId2">
            <a:alphaModFix/>
          </a:blip>
          <a:srcRect t="-1254" b="13799"/>
          <a:stretch/>
        </p:blipFill>
        <p:spPr>
          <a:xfrm>
            <a:off x="-38910" y="-127987"/>
            <a:ext cx="12404144" cy="7151357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38"/>
          <p:cNvSpPr/>
          <p:nvPr/>
        </p:nvSpPr>
        <p:spPr>
          <a:xfrm rot="5400000">
            <a:off x="1975738" y="-698758"/>
            <a:ext cx="4767749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38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7627266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0" name="Google Shape;100;p38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0153822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6b">
  <p:cSld name="2_Section Separator - 6b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9"/>
          <p:cNvSpPr/>
          <p:nvPr/>
        </p:nvSpPr>
        <p:spPr>
          <a:xfrm>
            <a:off x="-38912" y="-127000"/>
            <a:ext cx="12404144" cy="71513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39"/>
          <p:cNvSpPr/>
          <p:nvPr/>
        </p:nvSpPr>
        <p:spPr>
          <a:xfrm rot="5400000">
            <a:off x="-238558" y="386935"/>
            <a:ext cx="6534186" cy="6134893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7" name="Google Shape;107;p39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4540473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8" name="Google Shape;108;p39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8046802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 - half block">
  <p:cSld name="Simple slide - half block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0"/>
          <p:cNvSpPr/>
          <p:nvPr/>
        </p:nvSpPr>
        <p:spPr>
          <a:xfrm>
            <a:off x="-29410" y="0"/>
            <a:ext cx="785261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40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2" name="Google Shape;112;p40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3" name="Google Shape;113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p40"/>
          <p:cNvSpPr txBox="1">
            <a:spLocks noGrp="1"/>
          </p:cNvSpPr>
          <p:nvPr>
            <p:ph type="body" idx="1"/>
          </p:nvPr>
        </p:nvSpPr>
        <p:spPr>
          <a:xfrm>
            <a:off x="839787" y="632178"/>
            <a:ext cx="4984542" cy="523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8" name="Google Shape;118;p40"/>
          <p:cNvSpPr txBox="1">
            <a:spLocks noGrp="1"/>
          </p:cNvSpPr>
          <p:nvPr>
            <p:ph type="body" idx="2"/>
          </p:nvPr>
        </p:nvSpPr>
        <p:spPr>
          <a:xfrm>
            <a:off x="6367673" y="630347"/>
            <a:ext cx="5169571" cy="524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34550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4556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">
  <p:cSld name="Tasks / Points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Google Shape;121;p42"/>
          <p:cNvCxnSpPr/>
          <p:nvPr/>
        </p:nvCxnSpPr>
        <p:spPr>
          <a:xfrm rot="5400000">
            <a:off x="1658675" y="3454385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8627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2" name="Google Shape;122;p42"/>
          <p:cNvCxnSpPr/>
          <p:nvPr/>
        </p:nvCxnSpPr>
        <p:spPr>
          <a:xfrm rot="5400000">
            <a:off x="5748077" y="3454383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8627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15839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3">
  <p:cSld name="Section Separator - 3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53" y="-910604"/>
            <a:ext cx="13686266" cy="778130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/>
          <p:nvPr/>
        </p:nvSpPr>
        <p:spPr>
          <a:xfrm rot="5400000">
            <a:off x="3327395" y="12706"/>
            <a:ext cx="2159010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ctrTitle"/>
          </p:nvPr>
        </p:nvSpPr>
        <p:spPr>
          <a:xfrm>
            <a:off x="879613" y="3429000"/>
            <a:ext cx="7275444" cy="1938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6" name="Google Shape;76;p10"/>
          <p:cNvCxnSpPr/>
          <p:nvPr/>
        </p:nvCxnSpPr>
        <p:spPr>
          <a:xfrm>
            <a:off x="-82453" y="6030953"/>
            <a:ext cx="823585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8451506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20202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4"/>
          <p:cNvSpPr txBox="1">
            <a:spLocks noGrp="1"/>
          </p:cNvSpPr>
          <p:nvPr>
            <p:ph type="title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5867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6" name="Google Shape;126;p44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44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8" name="Google Shape;128;p44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9" name="Google Shape;129;p44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56005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Leer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5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45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45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22104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ty white copy" type="tx">
  <p:cSld name="Emty white cop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5833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losing slide">
  <p:cSld name="3_Closing slid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47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-146798" y="-11282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47"/>
          <p:cNvSpPr/>
          <p:nvPr/>
        </p:nvSpPr>
        <p:spPr>
          <a:xfrm>
            <a:off x="6029088" y="-11289"/>
            <a:ext cx="6175886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138" name="Google Shape;138;p47"/>
          <p:cNvCxnSpPr/>
          <p:nvPr/>
        </p:nvCxnSpPr>
        <p:spPr>
          <a:xfrm>
            <a:off x="6029088" y="5059403"/>
            <a:ext cx="2550468" cy="0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9" name="Google Shape;139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6625" y="5681608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47"/>
          <p:cNvSpPr txBox="1"/>
          <p:nvPr/>
        </p:nvSpPr>
        <p:spPr>
          <a:xfrm>
            <a:off x="7223398" y="2672695"/>
            <a:ext cx="366888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asi-info@asi-assurance.org</a:t>
            </a: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www.asi-assurance.org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assurance-services-international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41" name="Google Shape;141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9131" y="2686787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87341" y="4072419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87341" y="3379603"/>
            <a:ext cx="492923" cy="49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47"/>
          <p:cNvSpPr txBox="1"/>
          <p:nvPr/>
        </p:nvSpPr>
        <p:spPr>
          <a:xfrm>
            <a:off x="6445956" y="1717453"/>
            <a:ext cx="407528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Get in touch</a:t>
            </a:r>
            <a:endParaRPr sz="4400" b="0" i="0" u="none" strike="noStrike" cap="none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974507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a">
  <p:cSld name="2_Section Separator - 4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1" descr="A view of a forest with mountains in th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59316" y="-12701"/>
            <a:ext cx="10302568" cy="688340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1"/>
          <p:cNvSpPr/>
          <p:nvPr/>
        </p:nvSpPr>
        <p:spPr>
          <a:xfrm rot="5400000">
            <a:off x="663158" y="-698498"/>
            <a:ext cx="7087311" cy="8433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4188673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4" name="Google Shape;84;p11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30926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b">
  <p:cSld name="2_Section Separator - 4b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64" y="52466"/>
            <a:ext cx="12314617" cy="693158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/>
          <p:nvPr/>
        </p:nvSpPr>
        <p:spPr>
          <a:xfrm rot="5400000">
            <a:off x="-353977" y="408039"/>
            <a:ext cx="6721475" cy="6178449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ctrTitle"/>
          </p:nvPr>
        </p:nvSpPr>
        <p:spPr>
          <a:xfrm>
            <a:off x="1054130" y="2573868"/>
            <a:ext cx="4642068" cy="3394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2" name="Google Shape;92;p12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292833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eparator - 4c">
  <p:cSld name="1_Section Separator - 4c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3" descr="A bird standing on the edge of a po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2857" y="-1"/>
            <a:ext cx="4704999" cy="706191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3"/>
          <p:cNvSpPr/>
          <p:nvPr/>
        </p:nvSpPr>
        <p:spPr>
          <a:xfrm rot="5400000">
            <a:off x="-1503249" y="1389811"/>
            <a:ext cx="7087311" cy="4256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2568589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0" name="Google Shape;100;p13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13"/>
          <p:cNvSpPr/>
          <p:nvPr/>
        </p:nvSpPr>
        <p:spPr>
          <a:xfrm rot="5400000">
            <a:off x="2688514" y="1324686"/>
            <a:ext cx="7087311" cy="43871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80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6a">
  <p:cSld name="Section Separator - 6a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5"/>
          <p:cNvPicPr preferRelativeResize="0"/>
          <p:nvPr/>
        </p:nvPicPr>
        <p:blipFill rotWithShape="1">
          <a:blip r:embed="rId2">
            <a:alphaModFix/>
          </a:blip>
          <a:srcRect t="-1254" b="13799"/>
          <a:stretch/>
        </p:blipFill>
        <p:spPr>
          <a:xfrm>
            <a:off x="-38910" y="-127987"/>
            <a:ext cx="12404144" cy="715135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" name="Google Shape;115;p15"/>
          <p:cNvSpPr/>
          <p:nvPr/>
        </p:nvSpPr>
        <p:spPr>
          <a:xfrm rot="5400000">
            <a:off x="1975738" y="-698758"/>
            <a:ext cx="4767749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7627266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7" name="Google Shape;117;p15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659880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37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745613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Google Shape;14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9" name="Google Shape;14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146568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337676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3D77C-3ACA-3DEF-F5BD-1748AE0EF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455225E-1C77-5098-A721-CB662BD413B6}"/>
              </a:ext>
            </a:extLst>
          </p:cNvPr>
          <p:cNvSpPr txBox="1">
            <a:spLocks/>
          </p:cNvSpPr>
          <p:nvPr/>
        </p:nvSpPr>
        <p:spPr>
          <a:xfrm>
            <a:off x="406884" y="1507603"/>
            <a:ext cx="11785116" cy="2337287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 sz="2800" b="1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 </a:t>
            </a:r>
            <a:r>
              <a:rPr lang="zh-CN" baseline="300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(R)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CoC 核心劳工要求 (CLR) 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员培训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B9111AB-EB04-D38C-9E3D-1867122D7AD6}"/>
              </a:ext>
            </a:extLst>
          </p:cNvPr>
          <p:cNvSpPr txBox="1">
            <a:spLocks/>
          </p:cNvSpPr>
          <p:nvPr/>
        </p:nvSpPr>
        <p:spPr>
          <a:xfrm>
            <a:off x="395841" y="4396802"/>
            <a:ext cx="6162260" cy="953595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 sz="24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将 FSC CLR 集成到 CoC 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中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5298C863-E509-78B4-1EFA-383C381342C0}"/>
              </a:ext>
            </a:extLst>
          </p:cNvPr>
          <p:cNvSpPr txBox="1">
            <a:spLocks/>
          </p:cNvSpPr>
          <p:nvPr/>
        </p:nvSpPr>
        <p:spPr>
          <a:xfrm>
            <a:off x="406884" y="3480524"/>
            <a:ext cx="4995862" cy="427037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 sz="24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模块 4.3</a:t>
            </a:r>
          </a:p>
        </p:txBody>
      </p:sp>
    </p:spTree>
    <p:extLst>
      <p:ext uri="{BB962C8B-B14F-4D97-AF65-F5344CB8AC3E}">
        <p14:creationId xmlns:p14="http://schemas.microsoft.com/office/powerpoint/2010/main" val="2242598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618A-5227-4FE6-9D66-EB1F3E4192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6154" y="630971"/>
            <a:ext cx="10515600" cy="75247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sz="2800">
                <a:solidFill>
                  <a:schemeClr val="tx1"/>
                </a:solidFill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CLR 面谈问题示例 - 结社自由和集体谈判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FC8B79-6B45-BFDB-0EB6-31E4BBE31F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452204"/>
              </p:ext>
            </p:extLst>
          </p:nvPr>
        </p:nvGraphicFramePr>
        <p:xfrm>
          <a:off x="695324" y="1972845"/>
          <a:ext cx="10515599" cy="37993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515599">
                  <a:extLst>
                    <a:ext uri="{9D8B030D-6E8A-4147-A177-3AD203B41FA5}">
                      <a16:colId xmlns:a16="http://schemas.microsoft.com/office/drawing/2014/main" val="3336570278"/>
                    </a:ext>
                  </a:extLst>
                </a:gridCol>
              </a:tblGrid>
              <a:tr h="558721">
                <a:tc>
                  <a:txBody>
                    <a:bodyPr/>
                    <a:lstStyle/>
                    <a:p>
                      <a:pPr>
                        <a:defRPr sz="2400">
                          <a:latin typeface="+mj-lt"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说明</a:t>
                      </a: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258924"/>
                  </a:ext>
                </a:extLst>
              </a:tr>
              <a:tr h="3240584">
                <a:tc>
                  <a:txBody>
                    <a:bodyPr/>
                    <a:lstStyle/>
                    <a:p>
                      <a:pPr marL="50800" indent="0">
                        <a:buNone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请举例说明您会向以下类型的利益相关者或受访者提出的问题，以评估是否符合 </a:t>
                      </a:r>
                      <a:br>
                        <a:rPr lang="zh-CN" sz="2400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</a:b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1) 结社自由 以及 </a:t>
                      </a:r>
                      <a:br>
                        <a:rPr lang="zh-CN" sz="2400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</a:b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2) 集体谈判：</a:t>
                      </a:r>
                    </a:p>
                    <a:p>
                      <a:pPr marL="50800" indent="0">
                        <a:buNone/>
                      </a:pP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人力资源部/管理层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工人代表  /工会代表 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员工/工人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738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914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618A-5227-4FE6-9D66-EB1F3E4192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6492" y="581025"/>
            <a:ext cx="11007969" cy="752475"/>
          </a:xfrm>
        </p:spPr>
        <p:txBody>
          <a:bodyPr>
            <a:normAutofit/>
          </a:bodyPr>
          <a:lstStyle/>
          <a:p>
            <a:pPr>
              <a:defRPr sz="2800">
                <a:solidFill>
                  <a:schemeClr val="tx1"/>
                </a:solidFill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CLR 面谈问题示例 - 童工</a:t>
            </a:r>
            <a:endParaRPr lang="zh-CN" sz="2800" noProof="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AE24283-5922-4885-9DFC-F11627E63129}"/>
              </a:ext>
            </a:extLst>
          </p:cNvPr>
          <p:cNvSpPr txBox="1">
            <a:spLocks/>
          </p:cNvSpPr>
          <p:nvPr/>
        </p:nvSpPr>
        <p:spPr>
          <a:xfrm>
            <a:off x="5965276" y="2443796"/>
            <a:ext cx="5415149" cy="2765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lvl="1" indent="0" defTabSz="914400" eaLnBrk="1" fontAlgn="auto" latinLnBrk="0" hangingPunct="1">
              <a:spcBef>
                <a:spcPts val="1000"/>
              </a:spcBef>
              <a:buClr>
                <a:schemeClr val="dk1"/>
              </a:buClr>
              <a:buSzPts val="2800"/>
              <a:buNone/>
              <a:tabLst/>
              <a:defRPr/>
            </a:pPr>
            <a:endParaRPr lang="zh-CN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C884DCD-BF00-65F3-3F35-C3472E661C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307383"/>
              </p:ext>
            </p:extLst>
          </p:nvPr>
        </p:nvGraphicFramePr>
        <p:xfrm>
          <a:off x="811575" y="1962150"/>
          <a:ext cx="10113600" cy="324718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113600">
                  <a:extLst>
                    <a:ext uri="{9D8B030D-6E8A-4147-A177-3AD203B41FA5}">
                      <a16:colId xmlns:a16="http://schemas.microsoft.com/office/drawing/2014/main" val="3336570278"/>
                    </a:ext>
                  </a:extLst>
                </a:gridCol>
              </a:tblGrid>
              <a:tr h="558721">
                <a:tc>
                  <a:txBody>
                    <a:bodyPr/>
                    <a:lstStyle/>
                    <a:p>
                      <a:pPr>
                        <a:defRPr sz="2400">
                          <a:latin typeface="+mj-lt"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说明</a:t>
                      </a: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258924"/>
                  </a:ext>
                </a:extLst>
              </a:tr>
              <a:tr h="2688462">
                <a:tc>
                  <a:txBody>
                    <a:bodyPr/>
                    <a:lstStyle/>
                    <a:p>
                      <a:pPr marL="50800" indent="0">
                        <a:buNone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请举例说明您会向这些利益相关者提出的问题，以评估童工。</a:t>
                      </a:r>
                    </a:p>
                    <a:p>
                      <a:pPr marL="50800" indent="0">
                        <a:buNone/>
                      </a:pP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人力资源部/管理层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工人代表  /工会代表 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员工/工人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738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8862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618A-5227-4FE6-9D66-EB1F3E4192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08892" y="682625"/>
            <a:ext cx="10515600" cy="752475"/>
          </a:xfrm>
        </p:spPr>
        <p:txBody>
          <a:bodyPr>
            <a:normAutofit/>
          </a:bodyPr>
          <a:lstStyle/>
          <a:p>
            <a:pPr>
              <a:defRPr sz="2800">
                <a:solidFill>
                  <a:schemeClr val="tx1"/>
                </a:solidFill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CLR 面谈问题示例 - 强迫劳动</a:t>
            </a:r>
            <a:endParaRPr lang="zh-CN" sz="2800" noProof="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AE24283-5922-4885-9DFC-F11627E63129}"/>
              </a:ext>
            </a:extLst>
          </p:cNvPr>
          <p:cNvSpPr txBox="1">
            <a:spLocks/>
          </p:cNvSpPr>
          <p:nvPr/>
        </p:nvSpPr>
        <p:spPr>
          <a:xfrm>
            <a:off x="6311640" y="2906342"/>
            <a:ext cx="5249497" cy="2765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lvl="1" indent="0" defTabSz="914400" eaLnBrk="1" fontAlgn="auto" latinLnBrk="0" hangingPunct="1">
              <a:spcBef>
                <a:spcPts val="1000"/>
              </a:spcBef>
              <a:buClr>
                <a:schemeClr val="dk1"/>
              </a:buClr>
              <a:buSzPts val="2800"/>
              <a:buNone/>
              <a:tabLst/>
              <a:defRPr/>
            </a:pPr>
            <a:endParaRPr lang="zh-CN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9A59142-0FB2-0EE9-E00B-E23260BF7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8189"/>
              </p:ext>
            </p:extLst>
          </p:nvPr>
        </p:nvGraphicFramePr>
        <p:xfrm>
          <a:off x="943217" y="1918635"/>
          <a:ext cx="10113600" cy="324718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113600">
                  <a:extLst>
                    <a:ext uri="{9D8B030D-6E8A-4147-A177-3AD203B41FA5}">
                      <a16:colId xmlns:a16="http://schemas.microsoft.com/office/drawing/2014/main" val="3336570278"/>
                    </a:ext>
                  </a:extLst>
                </a:gridCol>
              </a:tblGrid>
              <a:tr h="558721">
                <a:tc>
                  <a:txBody>
                    <a:bodyPr/>
                    <a:lstStyle/>
                    <a:p>
                      <a:pPr>
                        <a:defRPr sz="2400">
                          <a:latin typeface="+mj-lt"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说明</a:t>
                      </a: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258924"/>
                  </a:ext>
                </a:extLst>
              </a:tr>
              <a:tr h="2688462">
                <a:tc>
                  <a:txBody>
                    <a:bodyPr/>
                    <a:lstStyle/>
                    <a:p>
                      <a:pPr marL="50800" indent="0">
                        <a:buNone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请举例说明您会向这些利益相关者提出的问题，以评估强迫劳动。</a:t>
                      </a:r>
                    </a:p>
                    <a:p>
                      <a:pPr marL="50800" indent="0">
                        <a:buNone/>
                      </a:pP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人力资源部/管理层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工人代表  /工会代表 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员工/工人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738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173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618A-5227-4FE6-9D66-EB1F3E4192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08892" y="482112"/>
            <a:ext cx="10515600" cy="752475"/>
          </a:xfrm>
        </p:spPr>
        <p:txBody>
          <a:bodyPr>
            <a:normAutofit/>
          </a:bodyPr>
          <a:lstStyle/>
          <a:p>
            <a:pPr>
              <a:defRPr sz="3600">
                <a:solidFill>
                  <a:schemeClr val="bg2"/>
                </a:solidFill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CLR 面谈问题示例 - 歧视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AE24283-5922-4885-9DFC-F11627E63129}"/>
              </a:ext>
            </a:extLst>
          </p:cNvPr>
          <p:cNvSpPr txBox="1">
            <a:spLocks/>
          </p:cNvSpPr>
          <p:nvPr/>
        </p:nvSpPr>
        <p:spPr>
          <a:xfrm>
            <a:off x="6311640" y="2923919"/>
            <a:ext cx="5459101" cy="2765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lvl="1" indent="0">
              <a:spcBef>
                <a:spcPts val="1000"/>
              </a:spcBef>
              <a:buClr>
                <a:schemeClr val="dk1"/>
              </a:buClr>
              <a:buSzPts val="2800"/>
              <a:buNone/>
              <a:defRPr/>
            </a:pPr>
            <a:endParaRPr lang="zh-CN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D33038B-9602-57DD-376A-95A4E339A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333447"/>
              </p:ext>
            </p:extLst>
          </p:nvPr>
        </p:nvGraphicFramePr>
        <p:xfrm>
          <a:off x="915617" y="1957388"/>
          <a:ext cx="10113600" cy="324718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113600">
                  <a:extLst>
                    <a:ext uri="{9D8B030D-6E8A-4147-A177-3AD203B41FA5}">
                      <a16:colId xmlns:a16="http://schemas.microsoft.com/office/drawing/2014/main" val="3336570278"/>
                    </a:ext>
                  </a:extLst>
                </a:gridCol>
              </a:tblGrid>
              <a:tr h="558721">
                <a:tc>
                  <a:txBody>
                    <a:bodyPr/>
                    <a:lstStyle/>
                    <a:p>
                      <a:pPr>
                        <a:defRPr sz="2400">
                          <a:latin typeface="+mj-lt"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说明</a:t>
                      </a: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258924"/>
                  </a:ext>
                </a:extLst>
              </a:tr>
              <a:tr h="2688462">
                <a:tc>
                  <a:txBody>
                    <a:bodyPr/>
                    <a:lstStyle/>
                    <a:p>
                      <a:pPr marL="50800" indent="0">
                        <a:buNone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请举例说明您会向这些利益相关者提出的问题，以评估歧视。</a:t>
                      </a:r>
                    </a:p>
                    <a:p>
                      <a:pPr marL="50800" indent="0">
                        <a:buNone/>
                      </a:pP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人力资源部/管理层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工人代表  /工会代表 </a:t>
                      </a:r>
                    </a:p>
                    <a:p>
                      <a:pPr marL="508000" indent="-457200">
                        <a:buFont typeface="+mj-lt"/>
                        <a:buAutoNum type="arabicPeriod"/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员工/工人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738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532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11"/>
          <p:cNvSpPr txBox="1"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8B8C8C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14</a:t>
            </a:fld>
            <a:endParaRPr kumimoji="0" lang="zh-CN" sz="1200" b="0" i="0" u="none" strike="noStrike" kern="0" cap="none" spc="0" normalizeH="0" baseline="0" noProof="0" dirty="0">
              <a:ln>
                <a:noFill/>
              </a:ln>
              <a:solidFill>
                <a:srgbClr val="8B8C8C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48" name="Google Shape;548;p11"/>
          <p:cNvSpPr txBox="1">
            <a:spLocks noGrp="1"/>
          </p:cNvSpPr>
          <p:nvPr>
            <p:ph type="ctrTitle" idx="4294967295"/>
          </p:nvPr>
        </p:nvSpPr>
        <p:spPr>
          <a:xfrm>
            <a:off x="713619" y="2457450"/>
            <a:ext cx="7273925" cy="1938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defRPr sz="3600"/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谢谢！</a:t>
            </a:r>
            <a:br>
              <a:rPr lang="zh-CN" sz="36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br>
              <a:rPr lang="zh-CN" sz="36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br>
              <a:rPr lang="zh-CN" sz="36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模块 4.3 结束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BA5C-58E5-43C8-A1D0-CF85D0911DB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931333" y="804810"/>
            <a:ext cx="6666523" cy="723900"/>
          </a:xfrm>
        </p:spPr>
        <p:txBody>
          <a:bodyPr>
            <a:noAutofit/>
          </a:bodyPr>
          <a:lstStyle/>
          <a:p>
            <a:pPr>
              <a:defRPr sz="2400">
                <a:solidFill>
                  <a:schemeClr val="tx1"/>
                </a:solidFill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本模块的目标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49B47-D1CD-44DE-9CDC-2A774DD5B76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31333" y="1699480"/>
            <a:ext cx="10578245" cy="45196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  <a:defRPr sz="2400">
                <a:solidFill>
                  <a:srgbClr val="2B2E2F"/>
                </a:solidFill>
                <a:latin typeface="+mj-lt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本模块基于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CBs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和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ASI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的实践经验，汇总了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2020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至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2024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年间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ASI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评估中常见问题及分析结果。</a:t>
            </a:r>
          </a:p>
          <a:p>
            <a:pPr marL="0" indent="0" algn="just">
              <a:lnSpc>
                <a:spcPct val="100000"/>
              </a:lnSpc>
              <a:buNone/>
              <a:defRPr sz="2400">
                <a:solidFill>
                  <a:srgbClr val="2B2E2F"/>
                </a:solidFill>
                <a:latin typeface="+mj-lt"/>
              </a:defRPr>
            </a:pPr>
            <a:endParaRPr lang="zh-CN" altLang="en-US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defRPr sz="2400">
                <a:solidFill>
                  <a:srgbClr val="2B2E2F"/>
                </a:solidFill>
                <a:latin typeface="+mj-lt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模块提供了在不改变审核结构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/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计划且不显著增加审核时长的前提下，将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核心劳工要求（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CLRs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）纳入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产销监管链（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COC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）审核的实用技巧。</a:t>
            </a:r>
          </a:p>
          <a:p>
            <a:pPr marL="0" indent="0" algn="just">
              <a:lnSpc>
                <a:spcPct val="100000"/>
              </a:lnSpc>
              <a:buNone/>
              <a:defRPr sz="2400">
                <a:solidFill>
                  <a:srgbClr val="2B2E2F"/>
                </a:solidFill>
                <a:latin typeface="+mj-lt"/>
              </a:defRPr>
            </a:pPr>
            <a:endParaRPr lang="zh-CN" altLang="en-US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defRPr sz="2400">
                <a:solidFill>
                  <a:srgbClr val="2B2E2F"/>
                </a:solidFill>
                <a:latin typeface="+mj-lt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通过本模块的学习，审核员应能够制定包含各关键控制点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 CLRs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评估的审核计划，并有效执行相关审核。</a:t>
            </a:r>
          </a:p>
          <a:p>
            <a:pPr marL="0" indent="0" algn="just">
              <a:lnSpc>
                <a:spcPct val="100000"/>
              </a:lnSpc>
              <a:buNone/>
              <a:defRPr sz="2400">
                <a:solidFill>
                  <a:srgbClr val="2B2E2F"/>
                </a:solidFill>
                <a:latin typeface="+mj-lt"/>
              </a:defRPr>
            </a:pPr>
            <a:endParaRPr lang="zh-CN" altLang="en-US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defRPr sz="2400">
                <a:solidFill>
                  <a:srgbClr val="2B2E2F"/>
                </a:solidFill>
                <a:latin typeface="+mj-lt"/>
              </a:defRPr>
            </a:pPr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441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9DE9D2-2E09-DC28-9207-875DDF48CACB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 noProof="0" smtClean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fld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33806-032B-F7E3-9DF5-44E37AF4563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25713" y="1323975"/>
            <a:ext cx="10226674" cy="2657475"/>
          </a:xfrm>
          <a:solidFill>
            <a:schemeClr val="tx2"/>
          </a:solidFill>
        </p:spPr>
        <p:txBody>
          <a:bodyPr>
            <a:noAutofit/>
          </a:bodyPr>
          <a:lstStyle/>
          <a:p>
            <a:pPr>
              <a:defRPr sz="24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组织设置： </a:t>
            </a:r>
            <a:br>
              <a:rPr lang="zh-CN" sz="24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br>
              <a:rPr lang="zh-CN" sz="24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- </a:t>
            </a:r>
            <a:r>
              <a:rPr lang="zh-CN" i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胶合板工厂</a:t>
            </a:r>
            <a:br>
              <a:rPr lang="zh-CN" sz="2400" i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br>
              <a:rPr lang="zh-CN" sz="2400" i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i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- 175 名工人</a:t>
            </a:r>
            <a:br>
              <a:rPr lang="zh-CN" sz="2400" i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br>
              <a:rPr lang="zh-CN" sz="2400" i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i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- 两班制（白班和夜班）</a:t>
            </a:r>
            <a:endParaRPr lang="zh-CN" sz="2400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4F77FB2-220B-177A-58BB-3CD09EBC13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494688"/>
              </p:ext>
            </p:extLst>
          </p:nvPr>
        </p:nvGraphicFramePr>
        <p:xfrm>
          <a:off x="725713" y="4634865"/>
          <a:ext cx="10226675" cy="1280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226675">
                  <a:extLst>
                    <a:ext uri="{9D8B030D-6E8A-4147-A177-3AD203B41FA5}">
                      <a16:colId xmlns:a16="http://schemas.microsoft.com/office/drawing/2014/main" val="33365702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讨论</a:t>
                      </a: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258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sz="24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考虑下一张幻灯片上的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计划，展示如何将 CLR 项目集成到您的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项目中（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时间管理）</a:t>
                      </a:r>
                      <a:endParaRPr lang="zh-CN" sz="24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738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552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253F8DB-74B0-4881-ADFB-FA6D3CD88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887143"/>
              </p:ext>
            </p:extLst>
          </p:nvPr>
        </p:nvGraphicFramePr>
        <p:xfrm>
          <a:off x="536480" y="859450"/>
          <a:ext cx="11119040" cy="544564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46651">
                  <a:extLst>
                    <a:ext uri="{9D8B030D-6E8A-4147-A177-3AD203B41FA5}">
                      <a16:colId xmlns:a16="http://schemas.microsoft.com/office/drawing/2014/main" val="2390663118"/>
                    </a:ext>
                  </a:extLst>
                </a:gridCol>
                <a:gridCol w="2279859">
                  <a:extLst>
                    <a:ext uri="{9D8B030D-6E8A-4147-A177-3AD203B41FA5}">
                      <a16:colId xmlns:a16="http://schemas.microsoft.com/office/drawing/2014/main" val="334596543"/>
                    </a:ext>
                  </a:extLst>
                </a:gridCol>
                <a:gridCol w="3770112">
                  <a:extLst>
                    <a:ext uri="{9D8B030D-6E8A-4147-A177-3AD203B41FA5}">
                      <a16:colId xmlns:a16="http://schemas.microsoft.com/office/drawing/2014/main" val="706313235"/>
                    </a:ext>
                  </a:extLst>
                </a:gridCol>
                <a:gridCol w="3622418">
                  <a:extLst>
                    <a:ext uri="{9D8B030D-6E8A-4147-A177-3AD203B41FA5}">
                      <a16:colId xmlns:a16="http://schemas.microsoft.com/office/drawing/2014/main" val="211191353"/>
                    </a:ext>
                  </a:extLst>
                </a:gridCol>
              </a:tblGrid>
              <a:tr h="2343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阶段</a:t>
                      </a:r>
                      <a:r>
                        <a:rPr lang="en-US" alt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</a:t>
                      </a:r>
                      <a:endParaRPr lang="zh-CN" sz="12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活动</a:t>
                      </a:r>
                      <a:endParaRPr lang="zh-CN" sz="12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要包括在内的 FSC CLR 要素</a:t>
                      </a:r>
                      <a:endParaRPr lang="zh-CN" sz="12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涵盖 CLR 要素的预计时间</a:t>
                      </a:r>
                      <a:endParaRPr lang="zh-CN" sz="12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79929495"/>
                  </a:ext>
                </a:extLst>
              </a:tr>
              <a:tr h="5675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准备工作（上班前）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对公司程序和提交的文档进行文档审查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审查公司自我评估和 CLR 政策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查看网站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CLR 要素的额外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530780"/>
                  </a:ext>
                </a:extLst>
              </a:tr>
              <a:tr h="894888">
                <a:tc row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 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首次会议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明确负责哪些 CLR 要素和政策的人员。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检查工会和工人代表的可用性及其职能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额外 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5 分钟 </a:t>
                      </a:r>
                      <a:endParaRPr lang="zh-CN" sz="1200" b="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384766"/>
                  </a:ext>
                </a:extLst>
              </a:tr>
              <a:tr h="7031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文档审核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讨论自我评估和政策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审查工资单文档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与人力资源部或法务部面谈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比通常的 CoC 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多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，工资单文档为 10 分钟，因为其他文档是手册的一部分。人力资源部为</a:t>
                      </a:r>
                      <a:r>
                        <a:rPr lang="en-US" alt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20 分钟。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960635"/>
                  </a:ext>
                </a:extLst>
              </a:tr>
              <a:tr h="6711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现场参观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“年轻工人”观察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面谈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查看布告牌和标牌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CLR 要素不需要额外的时间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54536"/>
                  </a:ext>
                </a:extLst>
              </a:tr>
              <a:tr h="8629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在现场参观期间与关键控制点的工人进行面谈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在与任何工人交谈时，都要包括 CLR 问题。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以工会或代表的工人为目标。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每次面谈为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3-5 分钟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用于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涵盖 CLR 话题。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但在关键控制点采访工人也应该包括 CLR 话题。</a:t>
                      </a:r>
                      <a:br>
                        <a:rPr lang="zh-CN" sz="1200" noProof="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</a:b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仅当关键控制点的工人不是工人代表或工会代表时，才可进行单独的 CLR 面谈。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139087"/>
                  </a:ext>
                </a:extLst>
              </a:tr>
              <a:tr h="5433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外包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与上述面谈相同。在与任何工人交谈时，都要包括 CLR 问题。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999941"/>
                  </a:ext>
                </a:extLst>
              </a:tr>
              <a:tr h="788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其他文档审核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对面谈中的信息进行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（查看具体的工人工资单、合同等）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审查申诉记录或投诉或工人代表登记册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altLang="en-US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需要额外 20 分钟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，具体取决于面谈内容。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125936"/>
                  </a:ext>
                </a:extLst>
              </a:tr>
              <a:tr h="113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末次会议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末次审核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- 包括 CLR 调查结果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2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无</a:t>
                      </a:r>
                      <a:endParaRPr lang="zh-CN" sz="12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657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96AAF8-0A5D-5570-D362-513E0DE6DA5E}"/>
              </a:ext>
            </a:extLst>
          </p:cNvPr>
          <p:cNvSpPr txBox="1"/>
          <p:nvPr/>
        </p:nvSpPr>
        <p:spPr>
          <a:xfrm>
            <a:off x="410308" y="234462"/>
            <a:ext cx="1111347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 sz="2800" b="1">
                <a:latin typeface="+mj-lt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计划示例 - 将 CLR 集成到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中</a:t>
            </a:r>
            <a:endParaRPr lang="zh-CN" sz="2800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77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E51DDE-9B8B-FAAD-1CBF-FB15BFD7EC35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0628313" y="6356350"/>
            <a:ext cx="1563687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 noProof="0" smtClean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5</a:t>
            </a:fld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241B25-9135-AB79-4C8F-B8804C5498AE}"/>
              </a:ext>
            </a:extLst>
          </p:cNvPr>
          <p:cNvSpPr txBox="1"/>
          <p:nvPr/>
        </p:nvSpPr>
        <p:spPr>
          <a:xfrm>
            <a:off x="687870" y="1391821"/>
            <a:ext cx="7541730" cy="3170099"/>
          </a:xfrm>
          <a:prstGeom prst="rect">
            <a:avLst/>
          </a:prstGeom>
          <a:solidFill>
            <a:schemeClr val="tx2"/>
          </a:solidFill>
        </p:spPr>
        <p:txBody>
          <a:bodyPr rot="0" spcFirstLastPara="0" vertOverflow="overflow" horzOverflow="overflow" vert="horz" wrap="square" lIns="91440" tIns="45720" rIns="91440" bIns="45720" numCol="1" spc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 sz="2000">
                <a:latin typeface="+mj-lt"/>
                <a:cs typeface="Segoe UI"/>
              </a:defRPr>
            </a:pP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 1 组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： </a:t>
            </a:r>
            <a:br>
              <a:rPr lang="zh-CN" sz="2000" noProof="0" dirty="0">
                <a:latin typeface="Arial" panose="020B0604020202020204" pitchFamily="34" charset="0"/>
                <a:ea typeface="黑体" panose="02010609060101010101" pitchFamily="49" charset="-122"/>
                <a:cs typeface="Segoe UI"/>
                <a:sym typeface="Arial" panose="020B0604020202020204" pitchFamily="34" charset="0"/>
              </a:rPr>
            </a:b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一家拥有 4 个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地点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的多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地点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证书持有公司，拥有单独的人力资源部和单独的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工作人员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。单独的工人代表。 </a:t>
            </a:r>
          </a:p>
          <a:p>
            <a:pPr>
              <a:defRPr sz="2000">
                <a:latin typeface="+mj-lt"/>
                <a:cs typeface="Segoe UI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​</a:t>
            </a:r>
          </a:p>
          <a:p>
            <a:pPr>
              <a:defRPr sz="2000">
                <a:latin typeface="+mj-lt"/>
                <a:cs typeface="Segoe UI"/>
              </a:defRPr>
            </a:pP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 2 组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：</a:t>
            </a:r>
            <a:endParaRPr lang="en-US" alt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defRPr sz="2000">
                <a:latin typeface="+mj-lt"/>
                <a:cs typeface="Segoe UI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拥有单一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地点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、10 名工人和 3 家外包公司的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独立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证书。</a:t>
            </a:r>
          </a:p>
          <a:p>
            <a:pPr>
              <a:defRPr sz="2000">
                <a:latin typeface="+mj-lt"/>
                <a:cs typeface="Segoe UI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​</a:t>
            </a:r>
          </a:p>
          <a:p>
            <a:pPr>
              <a:defRPr sz="2000">
                <a:latin typeface="+mj-lt"/>
                <a:cs typeface="Segoe UI"/>
              </a:defRPr>
            </a:pP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 3 组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：</a:t>
            </a:r>
            <a:endParaRPr lang="en-US" alt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defRPr sz="2000">
                <a:latin typeface="+mj-lt"/>
                <a:cs typeface="Segoe UI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拥有 20 名小组成员、锯木厂和造纸厂以及配送仓库的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联合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证书。没有工会。一些小组成员的工作分两到三班进行。</a:t>
            </a:r>
          </a:p>
        </p:txBody>
      </p:sp>
      <p:sp>
        <p:nvSpPr>
          <p:cNvPr id="5" name="Google Shape;395;p7">
            <a:extLst>
              <a:ext uri="{FF2B5EF4-FFF2-40B4-BE49-F238E27FC236}">
                <a16:creationId xmlns:a16="http://schemas.microsoft.com/office/drawing/2014/main" id="{434FFA78-1FBC-6657-4D49-CCA9A4FBB5B5}"/>
              </a:ext>
            </a:extLst>
          </p:cNvPr>
          <p:cNvSpPr txBox="1">
            <a:spLocks/>
          </p:cNvSpPr>
          <p:nvPr/>
        </p:nvSpPr>
        <p:spPr>
          <a:xfrm>
            <a:off x="687870" y="494701"/>
            <a:ext cx="4281043" cy="824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SzPct val="88888"/>
              <a:defRPr sz="2800" b="1"/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练习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A73D7A-64FD-295C-351A-6432E5BC47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92382"/>
              </p:ext>
            </p:extLst>
          </p:nvPr>
        </p:nvGraphicFramePr>
        <p:xfrm>
          <a:off x="8343900" y="1391821"/>
          <a:ext cx="3552825" cy="26658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52825">
                  <a:extLst>
                    <a:ext uri="{9D8B030D-6E8A-4147-A177-3AD203B41FA5}">
                      <a16:colId xmlns:a16="http://schemas.microsoft.com/office/drawing/2014/main" val="3336570278"/>
                    </a:ext>
                  </a:extLst>
                </a:gridCol>
              </a:tblGrid>
              <a:tr h="438681">
                <a:tc>
                  <a:txBody>
                    <a:bodyPr/>
                    <a:lstStyle/>
                    <a:p>
                      <a:pPr>
                        <a:defRPr sz="2000">
                          <a:latin typeface="+mj-lt"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说明</a:t>
                      </a:r>
                      <a:endParaRPr lang="zh-CN" sz="20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258924"/>
                  </a:ext>
                </a:extLst>
              </a:tr>
              <a:tr h="111357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 sz="2000">
                          <a:latin typeface="+mj-lt"/>
                        </a:defRPr>
                      </a:pPr>
                      <a:r>
                        <a:rPr lang="zh-CN" b="1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+mn-cs"/>
                          <a:sym typeface="Arial" panose="020B0604020202020204" pitchFamily="34" charset="0"/>
                        </a:rPr>
                        <a:t>1. </a:t>
                      </a:r>
                      <a:r>
                        <a:rPr lang="zh-CN" noProof="0" dirty="0">
                          <a:solidFill>
                            <a:srgbClr val="2B2E2F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/>
                          <a:sym typeface="Arial" panose="020B0604020202020204" pitchFamily="34" charset="0"/>
                        </a:rPr>
                        <a:t>每个小组根据场景起草</a:t>
                      </a:r>
                      <a:r>
                        <a:rPr lang="zh-CN" altLang="en-US" noProof="0" dirty="0">
                          <a:solidFill>
                            <a:srgbClr val="2B2E2F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solidFill>
                            <a:srgbClr val="2B2E2F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/>
                          <a:sym typeface="Arial" panose="020B0604020202020204" pitchFamily="34" charset="0"/>
                        </a:rPr>
                        <a:t>计划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738653"/>
                  </a:ext>
                </a:extLst>
              </a:tr>
              <a:tr h="111357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 sz="2000">
                          <a:latin typeface="+mj-lt"/>
                        </a:defRPr>
                      </a:pP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2. </a:t>
                      </a:r>
                      <a:r>
                        <a:rPr lang="zh-CN" noProof="0" dirty="0">
                          <a:solidFill>
                            <a:srgbClr val="2B2E2F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/>
                          <a:sym typeface="Arial" panose="020B0604020202020204" pitchFamily="34" charset="0"/>
                        </a:rPr>
                        <a:t>注明考虑 CLR 的每个部分的</a:t>
                      </a:r>
                      <a:r>
                        <a:rPr lang="zh-CN" altLang="en-US" noProof="0" dirty="0">
                          <a:solidFill>
                            <a:srgbClr val="2B2E2F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solidFill>
                            <a:srgbClr val="2B2E2F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/>
                          <a:sym typeface="Arial" panose="020B0604020202020204" pitchFamily="34" charset="0"/>
                        </a:rPr>
                        <a:t>时间。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634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02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FE97A-B811-73C8-1D10-5441054A1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28A9E44-951D-5624-961C-2080017286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285634"/>
              </p:ext>
            </p:extLst>
          </p:nvPr>
        </p:nvGraphicFramePr>
        <p:xfrm>
          <a:off x="381733" y="868045"/>
          <a:ext cx="11623360" cy="537282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87560">
                  <a:extLst>
                    <a:ext uri="{9D8B030D-6E8A-4147-A177-3AD203B41FA5}">
                      <a16:colId xmlns:a16="http://schemas.microsoft.com/office/drawing/2014/main" val="2390663118"/>
                    </a:ext>
                  </a:extLst>
                </a:gridCol>
                <a:gridCol w="2097952">
                  <a:extLst>
                    <a:ext uri="{9D8B030D-6E8A-4147-A177-3AD203B41FA5}">
                      <a16:colId xmlns:a16="http://schemas.microsoft.com/office/drawing/2014/main" val="334596543"/>
                    </a:ext>
                  </a:extLst>
                </a:gridCol>
                <a:gridCol w="4906831">
                  <a:extLst>
                    <a:ext uri="{9D8B030D-6E8A-4147-A177-3AD203B41FA5}">
                      <a16:colId xmlns:a16="http://schemas.microsoft.com/office/drawing/2014/main" val="706313235"/>
                    </a:ext>
                  </a:extLst>
                </a:gridCol>
                <a:gridCol w="3131017">
                  <a:extLst>
                    <a:ext uri="{9D8B030D-6E8A-4147-A177-3AD203B41FA5}">
                      <a16:colId xmlns:a16="http://schemas.microsoft.com/office/drawing/2014/main" val="211191353"/>
                    </a:ext>
                  </a:extLst>
                </a:gridCol>
              </a:tblGrid>
              <a:tr h="2343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阶段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活动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要包括在内的 FSC CLR 要素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涵盖 CLR 要素的预计时间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79929495"/>
                  </a:ext>
                </a:extLst>
              </a:tr>
              <a:tr h="645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准备工作（上班前在场外）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对公司程序和提交的文档进行文档审查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审查公司自我评估和 CLR 政策 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（各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相同？）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查看网站，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查看认证系统（各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的 CLR 程序相同）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CLR 要素需要额外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（如果程序不同，还需要 20-30 分钟）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008530780"/>
                  </a:ext>
                </a:extLst>
              </a:tr>
              <a:tr h="894888">
                <a:tc row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 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首次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会议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明确负责哪些 CLR 要素和政策的人员 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（中央控制还是每个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不同？）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。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检查工会和工人代表及其职能</a:t>
                      </a:r>
                      <a:r>
                        <a:rPr lang="zh-CN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的可用性（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检查</a:t>
                      </a:r>
                      <a:r>
                        <a:rPr lang="zh-CN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所有 选定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的这些项目） 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额外 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5 分钟 </a:t>
                      </a:r>
                      <a:endParaRPr lang="zh-CN" sz="1000" b="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3235384766"/>
                  </a:ext>
                </a:extLst>
              </a:tr>
              <a:tr h="7031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文档审核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（针对中央办公室和各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）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讨论自我评估和政策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审查工资单文档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与人力资源部或法务部面谈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比通常的 CoC 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多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（工资单文档为 10 分钟，因为其他文档是手册的一部分。中央办公室的人力资源部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可能需要额外20分钟，考虑到单独的人力资源部和代表，考虑在每个选定的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额外 增加 20 分钟 </a:t>
                      </a:r>
                      <a:endParaRPr lang="zh-CN" sz="1000" noProof="0" dirty="0"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957960635"/>
                  </a:ext>
                </a:extLst>
              </a:tr>
              <a:tr h="6711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现场参观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（中央办公室和 各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）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solidFill>
                            <a:srgbClr val="0070C0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CB 必须根据 FSC-STD-20-011 v4.2 第 7.5 款对各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进行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（此处假设：根据公式 y = R √x 选择 2 个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进行监督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，详见第 7.6 款中的表 A）</a:t>
                      </a:r>
                      <a:endParaRPr lang="zh-CN" sz="1000" b="0" u="none" strike="noStrike" cap="none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“年轻工人”观察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面谈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查看布告牌和标牌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除了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实地考察所需的额外时间外，CLR 要素不需要额外的时间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59154536"/>
                  </a:ext>
                </a:extLst>
              </a:tr>
              <a:tr h="8629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在现场参观期间与关键控制点的工人进行面谈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在与任何工人交谈时，都要包括 CLR 问题。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以工会或代表的工人为目标。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每次面谈为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3-5 分钟，涵盖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每个考察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的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CLR 话题。但在关键控制点采访工人也应该包括 CLR 话题。仅当关键控制点的工人不是代表或工会会员时，才可进行单独的 CLR 面谈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313139087"/>
                  </a:ext>
                </a:extLst>
              </a:tr>
              <a:tr h="402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分包商/外包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与上述面谈相同。在与任何工人交谈时，都要包括 CLR 问题。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999941"/>
                  </a:ext>
                </a:extLst>
              </a:tr>
              <a:tr h="6038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其他文档审核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对面谈中的信息进行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（查看具体的工人工资单、合同等）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审查申诉记录或投诉或工人代表登记册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根据面谈的内容，在所有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进行</a:t>
                      </a:r>
                      <a:r>
                        <a:rPr lang="zh-CN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额外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的</a:t>
                      </a:r>
                      <a:r>
                        <a:rPr lang="zh-CN" b="1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20-40 分钟</a:t>
                      </a:r>
                      <a:r>
                        <a:rPr lang="zh-CN" altLang="en-US" b="1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982125936"/>
                  </a:ext>
                </a:extLst>
              </a:tr>
              <a:tr h="2237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末次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会议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末次审核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- 包括 CLR 调查结果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无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804657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C4A09A5-6592-D7E5-35CF-633E0079B937}"/>
              </a:ext>
            </a:extLst>
          </p:cNvPr>
          <p:cNvSpPr txBox="1"/>
          <p:nvPr/>
        </p:nvSpPr>
        <p:spPr>
          <a:xfrm>
            <a:off x="315058" y="198465"/>
            <a:ext cx="1111347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 sz="2400" b="1">
                <a:latin typeface="+mj-lt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计划示例 - 将 CLR 集成到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中</a:t>
            </a:r>
            <a:endParaRPr lang="zh-CN" sz="2400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95E46E-F279-1E86-ED44-43AEE3CFA132}"/>
              </a:ext>
            </a:extLst>
          </p:cNvPr>
          <p:cNvSpPr/>
          <p:nvPr/>
        </p:nvSpPr>
        <p:spPr>
          <a:xfrm>
            <a:off x="8886825" y="172528"/>
            <a:ext cx="3118268" cy="5750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rgbClr val="2B2E2F"/>
                </a:solidFill>
                <a:latin typeface="+mj-lt"/>
                <a:cs typeface="Arial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答案组 1</a:t>
            </a:r>
            <a:endParaRPr lang="zh-CN" sz="2400" noProof="0" dirty="0">
              <a:solidFill>
                <a:srgbClr val="2B2E2F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669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E747B-53DD-620F-DC86-C32A4EA63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F3E2FB6-E258-1A77-FF2B-604EE39F0E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52106"/>
              </p:ext>
            </p:extLst>
          </p:nvPr>
        </p:nvGraphicFramePr>
        <p:xfrm>
          <a:off x="391258" y="1132479"/>
          <a:ext cx="11717629" cy="536088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99624">
                  <a:extLst>
                    <a:ext uri="{9D8B030D-6E8A-4147-A177-3AD203B41FA5}">
                      <a16:colId xmlns:a16="http://schemas.microsoft.com/office/drawing/2014/main" val="2390663118"/>
                    </a:ext>
                  </a:extLst>
                </a:gridCol>
                <a:gridCol w="2114967">
                  <a:extLst>
                    <a:ext uri="{9D8B030D-6E8A-4147-A177-3AD203B41FA5}">
                      <a16:colId xmlns:a16="http://schemas.microsoft.com/office/drawing/2014/main" val="334596543"/>
                    </a:ext>
                  </a:extLst>
                </a:gridCol>
                <a:gridCol w="4874929">
                  <a:extLst>
                    <a:ext uri="{9D8B030D-6E8A-4147-A177-3AD203B41FA5}">
                      <a16:colId xmlns:a16="http://schemas.microsoft.com/office/drawing/2014/main" val="706313235"/>
                    </a:ext>
                  </a:extLst>
                </a:gridCol>
                <a:gridCol w="3228109">
                  <a:extLst>
                    <a:ext uri="{9D8B030D-6E8A-4147-A177-3AD203B41FA5}">
                      <a16:colId xmlns:a16="http://schemas.microsoft.com/office/drawing/2014/main" val="211191353"/>
                    </a:ext>
                  </a:extLst>
                </a:gridCol>
              </a:tblGrid>
              <a:tr h="226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阶段</a:t>
                      </a:r>
                      <a:endParaRPr lang="zh-CN" sz="105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活动</a:t>
                      </a:r>
                      <a:endParaRPr lang="zh-CN" sz="105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要包括在内的 FSC CLR 要素</a:t>
                      </a:r>
                      <a:endParaRPr lang="zh-CN" sz="105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涵盖 CLR 要素的预计时间</a:t>
                      </a:r>
                      <a:endParaRPr lang="zh-CN" sz="105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79929495"/>
                  </a:ext>
                </a:extLst>
              </a:tr>
              <a:tr h="5772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准备工作（上班前）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对公司程序和提交的文档进行文档审查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审查公司自我评估和 CLR 政策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查看网站，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查看外包协议</a:t>
                      </a:r>
                      <a:endParaRPr lang="zh-CN" sz="105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CLR 要素需要额外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（如果结构和程序不同，还需要 20-30 分钟）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008530780"/>
                  </a:ext>
                </a:extLst>
              </a:tr>
              <a:tr h="865863">
                <a:tc row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 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首次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会议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明确负责哪些 CLR 要素和政策的人员。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检查工 </a:t>
                      </a:r>
                      <a:r>
                        <a:rPr lang="zh-CN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会和工人 代表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</a:t>
                      </a:r>
                      <a:r>
                        <a:rPr lang="zh-CN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及其职能的可用性，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检查分包商的可用性并确保他们可以接受采访</a:t>
                      </a:r>
                      <a:endParaRPr lang="zh-CN" sz="105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额外 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5 分钟 </a:t>
                      </a:r>
                      <a:endParaRPr lang="zh-CN" sz="1050" b="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3235384766"/>
                  </a:ext>
                </a:extLst>
              </a:tr>
              <a:tr h="6803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文档审核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（针对外包活动）</a:t>
                      </a:r>
                      <a:endParaRPr lang="zh-CN" sz="105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讨论自我评估和政策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审查工资单文档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与人力资源部或法务部面谈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比通常的 CoC 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多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 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（工资单文档为 10 分钟，因为其他文档是手册的一部分。人力资源部可能需要额外的 20 分钟），请考虑在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每个选定的承包商处再增加 10 分钟</a:t>
                      </a:r>
                      <a:endParaRPr lang="zh-CN" sz="105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957960635"/>
                  </a:ext>
                </a:extLst>
              </a:tr>
              <a:tr h="9855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现场参观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（同时考察 2 家外包公司）</a:t>
                      </a:r>
                      <a:endParaRPr lang="zh-CN" sz="105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 hangingPunct="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solidFill>
                            <a:srgbClr val="0070C0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CB 必须按照 FSC-STD-20-011 v4.2 第 9 节对外包公司进行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（此处假设：由于“高风险”外包情况， 会考察 2 家公司 ，根据公式 y = √x）</a:t>
                      </a:r>
                      <a:endParaRPr lang="zh-CN" sz="1100" noProof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“年轻工人”观察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面谈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查看布告牌和标牌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除了对承包商进行实地考察所需的额外时间外，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CLR 要素不需要额外的时间 </a:t>
                      </a:r>
                      <a:endParaRPr lang="zh-CN" sz="105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59154536"/>
                  </a:ext>
                </a:extLst>
              </a:tr>
              <a:tr h="834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在现场参观期间与关键控制点的工人进行面谈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在与任何工人交谈时，都要包括 CLR 问题。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以工会或代表的工人为目标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每次面谈为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3-5 分钟，涵盖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每个考察承包商的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CLR 话题。但在关键控制点采访工人也应该包括 CLR 话题。仅当关键控制点的工人不是代表或工会会员时，才可进行单独的 CLR 面谈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313139087"/>
                  </a:ext>
                </a:extLst>
              </a:tr>
              <a:tr h="3895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分包商/外包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在此处特别注：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与上述面谈相同。在与任何工人交谈时，都要包括 CLR 问题。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999941"/>
                  </a:ext>
                </a:extLst>
              </a:tr>
              <a:tr h="5842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其他文档审核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对面谈中的信息进行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（查看具体的工人工资单、合同等）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审查申诉记录或投诉或工人代表登记册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根据面谈的内容，</a:t>
                      </a:r>
                      <a:r>
                        <a:rPr lang="zh-CN" b="1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在所有承包商处进行额外的 20-40 分钟</a:t>
                      </a:r>
                      <a:r>
                        <a:rPr lang="zh-CN" altLang="en-US" b="1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982125936"/>
                  </a:ext>
                </a:extLst>
              </a:tr>
              <a:tr h="2164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末次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会议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关闭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- 包括 CLR 调查结果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5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无</a:t>
                      </a:r>
                      <a:endParaRPr lang="zh-CN" sz="105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804657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99D1230-C95D-D931-474E-4D6CA85F699E}"/>
              </a:ext>
            </a:extLst>
          </p:cNvPr>
          <p:cNvSpPr txBox="1"/>
          <p:nvPr/>
        </p:nvSpPr>
        <p:spPr>
          <a:xfrm>
            <a:off x="391258" y="444494"/>
            <a:ext cx="1111347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 sz="2400" b="1">
                <a:latin typeface="+mj-lt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计划示例 - 将 CLR 集成到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中</a:t>
            </a:r>
            <a:endParaRPr lang="zh-CN" sz="2400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9200-1908-0D77-0C89-61F65924B560}"/>
              </a:ext>
            </a:extLst>
          </p:cNvPr>
          <p:cNvSpPr/>
          <p:nvPr/>
        </p:nvSpPr>
        <p:spPr>
          <a:xfrm>
            <a:off x="8905792" y="444494"/>
            <a:ext cx="3203095" cy="5750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 sz="2400">
                <a:solidFill>
                  <a:srgbClr val="2B2E2F"/>
                </a:solidFill>
                <a:latin typeface="+mj-lt"/>
                <a:cs typeface="Arial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答案组 2</a:t>
            </a:r>
            <a:endParaRPr lang="zh-CN" sz="2400" noProof="0" dirty="0">
              <a:solidFill>
                <a:srgbClr val="2B2E2F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396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28AA47-6023-DAAD-A9F7-ADA3F06A1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C08569-8C2D-452B-0BD5-A6B3676D3D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44420"/>
              </p:ext>
            </p:extLst>
          </p:nvPr>
        </p:nvGraphicFramePr>
        <p:xfrm>
          <a:off x="325120" y="1009650"/>
          <a:ext cx="11800204" cy="575552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510192">
                  <a:extLst>
                    <a:ext uri="{9D8B030D-6E8A-4147-A177-3AD203B41FA5}">
                      <a16:colId xmlns:a16="http://schemas.microsoft.com/office/drawing/2014/main" val="2390663118"/>
                    </a:ext>
                  </a:extLst>
                </a:gridCol>
                <a:gridCol w="2129872">
                  <a:extLst>
                    <a:ext uri="{9D8B030D-6E8A-4147-A177-3AD203B41FA5}">
                      <a16:colId xmlns:a16="http://schemas.microsoft.com/office/drawing/2014/main" val="334596543"/>
                    </a:ext>
                  </a:extLst>
                </a:gridCol>
                <a:gridCol w="5084869">
                  <a:extLst>
                    <a:ext uri="{9D8B030D-6E8A-4147-A177-3AD203B41FA5}">
                      <a16:colId xmlns:a16="http://schemas.microsoft.com/office/drawing/2014/main" val="706313235"/>
                    </a:ext>
                  </a:extLst>
                </a:gridCol>
                <a:gridCol w="3075271">
                  <a:extLst>
                    <a:ext uri="{9D8B030D-6E8A-4147-A177-3AD203B41FA5}">
                      <a16:colId xmlns:a16="http://schemas.microsoft.com/office/drawing/2014/main" val="211191353"/>
                    </a:ext>
                  </a:extLst>
                </a:gridCol>
              </a:tblGrid>
              <a:tr h="2321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阶段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活动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FSC CLR 要素（蓝色标记的练习 3 的添加项 ）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 b="1">
                          <a:solidFill>
                            <a:schemeClr val="bg1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涵盖 CLR 要素的预计时间</a:t>
                      </a:r>
                      <a:endParaRPr lang="zh-CN" sz="1000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79929495"/>
                  </a:ext>
                </a:extLst>
              </a:tr>
              <a:tr h="591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准备工作（上班前在场外）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对公司程序和提交的文档进行文档审查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审查公司自我评估和 CLR 政策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查看网站，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查看与群组成员的协议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CLR 要素需要额外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（如果协议和程序不同，还需要 20-30 分钟）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008530780"/>
                  </a:ext>
                </a:extLst>
              </a:tr>
              <a:tr h="638154">
                <a:tc row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 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首次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会议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明确负责哪些 CLR 要素和政策的人员。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检查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全部 选定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中工人代表及其职能的可用性（要选择的 4 个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，另请参见“现场参观”）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额外 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5 分钟 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3235384766"/>
                  </a:ext>
                </a:extLst>
              </a:tr>
              <a:tr h="1149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文档审核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（针对中央办公室和 4 个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）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讨论自我评估和政策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审查工资单文档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与人力资源部或法务部面谈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比通常的 CoC 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多</a:t>
                      </a: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30 分钟 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（工资单文档为 10 分钟，因为其他文档是手册的一部分。人力资源部可能需要额外 20 分钟）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在中央办公室，进一步考虑在精心挑选的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另加 20 分钟，以审核成员文件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957960635"/>
                  </a:ext>
                </a:extLst>
              </a:tr>
              <a:tr h="9706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现场参观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（中央办公室和 4 个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）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solidFill>
                            <a:srgbClr val="0070C0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CB 必须根据 FSC-STD-20-011 v4.2 第 7.5 款对各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进行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（此处假设：根据公式 y = R √x 选择  4 个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进行监督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，详见第 7.6 款中的表 A）</a:t>
                      </a:r>
                      <a:endParaRPr lang="zh-CN" sz="1000" b="0" u="none" strike="noStrike" cap="none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“年轻工人”观察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面谈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查看布告牌和标牌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除了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实地考察所需的额外时间外，CLR 要素不需要额外的时间</a:t>
                      </a:r>
                      <a:endParaRPr lang="zh-CN" sz="1000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59154536"/>
                  </a:ext>
                </a:extLst>
              </a:tr>
              <a:tr h="955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在现场参观期间与关键控制点的工人进行面谈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在与任何工人交谈时，都要包括 CLR 问题。</a:t>
                      </a:r>
                    </a:p>
                    <a:p>
                      <a:pPr marL="342900" marR="0" lvl="0" indent="-34290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Symbol" panose="05050102010706020507" pitchFamily="18" charset="2"/>
                        <a:buChar char=""/>
                        <a:defRPr sz="1000">
                          <a:solidFill>
                            <a:schemeClr val="tx1"/>
                          </a:solidFill>
                          <a:effectLst/>
                          <a:sym typeface="Arial"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以工人 代表为目标 </a:t>
                      </a:r>
                    </a:p>
                    <a:p>
                      <a:pPr marL="342900" marR="0" lvl="0" indent="-34290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Symbol" panose="05050102010706020507" pitchFamily="18" charset="2"/>
                        <a:buChar char=""/>
                        <a:defRPr sz="1000">
                          <a:solidFill>
                            <a:srgbClr val="0070C0"/>
                          </a:solidFill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确保与来自不同班次和处理步骤的工人进行面谈，并与各种各样的工人进行面谈，前提是没有工会</a:t>
                      </a:r>
                      <a:endParaRPr lang="zh-CN" sz="1000" b="0" i="0" u="none" strike="noStrike" cap="none" noProof="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b="1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每次面谈为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3-5 分钟，涵盖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每个考察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的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CLR 话题。但在关键控制点采访工人也应该包括 CLR 话题。仅当关键控制点的工人不是代表或工会会员时，才可进行单独的 CLR 面谈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313139087"/>
                  </a:ext>
                </a:extLst>
              </a:tr>
              <a:tr h="3988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分包商/外包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与上述面谈相同。在与任何工人交谈时，都要包括 CLR 问题。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999941"/>
                  </a:ext>
                </a:extLst>
              </a:tr>
              <a:tr h="5982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其他文档审核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对面谈中的信息进行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（查看具体的工人工资单、合同等）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审查申诉记录或投诉或工人代表登记册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根据面谈的内容，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在所有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地点</a:t>
                      </a:r>
                      <a:r>
                        <a:rPr lang="zh-CN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进行额外的 30-60 分钟</a:t>
                      </a:r>
                      <a:r>
                        <a:rPr lang="zh-CN" altLang="en-US" noProof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三角评估法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1982125936"/>
                  </a:ext>
                </a:extLst>
              </a:tr>
              <a:tr h="2216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末次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会议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关闭</a:t>
                      </a:r>
                      <a:r>
                        <a:rPr lang="zh-CN" altLang="en-US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审核</a:t>
                      </a: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 - 包括 CLR 调查结果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defRPr sz="1000">
                          <a:effectLst/>
                        </a:defRPr>
                      </a:pPr>
                      <a:r>
                        <a:rPr lang="zh-CN" noProof="0" dirty="0">
                          <a:latin typeface="Arial" panose="020B0604020202020204" pitchFamily="34" charset="0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无</a:t>
                      </a:r>
                      <a:endParaRPr lang="zh-CN" sz="1000" noProof="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/>
                        <a:sym typeface="Arial" panose="020B0604020202020204" pitchFamily="34" charset="0"/>
                      </a:endParaRPr>
                    </a:p>
                  </a:txBody>
                  <a:tcPr marL="35825" marR="35825" marT="0" marB="0"/>
                </a:tc>
                <a:extLst>
                  <a:ext uri="{0D108BD9-81ED-4DB2-BD59-A6C34878D82A}">
                    <a16:rowId xmlns:a16="http://schemas.microsoft.com/office/drawing/2014/main" val="2804657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E0ECDAD-E2BC-CA96-331C-2C465DF352AA}"/>
              </a:ext>
            </a:extLst>
          </p:cNvPr>
          <p:cNvSpPr txBox="1"/>
          <p:nvPr/>
        </p:nvSpPr>
        <p:spPr>
          <a:xfrm>
            <a:off x="220345" y="357039"/>
            <a:ext cx="1111347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 sz="2800" b="1">
                <a:latin typeface="+mj-lt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计划示例 - 将 CLR 集成到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中</a:t>
            </a:r>
            <a:endParaRPr lang="zh-CN" sz="2800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38457C-A9F2-DCFD-64C9-6A841AE7150C}"/>
              </a:ext>
            </a:extLst>
          </p:cNvPr>
          <p:cNvSpPr/>
          <p:nvPr/>
        </p:nvSpPr>
        <p:spPr>
          <a:xfrm>
            <a:off x="9640197" y="331102"/>
            <a:ext cx="2485127" cy="5750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 sz="2400">
                <a:solidFill>
                  <a:srgbClr val="2B2E2F"/>
                </a:solidFill>
                <a:latin typeface="Avenir"/>
                <a:cs typeface="Arial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答案组 3</a:t>
            </a:r>
            <a:endParaRPr lang="zh-CN" sz="2400" noProof="0" dirty="0">
              <a:solidFill>
                <a:srgbClr val="2B2E2F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85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2e8cf78d5bc_0_1983"/>
          <p:cNvSpPr txBox="1"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8B8C8C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9</a:t>
            </a:fld>
            <a:endParaRPr kumimoji="0" lang="zh-CN" sz="1200" b="0" i="0" u="none" strike="noStrike" kern="0" cap="none" spc="0" normalizeH="0" baseline="0" noProof="0" dirty="0">
              <a:ln>
                <a:noFill/>
              </a:ln>
              <a:solidFill>
                <a:srgbClr val="8B8C8C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289F87-9322-4F31-BD60-48216F3F8DF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88571" y="2078038"/>
            <a:ext cx="7627938" cy="1958975"/>
          </a:xfrm>
        </p:spPr>
        <p:txBody>
          <a:bodyPr>
            <a:normAutofit/>
          </a:bodyPr>
          <a:lstStyle/>
          <a:p>
            <a:pPr>
              <a:defRPr sz="28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预读材料中的讨论内容</a:t>
            </a:r>
          </a:p>
        </p:txBody>
      </p:sp>
    </p:spTree>
    <p:extLst>
      <p:ext uri="{BB962C8B-B14F-4D97-AF65-F5344CB8AC3E}">
        <p14:creationId xmlns:p14="http://schemas.microsoft.com/office/powerpoint/2010/main" val="235892226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B2E2F"/>
      </a:dk1>
      <a:lt1>
        <a:srgbClr val="FFFFFF"/>
      </a:lt1>
      <a:dk2>
        <a:srgbClr val="214452"/>
      </a:dk2>
      <a:lt2>
        <a:srgbClr val="E7E6E6"/>
      </a:lt2>
      <a:accent1>
        <a:srgbClr val="1F4652"/>
      </a:accent1>
      <a:accent2>
        <a:srgbClr val="EA2728"/>
      </a:accent2>
      <a:accent3>
        <a:srgbClr val="99D6C8"/>
      </a:accent3>
      <a:accent4>
        <a:srgbClr val="1D4653"/>
      </a:accent4>
      <a:accent5>
        <a:srgbClr val="2A2F30"/>
      </a:accent5>
      <a:accent6>
        <a:srgbClr val="97D6C7"/>
      </a:accent6>
      <a:hlink>
        <a:srgbClr val="EA2628"/>
      </a:hlink>
      <a:folHlink>
        <a:srgbClr val="99D6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ustom 1">
      <a:dk1>
        <a:srgbClr val="2B2E2F"/>
      </a:dk1>
      <a:lt1>
        <a:srgbClr val="FFFFFF"/>
      </a:lt1>
      <a:dk2>
        <a:srgbClr val="214452"/>
      </a:dk2>
      <a:lt2>
        <a:srgbClr val="E7E6E6"/>
      </a:lt2>
      <a:accent1>
        <a:srgbClr val="1F4652"/>
      </a:accent1>
      <a:accent2>
        <a:srgbClr val="EA2728"/>
      </a:accent2>
      <a:accent3>
        <a:srgbClr val="99D6C8"/>
      </a:accent3>
      <a:accent4>
        <a:srgbClr val="1D4653"/>
      </a:accent4>
      <a:accent5>
        <a:srgbClr val="2A2F30"/>
      </a:accent5>
      <a:accent6>
        <a:srgbClr val="97D6C7"/>
      </a:accent6>
      <a:hlink>
        <a:srgbClr val="EA2628"/>
      </a:hlink>
      <a:folHlink>
        <a:srgbClr val="99D6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1c59f4-5679-4159-8706-d0a2969e2834" xsi:nil="true"/>
    <lcf76f155ced4ddcb4097134ff3c332f xmlns="1a13bb96-9e9e-4da2-a0ce-e3f4bfa2db9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A8548DD1A7942A88DDF6F55C9776F" ma:contentTypeVersion="19" ma:contentTypeDescription="Create a new document." ma:contentTypeScope="" ma:versionID="82d5eb226bb71cc569a19fc21c2fb2ba">
  <xsd:schema xmlns:xsd="http://www.w3.org/2001/XMLSchema" xmlns:xs="http://www.w3.org/2001/XMLSchema" xmlns:p="http://schemas.microsoft.com/office/2006/metadata/properties" xmlns:ns2="1a13bb96-9e9e-4da2-a0ce-e3f4bfa2db9b" xmlns:ns3="391c59f4-5679-4159-8706-d0a2969e2834" targetNamespace="http://schemas.microsoft.com/office/2006/metadata/properties" ma:root="true" ma:fieldsID="4cc14a468727e845e9ec1e061ca4e360" ns2:_="" ns3:_="">
    <xsd:import namespace="1a13bb96-9e9e-4da2-a0ce-e3f4bfa2db9b"/>
    <xsd:import namespace="391c59f4-5679-4159-8706-d0a2969e28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3bb96-9e9e-4da2-a0ce-e3f4bfa2db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2cac1bc-b845-4316-a757-d4fa565f3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c59f4-5679-4159-8706-d0a2969e28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c27d5a3-05f5-4922-a213-2c62aaebaf2c}" ma:internalName="TaxCatchAll" ma:showField="CatchAllData" ma:web="391c59f4-5679-4159-8706-d0a2969e28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BE7DA2-78B5-48EE-8274-F2723CDF5DD5}">
  <ds:schemaRefs>
    <ds:schemaRef ds:uri="efc2542a-561c-4b3e-ba0c-b6a93958cf96"/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5b5afd21-02a2-479e-8ccf-e4ace2f9df0f"/>
    <ds:schemaRef ds:uri="http://schemas.microsoft.com/office/2006/metadata/properties"/>
    <ds:schemaRef ds:uri="bfff9e4e-7e48-4fac-9749-39d7eee74a8f"/>
    <ds:schemaRef ds:uri="9138ddcf-61ef-453b-a2ff-3822b629deef"/>
  </ds:schemaRefs>
</ds:datastoreItem>
</file>

<file path=customXml/itemProps2.xml><?xml version="1.0" encoding="utf-8"?>
<ds:datastoreItem xmlns:ds="http://schemas.openxmlformats.org/officeDocument/2006/customXml" ds:itemID="{FDF0932E-36B6-4D55-B267-DAC120A38D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F455B6-51F1-4C87-93E8-719B9070E112}"/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2497</Words>
  <Application>Microsoft Office PowerPoint</Application>
  <PresentationFormat>宽屏</PresentationFormat>
  <Paragraphs>349</Paragraphs>
  <Slides>14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Avenir</vt:lpstr>
      <vt:lpstr>Arial</vt:lpstr>
      <vt:lpstr>Arial Black</vt:lpstr>
      <vt:lpstr>Calibri</vt:lpstr>
      <vt:lpstr>Courier New</vt:lpstr>
      <vt:lpstr>Montserrat</vt:lpstr>
      <vt:lpstr>Symbol</vt:lpstr>
      <vt:lpstr>1_Office Theme</vt:lpstr>
      <vt:lpstr>Office Theme</vt:lpstr>
      <vt:lpstr>2_Office Theme</vt:lpstr>
      <vt:lpstr>PowerPoint 演示文稿</vt:lpstr>
      <vt:lpstr>本模块的目标</vt:lpstr>
      <vt:lpstr>组织设置：   - 胶合板工厂   - 175 名工人   - 两班制（白班和夜班）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预读材料中的讨论内容</vt:lpstr>
      <vt:lpstr>CLR 面谈问题示例 - 结社自由和集体谈判</vt:lpstr>
      <vt:lpstr>CLR 面谈问题示例 - 童工</vt:lpstr>
      <vt:lpstr>CLR 面谈问题示例 - 强迫劳动</vt:lpstr>
      <vt:lpstr>CLR 面谈问题示例 - 歧视</vt:lpstr>
      <vt:lpstr>谢谢！    模块 4.3 结束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Auditor Training on FSC CoC Core Labor Requirements (CLR)</dc:title>
  <dc:creator>Etienne Kuzong</dc:creator>
  <cp:lastModifiedBy>Haggi</cp:lastModifiedBy>
  <cp:revision>35</cp:revision>
  <dcterms:created xsi:type="dcterms:W3CDTF">2024-06-25T15:11:09Z</dcterms:created>
  <dcterms:modified xsi:type="dcterms:W3CDTF">2025-08-07T07:54:05Z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0x010100223A8548DD1A7942A88DDF6F55C9776F</vt:lpwstr>
  </property>
  <property fmtid="{D5CDD505-2E9C-101B-9397-08002B2CF9AE}" pid="3" name="Order">
    <vt:lpwstr>1100000.00000000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