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1"/>
    <p:sldMasterId id="2147483668" r:id="rId2"/>
  </p:sldMasterIdLst>
  <p:notesMasterIdLst>
    <p:notesMasterId r:id="rId26"/>
  </p:notes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Lst>
  <p:sldSz cx="12192000" cy="6858000"/>
  <p:notesSz cx="6858000" cy="9144000"/>
  <p:embeddedFontLst>
    <p:embeddedFont>
      <p:font typeface="Arial Black" panose="020B0A04020102020204" pitchFamily="34" charset="0"/>
      <p:regular r:id="rId27"/>
      <p:bold r:id="rId28"/>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GoogleSlidesCustomDataVersion2">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31" roundtripDataSignature="AMtx7mh9rgiPmClFgXSe7MrBWVT2E8+4wg=="/>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3D421212-D7E5-4C7A-BCA7-9ED79D758ADF}">
  <a:tblStyle styleId="{3D421212-D7E5-4C7A-BCA7-9ED79D758ADF}" styleName="Table_0">
    <a:wholeTbl>
      <a:tcTxStyle b="off" i="off">
        <a:font>
          <a:latin typeface="Arial"/>
          <a:ea typeface="Arial"/>
          <a:cs typeface="Arial"/>
        </a:font>
        <a:schemeClr val="dk1"/>
      </a:tcTxStyle>
      <a:tcStyle>
        <a:tcBdr>
          <a:left>
            <a:ln w="12700" cap="flat" cmpd="sng">
              <a:solidFill>
                <a:schemeClr val="lt1"/>
              </a:solidFill>
              <a:prstDash val="solid"/>
              <a:round/>
              <a:headEnd type="none" w="sm" len="sm"/>
              <a:tailEnd type="none" w="sm" len="sm"/>
            </a:ln>
          </a:left>
          <a:right>
            <a:ln w="12700" cap="flat" cmpd="sng">
              <a:solidFill>
                <a:schemeClr val="lt1"/>
              </a:solidFill>
              <a:prstDash val="solid"/>
              <a:round/>
              <a:headEnd type="none" w="sm" len="sm"/>
              <a:tailEnd type="none" w="sm" len="sm"/>
            </a:ln>
          </a:right>
          <a:top>
            <a:ln w="12700" cap="flat" cmpd="sng">
              <a:solidFill>
                <a:schemeClr val="lt1"/>
              </a:solidFill>
              <a:prstDash val="solid"/>
              <a:round/>
              <a:headEnd type="none" w="sm" len="sm"/>
              <a:tailEnd type="none" w="sm" len="sm"/>
            </a:ln>
          </a:top>
          <a:bottom>
            <a:ln w="12700" cap="flat" cmpd="sng">
              <a:solidFill>
                <a:schemeClr val="lt1"/>
              </a:solidFill>
              <a:prstDash val="solid"/>
              <a:round/>
              <a:headEnd type="none" w="sm" len="sm"/>
              <a:tailEnd type="none" w="sm" len="sm"/>
            </a:ln>
          </a:bottom>
          <a:insideH>
            <a:ln w="12700" cap="flat" cmpd="sng">
              <a:solidFill>
                <a:schemeClr val="lt1"/>
              </a:solidFill>
              <a:prstDash val="solid"/>
              <a:round/>
              <a:headEnd type="none" w="sm" len="sm"/>
              <a:tailEnd type="none" w="sm" len="sm"/>
            </a:ln>
          </a:insideH>
          <a:insideV>
            <a:ln w="12700" cap="flat" cmpd="sng">
              <a:solidFill>
                <a:schemeClr val="lt1"/>
              </a:solidFill>
              <a:prstDash val="solid"/>
              <a:round/>
              <a:headEnd type="none" w="sm" len="sm"/>
              <a:tailEnd type="none" w="sm" len="sm"/>
            </a:ln>
          </a:insideV>
        </a:tcBdr>
        <a:fill>
          <a:solidFill>
            <a:srgbClr val="E6E6E6"/>
          </a:solidFill>
        </a:fill>
      </a:tcStyle>
    </a:wholeTbl>
    <a:band1H>
      <a:tcTxStyle/>
      <a:tcStyle>
        <a:tcBdr/>
        <a:fill>
          <a:solidFill>
            <a:srgbClr val="CACACA"/>
          </a:solidFill>
        </a:fill>
      </a:tcStyle>
    </a:band1H>
    <a:band2H>
      <a:tcTxStyle/>
      <a:tcStyle>
        <a:tcBdr/>
      </a:tcStyle>
    </a:band2H>
    <a:band1V>
      <a:tcTxStyle/>
      <a:tcStyle>
        <a:tcBdr/>
        <a:fill>
          <a:solidFill>
            <a:srgbClr val="CACACA"/>
          </a:solidFill>
        </a:fill>
      </a:tcStyle>
    </a:band1V>
    <a:band2V>
      <a:tcTxStyle/>
      <a:tcStyle>
        <a:tcBdr/>
      </a:tcStyle>
    </a:band2V>
    <a:lastCol>
      <a:tcTxStyle b="on" i="off">
        <a:font>
          <a:latin typeface="Arial"/>
          <a:ea typeface="Arial"/>
          <a:cs typeface="Arial"/>
        </a:font>
        <a:schemeClr val="lt1"/>
      </a:tcTxStyle>
      <a:tcStyle>
        <a:tcBdr/>
        <a:fill>
          <a:solidFill>
            <a:schemeClr val="dk1"/>
          </a:solidFill>
        </a:fill>
      </a:tcStyle>
    </a:lastCol>
    <a:firstCol>
      <a:tcTxStyle b="on" i="off">
        <a:font>
          <a:latin typeface="Arial"/>
          <a:ea typeface="Arial"/>
          <a:cs typeface="Arial"/>
        </a:font>
        <a:schemeClr val="lt1"/>
      </a:tcTxStyle>
      <a:tcStyle>
        <a:tcBdr/>
        <a:fill>
          <a:solidFill>
            <a:schemeClr val="dk1"/>
          </a:solidFill>
        </a:fill>
      </a:tcStyle>
    </a:firstCol>
    <a:lastRow>
      <a:tcTxStyle b="on" i="off">
        <a:font>
          <a:latin typeface="Arial"/>
          <a:ea typeface="Arial"/>
          <a:cs typeface="Arial"/>
        </a:font>
        <a:schemeClr val="lt1"/>
      </a:tcTxStyle>
      <a:tcStyle>
        <a:tcBdr>
          <a:top>
            <a:ln w="38100" cap="flat" cmpd="sng">
              <a:solidFill>
                <a:schemeClr val="lt1"/>
              </a:solidFill>
              <a:prstDash val="solid"/>
              <a:round/>
              <a:headEnd type="none" w="sm" len="sm"/>
              <a:tailEnd type="none" w="sm" len="sm"/>
            </a:ln>
          </a:top>
        </a:tcBdr>
        <a:fill>
          <a:solidFill>
            <a:schemeClr val="dk1"/>
          </a:solidFill>
        </a:fill>
      </a:tcStyle>
    </a:lastRow>
    <a:seCell>
      <a:tcTxStyle/>
      <a:tcStyle>
        <a:tcBdr/>
      </a:tcStyle>
    </a:seCell>
    <a:swCell>
      <a:tcTxStyle/>
      <a:tcStyle>
        <a:tcBdr/>
      </a:tcStyle>
    </a:swCell>
    <a:firstRow>
      <a:tcTxStyle b="on" i="off">
        <a:font>
          <a:latin typeface="Arial"/>
          <a:ea typeface="Arial"/>
          <a:cs typeface="Arial"/>
        </a:font>
        <a:schemeClr val="lt1"/>
      </a:tcTxStyle>
      <a:tcStyle>
        <a:tcBdr>
          <a:bottom>
            <a:ln w="38100" cap="flat" cmpd="sng">
              <a:solidFill>
                <a:schemeClr val="lt1"/>
              </a:solidFill>
              <a:prstDash val="solid"/>
              <a:round/>
              <a:headEnd type="none" w="sm" len="sm"/>
              <a:tailEnd type="none" w="sm" len="sm"/>
            </a:ln>
          </a:bottom>
        </a:tcBdr>
        <a:fill>
          <a:solidFill>
            <a:schemeClr val="dk1"/>
          </a:solidFill>
        </a:fill>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67" d="100"/>
          <a:sy n="67" d="100"/>
        </p:scale>
        <p:origin x="548" y="4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notesMaster" Target="notesMasters/notesMaster1.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font" Target="fonts/font2.fntdata"/><Relationship Id="rId10" Type="http://schemas.openxmlformats.org/officeDocument/2006/relationships/slide" Target="slides/slide8.xml"/><Relationship Id="rId19" Type="http://schemas.openxmlformats.org/officeDocument/2006/relationships/slide" Target="slides/slide17.xml"/><Relationship Id="rId31" Type="http://customschemas.google.com/relationships/presentationmetadata" Target="metadata"/><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font" Target="fonts/font1.fntdata"/><Relationship Id="rId35" Type="http://schemas.openxmlformats.org/officeDocument/2006/relationships/tableStyles" Target="tableStyles.xml"/><Relationship Id="rId8" Type="http://schemas.openxmlformats.org/officeDocument/2006/relationships/slide" Target="slides/slide6.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L="914400" marR="0" lvl="1"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2pPr>
            <a:lvl3pPr marL="1371600" marR="0" lvl="2"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3pPr>
            <a:lvl4pPr marL="1828800" marR="0" lvl="3"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4pPr>
            <a:lvl5pPr marL="2286000" marR="0" lvl="4"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5pPr>
            <a:lvl6pPr marL="2743200" marR="0" lvl="5"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6pPr>
            <a:lvl7pPr marL="3200400" marR="0" lvl="6"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7pPr>
            <a:lvl8pPr marL="3657600" marR="0" lvl="7"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8pPr>
            <a:lvl9pPr marL="4114800" marR="0" lvl="8"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en-US" sz="1200" b="0" i="0" u="none" strike="noStrike" cap="none">
                <a:solidFill>
                  <a:schemeClr val="dk1"/>
                </a:solidFill>
                <a:latin typeface="Calibri"/>
                <a:ea typeface="Calibri"/>
                <a:cs typeface="Calibri"/>
                <a:sym typeface="Calibri"/>
              </a:rPr>
              <a:t>‹#›</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3" Type="http://schemas.openxmlformats.org/officeDocument/2006/relationships/hyperlink" Target="https://sa-intl.org/sa8000-search/" TargetMode="External"/><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3" Type="http://schemas.openxmlformats.org/officeDocument/2006/relationships/hyperlink" Target="https://www.ilo.org/publications/supplier-guidance-preventing-identifying-and-addressing-child-labour" TargetMode="External"/><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1"/>
        <p:cNvGrpSpPr/>
        <p:nvPr/>
      </p:nvGrpSpPr>
      <p:grpSpPr>
        <a:xfrm>
          <a:off x="0" y="0"/>
          <a:ext cx="0" cy="0"/>
          <a:chOff x="0" y="0"/>
          <a:chExt cx="0" cy="0"/>
        </a:xfrm>
      </p:grpSpPr>
      <p:sp>
        <p:nvSpPr>
          <p:cNvPr id="232" name="Google Shape;232;p1: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33" name="Google Shape;233;p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0"/>
        <p:cNvGrpSpPr/>
        <p:nvPr/>
      </p:nvGrpSpPr>
      <p:grpSpPr>
        <a:xfrm>
          <a:off x="0" y="0"/>
          <a:ext cx="0" cy="0"/>
          <a:chOff x="0" y="0"/>
          <a:chExt cx="0" cy="0"/>
        </a:xfrm>
      </p:grpSpPr>
      <p:sp>
        <p:nvSpPr>
          <p:cNvPr id="301" name="Google Shape;301;p1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02" name="Google Shape;302;p10: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7916"/>
              </a:lnSpc>
              <a:spcBef>
                <a:spcPts val="0"/>
              </a:spcBef>
              <a:spcAft>
                <a:spcPts val="0"/>
              </a:spcAft>
              <a:buClr>
                <a:schemeClr val="dk1"/>
              </a:buClr>
              <a:buSzPts val="1100"/>
              <a:buFont typeface="Arial"/>
              <a:buNone/>
            </a:pPr>
            <a:r>
              <a:rPr lang="en-US" sz="1100">
                <a:latin typeface="Arial"/>
                <a:ea typeface="Arial"/>
                <a:cs typeface="Arial"/>
                <a:sym typeface="Arial"/>
              </a:rPr>
              <a:t>Could there be an NC? Yes</a:t>
            </a:r>
            <a:endParaRPr sz="1100">
              <a:latin typeface="Arial"/>
              <a:ea typeface="Arial"/>
              <a:cs typeface="Arial"/>
              <a:sym typeface="Arial"/>
            </a:endParaRPr>
          </a:p>
          <a:p>
            <a:pPr marL="0" lvl="0" indent="0" algn="l" rtl="0">
              <a:lnSpc>
                <a:spcPct val="107916"/>
              </a:lnSpc>
              <a:spcBef>
                <a:spcPts val="800"/>
              </a:spcBef>
              <a:spcAft>
                <a:spcPts val="0"/>
              </a:spcAft>
              <a:buClr>
                <a:schemeClr val="dk1"/>
              </a:buClr>
              <a:buSzPts val="1100"/>
              <a:buFont typeface="Arial"/>
              <a:buNone/>
            </a:pPr>
            <a:r>
              <a:rPr lang="en-US" sz="1100">
                <a:latin typeface="Arial"/>
                <a:ea typeface="Arial"/>
                <a:cs typeface="Arial"/>
                <a:sym typeface="Arial"/>
              </a:rPr>
              <a:t>Which requirement is not met? Policy is not encompassing the requirements correctly. </a:t>
            </a:r>
            <a:endParaRPr sz="1100">
              <a:latin typeface="Arial"/>
              <a:ea typeface="Arial"/>
              <a:cs typeface="Arial"/>
              <a:sym typeface="Arial"/>
            </a:endParaRPr>
          </a:p>
          <a:p>
            <a:pPr marL="0" lvl="0" indent="0" algn="l" rtl="0">
              <a:lnSpc>
                <a:spcPct val="107916"/>
              </a:lnSpc>
              <a:spcBef>
                <a:spcPts val="800"/>
              </a:spcBef>
              <a:spcAft>
                <a:spcPts val="0"/>
              </a:spcAft>
              <a:buClr>
                <a:schemeClr val="dk1"/>
              </a:buClr>
              <a:buSzPts val="1100"/>
              <a:buFont typeface="Arial"/>
              <a:buNone/>
            </a:pPr>
            <a:r>
              <a:rPr lang="en-US" sz="1100">
                <a:latin typeface="Arial"/>
                <a:ea typeface="Arial"/>
                <a:cs typeface="Arial"/>
                <a:sym typeface="Arial"/>
              </a:rPr>
              <a:t>More checks suggested? Yes, interview answers alone are insufficient to confirm. Checks on the type of work, the legal requirements, and if there is anyone employed below 18 would be recommended.</a:t>
            </a:r>
            <a:endParaRPr sz="1100">
              <a:latin typeface="Arial"/>
              <a:ea typeface="Arial"/>
              <a:cs typeface="Arial"/>
              <a:sym typeface="Arial"/>
            </a:endParaRPr>
          </a:p>
          <a:p>
            <a:pPr marL="0" lvl="0" indent="0" algn="l" rtl="0">
              <a:spcBef>
                <a:spcPts val="800"/>
              </a:spcBef>
              <a:spcAft>
                <a:spcPts val="0"/>
              </a:spcAft>
              <a:buNone/>
            </a:pPr>
            <a:endParaRPr/>
          </a:p>
        </p:txBody>
      </p:sp>
      <p:sp>
        <p:nvSpPr>
          <p:cNvPr id="303" name="Google Shape;303;p10: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Calibri"/>
              <a:buNone/>
            </a:pPr>
            <a:fld id="{00000000-1234-1234-1234-123412341234}" type="slidenum">
              <a:rPr lang="en-US" sz="1200" b="0" i="0" u="none" strike="noStrike" cap="none">
                <a:solidFill>
                  <a:srgbClr val="000000"/>
                </a:solidFill>
                <a:latin typeface="Calibri"/>
                <a:ea typeface="Calibri"/>
                <a:cs typeface="Calibri"/>
                <a:sym typeface="Calibri"/>
              </a:rPr>
              <a:t>10</a:t>
            </a:fld>
            <a:endParaRPr sz="1200" b="0" i="0" u="none" strike="noStrike" cap="none">
              <a:solidFill>
                <a:srgbClr val="000000"/>
              </a:solidFill>
              <a:latin typeface="Calibri"/>
              <a:ea typeface="Calibri"/>
              <a:cs typeface="Calibri"/>
              <a:sym typeface="Calibri"/>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8"/>
        <p:cNvGrpSpPr/>
        <p:nvPr/>
      </p:nvGrpSpPr>
      <p:grpSpPr>
        <a:xfrm>
          <a:off x="0" y="0"/>
          <a:ext cx="0" cy="0"/>
          <a:chOff x="0" y="0"/>
          <a:chExt cx="0" cy="0"/>
        </a:xfrm>
      </p:grpSpPr>
      <p:sp>
        <p:nvSpPr>
          <p:cNvPr id="309" name="Google Shape;309;p1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10" name="Google Shape;310;p1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7916"/>
              </a:lnSpc>
              <a:spcBef>
                <a:spcPts val="0"/>
              </a:spcBef>
              <a:spcAft>
                <a:spcPts val="0"/>
              </a:spcAft>
              <a:buClr>
                <a:schemeClr val="dk1"/>
              </a:buClr>
              <a:buSzPts val="1100"/>
              <a:buFont typeface="Arial"/>
              <a:buNone/>
            </a:pPr>
            <a:r>
              <a:rPr lang="en-US" sz="1100">
                <a:latin typeface="Arial"/>
                <a:ea typeface="Arial"/>
                <a:cs typeface="Arial"/>
                <a:sym typeface="Arial"/>
              </a:rPr>
              <a:t>Ideally, it would be good to talk to all these departments, but it won’t always be possible. The key is to ensure that the right person provides the right information on conformance. </a:t>
            </a:r>
            <a:endParaRPr sz="1100">
              <a:latin typeface="Arial"/>
              <a:ea typeface="Arial"/>
              <a:cs typeface="Arial"/>
              <a:sym typeface="Arial"/>
            </a:endParaRPr>
          </a:p>
          <a:p>
            <a:pPr marL="0" lvl="0" indent="0" algn="l" rtl="0">
              <a:lnSpc>
                <a:spcPct val="107916"/>
              </a:lnSpc>
              <a:spcBef>
                <a:spcPts val="800"/>
              </a:spcBef>
              <a:spcAft>
                <a:spcPts val="0"/>
              </a:spcAft>
              <a:buClr>
                <a:schemeClr val="dk1"/>
              </a:buClr>
              <a:buSzPts val="1100"/>
              <a:buFont typeface="Arial"/>
              <a:buNone/>
            </a:pPr>
            <a:r>
              <a:rPr lang="en-US" sz="1100" b="1">
                <a:latin typeface="Arial"/>
                <a:ea typeface="Arial"/>
                <a:cs typeface="Arial"/>
                <a:sym typeface="Arial"/>
              </a:rPr>
              <a:t>Documents</a:t>
            </a:r>
            <a:endParaRPr sz="1100" b="1">
              <a:latin typeface="Arial"/>
              <a:ea typeface="Arial"/>
              <a:cs typeface="Arial"/>
              <a:sym typeface="Arial"/>
            </a:endParaRPr>
          </a:p>
          <a:p>
            <a:pPr marL="457200" lvl="0" indent="-298450" algn="l" rtl="0">
              <a:lnSpc>
                <a:spcPct val="107916"/>
              </a:lnSpc>
              <a:spcBef>
                <a:spcPts val="800"/>
              </a:spcBef>
              <a:spcAft>
                <a:spcPts val="0"/>
              </a:spcAft>
              <a:buClr>
                <a:schemeClr val="dk1"/>
              </a:buClr>
              <a:buSzPts val="1100"/>
              <a:buChar char="•"/>
            </a:pPr>
            <a:r>
              <a:rPr lang="en-US" sz="1100">
                <a:latin typeface="Arial"/>
                <a:ea typeface="Arial"/>
                <a:cs typeface="Arial"/>
                <a:sym typeface="Arial"/>
              </a:rPr>
              <a:t>Policy statements</a:t>
            </a:r>
            <a:endParaRPr sz="1100">
              <a:latin typeface="Arial"/>
              <a:ea typeface="Arial"/>
              <a:cs typeface="Arial"/>
              <a:sym typeface="Arial"/>
            </a:endParaRPr>
          </a:p>
          <a:p>
            <a:pPr marL="457200" lvl="0" indent="-298450" algn="l" rtl="0">
              <a:lnSpc>
                <a:spcPct val="107916"/>
              </a:lnSpc>
              <a:spcBef>
                <a:spcPts val="0"/>
              </a:spcBef>
              <a:spcAft>
                <a:spcPts val="0"/>
              </a:spcAft>
              <a:buClr>
                <a:schemeClr val="dk1"/>
              </a:buClr>
              <a:buSzPts val="1100"/>
              <a:buChar char="•"/>
            </a:pPr>
            <a:r>
              <a:rPr lang="en-US" sz="1100">
                <a:latin typeface="Arial"/>
                <a:ea typeface="Arial"/>
                <a:cs typeface="Arial"/>
                <a:sym typeface="Arial"/>
              </a:rPr>
              <a:t>Employment Contracts</a:t>
            </a:r>
            <a:endParaRPr sz="1100">
              <a:latin typeface="Arial"/>
              <a:ea typeface="Arial"/>
              <a:cs typeface="Arial"/>
              <a:sym typeface="Arial"/>
            </a:endParaRPr>
          </a:p>
          <a:p>
            <a:pPr marL="457200" lvl="0" indent="-298450" algn="l" rtl="0">
              <a:lnSpc>
                <a:spcPct val="107916"/>
              </a:lnSpc>
              <a:spcBef>
                <a:spcPts val="0"/>
              </a:spcBef>
              <a:spcAft>
                <a:spcPts val="0"/>
              </a:spcAft>
              <a:buClr>
                <a:schemeClr val="dk1"/>
              </a:buClr>
              <a:buSzPts val="1100"/>
              <a:buChar char="•"/>
            </a:pPr>
            <a:r>
              <a:rPr lang="en-US" sz="1100">
                <a:latin typeface="Arial"/>
                <a:ea typeface="Arial"/>
                <a:cs typeface="Arial"/>
                <a:sym typeface="Arial"/>
              </a:rPr>
              <a:t>Payslips  / Payroll</a:t>
            </a:r>
            <a:endParaRPr sz="1100">
              <a:latin typeface="Arial"/>
              <a:ea typeface="Arial"/>
              <a:cs typeface="Arial"/>
              <a:sym typeface="Arial"/>
            </a:endParaRPr>
          </a:p>
          <a:p>
            <a:pPr marL="457200" lvl="0" indent="-298450" algn="l" rtl="0">
              <a:lnSpc>
                <a:spcPct val="107916"/>
              </a:lnSpc>
              <a:spcBef>
                <a:spcPts val="0"/>
              </a:spcBef>
              <a:spcAft>
                <a:spcPts val="0"/>
              </a:spcAft>
              <a:buClr>
                <a:schemeClr val="dk1"/>
              </a:buClr>
              <a:buSzPts val="1100"/>
              <a:buChar char="•"/>
            </a:pPr>
            <a:r>
              <a:rPr lang="en-US" sz="1100">
                <a:latin typeface="Arial"/>
                <a:ea typeface="Arial"/>
                <a:cs typeface="Arial"/>
                <a:sym typeface="Arial"/>
              </a:rPr>
              <a:t>(Daily) Work Attendance registers</a:t>
            </a:r>
            <a:endParaRPr sz="1100">
              <a:latin typeface="Arial"/>
              <a:ea typeface="Arial"/>
              <a:cs typeface="Arial"/>
              <a:sym typeface="Arial"/>
            </a:endParaRPr>
          </a:p>
          <a:p>
            <a:pPr marL="457200" lvl="0" indent="-298450" algn="l" rtl="0">
              <a:lnSpc>
                <a:spcPct val="107916"/>
              </a:lnSpc>
              <a:spcBef>
                <a:spcPts val="0"/>
              </a:spcBef>
              <a:spcAft>
                <a:spcPts val="0"/>
              </a:spcAft>
              <a:buClr>
                <a:schemeClr val="dk1"/>
              </a:buClr>
              <a:buSzPts val="1100"/>
              <a:buChar char="•"/>
            </a:pPr>
            <a:r>
              <a:rPr lang="en-US" sz="1100">
                <a:latin typeface="Arial"/>
                <a:ea typeface="Arial"/>
                <a:cs typeface="Arial"/>
                <a:sym typeface="Arial"/>
              </a:rPr>
              <a:t>Salary softwares</a:t>
            </a:r>
            <a:endParaRPr sz="1100">
              <a:latin typeface="Arial"/>
              <a:ea typeface="Arial"/>
              <a:cs typeface="Arial"/>
              <a:sym typeface="Arial"/>
            </a:endParaRPr>
          </a:p>
          <a:p>
            <a:pPr marL="457200" lvl="0" indent="-298450" algn="l" rtl="0">
              <a:lnSpc>
                <a:spcPct val="107916"/>
              </a:lnSpc>
              <a:spcBef>
                <a:spcPts val="0"/>
              </a:spcBef>
              <a:spcAft>
                <a:spcPts val="0"/>
              </a:spcAft>
              <a:buClr>
                <a:schemeClr val="dk1"/>
              </a:buClr>
              <a:buSzPts val="1100"/>
              <a:buChar char="•"/>
            </a:pPr>
            <a:r>
              <a:rPr lang="en-US" sz="1100">
                <a:latin typeface="Arial"/>
                <a:ea typeface="Arial"/>
                <a:cs typeface="Arial"/>
                <a:sym typeface="Arial"/>
              </a:rPr>
              <a:t>Leave / Resign or Dismissal records</a:t>
            </a:r>
            <a:endParaRPr sz="1100">
              <a:latin typeface="Arial"/>
              <a:ea typeface="Arial"/>
              <a:cs typeface="Arial"/>
              <a:sym typeface="Arial"/>
            </a:endParaRPr>
          </a:p>
          <a:p>
            <a:pPr marL="457200" lvl="0" indent="-298450" algn="l" rtl="0">
              <a:lnSpc>
                <a:spcPct val="107916"/>
              </a:lnSpc>
              <a:spcBef>
                <a:spcPts val="0"/>
              </a:spcBef>
              <a:spcAft>
                <a:spcPts val="0"/>
              </a:spcAft>
              <a:buClr>
                <a:schemeClr val="dk1"/>
              </a:buClr>
              <a:buSzPts val="1100"/>
              <a:buChar char="•"/>
            </a:pPr>
            <a:r>
              <a:rPr lang="en-US" sz="1100">
                <a:latin typeface="Arial"/>
                <a:ea typeface="Arial"/>
                <a:cs typeface="Arial"/>
                <a:sym typeface="Arial"/>
              </a:rPr>
              <a:t>Grievance records</a:t>
            </a:r>
            <a:endParaRPr sz="1100">
              <a:latin typeface="Arial"/>
              <a:ea typeface="Arial"/>
              <a:cs typeface="Arial"/>
              <a:sym typeface="Arial"/>
            </a:endParaRPr>
          </a:p>
          <a:p>
            <a:pPr marL="228600" lvl="0" indent="0" algn="l" rtl="0">
              <a:lnSpc>
                <a:spcPct val="107916"/>
              </a:lnSpc>
              <a:spcBef>
                <a:spcPts val="0"/>
              </a:spcBef>
              <a:spcAft>
                <a:spcPts val="0"/>
              </a:spcAft>
              <a:buClr>
                <a:schemeClr val="dk1"/>
              </a:buClr>
              <a:buSzPts val="1100"/>
              <a:buFont typeface="Arial"/>
              <a:buNone/>
            </a:pPr>
            <a:endParaRPr sz="1100">
              <a:latin typeface="Arial"/>
              <a:ea typeface="Arial"/>
              <a:cs typeface="Arial"/>
              <a:sym typeface="Arial"/>
            </a:endParaRPr>
          </a:p>
          <a:p>
            <a:pPr marL="0" lvl="0" indent="0" algn="l" rtl="0">
              <a:lnSpc>
                <a:spcPct val="107916"/>
              </a:lnSpc>
              <a:spcBef>
                <a:spcPts val="0"/>
              </a:spcBef>
              <a:spcAft>
                <a:spcPts val="0"/>
              </a:spcAft>
              <a:buClr>
                <a:schemeClr val="dk1"/>
              </a:buClr>
              <a:buSzPts val="1100"/>
              <a:buFont typeface="Arial"/>
              <a:buNone/>
            </a:pPr>
            <a:r>
              <a:rPr lang="en-US" sz="1100" b="1">
                <a:latin typeface="Arial"/>
                <a:ea typeface="Arial"/>
                <a:cs typeface="Arial"/>
                <a:sym typeface="Arial"/>
              </a:rPr>
              <a:t>Who to Talk to</a:t>
            </a:r>
            <a:endParaRPr sz="1100" b="1">
              <a:latin typeface="Arial"/>
              <a:ea typeface="Arial"/>
              <a:cs typeface="Arial"/>
              <a:sym typeface="Arial"/>
            </a:endParaRPr>
          </a:p>
          <a:p>
            <a:pPr marL="457200" lvl="0" indent="-298450" algn="l" rtl="0">
              <a:lnSpc>
                <a:spcPct val="107916"/>
              </a:lnSpc>
              <a:spcBef>
                <a:spcPts val="800"/>
              </a:spcBef>
              <a:spcAft>
                <a:spcPts val="0"/>
              </a:spcAft>
              <a:buClr>
                <a:schemeClr val="dk1"/>
              </a:buClr>
              <a:buSzPts val="1100"/>
              <a:buChar char="•"/>
            </a:pPr>
            <a:r>
              <a:rPr lang="en-US" sz="1100">
                <a:latin typeface="Arial"/>
                <a:ea typeface="Arial"/>
                <a:cs typeface="Arial"/>
                <a:sym typeface="Arial"/>
              </a:rPr>
              <a:t>Workers Reps</a:t>
            </a:r>
            <a:endParaRPr sz="1100">
              <a:latin typeface="Arial"/>
              <a:ea typeface="Arial"/>
              <a:cs typeface="Arial"/>
              <a:sym typeface="Arial"/>
            </a:endParaRPr>
          </a:p>
          <a:p>
            <a:pPr marL="457200" lvl="0" indent="-298450" algn="l" rtl="0">
              <a:lnSpc>
                <a:spcPct val="107916"/>
              </a:lnSpc>
              <a:spcBef>
                <a:spcPts val="0"/>
              </a:spcBef>
              <a:spcAft>
                <a:spcPts val="0"/>
              </a:spcAft>
              <a:buClr>
                <a:schemeClr val="dk1"/>
              </a:buClr>
              <a:buSzPts val="1100"/>
              <a:buChar char="•"/>
            </a:pPr>
            <a:r>
              <a:rPr lang="en-US" sz="1100">
                <a:latin typeface="Arial"/>
                <a:ea typeface="Arial"/>
                <a:cs typeface="Arial"/>
                <a:sym typeface="Arial"/>
              </a:rPr>
              <a:t>HR Department</a:t>
            </a:r>
            <a:endParaRPr sz="1100">
              <a:latin typeface="Arial"/>
              <a:ea typeface="Arial"/>
              <a:cs typeface="Arial"/>
              <a:sym typeface="Arial"/>
            </a:endParaRPr>
          </a:p>
          <a:p>
            <a:pPr marL="457200" lvl="0" indent="-298450" algn="l" rtl="0">
              <a:lnSpc>
                <a:spcPct val="107916"/>
              </a:lnSpc>
              <a:spcBef>
                <a:spcPts val="0"/>
              </a:spcBef>
              <a:spcAft>
                <a:spcPts val="0"/>
              </a:spcAft>
              <a:buClr>
                <a:schemeClr val="dk1"/>
              </a:buClr>
              <a:buSzPts val="1100"/>
              <a:buChar char="•"/>
            </a:pPr>
            <a:r>
              <a:rPr lang="en-US" sz="1100">
                <a:latin typeface="Arial"/>
                <a:ea typeface="Arial"/>
                <a:cs typeface="Arial"/>
                <a:sym typeface="Arial"/>
              </a:rPr>
              <a:t>Legal Department</a:t>
            </a:r>
            <a:endParaRPr sz="1100">
              <a:latin typeface="Arial"/>
              <a:ea typeface="Arial"/>
              <a:cs typeface="Arial"/>
              <a:sym typeface="Arial"/>
            </a:endParaRPr>
          </a:p>
          <a:p>
            <a:pPr marL="457200" lvl="0" indent="-298450" algn="l" rtl="0">
              <a:lnSpc>
                <a:spcPct val="107916"/>
              </a:lnSpc>
              <a:spcBef>
                <a:spcPts val="0"/>
              </a:spcBef>
              <a:spcAft>
                <a:spcPts val="0"/>
              </a:spcAft>
              <a:buClr>
                <a:schemeClr val="dk1"/>
              </a:buClr>
              <a:buSzPts val="1100"/>
              <a:buChar char="•"/>
            </a:pPr>
            <a:r>
              <a:rPr lang="en-US" sz="1100">
                <a:latin typeface="Arial"/>
                <a:ea typeface="Arial"/>
                <a:cs typeface="Arial"/>
                <a:sym typeface="Arial"/>
              </a:rPr>
              <a:t>Workers</a:t>
            </a:r>
            <a:endParaRPr sz="1100">
              <a:latin typeface="Arial"/>
              <a:ea typeface="Arial"/>
              <a:cs typeface="Arial"/>
              <a:sym typeface="Arial"/>
            </a:endParaRPr>
          </a:p>
          <a:p>
            <a:pPr marL="457200" lvl="0" indent="-298450" algn="l" rtl="0">
              <a:lnSpc>
                <a:spcPct val="107916"/>
              </a:lnSpc>
              <a:spcBef>
                <a:spcPts val="0"/>
              </a:spcBef>
              <a:spcAft>
                <a:spcPts val="0"/>
              </a:spcAft>
              <a:buClr>
                <a:schemeClr val="dk1"/>
              </a:buClr>
              <a:buSzPts val="1100"/>
              <a:buChar char="•"/>
            </a:pPr>
            <a:r>
              <a:rPr lang="en-US" sz="1100">
                <a:latin typeface="Arial"/>
                <a:ea typeface="Arial"/>
                <a:cs typeface="Arial"/>
                <a:sym typeface="Arial"/>
              </a:rPr>
              <a:t>Workers Unions</a:t>
            </a:r>
            <a:endParaRPr sz="1100">
              <a:latin typeface="Arial"/>
              <a:ea typeface="Arial"/>
              <a:cs typeface="Arial"/>
              <a:sym typeface="Arial"/>
            </a:endParaRPr>
          </a:p>
          <a:p>
            <a:pPr marL="457200" lvl="0" indent="0" algn="l" rtl="0">
              <a:lnSpc>
                <a:spcPct val="107916"/>
              </a:lnSpc>
              <a:spcBef>
                <a:spcPts val="0"/>
              </a:spcBef>
              <a:spcAft>
                <a:spcPts val="0"/>
              </a:spcAft>
              <a:buClr>
                <a:schemeClr val="dk1"/>
              </a:buClr>
              <a:buSzPts val="1100"/>
              <a:buFont typeface="Arial"/>
              <a:buNone/>
            </a:pPr>
            <a:endParaRPr sz="1100">
              <a:latin typeface="Arial"/>
              <a:ea typeface="Arial"/>
              <a:cs typeface="Arial"/>
              <a:sym typeface="Arial"/>
            </a:endParaRPr>
          </a:p>
          <a:p>
            <a:pPr marL="0" lvl="0" indent="0" algn="l" rtl="0">
              <a:lnSpc>
                <a:spcPct val="107916"/>
              </a:lnSpc>
              <a:spcBef>
                <a:spcPts val="0"/>
              </a:spcBef>
              <a:spcAft>
                <a:spcPts val="0"/>
              </a:spcAft>
              <a:buClr>
                <a:schemeClr val="dk1"/>
              </a:buClr>
              <a:buSzPts val="1100"/>
              <a:buFont typeface="Arial"/>
              <a:buNone/>
            </a:pPr>
            <a:r>
              <a:rPr lang="en-US" sz="1100">
                <a:latin typeface="Arial"/>
                <a:ea typeface="Arial"/>
                <a:cs typeface="Arial"/>
                <a:sym typeface="Arial"/>
              </a:rPr>
              <a:t>Do not limit discussions on to Certification team. </a:t>
            </a:r>
            <a:endParaRPr sz="1100">
              <a:latin typeface="Arial"/>
              <a:ea typeface="Arial"/>
              <a:cs typeface="Arial"/>
              <a:sym typeface="Arial"/>
            </a:endParaRPr>
          </a:p>
          <a:p>
            <a:pPr marL="0" lvl="0" indent="0" algn="l" rtl="0">
              <a:lnSpc>
                <a:spcPct val="107916"/>
              </a:lnSpc>
              <a:spcBef>
                <a:spcPts val="800"/>
              </a:spcBef>
              <a:spcAft>
                <a:spcPts val="0"/>
              </a:spcAft>
              <a:buClr>
                <a:schemeClr val="dk1"/>
              </a:buClr>
              <a:buSzPts val="1100"/>
              <a:buFont typeface="Arial"/>
              <a:buNone/>
            </a:pPr>
            <a:r>
              <a:rPr lang="en-US" sz="1100">
                <a:latin typeface="Arial"/>
                <a:ea typeface="Arial"/>
                <a:cs typeface="Arial"/>
                <a:sym typeface="Arial"/>
              </a:rPr>
              <a:t>Read the Employment contracts in detail (annual leave, salaries, dismissal conditions, etc.). Review the calculation of overtime payments.</a:t>
            </a:r>
            <a:endParaRPr sz="1100">
              <a:latin typeface="Arial"/>
              <a:ea typeface="Arial"/>
              <a:cs typeface="Arial"/>
              <a:sym typeface="Arial"/>
            </a:endParaRPr>
          </a:p>
          <a:p>
            <a:pPr marL="0" lvl="0" indent="0" algn="l" rtl="0">
              <a:lnSpc>
                <a:spcPct val="107916"/>
              </a:lnSpc>
              <a:spcBef>
                <a:spcPts val="800"/>
              </a:spcBef>
              <a:spcAft>
                <a:spcPts val="0"/>
              </a:spcAft>
              <a:buClr>
                <a:schemeClr val="dk1"/>
              </a:buClr>
              <a:buSzPts val="1100"/>
              <a:buFont typeface="Arial"/>
              <a:buNone/>
            </a:pPr>
            <a:r>
              <a:rPr lang="en-US" sz="1100">
                <a:latin typeface="Arial"/>
                <a:ea typeface="Arial"/>
                <a:cs typeface="Arial"/>
                <a:sym typeface="Arial"/>
              </a:rPr>
              <a:t>FCL = Freedom of Association and Collective Bargaining</a:t>
            </a:r>
            <a:endParaRPr sz="1100">
              <a:latin typeface="Arial"/>
              <a:ea typeface="Arial"/>
              <a:cs typeface="Arial"/>
              <a:sym typeface="Arial"/>
            </a:endParaRPr>
          </a:p>
          <a:p>
            <a:pPr marL="0" lvl="0" indent="0" algn="l" rtl="0">
              <a:lnSpc>
                <a:spcPct val="107916"/>
              </a:lnSpc>
              <a:spcBef>
                <a:spcPts val="800"/>
              </a:spcBef>
              <a:spcAft>
                <a:spcPts val="0"/>
              </a:spcAft>
              <a:buClr>
                <a:schemeClr val="dk1"/>
              </a:buClr>
              <a:buSzPts val="1100"/>
              <a:buFont typeface="Arial"/>
              <a:buNone/>
            </a:pPr>
            <a:endParaRPr sz="1100">
              <a:latin typeface="Arial"/>
              <a:ea typeface="Arial"/>
              <a:cs typeface="Arial"/>
              <a:sym typeface="Arial"/>
            </a:endParaRPr>
          </a:p>
          <a:p>
            <a:pPr marL="0" lvl="0" indent="0" algn="l" rtl="0">
              <a:lnSpc>
                <a:spcPct val="107000"/>
              </a:lnSpc>
              <a:spcBef>
                <a:spcPts val="800"/>
              </a:spcBef>
              <a:spcAft>
                <a:spcPts val="0"/>
              </a:spcAft>
              <a:buNone/>
            </a:pPr>
            <a:endParaRPr/>
          </a:p>
        </p:txBody>
      </p:sp>
      <p:sp>
        <p:nvSpPr>
          <p:cNvPr id="311" name="Google Shape;311;p11: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11</a:t>
            </a:fld>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6"/>
        <p:cNvGrpSpPr/>
        <p:nvPr/>
      </p:nvGrpSpPr>
      <p:grpSpPr>
        <a:xfrm>
          <a:off x="0" y="0"/>
          <a:ext cx="0" cy="0"/>
          <a:chOff x="0" y="0"/>
          <a:chExt cx="0" cy="0"/>
        </a:xfrm>
      </p:grpSpPr>
      <p:sp>
        <p:nvSpPr>
          <p:cNvPr id="317" name="Google Shape;317;p1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18" name="Google Shape;318;p1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just" rtl="0">
              <a:lnSpc>
                <a:spcPct val="107916"/>
              </a:lnSpc>
              <a:spcBef>
                <a:spcPts val="0"/>
              </a:spcBef>
              <a:spcAft>
                <a:spcPts val="0"/>
              </a:spcAft>
              <a:buClr>
                <a:schemeClr val="dk1"/>
              </a:buClr>
              <a:buSzPts val="1100"/>
              <a:buFont typeface="Arial"/>
              <a:buNone/>
            </a:pPr>
            <a:r>
              <a:rPr lang="en-US" sz="1100">
                <a:latin typeface="Arial"/>
                <a:ea typeface="Arial"/>
                <a:cs typeface="Arial"/>
                <a:sym typeface="Arial"/>
              </a:rPr>
              <a:t>The legal context (whether OT has to be paid extra in a country based on national law) is left open on purpose, so that trainees find out / discuss amongst themselves.</a:t>
            </a:r>
            <a:endParaRPr sz="1100">
              <a:latin typeface="Arial"/>
              <a:ea typeface="Arial"/>
              <a:cs typeface="Arial"/>
              <a:sym typeface="Arial"/>
            </a:endParaRPr>
          </a:p>
          <a:p>
            <a:pPr marL="0" lvl="0" indent="0" algn="just" rtl="0">
              <a:lnSpc>
                <a:spcPct val="107916"/>
              </a:lnSpc>
              <a:spcBef>
                <a:spcPts val="800"/>
              </a:spcBef>
              <a:spcAft>
                <a:spcPts val="0"/>
              </a:spcAft>
              <a:buClr>
                <a:schemeClr val="dk1"/>
              </a:buClr>
              <a:buSzPts val="1100"/>
              <a:buFont typeface="Arial"/>
              <a:buNone/>
            </a:pPr>
            <a:r>
              <a:rPr lang="en-US" sz="1100">
                <a:latin typeface="Arial"/>
                <a:ea typeface="Arial"/>
                <a:cs typeface="Arial"/>
                <a:sym typeface="Arial"/>
              </a:rPr>
              <a:t>In some countries, overtime is paid at different % based on type of overtime. E.g. public holidays are paid at 200% of the salary. If daily pay is 100 USD, then a worker who works on public holiday gets 200 USD for that day of work. </a:t>
            </a:r>
            <a:endParaRPr sz="1100">
              <a:latin typeface="Arial"/>
              <a:ea typeface="Arial"/>
              <a:cs typeface="Arial"/>
              <a:sym typeface="Arial"/>
            </a:endParaRPr>
          </a:p>
          <a:p>
            <a:pPr marL="0" lvl="0" indent="0" algn="l" rtl="0">
              <a:lnSpc>
                <a:spcPct val="107916"/>
              </a:lnSpc>
              <a:spcBef>
                <a:spcPts val="800"/>
              </a:spcBef>
              <a:spcAft>
                <a:spcPts val="0"/>
              </a:spcAft>
              <a:buClr>
                <a:schemeClr val="dk1"/>
              </a:buClr>
              <a:buSzPts val="1100"/>
              <a:buFont typeface="Arial"/>
              <a:buNone/>
            </a:pPr>
            <a:endParaRPr sz="1100">
              <a:latin typeface="Arial"/>
              <a:ea typeface="Arial"/>
              <a:cs typeface="Arial"/>
              <a:sym typeface="Arial"/>
            </a:endParaRPr>
          </a:p>
          <a:p>
            <a:pPr marL="0" lvl="0" indent="0" algn="l" rtl="0">
              <a:spcBef>
                <a:spcPts val="800"/>
              </a:spcBef>
              <a:spcAft>
                <a:spcPts val="0"/>
              </a:spcAft>
              <a:buNone/>
            </a:pPr>
            <a:endParaRPr/>
          </a:p>
        </p:txBody>
      </p:sp>
      <p:sp>
        <p:nvSpPr>
          <p:cNvPr id="319" name="Google Shape;319;p12: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Calibri"/>
              <a:buNone/>
            </a:pPr>
            <a:fld id="{00000000-1234-1234-1234-123412341234}" type="slidenum">
              <a:rPr lang="en-US" sz="1200" b="0" i="0" u="none" strike="noStrike" cap="none">
                <a:solidFill>
                  <a:srgbClr val="000000"/>
                </a:solidFill>
                <a:latin typeface="Calibri"/>
                <a:ea typeface="Calibri"/>
                <a:cs typeface="Calibri"/>
                <a:sym typeface="Calibri"/>
              </a:rPr>
              <a:t>12</a:t>
            </a:fld>
            <a:endParaRPr sz="1200" b="0" i="0" u="none" strike="noStrike" cap="none">
              <a:solidFill>
                <a:srgbClr val="000000"/>
              </a:solidFill>
              <a:latin typeface="Calibri"/>
              <a:ea typeface="Calibri"/>
              <a:cs typeface="Calibri"/>
              <a:sym typeface="Calibri"/>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5"/>
        <p:cNvGrpSpPr/>
        <p:nvPr/>
      </p:nvGrpSpPr>
      <p:grpSpPr>
        <a:xfrm>
          <a:off x="0" y="0"/>
          <a:ext cx="0" cy="0"/>
          <a:chOff x="0" y="0"/>
          <a:chExt cx="0" cy="0"/>
        </a:xfrm>
      </p:grpSpPr>
      <p:sp>
        <p:nvSpPr>
          <p:cNvPr id="326" name="Google Shape;326;p1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27" name="Google Shape;327;p1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7916"/>
              </a:lnSpc>
              <a:spcBef>
                <a:spcPts val="0"/>
              </a:spcBef>
              <a:spcAft>
                <a:spcPts val="0"/>
              </a:spcAft>
              <a:buClr>
                <a:schemeClr val="dk1"/>
              </a:buClr>
              <a:buSzPts val="1100"/>
              <a:buFont typeface="Arial"/>
              <a:buNone/>
            </a:pPr>
            <a:r>
              <a:rPr lang="en-US" sz="1100">
                <a:latin typeface="Arial"/>
                <a:ea typeface="Arial"/>
                <a:cs typeface="Arial"/>
                <a:sym typeface="Arial"/>
              </a:rPr>
              <a:t>In some countries, overtime is paid at different % based on type of overtime. E.g. public holidays are paid at 200% of the salary. If daily pay is 100 USD, then a worker who works on public holiday gets 200 USD for that day of work</a:t>
            </a:r>
            <a:r>
              <a:rPr lang="en-US" sz="1100" b="1">
                <a:latin typeface="Arial"/>
                <a:ea typeface="Arial"/>
                <a:cs typeface="Arial"/>
                <a:sym typeface="Arial"/>
              </a:rPr>
              <a:t>. </a:t>
            </a:r>
            <a:endParaRPr sz="1100" b="1">
              <a:latin typeface="Arial"/>
              <a:ea typeface="Arial"/>
              <a:cs typeface="Arial"/>
              <a:sym typeface="Arial"/>
            </a:endParaRPr>
          </a:p>
          <a:p>
            <a:pPr marL="0" lvl="0" indent="0" algn="l" rtl="0">
              <a:lnSpc>
                <a:spcPct val="107916"/>
              </a:lnSpc>
              <a:spcBef>
                <a:spcPts val="800"/>
              </a:spcBef>
              <a:spcAft>
                <a:spcPts val="0"/>
              </a:spcAft>
              <a:buClr>
                <a:schemeClr val="dk1"/>
              </a:buClr>
              <a:buSzPts val="1100"/>
              <a:buFont typeface="Arial"/>
              <a:buNone/>
            </a:pPr>
            <a:r>
              <a:rPr lang="en-US" sz="1100">
                <a:latin typeface="Arial"/>
                <a:ea typeface="Arial"/>
                <a:cs typeface="Arial"/>
                <a:sym typeface="Arial"/>
              </a:rPr>
              <a:t>NC against Requirement: FSC-STD-40-004: clause 7.1 : the CH did not comply with the national law.</a:t>
            </a:r>
            <a:endParaRPr sz="1100">
              <a:latin typeface="Arial"/>
              <a:ea typeface="Arial"/>
              <a:cs typeface="Arial"/>
              <a:sym typeface="Arial"/>
            </a:endParaRPr>
          </a:p>
          <a:p>
            <a:pPr marL="0" lvl="0" indent="0" algn="l" rtl="0">
              <a:spcBef>
                <a:spcPts val="800"/>
              </a:spcBef>
              <a:spcAft>
                <a:spcPts val="0"/>
              </a:spcAft>
              <a:buNone/>
            </a:pPr>
            <a:endParaRPr/>
          </a:p>
        </p:txBody>
      </p:sp>
      <p:sp>
        <p:nvSpPr>
          <p:cNvPr id="328" name="Google Shape;328;p13: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Calibri"/>
              <a:buNone/>
            </a:pPr>
            <a:fld id="{00000000-1234-1234-1234-123412341234}" type="slidenum">
              <a:rPr lang="en-US" sz="1200" b="0" i="0" u="none" strike="noStrike" cap="none">
                <a:solidFill>
                  <a:srgbClr val="000000"/>
                </a:solidFill>
                <a:latin typeface="Calibri"/>
                <a:ea typeface="Calibri"/>
                <a:cs typeface="Calibri"/>
                <a:sym typeface="Calibri"/>
              </a:rPr>
              <a:t>13</a:t>
            </a:fld>
            <a:endParaRPr sz="1200" b="0" i="0" u="none" strike="noStrike" cap="none">
              <a:solidFill>
                <a:srgbClr val="000000"/>
              </a:solidFill>
              <a:latin typeface="Calibri"/>
              <a:ea typeface="Calibri"/>
              <a:cs typeface="Calibri"/>
              <a:sym typeface="Calibri"/>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4"/>
        <p:cNvGrpSpPr/>
        <p:nvPr/>
      </p:nvGrpSpPr>
      <p:grpSpPr>
        <a:xfrm>
          <a:off x="0" y="0"/>
          <a:ext cx="0" cy="0"/>
          <a:chOff x="0" y="0"/>
          <a:chExt cx="0" cy="0"/>
        </a:xfrm>
      </p:grpSpPr>
      <p:sp>
        <p:nvSpPr>
          <p:cNvPr id="335" name="Google Shape;335;p1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36" name="Google Shape;336;p1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7916"/>
              </a:lnSpc>
              <a:spcBef>
                <a:spcPts val="0"/>
              </a:spcBef>
              <a:spcAft>
                <a:spcPts val="0"/>
              </a:spcAft>
              <a:buClr>
                <a:schemeClr val="dk1"/>
              </a:buClr>
              <a:buSzPts val="1100"/>
              <a:buFont typeface="Arial"/>
              <a:buNone/>
            </a:pPr>
            <a:r>
              <a:rPr lang="en-US" sz="1100">
                <a:latin typeface="Arial"/>
                <a:ea typeface="Arial"/>
                <a:cs typeface="Arial"/>
                <a:sym typeface="Arial"/>
              </a:rPr>
              <a:t>Ideally it would be good to talk to all these departments, but it won’t always be possible. The key is to ensure that the right person provides the right information on conformance. </a:t>
            </a:r>
            <a:endParaRPr sz="1100">
              <a:latin typeface="Arial"/>
              <a:ea typeface="Arial"/>
              <a:cs typeface="Arial"/>
              <a:sym typeface="Arial"/>
            </a:endParaRPr>
          </a:p>
          <a:p>
            <a:pPr marL="0" lvl="0" indent="0" algn="l" rtl="0">
              <a:lnSpc>
                <a:spcPct val="107916"/>
              </a:lnSpc>
              <a:spcBef>
                <a:spcPts val="800"/>
              </a:spcBef>
              <a:spcAft>
                <a:spcPts val="0"/>
              </a:spcAft>
              <a:buClr>
                <a:schemeClr val="dk1"/>
              </a:buClr>
              <a:buSzPts val="1100"/>
              <a:buFont typeface="Arial"/>
              <a:buNone/>
            </a:pPr>
            <a:r>
              <a:rPr lang="en-US" sz="1100" b="1">
                <a:latin typeface="Arial"/>
                <a:ea typeface="Arial"/>
                <a:cs typeface="Arial"/>
                <a:sym typeface="Arial"/>
              </a:rPr>
              <a:t>Documents</a:t>
            </a:r>
            <a:endParaRPr sz="1100" b="1">
              <a:latin typeface="Arial"/>
              <a:ea typeface="Arial"/>
              <a:cs typeface="Arial"/>
              <a:sym typeface="Arial"/>
            </a:endParaRPr>
          </a:p>
          <a:p>
            <a:pPr marL="457200" lvl="0" indent="-298450" algn="l" rtl="0">
              <a:lnSpc>
                <a:spcPct val="107916"/>
              </a:lnSpc>
              <a:spcBef>
                <a:spcPts val="800"/>
              </a:spcBef>
              <a:spcAft>
                <a:spcPts val="0"/>
              </a:spcAft>
              <a:buClr>
                <a:schemeClr val="dk1"/>
              </a:buClr>
              <a:buSzPts val="1100"/>
              <a:buChar char="•"/>
            </a:pPr>
            <a:r>
              <a:rPr lang="en-US" sz="1100">
                <a:latin typeface="Arial"/>
                <a:ea typeface="Arial"/>
                <a:cs typeface="Arial"/>
                <a:sym typeface="Arial"/>
              </a:rPr>
              <a:t>Policies</a:t>
            </a:r>
            <a:endParaRPr sz="1100">
              <a:latin typeface="Arial"/>
              <a:ea typeface="Arial"/>
              <a:cs typeface="Arial"/>
              <a:sym typeface="Arial"/>
            </a:endParaRPr>
          </a:p>
          <a:p>
            <a:pPr marL="457200" lvl="0" indent="-298450" algn="l" rtl="0">
              <a:lnSpc>
                <a:spcPct val="107916"/>
              </a:lnSpc>
              <a:spcBef>
                <a:spcPts val="0"/>
              </a:spcBef>
              <a:spcAft>
                <a:spcPts val="0"/>
              </a:spcAft>
              <a:buClr>
                <a:schemeClr val="dk1"/>
              </a:buClr>
              <a:buSzPts val="1100"/>
              <a:buChar char="•"/>
            </a:pPr>
            <a:r>
              <a:rPr lang="en-US" sz="1100">
                <a:latin typeface="Arial"/>
                <a:ea typeface="Arial"/>
                <a:cs typeface="Arial"/>
                <a:sym typeface="Arial"/>
              </a:rPr>
              <a:t>Diversity in workers</a:t>
            </a:r>
            <a:endParaRPr sz="1100">
              <a:latin typeface="Arial"/>
              <a:ea typeface="Arial"/>
              <a:cs typeface="Arial"/>
              <a:sym typeface="Arial"/>
            </a:endParaRPr>
          </a:p>
          <a:p>
            <a:pPr marL="457200" lvl="0" indent="-298450" algn="l" rtl="0">
              <a:lnSpc>
                <a:spcPct val="107916"/>
              </a:lnSpc>
              <a:spcBef>
                <a:spcPts val="0"/>
              </a:spcBef>
              <a:spcAft>
                <a:spcPts val="0"/>
              </a:spcAft>
              <a:buClr>
                <a:schemeClr val="dk1"/>
              </a:buClr>
              <a:buSzPts val="1100"/>
              <a:buChar char="•"/>
            </a:pPr>
            <a:r>
              <a:rPr lang="en-US" sz="1100">
                <a:latin typeface="Arial"/>
                <a:ea typeface="Arial"/>
                <a:cs typeface="Arial"/>
                <a:sym typeface="Arial"/>
              </a:rPr>
              <a:t>Employee registers/directory/ Payroll</a:t>
            </a:r>
            <a:endParaRPr sz="1100">
              <a:latin typeface="Arial"/>
              <a:ea typeface="Arial"/>
              <a:cs typeface="Arial"/>
              <a:sym typeface="Arial"/>
            </a:endParaRPr>
          </a:p>
          <a:p>
            <a:pPr marL="457200" lvl="0" indent="-298450" algn="l" rtl="0">
              <a:lnSpc>
                <a:spcPct val="107916"/>
              </a:lnSpc>
              <a:spcBef>
                <a:spcPts val="0"/>
              </a:spcBef>
              <a:spcAft>
                <a:spcPts val="0"/>
              </a:spcAft>
              <a:buClr>
                <a:schemeClr val="dk1"/>
              </a:buClr>
              <a:buSzPts val="1100"/>
              <a:buChar char="•"/>
            </a:pPr>
            <a:r>
              <a:rPr lang="en-US" sz="1100">
                <a:latin typeface="Arial"/>
                <a:ea typeface="Arial"/>
                <a:cs typeface="Arial"/>
                <a:sym typeface="Arial"/>
              </a:rPr>
              <a:t>CH Vacancy/Job ads</a:t>
            </a:r>
            <a:endParaRPr sz="1100">
              <a:latin typeface="Arial"/>
              <a:ea typeface="Arial"/>
              <a:cs typeface="Arial"/>
              <a:sym typeface="Arial"/>
            </a:endParaRPr>
          </a:p>
          <a:p>
            <a:pPr marL="457200" lvl="0" indent="-298450" algn="l" rtl="0">
              <a:lnSpc>
                <a:spcPct val="107916"/>
              </a:lnSpc>
              <a:spcBef>
                <a:spcPts val="0"/>
              </a:spcBef>
              <a:spcAft>
                <a:spcPts val="0"/>
              </a:spcAft>
              <a:buClr>
                <a:schemeClr val="dk1"/>
              </a:buClr>
              <a:buSzPts val="1100"/>
              <a:buChar char="•"/>
            </a:pPr>
            <a:r>
              <a:rPr lang="en-US" sz="1100">
                <a:latin typeface="Arial"/>
                <a:ea typeface="Arial"/>
                <a:cs typeface="Arial"/>
                <a:sym typeface="Arial"/>
              </a:rPr>
              <a:t>Compare payslips of workers in same positions</a:t>
            </a:r>
            <a:endParaRPr sz="1100">
              <a:latin typeface="Arial"/>
              <a:ea typeface="Arial"/>
              <a:cs typeface="Arial"/>
              <a:sym typeface="Arial"/>
            </a:endParaRPr>
          </a:p>
          <a:p>
            <a:pPr marL="457200" lvl="0" indent="-298450" algn="l" rtl="0">
              <a:lnSpc>
                <a:spcPct val="107916"/>
              </a:lnSpc>
              <a:spcBef>
                <a:spcPts val="0"/>
              </a:spcBef>
              <a:spcAft>
                <a:spcPts val="0"/>
              </a:spcAft>
              <a:buClr>
                <a:schemeClr val="dk1"/>
              </a:buClr>
              <a:buSzPts val="1100"/>
              <a:buChar char="•"/>
            </a:pPr>
            <a:r>
              <a:rPr lang="en-US" sz="1100">
                <a:latin typeface="Arial"/>
                <a:ea typeface="Arial"/>
                <a:cs typeface="Arial"/>
                <a:sym typeface="Arial"/>
              </a:rPr>
              <a:t>Promotions and Recruitments </a:t>
            </a:r>
            <a:endParaRPr sz="1100">
              <a:latin typeface="Arial"/>
              <a:ea typeface="Arial"/>
              <a:cs typeface="Arial"/>
              <a:sym typeface="Arial"/>
            </a:endParaRPr>
          </a:p>
          <a:p>
            <a:pPr marL="457200" lvl="0" indent="-298450" algn="l" rtl="0">
              <a:lnSpc>
                <a:spcPct val="107916"/>
              </a:lnSpc>
              <a:spcBef>
                <a:spcPts val="0"/>
              </a:spcBef>
              <a:spcAft>
                <a:spcPts val="0"/>
              </a:spcAft>
              <a:buClr>
                <a:schemeClr val="dk1"/>
              </a:buClr>
              <a:buSzPts val="1100"/>
              <a:buChar char="•"/>
            </a:pPr>
            <a:r>
              <a:rPr lang="en-US" sz="1100">
                <a:latin typeface="Arial"/>
                <a:ea typeface="Arial"/>
                <a:cs typeface="Arial"/>
                <a:sym typeface="Arial"/>
              </a:rPr>
              <a:t>Grievance records</a:t>
            </a:r>
            <a:endParaRPr sz="1100">
              <a:latin typeface="Arial"/>
              <a:ea typeface="Arial"/>
              <a:cs typeface="Arial"/>
              <a:sym typeface="Arial"/>
            </a:endParaRPr>
          </a:p>
          <a:p>
            <a:pPr marL="0" lvl="0" indent="0" algn="l" rtl="0">
              <a:lnSpc>
                <a:spcPct val="107916"/>
              </a:lnSpc>
              <a:spcBef>
                <a:spcPts val="0"/>
              </a:spcBef>
              <a:spcAft>
                <a:spcPts val="0"/>
              </a:spcAft>
              <a:buClr>
                <a:schemeClr val="dk1"/>
              </a:buClr>
              <a:buSzPts val="1100"/>
              <a:buFont typeface="Arial"/>
              <a:buNone/>
            </a:pPr>
            <a:endParaRPr sz="1100" b="1">
              <a:latin typeface="Arial"/>
              <a:ea typeface="Arial"/>
              <a:cs typeface="Arial"/>
              <a:sym typeface="Arial"/>
            </a:endParaRPr>
          </a:p>
          <a:p>
            <a:pPr marL="0" lvl="0" indent="0" algn="l" rtl="0">
              <a:lnSpc>
                <a:spcPct val="107916"/>
              </a:lnSpc>
              <a:spcBef>
                <a:spcPts val="800"/>
              </a:spcBef>
              <a:spcAft>
                <a:spcPts val="0"/>
              </a:spcAft>
              <a:buClr>
                <a:schemeClr val="dk1"/>
              </a:buClr>
              <a:buSzPts val="1100"/>
              <a:buFont typeface="Arial"/>
              <a:buNone/>
            </a:pPr>
            <a:r>
              <a:rPr lang="en-US" sz="1100" b="1">
                <a:latin typeface="Arial"/>
                <a:ea typeface="Arial"/>
                <a:cs typeface="Arial"/>
                <a:sym typeface="Arial"/>
              </a:rPr>
              <a:t>Who to Talk to</a:t>
            </a:r>
            <a:endParaRPr sz="1100" b="1">
              <a:latin typeface="Arial"/>
              <a:ea typeface="Arial"/>
              <a:cs typeface="Arial"/>
              <a:sym typeface="Arial"/>
            </a:endParaRPr>
          </a:p>
          <a:p>
            <a:pPr marL="457200" lvl="0" indent="-298450" algn="l" rtl="0">
              <a:lnSpc>
                <a:spcPct val="107916"/>
              </a:lnSpc>
              <a:spcBef>
                <a:spcPts val="800"/>
              </a:spcBef>
              <a:spcAft>
                <a:spcPts val="0"/>
              </a:spcAft>
              <a:buClr>
                <a:schemeClr val="dk1"/>
              </a:buClr>
              <a:buSzPts val="1100"/>
              <a:buChar char="•"/>
            </a:pPr>
            <a:r>
              <a:rPr lang="en-US" sz="1100">
                <a:latin typeface="Arial"/>
                <a:ea typeface="Arial"/>
                <a:cs typeface="Arial"/>
                <a:sym typeface="Arial"/>
              </a:rPr>
              <a:t>Workers Representatives</a:t>
            </a:r>
            <a:endParaRPr sz="1100">
              <a:latin typeface="Arial"/>
              <a:ea typeface="Arial"/>
              <a:cs typeface="Arial"/>
              <a:sym typeface="Arial"/>
            </a:endParaRPr>
          </a:p>
          <a:p>
            <a:pPr marL="457200" lvl="0" indent="-298450" algn="l" rtl="0">
              <a:lnSpc>
                <a:spcPct val="107916"/>
              </a:lnSpc>
              <a:spcBef>
                <a:spcPts val="0"/>
              </a:spcBef>
              <a:spcAft>
                <a:spcPts val="0"/>
              </a:spcAft>
              <a:buClr>
                <a:schemeClr val="dk1"/>
              </a:buClr>
              <a:buSzPts val="1100"/>
              <a:buChar char="•"/>
            </a:pPr>
            <a:r>
              <a:rPr lang="en-US" sz="1100">
                <a:latin typeface="Arial"/>
                <a:ea typeface="Arial"/>
                <a:cs typeface="Arial"/>
                <a:sym typeface="Arial"/>
              </a:rPr>
              <a:t>HR Department</a:t>
            </a:r>
            <a:endParaRPr sz="1100">
              <a:latin typeface="Arial"/>
              <a:ea typeface="Arial"/>
              <a:cs typeface="Arial"/>
              <a:sym typeface="Arial"/>
            </a:endParaRPr>
          </a:p>
          <a:p>
            <a:pPr marL="457200" lvl="0" indent="-298450" algn="l" rtl="0">
              <a:lnSpc>
                <a:spcPct val="107916"/>
              </a:lnSpc>
              <a:spcBef>
                <a:spcPts val="0"/>
              </a:spcBef>
              <a:spcAft>
                <a:spcPts val="0"/>
              </a:spcAft>
              <a:buClr>
                <a:schemeClr val="dk1"/>
              </a:buClr>
              <a:buSzPts val="1100"/>
              <a:buChar char="•"/>
            </a:pPr>
            <a:r>
              <a:rPr lang="en-US" sz="1100">
                <a:latin typeface="Arial"/>
                <a:ea typeface="Arial"/>
                <a:cs typeface="Arial"/>
                <a:sym typeface="Arial"/>
              </a:rPr>
              <a:t>Legal Department</a:t>
            </a:r>
            <a:endParaRPr sz="1100">
              <a:latin typeface="Arial"/>
              <a:ea typeface="Arial"/>
              <a:cs typeface="Arial"/>
              <a:sym typeface="Arial"/>
            </a:endParaRPr>
          </a:p>
          <a:p>
            <a:pPr marL="457200" lvl="0" indent="-298450" algn="l" rtl="0">
              <a:lnSpc>
                <a:spcPct val="107916"/>
              </a:lnSpc>
              <a:spcBef>
                <a:spcPts val="0"/>
              </a:spcBef>
              <a:spcAft>
                <a:spcPts val="0"/>
              </a:spcAft>
              <a:buClr>
                <a:schemeClr val="dk1"/>
              </a:buClr>
              <a:buSzPts val="1100"/>
              <a:buChar char="•"/>
            </a:pPr>
            <a:r>
              <a:rPr lang="en-US" sz="1100">
                <a:latin typeface="Arial"/>
                <a:ea typeface="Arial"/>
                <a:cs typeface="Arial"/>
                <a:sym typeface="Arial"/>
              </a:rPr>
              <a:t>Workers</a:t>
            </a:r>
            <a:endParaRPr sz="1100">
              <a:latin typeface="Arial"/>
              <a:ea typeface="Arial"/>
              <a:cs typeface="Arial"/>
              <a:sym typeface="Arial"/>
            </a:endParaRPr>
          </a:p>
          <a:p>
            <a:pPr marL="457200" lvl="0" indent="-298450" algn="l" rtl="0">
              <a:lnSpc>
                <a:spcPct val="107916"/>
              </a:lnSpc>
              <a:spcBef>
                <a:spcPts val="0"/>
              </a:spcBef>
              <a:spcAft>
                <a:spcPts val="0"/>
              </a:spcAft>
              <a:buClr>
                <a:schemeClr val="dk1"/>
              </a:buClr>
              <a:buSzPts val="1100"/>
              <a:buChar char="•"/>
            </a:pPr>
            <a:r>
              <a:rPr lang="en-US" sz="1100">
                <a:latin typeface="Arial"/>
                <a:ea typeface="Arial"/>
                <a:cs typeface="Arial"/>
                <a:sym typeface="Arial"/>
              </a:rPr>
              <a:t>Payroll department</a:t>
            </a:r>
            <a:endParaRPr sz="1100">
              <a:latin typeface="Arial"/>
              <a:ea typeface="Arial"/>
              <a:cs typeface="Arial"/>
              <a:sym typeface="Arial"/>
            </a:endParaRPr>
          </a:p>
          <a:p>
            <a:pPr marL="457200" lvl="0" indent="-298450" algn="l" rtl="0">
              <a:lnSpc>
                <a:spcPct val="107916"/>
              </a:lnSpc>
              <a:spcBef>
                <a:spcPts val="0"/>
              </a:spcBef>
              <a:spcAft>
                <a:spcPts val="0"/>
              </a:spcAft>
              <a:buClr>
                <a:schemeClr val="dk1"/>
              </a:buClr>
              <a:buSzPts val="1100"/>
              <a:buChar char="•"/>
            </a:pPr>
            <a:r>
              <a:rPr lang="en-US" sz="1100">
                <a:latin typeface="Arial"/>
                <a:ea typeface="Arial"/>
                <a:cs typeface="Arial"/>
                <a:sym typeface="Arial"/>
              </a:rPr>
              <a:t>Top Management</a:t>
            </a:r>
            <a:endParaRPr sz="1100">
              <a:latin typeface="Arial"/>
              <a:ea typeface="Arial"/>
              <a:cs typeface="Arial"/>
              <a:sym typeface="Arial"/>
            </a:endParaRPr>
          </a:p>
          <a:p>
            <a:pPr marL="457200" lvl="0" indent="0" algn="l" rtl="0">
              <a:lnSpc>
                <a:spcPct val="107916"/>
              </a:lnSpc>
              <a:spcBef>
                <a:spcPts val="0"/>
              </a:spcBef>
              <a:spcAft>
                <a:spcPts val="0"/>
              </a:spcAft>
              <a:buClr>
                <a:schemeClr val="dk1"/>
              </a:buClr>
              <a:buSzPts val="1100"/>
              <a:buFont typeface="Arial"/>
              <a:buNone/>
            </a:pPr>
            <a:endParaRPr sz="1100">
              <a:latin typeface="Arial"/>
              <a:ea typeface="Arial"/>
              <a:cs typeface="Arial"/>
              <a:sym typeface="Arial"/>
            </a:endParaRPr>
          </a:p>
          <a:p>
            <a:pPr marL="0" lvl="0" indent="0" algn="l" rtl="0">
              <a:lnSpc>
                <a:spcPct val="107916"/>
              </a:lnSpc>
              <a:spcBef>
                <a:spcPts val="0"/>
              </a:spcBef>
              <a:spcAft>
                <a:spcPts val="0"/>
              </a:spcAft>
              <a:buClr>
                <a:schemeClr val="dk1"/>
              </a:buClr>
              <a:buSzPts val="1100"/>
              <a:buFont typeface="Arial"/>
              <a:buNone/>
            </a:pPr>
            <a:r>
              <a:rPr lang="en-US" sz="1100">
                <a:latin typeface="Arial"/>
                <a:ea typeface="Arial"/>
                <a:cs typeface="Arial"/>
                <a:sym typeface="Arial"/>
              </a:rPr>
              <a:t>Do not limit discussions on to Certification team. </a:t>
            </a:r>
            <a:endParaRPr sz="1100">
              <a:latin typeface="Arial"/>
              <a:ea typeface="Arial"/>
              <a:cs typeface="Arial"/>
              <a:sym typeface="Arial"/>
            </a:endParaRPr>
          </a:p>
          <a:p>
            <a:pPr marL="0" lvl="0" indent="0" algn="l" rtl="0">
              <a:lnSpc>
                <a:spcPct val="107916"/>
              </a:lnSpc>
              <a:spcBef>
                <a:spcPts val="800"/>
              </a:spcBef>
              <a:spcAft>
                <a:spcPts val="0"/>
              </a:spcAft>
              <a:buClr>
                <a:schemeClr val="dk1"/>
              </a:buClr>
              <a:buSzPts val="1100"/>
              <a:buFont typeface="Arial"/>
              <a:buNone/>
            </a:pPr>
            <a:r>
              <a:rPr lang="en-US" sz="1100">
                <a:latin typeface="Arial"/>
                <a:ea typeface="Arial"/>
                <a:cs typeface="Arial"/>
                <a:sym typeface="Arial"/>
              </a:rPr>
              <a:t>Read the Employment contracts in detail (annual leave, salaries, dismissal conditions, etc.). Watch out for things like access to training, promotion, compensation, </a:t>
            </a:r>
            <a:endParaRPr sz="1100">
              <a:latin typeface="Arial"/>
              <a:ea typeface="Arial"/>
              <a:cs typeface="Arial"/>
              <a:sym typeface="Arial"/>
            </a:endParaRPr>
          </a:p>
          <a:p>
            <a:pPr marL="0" lvl="0" indent="0" algn="l" rtl="0">
              <a:lnSpc>
                <a:spcPct val="107916"/>
              </a:lnSpc>
              <a:spcBef>
                <a:spcPts val="800"/>
              </a:spcBef>
              <a:spcAft>
                <a:spcPts val="0"/>
              </a:spcAft>
              <a:buClr>
                <a:schemeClr val="dk1"/>
              </a:buClr>
              <a:buSzPts val="1100"/>
              <a:buFont typeface="Arial"/>
              <a:buNone/>
            </a:pPr>
            <a:endParaRPr sz="1100" b="1">
              <a:latin typeface="Arial"/>
              <a:ea typeface="Arial"/>
              <a:cs typeface="Arial"/>
              <a:sym typeface="Arial"/>
            </a:endParaRPr>
          </a:p>
          <a:p>
            <a:pPr marL="0" lvl="0" indent="0" algn="l" rtl="0">
              <a:spcBef>
                <a:spcPts val="800"/>
              </a:spcBef>
              <a:spcAft>
                <a:spcPts val="0"/>
              </a:spcAft>
              <a:buNone/>
            </a:pPr>
            <a:endParaRPr sz="1800">
              <a:latin typeface="Arial"/>
              <a:ea typeface="Arial"/>
              <a:cs typeface="Arial"/>
              <a:sym typeface="Arial"/>
            </a:endParaRPr>
          </a:p>
        </p:txBody>
      </p:sp>
      <p:sp>
        <p:nvSpPr>
          <p:cNvPr id="337" name="Google Shape;337;p14: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14</a:t>
            </a:fld>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2"/>
        <p:cNvGrpSpPr/>
        <p:nvPr/>
      </p:nvGrpSpPr>
      <p:grpSpPr>
        <a:xfrm>
          <a:off x="0" y="0"/>
          <a:ext cx="0" cy="0"/>
          <a:chOff x="0" y="0"/>
          <a:chExt cx="0" cy="0"/>
        </a:xfrm>
      </p:grpSpPr>
      <p:sp>
        <p:nvSpPr>
          <p:cNvPr id="343" name="Google Shape;343;p1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44" name="Google Shape;344;p1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7916"/>
              </a:lnSpc>
              <a:spcBef>
                <a:spcPts val="0"/>
              </a:spcBef>
              <a:spcAft>
                <a:spcPts val="0"/>
              </a:spcAft>
              <a:buClr>
                <a:schemeClr val="dk1"/>
              </a:buClr>
              <a:buSzPts val="1100"/>
              <a:buFont typeface="Arial"/>
              <a:buNone/>
            </a:pPr>
            <a:r>
              <a:rPr lang="en-US" sz="1100">
                <a:latin typeface="Arial"/>
                <a:ea typeface="Arial"/>
                <a:cs typeface="Arial"/>
                <a:sym typeface="Arial"/>
              </a:rPr>
              <a:t>Discrimination is one of the areas where triangulation is highly needed due to the greyness in the topic. The requirement talks about “practices”. So these are examples of practices that could show discrimination. It is up to the CH to demonstrate that they comply (that there is no discrimination).</a:t>
            </a:r>
            <a:endParaRPr sz="1100">
              <a:latin typeface="Arial"/>
              <a:ea typeface="Arial"/>
              <a:cs typeface="Arial"/>
              <a:sym typeface="Arial"/>
            </a:endParaRPr>
          </a:p>
          <a:p>
            <a:pPr marL="0" lvl="0" indent="0" algn="l" rtl="0">
              <a:spcBef>
                <a:spcPts val="800"/>
              </a:spcBef>
              <a:spcAft>
                <a:spcPts val="0"/>
              </a:spcAft>
              <a:buNone/>
            </a:pPr>
            <a:endParaRPr/>
          </a:p>
        </p:txBody>
      </p:sp>
      <p:sp>
        <p:nvSpPr>
          <p:cNvPr id="345" name="Google Shape;345;p15: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Calibri"/>
              <a:buNone/>
            </a:pPr>
            <a:fld id="{00000000-1234-1234-1234-123412341234}" type="slidenum">
              <a:rPr lang="en-US" sz="1200" b="0" i="0" u="none" strike="noStrike" cap="none">
                <a:solidFill>
                  <a:srgbClr val="000000"/>
                </a:solidFill>
                <a:latin typeface="Calibri"/>
                <a:ea typeface="Calibri"/>
                <a:cs typeface="Calibri"/>
                <a:sym typeface="Calibri"/>
              </a:rPr>
              <a:t>15</a:t>
            </a:fld>
            <a:endParaRPr sz="1200" b="0" i="0" u="none" strike="noStrike" cap="none">
              <a:solidFill>
                <a:srgbClr val="000000"/>
              </a:solidFill>
              <a:latin typeface="Calibri"/>
              <a:ea typeface="Calibri"/>
              <a:cs typeface="Calibri"/>
              <a:sym typeface="Calibri"/>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1"/>
        <p:cNvGrpSpPr/>
        <p:nvPr/>
      </p:nvGrpSpPr>
      <p:grpSpPr>
        <a:xfrm>
          <a:off x="0" y="0"/>
          <a:ext cx="0" cy="0"/>
          <a:chOff x="0" y="0"/>
          <a:chExt cx="0" cy="0"/>
        </a:xfrm>
      </p:grpSpPr>
      <p:sp>
        <p:nvSpPr>
          <p:cNvPr id="352" name="Google Shape;352;p1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53" name="Google Shape;353;p16: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7916"/>
              </a:lnSpc>
              <a:spcBef>
                <a:spcPts val="0"/>
              </a:spcBef>
              <a:spcAft>
                <a:spcPts val="0"/>
              </a:spcAft>
              <a:buClr>
                <a:schemeClr val="dk1"/>
              </a:buClr>
              <a:buSzPts val="1100"/>
              <a:buFont typeface="Arial"/>
              <a:buNone/>
            </a:pPr>
            <a:r>
              <a:rPr lang="en-US" sz="1100">
                <a:latin typeface="Arial"/>
                <a:ea typeface="Arial"/>
                <a:cs typeface="Arial"/>
                <a:sym typeface="Arial"/>
              </a:rPr>
              <a:t>Requirement: FSC-STD-40-004: Clause 7.4.1 : </a:t>
            </a:r>
            <a:r>
              <a:rPr lang="en-US" sz="1100" i="1">
                <a:latin typeface="Arial"/>
                <a:ea typeface="Arial"/>
                <a:cs typeface="Arial"/>
                <a:sym typeface="Arial"/>
              </a:rPr>
              <a:t>Employment and occupation practices are non-discriminatory.</a:t>
            </a:r>
            <a:endParaRPr sz="1100">
              <a:latin typeface="Arial"/>
              <a:ea typeface="Arial"/>
              <a:cs typeface="Arial"/>
              <a:sym typeface="Arial"/>
            </a:endParaRPr>
          </a:p>
          <a:p>
            <a:pPr marL="0" lvl="0" indent="0" algn="l" rtl="0">
              <a:spcBef>
                <a:spcPts val="800"/>
              </a:spcBef>
              <a:spcAft>
                <a:spcPts val="0"/>
              </a:spcAft>
              <a:buNone/>
            </a:pPr>
            <a:endParaRPr/>
          </a:p>
        </p:txBody>
      </p:sp>
      <p:sp>
        <p:nvSpPr>
          <p:cNvPr id="354" name="Google Shape;354;p16: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Calibri"/>
              <a:buNone/>
            </a:pPr>
            <a:fld id="{00000000-1234-1234-1234-123412341234}" type="slidenum">
              <a:rPr lang="en-US" sz="1200" b="0" i="0" u="none" strike="noStrike" cap="none">
                <a:solidFill>
                  <a:srgbClr val="000000"/>
                </a:solidFill>
                <a:latin typeface="Calibri"/>
                <a:ea typeface="Calibri"/>
                <a:cs typeface="Calibri"/>
                <a:sym typeface="Calibri"/>
              </a:rPr>
              <a:t>16</a:t>
            </a:fld>
            <a:endParaRPr sz="1200" b="0" i="0" u="none" strike="noStrike" cap="none">
              <a:solidFill>
                <a:srgbClr val="000000"/>
              </a:solidFill>
              <a:latin typeface="Calibri"/>
              <a:ea typeface="Calibri"/>
              <a:cs typeface="Calibri"/>
              <a:sym typeface="Calibri"/>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9"/>
        <p:cNvGrpSpPr/>
        <p:nvPr/>
      </p:nvGrpSpPr>
      <p:grpSpPr>
        <a:xfrm>
          <a:off x="0" y="0"/>
          <a:ext cx="0" cy="0"/>
          <a:chOff x="0" y="0"/>
          <a:chExt cx="0" cy="0"/>
        </a:xfrm>
      </p:grpSpPr>
      <p:sp>
        <p:nvSpPr>
          <p:cNvPr id="360" name="Google Shape;360;p1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61" name="Google Shape;361;p17: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7916"/>
              </a:lnSpc>
              <a:spcBef>
                <a:spcPts val="0"/>
              </a:spcBef>
              <a:spcAft>
                <a:spcPts val="0"/>
              </a:spcAft>
              <a:buClr>
                <a:schemeClr val="dk1"/>
              </a:buClr>
              <a:buSzPts val="1100"/>
              <a:buFont typeface="Arial"/>
              <a:buNone/>
            </a:pPr>
            <a:r>
              <a:rPr lang="en-US" sz="1100">
                <a:latin typeface="Arial"/>
                <a:ea typeface="Arial"/>
                <a:cs typeface="Arial"/>
                <a:sym typeface="Arial"/>
              </a:rPr>
              <a:t>Ideally it would be good to talk to all these departments, but it won’t always be possible. The key is to ensure that the right person provides the right information on conformance. </a:t>
            </a:r>
            <a:endParaRPr sz="1100">
              <a:latin typeface="Arial"/>
              <a:ea typeface="Arial"/>
              <a:cs typeface="Arial"/>
              <a:sym typeface="Arial"/>
            </a:endParaRPr>
          </a:p>
          <a:p>
            <a:pPr marL="0" lvl="0" indent="0" algn="l" rtl="0">
              <a:lnSpc>
                <a:spcPct val="107916"/>
              </a:lnSpc>
              <a:spcBef>
                <a:spcPts val="800"/>
              </a:spcBef>
              <a:spcAft>
                <a:spcPts val="0"/>
              </a:spcAft>
              <a:buClr>
                <a:schemeClr val="dk1"/>
              </a:buClr>
              <a:buSzPts val="1100"/>
              <a:buFont typeface="Arial"/>
              <a:buNone/>
            </a:pPr>
            <a:r>
              <a:rPr lang="en-US" sz="1100" b="1">
                <a:latin typeface="Arial"/>
                <a:ea typeface="Arial"/>
                <a:cs typeface="Arial"/>
                <a:sym typeface="Arial"/>
              </a:rPr>
              <a:t>Documents</a:t>
            </a:r>
            <a:endParaRPr sz="1100" b="1">
              <a:latin typeface="Arial"/>
              <a:ea typeface="Arial"/>
              <a:cs typeface="Arial"/>
              <a:sym typeface="Arial"/>
            </a:endParaRPr>
          </a:p>
          <a:p>
            <a:pPr marL="457200" lvl="0" indent="-298450" algn="l" rtl="0">
              <a:lnSpc>
                <a:spcPct val="107916"/>
              </a:lnSpc>
              <a:spcBef>
                <a:spcPts val="800"/>
              </a:spcBef>
              <a:spcAft>
                <a:spcPts val="0"/>
              </a:spcAft>
              <a:buClr>
                <a:schemeClr val="dk1"/>
              </a:buClr>
              <a:buSzPts val="1100"/>
              <a:buChar char="•"/>
            </a:pPr>
            <a:r>
              <a:rPr lang="en-US" sz="1100">
                <a:latin typeface="Arial"/>
                <a:ea typeface="Arial"/>
                <a:cs typeface="Arial"/>
                <a:sym typeface="Arial"/>
              </a:rPr>
              <a:t>Policies</a:t>
            </a:r>
            <a:endParaRPr sz="1100">
              <a:latin typeface="Arial"/>
              <a:ea typeface="Arial"/>
              <a:cs typeface="Arial"/>
              <a:sym typeface="Arial"/>
            </a:endParaRPr>
          </a:p>
          <a:p>
            <a:pPr marL="457200" lvl="0" indent="-298450" algn="l" rtl="0">
              <a:lnSpc>
                <a:spcPct val="107916"/>
              </a:lnSpc>
              <a:spcBef>
                <a:spcPts val="0"/>
              </a:spcBef>
              <a:spcAft>
                <a:spcPts val="0"/>
              </a:spcAft>
              <a:buClr>
                <a:schemeClr val="dk1"/>
              </a:buClr>
              <a:buSzPts val="1100"/>
              <a:buChar char="•"/>
            </a:pPr>
            <a:r>
              <a:rPr lang="en-US" sz="1100">
                <a:latin typeface="Arial"/>
                <a:ea typeface="Arial"/>
                <a:cs typeface="Arial"/>
                <a:sym typeface="Arial"/>
              </a:rPr>
              <a:t>CBA (Collective Bargaining Agreements)</a:t>
            </a:r>
            <a:endParaRPr sz="1100">
              <a:latin typeface="Arial"/>
              <a:ea typeface="Arial"/>
              <a:cs typeface="Arial"/>
              <a:sym typeface="Arial"/>
            </a:endParaRPr>
          </a:p>
          <a:p>
            <a:pPr marL="457200" lvl="0" indent="-298450" algn="l" rtl="0">
              <a:lnSpc>
                <a:spcPct val="107916"/>
              </a:lnSpc>
              <a:spcBef>
                <a:spcPts val="0"/>
              </a:spcBef>
              <a:spcAft>
                <a:spcPts val="0"/>
              </a:spcAft>
              <a:buClr>
                <a:schemeClr val="dk1"/>
              </a:buClr>
              <a:buSzPts val="1100"/>
              <a:buChar char="•"/>
            </a:pPr>
            <a:r>
              <a:rPr lang="en-US" sz="1100">
                <a:latin typeface="Arial"/>
                <a:ea typeface="Arial"/>
                <a:cs typeface="Arial"/>
                <a:sym typeface="Arial"/>
              </a:rPr>
              <a:t>ToRs / Duties of Workers Reps</a:t>
            </a:r>
            <a:endParaRPr sz="1100">
              <a:latin typeface="Arial"/>
              <a:ea typeface="Arial"/>
              <a:cs typeface="Arial"/>
              <a:sym typeface="Arial"/>
            </a:endParaRPr>
          </a:p>
          <a:p>
            <a:pPr marL="457200" lvl="0" indent="-298450" algn="l" rtl="0">
              <a:lnSpc>
                <a:spcPct val="107916"/>
              </a:lnSpc>
              <a:spcBef>
                <a:spcPts val="0"/>
              </a:spcBef>
              <a:spcAft>
                <a:spcPts val="0"/>
              </a:spcAft>
              <a:buClr>
                <a:schemeClr val="dk1"/>
              </a:buClr>
              <a:buSzPts val="1100"/>
              <a:buChar char="•"/>
            </a:pPr>
            <a:r>
              <a:rPr lang="en-US" sz="1100">
                <a:latin typeface="Arial"/>
                <a:ea typeface="Arial"/>
                <a:cs typeface="Arial"/>
                <a:sym typeface="Arial"/>
              </a:rPr>
              <a:t>Trade Union ToRs or meeting notes</a:t>
            </a:r>
            <a:endParaRPr sz="1100">
              <a:latin typeface="Arial"/>
              <a:ea typeface="Arial"/>
              <a:cs typeface="Arial"/>
              <a:sym typeface="Arial"/>
            </a:endParaRPr>
          </a:p>
          <a:p>
            <a:pPr marL="457200" lvl="0" indent="-298450" algn="l" rtl="0">
              <a:lnSpc>
                <a:spcPct val="107916"/>
              </a:lnSpc>
              <a:spcBef>
                <a:spcPts val="0"/>
              </a:spcBef>
              <a:spcAft>
                <a:spcPts val="0"/>
              </a:spcAft>
              <a:buClr>
                <a:schemeClr val="dk1"/>
              </a:buClr>
              <a:buSzPts val="1100"/>
              <a:buChar char="•"/>
            </a:pPr>
            <a:r>
              <a:rPr lang="en-US" sz="1100">
                <a:latin typeface="Arial"/>
                <a:ea typeface="Arial"/>
                <a:cs typeface="Arial"/>
                <a:sym typeface="Arial"/>
              </a:rPr>
              <a:t>Worker’s Representative reports</a:t>
            </a:r>
            <a:endParaRPr sz="1100">
              <a:latin typeface="Arial"/>
              <a:ea typeface="Arial"/>
              <a:cs typeface="Arial"/>
              <a:sym typeface="Arial"/>
            </a:endParaRPr>
          </a:p>
          <a:p>
            <a:pPr marL="457200" lvl="0" indent="-298450" algn="l" rtl="0">
              <a:lnSpc>
                <a:spcPct val="107916"/>
              </a:lnSpc>
              <a:spcBef>
                <a:spcPts val="0"/>
              </a:spcBef>
              <a:spcAft>
                <a:spcPts val="0"/>
              </a:spcAft>
              <a:buClr>
                <a:schemeClr val="dk1"/>
              </a:buClr>
              <a:buSzPts val="1100"/>
              <a:buChar char="•"/>
            </a:pPr>
            <a:r>
              <a:rPr lang="en-US" sz="1100">
                <a:latin typeface="Arial"/>
                <a:ea typeface="Arial"/>
                <a:cs typeface="Arial"/>
                <a:sym typeface="Arial"/>
              </a:rPr>
              <a:t>Comms between management and Workers</a:t>
            </a:r>
            <a:endParaRPr sz="1100">
              <a:latin typeface="Arial"/>
              <a:ea typeface="Arial"/>
              <a:cs typeface="Arial"/>
              <a:sym typeface="Arial"/>
            </a:endParaRPr>
          </a:p>
          <a:p>
            <a:pPr marL="457200" lvl="0" indent="-298450" algn="l" rtl="0">
              <a:lnSpc>
                <a:spcPct val="107916"/>
              </a:lnSpc>
              <a:spcBef>
                <a:spcPts val="0"/>
              </a:spcBef>
              <a:spcAft>
                <a:spcPts val="0"/>
              </a:spcAft>
              <a:buClr>
                <a:schemeClr val="dk1"/>
              </a:buClr>
              <a:buSzPts val="1100"/>
              <a:buChar char="•"/>
            </a:pPr>
            <a:r>
              <a:rPr lang="en-US" sz="1100">
                <a:latin typeface="Arial"/>
                <a:ea typeface="Arial"/>
                <a:cs typeface="Arial"/>
                <a:sym typeface="Arial"/>
              </a:rPr>
              <a:t>Complaints records</a:t>
            </a:r>
            <a:endParaRPr sz="1100">
              <a:latin typeface="Arial"/>
              <a:ea typeface="Arial"/>
              <a:cs typeface="Arial"/>
              <a:sym typeface="Arial"/>
            </a:endParaRPr>
          </a:p>
          <a:p>
            <a:pPr marL="457200" lvl="0" indent="-298450" algn="l" rtl="0">
              <a:lnSpc>
                <a:spcPct val="107916"/>
              </a:lnSpc>
              <a:spcBef>
                <a:spcPts val="0"/>
              </a:spcBef>
              <a:spcAft>
                <a:spcPts val="0"/>
              </a:spcAft>
              <a:buClr>
                <a:schemeClr val="dk1"/>
              </a:buClr>
              <a:buSzPts val="1100"/>
              <a:buChar char="•"/>
            </a:pPr>
            <a:r>
              <a:rPr lang="en-US" sz="1100">
                <a:latin typeface="Arial"/>
                <a:ea typeface="Arial"/>
                <a:cs typeface="Arial"/>
                <a:sym typeface="Arial"/>
              </a:rPr>
              <a:t>News articles about strikes</a:t>
            </a:r>
            <a:endParaRPr sz="1100">
              <a:latin typeface="Arial"/>
              <a:ea typeface="Arial"/>
              <a:cs typeface="Arial"/>
              <a:sym typeface="Arial"/>
            </a:endParaRPr>
          </a:p>
          <a:p>
            <a:pPr marL="457200" lvl="0" indent="-298450" algn="l" rtl="0">
              <a:lnSpc>
                <a:spcPct val="107916"/>
              </a:lnSpc>
              <a:spcBef>
                <a:spcPts val="0"/>
              </a:spcBef>
              <a:spcAft>
                <a:spcPts val="0"/>
              </a:spcAft>
              <a:buClr>
                <a:schemeClr val="dk1"/>
              </a:buClr>
              <a:buSzPts val="1100"/>
              <a:buChar char="•"/>
            </a:pPr>
            <a:r>
              <a:rPr lang="en-US" sz="1100">
                <a:latin typeface="Arial"/>
                <a:ea typeface="Arial"/>
                <a:cs typeface="Arial"/>
                <a:sym typeface="Arial"/>
              </a:rPr>
              <a:t>Suggestion Boxes</a:t>
            </a:r>
            <a:endParaRPr sz="1100">
              <a:latin typeface="Arial"/>
              <a:ea typeface="Arial"/>
              <a:cs typeface="Arial"/>
              <a:sym typeface="Arial"/>
            </a:endParaRPr>
          </a:p>
          <a:p>
            <a:pPr marL="457200" lvl="0" indent="-298450" algn="l" rtl="0">
              <a:lnSpc>
                <a:spcPct val="107916"/>
              </a:lnSpc>
              <a:spcBef>
                <a:spcPts val="0"/>
              </a:spcBef>
              <a:spcAft>
                <a:spcPts val="0"/>
              </a:spcAft>
              <a:buClr>
                <a:schemeClr val="dk1"/>
              </a:buClr>
              <a:buSzPts val="1100"/>
              <a:buChar char="•"/>
            </a:pPr>
            <a:r>
              <a:rPr lang="en-US" sz="1100">
                <a:latin typeface="Arial"/>
                <a:ea typeface="Arial"/>
                <a:cs typeface="Arial"/>
                <a:sym typeface="Arial"/>
              </a:rPr>
              <a:t>Grievance records</a:t>
            </a:r>
            <a:endParaRPr sz="1100">
              <a:latin typeface="Arial"/>
              <a:ea typeface="Arial"/>
              <a:cs typeface="Arial"/>
              <a:sym typeface="Arial"/>
            </a:endParaRPr>
          </a:p>
          <a:p>
            <a:pPr marL="0" lvl="0" indent="0" algn="l" rtl="0">
              <a:lnSpc>
                <a:spcPct val="107916"/>
              </a:lnSpc>
              <a:spcBef>
                <a:spcPts val="0"/>
              </a:spcBef>
              <a:spcAft>
                <a:spcPts val="0"/>
              </a:spcAft>
              <a:buClr>
                <a:schemeClr val="dk1"/>
              </a:buClr>
              <a:buSzPts val="1100"/>
              <a:buFont typeface="Arial"/>
              <a:buNone/>
            </a:pPr>
            <a:endParaRPr sz="1100" b="1">
              <a:latin typeface="Arial"/>
              <a:ea typeface="Arial"/>
              <a:cs typeface="Arial"/>
              <a:sym typeface="Arial"/>
            </a:endParaRPr>
          </a:p>
          <a:p>
            <a:pPr marL="0" lvl="0" indent="0" algn="l" rtl="0">
              <a:lnSpc>
                <a:spcPct val="107916"/>
              </a:lnSpc>
              <a:spcBef>
                <a:spcPts val="800"/>
              </a:spcBef>
              <a:spcAft>
                <a:spcPts val="0"/>
              </a:spcAft>
              <a:buClr>
                <a:schemeClr val="dk1"/>
              </a:buClr>
              <a:buSzPts val="1100"/>
              <a:buFont typeface="Arial"/>
              <a:buNone/>
            </a:pPr>
            <a:r>
              <a:rPr lang="en-US" sz="1100" b="1">
                <a:latin typeface="Arial"/>
                <a:ea typeface="Arial"/>
                <a:cs typeface="Arial"/>
                <a:sym typeface="Arial"/>
              </a:rPr>
              <a:t>Who to Talk to</a:t>
            </a:r>
            <a:endParaRPr sz="1100" b="1">
              <a:latin typeface="Arial"/>
              <a:ea typeface="Arial"/>
              <a:cs typeface="Arial"/>
              <a:sym typeface="Arial"/>
            </a:endParaRPr>
          </a:p>
          <a:p>
            <a:pPr marL="457200" lvl="0" indent="-298450" algn="l" rtl="0">
              <a:lnSpc>
                <a:spcPct val="107916"/>
              </a:lnSpc>
              <a:spcBef>
                <a:spcPts val="800"/>
              </a:spcBef>
              <a:spcAft>
                <a:spcPts val="0"/>
              </a:spcAft>
              <a:buClr>
                <a:schemeClr val="dk1"/>
              </a:buClr>
              <a:buSzPts val="1100"/>
              <a:buChar char="•"/>
            </a:pPr>
            <a:r>
              <a:rPr lang="en-US" sz="1100">
                <a:latin typeface="Arial"/>
                <a:ea typeface="Arial"/>
                <a:cs typeface="Arial"/>
                <a:sym typeface="Arial"/>
              </a:rPr>
              <a:t>Workers Representatives</a:t>
            </a:r>
            <a:endParaRPr sz="1100">
              <a:latin typeface="Arial"/>
              <a:ea typeface="Arial"/>
              <a:cs typeface="Arial"/>
              <a:sym typeface="Arial"/>
            </a:endParaRPr>
          </a:p>
          <a:p>
            <a:pPr marL="457200" lvl="0" indent="-298450" algn="l" rtl="0">
              <a:lnSpc>
                <a:spcPct val="107916"/>
              </a:lnSpc>
              <a:spcBef>
                <a:spcPts val="0"/>
              </a:spcBef>
              <a:spcAft>
                <a:spcPts val="0"/>
              </a:spcAft>
              <a:buClr>
                <a:schemeClr val="dk1"/>
              </a:buClr>
              <a:buSzPts val="1100"/>
              <a:buChar char="•"/>
            </a:pPr>
            <a:r>
              <a:rPr lang="en-US" sz="1100">
                <a:latin typeface="Arial"/>
                <a:ea typeface="Arial"/>
                <a:cs typeface="Arial"/>
                <a:sym typeface="Arial"/>
              </a:rPr>
              <a:t>HR Department</a:t>
            </a:r>
            <a:endParaRPr sz="1100">
              <a:latin typeface="Arial"/>
              <a:ea typeface="Arial"/>
              <a:cs typeface="Arial"/>
              <a:sym typeface="Arial"/>
            </a:endParaRPr>
          </a:p>
          <a:p>
            <a:pPr marL="457200" lvl="0" indent="-298450" algn="l" rtl="0">
              <a:lnSpc>
                <a:spcPct val="107916"/>
              </a:lnSpc>
              <a:spcBef>
                <a:spcPts val="0"/>
              </a:spcBef>
              <a:spcAft>
                <a:spcPts val="0"/>
              </a:spcAft>
              <a:buClr>
                <a:schemeClr val="dk1"/>
              </a:buClr>
              <a:buSzPts val="1100"/>
              <a:buChar char="•"/>
            </a:pPr>
            <a:r>
              <a:rPr lang="en-US" sz="1100">
                <a:latin typeface="Arial"/>
                <a:ea typeface="Arial"/>
                <a:cs typeface="Arial"/>
                <a:sym typeface="Arial"/>
              </a:rPr>
              <a:t>Legal Department</a:t>
            </a:r>
            <a:endParaRPr sz="1100">
              <a:latin typeface="Arial"/>
              <a:ea typeface="Arial"/>
              <a:cs typeface="Arial"/>
              <a:sym typeface="Arial"/>
            </a:endParaRPr>
          </a:p>
          <a:p>
            <a:pPr marL="457200" lvl="0" indent="-298450" algn="l" rtl="0">
              <a:lnSpc>
                <a:spcPct val="107916"/>
              </a:lnSpc>
              <a:spcBef>
                <a:spcPts val="0"/>
              </a:spcBef>
              <a:spcAft>
                <a:spcPts val="0"/>
              </a:spcAft>
              <a:buClr>
                <a:schemeClr val="dk1"/>
              </a:buClr>
              <a:buSzPts val="1100"/>
              <a:buChar char="•"/>
            </a:pPr>
            <a:r>
              <a:rPr lang="en-US" sz="1100">
                <a:latin typeface="Arial"/>
                <a:ea typeface="Arial"/>
                <a:cs typeface="Arial"/>
                <a:sym typeface="Arial"/>
              </a:rPr>
              <a:t>Workers</a:t>
            </a:r>
            <a:endParaRPr sz="1100">
              <a:latin typeface="Arial"/>
              <a:ea typeface="Arial"/>
              <a:cs typeface="Arial"/>
              <a:sym typeface="Arial"/>
            </a:endParaRPr>
          </a:p>
          <a:p>
            <a:pPr marL="457200" lvl="0" indent="-298450" algn="l" rtl="0">
              <a:lnSpc>
                <a:spcPct val="107916"/>
              </a:lnSpc>
              <a:spcBef>
                <a:spcPts val="0"/>
              </a:spcBef>
              <a:spcAft>
                <a:spcPts val="0"/>
              </a:spcAft>
              <a:buClr>
                <a:schemeClr val="dk1"/>
              </a:buClr>
              <a:buSzPts val="1100"/>
              <a:buChar char="•"/>
            </a:pPr>
            <a:r>
              <a:rPr lang="en-US" sz="1100">
                <a:latin typeface="Arial"/>
                <a:ea typeface="Arial"/>
                <a:cs typeface="Arial"/>
                <a:sym typeface="Arial"/>
              </a:rPr>
              <a:t>Trade Unions</a:t>
            </a:r>
            <a:endParaRPr sz="1100">
              <a:latin typeface="Arial"/>
              <a:ea typeface="Arial"/>
              <a:cs typeface="Arial"/>
              <a:sym typeface="Arial"/>
            </a:endParaRPr>
          </a:p>
          <a:p>
            <a:pPr marL="457200" lvl="0" indent="-298450" algn="l" rtl="0">
              <a:lnSpc>
                <a:spcPct val="107916"/>
              </a:lnSpc>
              <a:spcBef>
                <a:spcPts val="0"/>
              </a:spcBef>
              <a:spcAft>
                <a:spcPts val="0"/>
              </a:spcAft>
              <a:buClr>
                <a:schemeClr val="dk1"/>
              </a:buClr>
              <a:buSzPts val="1100"/>
              <a:buChar char="•"/>
            </a:pPr>
            <a:r>
              <a:rPr lang="en-US" sz="1100">
                <a:latin typeface="Arial"/>
                <a:ea typeface="Arial"/>
                <a:cs typeface="Arial"/>
                <a:sym typeface="Arial"/>
              </a:rPr>
              <a:t>Top Management</a:t>
            </a:r>
            <a:endParaRPr sz="1100">
              <a:latin typeface="Arial"/>
              <a:ea typeface="Arial"/>
              <a:cs typeface="Arial"/>
              <a:sym typeface="Arial"/>
            </a:endParaRPr>
          </a:p>
          <a:p>
            <a:pPr marL="0" lvl="0" indent="0" algn="l" rtl="0">
              <a:lnSpc>
                <a:spcPct val="107916"/>
              </a:lnSpc>
              <a:spcBef>
                <a:spcPts val="0"/>
              </a:spcBef>
              <a:spcAft>
                <a:spcPts val="0"/>
              </a:spcAft>
              <a:buClr>
                <a:schemeClr val="dk1"/>
              </a:buClr>
              <a:buSzPts val="1100"/>
              <a:buFont typeface="Arial"/>
              <a:buNone/>
            </a:pPr>
            <a:endParaRPr sz="1100">
              <a:latin typeface="Arial"/>
              <a:ea typeface="Arial"/>
              <a:cs typeface="Arial"/>
              <a:sym typeface="Arial"/>
            </a:endParaRPr>
          </a:p>
          <a:p>
            <a:pPr marL="0" lvl="0" indent="0" algn="l" rtl="0">
              <a:lnSpc>
                <a:spcPct val="107916"/>
              </a:lnSpc>
              <a:spcBef>
                <a:spcPts val="800"/>
              </a:spcBef>
              <a:spcAft>
                <a:spcPts val="0"/>
              </a:spcAft>
              <a:buClr>
                <a:schemeClr val="dk1"/>
              </a:buClr>
              <a:buSzPts val="1100"/>
              <a:buFont typeface="Arial"/>
              <a:buNone/>
            </a:pPr>
            <a:r>
              <a:rPr lang="en-US" sz="1100">
                <a:latin typeface="Arial"/>
                <a:ea typeface="Arial"/>
                <a:cs typeface="Arial"/>
                <a:sym typeface="Arial"/>
              </a:rPr>
              <a:t>Do not limit discussions on to Certification team. </a:t>
            </a:r>
            <a:endParaRPr sz="1100">
              <a:latin typeface="Arial"/>
              <a:ea typeface="Arial"/>
              <a:cs typeface="Arial"/>
              <a:sym typeface="Arial"/>
            </a:endParaRPr>
          </a:p>
          <a:p>
            <a:pPr marL="0" lvl="0" indent="0" algn="l" rtl="0">
              <a:lnSpc>
                <a:spcPct val="107916"/>
              </a:lnSpc>
              <a:spcBef>
                <a:spcPts val="800"/>
              </a:spcBef>
              <a:spcAft>
                <a:spcPts val="0"/>
              </a:spcAft>
              <a:buClr>
                <a:schemeClr val="dk1"/>
              </a:buClr>
              <a:buSzPts val="1100"/>
              <a:buFont typeface="Arial"/>
              <a:buNone/>
            </a:pPr>
            <a:r>
              <a:rPr lang="en-US" sz="1100">
                <a:latin typeface="Arial"/>
                <a:ea typeface="Arial"/>
                <a:cs typeface="Arial"/>
                <a:sym typeface="Arial"/>
              </a:rPr>
              <a:t>Read the Employment contracts in detail (annual leave, salaries, dismissal conditions, etc.). Watch out for things like access to training, promotion, compensation, </a:t>
            </a:r>
            <a:endParaRPr sz="1100">
              <a:latin typeface="Arial"/>
              <a:ea typeface="Arial"/>
              <a:cs typeface="Arial"/>
              <a:sym typeface="Arial"/>
            </a:endParaRPr>
          </a:p>
          <a:p>
            <a:pPr marL="0" lvl="0" indent="0" algn="l" rtl="0">
              <a:spcBef>
                <a:spcPts val="800"/>
              </a:spcBef>
              <a:spcAft>
                <a:spcPts val="0"/>
              </a:spcAft>
              <a:buNone/>
            </a:pPr>
            <a:endParaRPr sz="1800">
              <a:latin typeface="Arial"/>
              <a:ea typeface="Arial"/>
              <a:cs typeface="Arial"/>
              <a:sym typeface="Arial"/>
            </a:endParaRPr>
          </a:p>
        </p:txBody>
      </p:sp>
      <p:sp>
        <p:nvSpPr>
          <p:cNvPr id="362" name="Google Shape;362;p17: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17</a:t>
            </a:fld>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7"/>
        <p:cNvGrpSpPr/>
        <p:nvPr/>
      </p:nvGrpSpPr>
      <p:grpSpPr>
        <a:xfrm>
          <a:off x="0" y="0"/>
          <a:ext cx="0" cy="0"/>
          <a:chOff x="0" y="0"/>
          <a:chExt cx="0" cy="0"/>
        </a:xfrm>
      </p:grpSpPr>
      <p:sp>
        <p:nvSpPr>
          <p:cNvPr id="368" name="Google Shape;368;p1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69" name="Google Shape;369;p18: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7916"/>
              </a:lnSpc>
              <a:spcBef>
                <a:spcPts val="0"/>
              </a:spcBef>
              <a:spcAft>
                <a:spcPts val="0"/>
              </a:spcAft>
              <a:buClr>
                <a:schemeClr val="dk1"/>
              </a:buClr>
              <a:buSzPts val="1100"/>
              <a:buFont typeface="Arial"/>
              <a:buNone/>
            </a:pPr>
            <a:r>
              <a:rPr lang="en-US" sz="1100">
                <a:latin typeface="Arial"/>
                <a:ea typeface="Arial"/>
                <a:cs typeface="Arial"/>
                <a:sym typeface="Arial"/>
              </a:rPr>
              <a:t>First let the group read out the question and then you ask one or two persons for answers. Then go to next slide to provide suggested answers and discuss. </a:t>
            </a:r>
            <a:endParaRPr sz="1100">
              <a:latin typeface="Arial"/>
              <a:ea typeface="Arial"/>
              <a:cs typeface="Arial"/>
              <a:sym typeface="Arial"/>
            </a:endParaRPr>
          </a:p>
          <a:p>
            <a:pPr marL="0" lvl="0" indent="0" algn="l" rtl="0">
              <a:spcBef>
                <a:spcPts val="800"/>
              </a:spcBef>
              <a:spcAft>
                <a:spcPts val="0"/>
              </a:spcAft>
              <a:buNone/>
            </a:pPr>
            <a:endParaRPr/>
          </a:p>
        </p:txBody>
      </p:sp>
      <p:sp>
        <p:nvSpPr>
          <p:cNvPr id="370" name="Google Shape;370;p18: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400"/>
              <a:buFont typeface="Arial"/>
              <a:buNone/>
            </a:pPr>
            <a:fld id="{00000000-1234-1234-1234-123412341234}" type="slidenum">
              <a:rPr lang="en-US" sz="1400" b="0" i="0" u="none" strike="noStrike" cap="none">
                <a:solidFill>
                  <a:srgbClr val="000000"/>
                </a:solidFill>
                <a:latin typeface="Arial"/>
                <a:ea typeface="Arial"/>
                <a:cs typeface="Arial"/>
                <a:sym typeface="Arial"/>
              </a:rPr>
              <a:t>18</a:t>
            </a:fld>
            <a:endParaRPr sz="1400" b="0" i="0" u="none" strike="noStrike" cap="none">
              <a:solidFill>
                <a:srgbClr val="000000"/>
              </a:solidFill>
              <a:latin typeface="Arial"/>
              <a:ea typeface="Arial"/>
              <a:cs typeface="Arial"/>
              <a:sym typeface="Arial"/>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7"/>
        <p:cNvGrpSpPr/>
        <p:nvPr/>
      </p:nvGrpSpPr>
      <p:grpSpPr>
        <a:xfrm>
          <a:off x="0" y="0"/>
          <a:ext cx="0" cy="0"/>
          <a:chOff x="0" y="0"/>
          <a:chExt cx="0" cy="0"/>
        </a:xfrm>
      </p:grpSpPr>
      <p:sp>
        <p:nvSpPr>
          <p:cNvPr id="378" name="Google Shape;378;p1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79" name="Google Shape;379;p19: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7916"/>
              </a:lnSpc>
              <a:spcBef>
                <a:spcPts val="0"/>
              </a:spcBef>
              <a:spcAft>
                <a:spcPts val="0"/>
              </a:spcAft>
              <a:buClr>
                <a:schemeClr val="dk1"/>
              </a:buClr>
              <a:buSzPts val="1100"/>
              <a:buFont typeface="Arial"/>
              <a:buNone/>
            </a:pPr>
            <a:r>
              <a:rPr lang="en-US" sz="1100" i="1">
                <a:latin typeface="Arial"/>
                <a:ea typeface="Arial"/>
                <a:cs typeface="Arial"/>
                <a:sym typeface="Arial"/>
              </a:rPr>
              <a:t>Requirement: FSC-STD-40-004: Clause 7.5</a:t>
            </a:r>
            <a:endParaRPr sz="1100" i="1">
              <a:latin typeface="Arial"/>
              <a:ea typeface="Arial"/>
              <a:cs typeface="Arial"/>
              <a:sym typeface="Arial"/>
            </a:endParaRPr>
          </a:p>
          <a:p>
            <a:pPr marL="0" lvl="0" indent="0" algn="l" rtl="0">
              <a:lnSpc>
                <a:spcPct val="107916"/>
              </a:lnSpc>
              <a:spcBef>
                <a:spcPts val="800"/>
              </a:spcBef>
              <a:spcAft>
                <a:spcPts val="0"/>
              </a:spcAft>
              <a:buClr>
                <a:schemeClr val="dk1"/>
              </a:buClr>
              <a:buSzPts val="1100"/>
              <a:buFont typeface="Arial"/>
              <a:buNone/>
            </a:pPr>
            <a:r>
              <a:rPr lang="en-US" sz="1100" i="1">
                <a:latin typeface="Arial"/>
                <a:ea typeface="Arial"/>
                <a:cs typeface="Arial"/>
                <a:sym typeface="Arial"/>
              </a:rPr>
              <a:t>The CB could also look to see how the representatives were elected, as this may be linked to why the issues are persistently not dealt with.</a:t>
            </a:r>
            <a:endParaRPr sz="1100" i="1">
              <a:latin typeface="Arial"/>
              <a:ea typeface="Arial"/>
              <a:cs typeface="Arial"/>
              <a:sym typeface="Arial"/>
            </a:endParaRPr>
          </a:p>
          <a:p>
            <a:pPr marL="0" lvl="0" indent="0" algn="just" rtl="0">
              <a:lnSpc>
                <a:spcPct val="107000"/>
              </a:lnSpc>
              <a:spcBef>
                <a:spcPts val="800"/>
              </a:spcBef>
              <a:spcAft>
                <a:spcPts val="0"/>
              </a:spcAft>
              <a:buNone/>
            </a:pPr>
            <a:endParaRPr sz="1800" i="1">
              <a:latin typeface="Arial"/>
              <a:ea typeface="Arial"/>
              <a:cs typeface="Arial"/>
              <a:sym typeface="Arial"/>
            </a:endParaRPr>
          </a:p>
        </p:txBody>
      </p:sp>
      <p:sp>
        <p:nvSpPr>
          <p:cNvPr id="380" name="Google Shape;380;p19: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Calibri"/>
              <a:buNone/>
            </a:pPr>
            <a:fld id="{00000000-1234-1234-1234-123412341234}" type="slidenum">
              <a:rPr lang="en-US" sz="1200" b="0" i="0" u="none" strike="noStrike" cap="none">
                <a:solidFill>
                  <a:srgbClr val="000000"/>
                </a:solidFill>
                <a:latin typeface="Calibri"/>
                <a:ea typeface="Calibri"/>
                <a:cs typeface="Calibri"/>
                <a:sym typeface="Calibri"/>
              </a:rPr>
              <a:t>19</a:t>
            </a:fld>
            <a:endParaRPr sz="1200" b="0" i="0" u="none" strike="noStrike" cap="none">
              <a:solidFill>
                <a:srgbClr val="000000"/>
              </a:solidFill>
              <a:latin typeface="Calibri"/>
              <a:ea typeface="Calibri"/>
              <a:cs typeface="Calibri"/>
              <a:sym typeface="Calibri"/>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8"/>
        <p:cNvGrpSpPr/>
        <p:nvPr/>
      </p:nvGrpSpPr>
      <p:grpSpPr>
        <a:xfrm>
          <a:off x="0" y="0"/>
          <a:ext cx="0" cy="0"/>
          <a:chOff x="0" y="0"/>
          <a:chExt cx="0" cy="0"/>
        </a:xfrm>
      </p:grpSpPr>
      <p:sp>
        <p:nvSpPr>
          <p:cNvPr id="239" name="Google Shape;239;p2: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40" name="Google Shape;240;p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5"/>
        <p:cNvGrpSpPr/>
        <p:nvPr/>
      </p:nvGrpSpPr>
      <p:grpSpPr>
        <a:xfrm>
          <a:off x="0" y="0"/>
          <a:ext cx="0" cy="0"/>
          <a:chOff x="0" y="0"/>
          <a:chExt cx="0" cy="0"/>
        </a:xfrm>
      </p:grpSpPr>
      <p:sp>
        <p:nvSpPr>
          <p:cNvPr id="386" name="Google Shape;386;p2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87" name="Google Shape;387;p20: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6666"/>
              </a:lnSpc>
              <a:spcBef>
                <a:spcPts val="0"/>
              </a:spcBef>
              <a:spcAft>
                <a:spcPts val="0"/>
              </a:spcAft>
              <a:buClr>
                <a:schemeClr val="dk1"/>
              </a:buClr>
              <a:buSzPts val="1100"/>
              <a:buFont typeface="Arial"/>
              <a:buNone/>
            </a:pPr>
            <a:r>
              <a:rPr lang="en-US" sz="1100" b="1">
                <a:latin typeface="Arial"/>
                <a:ea typeface="Arial"/>
                <a:cs typeface="Arial"/>
                <a:sym typeface="Arial"/>
              </a:rPr>
              <a:t>Documents / Where to look</a:t>
            </a:r>
            <a:endParaRPr sz="1100">
              <a:latin typeface="Times New Roman"/>
              <a:ea typeface="Times New Roman"/>
              <a:cs typeface="Times New Roman"/>
              <a:sym typeface="Times New Roman"/>
            </a:endParaRPr>
          </a:p>
          <a:p>
            <a:pPr marL="804545" lvl="0" indent="-298450" algn="l" rtl="0">
              <a:lnSpc>
                <a:spcPct val="106666"/>
              </a:lnSpc>
              <a:spcBef>
                <a:spcPts val="800"/>
              </a:spcBef>
              <a:spcAft>
                <a:spcPts val="0"/>
              </a:spcAft>
              <a:buClr>
                <a:schemeClr val="dk1"/>
              </a:buClr>
              <a:buSzPts val="1100"/>
              <a:buFont typeface="Times New Roman"/>
              <a:buChar char="•"/>
            </a:pPr>
            <a:r>
              <a:rPr lang="en-US" sz="1100">
                <a:latin typeface="Arial"/>
                <a:ea typeface="Arial"/>
                <a:cs typeface="Arial"/>
                <a:sym typeface="Arial"/>
              </a:rPr>
              <a:t>Policies and Manual</a:t>
            </a:r>
            <a:endParaRPr sz="1100">
              <a:latin typeface="Times New Roman"/>
              <a:ea typeface="Times New Roman"/>
              <a:cs typeface="Times New Roman"/>
              <a:sym typeface="Times New Roman"/>
            </a:endParaRPr>
          </a:p>
          <a:p>
            <a:pPr marL="804545" lvl="0" indent="-298450" algn="l" rtl="0">
              <a:lnSpc>
                <a:spcPct val="106666"/>
              </a:lnSpc>
              <a:spcBef>
                <a:spcPts val="0"/>
              </a:spcBef>
              <a:spcAft>
                <a:spcPts val="0"/>
              </a:spcAft>
              <a:buClr>
                <a:schemeClr val="dk1"/>
              </a:buClr>
              <a:buSzPts val="1100"/>
              <a:buFont typeface="Times New Roman"/>
              <a:buChar char="•"/>
            </a:pPr>
            <a:r>
              <a:rPr lang="en-US" sz="1100">
                <a:latin typeface="Arial"/>
                <a:ea typeface="Arial"/>
                <a:cs typeface="Arial"/>
                <a:sym typeface="Arial"/>
              </a:rPr>
              <a:t>Outsourcing agreements</a:t>
            </a:r>
            <a:endParaRPr sz="1100">
              <a:latin typeface="Times New Roman"/>
              <a:ea typeface="Times New Roman"/>
              <a:cs typeface="Times New Roman"/>
              <a:sym typeface="Times New Roman"/>
            </a:endParaRPr>
          </a:p>
          <a:p>
            <a:pPr marL="804545" lvl="0" indent="-298450" algn="l" rtl="0">
              <a:lnSpc>
                <a:spcPct val="106666"/>
              </a:lnSpc>
              <a:spcBef>
                <a:spcPts val="0"/>
              </a:spcBef>
              <a:spcAft>
                <a:spcPts val="0"/>
              </a:spcAft>
              <a:buClr>
                <a:schemeClr val="dk1"/>
              </a:buClr>
              <a:buSzPts val="1100"/>
              <a:buFont typeface="Times New Roman"/>
              <a:buChar char="•"/>
            </a:pPr>
            <a:r>
              <a:rPr lang="en-US" sz="1100">
                <a:latin typeface="Arial"/>
                <a:ea typeface="Arial"/>
                <a:cs typeface="Arial"/>
                <a:sym typeface="Arial"/>
              </a:rPr>
              <a:t>Self-Assessment</a:t>
            </a:r>
            <a:endParaRPr sz="1100">
              <a:latin typeface="Times New Roman"/>
              <a:ea typeface="Times New Roman"/>
              <a:cs typeface="Times New Roman"/>
              <a:sym typeface="Times New Roman"/>
            </a:endParaRPr>
          </a:p>
          <a:p>
            <a:pPr marL="804545" lvl="0" indent="-298450" algn="l" rtl="0">
              <a:lnSpc>
                <a:spcPct val="106666"/>
              </a:lnSpc>
              <a:spcBef>
                <a:spcPts val="0"/>
              </a:spcBef>
              <a:spcAft>
                <a:spcPts val="0"/>
              </a:spcAft>
              <a:buClr>
                <a:schemeClr val="dk1"/>
              </a:buClr>
              <a:buSzPts val="1100"/>
              <a:buFont typeface="Times New Roman"/>
              <a:buChar char="•"/>
            </a:pPr>
            <a:r>
              <a:rPr lang="en-US" sz="1100">
                <a:latin typeface="Arial"/>
                <a:ea typeface="Arial"/>
                <a:cs typeface="Arial"/>
                <a:sym typeface="Arial"/>
              </a:rPr>
              <a:t>Desk audit to Low risk contractors</a:t>
            </a:r>
            <a:endParaRPr sz="1100">
              <a:latin typeface="Times New Roman"/>
              <a:ea typeface="Times New Roman"/>
              <a:cs typeface="Times New Roman"/>
              <a:sym typeface="Times New Roman"/>
            </a:endParaRPr>
          </a:p>
          <a:p>
            <a:pPr marL="804545" lvl="0" indent="-298450" algn="l" rtl="0">
              <a:lnSpc>
                <a:spcPct val="106666"/>
              </a:lnSpc>
              <a:spcBef>
                <a:spcPts val="0"/>
              </a:spcBef>
              <a:spcAft>
                <a:spcPts val="0"/>
              </a:spcAft>
              <a:buClr>
                <a:schemeClr val="dk1"/>
              </a:buClr>
              <a:buSzPts val="1100"/>
              <a:buFont typeface="Times New Roman"/>
              <a:buChar char="•"/>
            </a:pPr>
            <a:r>
              <a:rPr lang="en-US" sz="1100">
                <a:latin typeface="Arial"/>
                <a:ea typeface="Arial"/>
                <a:cs typeface="Arial"/>
                <a:sym typeface="Arial"/>
              </a:rPr>
              <a:t>ONSITE visit to High risk contractors</a:t>
            </a:r>
            <a:endParaRPr sz="1100">
              <a:latin typeface="Times New Roman"/>
              <a:ea typeface="Times New Roman"/>
              <a:cs typeface="Times New Roman"/>
              <a:sym typeface="Times New Roman"/>
            </a:endParaRPr>
          </a:p>
          <a:p>
            <a:pPr marL="0" lvl="0" indent="0" algn="l" rtl="0">
              <a:lnSpc>
                <a:spcPct val="106666"/>
              </a:lnSpc>
              <a:spcBef>
                <a:spcPts val="0"/>
              </a:spcBef>
              <a:spcAft>
                <a:spcPts val="0"/>
              </a:spcAft>
              <a:buClr>
                <a:schemeClr val="dk1"/>
              </a:buClr>
              <a:buSzPts val="1100"/>
              <a:buFont typeface="Arial"/>
              <a:buNone/>
            </a:pPr>
            <a:r>
              <a:rPr lang="en-US" sz="1100" b="1">
                <a:latin typeface="Arial"/>
                <a:ea typeface="Arial"/>
                <a:cs typeface="Arial"/>
                <a:sym typeface="Arial"/>
              </a:rPr>
              <a:t>Who to Talk to</a:t>
            </a:r>
            <a:endParaRPr sz="1100">
              <a:latin typeface="Times New Roman"/>
              <a:ea typeface="Times New Roman"/>
              <a:cs typeface="Times New Roman"/>
              <a:sym typeface="Times New Roman"/>
            </a:endParaRPr>
          </a:p>
          <a:p>
            <a:pPr marL="804545" lvl="0" indent="-298450" algn="l" rtl="0">
              <a:lnSpc>
                <a:spcPct val="106666"/>
              </a:lnSpc>
              <a:spcBef>
                <a:spcPts val="800"/>
              </a:spcBef>
              <a:spcAft>
                <a:spcPts val="0"/>
              </a:spcAft>
              <a:buClr>
                <a:schemeClr val="dk1"/>
              </a:buClr>
              <a:buSzPts val="1100"/>
              <a:buFont typeface="Times New Roman"/>
              <a:buChar char="•"/>
            </a:pPr>
            <a:r>
              <a:rPr lang="en-US" sz="1100">
                <a:latin typeface="Arial"/>
                <a:ea typeface="Arial"/>
                <a:cs typeface="Arial"/>
                <a:sym typeface="Arial"/>
              </a:rPr>
              <a:t>COC Representative</a:t>
            </a:r>
            <a:endParaRPr sz="1100">
              <a:latin typeface="Times New Roman"/>
              <a:ea typeface="Times New Roman"/>
              <a:cs typeface="Times New Roman"/>
              <a:sym typeface="Times New Roman"/>
            </a:endParaRPr>
          </a:p>
          <a:p>
            <a:pPr marL="804545" lvl="0" indent="-298450" algn="l" rtl="0">
              <a:lnSpc>
                <a:spcPct val="106666"/>
              </a:lnSpc>
              <a:spcBef>
                <a:spcPts val="0"/>
              </a:spcBef>
              <a:spcAft>
                <a:spcPts val="0"/>
              </a:spcAft>
              <a:buClr>
                <a:schemeClr val="dk1"/>
              </a:buClr>
              <a:buSzPts val="1100"/>
              <a:buFont typeface="Times New Roman"/>
              <a:buChar char="•"/>
            </a:pPr>
            <a:r>
              <a:rPr lang="en-US" sz="1100">
                <a:latin typeface="Arial"/>
                <a:ea typeface="Arial"/>
                <a:cs typeface="Arial"/>
                <a:sym typeface="Arial"/>
              </a:rPr>
              <a:t>Contractor Workers</a:t>
            </a:r>
            <a:endParaRPr sz="1100">
              <a:latin typeface="Times New Roman"/>
              <a:ea typeface="Times New Roman"/>
              <a:cs typeface="Times New Roman"/>
              <a:sym typeface="Times New Roman"/>
            </a:endParaRPr>
          </a:p>
          <a:p>
            <a:pPr marL="804545" lvl="0" indent="-298450" algn="l" rtl="0">
              <a:lnSpc>
                <a:spcPct val="106666"/>
              </a:lnSpc>
              <a:spcBef>
                <a:spcPts val="0"/>
              </a:spcBef>
              <a:spcAft>
                <a:spcPts val="0"/>
              </a:spcAft>
              <a:buClr>
                <a:schemeClr val="dk1"/>
              </a:buClr>
              <a:buSzPts val="1100"/>
              <a:buFont typeface="Times New Roman"/>
              <a:buChar char="•"/>
            </a:pPr>
            <a:r>
              <a:rPr lang="en-US" sz="1100">
                <a:latin typeface="Arial"/>
                <a:ea typeface="Arial"/>
                <a:cs typeface="Arial"/>
                <a:sym typeface="Arial"/>
              </a:rPr>
              <a:t>HR Department</a:t>
            </a:r>
            <a:endParaRPr sz="1100">
              <a:latin typeface="Times New Roman"/>
              <a:ea typeface="Times New Roman"/>
              <a:cs typeface="Times New Roman"/>
              <a:sym typeface="Times New Roman"/>
            </a:endParaRPr>
          </a:p>
          <a:p>
            <a:pPr marL="575945" lvl="0" indent="0" algn="l" rtl="0">
              <a:lnSpc>
                <a:spcPct val="106666"/>
              </a:lnSpc>
              <a:spcBef>
                <a:spcPts val="0"/>
              </a:spcBef>
              <a:spcAft>
                <a:spcPts val="0"/>
              </a:spcAft>
              <a:buClr>
                <a:schemeClr val="dk1"/>
              </a:buClr>
              <a:buSzPts val="1100"/>
              <a:buFont typeface="Arial"/>
              <a:buNone/>
            </a:pPr>
            <a:endParaRPr sz="1100">
              <a:latin typeface="Times New Roman"/>
              <a:ea typeface="Times New Roman"/>
              <a:cs typeface="Times New Roman"/>
              <a:sym typeface="Times New Roman"/>
            </a:endParaRPr>
          </a:p>
          <a:p>
            <a:pPr marL="0" lvl="0" indent="0" algn="l" rtl="0">
              <a:lnSpc>
                <a:spcPct val="106666"/>
              </a:lnSpc>
              <a:spcBef>
                <a:spcPts val="0"/>
              </a:spcBef>
              <a:spcAft>
                <a:spcPts val="0"/>
              </a:spcAft>
              <a:buClr>
                <a:schemeClr val="dk1"/>
              </a:buClr>
              <a:buSzPts val="1100"/>
              <a:buFont typeface="Arial"/>
              <a:buNone/>
            </a:pPr>
            <a:r>
              <a:rPr lang="en-US" sz="1100">
                <a:latin typeface="Arial"/>
                <a:ea typeface="Arial"/>
                <a:cs typeface="Arial"/>
                <a:sym typeface="Arial"/>
              </a:rPr>
              <a:t>Do not limit discussions on to Certification team. </a:t>
            </a:r>
            <a:endParaRPr sz="1100">
              <a:latin typeface="Times New Roman"/>
              <a:ea typeface="Times New Roman"/>
              <a:cs typeface="Times New Roman"/>
              <a:sym typeface="Times New Roman"/>
            </a:endParaRPr>
          </a:p>
          <a:p>
            <a:pPr marL="0" lvl="0" indent="0" algn="l" rtl="0">
              <a:lnSpc>
                <a:spcPct val="106666"/>
              </a:lnSpc>
              <a:spcBef>
                <a:spcPts val="0"/>
              </a:spcBef>
              <a:spcAft>
                <a:spcPts val="0"/>
              </a:spcAft>
              <a:buClr>
                <a:schemeClr val="dk1"/>
              </a:buClr>
              <a:buSzPts val="1100"/>
              <a:buFont typeface="Arial"/>
              <a:buNone/>
            </a:pPr>
            <a:r>
              <a:rPr lang="en-US" sz="1100">
                <a:latin typeface="Arial"/>
                <a:ea typeface="Arial"/>
                <a:cs typeface="Arial"/>
                <a:sym typeface="Arial"/>
              </a:rPr>
              <a:t>Contractors with what FSC considers an equivalent verification scheme (SA8000) are generally exempt from requirements; but see ADVICE-40-004-24 for more information</a:t>
            </a:r>
            <a:r>
              <a:rPr lang="en-US" sz="1800">
                <a:latin typeface="Arial"/>
                <a:ea typeface="Arial"/>
                <a:cs typeface="Arial"/>
                <a:sym typeface="Arial"/>
              </a:rPr>
              <a:t>. </a:t>
            </a:r>
            <a:endParaRPr>
              <a:latin typeface="Times New Roman"/>
              <a:ea typeface="Times New Roman"/>
              <a:cs typeface="Times New Roman"/>
              <a:sym typeface="Times New Roman"/>
            </a:endParaRPr>
          </a:p>
          <a:p>
            <a:pPr marL="0" marR="0" lvl="0" indent="0" algn="l" rtl="0">
              <a:lnSpc>
                <a:spcPct val="107000"/>
              </a:lnSpc>
              <a:spcBef>
                <a:spcPts val="800"/>
              </a:spcBef>
              <a:spcAft>
                <a:spcPts val="0"/>
              </a:spcAft>
              <a:buNone/>
            </a:pPr>
            <a:endParaRPr sz="1800" b="1">
              <a:latin typeface="Arial"/>
              <a:ea typeface="Arial"/>
              <a:cs typeface="Arial"/>
              <a:sym typeface="Arial"/>
            </a:endParaRPr>
          </a:p>
        </p:txBody>
      </p:sp>
      <p:sp>
        <p:nvSpPr>
          <p:cNvPr id="388" name="Google Shape;388;p20: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20</a:t>
            </a:fld>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3"/>
        <p:cNvGrpSpPr/>
        <p:nvPr/>
      </p:nvGrpSpPr>
      <p:grpSpPr>
        <a:xfrm>
          <a:off x="0" y="0"/>
          <a:ext cx="0" cy="0"/>
          <a:chOff x="0" y="0"/>
          <a:chExt cx="0" cy="0"/>
        </a:xfrm>
      </p:grpSpPr>
      <p:sp>
        <p:nvSpPr>
          <p:cNvPr id="394" name="Google Shape;394;p2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95" name="Google Shape;395;p2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7916"/>
              </a:lnSpc>
              <a:spcBef>
                <a:spcPts val="0"/>
              </a:spcBef>
              <a:spcAft>
                <a:spcPts val="0"/>
              </a:spcAft>
              <a:buClr>
                <a:schemeClr val="dk1"/>
              </a:buClr>
              <a:buSzPts val="1100"/>
              <a:buFont typeface="Arial"/>
              <a:buNone/>
            </a:pPr>
            <a:r>
              <a:rPr lang="en-US" sz="1100" b="1">
                <a:latin typeface="Arial"/>
                <a:ea typeface="Arial"/>
                <a:cs typeface="Arial"/>
                <a:sym typeface="Arial"/>
              </a:rPr>
              <a:t>Documents / Where to look</a:t>
            </a:r>
            <a:endParaRPr sz="1100">
              <a:latin typeface="Arial"/>
              <a:ea typeface="Arial"/>
              <a:cs typeface="Arial"/>
              <a:sym typeface="Arial"/>
            </a:endParaRPr>
          </a:p>
          <a:p>
            <a:pPr marL="457200" lvl="0" indent="-298450" algn="l" rtl="0">
              <a:lnSpc>
                <a:spcPct val="107916"/>
              </a:lnSpc>
              <a:spcBef>
                <a:spcPts val="800"/>
              </a:spcBef>
              <a:spcAft>
                <a:spcPts val="0"/>
              </a:spcAft>
              <a:buClr>
                <a:schemeClr val="dk1"/>
              </a:buClr>
              <a:buSzPts val="1100"/>
              <a:buChar char="•"/>
            </a:pPr>
            <a:r>
              <a:rPr lang="en-US" sz="1100">
                <a:latin typeface="Arial"/>
                <a:ea typeface="Arial"/>
                <a:cs typeface="Arial"/>
                <a:sym typeface="Arial"/>
              </a:rPr>
              <a:t>Policies</a:t>
            </a:r>
            <a:endParaRPr sz="1100">
              <a:latin typeface="Arial"/>
              <a:ea typeface="Arial"/>
              <a:cs typeface="Arial"/>
              <a:sym typeface="Arial"/>
            </a:endParaRPr>
          </a:p>
          <a:p>
            <a:pPr marL="457200" lvl="0" indent="-298450" algn="l" rtl="0">
              <a:lnSpc>
                <a:spcPct val="107916"/>
              </a:lnSpc>
              <a:spcBef>
                <a:spcPts val="0"/>
              </a:spcBef>
              <a:spcAft>
                <a:spcPts val="0"/>
              </a:spcAft>
              <a:buClr>
                <a:schemeClr val="dk1"/>
              </a:buClr>
              <a:buSzPts val="1100"/>
              <a:buChar char="•"/>
            </a:pPr>
            <a:r>
              <a:rPr lang="en-US" sz="1100">
                <a:latin typeface="Arial"/>
                <a:ea typeface="Arial"/>
                <a:cs typeface="Arial"/>
                <a:sym typeface="Arial"/>
              </a:rPr>
              <a:t>SA8000:2014 certificate</a:t>
            </a:r>
            <a:endParaRPr sz="1100">
              <a:latin typeface="Arial"/>
              <a:ea typeface="Arial"/>
              <a:cs typeface="Arial"/>
              <a:sym typeface="Arial"/>
            </a:endParaRPr>
          </a:p>
          <a:p>
            <a:pPr marL="457200" lvl="0" indent="-298450" algn="l" rtl="0">
              <a:lnSpc>
                <a:spcPct val="107916"/>
              </a:lnSpc>
              <a:spcBef>
                <a:spcPts val="0"/>
              </a:spcBef>
              <a:spcAft>
                <a:spcPts val="0"/>
              </a:spcAft>
              <a:buClr>
                <a:schemeClr val="dk1"/>
              </a:buClr>
              <a:buSzPts val="1100"/>
              <a:buChar char="•"/>
            </a:pPr>
            <a:r>
              <a:rPr lang="en-US" sz="1100">
                <a:latin typeface="Arial"/>
                <a:ea typeface="Arial"/>
                <a:cs typeface="Arial"/>
                <a:sym typeface="Arial"/>
              </a:rPr>
              <a:t>SA8000:2014 audit reports</a:t>
            </a:r>
            <a:endParaRPr sz="1100">
              <a:latin typeface="Arial"/>
              <a:ea typeface="Arial"/>
              <a:cs typeface="Arial"/>
              <a:sym typeface="Arial"/>
            </a:endParaRPr>
          </a:p>
          <a:p>
            <a:pPr marL="457200" lvl="0" indent="-298450" algn="l" rtl="0">
              <a:lnSpc>
                <a:spcPct val="107916"/>
              </a:lnSpc>
              <a:spcBef>
                <a:spcPts val="0"/>
              </a:spcBef>
              <a:spcAft>
                <a:spcPts val="0"/>
              </a:spcAft>
              <a:buClr>
                <a:schemeClr val="dk1"/>
              </a:buClr>
              <a:buSzPts val="1100"/>
              <a:buChar char="•"/>
            </a:pPr>
            <a:r>
              <a:rPr lang="en-US" sz="1100">
                <a:latin typeface="Arial"/>
                <a:ea typeface="Arial"/>
                <a:cs typeface="Arial"/>
                <a:sym typeface="Arial"/>
              </a:rPr>
              <a:t>Staff interviews still have to be conducted. </a:t>
            </a:r>
            <a:endParaRPr sz="1100">
              <a:latin typeface="Arial"/>
              <a:ea typeface="Arial"/>
              <a:cs typeface="Arial"/>
              <a:sym typeface="Arial"/>
            </a:endParaRPr>
          </a:p>
          <a:p>
            <a:pPr marL="457200" lvl="0" indent="-298450" algn="l" rtl="0">
              <a:lnSpc>
                <a:spcPct val="107916"/>
              </a:lnSpc>
              <a:spcBef>
                <a:spcPts val="0"/>
              </a:spcBef>
              <a:spcAft>
                <a:spcPts val="0"/>
              </a:spcAft>
              <a:buClr>
                <a:schemeClr val="dk1"/>
              </a:buClr>
              <a:buSzPts val="1100"/>
              <a:buChar char="•"/>
            </a:pPr>
            <a:r>
              <a:rPr lang="en-US" sz="1100">
                <a:latin typeface="Arial"/>
                <a:ea typeface="Arial"/>
                <a:cs typeface="Arial"/>
                <a:sym typeface="Arial"/>
              </a:rPr>
              <a:t>ONSITE visit to High-risk contractors</a:t>
            </a:r>
            <a:endParaRPr sz="1100">
              <a:latin typeface="Arial"/>
              <a:ea typeface="Arial"/>
              <a:cs typeface="Arial"/>
              <a:sym typeface="Arial"/>
            </a:endParaRPr>
          </a:p>
          <a:p>
            <a:pPr marL="0" lvl="0" indent="0" algn="l" rtl="0">
              <a:lnSpc>
                <a:spcPct val="107916"/>
              </a:lnSpc>
              <a:spcBef>
                <a:spcPts val="0"/>
              </a:spcBef>
              <a:spcAft>
                <a:spcPts val="0"/>
              </a:spcAft>
              <a:buClr>
                <a:schemeClr val="dk1"/>
              </a:buClr>
              <a:buSzPts val="1100"/>
              <a:buFont typeface="Arial"/>
              <a:buNone/>
            </a:pPr>
            <a:endParaRPr sz="1100" b="1">
              <a:latin typeface="Arial"/>
              <a:ea typeface="Arial"/>
              <a:cs typeface="Arial"/>
              <a:sym typeface="Arial"/>
            </a:endParaRPr>
          </a:p>
          <a:p>
            <a:pPr marL="0" lvl="0" indent="0" algn="l" rtl="0">
              <a:lnSpc>
                <a:spcPct val="107916"/>
              </a:lnSpc>
              <a:spcBef>
                <a:spcPts val="800"/>
              </a:spcBef>
              <a:spcAft>
                <a:spcPts val="0"/>
              </a:spcAft>
              <a:buClr>
                <a:schemeClr val="dk1"/>
              </a:buClr>
              <a:buSzPts val="1100"/>
              <a:buFont typeface="Arial"/>
              <a:buNone/>
            </a:pPr>
            <a:r>
              <a:rPr lang="en-US" sz="1100" b="1">
                <a:latin typeface="Arial"/>
                <a:ea typeface="Arial"/>
                <a:cs typeface="Arial"/>
                <a:sym typeface="Arial"/>
              </a:rPr>
              <a:t>Verification on-site:</a:t>
            </a:r>
            <a:endParaRPr sz="1100">
              <a:latin typeface="Arial"/>
              <a:ea typeface="Arial"/>
              <a:cs typeface="Arial"/>
              <a:sym typeface="Arial"/>
            </a:endParaRPr>
          </a:p>
          <a:p>
            <a:pPr marL="457200" lvl="0" indent="-298450" algn="l" rtl="0">
              <a:lnSpc>
                <a:spcPct val="107916"/>
              </a:lnSpc>
              <a:spcBef>
                <a:spcPts val="800"/>
              </a:spcBef>
              <a:spcAft>
                <a:spcPts val="0"/>
              </a:spcAft>
              <a:buClr>
                <a:schemeClr val="dk1"/>
              </a:buClr>
              <a:buSzPts val="1100"/>
              <a:buChar char="•"/>
            </a:pPr>
            <a:r>
              <a:rPr lang="en-US" sz="1100">
                <a:latin typeface="Arial"/>
                <a:ea typeface="Arial"/>
                <a:cs typeface="Arial"/>
                <a:sym typeface="Arial"/>
              </a:rPr>
              <a:t>Yes, for those considered high-risk.</a:t>
            </a:r>
            <a:endParaRPr sz="1100">
              <a:latin typeface="Arial"/>
              <a:ea typeface="Arial"/>
              <a:cs typeface="Arial"/>
              <a:sym typeface="Arial"/>
            </a:endParaRPr>
          </a:p>
          <a:p>
            <a:pPr marL="0" lvl="0" indent="0" algn="l" rtl="0">
              <a:lnSpc>
                <a:spcPct val="107916"/>
              </a:lnSpc>
              <a:spcBef>
                <a:spcPts val="800"/>
              </a:spcBef>
              <a:spcAft>
                <a:spcPts val="0"/>
              </a:spcAft>
              <a:buClr>
                <a:schemeClr val="dk1"/>
              </a:buClr>
              <a:buSzPts val="1100"/>
              <a:buFont typeface="Arial"/>
              <a:buNone/>
            </a:pPr>
            <a:r>
              <a:rPr lang="en-US" sz="1100" b="1">
                <a:latin typeface="Arial"/>
                <a:ea typeface="Arial"/>
                <a:cs typeface="Arial"/>
                <a:sym typeface="Arial"/>
              </a:rPr>
              <a:t>Verification of SA8000:</a:t>
            </a:r>
            <a:endParaRPr sz="1100">
              <a:latin typeface="Arial"/>
              <a:ea typeface="Arial"/>
              <a:cs typeface="Arial"/>
              <a:sym typeface="Arial"/>
            </a:endParaRPr>
          </a:p>
          <a:p>
            <a:pPr marL="457200" lvl="0" indent="-298450" algn="l" rtl="0">
              <a:lnSpc>
                <a:spcPct val="107916"/>
              </a:lnSpc>
              <a:spcBef>
                <a:spcPts val="800"/>
              </a:spcBef>
              <a:spcAft>
                <a:spcPts val="0"/>
              </a:spcAft>
              <a:buClr>
                <a:schemeClr val="dk1"/>
              </a:buClr>
              <a:buSzPts val="1100"/>
              <a:buChar char="•"/>
            </a:pPr>
            <a:r>
              <a:rPr lang="en-US" sz="1100">
                <a:latin typeface="Arial"/>
                <a:ea typeface="Arial"/>
                <a:cs typeface="Arial"/>
                <a:sym typeface="Arial"/>
              </a:rPr>
              <a:t>SA8000 validity (status) can be checked with the certificate information on SA8000 website: </a:t>
            </a:r>
            <a:r>
              <a:rPr lang="en-US" sz="1100" u="sng">
                <a:solidFill>
                  <a:srgbClr val="0563C1"/>
                </a:solidFill>
                <a:latin typeface="Arial"/>
                <a:ea typeface="Arial"/>
                <a:cs typeface="Arial"/>
                <a:sym typeface="Arial"/>
                <a:hlinkClick r:id="rId3">
                  <a:extLst>
                    <a:ext uri="{A12FA001-AC4F-418D-AE19-62706E023703}">
                      <ahyp:hlinkClr xmlns:ahyp="http://schemas.microsoft.com/office/drawing/2018/hyperlinkcolor" val="tx"/>
                    </a:ext>
                  </a:extLst>
                </a:hlinkClick>
              </a:rPr>
              <a:t>SA8000 Search - SAI</a:t>
            </a:r>
            <a:endParaRPr sz="1100">
              <a:latin typeface="Arial"/>
              <a:ea typeface="Arial"/>
              <a:cs typeface="Arial"/>
              <a:sym typeface="Arial"/>
            </a:endParaRPr>
          </a:p>
          <a:p>
            <a:pPr marL="0" lvl="0" indent="0" algn="l" rtl="0">
              <a:spcBef>
                <a:spcPts val="800"/>
              </a:spcBef>
              <a:spcAft>
                <a:spcPts val="0"/>
              </a:spcAft>
              <a:buNone/>
            </a:pPr>
            <a:endParaRPr b="1"/>
          </a:p>
        </p:txBody>
      </p:sp>
      <p:sp>
        <p:nvSpPr>
          <p:cNvPr id="396" name="Google Shape;396;p21: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21</a:t>
            </a:fld>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01"/>
        <p:cNvGrpSpPr/>
        <p:nvPr/>
      </p:nvGrpSpPr>
      <p:grpSpPr>
        <a:xfrm>
          <a:off x="0" y="0"/>
          <a:ext cx="0" cy="0"/>
          <a:chOff x="0" y="0"/>
          <a:chExt cx="0" cy="0"/>
        </a:xfrm>
      </p:grpSpPr>
      <p:sp>
        <p:nvSpPr>
          <p:cNvPr id="402" name="Google Shape;402;p2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03" name="Google Shape;403;p2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7916"/>
              </a:lnSpc>
              <a:spcBef>
                <a:spcPts val="0"/>
              </a:spcBef>
              <a:spcAft>
                <a:spcPts val="0"/>
              </a:spcAft>
              <a:buClr>
                <a:schemeClr val="dk1"/>
              </a:buClr>
              <a:buSzPts val="1100"/>
              <a:buFont typeface="Arial"/>
              <a:buNone/>
            </a:pPr>
            <a:r>
              <a:rPr lang="en-US" sz="1100">
                <a:latin typeface="Arial"/>
                <a:ea typeface="Arial"/>
                <a:cs typeface="Arial"/>
                <a:sym typeface="Arial"/>
              </a:rPr>
              <a:t>Follow the ILO Guidance on these topics. </a:t>
            </a:r>
            <a:endParaRPr sz="1100">
              <a:latin typeface="Arial"/>
              <a:ea typeface="Arial"/>
              <a:cs typeface="Arial"/>
              <a:sym typeface="Arial"/>
            </a:endParaRPr>
          </a:p>
          <a:p>
            <a:pPr marL="0" lvl="0" indent="0" algn="just" rtl="0">
              <a:lnSpc>
                <a:spcPct val="107916"/>
              </a:lnSpc>
              <a:spcBef>
                <a:spcPts val="800"/>
              </a:spcBef>
              <a:spcAft>
                <a:spcPts val="0"/>
              </a:spcAft>
              <a:buClr>
                <a:schemeClr val="dk1"/>
              </a:buClr>
              <a:buSzPts val="1100"/>
              <a:buFont typeface="Arial"/>
              <a:buNone/>
            </a:pPr>
            <a:r>
              <a:rPr lang="en-US" sz="1100">
                <a:latin typeface="Arial"/>
                <a:ea typeface="Arial"/>
                <a:cs typeface="Arial"/>
                <a:sym typeface="Arial"/>
              </a:rPr>
              <a:t>ILO Guidance: </a:t>
            </a:r>
            <a:r>
              <a:rPr lang="en-US" sz="1100" u="sng">
                <a:solidFill>
                  <a:srgbClr val="0563C1"/>
                </a:solidFill>
                <a:latin typeface="Arial"/>
                <a:ea typeface="Arial"/>
                <a:cs typeface="Arial"/>
                <a:sym typeface="Arial"/>
                <a:hlinkClick r:id="rId3">
                  <a:extLst>
                    <a:ext uri="{A12FA001-AC4F-418D-AE19-62706E023703}">
                      <ahyp:hlinkClr xmlns:ahyp="http://schemas.microsoft.com/office/drawing/2018/hyperlinkcolor" val="tx"/>
                    </a:ext>
                  </a:extLst>
                </a:hlinkClick>
              </a:rPr>
              <a:t>https://www.ilo.org/publications/supplier-guidance-preventing-identifying-and-addressing-child-labour</a:t>
            </a:r>
            <a:r>
              <a:rPr lang="en-US" sz="1100">
                <a:latin typeface="Arial"/>
                <a:ea typeface="Arial"/>
                <a:cs typeface="Arial"/>
                <a:sym typeface="Arial"/>
              </a:rPr>
              <a:t> </a:t>
            </a:r>
            <a:endParaRPr sz="1100">
              <a:latin typeface="Arial"/>
              <a:ea typeface="Arial"/>
              <a:cs typeface="Arial"/>
              <a:sym typeface="Arial"/>
            </a:endParaRPr>
          </a:p>
          <a:p>
            <a:pPr marL="0" lvl="0" indent="0" algn="just" rtl="0">
              <a:lnSpc>
                <a:spcPct val="107916"/>
              </a:lnSpc>
              <a:spcBef>
                <a:spcPts val="800"/>
              </a:spcBef>
              <a:spcAft>
                <a:spcPts val="0"/>
              </a:spcAft>
              <a:buClr>
                <a:schemeClr val="dk1"/>
              </a:buClr>
              <a:buSzPts val="1100"/>
              <a:buFont typeface="Arial"/>
              <a:buNone/>
            </a:pPr>
            <a:r>
              <a:rPr lang="en-US" sz="1100">
                <a:latin typeface="Arial"/>
                <a:ea typeface="Arial"/>
                <a:cs typeface="Arial"/>
                <a:sym typeface="Arial"/>
              </a:rPr>
              <a:t>According to section 4.2.2 of this document, the Assessor is expected to fill in a Child Labour Notification Form and cooperate with a local remediation expert. In the absence of a local remediation expert, the Assessor will seek support from ILO offices and other UN agencies such as UNICEF. </a:t>
            </a:r>
            <a:endParaRPr sz="1100">
              <a:latin typeface="Arial"/>
              <a:ea typeface="Arial"/>
              <a:cs typeface="Arial"/>
              <a:sym typeface="Arial"/>
            </a:endParaRPr>
          </a:p>
          <a:p>
            <a:pPr marL="0" lvl="0" indent="0" algn="l" rtl="0">
              <a:spcBef>
                <a:spcPts val="800"/>
              </a:spcBef>
              <a:spcAft>
                <a:spcPts val="0"/>
              </a:spcAft>
              <a:buNone/>
            </a:pPr>
            <a:endParaRPr>
              <a:solidFill>
                <a:srgbClr val="333333"/>
              </a:solidFill>
              <a:latin typeface="Arial"/>
              <a:ea typeface="Arial"/>
              <a:cs typeface="Arial"/>
              <a:sym typeface="Arial"/>
            </a:endParaRPr>
          </a:p>
        </p:txBody>
      </p:sp>
      <p:sp>
        <p:nvSpPr>
          <p:cNvPr id="404" name="Google Shape;404;p22: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22</a:t>
            </a:fld>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17"/>
        <p:cNvGrpSpPr/>
        <p:nvPr/>
      </p:nvGrpSpPr>
      <p:grpSpPr>
        <a:xfrm>
          <a:off x="0" y="0"/>
          <a:ext cx="0" cy="0"/>
          <a:chOff x="0" y="0"/>
          <a:chExt cx="0" cy="0"/>
        </a:xfrm>
      </p:grpSpPr>
      <p:sp>
        <p:nvSpPr>
          <p:cNvPr id="418" name="Google Shape;418;p2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Clr>
                <a:schemeClr val="dk1"/>
              </a:buClr>
              <a:buSzPts val="1200"/>
              <a:buFont typeface="Calibri"/>
              <a:buNone/>
            </a:pPr>
            <a:endParaRPr/>
          </a:p>
        </p:txBody>
      </p:sp>
      <p:sp>
        <p:nvSpPr>
          <p:cNvPr id="419" name="Google Shape;419;p2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4"/>
        <p:cNvGrpSpPr/>
        <p:nvPr/>
      </p:nvGrpSpPr>
      <p:grpSpPr>
        <a:xfrm>
          <a:off x="0" y="0"/>
          <a:ext cx="0" cy="0"/>
          <a:chOff x="0" y="0"/>
          <a:chExt cx="0" cy="0"/>
        </a:xfrm>
      </p:grpSpPr>
      <p:sp>
        <p:nvSpPr>
          <p:cNvPr id="245" name="Google Shape;245;p3: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46" name="Google Shape;246;p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1"/>
        <p:cNvGrpSpPr/>
        <p:nvPr/>
      </p:nvGrpSpPr>
      <p:grpSpPr>
        <a:xfrm>
          <a:off x="0" y="0"/>
          <a:ext cx="0" cy="0"/>
          <a:chOff x="0" y="0"/>
          <a:chExt cx="0" cy="0"/>
        </a:xfrm>
      </p:grpSpPr>
      <p:sp>
        <p:nvSpPr>
          <p:cNvPr id="252" name="Google Shape;252;p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53" name="Google Shape;253;p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7916"/>
              </a:lnSpc>
              <a:spcBef>
                <a:spcPts val="0"/>
              </a:spcBef>
              <a:spcAft>
                <a:spcPts val="0"/>
              </a:spcAft>
              <a:buClr>
                <a:schemeClr val="dk1"/>
              </a:buClr>
              <a:buSzPts val="1100"/>
              <a:buFont typeface="Arial"/>
              <a:buNone/>
            </a:pPr>
            <a:r>
              <a:rPr lang="en-US" sz="1100">
                <a:latin typeface="Arial"/>
                <a:ea typeface="Arial"/>
                <a:cs typeface="Arial"/>
                <a:sym typeface="Arial"/>
              </a:rPr>
              <a:t>Ideally, it would be good to talk to all these departments, but it won’t always be possible. The key is to ensure that the right person provides the right information on conformance. </a:t>
            </a:r>
            <a:endParaRPr sz="1100">
              <a:latin typeface="Arial"/>
              <a:ea typeface="Arial"/>
              <a:cs typeface="Arial"/>
              <a:sym typeface="Arial"/>
            </a:endParaRPr>
          </a:p>
          <a:p>
            <a:pPr marL="0" lvl="0" indent="0" algn="l" rtl="0">
              <a:lnSpc>
                <a:spcPct val="107916"/>
              </a:lnSpc>
              <a:spcBef>
                <a:spcPts val="800"/>
              </a:spcBef>
              <a:spcAft>
                <a:spcPts val="0"/>
              </a:spcAft>
              <a:buClr>
                <a:schemeClr val="dk1"/>
              </a:buClr>
              <a:buSzPts val="1100"/>
              <a:buFont typeface="Arial"/>
              <a:buNone/>
            </a:pPr>
            <a:r>
              <a:rPr lang="en-US" sz="1100" b="1">
                <a:latin typeface="Arial"/>
                <a:ea typeface="Arial"/>
                <a:cs typeface="Arial"/>
                <a:sym typeface="Arial"/>
              </a:rPr>
              <a:t>Documents</a:t>
            </a:r>
            <a:endParaRPr sz="1100" b="1">
              <a:latin typeface="Arial"/>
              <a:ea typeface="Arial"/>
              <a:cs typeface="Arial"/>
              <a:sym typeface="Arial"/>
            </a:endParaRPr>
          </a:p>
          <a:p>
            <a:pPr marL="457200" lvl="0" indent="-298450" algn="l" rtl="0">
              <a:lnSpc>
                <a:spcPct val="107916"/>
              </a:lnSpc>
              <a:spcBef>
                <a:spcPts val="800"/>
              </a:spcBef>
              <a:spcAft>
                <a:spcPts val="0"/>
              </a:spcAft>
              <a:buClr>
                <a:schemeClr val="dk1"/>
              </a:buClr>
              <a:buSzPts val="1100"/>
              <a:buChar char="•"/>
            </a:pPr>
            <a:r>
              <a:rPr lang="en-US" sz="1100">
                <a:latin typeface="Arial"/>
                <a:ea typeface="Arial"/>
                <a:cs typeface="Arial"/>
                <a:sym typeface="Arial"/>
              </a:rPr>
              <a:t>Policies</a:t>
            </a:r>
            <a:endParaRPr sz="1100">
              <a:latin typeface="Arial"/>
              <a:ea typeface="Arial"/>
              <a:cs typeface="Arial"/>
              <a:sym typeface="Arial"/>
            </a:endParaRPr>
          </a:p>
          <a:p>
            <a:pPr marL="457200" lvl="0" indent="-298450" algn="l" rtl="0">
              <a:lnSpc>
                <a:spcPct val="107916"/>
              </a:lnSpc>
              <a:spcBef>
                <a:spcPts val="0"/>
              </a:spcBef>
              <a:spcAft>
                <a:spcPts val="0"/>
              </a:spcAft>
              <a:buClr>
                <a:schemeClr val="dk1"/>
              </a:buClr>
              <a:buSzPts val="1100"/>
              <a:buChar char="•"/>
            </a:pPr>
            <a:r>
              <a:rPr lang="en-US" sz="1100">
                <a:latin typeface="Arial"/>
                <a:ea typeface="Arial"/>
                <a:cs typeface="Arial"/>
                <a:sym typeface="Arial"/>
              </a:rPr>
              <a:t>Company Manuals</a:t>
            </a:r>
            <a:endParaRPr sz="1100">
              <a:latin typeface="Arial"/>
              <a:ea typeface="Arial"/>
              <a:cs typeface="Arial"/>
              <a:sym typeface="Arial"/>
            </a:endParaRPr>
          </a:p>
          <a:p>
            <a:pPr marL="457200" lvl="0" indent="-298450" algn="l" rtl="0">
              <a:lnSpc>
                <a:spcPct val="107916"/>
              </a:lnSpc>
              <a:spcBef>
                <a:spcPts val="0"/>
              </a:spcBef>
              <a:spcAft>
                <a:spcPts val="0"/>
              </a:spcAft>
              <a:buClr>
                <a:schemeClr val="dk1"/>
              </a:buClr>
              <a:buSzPts val="1100"/>
              <a:buChar char="•"/>
            </a:pPr>
            <a:r>
              <a:rPr lang="en-US" sz="1100">
                <a:latin typeface="Arial"/>
                <a:ea typeface="Arial"/>
                <a:cs typeface="Arial"/>
                <a:sym typeface="Arial"/>
              </a:rPr>
              <a:t>Interviews with staff and responsible persons</a:t>
            </a:r>
            <a:endParaRPr sz="1100">
              <a:latin typeface="Arial"/>
              <a:ea typeface="Arial"/>
              <a:cs typeface="Arial"/>
              <a:sym typeface="Arial"/>
            </a:endParaRPr>
          </a:p>
          <a:p>
            <a:pPr marL="0" lvl="0" indent="0" algn="l" rtl="0">
              <a:lnSpc>
                <a:spcPct val="107916"/>
              </a:lnSpc>
              <a:spcBef>
                <a:spcPts val="0"/>
              </a:spcBef>
              <a:spcAft>
                <a:spcPts val="0"/>
              </a:spcAft>
              <a:buClr>
                <a:schemeClr val="dk1"/>
              </a:buClr>
              <a:buSzPts val="1100"/>
              <a:buFont typeface="Arial"/>
              <a:buNone/>
            </a:pPr>
            <a:endParaRPr sz="1100" b="1">
              <a:latin typeface="Arial"/>
              <a:ea typeface="Arial"/>
              <a:cs typeface="Arial"/>
              <a:sym typeface="Arial"/>
            </a:endParaRPr>
          </a:p>
          <a:p>
            <a:pPr marL="0" lvl="0" indent="0" algn="l" rtl="0">
              <a:lnSpc>
                <a:spcPct val="107916"/>
              </a:lnSpc>
              <a:spcBef>
                <a:spcPts val="800"/>
              </a:spcBef>
              <a:spcAft>
                <a:spcPts val="0"/>
              </a:spcAft>
              <a:buClr>
                <a:schemeClr val="dk1"/>
              </a:buClr>
              <a:buSzPts val="1100"/>
              <a:buFont typeface="Arial"/>
              <a:buNone/>
            </a:pPr>
            <a:r>
              <a:rPr lang="en-US" sz="1100" b="1">
                <a:latin typeface="Arial"/>
                <a:ea typeface="Arial"/>
                <a:cs typeface="Arial"/>
                <a:sym typeface="Arial"/>
              </a:rPr>
              <a:t>Who to Talk to</a:t>
            </a:r>
            <a:endParaRPr sz="1100" b="1">
              <a:latin typeface="Arial"/>
              <a:ea typeface="Arial"/>
              <a:cs typeface="Arial"/>
              <a:sym typeface="Arial"/>
            </a:endParaRPr>
          </a:p>
          <a:p>
            <a:pPr marL="457200" lvl="0" indent="-298450" algn="l" rtl="0">
              <a:lnSpc>
                <a:spcPct val="107916"/>
              </a:lnSpc>
              <a:spcBef>
                <a:spcPts val="800"/>
              </a:spcBef>
              <a:spcAft>
                <a:spcPts val="0"/>
              </a:spcAft>
              <a:buClr>
                <a:schemeClr val="dk1"/>
              </a:buClr>
              <a:buSzPts val="1100"/>
              <a:buChar char="•"/>
            </a:pPr>
            <a:r>
              <a:rPr lang="en-US" sz="1100">
                <a:latin typeface="Arial"/>
                <a:ea typeface="Arial"/>
                <a:cs typeface="Arial"/>
                <a:sym typeface="Arial"/>
              </a:rPr>
              <a:t>COC Representative</a:t>
            </a:r>
            <a:endParaRPr sz="1100">
              <a:latin typeface="Arial"/>
              <a:ea typeface="Arial"/>
              <a:cs typeface="Arial"/>
              <a:sym typeface="Arial"/>
            </a:endParaRPr>
          </a:p>
          <a:p>
            <a:pPr marL="457200" lvl="0" indent="-298450" algn="l" rtl="0">
              <a:lnSpc>
                <a:spcPct val="107916"/>
              </a:lnSpc>
              <a:spcBef>
                <a:spcPts val="0"/>
              </a:spcBef>
              <a:spcAft>
                <a:spcPts val="0"/>
              </a:spcAft>
              <a:buClr>
                <a:schemeClr val="dk1"/>
              </a:buClr>
              <a:buSzPts val="1100"/>
              <a:buChar char="•"/>
            </a:pPr>
            <a:r>
              <a:rPr lang="en-US" sz="1100">
                <a:latin typeface="Arial"/>
                <a:ea typeface="Arial"/>
                <a:cs typeface="Arial"/>
                <a:sym typeface="Arial"/>
              </a:rPr>
              <a:t>HR Department</a:t>
            </a:r>
            <a:endParaRPr sz="1100">
              <a:latin typeface="Arial"/>
              <a:ea typeface="Arial"/>
              <a:cs typeface="Arial"/>
              <a:sym typeface="Arial"/>
            </a:endParaRPr>
          </a:p>
          <a:p>
            <a:pPr marL="457200" lvl="0" indent="-298450" algn="l" rtl="0">
              <a:lnSpc>
                <a:spcPct val="107916"/>
              </a:lnSpc>
              <a:spcBef>
                <a:spcPts val="0"/>
              </a:spcBef>
              <a:spcAft>
                <a:spcPts val="0"/>
              </a:spcAft>
              <a:buClr>
                <a:schemeClr val="dk1"/>
              </a:buClr>
              <a:buSzPts val="1100"/>
              <a:buChar char="•"/>
            </a:pPr>
            <a:r>
              <a:rPr lang="en-US" sz="1100">
                <a:latin typeface="Arial"/>
                <a:ea typeface="Arial"/>
                <a:cs typeface="Arial"/>
                <a:sym typeface="Arial"/>
              </a:rPr>
              <a:t>Legal Department</a:t>
            </a:r>
            <a:endParaRPr sz="1100">
              <a:latin typeface="Arial"/>
              <a:ea typeface="Arial"/>
              <a:cs typeface="Arial"/>
              <a:sym typeface="Arial"/>
            </a:endParaRPr>
          </a:p>
          <a:p>
            <a:pPr marL="457200" lvl="0" indent="-298450" algn="l" rtl="0">
              <a:lnSpc>
                <a:spcPct val="107916"/>
              </a:lnSpc>
              <a:spcBef>
                <a:spcPts val="0"/>
              </a:spcBef>
              <a:spcAft>
                <a:spcPts val="0"/>
              </a:spcAft>
              <a:buClr>
                <a:schemeClr val="dk1"/>
              </a:buClr>
              <a:buSzPts val="1100"/>
              <a:buChar char="•"/>
            </a:pPr>
            <a:r>
              <a:rPr lang="en-US" sz="1100">
                <a:latin typeface="Arial"/>
                <a:ea typeface="Arial"/>
                <a:cs typeface="Arial"/>
                <a:sym typeface="Arial"/>
              </a:rPr>
              <a:t>Workers</a:t>
            </a:r>
            <a:endParaRPr sz="1100">
              <a:latin typeface="Arial"/>
              <a:ea typeface="Arial"/>
              <a:cs typeface="Arial"/>
              <a:sym typeface="Arial"/>
            </a:endParaRPr>
          </a:p>
          <a:p>
            <a:pPr marL="0" lvl="0" indent="0" algn="l" rtl="0">
              <a:spcBef>
                <a:spcPts val="0"/>
              </a:spcBef>
              <a:spcAft>
                <a:spcPts val="0"/>
              </a:spcAft>
              <a:buNone/>
            </a:pPr>
            <a:endParaRPr/>
          </a:p>
        </p:txBody>
      </p:sp>
      <p:sp>
        <p:nvSpPr>
          <p:cNvPr id="254" name="Google Shape;254;p4: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4</a:t>
            </a:fld>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9"/>
        <p:cNvGrpSpPr/>
        <p:nvPr/>
      </p:nvGrpSpPr>
      <p:grpSpPr>
        <a:xfrm>
          <a:off x="0" y="0"/>
          <a:ext cx="0" cy="0"/>
          <a:chOff x="0" y="0"/>
          <a:chExt cx="0" cy="0"/>
        </a:xfrm>
      </p:grpSpPr>
      <p:sp>
        <p:nvSpPr>
          <p:cNvPr id="260" name="Google Shape;260;p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61" name="Google Shape;261;p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7916"/>
              </a:lnSpc>
              <a:spcBef>
                <a:spcPts val="0"/>
              </a:spcBef>
              <a:spcAft>
                <a:spcPts val="0"/>
              </a:spcAft>
              <a:buClr>
                <a:schemeClr val="dk1"/>
              </a:buClr>
              <a:buSzPts val="1100"/>
              <a:buFont typeface="Arial"/>
              <a:buNone/>
            </a:pPr>
            <a:r>
              <a:rPr lang="en-US" sz="1100">
                <a:latin typeface="Arial"/>
                <a:ea typeface="Arial"/>
                <a:cs typeface="Arial"/>
                <a:sym typeface="Arial"/>
              </a:rPr>
              <a:t>Ideally, it would be good to talk to all departments, but it won’t always be possible. The key is to ensure that the right person provides the right information on conformance. </a:t>
            </a:r>
            <a:endParaRPr sz="1100">
              <a:latin typeface="Arial"/>
              <a:ea typeface="Arial"/>
              <a:cs typeface="Arial"/>
              <a:sym typeface="Arial"/>
            </a:endParaRPr>
          </a:p>
          <a:p>
            <a:pPr marL="0" lvl="0" indent="0" algn="l" rtl="0">
              <a:lnSpc>
                <a:spcPct val="107916"/>
              </a:lnSpc>
              <a:spcBef>
                <a:spcPts val="800"/>
              </a:spcBef>
              <a:spcAft>
                <a:spcPts val="0"/>
              </a:spcAft>
              <a:buClr>
                <a:schemeClr val="dk1"/>
              </a:buClr>
              <a:buSzPts val="1100"/>
              <a:buFont typeface="Arial"/>
              <a:buNone/>
            </a:pPr>
            <a:r>
              <a:rPr lang="en-US" sz="1100" b="1">
                <a:latin typeface="Arial"/>
                <a:ea typeface="Arial"/>
                <a:cs typeface="Arial"/>
                <a:sym typeface="Arial"/>
              </a:rPr>
              <a:t>Documents</a:t>
            </a:r>
            <a:endParaRPr sz="1100" b="1">
              <a:latin typeface="Arial"/>
              <a:ea typeface="Arial"/>
              <a:cs typeface="Arial"/>
              <a:sym typeface="Arial"/>
            </a:endParaRPr>
          </a:p>
          <a:p>
            <a:pPr marL="457200" lvl="0" indent="-298450" algn="l" rtl="0">
              <a:lnSpc>
                <a:spcPct val="107916"/>
              </a:lnSpc>
              <a:spcBef>
                <a:spcPts val="800"/>
              </a:spcBef>
              <a:spcAft>
                <a:spcPts val="0"/>
              </a:spcAft>
              <a:buClr>
                <a:schemeClr val="dk1"/>
              </a:buClr>
              <a:buSzPts val="1100"/>
              <a:buChar char="•"/>
            </a:pPr>
            <a:r>
              <a:rPr lang="en-US" sz="1100">
                <a:latin typeface="Arial"/>
                <a:ea typeface="Arial"/>
                <a:cs typeface="Arial"/>
                <a:sym typeface="Arial"/>
              </a:rPr>
              <a:t>Policy statement(s) (could be included in procedures).</a:t>
            </a:r>
            <a:endParaRPr sz="1100">
              <a:latin typeface="Arial"/>
              <a:ea typeface="Arial"/>
              <a:cs typeface="Arial"/>
              <a:sym typeface="Arial"/>
            </a:endParaRPr>
          </a:p>
          <a:p>
            <a:pPr marL="457200" lvl="0" indent="-298450" algn="l" rtl="0">
              <a:lnSpc>
                <a:spcPct val="107916"/>
              </a:lnSpc>
              <a:spcBef>
                <a:spcPts val="0"/>
              </a:spcBef>
              <a:spcAft>
                <a:spcPts val="0"/>
              </a:spcAft>
              <a:buClr>
                <a:schemeClr val="dk1"/>
              </a:buClr>
              <a:buSzPts val="1100"/>
              <a:buChar char="•"/>
            </a:pPr>
            <a:r>
              <a:rPr lang="en-US" sz="1100">
                <a:latin typeface="Arial"/>
                <a:ea typeface="Arial"/>
                <a:cs typeface="Arial"/>
                <a:sym typeface="Arial"/>
              </a:rPr>
              <a:t>Manuals</a:t>
            </a:r>
            <a:endParaRPr sz="1100">
              <a:latin typeface="Arial"/>
              <a:ea typeface="Arial"/>
              <a:cs typeface="Arial"/>
              <a:sym typeface="Arial"/>
            </a:endParaRPr>
          </a:p>
          <a:p>
            <a:pPr marL="457200" lvl="0" indent="-298450" algn="l" rtl="0">
              <a:lnSpc>
                <a:spcPct val="107916"/>
              </a:lnSpc>
              <a:spcBef>
                <a:spcPts val="0"/>
              </a:spcBef>
              <a:spcAft>
                <a:spcPts val="0"/>
              </a:spcAft>
              <a:buClr>
                <a:schemeClr val="dk1"/>
              </a:buClr>
              <a:buSzPts val="1100"/>
              <a:buChar char="•"/>
            </a:pPr>
            <a:r>
              <a:rPr lang="en-US" sz="1100">
                <a:latin typeface="Arial"/>
                <a:ea typeface="Arial"/>
                <a:cs typeface="Arial"/>
                <a:sym typeface="Arial"/>
              </a:rPr>
              <a:t>Notice Boards / websites</a:t>
            </a:r>
            <a:endParaRPr sz="1100">
              <a:latin typeface="Arial"/>
              <a:ea typeface="Arial"/>
              <a:cs typeface="Arial"/>
              <a:sym typeface="Arial"/>
            </a:endParaRPr>
          </a:p>
          <a:p>
            <a:pPr marL="457200" lvl="0" indent="-298450" algn="l" rtl="0">
              <a:lnSpc>
                <a:spcPct val="107916"/>
              </a:lnSpc>
              <a:spcBef>
                <a:spcPts val="0"/>
              </a:spcBef>
              <a:spcAft>
                <a:spcPts val="0"/>
              </a:spcAft>
              <a:buClr>
                <a:schemeClr val="dk1"/>
              </a:buClr>
              <a:buSzPts val="1100"/>
              <a:buChar char="•"/>
            </a:pPr>
            <a:r>
              <a:rPr lang="en-US" sz="1100">
                <a:latin typeface="Arial"/>
                <a:ea typeface="Arial"/>
                <a:cs typeface="Arial"/>
                <a:sym typeface="Arial"/>
              </a:rPr>
              <a:t>Training material </a:t>
            </a:r>
            <a:endParaRPr sz="1100">
              <a:latin typeface="Arial"/>
              <a:ea typeface="Arial"/>
              <a:cs typeface="Arial"/>
              <a:sym typeface="Arial"/>
            </a:endParaRPr>
          </a:p>
          <a:p>
            <a:pPr marL="457200" lvl="0" indent="-298450" algn="l" rtl="0">
              <a:lnSpc>
                <a:spcPct val="107916"/>
              </a:lnSpc>
              <a:spcBef>
                <a:spcPts val="0"/>
              </a:spcBef>
              <a:spcAft>
                <a:spcPts val="0"/>
              </a:spcAft>
              <a:buClr>
                <a:schemeClr val="dk1"/>
              </a:buClr>
              <a:buSzPts val="1100"/>
              <a:buChar char="•"/>
            </a:pPr>
            <a:r>
              <a:rPr lang="en-US" sz="1100">
                <a:latin typeface="Arial"/>
                <a:ea typeface="Arial"/>
                <a:cs typeface="Arial"/>
                <a:sym typeface="Arial"/>
              </a:rPr>
              <a:t>Self-assessment</a:t>
            </a:r>
            <a:endParaRPr sz="1100">
              <a:latin typeface="Arial"/>
              <a:ea typeface="Arial"/>
              <a:cs typeface="Arial"/>
              <a:sym typeface="Arial"/>
            </a:endParaRPr>
          </a:p>
          <a:p>
            <a:pPr marL="457200" lvl="0" indent="0" algn="l" rtl="0">
              <a:lnSpc>
                <a:spcPct val="107916"/>
              </a:lnSpc>
              <a:spcBef>
                <a:spcPts val="0"/>
              </a:spcBef>
              <a:spcAft>
                <a:spcPts val="0"/>
              </a:spcAft>
              <a:buClr>
                <a:schemeClr val="dk1"/>
              </a:buClr>
              <a:buSzPts val="1100"/>
              <a:buFont typeface="Arial"/>
              <a:buNone/>
            </a:pPr>
            <a:endParaRPr sz="1100">
              <a:latin typeface="Arial"/>
              <a:ea typeface="Arial"/>
              <a:cs typeface="Arial"/>
              <a:sym typeface="Arial"/>
            </a:endParaRPr>
          </a:p>
          <a:p>
            <a:pPr marL="0" lvl="0" indent="0" algn="l" rtl="0">
              <a:lnSpc>
                <a:spcPct val="107916"/>
              </a:lnSpc>
              <a:spcBef>
                <a:spcPts val="0"/>
              </a:spcBef>
              <a:spcAft>
                <a:spcPts val="0"/>
              </a:spcAft>
              <a:buClr>
                <a:schemeClr val="dk1"/>
              </a:buClr>
              <a:buSzPts val="1100"/>
              <a:buFont typeface="Arial"/>
              <a:buNone/>
            </a:pPr>
            <a:r>
              <a:rPr lang="en-US" sz="1100" b="1">
                <a:latin typeface="Arial"/>
                <a:ea typeface="Arial"/>
                <a:cs typeface="Arial"/>
                <a:sym typeface="Arial"/>
              </a:rPr>
              <a:t>Who to Talk to</a:t>
            </a:r>
            <a:endParaRPr sz="1100" b="1">
              <a:latin typeface="Arial"/>
              <a:ea typeface="Arial"/>
              <a:cs typeface="Arial"/>
              <a:sym typeface="Arial"/>
            </a:endParaRPr>
          </a:p>
          <a:p>
            <a:pPr marL="457200" lvl="0" indent="-298450" algn="l" rtl="0">
              <a:lnSpc>
                <a:spcPct val="107916"/>
              </a:lnSpc>
              <a:spcBef>
                <a:spcPts val="800"/>
              </a:spcBef>
              <a:spcAft>
                <a:spcPts val="0"/>
              </a:spcAft>
              <a:buClr>
                <a:schemeClr val="dk1"/>
              </a:buClr>
              <a:buSzPts val="1100"/>
              <a:buChar char="•"/>
            </a:pPr>
            <a:r>
              <a:rPr lang="en-US" sz="1100">
                <a:latin typeface="Arial"/>
                <a:ea typeface="Arial"/>
                <a:cs typeface="Arial"/>
                <a:sym typeface="Arial"/>
              </a:rPr>
              <a:t>COC Representative</a:t>
            </a:r>
            <a:endParaRPr sz="1100">
              <a:latin typeface="Arial"/>
              <a:ea typeface="Arial"/>
              <a:cs typeface="Arial"/>
              <a:sym typeface="Arial"/>
            </a:endParaRPr>
          </a:p>
          <a:p>
            <a:pPr marL="457200" lvl="0" indent="-298450" algn="l" rtl="0">
              <a:lnSpc>
                <a:spcPct val="107916"/>
              </a:lnSpc>
              <a:spcBef>
                <a:spcPts val="0"/>
              </a:spcBef>
              <a:spcAft>
                <a:spcPts val="0"/>
              </a:spcAft>
              <a:buClr>
                <a:schemeClr val="dk1"/>
              </a:buClr>
              <a:buSzPts val="1100"/>
              <a:buChar char="•"/>
            </a:pPr>
            <a:r>
              <a:rPr lang="en-US" sz="1100">
                <a:latin typeface="Arial"/>
                <a:ea typeface="Arial"/>
                <a:cs typeface="Arial"/>
                <a:sym typeface="Arial"/>
              </a:rPr>
              <a:t>HR Department</a:t>
            </a:r>
            <a:endParaRPr sz="1100">
              <a:latin typeface="Arial"/>
              <a:ea typeface="Arial"/>
              <a:cs typeface="Arial"/>
              <a:sym typeface="Arial"/>
            </a:endParaRPr>
          </a:p>
          <a:p>
            <a:pPr marL="457200" lvl="0" indent="-298450" algn="l" rtl="0">
              <a:lnSpc>
                <a:spcPct val="107916"/>
              </a:lnSpc>
              <a:spcBef>
                <a:spcPts val="0"/>
              </a:spcBef>
              <a:spcAft>
                <a:spcPts val="0"/>
              </a:spcAft>
              <a:buClr>
                <a:schemeClr val="dk1"/>
              </a:buClr>
              <a:buSzPts val="1100"/>
              <a:buChar char="•"/>
            </a:pPr>
            <a:r>
              <a:rPr lang="en-US" sz="1100">
                <a:latin typeface="Arial"/>
                <a:ea typeface="Arial"/>
                <a:cs typeface="Arial"/>
                <a:sym typeface="Arial"/>
              </a:rPr>
              <a:t>Legal Department</a:t>
            </a:r>
            <a:endParaRPr sz="1100">
              <a:latin typeface="Arial"/>
              <a:ea typeface="Arial"/>
              <a:cs typeface="Arial"/>
              <a:sym typeface="Arial"/>
            </a:endParaRPr>
          </a:p>
          <a:p>
            <a:pPr marL="457200" lvl="0" indent="-298450" algn="l" rtl="0">
              <a:lnSpc>
                <a:spcPct val="107916"/>
              </a:lnSpc>
              <a:spcBef>
                <a:spcPts val="0"/>
              </a:spcBef>
              <a:spcAft>
                <a:spcPts val="0"/>
              </a:spcAft>
              <a:buClr>
                <a:schemeClr val="dk1"/>
              </a:buClr>
              <a:buSzPts val="1100"/>
              <a:buChar char="•"/>
            </a:pPr>
            <a:r>
              <a:rPr lang="en-US" sz="1100">
                <a:latin typeface="Arial"/>
                <a:ea typeface="Arial"/>
                <a:cs typeface="Arial"/>
                <a:sym typeface="Arial"/>
              </a:rPr>
              <a:t>Workers</a:t>
            </a:r>
            <a:endParaRPr sz="1100">
              <a:latin typeface="Arial"/>
              <a:ea typeface="Arial"/>
              <a:cs typeface="Arial"/>
              <a:sym typeface="Arial"/>
            </a:endParaRPr>
          </a:p>
          <a:p>
            <a:pPr marL="457200" lvl="0" indent="-298450" algn="l" rtl="0">
              <a:lnSpc>
                <a:spcPct val="107916"/>
              </a:lnSpc>
              <a:spcBef>
                <a:spcPts val="0"/>
              </a:spcBef>
              <a:spcAft>
                <a:spcPts val="0"/>
              </a:spcAft>
              <a:buClr>
                <a:schemeClr val="dk1"/>
              </a:buClr>
              <a:buSzPts val="1100"/>
              <a:buChar char="•"/>
            </a:pPr>
            <a:r>
              <a:rPr lang="en-US" sz="1100">
                <a:latin typeface="Arial"/>
                <a:ea typeface="Arial"/>
                <a:cs typeface="Arial"/>
                <a:sym typeface="Arial"/>
              </a:rPr>
              <a:t>Policy statement(s): Could be multiple and MUST NOT be written verbatim from the text of the normative requirements. </a:t>
            </a:r>
            <a:endParaRPr sz="1100">
              <a:latin typeface="Arial"/>
              <a:ea typeface="Arial"/>
              <a:cs typeface="Arial"/>
              <a:sym typeface="Arial"/>
            </a:endParaRPr>
          </a:p>
          <a:p>
            <a:pPr marL="457200" lvl="0" indent="-298450" algn="l" rtl="0">
              <a:lnSpc>
                <a:spcPct val="107916"/>
              </a:lnSpc>
              <a:spcBef>
                <a:spcPts val="0"/>
              </a:spcBef>
              <a:spcAft>
                <a:spcPts val="0"/>
              </a:spcAft>
              <a:buClr>
                <a:schemeClr val="dk1"/>
              </a:buClr>
              <a:buSzPts val="1100"/>
              <a:buChar char="•"/>
            </a:pPr>
            <a:r>
              <a:rPr lang="en-US" sz="1100">
                <a:latin typeface="Arial"/>
                <a:ea typeface="Arial"/>
                <a:cs typeface="Arial"/>
                <a:sym typeface="Arial"/>
              </a:rPr>
              <a:t>Self-Assessment: uses the template provided by FSC. This MUST be Filled and signed by CH. </a:t>
            </a:r>
            <a:endParaRPr sz="1100">
              <a:latin typeface="Arial"/>
              <a:ea typeface="Arial"/>
              <a:cs typeface="Arial"/>
              <a:sym typeface="Arial"/>
            </a:endParaRPr>
          </a:p>
          <a:p>
            <a:pPr marL="0" lvl="0" indent="0" algn="l" rtl="0">
              <a:spcBef>
                <a:spcPts val="0"/>
              </a:spcBef>
              <a:spcAft>
                <a:spcPts val="0"/>
              </a:spcAft>
              <a:buNone/>
            </a:pPr>
            <a:endParaRPr/>
          </a:p>
        </p:txBody>
      </p:sp>
      <p:sp>
        <p:nvSpPr>
          <p:cNvPr id="262" name="Google Shape;262;p5: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5</a:t>
            </a:fld>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7"/>
        <p:cNvGrpSpPr/>
        <p:nvPr/>
      </p:nvGrpSpPr>
      <p:grpSpPr>
        <a:xfrm>
          <a:off x="0" y="0"/>
          <a:ext cx="0" cy="0"/>
          <a:chOff x="0" y="0"/>
          <a:chExt cx="0" cy="0"/>
        </a:xfrm>
      </p:grpSpPr>
      <p:sp>
        <p:nvSpPr>
          <p:cNvPr id="268" name="Google Shape;268;p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69" name="Google Shape;269;p6: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7916"/>
              </a:lnSpc>
              <a:spcBef>
                <a:spcPts val="0"/>
              </a:spcBef>
              <a:spcAft>
                <a:spcPts val="0"/>
              </a:spcAft>
              <a:buClr>
                <a:schemeClr val="dk1"/>
              </a:buClr>
              <a:buSzPts val="1100"/>
              <a:buFont typeface="Arial"/>
              <a:buNone/>
            </a:pPr>
            <a:r>
              <a:rPr lang="en-US" sz="1100">
                <a:latin typeface="Arial"/>
                <a:ea typeface="Arial"/>
                <a:cs typeface="Arial"/>
                <a:sym typeface="Arial"/>
              </a:rPr>
              <a:t>Ideally it would be good to talk to all these departments, but it won’t always be possible. The key is to ensure that the right person provides the right information on conformance. </a:t>
            </a:r>
            <a:endParaRPr sz="1100">
              <a:latin typeface="Arial"/>
              <a:ea typeface="Arial"/>
              <a:cs typeface="Arial"/>
              <a:sym typeface="Arial"/>
            </a:endParaRPr>
          </a:p>
          <a:p>
            <a:pPr marL="0" lvl="0" indent="0" algn="l" rtl="0">
              <a:lnSpc>
                <a:spcPct val="107916"/>
              </a:lnSpc>
              <a:spcBef>
                <a:spcPts val="800"/>
              </a:spcBef>
              <a:spcAft>
                <a:spcPts val="0"/>
              </a:spcAft>
              <a:buClr>
                <a:schemeClr val="dk1"/>
              </a:buClr>
              <a:buSzPts val="1100"/>
              <a:buFont typeface="Arial"/>
              <a:buNone/>
            </a:pPr>
            <a:r>
              <a:rPr lang="en-US" sz="1100" b="1">
                <a:latin typeface="Arial"/>
                <a:ea typeface="Arial"/>
                <a:cs typeface="Arial"/>
                <a:sym typeface="Arial"/>
              </a:rPr>
              <a:t>Documents</a:t>
            </a:r>
            <a:endParaRPr sz="1100" b="1">
              <a:latin typeface="Arial"/>
              <a:ea typeface="Arial"/>
              <a:cs typeface="Arial"/>
              <a:sym typeface="Arial"/>
            </a:endParaRPr>
          </a:p>
          <a:p>
            <a:pPr marL="457200" lvl="0" indent="-298450" algn="l" rtl="0">
              <a:lnSpc>
                <a:spcPct val="107916"/>
              </a:lnSpc>
              <a:spcBef>
                <a:spcPts val="800"/>
              </a:spcBef>
              <a:spcAft>
                <a:spcPts val="0"/>
              </a:spcAft>
              <a:buClr>
                <a:schemeClr val="dk1"/>
              </a:buClr>
              <a:buSzPts val="1100"/>
              <a:buChar char="•"/>
            </a:pPr>
            <a:r>
              <a:rPr lang="en-US" sz="1100">
                <a:latin typeface="Arial"/>
                <a:ea typeface="Arial"/>
                <a:cs typeface="Arial"/>
                <a:sym typeface="Arial"/>
              </a:rPr>
              <a:t>Policies / Manuals</a:t>
            </a:r>
            <a:endParaRPr sz="1100">
              <a:latin typeface="Arial"/>
              <a:ea typeface="Arial"/>
              <a:cs typeface="Arial"/>
              <a:sym typeface="Arial"/>
            </a:endParaRPr>
          </a:p>
          <a:p>
            <a:pPr marL="457200" lvl="0" indent="-298450" algn="l" rtl="0">
              <a:lnSpc>
                <a:spcPct val="107916"/>
              </a:lnSpc>
              <a:spcBef>
                <a:spcPts val="0"/>
              </a:spcBef>
              <a:spcAft>
                <a:spcPts val="0"/>
              </a:spcAft>
              <a:buClr>
                <a:schemeClr val="dk1"/>
              </a:buClr>
              <a:buSzPts val="1100"/>
              <a:buChar char="•"/>
            </a:pPr>
            <a:r>
              <a:rPr lang="en-US" sz="1100">
                <a:latin typeface="Arial"/>
                <a:ea typeface="Arial"/>
                <a:cs typeface="Arial"/>
                <a:sym typeface="Arial"/>
              </a:rPr>
              <a:t>Self-Assessment</a:t>
            </a:r>
            <a:endParaRPr sz="1100">
              <a:latin typeface="Arial"/>
              <a:ea typeface="Arial"/>
              <a:cs typeface="Arial"/>
              <a:sym typeface="Arial"/>
            </a:endParaRPr>
          </a:p>
          <a:p>
            <a:pPr marL="228600" lvl="0" indent="0" algn="l" rtl="0">
              <a:lnSpc>
                <a:spcPct val="107916"/>
              </a:lnSpc>
              <a:spcBef>
                <a:spcPts val="0"/>
              </a:spcBef>
              <a:spcAft>
                <a:spcPts val="0"/>
              </a:spcAft>
              <a:buClr>
                <a:schemeClr val="dk1"/>
              </a:buClr>
              <a:buSzPts val="1100"/>
              <a:buFont typeface="Arial"/>
              <a:buNone/>
            </a:pPr>
            <a:endParaRPr sz="1100">
              <a:latin typeface="Arial"/>
              <a:ea typeface="Arial"/>
              <a:cs typeface="Arial"/>
              <a:sym typeface="Arial"/>
            </a:endParaRPr>
          </a:p>
          <a:p>
            <a:pPr marL="0" lvl="0" indent="0" algn="l" rtl="0">
              <a:lnSpc>
                <a:spcPct val="107916"/>
              </a:lnSpc>
              <a:spcBef>
                <a:spcPts val="0"/>
              </a:spcBef>
              <a:spcAft>
                <a:spcPts val="0"/>
              </a:spcAft>
              <a:buClr>
                <a:schemeClr val="dk1"/>
              </a:buClr>
              <a:buSzPts val="1100"/>
              <a:buFont typeface="Arial"/>
              <a:buNone/>
            </a:pPr>
            <a:r>
              <a:rPr lang="en-US" sz="1100" b="1">
                <a:latin typeface="Arial"/>
                <a:ea typeface="Arial"/>
                <a:cs typeface="Arial"/>
                <a:sym typeface="Arial"/>
              </a:rPr>
              <a:t>Who to Talk to</a:t>
            </a:r>
            <a:endParaRPr sz="1100" b="1">
              <a:latin typeface="Arial"/>
              <a:ea typeface="Arial"/>
              <a:cs typeface="Arial"/>
              <a:sym typeface="Arial"/>
            </a:endParaRPr>
          </a:p>
          <a:p>
            <a:pPr marL="457200" lvl="0" indent="-298450" algn="l" rtl="0">
              <a:lnSpc>
                <a:spcPct val="107916"/>
              </a:lnSpc>
              <a:spcBef>
                <a:spcPts val="800"/>
              </a:spcBef>
              <a:spcAft>
                <a:spcPts val="0"/>
              </a:spcAft>
              <a:buClr>
                <a:schemeClr val="dk1"/>
              </a:buClr>
              <a:buSzPts val="1100"/>
              <a:buChar char="•"/>
            </a:pPr>
            <a:r>
              <a:rPr lang="en-US" sz="1100">
                <a:latin typeface="Arial"/>
                <a:ea typeface="Arial"/>
                <a:cs typeface="Arial"/>
                <a:sym typeface="Arial"/>
              </a:rPr>
              <a:t>COC Representative</a:t>
            </a:r>
            <a:endParaRPr sz="1100">
              <a:latin typeface="Arial"/>
              <a:ea typeface="Arial"/>
              <a:cs typeface="Arial"/>
              <a:sym typeface="Arial"/>
            </a:endParaRPr>
          </a:p>
          <a:p>
            <a:pPr marL="0" lvl="0" indent="0" algn="l" rtl="0">
              <a:lnSpc>
                <a:spcPct val="107916"/>
              </a:lnSpc>
              <a:spcBef>
                <a:spcPts val="800"/>
              </a:spcBef>
              <a:spcAft>
                <a:spcPts val="0"/>
              </a:spcAft>
              <a:buClr>
                <a:schemeClr val="dk1"/>
              </a:buClr>
              <a:buSzPts val="1100"/>
              <a:buFont typeface="Arial"/>
              <a:buNone/>
            </a:pPr>
            <a:r>
              <a:rPr lang="en-US" sz="1100">
                <a:latin typeface="Arial"/>
                <a:ea typeface="Arial"/>
                <a:cs typeface="Arial"/>
                <a:sym typeface="Arial"/>
              </a:rPr>
              <a:t>Verify / evaluate the implementation of the aspects indicated in the Self-Assessment</a:t>
            </a:r>
            <a:endParaRPr sz="1100">
              <a:latin typeface="Arial"/>
              <a:ea typeface="Arial"/>
              <a:cs typeface="Arial"/>
              <a:sym typeface="Arial"/>
            </a:endParaRPr>
          </a:p>
          <a:p>
            <a:pPr marL="0" lvl="0" indent="0" algn="l" rtl="0">
              <a:lnSpc>
                <a:spcPct val="107916"/>
              </a:lnSpc>
              <a:spcBef>
                <a:spcPts val="800"/>
              </a:spcBef>
              <a:spcAft>
                <a:spcPts val="0"/>
              </a:spcAft>
              <a:buClr>
                <a:schemeClr val="dk1"/>
              </a:buClr>
              <a:buSzPts val="1100"/>
              <a:buFont typeface="Arial"/>
              <a:buNone/>
            </a:pPr>
            <a:endParaRPr sz="1100">
              <a:latin typeface="Arial"/>
              <a:ea typeface="Arial"/>
              <a:cs typeface="Arial"/>
              <a:sym typeface="Arial"/>
            </a:endParaRPr>
          </a:p>
          <a:p>
            <a:pPr marL="171450" marR="0" lvl="0" indent="-95250" algn="l" rtl="0">
              <a:lnSpc>
                <a:spcPct val="107000"/>
              </a:lnSpc>
              <a:spcBef>
                <a:spcPts val="800"/>
              </a:spcBef>
              <a:spcAft>
                <a:spcPts val="0"/>
              </a:spcAft>
              <a:buClr>
                <a:schemeClr val="dk1"/>
              </a:buClr>
              <a:buSzPts val="1200"/>
              <a:buFont typeface="Arial"/>
              <a:buNone/>
            </a:pPr>
            <a:endParaRPr/>
          </a:p>
        </p:txBody>
      </p:sp>
      <p:sp>
        <p:nvSpPr>
          <p:cNvPr id="270" name="Google Shape;270;p6: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6</a:t>
            </a:fld>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5"/>
        <p:cNvGrpSpPr/>
        <p:nvPr/>
      </p:nvGrpSpPr>
      <p:grpSpPr>
        <a:xfrm>
          <a:off x="0" y="0"/>
          <a:ext cx="0" cy="0"/>
          <a:chOff x="0" y="0"/>
          <a:chExt cx="0" cy="0"/>
        </a:xfrm>
      </p:grpSpPr>
      <p:sp>
        <p:nvSpPr>
          <p:cNvPr id="276" name="Google Shape;276;p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77" name="Google Shape;277;p7: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just" rtl="0">
              <a:lnSpc>
                <a:spcPct val="107916"/>
              </a:lnSpc>
              <a:spcBef>
                <a:spcPts val="0"/>
              </a:spcBef>
              <a:spcAft>
                <a:spcPts val="0"/>
              </a:spcAft>
              <a:buClr>
                <a:schemeClr val="dk1"/>
              </a:buClr>
              <a:buSzPts val="1100"/>
              <a:buFont typeface="Arial"/>
              <a:buNone/>
            </a:pPr>
            <a:r>
              <a:rPr lang="en-US" sz="1100">
                <a:latin typeface="Arial"/>
                <a:ea typeface="Arial"/>
                <a:cs typeface="Arial"/>
                <a:sym typeface="Arial"/>
              </a:rPr>
              <a:t>Applicable to all of Section 7 and all FSC CLRs. </a:t>
            </a:r>
            <a:endParaRPr sz="1100">
              <a:latin typeface="Arial"/>
              <a:ea typeface="Arial"/>
              <a:cs typeface="Arial"/>
              <a:sym typeface="Arial"/>
            </a:endParaRPr>
          </a:p>
          <a:p>
            <a:pPr marL="0" lvl="0" indent="0" algn="just" rtl="0">
              <a:lnSpc>
                <a:spcPct val="107916"/>
              </a:lnSpc>
              <a:spcBef>
                <a:spcPts val="800"/>
              </a:spcBef>
              <a:spcAft>
                <a:spcPts val="0"/>
              </a:spcAft>
              <a:buClr>
                <a:schemeClr val="dk1"/>
              </a:buClr>
              <a:buSzPts val="1100"/>
              <a:buFont typeface="Arial"/>
              <a:buNone/>
            </a:pPr>
            <a:r>
              <a:rPr lang="en-US" sz="1100">
                <a:latin typeface="Arial"/>
                <a:ea typeface="Arial"/>
                <a:cs typeface="Arial"/>
                <a:sym typeface="Arial"/>
              </a:rPr>
              <a:t>There will be some aspects that do not clearly fit into any of the FSC CLRs, but still represent a violation of Workers’ rights e.g. non-payment of required worker’s social insurance to government.</a:t>
            </a:r>
            <a:endParaRPr sz="1100">
              <a:latin typeface="Arial"/>
              <a:ea typeface="Arial"/>
              <a:cs typeface="Arial"/>
              <a:sym typeface="Arial"/>
            </a:endParaRPr>
          </a:p>
          <a:p>
            <a:pPr marL="0" lvl="0" indent="0" algn="just" rtl="0">
              <a:lnSpc>
                <a:spcPct val="107916"/>
              </a:lnSpc>
              <a:spcBef>
                <a:spcPts val="800"/>
              </a:spcBef>
              <a:spcAft>
                <a:spcPts val="0"/>
              </a:spcAft>
              <a:buClr>
                <a:schemeClr val="dk1"/>
              </a:buClr>
              <a:buSzPts val="1100"/>
              <a:buFont typeface="Arial"/>
              <a:buNone/>
            </a:pPr>
            <a:r>
              <a:rPr lang="en-US" sz="1100">
                <a:latin typeface="Arial"/>
                <a:ea typeface="Arial"/>
                <a:cs typeface="Arial"/>
                <a:sym typeface="Arial"/>
              </a:rPr>
              <a:t>Ideally, it would be good to talk to all these departments, but it won’t always be possible. The key is to ensure that the right person provides the right information on conformance. </a:t>
            </a:r>
            <a:endParaRPr sz="1100">
              <a:latin typeface="Arial"/>
              <a:ea typeface="Arial"/>
              <a:cs typeface="Arial"/>
              <a:sym typeface="Arial"/>
            </a:endParaRPr>
          </a:p>
          <a:p>
            <a:pPr marL="0" lvl="0" indent="0" algn="l" rtl="0">
              <a:lnSpc>
                <a:spcPct val="107916"/>
              </a:lnSpc>
              <a:spcBef>
                <a:spcPts val="800"/>
              </a:spcBef>
              <a:spcAft>
                <a:spcPts val="0"/>
              </a:spcAft>
              <a:buClr>
                <a:schemeClr val="dk1"/>
              </a:buClr>
              <a:buSzPts val="1100"/>
              <a:buFont typeface="Arial"/>
              <a:buNone/>
            </a:pPr>
            <a:r>
              <a:rPr lang="en-US" sz="1100" b="1">
                <a:latin typeface="Arial"/>
                <a:ea typeface="Arial"/>
                <a:cs typeface="Arial"/>
                <a:sym typeface="Arial"/>
              </a:rPr>
              <a:t>Documents</a:t>
            </a:r>
            <a:endParaRPr sz="1100" b="1">
              <a:latin typeface="Arial"/>
              <a:ea typeface="Arial"/>
              <a:cs typeface="Arial"/>
              <a:sym typeface="Arial"/>
            </a:endParaRPr>
          </a:p>
          <a:p>
            <a:pPr marL="457200" lvl="0" indent="-298450" algn="l" rtl="0">
              <a:lnSpc>
                <a:spcPct val="107916"/>
              </a:lnSpc>
              <a:spcBef>
                <a:spcPts val="800"/>
              </a:spcBef>
              <a:spcAft>
                <a:spcPts val="0"/>
              </a:spcAft>
              <a:buClr>
                <a:schemeClr val="dk1"/>
              </a:buClr>
              <a:buSzPts val="1100"/>
              <a:buChar char="•"/>
            </a:pPr>
            <a:r>
              <a:rPr lang="en-US" sz="1100">
                <a:latin typeface="Arial"/>
                <a:ea typeface="Arial"/>
                <a:cs typeface="Arial"/>
                <a:sym typeface="Arial"/>
              </a:rPr>
              <a:t>Policies / Manuals</a:t>
            </a:r>
            <a:endParaRPr sz="1100">
              <a:latin typeface="Arial"/>
              <a:ea typeface="Arial"/>
              <a:cs typeface="Arial"/>
              <a:sym typeface="Arial"/>
            </a:endParaRPr>
          </a:p>
          <a:p>
            <a:pPr marL="457200" lvl="0" indent="-298450" algn="l" rtl="0">
              <a:lnSpc>
                <a:spcPct val="107916"/>
              </a:lnSpc>
              <a:spcBef>
                <a:spcPts val="0"/>
              </a:spcBef>
              <a:spcAft>
                <a:spcPts val="0"/>
              </a:spcAft>
              <a:buClr>
                <a:schemeClr val="dk1"/>
              </a:buClr>
              <a:buSzPts val="1100"/>
              <a:buChar char="•"/>
            </a:pPr>
            <a:r>
              <a:rPr lang="en-US" sz="1100">
                <a:latin typeface="Arial"/>
                <a:ea typeface="Arial"/>
                <a:cs typeface="Arial"/>
                <a:sym typeface="Arial"/>
              </a:rPr>
              <a:t>Self-Assessment</a:t>
            </a:r>
            <a:endParaRPr sz="1100">
              <a:latin typeface="Arial"/>
              <a:ea typeface="Arial"/>
              <a:cs typeface="Arial"/>
              <a:sym typeface="Arial"/>
            </a:endParaRPr>
          </a:p>
          <a:p>
            <a:pPr marL="0" lvl="0" indent="0" algn="l" rtl="0">
              <a:lnSpc>
                <a:spcPct val="107916"/>
              </a:lnSpc>
              <a:spcBef>
                <a:spcPts val="0"/>
              </a:spcBef>
              <a:spcAft>
                <a:spcPts val="0"/>
              </a:spcAft>
              <a:buClr>
                <a:schemeClr val="dk1"/>
              </a:buClr>
              <a:buSzPts val="1100"/>
              <a:buFont typeface="Arial"/>
              <a:buNone/>
            </a:pPr>
            <a:endParaRPr sz="1100" b="1">
              <a:latin typeface="Arial"/>
              <a:ea typeface="Arial"/>
              <a:cs typeface="Arial"/>
              <a:sym typeface="Arial"/>
            </a:endParaRPr>
          </a:p>
          <a:p>
            <a:pPr marL="0" lvl="0" indent="0" algn="l" rtl="0">
              <a:lnSpc>
                <a:spcPct val="107916"/>
              </a:lnSpc>
              <a:spcBef>
                <a:spcPts val="800"/>
              </a:spcBef>
              <a:spcAft>
                <a:spcPts val="0"/>
              </a:spcAft>
              <a:buClr>
                <a:schemeClr val="dk1"/>
              </a:buClr>
              <a:buSzPts val="1100"/>
              <a:buFont typeface="Arial"/>
              <a:buNone/>
            </a:pPr>
            <a:r>
              <a:rPr lang="en-US" sz="1100" b="1">
                <a:latin typeface="Arial"/>
                <a:ea typeface="Arial"/>
                <a:cs typeface="Arial"/>
                <a:sym typeface="Arial"/>
              </a:rPr>
              <a:t>Who to Talk to</a:t>
            </a:r>
            <a:endParaRPr sz="1100" b="1">
              <a:latin typeface="Arial"/>
              <a:ea typeface="Arial"/>
              <a:cs typeface="Arial"/>
              <a:sym typeface="Arial"/>
            </a:endParaRPr>
          </a:p>
          <a:p>
            <a:pPr marL="457200" lvl="0" indent="-298450" algn="l" rtl="0">
              <a:lnSpc>
                <a:spcPct val="107916"/>
              </a:lnSpc>
              <a:spcBef>
                <a:spcPts val="800"/>
              </a:spcBef>
              <a:spcAft>
                <a:spcPts val="0"/>
              </a:spcAft>
              <a:buClr>
                <a:schemeClr val="dk1"/>
              </a:buClr>
              <a:buSzPts val="1100"/>
              <a:buChar char="•"/>
            </a:pPr>
            <a:r>
              <a:rPr lang="en-US" sz="1100">
                <a:latin typeface="Arial"/>
                <a:ea typeface="Arial"/>
                <a:cs typeface="Arial"/>
                <a:sym typeface="Arial"/>
              </a:rPr>
              <a:t>COC Representative</a:t>
            </a:r>
            <a:endParaRPr sz="1100">
              <a:latin typeface="Arial"/>
              <a:ea typeface="Arial"/>
              <a:cs typeface="Arial"/>
              <a:sym typeface="Arial"/>
            </a:endParaRPr>
          </a:p>
          <a:p>
            <a:pPr marL="457200" lvl="0" indent="-298450" algn="l" rtl="0">
              <a:lnSpc>
                <a:spcPct val="107916"/>
              </a:lnSpc>
              <a:spcBef>
                <a:spcPts val="0"/>
              </a:spcBef>
              <a:spcAft>
                <a:spcPts val="0"/>
              </a:spcAft>
              <a:buClr>
                <a:schemeClr val="dk1"/>
              </a:buClr>
              <a:buSzPts val="1100"/>
              <a:buChar char="•"/>
            </a:pPr>
            <a:r>
              <a:rPr lang="en-US" sz="1100">
                <a:latin typeface="Arial"/>
                <a:ea typeface="Arial"/>
                <a:cs typeface="Arial"/>
                <a:sym typeface="Arial"/>
              </a:rPr>
              <a:t>HR</a:t>
            </a:r>
            <a:endParaRPr sz="1100">
              <a:latin typeface="Arial"/>
              <a:ea typeface="Arial"/>
              <a:cs typeface="Arial"/>
              <a:sym typeface="Arial"/>
            </a:endParaRPr>
          </a:p>
          <a:p>
            <a:pPr marL="457200" lvl="0" indent="-298450" algn="l" rtl="0">
              <a:lnSpc>
                <a:spcPct val="107916"/>
              </a:lnSpc>
              <a:spcBef>
                <a:spcPts val="0"/>
              </a:spcBef>
              <a:spcAft>
                <a:spcPts val="0"/>
              </a:spcAft>
              <a:buClr>
                <a:schemeClr val="dk1"/>
              </a:buClr>
              <a:buSzPts val="1100"/>
              <a:buChar char="•"/>
            </a:pPr>
            <a:r>
              <a:rPr lang="en-US" sz="1100">
                <a:latin typeface="Arial"/>
                <a:ea typeface="Arial"/>
                <a:cs typeface="Arial"/>
                <a:sym typeface="Arial"/>
              </a:rPr>
              <a:t>Legal</a:t>
            </a:r>
            <a:endParaRPr sz="1100">
              <a:latin typeface="Arial"/>
              <a:ea typeface="Arial"/>
              <a:cs typeface="Arial"/>
              <a:sym typeface="Arial"/>
            </a:endParaRPr>
          </a:p>
          <a:p>
            <a:pPr marL="457200" lvl="0" indent="-298450" algn="l" rtl="0">
              <a:lnSpc>
                <a:spcPct val="107916"/>
              </a:lnSpc>
              <a:spcBef>
                <a:spcPts val="0"/>
              </a:spcBef>
              <a:spcAft>
                <a:spcPts val="0"/>
              </a:spcAft>
              <a:buClr>
                <a:schemeClr val="dk1"/>
              </a:buClr>
              <a:buSzPts val="1100"/>
              <a:buChar char="•"/>
            </a:pPr>
            <a:r>
              <a:rPr lang="en-US" sz="1100">
                <a:latin typeface="Arial"/>
                <a:ea typeface="Arial"/>
                <a:cs typeface="Arial"/>
                <a:sym typeface="Arial"/>
              </a:rPr>
              <a:t>Accounts/Payroll</a:t>
            </a:r>
            <a:endParaRPr sz="1100">
              <a:latin typeface="Arial"/>
              <a:ea typeface="Arial"/>
              <a:cs typeface="Arial"/>
              <a:sym typeface="Arial"/>
            </a:endParaRPr>
          </a:p>
          <a:p>
            <a:pPr marL="457200" lvl="0" indent="-298450" algn="l" rtl="0">
              <a:lnSpc>
                <a:spcPct val="107916"/>
              </a:lnSpc>
              <a:spcBef>
                <a:spcPts val="0"/>
              </a:spcBef>
              <a:spcAft>
                <a:spcPts val="0"/>
              </a:spcAft>
              <a:buClr>
                <a:schemeClr val="dk1"/>
              </a:buClr>
              <a:buSzPts val="1100"/>
              <a:buChar char="•"/>
            </a:pPr>
            <a:r>
              <a:rPr lang="en-US" sz="1100">
                <a:latin typeface="Arial"/>
                <a:ea typeface="Arial"/>
                <a:cs typeface="Arial"/>
                <a:sym typeface="Arial"/>
              </a:rPr>
              <a:t>Interns</a:t>
            </a:r>
            <a:endParaRPr sz="1100">
              <a:latin typeface="Arial"/>
              <a:ea typeface="Arial"/>
              <a:cs typeface="Arial"/>
              <a:sym typeface="Arial"/>
            </a:endParaRPr>
          </a:p>
          <a:p>
            <a:pPr marL="0" lvl="0" indent="0" algn="l" rtl="0">
              <a:spcBef>
                <a:spcPts val="0"/>
              </a:spcBef>
              <a:spcAft>
                <a:spcPts val="0"/>
              </a:spcAft>
              <a:buNone/>
            </a:pPr>
            <a:endParaRPr/>
          </a:p>
        </p:txBody>
      </p:sp>
      <p:sp>
        <p:nvSpPr>
          <p:cNvPr id="278" name="Google Shape;278;p7: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7</a:t>
            </a:fld>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3"/>
        <p:cNvGrpSpPr/>
        <p:nvPr/>
      </p:nvGrpSpPr>
      <p:grpSpPr>
        <a:xfrm>
          <a:off x="0" y="0"/>
          <a:ext cx="0" cy="0"/>
          <a:chOff x="0" y="0"/>
          <a:chExt cx="0" cy="0"/>
        </a:xfrm>
      </p:grpSpPr>
      <p:sp>
        <p:nvSpPr>
          <p:cNvPr id="284" name="Google Shape;284;p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85" name="Google Shape;285;p8: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7916"/>
              </a:lnSpc>
              <a:spcBef>
                <a:spcPts val="0"/>
              </a:spcBef>
              <a:spcAft>
                <a:spcPts val="0"/>
              </a:spcAft>
              <a:buClr>
                <a:schemeClr val="dk1"/>
              </a:buClr>
              <a:buSzPts val="1100"/>
              <a:buFont typeface="Arial"/>
              <a:buNone/>
            </a:pPr>
            <a:r>
              <a:rPr lang="en-US" sz="1100">
                <a:latin typeface="Arial"/>
                <a:ea typeface="Arial"/>
                <a:cs typeface="Arial"/>
                <a:sym typeface="Arial"/>
              </a:rPr>
              <a:t>You do not need to go asking for ID documents from workers. You check on file, as it is the CH that has to ensure that they are above the working age and you are checking their sys</a:t>
            </a:r>
            <a:endParaRPr sz="1100">
              <a:latin typeface="Arial"/>
              <a:ea typeface="Arial"/>
              <a:cs typeface="Arial"/>
              <a:sym typeface="Arial"/>
            </a:endParaRPr>
          </a:p>
          <a:p>
            <a:pPr marL="0" lvl="0" indent="0" algn="l" rtl="0">
              <a:lnSpc>
                <a:spcPct val="107916"/>
              </a:lnSpc>
              <a:spcBef>
                <a:spcPts val="800"/>
              </a:spcBef>
              <a:spcAft>
                <a:spcPts val="0"/>
              </a:spcAft>
              <a:buClr>
                <a:schemeClr val="dk1"/>
              </a:buClr>
              <a:buSzPts val="1100"/>
              <a:buFont typeface="Arial"/>
              <a:buNone/>
            </a:pPr>
            <a:r>
              <a:rPr lang="en-US" sz="1100">
                <a:latin typeface="Arial"/>
                <a:ea typeface="Arial"/>
                <a:cs typeface="Arial"/>
                <a:sym typeface="Arial"/>
              </a:rPr>
              <a:t>Ideally it would be good to talk to all these departments, but it won’t always be possible. The key is to ensure that the right person provides the right information on conformance. </a:t>
            </a:r>
            <a:endParaRPr sz="1100">
              <a:latin typeface="Arial"/>
              <a:ea typeface="Arial"/>
              <a:cs typeface="Arial"/>
              <a:sym typeface="Arial"/>
            </a:endParaRPr>
          </a:p>
          <a:p>
            <a:pPr marL="0" lvl="0" indent="0" algn="l" rtl="0">
              <a:lnSpc>
                <a:spcPct val="107916"/>
              </a:lnSpc>
              <a:spcBef>
                <a:spcPts val="800"/>
              </a:spcBef>
              <a:spcAft>
                <a:spcPts val="0"/>
              </a:spcAft>
              <a:buClr>
                <a:schemeClr val="dk1"/>
              </a:buClr>
              <a:buSzPts val="1100"/>
              <a:buFont typeface="Arial"/>
              <a:buNone/>
            </a:pPr>
            <a:r>
              <a:rPr lang="en-US" sz="1100" b="1">
                <a:latin typeface="Arial"/>
                <a:ea typeface="Arial"/>
                <a:cs typeface="Arial"/>
                <a:sym typeface="Arial"/>
              </a:rPr>
              <a:t>Documents</a:t>
            </a:r>
            <a:endParaRPr sz="1100" b="1">
              <a:latin typeface="Arial"/>
              <a:ea typeface="Arial"/>
              <a:cs typeface="Arial"/>
              <a:sym typeface="Arial"/>
            </a:endParaRPr>
          </a:p>
          <a:p>
            <a:pPr marL="457200" lvl="0" indent="-298450" algn="l" rtl="0">
              <a:lnSpc>
                <a:spcPct val="107916"/>
              </a:lnSpc>
              <a:spcBef>
                <a:spcPts val="800"/>
              </a:spcBef>
              <a:spcAft>
                <a:spcPts val="0"/>
              </a:spcAft>
              <a:buClr>
                <a:schemeClr val="dk1"/>
              </a:buClr>
              <a:buSzPts val="1100"/>
              <a:buChar char="•"/>
            </a:pPr>
            <a:r>
              <a:rPr lang="en-US" sz="1100">
                <a:latin typeface="Arial"/>
                <a:ea typeface="Arial"/>
                <a:cs typeface="Arial"/>
                <a:sym typeface="Arial"/>
              </a:rPr>
              <a:t>Workers ID documents</a:t>
            </a:r>
            <a:endParaRPr sz="1100">
              <a:latin typeface="Arial"/>
              <a:ea typeface="Arial"/>
              <a:cs typeface="Arial"/>
              <a:sym typeface="Arial"/>
            </a:endParaRPr>
          </a:p>
          <a:p>
            <a:pPr marL="457200" lvl="0" indent="-298450" algn="l" rtl="0">
              <a:lnSpc>
                <a:spcPct val="107916"/>
              </a:lnSpc>
              <a:spcBef>
                <a:spcPts val="0"/>
              </a:spcBef>
              <a:spcAft>
                <a:spcPts val="0"/>
              </a:spcAft>
              <a:buClr>
                <a:schemeClr val="dk1"/>
              </a:buClr>
              <a:buSzPts val="1100"/>
              <a:buChar char="•"/>
            </a:pPr>
            <a:r>
              <a:rPr lang="en-US" sz="1100">
                <a:latin typeface="Arial"/>
                <a:ea typeface="Arial"/>
                <a:cs typeface="Arial"/>
                <a:sym typeface="Arial"/>
              </a:rPr>
              <a:t>Employment contracts</a:t>
            </a:r>
            <a:endParaRPr sz="1100">
              <a:latin typeface="Arial"/>
              <a:ea typeface="Arial"/>
              <a:cs typeface="Arial"/>
              <a:sym typeface="Arial"/>
            </a:endParaRPr>
          </a:p>
          <a:p>
            <a:pPr marL="457200" lvl="0" indent="-298450" algn="l" rtl="0">
              <a:lnSpc>
                <a:spcPct val="107916"/>
              </a:lnSpc>
              <a:spcBef>
                <a:spcPts val="0"/>
              </a:spcBef>
              <a:spcAft>
                <a:spcPts val="0"/>
              </a:spcAft>
              <a:buClr>
                <a:schemeClr val="dk1"/>
              </a:buClr>
              <a:buSzPts val="1100"/>
              <a:buChar char="•"/>
            </a:pPr>
            <a:r>
              <a:rPr lang="en-US" sz="1100">
                <a:latin typeface="Arial"/>
                <a:ea typeface="Arial"/>
                <a:cs typeface="Arial"/>
                <a:sym typeface="Arial"/>
              </a:rPr>
              <a:t>Policies</a:t>
            </a:r>
            <a:endParaRPr sz="1100">
              <a:latin typeface="Arial"/>
              <a:ea typeface="Arial"/>
              <a:cs typeface="Arial"/>
              <a:sym typeface="Arial"/>
            </a:endParaRPr>
          </a:p>
          <a:p>
            <a:pPr marL="457200" lvl="0" indent="-298450" algn="l" rtl="0">
              <a:lnSpc>
                <a:spcPct val="107916"/>
              </a:lnSpc>
              <a:spcBef>
                <a:spcPts val="0"/>
              </a:spcBef>
              <a:spcAft>
                <a:spcPts val="0"/>
              </a:spcAft>
              <a:buClr>
                <a:schemeClr val="dk1"/>
              </a:buClr>
              <a:buSzPts val="1100"/>
              <a:buChar char="•"/>
            </a:pPr>
            <a:r>
              <a:rPr lang="en-US" sz="1100">
                <a:latin typeface="Arial"/>
                <a:ea typeface="Arial"/>
                <a:cs typeface="Arial"/>
                <a:sym typeface="Arial"/>
              </a:rPr>
              <a:t>Employee registers/directory/ Payroll</a:t>
            </a:r>
            <a:endParaRPr sz="1100">
              <a:latin typeface="Arial"/>
              <a:ea typeface="Arial"/>
              <a:cs typeface="Arial"/>
              <a:sym typeface="Arial"/>
            </a:endParaRPr>
          </a:p>
          <a:p>
            <a:pPr marL="457200" lvl="0" indent="0" algn="l" rtl="0">
              <a:lnSpc>
                <a:spcPct val="107916"/>
              </a:lnSpc>
              <a:spcBef>
                <a:spcPts val="0"/>
              </a:spcBef>
              <a:spcAft>
                <a:spcPts val="0"/>
              </a:spcAft>
              <a:buClr>
                <a:schemeClr val="dk1"/>
              </a:buClr>
              <a:buSzPts val="1100"/>
              <a:buFont typeface="Arial"/>
              <a:buNone/>
            </a:pPr>
            <a:endParaRPr sz="1100">
              <a:latin typeface="Arial"/>
              <a:ea typeface="Arial"/>
              <a:cs typeface="Arial"/>
              <a:sym typeface="Arial"/>
            </a:endParaRPr>
          </a:p>
          <a:p>
            <a:pPr marL="0" lvl="0" indent="0" algn="l" rtl="0">
              <a:lnSpc>
                <a:spcPct val="107916"/>
              </a:lnSpc>
              <a:spcBef>
                <a:spcPts val="0"/>
              </a:spcBef>
              <a:spcAft>
                <a:spcPts val="0"/>
              </a:spcAft>
              <a:buClr>
                <a:schemeClr val="dk1"/>
              </a:buClr>
              <a:buSzPts val="1100"/>
              <a:buFont typeface="Arial"/>
              <a:buNone/>
            </a:pPr>
            <a:r>
              <a:rPr lang="en-US" sz="1100" b="1">
                <a:latin typeface="Arial"/>
                <a:ea typeface="Arial"/>
                <a:cs typeface="Arial"/>
                <a:sym typeface="Arial"/>
              </a:rPr>
              <a:t>Who to Talk to</a:t>
            </a:r>
            <a:endParaRPr sz="1100" b="1">
              <a:latin typeface="Arial"/>
              <a:ea typeface="Arial"/>
              <a:cs typeface="Arial"/>
              <a:sym typeface="Arial"/>
            </a:endParaRPr>
          </a:p>
          <a:p>
            <a:pPr marL="457200" lvl="0" indent="-298450" algn="l" rtl="0">
              <a:lnSpc>
                <a:spcPct val="107916"/>
              </a:lnSpc>
              <a:spcBef>
                <a:spcPts val="800"/>
              </a:spcBef>
              <a:spcAft>
                <a:spcPts val="0"/>
              </a:spcAft>
              <a:buClr>
                <a:schemeClr val="dk1"/>
              </a:buClr>
              <a:buSzPts val="1100"/>
              <a:buChar char="•"/>
            </a:pPr>
            <a:r>
              <a:rPr lang="en-US" sz="1100">
                <a:latin typeface="Arial"/>
                <a:ea typeface="Arial"/>
                <a:cs typeface="Arial"/>
                <a:sym typeface="Arial"/>
              </a:rPr>
              <a:t>HR Department</a:t>
            </a:r>
            <a:endParaRPr sz="1100">
              <a:latin typeface="Arial"/>
              <a:ea typeface="Arial"/>
              <a:cs typeface="Arial"/>
              <a:sym typeface="Arial"/>
            </a:endParaRPr>
          </a:p>
          <a:p>
            <a:pPr marL="457200" lvl="0" indent="-298450" algn="l" rtl="0">
              <a:lnSpc>
                <a:spcPct val="107916"/>
              </a:lnSpc>
              <a:spcBef>
                <a:spcPts val="0"/>
              </a:spcBef>
              <a:spcAft>
                <a:spcPts val="0"/>
              </a:spcAft>
              <a:buClr>
                <a:schemeClr val="dk1"/>
              </a:buClr>
              <a:buSzPts val="1100"/>
              <a:buChar char="•"/>
            </a:pPr>
            <a:r>
              <a:rPr lang="en-US" sz="1100">
                <a:latin typeface="Arial"/>
                <a:ea typeface="Arial"/>
                <a:cs typeface="Arial"/>
                <a:sym typeface="Arial"/>
              </a:rPr>
              <a:t>Legal Department (if any)</a:t>
            </a:r>
            <a:endParaRPr sz="1100">
              <a:latin typeface="Arial"/>
              <a:ea typeface="Arial"/>
              <a:cs typeface="Arial"/>
              <a:sym typeface="Arial"/>
            </a:endParaRPr>
          </a:p>
          <a:p>
            <a:pPr marL="457200" lvl="0" indent="-298450" algn="l" rtl="0">
              <a:lnSpc>
                <a:spcPct val="107916"/>
              </a:lnSpc>
              <a:spcBef>
                <a:spcPts val="0"/>
              </a:spcBef>
              <a:spcAft>
                <a:spcPts val="0"/>
              </a:spcAft>
              <a:buClr>
                <a:schemeClr val="dk1"/>
              </a:buClr>
              <a:buSzPts val="1100"/>
              <a:buChar char="•"/>
            </a:pPr>
            <a:r>
              <a:rPr lang="en-US" sz="1100">
                <a:latin typeface="Arial"/>
                <a:ea typeface="Arial"/>
                <a:cs typeface="Arial"/>
                <a:sym typeface="Arial"/>
              </a:rPr>
              <a:t>Payroll Department</a:t>
            </a:r>
            <a:endParaRPr sz="1100">
              <a:latin typeface="Arial"/>
              <a:ea typeface="Arial"/>
              <a:cs typeface="Arial"/>
              <a:sym typeface="Arial"/>
            </a:endParaRPr>
          </a:p>
          <a:p>
            <a:pPr marL="457200" lvl="0" indent="-298450" algn="l" rtl="0">
              <a:lnSpc>
                <a:spcPct val="107916"/>
              </a:lnSpc>
              <a:spcBef>
                <a:spcPts val="0"/>
              </a:spcBef>
              <a:spcAft>
                <a:spcPts val="0"/>
              </a:spcAft>
              <a:buClr>
                <a:schemeClr val="dk1"/>
              </a:buClr>
              <a:buSzPts val="1100"/>
              <a:buChar char="•"/>
            </a:pPr>
            <a:r>
              <a:rPr lang="en-US" sz="1100">
                <a:latin typeface="Arial"/>
                <a:ea typeface="Arial"/>
                <a:cs typeface="Arial"/>
                <a:sym typeface="Arial"/>
              </a:rPr>
              <a:t>Employees</a:t>
            </a:r>
            <a:endParaRPr sz="1100">
              <a:latin typeface="Arial"/>
              <a:ea typeface="Arial"/>
              <a:cs typeface="Arial"/>
              <a:sym typeface="Arial"/>
            </a:endParaRPr>
          </a:p>
          <a:p>
            <a:pPr marL="457200" lvl="0" indent="-298450" algn="l" rtl="0">
              <a:lnSpc>
                <a:spcPct val="107916"/>
              </a:lnSpc>
              <a:spcBef>
                <a:spcPts val="0"/>
              </a:spcBef>
              <a:spcAft>
                <a:spcPts val="0"/>
              </a:spcAft>
              <a:buClr>
                <a:schemeClr val="dk1"/>
              </a:buClr>
              <a:buSzPts val="1100"/>
              <a:buChar char="•"/>
            </a:pPr>
            <a:r>
              <a:rPr lang="en-US" sz="1100">
                <a:latin typeface="Arial"/>
                <a:ea typeface="Arial"/>
                <a:cs typeface="Arial"/>
                <a:sym typeface="Arial"/>
              </a:rPr>
              <a:t>Interns </a:t>
            </a:r>
            <a:endParaRPr sz="1100">
              <a:latin typeface="Arial"/>
              <a:ea typeface="Arial"/>
              <a:cs typeface="Arial"/>
              <a:sym typeface="Arial"/>
            </a:endParaRPr>
          </a:p>
          <a:p>
            <a:pPr marL="228600" lvl="0" indent="0" algn="l" rtl="0">
              <a:lnSpc>
                <a:spcPct val="107916"/>
              </a:lnSpc>
              <a:spcBef>
                <a:spcPts val="0"/>
              </a:spcBef>
              <a:spcAft>
                <a:spcPts val="0"/>
              </a:spcAft>
              <a:buClr>
                <a:schemeClr val="dk1"/>
              </a:buClr>
              <a:buSzPts val="1100"/>
              <a:buFont typeface="Arial"/>
              <a:buNone/>
            </a:pPr>
            <a:endParaRPr sz="1100">
              <a:latin typeface="Arial"/>
              <a:ea typeface="Arial"/>
              <a:cs typeface="Arial"/>
              <a:sym typeface="Arial"/>
            </a:endParaRPr>
          </a:p>
          <a:p>
            <a:pPr marL="0" lvl="0" indent="0" algn="l" rtl="0">
              <a:lnSpc>
                <a:spcPct val="107916"/>
              </a:lnSpc>
              <a:spcBef>
                <a:spcPts val="0"/>
              </a:spcBef>
              <a:spcAft>
                <a:spcPts val="0"/>
              </a:spcAft>
              <a:buClr>
                <a:schemeClr val="dk1"/>
              </a:buClr>
              <a:buSzPts val="1100"/>
              <a:buFont typeface="Arial"/>
              <a:buNone/>
            </a:pPr>
            <a:r>
              <a:rPr lang="en-US" sz="1100">
                <a:latin typeface="Arial"/>
                <a:ea typeface="Arial"/>
                <a:cs typeface="Arial"/>
                <a:sym typeface="Arial"/>
              </a:rPr>
              <a:t>Remember to check workers IDs (copies) on file. Don’t only look at faces.</a:t>
            </a:r>
            <a:endParaRPr sz="1100">
              <a:latin typeface="Arial"/>
              <a:ea typeface="Arial"/>
              <a:cs typeface="Arial"/>
              <a:sym typeface="Arial"/>
            </a:endParaRPr>
          </a:p>
          <a:p>
            <a:pPr marL="0" marR="0" lvl="0" indent="0" algn="l" rtl="0">
              <a:lnSpc>
                <a:spcPct val="107000"/>
              </a:lnSpc>
              <a:spcBef>
                <a:spcPts val="800"/>
              </a:spcBef>
              <a:spcAft>
                <a:spcPts val="0"/>
              </a:spcAft>
              <a:buNone/>
            </a:pPr>
            <a:endParaRPr/>
          </a:p>
        </p:txBody>
      </p:sp>
      <p:sp>
        <p:nvSpPr>
          <p:cNvPr id="286" name="Google Shape;286;p8: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8</a:t>
            </a:fld>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1"/>
        <p:cNvGrpSpPr/>
        <p:nvPr/>
      </p:nvGrpSpPr>
      <p:grpSpPr>
        <a:xfrm>
          <a:off x="0" y="0"/>
          <a:ext cx="0" cy="0"/>
          <a:chOff x="0" y="0"/>
          <a:chExt cx="0" cy="0"/>
        </a:xfrm>
      </p:grpSpPr>
      <p:sp>
        <p:nvSpPr>
          <p:cNvPr id="292" name="Google Shape;292;p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93" name="Google Shape;293;p9: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7916"/>
              </a:lnSpc>
              <a:spcBef>
                <a:spcPts val="0"/>
              </a:spcBef>
              <a:spcAft>
                <a:spcPts val="0"/>
              </a:spcAft>
              <a:buClr>
                <a:schemeClr val="dk1"/>
              </a:buClr>
              <a:buSzPts val="1100"/>
              <a:buFont typeface="Arial"/>
              <a:buNone/>
            </a:pPr>
            <a:r>
              <a:rPr lang="en-US" sz="1100">
                <a:latin typeface="Arial"/>
                <a:ea typeface="Arial"/>
                <a:cs typeface="Arial"/>
                <a:sym typeface="Arial"/>
              </a:rPr>
              <a:t>First let the group read out the question and then you ask one or two persons for answers. Then go to next slide to provide suggested answers and discuss. </a:t>
            </a:r>
            <a:endParaRPr sz="1100">
              <a:latin typeface="Arial"/>
              <a:ea typeface="Arial"/>
              <a:cs typeface="Arial"/>
              <a:sym typeface="Arial"/>
            </a:endParaRPr>
          </a:p>
          <a:p>
            <a:pPr marL="0" lvl="0" indent="0" algn="l" rtl="0">
              <a:spcBef>
                <a:spcPts val="800"/>
              </a:spcBef>
              <a:spcAft>
                <a:spcPts val="0"/>
              </a:spcAft>
              <a:buNone/>
            </a:pPr>
            <a:endParaRPr/>
          </a:p>
        </p:txBody>
      </p:sp>
      <p:sp>
        <p:nvSpPr>
          <p:cNvPr id="294" name="Google Shape;294;p9: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400"/>
              <a:buFont typeface="Arial"/>
              <a:buNone/>
            </a:pPr>
            <a:fld id="{00000000-1234-1234-1234-123412341234}" type="slidenum">
              <a:rPr lang="en-US" sz="1400" b="0" i="0" u="none" strike="noStrike" cap="none">
                <a:solidFill>
                  <a:srgbClr val="000000"/>
                </a:solidFill>
                <a:latin typeface="Arial"/>
                <a:ea typeface="Arial"/>
                <a:cs typeface="Arial"/>
                <a:sym typeface="Arial"/>
              </a:rPr>
              <a:t>9</a:t>
            </a:fld>
            <a:endParaRPr sz="1400" b="0" i="0" u="none" strike="noStrike" cap="none">
              <a:solidFill>
                <a:srgbClr val="000000"/>
              </a:solidFill>
              <a:latin typeface="Arial"/>
              <a:ea typeface="Arial"/>
              <a:cs typeface="Arial"/>
              <a:sym typeface="Arial"/>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0.jpg"/><Relationship Id="rId1" Type="http://schemas.openxmlformats.org/officeDocument/2006/relationships/slideMaster" Target="../slideMasters/slideMaster1.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Leer" type="blank">
  <p:cSld name="BLANK">
    <p:spTree>
      <p:nvGrpSpPr>
        <p:cNvPr id="1" name="Shape 15"/>
        <p:cNvGrpSpPr/>
        <p:nvPr/>
      </p:nvGrpSpPr>
      <p:grpSpPr>
        <a:xfrm>
          <a:off x="0" y="0"/>
          <a:ext cx="0" cy="0"/>
          <a:chOff x="0" y="0"/>
          <a:chExt cx="0" cy="0"/>
        </a:xfrm>
      </p:grpSpPr>
      <p:sp>
        <p:nvSpPr>
          <p:cNvPr id="16" name="Google Shape;16;p25"/>
          <p:cNvSpPr txBox="1">
            <a:spLocks noGrp="1"/>
          </p:cNvSpPr>
          <p:nvPr>
            <p:ph type="dt" idx="10"/>
          </p:nvPr>
        </p:nvSpPr>
        <p:spPr>
          <a:xfrm>
            <a:off x="0" y="0"/>
            <a:ext cx="4000000" cy="4000000"/>
          </a:xfrm>
          <a:prstGeom prst="rect">
            <a:avLst/>
          </a:prstGeom>
          <a:noFill/>
          <a:ln>
            <a:noFill/>
          </a:ln>
        </p:spPr>
        <p:txBody>
          <a:bodyPr spcFirstLastPara="1" wrap="square" lIns="91425" tIns="45700" rIns="91425" bIns="45700" anchor="t" anchorCtr="0">
            <a:noAutofit/>
          </a:bodyPr>
          <a:lstStyle>
            <a:lvl1pPr marR="0" lvl="0"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venir"/>
                <a:ea typeface="Avenir"/>
                <a:cs typeface="Avenir"/>
                <a:sym typeface="Avenir"/>
              </a:defRPr>
            </a:lvl1pPr>
            <a:lvl2pPr marR="0" lvl="1"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2pPr>
            <a:lvl3pPr marR="0" lvl="2"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3pPr>
            <a:lvl4pPr marR="0" lvl="3"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4pPr>
            <a:lvl5pPr marR="0" lvl="4"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5pPr>
            <a:lvl6pPr marR="0" lvl="5"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6pPr>
            <a:lvl7pPr marR="0" lvl="6"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7pPr>
            <a:lvl8pPr marR="0" lvl="7"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8pPr>
            <a:lvl9pPr marR="0" lvl="8"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9pPr>
          </a:lstStyle>
          <a:p>
            <a:endParaRPr/>
          </a:p>
        </p:txBody>
      </p:sp>
      <p:sp>
        <p:nvSpPr>
          <p:cNvPr id="17" name="Google Shape;17;p25"/>
          <p:cNvSpPr txBox="1">
            <a:spLocks noGrp="1"/>
          </p:cNvSpPr>
          <p:nvPr>
            <p:ph type="ftr" idx="11"/>
          </p:nvPr>
        </p:nvSpPr>
        <p:spPr>
          <a:xfrm>
            <a:off x="0" y="0"/>
            <a:ext cx="4000000" cy="4000000"/>
          </a:xfrm>
          <a:prstGeom prst="rect">
            <a:avLst/>
          </a:prstGeom>
          <a:noFill/>
          <a:ln>
            <a:noFill/>
          </a:ln>
        </p:spPr>
        <p:txBody>
          <a:bodyPr spcFirstLastPara="1" wrap="square" lIns="91425" tIns="45700" rIns="91425" bIns="45700" anchor="t" anchorCtr="0">
            <a:noAutofit/>
          </a:bodyPr>
          <a:lstStyle>
            <a:lvl1pPr marR="0" lvl="0"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venir"/>
                <a:ea typeface="Avenir"/>
                <a:cs typeface="Avenir"/>
                <a:sym typeface="Avenir"/>
              </a:defRPr>
            </a:lvl1pPr>
            <a:lvl2pPr marR="0" lvl="1"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2pPr>
            <a:lvl3pPr marR="0" lvl="2"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3pPr>
            <a:lvl4pPr marR="0" lvl="3"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4pPr>
            <a:lvl5pPr marR="0" lvl="4"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5pPr>
            <a:lvl6pPr marR="0" lvl="5"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6pPr>
            <a:lvl7pPr marR="0" lvl="6"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7pPr>
            <a:lvl8pPr marR="0" lvl="7"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8pPr>
            <a:lvl9pPr marR="0" lvl="8"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9pPr>
          </a:lstStyle>
          <a:p>
            <a:r>
              <a:rPr lang="en-US"/>
              <a:t>8.5.FSC-CLR-Training_Main-Course_Module-4.2_V1-0_EN</a:t>
            </a:r>
            <a:endParaRPr/>
          </a:p>
        </p:txBody>
      </p:sp>
      <p:sp>
        <p:nvSpPr>
          <p:cNvPr id="18" name="Google Shape;18;p25"/>
          <p:cNvSpPr txBox="1">
            <a:spLocks noGrp="1"/>
          </p:cNvSpPr>
          <p:nvPr>
            <p:ph type="sldNum" idx="12"/>
          </p:nvPr>
        </p:nvSpPr>
        <p:spPr>
          <a:xfrm>
            <a:off x="0" y="0"/>
            <a:ext cx="4000000" cy="4000000"/>
          </a:xfrm>
          <a:prstGeom prst="rect">
            <a:avLst/>
          </a:prstGeom>
          <a:noFill/>
          <a:ln>
            <a:noFill/>
          </a:ln>
        </p:spPr>
        <p:txBody>
          <a:bodyPr spcFirstLastPara="1" wrap="square" lIns="91425" tIns="45700" rIns="91425" bIns="45700" anchor="t" anchorCtr="0">
            <a:noAutofit/>
          </a:bodyPr>
          <a:lstStyle>
            <a:lvl1pPr marL="0" marR="0" lvl="0"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1pPr>
            <a:lvl2pPr marL="0" marR="0" lvl="1"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2pPr>
            <a:lvl3pPr marL="0" marR="0" lvl="2"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3pPr>
            <a:lvl4pPr marL="0" marR="0" lvl="3"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4pPr>
            <a:lvl5pPr marL="0" marR="0" lvl="4"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5pPr>
            <a:lvl6pPr marL="0" marR="0" lvl="5"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6pPr>
            <a:lvl7pPr marL="0" marR="0" lvl="6"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7pPr>
            <a:lvl8pPr marL="0" marR="0" lvl="7"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8pPr>
            <a:lvl9pPr marL="0" marR="0" lvl="8"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9pPr>
          </a:lstStyle>
          <a:p>
            <a:pPr marL="0" lvl="0" indent="0" algn="l"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2_Section Separator - 6b">
  <p:cSld name="2_Section Separator - 6b">
    <p:spTree>
      <p:nvGrpSpPr>
        <p:cNvPr id="1" name="Shape 84"/>
        <p:cNvGrpSpPr/>
        <p:nvPr/>
      </p:nvGrpSpPr>
      <p:grpSpPr>
        <a:xfrm>
          <a:off x="0" y="0"/>
          <a:ext cx="0" cy="0"/>
          <a:chOff x="0" y="0"/>
          <a:chExt cx="0" cy="0"/>
        </a:xfrm>
      </p:grpSpPr>
      <p:sp>
        <p:nvSpPr>
          <p:cNvPr id="85" name="Google Shape;85;p36"/>
          <p:cNvSpPr/>
          <p:nvPr/>
        </p:nvSpPr>
        <p:spPr>
          <a:xfrm>
            <a:off x="-38912" y="-127000"/>
            <a:ext cx="12404144" cy="7151357"/>
          </a:xfrm>
          <a:prstGeom prst="rect">
            <a:avLst/>
          </a:pr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 name="Google Shape;86;p36"/>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87" name="Google Shape;87;p36"/>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r>
              <a:rPr lang="en-US"/>
              <a:t>8.5.FSC-CLR-Training_Main-Course_Module-4.2_V1-0_EN</a:t>
            </a:r>
            <a:endParaRPr/>
          </a:p>
        </p:txBody>
      </p:sp>
      <p:sp>
        <p:nvSpPr>
          <p:cNvPr id="88" name="Google Shape;88;p36"/>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9pPr>
          </a:lstStyle>
          <a:p>
            <a:pPr marL="0" lvl="0" indent="0" algn="r" rtl="0">
              <a:spcBef>
                <a:spcPts val="0"/>
              </a:spcBef>
              <a:spcAft>
                <a:spcPts val="0"/>
              </a:spcAft>
              <a:buNone/>
            </a:pPr>
            <a:fld id="{00000000-1234-1234-1234-123412341234}" type="slidenum">
              <a:rPr lang="en-US"/>
              <a:t>‹#›</a:t>
            </a:fld>
            <a:endParaRPr/>
          </a:p>
        </p:txBody>
      </p:sp>
      <p:sp>
        <p:nvSpPr>
          <p:cNvPr id="89" name="Google Shape;89;p36"/>
          <p:cNvSpPr/>
          <p:nvPr/>
        </p:nvSpPr>
        <p:spPr>
          <a:xfrm rot="5400000">
            <a:off x="-238558" y="386935"/>
            <a:ext cx="6534186" cy="6134893"/>
          </a:xfrm>
          <a:prstGeom prst="rect">
            <a:avLst/>
          </a:prstGeom>
          <a:solidFill>
            <a:srgbClr val="030608">
              <a:alpha val="60000"/>
            </a:srgb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dk1"/>
              </a:buClr>
              <a:buSzPts val="1400"/>
              <a:buFont typeface="Arial"/>
              <a:buNone/>
            </a:pPr>
            <a:endParaRPr sz="1400" b="0" i="0" u="none" strike="noStrike" cap="none">
              <a:solidFill>
                <a:schemeClr val="lt1"/>
              </a:solidFill>
              <a:latin typeface="Avenir"/>
              <a:ea typeface="Avenir"/>
              <a:cs typeface="Avenir"/>
              <a:sym typeface="Avenir"/>
            </a:endParaRPr>
          </a:p>
        </p:txBody>
      </p:sp>
      <p:sp>
        <p:nvSpPr>
          <p:cNvPr id="90" name="Google Shape;90;p36"/>
          <p:cNvSpPr txBox="1">
            <a:spLocks noGrp="1"/>
          </p:cNvSpPr>
          <p:nvPr>
            <p:ph type="ctrTitle"/>
          </p:nvPr>
        </p:nvSpPr>
        <p:spPr>
          <a:xfrm>
            <a:off x="1228147" y="4152900"/>
            <a:ext cx="4540473" cy="1958738"/>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SzPts val="4400"/>
              <a:buNone/>
              <a:defRPr sz="6000" b="1" i="0">
                <a:solidFill>
                  <a:schemeClr val="lt1"/>
                </a:solidFill>
                <a:latin typeface="Avenir"/>
                <a:ea typeface="Avenir"/>
                <a:cs typeface="Avenir"/>
                <a:sym typeface="Avenir"/>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cxnSp>
        <p:nvCxnSpPr>
          <p:cNvPr id="91" name="Google Shape;91;p36"/>
          <p:cNvCxnSpPr/>
          <p:nvPr/>
        </p:nvCxnSpPr>
        <p:spPr>
          <a:xfrm rot="10800000">
            <a:off x="650162" y="-127000"/>
            <a:ext cx="0" cy="5993627"/>
          </a:xfrm>
          <a:prstGeom prst="straightConnector1">
            <a:avLst/>
          </a:prstGeom>
          <a:noFill/>
          <a:ln w="57150" cap="flat" cmpd="sng">
            <a:solidFill>
              <a:schemeClr val="accent2"/>
            </a:solidFill>
            <a:prstDash val="solid"/>
            <a:round/>
            <a:headEnd type="none" w="sm" len="sm"/>
            <a:tailEnd type="none" w="sm" len="sm"/>
          </a:ln>
        </p:spPr>
      </p:cxn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1_Simple slide - two columns">
  <p:cSld name="1_Simple slide - two columns">
    <p:spTree>
      <p:nvGrpSpPr>
        <p:cNvPr id="1" name="Shape 92"/>
        <p:cNvGrpSpPr/>
        <p:nvPr/>
      </p:nvGrpSpPr>
      <p:grpSpPr>
        <a:xfrm>
          <a:off x="0" y="0"/>
          <a:ext cx="0" cy="0"/>
          <a:chOff x="0" y="0"/>
          <a:chExt cx="0" cy="0"/>
        </a:xfrm>
      </p:grpSpPr>
      <p:sp>
        <p:nvSpPr>
          <p:cNvPr id="93" name="Google Shape;93;p37"/>
          <p:cNvSpPr/>
          <p:nvPr/>
        </p:nvSpPr>
        <p:spPr>
          <a:xfrm>
            <a:off x="-29410" y="6181859"/>
            <a:ext cx="12233767" cy="701899"/>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94" name="Google Shape;94;p37"/>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95" name="Google Shape;95;p37"/>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r>
              <a:rPr lang="en-US"/>
              <a:t>8.5.FSC-CLR-Training_Main-Course_Module-4.2_V1-0_EN</a:t>
            </a:r>
            <a:endParaRPr/>
          </a:p>
        </p:txBody>
      </p:sp>
      <p:sp>
        <p:nvSpPr>
          <p:cNvPr id="96" name="Google Shape;96;p37"/>
          <p:cNvSpPr txBox="1">
            <a:spLocks noGrp="1"/>
          </p:cNvSpPr>
          <p:nvPr>
            <p:ph type="sldNum" idx="12"/>
          </p:nvPr>
        </p:nvSpPr>
        <p:spPr>
          <a:xfrm>
            <a:off x="8610600" y="6356350"/>
            <a:ext cx="18288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9pPr>
          </a:lstStyle>
          <a:p>
            <a:pPr marL="0" lvl="0" indent="0" algn="r" rtl="0">
              <a:spcBef>
                <a:spcPts val="0"/>
              </a:spcBef>
              <a:spcAft>
                <a:spcPts val="0"/>
              </a:spcAft>
              <a:buNone/>
            </a:pPr>
            <a:fld id="{00000000-1234-1234-1234-123412341234}" type="slidenum">
              <a:rPr lang="en-US"/>
              <a:t>‹#›</a:t>
            </a:fld>
            <a:endParaRPr/>
          </a:p>
        </p:txBody>
      </p:sp>
      <p:pic>
        <p:nvPicPr>
          <p:cNvPr id="97" name="Google Shape;97;p37"/>
          <p:cNvPicPr preferRelativeResize="0"/>
          <p:nvPr/>
        </p:nvPicPr>
        <p:blipFill rotWithShape="1">
          <a:blip r:embed="rId2">
            <a:alphaModFix/>
          </a:blip>
          <a:srcRect/>
          <a:stretch/>
        </p:blipFill>
        <p:spPr>
          <a:xfrm>
            <a:off x="10593097" y="6381893"/>
            <a:ext cx="607006" cy="288070"/>
          </a:xfrm>
          <a:prstGeom prst="rect">
            <a:avLst/>
          </a:prstGeom>
          <a:noFill/>
          <a:ln>
            <a:noFill/>
          </a:ln>
        </p:spPr>
      </p:pic>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Simple slide">
  <p:cSld name="Simple slide">
    <p:spTree>
      <p:nvGrpSpPr>
        <p:cNvPr id="1" name="Shape 98"/>
        <p:cNvGrpSpPr/>
        <p:nvPr/>
      </p:nvGrpSpPr>
      <p:grpSpPr>
        <a:xfrm>
          <a:off x="0" y="0"/>
          <a:ext cx="0" cy="0"/>
          <a:chOff x="0" y="0"/>
          <a:chExt cx="0" cy="0"/>
        </a:xfrm>
      </p:grpSpPr>
      <p:sp>
        <p:nvSpPr>
          <p:cNvPr id="99" name="Google Shape;99;p38"/>
          <p:cNvSpPr/>
          <p:nvPr/>
        </p:nvSpPr>
        <p:spPr>
          <a:xfrm>
            <a:off x="-29410" y="6181859"/>
            <a:ext cx="12233767" cy="701899"/>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cxnSp>
        <p:nvCxnSpPr>
          <p:cNvPr id="100" name="Google Shape;100;p38"/>
          <p:cNvCxnSpPr/>
          <p:nvPr/>
        </p:nvCxnSpPr>
        <p:spPr>
          <a:xfrm>
            <a:off x="11353800" y="6527583"/>
            <a:ext cx="833906" cy="0"/>
          </a:xfrm>
          <a:prstGeom prst="straightConnector1">
            <a:avLst/>
          </a:prstGeom>
          <a:noFill/>
          <a:ln w="38100" cap="flat" cmpd="sng">
            <a:solidFill>
              <a:schemeClr val="accent3"/>
            </a:solidFill>
            <a:prstDash val="solid"/>
            <a:miter lim="800000"/>
            <a:headEnd type="none" w="sm" len="sm"/>
            <a:tailEnd type="none" w="sm" len="sm"/>
          </a:ln>
        </p:spPr>
      </p:cxnSp>
      <p:pic>
        <p:nvPicPr>
          <p:cNvPr id="101" name="Google Shape;101;p38"/>
          <p:cNvPicPr preferRelativeResize="0"/>
          <p:nvPr/>
        </p:nvPicPr>
        <p:blipFill rotWithShape="1">
          <a:blip r:embed="rId2">
            <a:alphaModFix/>
          </a:blip>
          <a:srcRect/>
          <a:stretch/>
        </p:blipFill>
        <p:spPr>
          <a:xfrm>
            <a:off x="10593097" y="6381893"/>
            <a:ext cx="607006" cy="288070"/>
          </a:xfrm>
          <a:prstGeom prst="rect">
            <a:avLst/>
          </a:prstGeom>
          <a:noFill/>
          <a:ln>
            <a:noFill/>
          </a:ln>
        </p:spPr>
      </p:pic>
      <p:sp>
        <p:nvSpPr>
          <p:cNvPr id="102" name="Google Shape;102;p38"/>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03" name="Google Shape;103;p38"/>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r>
              <a:rPr lang="en-US"/>
              <a:t>8.5.FSC-CLR-Training_Main-Course_Module-4.2_V1-0_EN</a:t>
            </a:r>
            <a:endParaRPr/>
          </a:p>
        </p:txBody>
      </p:sp>
      <p:sp>
        <p:nvSpPr>
          <p:cNvPr id="104" name="Google Shape;104;p38"/>
          <p:cNvSpPr txBox="1">
            <a:spLocks noGrp="1"/>
          </p:cNvSpPr>
          <p:nvPr>
            <p:ph type="sldNum" idx="12"/>
          </p:nvPr>
        </p:nvSpPr>
        <p:spPr>
          <a:xfrm>
            <a:off x="8610600" y="6356350"/>
            <a:ext cx="156371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Simple slide - half block">
  <p:cSld name="Simple slide - half block">
    <p:spTree>
      <p:nvGrpSpPr>
        <p:cNvPr id="1" name="Shape 105"/>
        <p:cNvGrpSpPr/>
        <p:nvPr/>
      </p:nvGrpSpPr>
      <p:grpSpPr>
        <a:xfrm>
          <a:off x="0" y="0"/>
          <a:ext cx="0" cy="0"/>
          <a:chOff x="0" y="0"/>
          <a:chExt cx="0" cy="0"/>
        </a:xfrm>
      </p:grpSpPr>
      <p:sp>
        <p:nvSpPr>
          <p:cNvPr id="106" name="Google Shape;106;p39"/>
          <p:cNvSpPr/>
          <p:nvPr/>
        </p:nvSpPr>
        <p:spPr>
          <a:xfrm>
            <a:off x="-29410" y="0"/>
            <a:ext cx="7852610" cy="6858000"/>
          </a:xfrm>
          <a:prstGeom prst="rect">
            <a:avLst/>
          </a:prstGeom>
          <a:solidFill>
            <a:schemeClr val="accent3"/>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107" name="Google Shape;107;p39"/>
          <p:cNvSpPr/>
          <p:nvPr/>
        </p:nvSpPr>
        <p:spPr>
          <a:xfrm>
            <a:off x="-29410" y="6181859"/>
            <a:ext cx="12233767" cy="701899"/>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cxnSp>
        <p:nvCxnSpPr>
          <p:cNvPr id="108" name="Google Shape;108;p39"/>
          <p:cNvCxnSpPr/>
          <p:nvPr/>
        </p:nvCxnSpPr>
        <p:spPr>
          <a:xfrm>
            <a:off x="11353800" y="6527583"/>
            <a:ext cx="833906" cy="0"/>
          </a:xfrm>
          <a:prstGeom prst="straightConnector1">
            <a:avLst/>
          </a:prstGeom>
          <a:noFill/>
          <a:ln w="38100" cap="flat" cmpd="sng">
            <a:solidFill>
              <a:schemeClr val="accent3"/>
            </a:solidFill>
            <a:prstDash val="solid"/>
            <a:miter lim="800000"/>
            <a:headEnd type="none" w="sm" len="sm"/>
            <a:tailEnd type="none" w="sm" len="sm"/>
          </a:ln>
        </p:spPr>
      </p:cxnSp>
      <p:pic>
        <p:nvPicPr>
          <p:cNvPr id="109" name="Google Shape;109;p39"/>
          <p:cNvPicPr preferRelativeResize="0"/>
          <p:nvPr/>
        </p:nvPicPr>
        <p:blipFill rotWithShape="1">
          <a:blip r:embed="rId2">
            <a:alphaModFix/>
          </a:blip>
          <a:srcRect/>
          <a:stretch/>
        </p:blipFill>
        <p:spPr>
          <a:xfrm>
            <a:off x="10593097" y="6381893"/>
            <a:ext cx="607006" cy="288070"/>
          </a:xfrm>
          <a:prstGeom prst="rect">
            <a:avLst/>
          </a:prstGeom>
          <a:noFill/>
          <a:ln>
            <a:noFill/>
          </a:ln>
        </p:spPr>
      </p:pic>
      <p:sp>
        <p:nvSpPr>
          <p:cNvPr id="110" name="Google Shape;110;p39"/>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11" name="Google Shape;111;p39"/>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r>
              <a:rPr lang="en-US"/>
              <a:t>8.5.FSC-CLR-Training_Main-Course_Module-4.2_V1-0_EN</a:t>
            </a:r>
            <a:endParaRPr/>
          </a:p>
        </p:txBody>
      </p:sp>
      <p:sp>
        <p:nvSpPr>
          <p:cNvPr id="112" name="Google Shape;112;p39"/>
          <p:cNvSpPr txBox="1">
            <a:spLocks noGrp="1"/>
          </p:cNvSpPr>
          <p:nvPr>
            <p:ph type="sldNum" idx="12"/>
          </p:nvPr>
        </p:nvSpPr>
        <p:spPr>
          <a:xfrm>
            <a:off x="8610600" y="6356350"/>
            <a:ext cx="156371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9pPr>
          </a:lstStyle>
          <a:p>
            <a:pPr marL="0" lvl="0" indent="0" algn="r" rtl="0">
              <a:spcBef>
                <a:spcPts val="0"/>
              </a:spcBef>
              <a:spcAft>
                <a:spcPts val="0"/>
              </a:spcAft>
              <a:buNone/>
            </a:pPr>
            <a:fld id="{00000000-1234-1234-1234-123412341234}" type="slidenum">
              <a:rPr lang="en-US"/>
              <a:t>‹#›</a:t>
            </a:fld>
            <a:endParaRPr/>
          </a:p>
        </p:txBody>
      </p:sp>
      <p:sp>
        <p:nvSpPr>
          <p:cNvPr id="113" name="Google Shape;113;p39"/>
          <p:cNvSpPr txBox="1">
            <a:spLocks noGrp="1"/>
          </p:cNvSpPr>
          <p:nvPr>
            <p:ph type="body" idx="1"/>
          </p:nvPr>
        </p:nvSpPr>
        <p:spPr>
          <a:xfrm>
            <a:off x="839787" y="632178"/>
            <a:ext cx="4984542" cy="5236810"/>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114" name="Google Shape;114;p39"/>
          <p:cNvSpPr txBox="1">
            <a:spLocks noGrp="1"/>
          </p:cNvSpPr>
          <p:nvPr>
            <p:ph type="body" idx="2"/>
          </p:nvPr>
        </p:nvSpPr>
        <p:spPr>
          <a:xfrm>
            <a:off x="6367673" y="630347"/>
            <a:ext cx="5169571" cy="5240052"/>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Title Slide">
  <p:cSld name="Title Slide">
    <p:spTree>
      <p:nvGrpSpPr>
        <p:cNvPr id="1" name="Shape 115"/>
        <p:cNvGrpSpPr/>
        <p:nvPr/>
      </p:nvGrpSpPr>
      <p:grpSpPr>
        <a:xfrm>
          <a:off x="0" y="0"/>
          <a:ext cx="0" cy="0"/>
          <a:chOff x="0" y="0"/>
          <a:chExt cx="0" cy="0"/>
        </a:xfrm>
      </p:grpSpPr>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Tasks / Points">
  <p:cSld name="Tasks / Points">
    <p:spTree>
      <p:nvGrpSpPr>
        <p:cNvPr id="1" name="Shape 116"/>
        <p:cNvGrpSpPr/>
        <p:nvPr/>
      </p:nvGrpSpPr>
      <p:grpSpPr>
        <a:xfrm>
          <a:off x="0" y="0"/>
          <a:ext cx="0" cy="0"/>
          <a:chOff x="0" y="0"/>
          <a:chExt cx="0" cy="0"/>
        </a:xfrm>
      </p:grpSpPr>
      <p:cxnSp>
        <p:nvCxnSpPr>
          <p:cNvPr id="117" name="Google Shape;117;p41"/>
          <p:cNvCxnSpPr/>
          <p:nvPr/>
        </p:nvCxnSpPr>
        <p:spPr>
          <a:xfrm rot="5400000">
            <a:off x="1658675" y="3454385"/>
            <a:ext cx="4753600" cy="0"/>
          </a:xfrm>
          <a:prstGeom prst="straightConnector1">
            <a:avLst/>
          </a:prstGeom>
          <a:noFill/>
          <a:ln w="9525" cap="flat" cmpd="sng">
            <a:solidFill>
              <a:srgbClr val="DD1C24">
                <a:alpha val="28627"/>
              </a:srgbClr>
            </a:solidFill>
            <a:prstDash val="solid"/>
            <a:miter lim="400000"/>
            <a:headEnd type="none" w="sm" len="sm"/>
            <a:tailEnd type="none" w="sm" len="sm"/>
          </a:ln>
        </p:spPr>
      </p:cxnSp>
      <p:cxnSp>
        <p:nvCxnSpPr>
          <p:cNvPr id="118" name="Google Shape;118;p41"/>
          <p:cNvCxnSpPr/>
          <p:nvPr/>
        </p:nvCxnSpPr>
        <p:spPr>
          <a:xfrm rot="5400000">
            <a:off x="5748077" y="3454383"/>
            <a:ext cx="4753600" cy="0"/>
          </a:xfrm>
          <a:prstGeom prst="straightConnector1">
            <a:avLst/>
          </a:prstGeom>
          <a:noFill/>
          <a:ln w="9525" cap="flat" cmpd="sng">
            <a:solidFill>
              <a:srgbClr val="DD1C24">
                <a:alpha val="28627"/>
              </a:srgbClr>
            </a:solidFill>
            <a:prstDash val="solid"/>
            <a:miter lim="400000"/>
            <a:headEnd type="none" w="sm" len="sm"/>
            <a:tailEnd type="none" w="sm" len="sm"/>
          </a:ln>
        </p:spPr>
      </p:cxn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Blank">
  <p:cSld name="Blank">
    <p:spTree>
      <p:nvGrpSpPr>
        <p:cNvPr id="1" name="Shape 119"/>
        <p:cNvGrpSpPr/>
        <p:nvPr/>
      </p:nvGrpSpPr>
      <p:grpSpPr>
        <a:xfrm>
          <a:off x="0" y="0"/>
          <a:ext cx="0" cy="0"/>
          <a:chOff x="0" y="0"/>
          <a:chExt cx="0" cy="0"/>
        </a:xfrm>
      </p:grpSpPr>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Titel und Inhalt" type="obj">
  <p:cSld name="OBJECT">
    <p:spTree>
      <p:nvGrpSpPr>
        <p:cNvPr id="1" name="Shape 120"/>
        <p:cNvGrpSpPr/>
        <p:nvPr/>
      </p:nvGrpSpPr>
      <p:grpSpPr>
        <a:xfrm>
          <a:off x="0" y="0"/>
          <a:ext cx="0" cy="0"/>
          <a:chOff x="0" y="0"/>
          <a:chExt cx="0" cy="0"/>
        </a:xfrm>
      </p:grpSpPr>
      <p:sp>
        <p:nvSpPr>
          <p:cNvPr id="121" name="Google Shape;121;p43"/>
          <p:cNvSpPr txBox="1">
            <a:spLocks noGrp="1"/>
          </p:cNvSpPr>
          <p:nvPr>
            <p:ph type="title"/>
          </p:nvPr>
        </p:nvSpPr>
        <p:spPr>
          <a:xfrm>
            <a:off x="0" y="0"/>
            <a:ext cx="4000000" cy="4000000"/>
          </a:xfrm>
          <a:prstGeom prst="rect">
            <a:avLst/>
          </a:prstGeom>
          <a:noFill/>
          <a:ln>
            <a:noFill/>
          </a:ln>
        </p:spPr>
        <p:txBody>
          <a:bodyPr spcFirstLastPara="1" wrap="square" lIns="91425" tIns="45700" rIns="91425" bIns="45700" anchor="t" anchorCtr="0">
            <a:noAutofit/>
          </a:bodyPr>
          <a:lstStyle>
            <a:lvl1pPr marR="0" lvl="0" algn="ctr">
              <a:lnSpc>
                <a:spcPct val="100000"/>
              </a:lnSpc>
              <a:spcBef>
                <a:spcPts val="0"/>
              </a:spcBef>
              <a:spcAft>
                <a:spcPts val="0"/>
              </a:spcAft>
              <a:buClr>
                <a:schemeClr val="dk1"/>
              </a:buClr>
              <a:buSzPts val="4400"/>
              <a:buFont typeface="Arial Black"/>
              <a:buNone/>
              <a:defRPr sz="5867" b="0" i="0" u="none" strike="noStrike" cap="none">
                <a:solidFill>
                  <a:schemeClr val="dk1"/>
                </a:solidFill>
                <a:latin typeface="Arial Black"/>
                <a:ea typeface="Arial Black"/>
                <a:cs typeface="Arial Black"/>
                <a:sym typeface="Arial Black"/>
              </a:defRPr>
            </a:lvl1pPr>
            <a:lvl2pPr marR="0" lvl="1" algn="l">
              <a:lnSpc>
                <a:spcPct val="100000"/>
              </a:lnSpc>
              <a:spcBef>
                <a:spcPts val="0"/>
              </a:spcBef>
              <a:spcAft>
                <a:spcPts val="0"/>
              </a:spcAft>
              <a:buClr>
                <a:srgbClr val="000000"/>
              </a:buClr>
              <a:buSzPts val="1400"/>
              <a:buFont typeface="Arial"/>
              <a:buNone/>
              <a:defRPr sz="2400" b="0" i="0" u="none" strike="noStrike" cap="none">
                <a:solidFill>
                  <a:srgbClr val="000000"/>
                </a:solidFill>
                <a:latin typeface="Arial"/>
                <a:ea typeface="Arial"/>
                <a:cs typeface="Arial"/>
                <a:sym typeface="Arial"/>
              </a:defRPr>
            </a:lvl2pPr>
            <a:lvl3pPr marR="0" lvl="2" algn="l">
              <a:lnSpc>
                <a:spcPct val="100000"/>
              </a:lnSpc>
              <a:spcBef>
                <a:spcPts val="0"/>
              </a:spcBef>
              <a:spcAft>
                <a:spcPts val="0"/>
              </a:spcAft>
              <a:buClr>
                <a:srgbClr val="000000"/>
              </a:buClr>
              <a:buSzPts val="1400"/>
              <a:buFont typeface="Arial"/>
              <a:buNone/>
              <a:defRPr sz="2400" b="0" i="0" u="none" strike="noStrike" cap="none">
                <a:solidFill>
                  <a:srgbClr val="000000"/>
                </a:solidFill>
                <a:latin typeface="Arial"/>
                <a:ea typeface="Arial"/>
                <a:cs typeface="Arial"/>
                <a:sym typeface="Arial"/>
              </a:defRPr>
            </a:lvl3pPr>
            <a:lvl4pPr marR="0" lvl="3" algn="l">
              <a:lnSpc>
                <a:spcPct val="100000"/>
              </a:lnSpc>
              <a:spcBef>
                <a:spcPts val="0"/>
              </a:spcBef>
              <a:spcAft>
                <a:spcPts val="0"/>
              </a:spcAft>
              <a:buClr>
                <a:srgbClr val="000000"/>
              </a:buClr>
              <a:buSzPts val="1400"/>
              <a:buFont typeface="Arial"/>
              <a:buNone/>
              <a:defRPr sz="2400" b="0" i="0" u="none" strike="noStrike" cap="none">
                <a:solidFill>
                  <a:srgbClr val="000000"/>
                </a:solidFill>
                <a:latin typeface="Arial"/>
                <a:ea typeface="Arial"/>
                <a:cs typeface="Arial"/>
                <a:sym typeface="Arial"/>
              </a:defRPr>
            </a:lvl4pPr>
            <a:lvl5pPr marR="0" lvl="4" algn="l">
              <a:lnSpc>
                <a:spcPct val="100000"/>
              </a:lnSpc>
              <a:spcBef>
                <a:spcPts val="0"/>
              </a:spcBef>
              <a:spcAft>
                <a:spcPts val="0"/>
              </a:spcAft>
              <a:buClr>
                <a:srgbClr val="000000"/>
              </a:buClr>
              <a:buSzPts val="1400"/>
              <a:buFont typeface="Arial"/>
              <a:buNone/>
              <a:defRPr sz="2400" b="0" i="0" u="none" strike="noStrike" cap="none">
                <a:solidFill>
                  <a:srgbClr val="000000"/>
                </a:solidFill>
                <a:latin typeface="Arial"/>
                <a:ea typeface="Arial"/>
                <a:cs typeface="Arial"/>
                <a:sym typeface="Arial"/>
              </a:defRPr>
            </a:lvl5pPr>
            <a:lvl6pPr marR="0" lvl="5" algn="l">
              <a:lnSpc>
                <a:spcPct val="100000"/>
              </a:lnSpc>
              <a:spcBef>
                <a:spcPts val="0"/>
              </a:spcBef>
              <a:spcAft>
                <a:spcPts val="0"/>
              </a:spcAft>
              <a:buClr>
                <a:srgbClr val="000000"/>
              </a:buClr>
              <a:buSzPts val="1400"/>
              <a:buFont typeface="Arial"/>
              <a:buNone/>
              <a:defRPr sz="2400" b="0" i="0" u="none" strike="noStrike" cap="none">
                <a:solidFill>
                  <a:srgbClr val="000000"/>
                </a:solidFill>
                <a:latin typeface="Arial"/>
                <a:ea typeface="Arial"/>
                <a:cs typeface="Arial"/>
                <a:sym typeface="Arial"/>
              </a:defRPr>
            </a:lvl6pPr>
            <a:lvl7pPr marR="0" lvl="6" algn="l">
              <a:lnSpc>
                <a:spcPct val="100000"/>
              </a:lnSpc>
              <a:spcBef>
                <a:spcPts val="0"/>
              </a:spcBef>
              <a:spcAft>
                <a:spcPts val="0"/>
              </a:spcAft>
              <a:buClr>
                <a:srgbClr val="000000"/>
              </a:buClr>
              <a:buSzPts val="1400"/>
              <a:buFont typeface="Arial"/>
              <a:buNone/>
              <a:defRPr sz="2400" b="0" i="0" u="none" strike="noStrike" cap="none">
                <a:solidFill>
                  <a:srgbClr val="000000"/>
                </a:solidFill>
                <a:latin typeface="Arial"/>
                <a:ea typeface="Arial"/>
                <a:cs typeface="Arial"/>
                <a:sym typeface="Arial"/>
              </a:defRPr>
            </a:lvl7pPr>
            <a:lvl8pPr marR="0" lvl="7" algn="l">
              <a:lnSpc>
                <a:spcPct val="100000"/>
              </a:lnSpc>
              <a:spcBef>
                <a:spcPts val="0"/>
              </a:spcBef>
              <a:spcAft>
                <a:spcPts val="0"/>
              </a:spcAft>
              <a:buClr>
                <a:srgbClr val="000000"/>
              </a:buClr>
              <a:buSzPts val="1400"/>
              <a:buFont typeface="Arial"/>
              <a:buNone/>
              <a:defRPr sz="2400" b="0" i="0" u="none" strike="noStrike" cap="none">
                <a:solidFill>
                  <a:srgbClr val="000000"/>
                </a:solidFill>
                <a:latin typeface="Arial"/>
                <a:ea typeface="Arial"/>
                <a:cs typeface="Arial"/>
                <a:sym typeface="Arial"/>
              </a:defRPr>
            </a:lvl8pPr>
            <a:lvl9pPr marR="0" lvl="8" algn="l">
              <a:lnSpc>
                <a:spcPct val="100000"/>
              </a:lnSpc>
              <a:spcBef>
                <a:spcPts val="0"/>
              </a:spcBef>
              <a:spcAft>
                <a:spcPts val="0"/>
              </a:spcAft>
              <a:buClr>
                <a:srgbClr val="000000"/>
              </a:buClr>
              <a:buSzPts val="1400"/>
              <a:buFont typeface="Arial"/>
              <a:buNone/>
              <a:defRPr sz="2400" b="0" i="0" u="none" strike="noStrike" cap="none">
                <a:solidFill>
                  <a:srgbClr val="000000"/>
                </a:solidFill>
                <a:latin typeface="Arial"/>
                <a:ea typeface="Arial"/>
                <a:cs typeface="Arial"/>
                <a:sym typeface="Arial"/>
              </a:defRPr>
            </a:lvl9pPr>
          </a:lstStyle>
          <a:p>
            <a:endParaRPr/>
          </a:p>
        </p:txBody>
      </p:sp>
      <p:sp>
        <p:nvSpPr>
          <p:cNvPr id="122" name="Google Shape;122;p43"/>
          <p:cNvSpPr txBox="1">
            <a:spLocks noGrp="1"/>
          </p:cNvSpPr>
          <p:nvPr>
            <p:ph type="body" idx="1"/>
          </p:nvPr>
        </p:nvSpPr>
        <p:spPr>
          <a:xfrm>
            <a:off x="0" y="0"/>
            <a:ext cx="4000000" cy="4000000"/>
          </a:xfrm>
          <a:prstGeom prst="rect">
            <a:avLst/>
          </a:prstGeom>
          <a:noFill/>
          <a:ln>
            <a:noFill/>
          </a:ln>
        </p:spPr>
        <p:txBody>
          <a:bodyPr spcFirstLastPara="1" wrap="square" lIns="91425" tIns="45700" rIns="91425" bIns="45700" anchor="t" anchorCtr="0">
            <a:noAutofit/>
          </a:bodyPr>
          <a:lstStyle>
            <a:lvl1pPr marL="457200" marR="0" lvl="0" indent="-431800" algn="l">
              <a:lnSpc>
                <a:spcPct val="100000"/>
              </a:lnSpc>
              <a:spcBef>
                <a:spcPts val="853"/>
              </a:spcBef>
              <a:spcAft>
                <a:spcPts val="0"/>
              </a:spcAft>
              <a:buClr>
                <a:schemeClr val="dk1"/>
              </a:buClr>
              <a:buSzPts val="3200"/>
              <a:buFont typeface="Arial"/>
              <a:buChar char="•"/>
              <a:defRPr sz="4267" b="0" i="0" u="none" strike="noStrike" cap="none">
                <a:solidFill>
                  <a:schemeClr val="dk1"/>
                </a:solidFill>
                <a:latin typeface="Avenir"/>
                <a:ea typeface="Avenir"/>
                <a:cs typeface="Avenir"/>
                <a:sym typeface="Avenir"/>
              </a:defRPr>
            </a:lvl1pPr>
            <a:lvl2pPr marL="914400" marR="0" lvl="1" indent="-406400" algn="l">
              <a:lnSpc>
                <a:spcPct val="100000"/>
              </a:lnSpc>
              <a:spcBef>
                <a:spcPts val="747"/>
              </a:spcBef>
              <a:spcAft>
                <a:spcPts val="0"/>
              </a:spcAft>
              <a:buClr>
                <a:schemeClr val="dk1"/>
              </a:buClr>
              <a:buSzPts val="2800"/>
              <a:buFont typeface="Arial"/>
              <a:buChar char="–"/>
              <a:defRPr sz="3733" b="0" i="0" u="none" strike="noStrike" cap="none">
                <a:solidFill>
                  <a:schemeClr val="dk1"/>
                </a:solidFill>
                <a:latin typeface="Arial"/>
                <a:ea typeface="Arial"/>
                <a:cs typeface="Arial"/>
                <a:sym typeface="Arial"/>
              </a:defRPr>
            </a:lvl2pPr>
            <a:lvl3pPr marL="1371600" marR="0" lvl="2" indent="-381000" algn="l">
              <a:lnSpc>
                <a:spcPct val="100000"/>
              </a:lnSpc>
              <a:spcBef>
                <a:spcPts val="640"/>
              </a:spcBef>
              <a:spcAft>
                <a:spcPts val="0"/>
              </a:spcAft>
              <a:buClr>
                <a:schemeClr val="dk1"/>
              </a:buClr>
              <a:buSzPts val="2400"/>
              <a:buFont typeface="Arial"/>
              <a:buChar char="•"/>
              <a:defRPr sz="3200" b="0" i="0" u="none" strike="noStrike" cap="none">
                <a:solidFill>
                  <a:schemeClr val="dk1"/>
                </a:solidFill>
                <a:latin typeface="Arial"/>
                <a:ea typeface="Arial"/>
                <a:cs typeface="Arial"/>
                <a:sym typeface="Arial"/>
              </a:defRPr>
            </a:lvl3pPr>
            <a:lvl4pPr marL="1828800" marR="0" lvl="3" indent="-355600" algn="l">
              <a:lnSpc>
                <a:spcPct val="100000"/>
              </a:lnSpc>
              <a:spcBef>
                <a:spcPts val="533"/>
              </a:spcBef>
              <a:spcAft>
                <a:spcPts val="0"/>
              </a:spcAft>
              <a:buClr>
                <a:schemeClr val="dk1"/>
              </a:buClr>
              <a:buSzPts val="2000"/>
              <a:buFont typeface="Arial"/>
              <a:buChar char="–"/>
              <a:defRPr sz="2667" b="0" i="0" u="none" strike="noStrike" cap="none">
                <a:solidFill>
                  <a:schemeClr val="dk1"/>
                </a:solidFill>
                <a:latin typeface="Arial"/>
                <a:ea typeface="Arial"/>
                <a:cs typeface="Arial"/>
                <a:sym typeface="Arial"/>
              </a:defRPr>
            </a:lvl4pPr>
            <a:lvl5pPr marL="2286000" marR="0" lvl="4" indent="-355600" algn="l">
              <a:lnSpc>
                <a:spcPct val="100000"/>
              </a:lnSpc>
              <a:spcBef>
                <a:spcPts val="533"/>
              </a:spcBef>
              <a:spcAft>
                <a:spcPts val="0"/>
              </a:spcAft>
              <a:buClr>
                <a:schemeClr val="dk1"/>
              </a:buClr>
              <a:buSzPts val="2000"/>
              <a:buFont typeface="Arial"/>
              <a:buChar char="»"/>
              <a:defRPr sz="2667" b="0" i="0" u="none" strike="noStrike" cap="none">
                <a:solidFill>
                  <a:schemeClr val="dk1"/>
                </a:solidFill>
                <a:latin typeface="Arial"/>
                <a:ea typeface="Arial"/>
                <a:cs typeface="Arial"/>
                <a:sym typeface="Arial"/>
              </a:defRPr>
            </a:lvl5pPr>
            <a:lvl6pPr marL="2743200" marR="0" lvl="5" indent="-355600" algn="l">
              <a:lnSpc>
                <a:spcPct val="100000"/>
              </a:lnSpc>
              <a:spcBef>
                <a:spcPts val="533"/>
              </a:spcBef>
              <a:spcAft>
                <a:spcPts val="0"/>
              </a:spcAft>
              <a:buClr>
                <a:schemeClr val="dk1"/>
              </a:buClr>
              <a:buSzPts val="2000"/>
              <a:buFont typeface="Arial"/>
              <a:buChar char="•"/>
              <a:defRPr sz="2667" b="0" i="0" u="none" strike="noStrike" cap="none">
                <a:solidFill>
                  <a:schemeClr val="dk1"/>
                </a:solidFill>
                <a:latin typeface="Arial"/>
                <a:ea typeface="Arial"/>
                <a:cs typeface="Arial"/>
                <a:sym typeface="Arial"/>
              </a:defRPr>
            </a:lvl6pPr>
            <a:lvl7pPr marL="3200400" marR="0" lvl="6" indent="-355600" algn="l">
              <a:lnSpc>
                <a:spcPct val="100000"/>
              </a:lnSpc>
              <a:spcBef>
                <a:spcPts val="533"/>
              </a:spcBef>
              <a:spcAft>
                <a:spcPts val="0"/>
              </a:spcAft>
              <a:buClr>
                <a:schemeClr val="dk1"/>
              </a:buClr>
              <a:buSzPts val="2000"/>
              <a:buFont typeface="Arial"/>
              <a:buChar char="•"/>
              <a:defRPr sz="2667" b="0" i="0" u="none" strike="noStrike" cap="none">
                <a:solidFill>
                  <a:schemeClr val="dk1"/>
                </a:solidFill>
                <a:latin typeface="Arial"/>
                <a:ea typeface="Arial"/>
                <a:cs typeface="Arial"/>
                <a:sym typeface="Arial"/>
              </a:defRPr>
            </a:lvl7pPr>
            <a:lvl8pPr marL="3657600" marR="0" lvl="7" indent="-355600" algn="l">
              <a:lnSpc>
                <a:spcPct val="100000"/>
              </a:lnSpc>
              <a:spcBef>
                <a:spcPts val="533"/>
              </a:spcBef>
              <a:spcAft>
                <a:spcPts val="0"/>
              </a:spcAft>
              <a:buClr>
                <a:schemeClr val="dk1"/>
              </a:buClr>
              <a:buSzPts val="2000"/>
              <a:buFont typeface="Arial"/>
              <a:buChar char="•"/>
              <a:defRPr sz="2667" b="0" i="0" u="none" strike="noStrike" cap="none">
                <a:solidFill>
                  <a:schemeClr val="dk1"/>
                </a:solidFill>
                <a:latin typeface="Arial"/>
                <a:ea typeface="Arial"/>
                <a:cs typeface="Arial"/>
                <a:sym typeface="Arial"/>
              </a:defRPr>
            </a:lvl8pPr>
            <a:lvl9pPr marL="4114800" marR="0" lvl="8" indent="-355600" algn="l">
              <a:lnSpc>
                <a:spcPct val="100000"/>
              </a:lnSpc>
              <a:spcBef>
                <a:spcPts val="533"/>
              </a:spcBef>
              <a:spcAft>
                <a:spcPts val="0"/>
              </a:spcAft>
              <a:buClr>
                <a:schemeClr val="dk1"/>
              </a:buClr>
              <a:buSzPts val="2000"/>
              <a:buFont typeface="Arial"/>
              <a:buChar char="•"/>
              <a:defRPr sz="2667" b="0" i="0" u="none" strike="noStrike" cap="none">
                <a:solidFill>
                  <a:schemeClr val="dk1"/>
                </a:solidFill>
                <a:latin typeface="Arial"/>
                <a:ea typeface="Arial"/>
                <a:cs typeface="Arial"/>
                <a:sym typeface="Arial"/>
              </a:defRPr>
            </a:lvl9pPr>
          </a:lstStyle>
          <a:p>
            <a:endParaRPr/>
          </a:p>
        </p:txBody>
      </p:sp>
      <p:sp>
        <p:nvSpPr>
          <p:cNvPr id="123" name="Google Shape;123;p43"/>
          <p:cNvSpPr txBox="1">
            <a:spLocks noGrp="1"/>
          </p:cNvSpPr>
          <p:nvPr>
            <p:ph type="dt" idx="10"/>
          </p:nvPr>
        </p:nvSpPr>
        <p:spPr>
          <a:xfrm>
            <a:off x="0" y="0"/>
            <a:ext cx="4000000" cy="4000000"/>
          </a:xfrm>
          <a:prstGeom prst="rect">
            <a:avLst/>
          </a:prstGeom>
          <a:noFill/>
          <a:ln>
            <a:noFill/>
          </a:ln>
        </p:spPr>
        <p:txBody>
          <a:bodyPr spcFirstLastPara="1" wrap="square" lIns="91425" tIns="45700" rIns="91425" bIns="45700" anchor="t" anchorCtr="0">
            <a:noAutofit/>
          </a:bodyPr>
          <a:lstStyle>
            <a:lvl1pPr marR="0" lvl="0"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venir"/>
                <a:ea typeface="Avenir"/>
                <a:cs typeface="Avenir"/>
                <a:sym typeface="Avenir"/>
              </a:defRPr>
            </a:lvl1pPr>
            <a:lvl2pPr marR="0" lvl="1"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2pPr>
            <a:lvl3pPr marR="0" lvl="2"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3pPr>
            <a:lvl4pPr marR="0" lvl="3"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4pPr>
            <a:lvl5pPr marR="0" lvl="4"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5pPr>
            <a:lvl6pPr marR="0" lvl="5"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6pPr>
            <a:lvl7pPr marR="0" lvl="6"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7pPr>
            <a:lvl8pPr marR="0" lvl="7"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8pPr>
            <a:lvl9pPr marR="0" lvl="8"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9pPr>
          </a:lstStyle>
          <a:p>
            <a:endParaRPr/>
          </a:p>
        </p:txBody>
      </p:sp>
      <p:sp>
        <p:nvSpPr>
          <p:cNvPr id="124" name="Google Shape;124;p43"/>
          <p:cNvSpPr txBox="1">
            <a:spLocks noGrp="1"/>
          </p:cNvSpPr>
          <p:nvPr>
            <p:ph type="ftr" idx="11"/>
          </p:nvPr>
        </p:nvSpPr>
        <p:spPr>
          <a:xfrm>
            <a:off x="0" y="0"/>
            <a:ext cx="4000000" cy="4000000"/>
          </a:xfrm>
          <a:prstGeom prst="rect">
            <a:avLst/>
          </a:prstGeom>
          <a:noFill/>
          <a:ln>
            <a:noFill/>
          </a:ln>
        </p:spPr>
        <p:txBody>
          <a:bodyPr spcFirstLastPara="1" wrap="square" lIns="91425" tIns="45700" rIns="91425" bIns="45700" anchor="t" anchorCtr="0">
            <a:noAutofit/>
          </a:bodyPr>
          <a:lstStyle>
            <a:lvl1pPr marR="0" lvl="0"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venir"/>
                <a:ea typeface="Avenir"/>
                <a:cs typeface="Avenir"/>
                <a:sym typeface="Avenir"/>
              </a:defRPr>
            </a:lvl1pPr>
            <a:lvl2pPr marR="0" lvl="1"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2pPr>
            <a:lvl3pPr marR="0" lvl="2"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3pPr>
            <a:lvl4pPr marR="0" lvl="3"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4pPr>
            <a:lvl5pPr marR="0" lvl="4"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5pPr>
            <a:lvl6pPr marR="0" lvl="5"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6pPr>
            <a:lvl7pPr marR="0" lvl="6"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7pPr>
            <a:lvl8pPr marR="0" lvl="7"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8pPr>
            <a:lvl9pPr marR="0" lvl="8"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9pPr>
          </a:lstStyle>
          <a:p>
            <a:r>
              <a:rPr lang="en-US"/>
              <a:t>8.5.FSC-CLR-Training_Main-Course_Module-4.2_V1-0_EN</a:t>
            </a:r>
            <a:endParaRPr/>
          </a:p>
        </p:txBody>
      </p:sp>
      <p:sp>
        <p:nvSpPr>
          <p:cNvPr id="125" name="Google Shape;125;p43"/>
          <p:cNvSpPr txBox="1">
            <a:spLocks noGrp="1"/>
          </p:cNvSpPr>
          <p:nvPr>
            <p:ph type="sldNum" idx="12"/>
          </p:nvPr>
        </p:nvSpPr>
        <p:spPr>
          <a:xfrm>
            <a:off x="0" y="0"/>
            <a:ext cx="4000000" cy="4000000"/>
          </a:xfrm>
          <a:prstGeom prst="rect">
            <a:avLst/>
          </a:prstGeom>
          <a:noFill/>
          <a:ln>
            <a:noFill/>
          </a:ln>
        </p:spPr>
        <p:txBody>
          <a:bodyPr spcFirstLastPara="1" wrap="square" lIns="91425" tIns="45700" rIns="91425" bIns="45700" anchor="t" anchorCtr="0">
            <a:noAutofit/>
          </a:bodyPr>
          <a:lstStyle>
            <a:lvl1pPr marL="0" marR="0" lvl="0"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1pPr>
            <a:lvl2pPr marL="0" marR="0" lvl="1"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2pPr>
            <a:lvl3pPr marL="0" marR="0" lvl="2"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3pPr>
            <a:lvl4pPr marL="0" marR="0" lvl="3"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4pPr>
            <a:lvl5pPr marL="0" marR="0" lvl="4"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5pPr>
            <a:lvl6pPr marL="0" marR="0" lvl="5"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6pPr>
            <a:lvl7pPr marL="0" marR="0" lvl="6"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7pPr>
            <a:lvl8pPr marL="0" marR="0" lvl="7"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8pPr>
            <a:lvl9pPr marL="0" marR="0" lvl="8"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9pPr>
          </a:lstStyle>
          <a:p>
            <a:pPr marL="0" lvl="0" indent="0" algn="l"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matchingName="Emty white copy" type="tx">
  <p:cSld name="TITLE_AND_BODY">
    <p:spTree>
      <p:nvGrpSpPr>
        <p:cNvPr id="1" name="Shape 126"/>
        <p:cNvGrpSpPr/>
        <p:nvPr/>
      </p:nvGrpSpPr>
      <p:grpSpPr>
        <a:xfrm>
          <a:off x="0" y="0"/>
          <a:ext cx="0" cy="0"/>
          <a:chOff x="0" y="0"/>
          <a:chExt cx="0" cy="0"/>
        </a:xfrm>
      </p:grpSpPr>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3_Closing slide">
  <p:cSld name="3_Closing slide">
    <p:spTree>
      <p:nvGrpSpPr>
        <p:cNvPr id="1" name="Shape 127"/>
        <p:cNvGrpSpPr/>
        <p:nvPr/>
      </p:nvGrpSpPr>
      <p:grpSpPr>
        <a:xfrm>
          <a:off x="0" y="0"/>
          <a:ext cx="0" cy="0"/>
          <a:chOff x="0" y="0"/>
          <a:chExt cx="0" cy="0"/>
        </a:xfrm>
      </p:grpSpPr>
      <p:pic>
        <p:nvPicPr>
          <p:cNvPr id="128" name="Google Shape;128;p45"/>
          <p:cNvPicPr preferRelativeResize="0"/>
          <p:nvPr/>
        </p:nvPicPr>
        <p:blipFill rotWithShape="1">
          <a:blip r:embed="rId2">
            <a:alphaModFix/>
          </a:blip>
          <a:srcRect l="16995" r="16995"/>
          <a:stretch/>
        </p:blipFill>
        <p:spPr>
          <a:xfrm>
            <a:off x="-146798" y="-11282"/>
            <a:ext cx="6175886" cy="7017019"/>
          </a:xfrm>
          <a:prstGeom prst="rect">
            <a:avLst/>
          </a:prstGeom>
          <a:noFill/>
          <a:ln>
            <a:noFill/>
          </a:ln>
        </p:spPr>
      </p:pic>
      <p:sp>
        <p:nvSpPr>
          <p:cNvPr id="129" name="Google Shape;129;p45"/>
          <p:cNvSpPr/>
          <p:nvPr/>
        </p:nvSpPr>
        <p:spPr>
          <a:xfrm>
            <a:off x="6029088" y="-11289"/>
            <a:ext cx="6175886" cy="7017026"/>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dk1"/>
              </a:buClr>
              <a:buSzPts val="1400"/>
              <a:buFont typeface="Arial"/>
              <a:buNone/>
            </a:pPr>
            <a:endParaRPr sz="1400" b="0" i="0" u="none" strike="noStrike" cap="none">
              <a:solidFill>
                <a:schemeClr val="lt1"/>
              </a:solidFill>
              <a:latin typeface="Avenir"/>
              <a:ea typeface="Avenir"/>
              <a:cs typeface="Avenir"/>
              <a:sym typeface="Avenir"/>
            </a:endParaRPr>
          </a:p>
        </p:txBody>
      </p:sp>
      <p:cxnSp>
        <p:nvCxnSpPr>
          <p:cNvPr id="130" name="Google Shape;130;p45"/>
          <p:cNvCxnSpPr/>
          <p:nvPr/>
        </p:nvCxnSpPr>
        <p:spPr>
          <a:xfrm>
            <a:off x="6029088" y="5059403"/>
            <a:ext cx="2550468" cy="0"/>
          </a:xfrm>
          <a:prstGeom prst="straightConnector1">
            <a:avLst/>
          </a:prstGeom>
          <a:noFill/>
          <a:ln w="57150" cap="flat" cmpd="sng">
            <a:solidFill>
              <a:schemeClr val="accent3"/>
            </a:solidFill>
            <a:prstDash val="solid"/>
            <a:round/>
            <a:headEnd type="none" w="sm" len="sm"/>
            <a:tailEnd type="none" w="sm" len="sm"/>
          </a:ln>
        </p:spPr>
      </p:cxnSp>
      <p:pic>
        <p:nvPicPr>
          <p:cNvPr id="131" name="Google Shape;131;p45"/>
          <p:cNvPicPr preferRelativeResize="0"/>
          <p:nvPr/>
        </p:nvPicPr>
        <p:blipFill rotWithShape="1">
          <a:blip r:embed="rId3">
            <a:alphaModFix/>
          </a:blip>
          <a:srcRect/>
          <a:stretch/>
        </p:blipFill>
        <p:spPr>
          <a:xfrm>
            <a:off x="10166625" y="5681608"/>
            <a:ext cx="1314450" cy="623807"/>
          </a:xfrm>
          <a:prstGeom prst="rect">
            <a:avLst/>
          </a:prstGeom>
          <a:noFill/>
          <a:ln>
            <a:noFill/>
          </a:ln>
        </p:spPr>
      </p:pic>
      <p:sp>
        <p:nvSpPr>
          <p:cNvPr id="132" name="Google Shape;132;p45"/>
          <p:cNvSpPr txBox="1"/>
          <p:nvPr/>
        </p:nvSpPr>
        <p:spPr>
          <a:xfrm>
            <a:off x="7223398" y="2672695"/>
            <a:ext cx="3668889" cy="2062103"/>
          </a:xfrm>
          <a:prstGeom prst="rect">
            <a:avLst/>
          </a:prstGeom>
          <a:noFill/>
          <a:ln>
            <a:noFill/>
          </a:ln>
        </p:spPr>
        <p:txBody>
          <a:bodyPr spcFirstLastPara="1" wrap="square" lIns="91425" tIns="45700" rIns="91425" bIns="45700" anchor="t" anchorCtr="0">
            <a:spAutoFit/>
          </a:bodyPr>
          <a:lstStyle/>
          <a:p>
            <a:pPr marL="0" marR="0" lvl="0" indent="0" algn="l" rtl="0">
              <a:lnSpc>
                <a:spcPct val="140019"/>
              </a:lnSpc>
              <a:spcBef>
                <a:spcPts val="0"/>
              </a:spcBef>
              <a:spcAft>
                <a:spcPts val="0"/>
              </a:spcAft>
              <a:buClr>
                <a:srgbClr val="000000"/>
              </a:buClr>
              <a:buSzPts val="1600"/>
              <a:buFont typeface="Arial"/>
              <a:buNone/>
            </a:pPr>
            <a:r>
              <a:rPr lang="en-US" sz="1600" b="0" i="0" u="none" strike="noStrike" cap="none">
                <a:solidFill>
                  <a:srgbClr val="FFFFFF"/>
                </a:solidFill>
                <a:latin typeface="Avenir"/>
                <a:ea typeface="Avenir"/>
                <a:cs typeface="Avenir"/>
                <a:sym typeface="Avenir"/>
              </a:rPr>
              <a:t>asi-info@asi-assurance.org</a:t>
            </a:r>
            <a:endParaRPr sz="1600" b="0" i="0" u="none" strike="noStrike" cap="none">
              <a:solidFill>
                <a:srgbClr val="FFFFFF"/>
              </a:solidFill>
              <a:latin typeface="Avenir"/>
              <a:ea typeface="Avenir"/>
              <a:cs typeface="Avenir"/>
              <a:sym typeface="Avenir"/>
            </a:endParaRPr>
          </a:p>
          <a:p>
            <a:pPr marL="0" marR="0" lvl="0" indent="0" algn="l" rtl="0">
              <a:lnSpc>
                <a:spcPct val="140019"/>
              </a:lnSpc>
              <a:spcBef>
                <a:spcPts val="0"/>
              </a:spcBef>
              <a:spcAft>
                <a:spcPts val="0"/>
              </a:spcAft>
              <a:buClr>
                <a:srgbClr val="000000"/>
              </a:buClr>
              <a:buSzPts val="1600"/>
              <a:buFont typeface="Arial"/>
              <a:buNone/>
            </a:pPr>
            <a:endParaRPr sz="1600" b="0" i="0" u="none" strike="noStrike" cap="none">
              <a:solidFill>
                <a:srgbClr val="FFFFFF"/>
              </a:solidFill>
              <a:latin typeface="Avenir"/>
              <a:ea typeface="Avenir"/>
              <a:cs typeface="Avenir"/>
              <a:sym typeface="Avenir"/>
            </a:endParaRPr>
          </a:p>
          <a:p>
            <a:pPr marL="0" marR="0" lvl="0" indent="0" algn="l" rtl="0">
              <a:lnSpc>
                <a:spcPct val="140019"/>
              </a:lnSpc>
              <a:spcBef>
                <a:spcPts val="0"/>
              </a:spcBef>
              <a:spcAft>
                <a:spcPts val="0"/>
              </a:spcAft>
              <a:buClr>
                <a:srgbClr val="FFFFFF"/>
              </a:buClr>
              <a:buSzPts val="1600"/>
              <a:buFont typeface="Arial"/>
              <a:buNone/>
            </a:pPr>
            <a:r>
              <a:rPr lang="en-US" sz="1600" b="0" i="0" u="none" strike="noStrike" cap="none">
                <a:solidFill>
                  <a:srgbClr val="FFFFFF"/>
                </a:solidFill>
                <a:latin typeface="Avenir"/>
                <a:ea typeface="Avenir"/>
                <a:cs typeface="Avenir"/>
                <a:sym typeface="Avenir"/>
              </a:rPr>
              <a:t>www.asi-assurance.org</a:t>
            </a:r>
            <a:endParaRPr sz="1600" b="0" i="0" u="none" strike="noStrike" cap="none">
              <a:solidFill>
                <a:srgbClr val="000000"/>
              </a:solidFill>
              <a:latin typeface="Avenir"/>
              <a:ea typeface="Avenir"/>
              <a:cs typeface="Avenir"/>
              <a:sym typeface="Avenir"/>
            </a:endParaRPr>
          </a:p>
          <a:p>
            <a:pPr marL="0" marR="0" lvl="0" indent="0" algn="l" rtl="0">
              <a:lnSpc>
                <a:spcPct val="140019"/>
              </a:lnSpc>
              <a:spcBef>
                <a:spcPts val="0"/>
              </a:spcBef>
              <a:spcAft>
                <a:spcPts val="0"/>
              </a:spcAft>
              <a:buClr>
                <a:srgbClr val="000000"/>
              </a:buClr>
              <a:buSzPts val="1600"/>
              <a:buFont typeface="Arial"/>
              <a:buNone/>
            </a:pPr>
            <a:endParaRPr sz="1600" b="0" i="0" u="none" strike="noStrike" cap="none">
              <a:solidFill>
                <a:srgbClr val="FFFFFF"/>
              </a:solidFill>
              <a:latin typeface="Avenir"/>
              <a:ea typeface="Avenir"/>
              <a:cs typeface="Avenir"/>
              <a:sym typeface="Avenir"/>
            </a:endParaRPr>
          </a:p>
          <a:p>
            <a:pPr marL="0" marR="0" lvl="0" indent="0" algn="l" rtl="0">
              <a:lnSpc>
                <a:spcPct val="140019"/>
              </a:lnSpc>
              <a:spcBef>
                <a:spcPts val="0"/>
              </a:spcBef>
              <a:spcAft>
                <a:spcPts val="0"/>
              </a:spcAft>
              <a:buClr>
                <a:srgbClr val="FFFFFF"/>
              </a:buClr>
              <a:buSzPts val="1600"/>
              <a:buFont typeface="Arial"/>
              <a:buNone/>
            </a:pPr>
            <a:r>
              <a:rPr lang="en-US" sz="1600" b="0" i="0" u="none" strike="noStrike" cap="none">
                <a:solidFill>
                  <a:srgbClr val="FFFFFF"/>
                </a:solidFill>
                <a:latin typeface="Avenir"/>
                <a:ea typeface="Avenir"/>
                <a:cs typeface="Avenir"/>
                <a:sym typeface="Avenir"/>
              </a:rPr>
              <a:t>assurance-services-international</a:t>
            </a:r>
            <a:endParaRPr sz="1600" b="0" i="0" u="none" strike="noStrike" cap="none">
              <a:solidFill>
                <a:srgbClr val="000000"/>
              </a:solidFill>
              <a:latin typeface="Avenir"/>
              <a:ea typeface="Avenir"/>
              <a:cs typeface="Avenir"/>
              <a:sym typeface="Avenir"/>
            </a:endParaRPr>
          </a:p>
          <a:p>
            <a:pPr marL="0" marR="0" lvl="0" indent="0" algn="l" rtl="0">
              <a:lnSpc>
                <a:spcPct val="100000"/>
              </a:lnSpc>
              <a:spcBef>
                <a:spcPts val="0"/>
              </a:spcBef>
              <a:spcAft>
                <a:spcPts val="0"/>
              </a:spcAft>
              <a:buClr>
                <a:schemeClr val="dk1"/>
              </a:buClr>
              <a:buSzPts val="1600"/>
              <a:buFont typeface="Arial"/>
              <a:buNone/>
            </a:pPr>
            <a:endParaRPr sz="1600" b="0" i="0" u="none" strike="noStrike" cap="none">
              <a:solidFill>
                <a:srgbClr val="000000"/>
              </a:solidFill>
              <a:latin typeface="Avenir"/>
              <a:ea typeface="Avenir"/>
              <a:cs typeface="Avenir"/>
              <a:sym typeface="Avenir"/>
            </a:endParaRPr>
          </a:p>
        </p:txBody>
      </p:sp>
      <p:pic>
        <p:nvPicPr>
          <p:cNvPr id="133" name="Google Shape;133;p45"/>
          <p:cNvPicPr preferRelativeResize="0"/>
          <p:nvPr/>
        </p:nvPicPr>
        <p:blipFill rotWithShape="1">
          <a:blip r:embed="rId4">
            <a:alphaModFix/>
          </a:blip>
          <a:srcRect/>
          <a:stretch/>
        </p:blipFill>
        <p:spPr>
          <a:xfrm>
            <a:off x="6589131" y="2686787"/>
            <a:ext cx="492923" cy="492923"/>
          </a:xfrm>
          <a:prstGeom prst="rect">
            <a:avLst/>
          </a:prstGeom>
          <a:noFill/>
          <a:ln>
            <a:noFill/>
          </a:ln>
        </p:spPr>
      </p:pic>
      <p:pic>
        <p:nvPicPr>
          <p:cNvPr id="134" name="Google Shape;134;p45"/>
          <p:cNvPicPr preferRelativeResize="0"/>
          <p:nvPr/>
        </p:nvPicPr>
        <p:blipFill rotWithShape="1">
          <a:blip r:embed="rId5">
            <a:alphaModFix/>
          </a:blip>
          <a:srcRect/>
          <a:stretch/>
        </p:blipFill>
        <p:spPr>
          <a:xfrm>
            <a:off x="6587341" y="4072419"/>
            <a:ext cx="492923" cy="492923"/>
          </a:xfrm>
          <a:prstGeom prst="rect">
            <a:avLst/>
          </a:prstGeom>
          <a:noFill/>
          <a:ln>
            <a:noFill/>
          </a:ln>
        </p:spPr>
      </p:pic>
      <p:pic>
        <p:nvPicPr>
          <p:cNvPr id="135" name="Google Shape;135;p45"/>
          <p:cNvPicPr preferRelativeResize="0"/>
          <p:nvPr/>
        </p:nvPicPr>
        <p:blipFill rotWithShape="1">
          <a:blip r:embed="rId6">
            <a:alphaModFix/>
          </a:blip>
          <a:srcRect/>
          <a:stretch/>
        </p:blipFill>
        <p:spPr>
          <a:xfrm>
            <a:off x="6587341" y="3379603"/>
            <a:ext cx="492923" cy="492923"/>
          </a:xfrm>
          <a:prstGeom prst="rect">
            <a:avLst/>
          </a:prstGeom>
          <a:noFill/>
          <a:ln>
            <a:noFill/>
          </a:ln>
        </p:spPr>
      </p:pic>
      <p:sp>
        <p:nvSpPr>
          <p:cNvPr id="136" name="Google Shape;136;p45"/>
          <p:cNvSpPr txBox="1"/>
          <p:nvPr/>
        </p:nvSpPr>
        <p:spPr>
          <a:xfrm>
            <a:off x="6445956" y="1717453"/>
            <a:ext cx="4075289" cy="769441"/>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chemeClr val="accent6"/>
              </a:buClr>
              <a:buSzPts val="4400"/>
              <a:buFont typeface="Avenir"/>
              <a:buNone/>
            </a:pPr>
            <a:r>
              <a:rPr lang="en-US" sz="4400" b="0" i="0" u="none" strike="noStrike" cap="none">
                <a:solidFill>
                  <a:schemeClr val="accent6"/>
                </a:solidFill>
                <a:latin typeface="Avenir"/>
                <a:ea typeface="Avenir"/>
                <a:cs typeface="Avenir"/>
                <a:sym typeface="Avenir"/>
              </a:rPr>
              <a:t>Get in touch</a:t>
            </a:r>
            <a:endParaRPr sz="4400" b="0" i="0" u="none" strike="noStrike" cap="none">
              <a:solidFill>
                <a:schemeClr val="accent6"/>
              </a:solidFill>
              <a:latin typeface="Avenir"/>
              <a:ea typeface="Avenir"/>
              <a:cs typeface="Avenir"/>
              <a:sym typeface="Avenir"/>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6_Cover page 1">
  <p:cSld name="6_Cover page 1">
    <p:spTree>
      <p:nvGrpSpPr>
        <p:cNvPr id="1" name="Shape 19"/>
        <p:cNvGrpSpPr/>
        <p:nvPr/>
      </p:nvGrpSpPr>
      <p:grpSpPr>
        <a:xfrm>
          <a:off x="0" y="0"/>
          <a:ext cx="0" cy="0"/>
          <a:chOff x="0" y="0"/>
          <a:chExt cx="0" cy="0"/>
        </a:xfrm>
      </p:grpSpPr>
      <p:pic>
        <p:nvPicPr>
          <p:cNvPr id="20" name="Google Shape;20;p28"/>
          <p:cNvPicPr preferRelativeResize="0"/>
          <p:nvPr/>
        </p:nvPicPr>
        <p:blipFill rotWithShape="1">
          <a:blip r:embed="rId2">
            <a:alphaModFix/>
          </a:blip>
          <a:srcRect l="16995" r="16995"/>
          <a:stretch/>
        </p:blipFill>
        <p:spPr>
          <a:xfrm>
            <a:off x="6096000" y="-11289"/>
            <a:ext cx="6175886" cy="7017019"/>
          </a:xfrm>
          <a:prstGeom prst="rect">
            <a:avLst/>
          </a:prstGeom>
          <a:noFill/>
          <a:ln>
            <a:noFill/>
          </a:ln>
        </p:spPr>
      </p:pic>
      <p:sp>
        <p:nvSpPr>
          <p:cNvPr id="21" name="Google Shape;21;p28"/>
          <p:cNvSpPr/>
          <p:nvPr/>
        </p:nvSpPr>
        <p:spPr>
          <a:xfrm>
            <a:off x="-79886" y="-11289"/>
            <a:ext cx="6363954" cy="7017026"/>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dk1"/>
              </a:buClr>
              <a:buSzPts val="1400"/>
              <a:buFont typeface="Arial"/>
              <a:buNone/>
            </a:pPr>
            <a:endParaRPr sz="1400" b="0" i="0" u="none" strike="noStrike" cap="none">
              <a:solidFill>
                <a:schemeClr val="lt1"/>
              </a:solidFill>
              <a:latin typeface="Avenir"/>
              <a:ea typeface="Avenir"/>
              <a:cs typeface="Avenir"/>
              <a:sym typeface="Avenir"/>
            </a:endParaRPr>
          </a:p>
        </p:txBody>
      </p:sp>
      <p:sp>
        <p:nvSpPr>
          <p:cNvPr id="22" name="Google Shape;22;p28"/>
          <p:cNvSpPr txBox="1">
            <a:spLocks noGrp="1"/>
          </p:cNvSpPr>
          <p:nvPr>
            <p:ph type="ctrTitle"/>
          </p:nvPr>
        </p:nvSpPr>
        <p:spPr>
          <a:xfrm>
            <a:off x="350659" y="1392059"/>
            <a:ext cx="4995862" cy="2337287"/>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SzPts val="4400"/>
              <a:buNone/>
              <a:defRPr sz="5500" b="1" i="0">
                <a:solidFill>
                  <a:schemeClr val="lt1"/>
                </a:solidFill>
                <a:latin typeface="Avenir"/>
                <a:ea typeface="Avenir"/>
                <a:cs typeface="Avenir"/>
                <a:sym typeface="Avenir"/>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cxnSp>
        <p:nvCxnSpPr>
          <p:cNvPr id="23" name="Google Shape;23;p28"/>
          <p:cNvCxnSpPr/>
          <p:nvPr/>
        </p:nvCxnSpPr>
        <p:spPr>
          <a:xfrm>
            <a:off x="-79886" y="5059403"/>
            <a:ext cx="5527375" cy="0"/>
          </a:xfrm>
          <a:prstGeom prst="straightConnector1">
            <a:avLst/>
          </a:prstGeom>
          <a:noFill/>
          <a:ln w="57150" cap="flat" cmpd="sng">
            <a:solidFill>
              <a:srgbClr val="E82122"/>
            </a:solidFill>
            <a:prstDash val="solid"/>
            <a:round/>
            <a:headEnd type="none" w="sm" len="sm"/>
            <a:tailEnd type="none" w="sm" len="sm"/>
          </a:ln>
        </p:spPr>
      </p:cxnSp>
      <p:pic>
        <p:nvPicPr>
          <p:cNvPr id="24" name="Google Shape;24;p28"/>
          <p:cNvPicPr preferRelativeResize="0"/>
          <p:nvPr/>
        </p:nvPicPr>
        <p:blipFill rotWithShape="1">
          <a:blip r:embed="rId3">
            <a:alphaModFix/>
          </a:blip>
          <a:srcRect/>
          <a:stretch/>
        </p:blipFill>
        <p:spPr>
          <a:xfrm>
            <a:off x="496111" y="5591296"/>
            <a:ext cx="1314450" cy="623807"/>
          </a:xfrm>
          <a:prstGeom prst="rect">
            <a:avLst/>
          </a:prstGeom>
          <a:noFill/>
          <a:ln>
            <a:noFill/>
          </a:ln>
        </p:spPr>
      </p:pic>
      <p:sp>
        <p:nvSpPr>
          <p:cNvPr id="25" name="Google Shape;25;p28"/>
          <p:cNvSpPr txBox="1">
            <a:spLocks noGrp="1"/>
          </p:cNvSpPr>
          <p:nvPr>
            <p:ph type="body" idx="1"/>
          </p:nvPr>
        </p:nvSpPr>
        <p:spPr>
          <a:xfrm>
            <a:off x="357188" y="4156074"/>
            <a:ext cx="4989512" cy="823421"/>
          </a:xfrm>
          <a:prstGeom prst="rect">
            <a:avLst/>
          </a:prstGeom>
          <a:noFill/>
          <a:ln>
            <a:noFill/>
          </a:ln>
        </p:spPr>
        <p:txBody>
          <a:bodyPr spcFirstLastPara="1" wrap="square" lIns="91425" tIns="45700" rIns="91425" bIns="45700" anchor="t" anchorCtr="0">
            <a:noAutofit/>
          </a:bodyPr>
          <a:lstStyle>
            <a:lvl1pPr marL="457200" lvl="0" indent="-228600" algn="l">
              <a:lnSpc>
                <a:spcPct val="90000"/>
              </a:lnSpc>
              <a:spcBef>
                <a:spcPts val="1000"/>
              </a:spcBef>
              <a:spcAft>
                <a:spcPts val="0"/>
              </a:spcAft>
              <a:buSzPts val="2800"/>
              <a:buNone/>
              <a:defRPr sz="1600" b="0" i="0">
                <a:solidFill>
                  <a:schemeClr val="lt1"/>
                </a:solidFill>
                <a:latin typeface="Avenir"/>
                <a:ea typeface="Avenir"/>
                <a:cs typeface="Avenir"/>
                <a:sym typeface="Avenir"/>
              </a:defRPr>
            </a:lvl1pPr>
            <a:lvl2pPr marL="914400" lvl="1" indent="-381000" algn="l">
              <a:lnSpc>
                <a:spcPct val="90000"/>
              </a:lnSpc>
              <a:spcBef>
                <a:spcPts val="500"/>
              </a:spcBef>
              <a:spcAft>
                <a:spcPts val="0"/>
              </a:spcAft>
              <a:buSzPts val="2400"/>
              <a:buChar char="•"/>
              <a:defRPr/>
            </a:lvl2pPr>
            <a:lvl3pPr marL="1371600" lvl="2" indent="-355600" algn="l">
              <a:lnSpc>
                <a:spcPct val="90000"/>
              </a:lnSpc>
              <a:spcBef>
                <a:spcPts val="500"/>
              </a:spcBef>
              <a:spcAft>
                <a:spcPts val="0"/>
              </a:spcAft>
              <a:buSzPts val="2000"/>
              <a:buChar char="•"/>
              <a:defRPr/>
            </a:lvl3pPr>
            <a:lvl4pPr marL="1828800" lvl="3" indent="-342900" algn="l">
              <a:lnSpc>
                <a:spcPct val="90000"/>
              </a:lnSpc>
              <a:spcBef>
                <a:spcPts val="500"/>
              </a:spcBef>
              <a:spcAft>
                <a:spcPts val="0"/>
              </a:spcAft>
              <a:buSzPts val="1800"/>
              <a:buChar char="•"/>
              <a:defRPr/>
            </a:lvl4pPr>
            <a:lvl5pPr marL="2286000" lvl="4" indent="-342900" algn="l">
              <a:lnSpc>
                <a:spcPct val="90000"/>
              </a:lnSpc>
              <a:spcBef>
                <a:spcPts val="500"/>
              </a:spcBef>
              <a:spcAft>
                <a:spcPts val="0"/>
              </a:spcAft>
              <a:buSzPts val="1800"/>
              <a:buChar char="•"/>
              <a:defRPr/>
            </a:lvl5pPr>
            <a:lvl6pPr marL="2743200" lvl="5" indent="-342900" algn="l">
              <a:lnSpc>
                <a:spcPct val="90000"/>
              </a:lnSpc>
              <a:spcBef>
                <a:spcPts val="500"/>
              </a:spcBef>
              <a:spcAft>
                <a:spcPts val="0"/>
              </a:spcAft>
              <a:buSzPts val="1800"/>
              <a:buChar char="•"/>
              <a:defRPr/>
            </a:lvl6pPr>
            <a:lvl7pPr marL="3200400" lvl="6" indent="-342900" algn="l">
              <a:lnSpc>
                <a:spcPct val="90000"/>
              </a:lnSpc>
              <a:spcBef>
                <a:spcPts val="500"/>
              </a:spcBef>
              <a:spcAft>
                <a:spcPts val="0"/>
              </a:spcAft>
              <a:buSzPts val="1800"/>
              <a:buChar char="•"/>
              <a:defRPr/>
            </a:lvl7pPr>
            <a:lvl8pPr marL="3657600" lvl="7" indent="-342900" algn="l">
              <a:lnSpc>
                <a:spcPct val="90000"/>
              </a:lnSpc>
              <a:spcBef>
                <a:spcPts val="500"/>
              </a:spcBef>
              <a:spcAft>
                <a:spcPts val="0"/>
              </a:spcAft>
              <a:buSzPts val="1800"/>
              <a:buChar char="•"/>
              <a:defRPr/>
            </a:lvl8pPr>
            <a:lvl9pPr marL="4114800" lvl="8" indent="-342900" algn="l">
              <a:lnSpc>
                <a:spcPct val="90000"/>
              </a:lnSpc>
              <a:spcBef>
                <a:spcPts val="500"/>
              </a:spcBef>
              <a:spcAft>
                <a:spcPts val="0"/>
              </a:spcAft>
              <a:buSzPts val="1800"/>
              <a:buChar char="•"/>
              <a:defRPr/>
            </a:lvl9pPr>
          </a:lstStyle>
          <a:p>
            <a:endParaRPr/>
          </a:p>
        </p:txBody>
      </p:sp>
      <p:sp>
        <p:nvSpPr>
          <p:cNvPr id="26" name="Google Shape;26;p28"/>
          <p:cNvSpPr txBox="1">
            <a:spLocks noGrp="1"/>
          </p:cNvSpPr>
          <p:nvPr>
            <p:ph type="body" idx="2"/>
          </p:nvPr>
        </p:nvSpPr>
        <p:spPr>
          <a:xfrm>
            <a:off x="350838" y="3729038"/>
            <a:ext cx="4995862" cy="427037"/>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SzPts val="2800"/>
              <a:buNone/>
              <a:defRPr sz="2200" b="0" i="0">
                <a:solidFill>
                  <a:schemeClr val="lt1"/>
                </a:solidFill>
                <a:latin typeface="Avenir"/>
                <a:ea typeface="Avenir"/>
                <a:cs typeface="Avenir"/>
                <a:sym typeface="Avenir"/>
              </a:defRPr>
            </a:lvl1pPr>
            <a:lvl2pPr marL="914400" lvl="1" indent="-381000" algn="l">
              <a:lnSpc>
                <a:spcPct val="90000"/>
              </a:lnSpc>
              <a:spcBef>
                <a:spcPts val="500"/>
              </a:spcBef>
              <a:spcAft>
                <a:spcPts val="0"/>
              </a:spcAft>
              <a:buSzPts val="2400"/>
              <a:buChar char="•"/>
              <a:defRPr/>
            </a:lvl2pPr>
            <a:lvl3pPr marL="1371600" lvl="2" indent="-355600" algn="l">
              <a:lnSpc>
                <a:spcPct val="90000"/>
              </a:lnSpc>
              <a:spcBef>
                <a:spcPts val="500"/>
              </a:spcBef>
              <a:spcAft>
                <a:spcPts val="0"/>
              </a:spcAft>
              <a:buSzPts val="2000"/>
              <a:buChar char="•"/>
              <a:defRPr/>
            </a:lvl3pPr>
            <a:lvl4pPr marL="1828800" lvl="3" indent="-342900" algn="l">
              <a:lnSpc>
                <a:spcPct val="90000"/>
              </a:lnSpc>
              <a:spcBef>
                <a:spcPts val="500"/>
              </a:spcBef>
              <a:spcAft>
                <a:spcPts val="0"/>
              </a:spcAft>
              <a:buSzPts val="1800"/>
              <a:buChar char="•"/>
              <a:defRPr/>
            </a:lvl4pPr>
            <a:lvl5pPr marL="2286000" lvl="4" indent="-342900" algn="l">
              <a:lnSpc>
                <a:spcPct val="90000"/>
              </a:lnSpc>
              <a:spcBef>
                <a:spcPts val="500"/>
              </a:spcBef>
              <a:spcAft>
                <a:spcPts val="0"/>
              </a:spcAft>
              <a:buSzPts val="1800"/>
              <a:buChar char="•"/>
              <a:defRPr/>
            </a:lvl5pPr>
            <a:lvl6pPr marL="2743200" lvl="5" indent="-342900" algn="l">
              <a:lnSpc>
                <a:spcPct val="90000"/>
              </a:lnSpc>
              <a:spcBef>
                <a:spcPts val="500"/>
              </a:spcBef>
              <a:spcAft>
                <a:spcPts val="0"/>
              </a:spcAft>
              <a:buSzPts val="1800"/>
              <a:buChar char="•"/>
              <a:defRPr/>
            </a:lvl6pPr>
            <a:lvl7pPr marL="3200400" lvl="6" indent="-342900" algn="l">
              <a:lnSpc>
                <a:spcPct val="90000"/>
              </a:lnSpc>
              <a:spcBef>
                <a:spcPts val="500"/>
              </a:spcBef>
              <a:spcAft>
                <a:spcPts val="0"/>
              </a:spcAft>
              <a:buSzPts val="1800"/>
              <a:buChar char="•"/>
              <a:defRPr/>
            </a:lvl7pPr>
            <a:lvl8pPr marL="3657600" lvl="7" indent="-342900" algn="l">
              <a:lnSpc>
                <a:spcPct val="90000"/>
              </a:lnSpc>
              <a:spcBef>
                <a:spcPts val="500"/>
              </a:spcBef>
              <a:spcAft>
                <a:spcPts val="0"/>
              </a:spcAft>
              <a:buSzPts val="1800"/>
              <a:buChar char="•"/>
              <a:defRPr/>
            </a:lvl8pPr>
            <a:lvl9pPr marL="4114800" lvl="8" indent="-342900" algn="l">
              <a:lnSpc>
                <a:spcPct val="90000"/>
              </a:lnSpc>
              <a:spcBef>
                <a:spcPts val="500"/>
              </a:spcBef>
              <a:spcAft>
                <a:spcPts val="0"/>
              </a:spcAft>
              <a:buSzPts val="1800"/>
              <a:buChar char="•"/>
              <a:defRPr/>
            </a:lvl9pPr>
          </a:lstStyle>
          <a:p>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143"/>
        <p:cNvGrpSpPr/>
        <p:nvPr/>
      </p:nvGrpSpPr>
      <p:grpSpPr>
        <a:xfrm>
          <a:off x="0" y="0"/>
          <a:ext cx="0" cy="0"/>
          <a:chOff x="0" y="0"/>
          <a:chExt cx="0" cy="0"/>
        </a:xfrm>
      </p:grpSpPr>
      <p:sp>
        <p:nvSpPr>
          <p:cNvPr id="144" name="Google Shape;144;p27"/>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45" name="Google Shape;145;p27"/>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r>
              <a:rPr lang="en-US"/>
              <a:t>8.5.FSC-CLR-Training_Main-Course_Module-4.2_V1-0_EN</a:t>
            </a:r>
            <a:endParaRPr/>
          </a:p>
        </p:txBody>
      </p:sp>
      <p:sp>
        <p:nvSpPr>
          <p:cNvPr id="146" name="Google Shape;146;p27"/>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Section Separator - 3">
  <p:cSld name="Section Separator - 3">
    <p:spTree>
      <p:nvGrpSpPr>
        <p:cNvPr id="1" name="Shape 147"/>
        <p:cNvGrpSpPr/>
        <p:nvPr/>
      </p:nvGrpSpPr>
      <p:grpSpPr>
        <a:xfrm>
          <a:off x="0" y="0"/>
          <a:ext cx="0" cy="0"/>
          <a:chOff x="0" y="0"/>
          <a:chExt cx="0" cy="0"/>
        </a:xfrm>
      </p:grpSpPr>
      <p:pic>
        <p:nvPicPr>
          <p:cNvPr id="148" name="Google Shape;148;p46"/>
          <p:cNvPicPr preferRelativeResize="0"/>
          <p:nvPr/>
        </p:nvPicPr>
        <p:blipFill rotWithShape="1">
          <a:blip r:embed="rId2">
            <a:alphaModFix/>
          </a:blip>
          <a:srcRect/>
          <a:stretch/>
        </p:blipFill>
        <p:spPr>
          <a:xfrm>
            <a:off x="-82453" y="-910604"/>
            <a:ext cx="13686266" cy="7781303"/>
          </a:xfrm>
          <a:prstGeom prst="rect">
            <a:avLst/>
          </a:prstGeom>
          <a:noFill/>
          <a:ln>
            <a:noFill/>
          </a:ln>
        </p:spPr>
      </p:pic>
      <p:sp>
        <p:nvSpPr>
          <p:cNvPr id="149" name="Google Shape;149;p46"/>
          <p:cNvSpPr/>
          <p:nvPr/>
        </p:nvSpPr>
        <p:spPr>
          <a:xfrm rot="5400000">
            <a:off x="3327395" y="12706"/>
            <a:ext cx="2159010" cy="8991599"/>
          </a:xfrm>
          <a:prstGeom prst="rect">
            <a:avLst/>
          </a:prstGeom>
          <a:solidFill>
            <a:srgbClr val="171616">
              <a:alpha val="60000"/>
            </a:srgb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150" name="Google Shape;150;p46"/>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51" name="Google Shape;151;p46"/>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r>
              <a:rPr lang="en-US"/>
              <a:t>8.5.FSC-CLR-Training_Main-Course_Module-4.2_V1-0_EN</a:t>
            </a:r>
            <a:endParaRPr/>
          </a:p>
        </p:txBody>
      </p:sp>
      <p:sp>
        <p:nvSpPr>
          <p:cNvPr id="152" name="Google Shape;152;p46"/>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9pPr>
          </a:lstStyle>
          <a:p>
            <a:pPr marL="0" lvl="0" indent="0" algn="r" rtl="0">
              <a:spcBef>
                <a:spcPts val="0"/>
              </a:spcBef>
              <a:spcAft>
                <a:spcPts val="0"/>
              </a:spcAft>
              <a:buNone/>
            </a:pPr>
            <a:fld id="{00000000-1234-1234-1234-123412341234}" type="slidenum">
              <a:rPr lang="en-US"/>
              <a:t>‹#›</a:t>
            </a:fld>
            <a:endParaRPr/>
          </a:p>
        </p:txBody>
      </p:sp>
      <p:sp>
        <p:nvSpPr>
          <p:cNvPr id="153" name="Google Shape;153;p46"/>
          <p:cNvSpPr txBox="1">
            <a:spLocks noGrp="1"/>
          </p:cNvSpPr>
          <p:nvPr>
            <p:ph type="ctrTitle"/>
          </p:nvPr>
        </p:nvSpPr>
        <p:spPr>
          <a:xfrm>
            <a:off x="879613" y="3429000"/>
            <a:ext cx="7275444" cy="1938648"/>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lt1"/>
              </a:buClr>
              <a:buSzPts val="6000"/>
              <a:buFont typeface="Avenir"/>
              <a:buNone/>
              <a:defRPr sz="6000" b="1" i="0">
                <a:solidFill>
                  <a:schemeClr val="lt1"/>
                </a:solidFill>
                <a:latin typeface="Avenir"/>
                <a:ea typeface="Avenir"/>
                <a:cs typeface="Avenir"/>
                <a:sym typeface="Avenir"/>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cxnSp>
        <p:nvCxnSpPr>
          <p:cNvPr id="154" name="Google Shape;154;p46"/>
          <p:cNvCxnSpPr/>
          <p:nvPr/>
        </p:nvCxnSpPr>
        <p:spPr>
          <a:xfrm>
            <a:off x="-82453" y="6030953"/>
            <a:ext cx="8235853" cy="0"/>
          </a:xfrm>
          <a:prstGeom prst="straightConnector1">
            <a:avLst/>
          </a:prstGeom>
          <a:noFill/>
          <a:ln w="57150" cap="flat" cmpd="sng">
            <a:solidFill>
              <a:schemeClr val="accent2"/>
            </a:solidFill>
            <a:prstDash val="solid"/>
            <a:miter lim="800000"/>
            <a:headEnd type="none" w="sm" len="sm"/>
            <a:tailEnd type="none" w="sm" len="sm"/>
          </a:ln>
        </p:spPr>
      </p:cxn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Cover page 2">
  <p:cSld name="Cover page 2">
    <p:spTree>
      <p:nvGrpSpPr>
        <p:cNvPr id="1" name="Shape 155"/>
        <p:cNvGrpSpPr/>
        <p:nvPr/>
      </p:nvGrpSpPr>
      <p:grpSpPr>
        <a:xfrm>
          <a:off x="0" y="0"/>
          <a:ext cx="0" cy="0"/>
          <a:chOff x="0" y="0"/>
          <a:chExt cx="0" cy="0"/>
        </a:xfrm>
      </p:grpSpPr>
      <p:sp>
        <p:nvSpPr>
          <p:cNvPr id="156" name="Google Shape;156;p47"/>
          <p:cNvSpPr txBox="1">
            <a:spLocks noGrp="1"/>
          </p:cNvSpPr>
          <p:nvPr>
            <p:ph type="ctrTitle"/>
          </p:nvPr>
        </p:nvSpPr>
        <p:spPr>
          <a:xfrm>
            <a:off x="350659" y="1392059"/>
            <a:ext cx="4995862" cy="2337287"/>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lt1"/>
              </a:buClr>
              <a:buSzPts val="5500"/>
              <a:buFont typeface="Avenir"/>
              <a:buNone/>
              <a:defRPr sz="5500" b="1" i="0">
                <a:solidFill>
                  <a:schemeClr val="lt1"/>
                </a:solidFill>
                <a:latin typeface="Avenir"/>
                <a:ea typeface="Avenir"/>
                <a:cs typeface="Avenir"/>
                <a:sym typeface="Avenir"/>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57" name="Google Shape;157;p47"/>
          <p:cNvSpPr txBox="1">
            <a:spLocks noGrp="1"/>
          </p:cNvSpPr>
          <p:nvPr>
            <p:ph type="body" idx="1"/>
          </p:nvPr>
        </p:nvSpPr>
        <p:spPr>
          <a:xfrm>
            <a:off x="357188" y="4156075"/>
            <a:ext cx="4989512" cy="698500"/>
          </a:xfrm>
          <a:prstGeom prst="rect">
            <a:avLst/>
          </a:prstGeom>
          <a:noFill/>
          <a:ln>
            <a:noFill/>
          </a:ln>
        </p:spPr>
        <p:txBody>
          <a:bodyPr spcFirstLastPara="1" wrap="square" lIns="91425" tIns="45700" rIns="91425" bIns="45700" anchor="t" anchorCtr="0">
            <a:noAutofit/>
          </a:bodyPr>
          <a:lstStyle>
            <a:lvl1pPr marL="457200" lvl="0" indent="-228600" algn="l">
              <a:lnSpc>
                <a:spcPct val="90000"/>
              </a:lnSpc>
              <a:spcBef>
                <a:spcPts val="1000"/>
              </a:spcBef>
              <a:spcAft>
                <a:spcPts val="0"/>
              </a:spcAft>
              <a:buClr>
                <a:schemeClr val="lt1"/>
              </a:buClr>
              <a:buSzPts val="1600"/>
              <a:buNone/>
              <a:defRPr sz="1600" b="0" i="0">
                <a:solidFill>
                  <a:schemeClr val="lt1"/>
                </a:solidFill>
                <a:latin typeface="Avenir"/>
                <a:ea typeface="Avenir"/>
                <a:cs typeface="Avenir"/>
                <a:sym typeface="Aveni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58" name="Google Shape;158;p47"/>
          <p:cNvSpPr txBox="1">
            <a:spLocks noGrp="1"/>
          </p:cNvSpPr>
          <p:nvPr>
            <p:ph type="body" idx="2"/>
          </p:nvPr>
        </p:nvSpPr>
        <p:spPr>
          <a:xfrm>
            <a:off x="350838" y="3729038"/>
            <a:ext cx="4995862" cy="427037"/>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lt1"/>
              </a:buClr>
              <a:buSzPts val="2200"/>
              <a:buNone/>
              <a:defRPr sz="2200" b="0" i="0">
                <a:solidFill>
                  <a:schemeClr val="lt1"/>
                </a:solidFill>
                <a:latin typeface="Avenir"/>
                <a:ea typeface="Avenir"/>
                <a:cs typeface="Avenir"/>
                <a:sym typeface="Aveni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matchingName="1_Simple slide - two columns">
  <p:cSld name="1_Simple slide - two columns">
    <p:spTree>
      <p:nvGrpSpPr>
        <p:cNvPr id="1" name="Shape 159"/>
        <p:cNvGrpSpPr/>
        <p:nvPr/>
      </p:nvGrpSpPr>
      <p:grpSpPr>
        <a:xfrm>
          <a:off x="0" y="0"/>
          <a:ext cx="0" cy="0"/>
          <a:chOff x="0" y="0"/>
          <a:chExt cx="0" cy="0"/>
        </a:xfrm>
      </p:grpSpPr>
      <p:sp>
        <p:nvSpPr>
          <p:cNvPr id="160" name="Google Shape;160;p48"/>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Clr>
                <a:srgbClr val="888888"/>
              </a:buClr>
              <a:buSzPts val="1400"/>
              <a:buFont typeface="Calibri"/>
              <a:buNone/>
              <a:defRPr/>
            </a:lvl1pPr>
            <a:lvl2pPr lvl="1" algn="l">
              <a:lnSpc>
                <a:spcPct val="100000"/>
              </a:lnSpc>
              <a:spcBef>
                <a:spcPts val="0"/>
              </a:spcBef>
              <a:spcAft>
                <a:spcPts val="0"/>
              </a:spcAft>
              <a:buClr>
                <a:schemeClr val="dk1"/>
              </a:buClr>
              <a:buSzPts val="1400"/>
              <a:buFont typeface="Calibri"/>
              <a:buNone/>
              <a:defRPr/>
            </a:lvl2pPr>
            <a:lvl3pPr lvl="2" algn="l">
              <a:lnSpc>
                <a:spcPct val="100000"/>
              </a:lnSpc>
              <a:spcBef>
                <a:spcPts val="0"/>
              </a:spcBef>
              <a:spcAft>
                <a:spcPts val="0"/>
              </a:spcAft>
              <a:buClr>
                <a:schemeClr val="dk1"/>
              </a:buClr>
              <a:buSzPts val="1400"/>
              <a:buFont typeface="Calibri"/>
              <a:buNone/>
              <a:defRPr/>
            </a:lvl3pPr>
            <a:lvl4pPr lvl="3" algn="l">
              <a:lnSpc>
                <a:spcPct val="100000"/>
              </a:lnSpc>
              <a:spcBef>
                <a:spcPts val="0"/>
              </a:spcBef>
              <a:spcAft>
                <a:spcPts val="0"/>
              </a:spcAft>
              <a:buClr>
                <a:schemeClr val="dk1"/>
              </a:buClr>
              <a:buSzPts val="1400"/>
              <a:buFont typeface="Calibri"/>
              <a:buNone/>
              <a:defRPr/>
            </a:lvl4pPr>
            <a:lvl5pPr lvl="4" algn="l">
              <a:lnSpc>
                <a:spcPct val="100000"/>
              </a:lnSpc>
              <a:spcBef>
                <a:spcPts val="0"/>
              </a:spcBef>
              <a:spcAft>
                <a:spcPts val="0"/>
              </a:spcAft>
              <a:buClr>
                <a:schemeClr val="dk1"/>
              </a:buClr>
              <a:buSzPts val="1400"/>
              <a:buFont typeface="Calibri"/>
              <a:buNone/>
              <a:defRPr/>
            </a:lvl5pPr>
            <a:lvl6pPr lvl="5" algn="l">
              <a:lnSpc>
                <a:spcPct val="100000"/>
              </a:lnSpc>
              <a:spcBef>
                <a:spcPts val="0"/>
              </a:spcBef>
              <a:spcAft>
                <a:spcPts val="0"/>
              </a:spcAft>
              <a:buClr>
                <a:schemeClr val="dk1"/>
              </a:buClr>
              <a:buSzPts val="1400"/>
              <a:buFont typeface="Calibri"/>
              <a:buNone/>
              <a:defRPr/>
            </a:lvl6pPr>
            <a:lvl7pPr lvl="6" algn="l">
              <a:lnSpc>
                <a:spcPct val="100000"/>
              </a:lnSpc>
              <a:spcBef>
                <a:spcPts val="0"/>
              </a:spcBef>
              <a:spcAft>
                <a:spcPts val="0"/>
              </a:spcAft>
              <a:buClr>
                <a:schemeClr val="dk1"/>
              </a:buClr>
              <a:buSzPts val="1400"/>
              <a:buFont typeface="Calibri"/>
              <a:buNone/>
              <a:defRPr/>
            </a:lvl7pPr>
            <a:lvl8pPr lvl="7" algn="l">
              <a:lnSpc>
                <a:spcPct val="100000"/>
              </a:lnSpc>
              <a:spcBef>
                <a:spcPts val="0"/>
              </a:spcBef>
              <a:spcAft>
                <a:spcPts val="0"/>
              </a:spcAft>
              <a:buClr>
                <a:schemeClr val="dk1"/>
              </a:buClr>
              <a:buSzPts val="1400"/>
              <a:buFont typeface="Calibri"/>
              <a:buNone/>
              <a:defRPr/>
            </a:lvl8pPr>
            <a:lvl9pPr lvl="8" algn="l">
              <a:lnSpc>
                <a:spcPct val="100000"/>
              </a:lnSpc>
              <a:spcBef>
                <a:spcPts val="0"/>
              </a:spcBef>
              <a:spcAft>
                <a:spcPts val="0"/>
              </a:spcAft>
              <a:buClr>
                <a:schemeClr val="dk1"/>
              </a:buClr>
              <a:buSzPts val="1400"/>
              <a:buFont typeface="Calibri"/>
              <a:buNone/>
              <a:defRPr/>
            </a:lvl9pPr>
          </a:lstStyle>
          <a:p>
            <a:endParaRPr/>
          </a:p>
        </p:txBody>
      </p:sp>
      <p:sp>
        <p:nvSpPr>
          <p:cNvPr id="161" name="Google Shape;161;p48"/>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Clr>
                <a:srgbClr val="888888"/>
              </a:buClr>
              <a:buSzPts val="1400"/>
              <a:buFont typeface="Calibri"/>
              <a:buNone/>
              <a:defRPr/>
            </a:lvl1pPr>
            <a:lvl2pPr lvl="1" algn="l">
              <a:lnSpc>
                <a:spcPct val="100000"/>
              </a:lnSpc>
              <a:spcBef>
                <a:spcPts val="0"/>
              </a:spcBef>
              <a:spcAft>
                <a:spcPts val="0"/>
              </a:spcAft>
              <a:buClr>
                <a:schemeClr val="dk1"/>
              </a:buClr>
              <a:buSzPts val="1400"/>
              <a:buFont typeface="Calibri"/>
              <a:buNone/>
              <a:defRPr/>
            </a:lvl2pPr>
            <a:lvl3pPr lvl="2" algn="l">
              <a:lnSpc>
                <a:spcPct val="100000"/>
              </a:lnSpc>
              <a:spcBef>
                <a:spcPts val="0"/>
              </a:spcBef>
              <a:spcAft>
                <a:spcPts val="0"/>
              </a:spcAft>
              <a:buClr>
                <a:schemeClr val="dk1"/>
              </a:buClr>
              <a:buSzPts val="1400"/>
              <a:buFont typeface="Calibri"/>
              <a:buNone/>
              <a:defRPr/>
            </a:lvl3pPr>
            <a:lvl4pPr lvl="3" algn="l">
              <a:lnSpc>
                <a:spcPct val="100000"/>
              </a:lnSpc>
              <a:spcBef>
                <a:spcPts val="0"/>
              </a:spcBef>
              <a:spcAft>
                <a:spcPts val="0"/>
              </a:spcAft>
              <a:buClr>
                <a:schemeClr val="dk1"/>
              </a:buClr>
              <a:buSzPts val="1400"/>
              <a:buFont typeface="Calibri"/>
              <a:buNone/>
              <a:defRPr/>
            </a:lvl4pPr>
            <a:lvl5pPr lvl="4" algn="l">
              <a:lnSpc>
                <a:spcPct val="100000"/>
              </a:lnSpc>
              <a:spcBef>
                <a:spcPts val="0"/>
              </a:spcBef>
              <a:spcAft>
                <a:spcPts val="0"/>
              </a:spcAft>
              <a:buClr>
                <a:schemeClr val="dk1"/>
              </a:buClr>
              <a:buSzPts val="1400"/>
              <a:buFont typeface="Calibri"/>
              <a:buNone/>
              <a:defRPr/>
            </a:lvl5pPr>
            <a:lvl6pPr lvl="5" algn="l">
              <a:lnSpc>
                <a:spcPct val="100000"/>
              </a:lnSpc>
              <a:spcBef>
                <a:spcPts val="0"/>
              </a:spcBef>
              <a:spcAft>
                <a:spcPts val="0"/>
              </a:spcAft>
              <a:buClr>
                <a:schemeClr val="dk1"/>
              </a:buClr>
              <a:buSzPts val="1400"/>
              <a:buFont typeface="Calibri"/>
              <a:buNone/>
              <a:defRPr/>
            </a:lvl6pPr>
            <a:lvl7pPr lvl="6" algn="l">
              <a:lnSpc>
                <a:spcPct val="100000"/>
              </a:lnSpc>
              <a:spcBef>
                <a:spcPts val="0"/>
              </a:spcBef>
              <a:spcAft>
                <a:spcPts val="0"/>
              </a:spcAft>
              <a:buClr>
                <a:schemeClr val="dk1"/>
              </a:buClr>
              <a:buSzPts val="1400"/>
              <a:buFont typeface="Calibri"/>
              <a:buNone/>
              <a:defRPr/>
            </a:lvl7pPr>
            <a:lvl8pPr lvl="7" algn="l">
              <a:lnSpc>
                <a:spcPct val="100000"/>
              </a:lnSpc>
              <a:spcBef>
                <a:spcPts val="0"/>
              </a:spcBef>
              <a:spcAft>
                <a:spcPts val="0"/>
              </a:spcAft>
              <a:buClr>
                <a:schemeClr val="dk1"/>
              </a:buClr>
              <a:buSzPts val="1400"/>
              <a:buFont typeface="Calibri"/>
              <a:buNone/>
              <a:defRPr/>
            </a:lvl8pPr>
            <a:lvl9pPr lvl="8" algn="l">
              <a:lnSpc>
                <a:spcPct val="100000"/>
              </a:lnSpc>
              <a:spcBef>
                <a:spcPts val="0"/>
              </a:spcBef>
              <a:spcAft>
                <a:spcPts val="0"/>
              </a:spcAft>
              <a:buClr>
                <a:schemeClr val="dk1"/>
              </a:buClr>
              <a:buSzPts val="1400"/>
              <a:buFont typeface="Calibri"/>
              <a:buNone/>
              <a:defRPr/>
            </a:lvl9pPr>
          </a:lstStyle>
          <a:p>
            <a:r>
              <a:rPr lang="en-US"/>
              <a:t>8.5.FSC-CLR-Training_Main-Course_Module-4.2_V1-0_EN</a:t>
            </a:r>
            <a:endParaRPr/>
          </a:p>
        </p:txBody>
      </p:sp>
      <p:sp>
        <p:nvSpPr>
          <p:cNvPr id="162" name="Google Shape;162;p48"/>
          <p:cNvSpPr txBox="1">
            <a:spLocks noGrp="1"/>
          </p:cNvSpPr>
          <p:nvPr>
            <p:ph type="sldNum" idx="12"/>
          </p:nvPr>
        </p:nvSpPr>
        <p:spPr>
          <a:xfrm>
            <a:off x="8610600" y="6356350"/>
            <a:ext cx="18288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9pPr>
          </a:lstStyle>
          <a:p>
            <a:pPr marL="0" lvl="0" indent="0" algn="r" rtl="0">
              <a:spcBef>
                <a:spcPts val="0"/>
              </a:spcBef>
              <a:spcAft>
                <a:spcPts val="0"/>
              </a:spcAft>
              <a:buNone/>
            </a:pPr>
            <a:fld id="{00000000-1234-1234-1234-123412341234}" type="slidenum">
              <a:rPr lang="en-US"/>
              <a:t>‹#›</a:t>
            </a:fld>
            <a:endParaRPr/>
          </a:p>
        </p:txBody>
      </p:sp>
      <p:sp>
        <p:nvSpPr>
          <p:cNvPr id="163" name="Google Shape;163;p48"/>
          <p:cNvSpPr txBox="1">
            <a:spLocks noGrp="1"/>
          </p:cNvSpPr>
          <p:nvPr>
            <p:ph type="body" idx="1"/>
          </p:nvPr>
        </p:nvSpPr>
        <p:spPr>
          <a:xfrm>
            <a:off x="839787" y="1312332"/>
            <a:ext cx="4984542" cy="4556656"/>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164" name="Google Shape;164;p48"/>
          <p:cNvSpPr txBox="1">
            <a:spLocks noGrp="1"/>
          </p:cNvSpPr>
          <p:nvPr>
            <p:ph type="body" idx="2"/>
          </p:nvPr>
        </p:nvSpPr>
        <p:spPr>
          <a:xfrm>
            <a:off x="6367673" y="1310921"/>
            <a:ext cx="5169571" cy="4559477"/>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165" name="Google Shape;165;p48"/>
          <p:cNvSpPr txBox="1">
            <a:spLocks noGrp="1"/>
          </p:cNvSpPr>
          <p:nvPr>
            <p:ph type="title"/>
          </p:nvPr>
        </p:nvSpPr>
        <p:spPr>
          <a:xfrm>
            <a:off x="839788" y="457200"/>
            <a:ext cx="10697456" cy="852311"/>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3200"/>
              <a:buFont typeface="Avenir"/>
              <a:buNone/>
              <a:defRPr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166"/>
        <p:cNvGrpSpPr/>
        <p:nvPr/>
      </p:nvGrpSpPr>
      <p:grpSpPr>
        <a:xfrm>
          <a:off x="0" y="0"/>
          <a:ext cx="0" cy="0"/>
          <a:chOff x="0" y="0"/>
          <a:chExt cx="0" cy="0"/>
        </a:xfrm>
      </p:grpSpPr>
      <p:sp>
        <p:nvSpPr>
          <p:cNvPr id="167" name="Google Shape;167;p49"/>
          <p:cNvSpPr txBox="1">
            <a:spLocks noGrp="1"/>
          </p:cNvSpPr>
          <p:nvPr>
            <p:ph type="ctrTitle"/>
          </p:nvPr>
        </p:nvSpPr>
        <p:spPr>
          <a:xfrm>
            <a:off x="1524000" y="1122363"/>
            <a:ext cx="9144000" cy="2387600"/>
          </a:xfrm>
          <a:prstGeom prst="rect">
            <a:avLst/>
          </a:prstGeom>
          <a:noFill/>
          <a:ln>
            <a:noFill/>
          </a:ln>
        </p:spPr>
        <p:txBody>
          <a:bodyPr spcFirstLastPara="1" wrap="square" lIns="91425" tIns="45700" rIns="91425" bIns="45700" anchor="b" anchorCtr="0">
            <a:normAutofit/>
          </a:bodyPr>
          <a:lstStyle>
            <a:lvl1pPr lvl="0" algn="ctr">
              <a:lnSpc>
                <a:spcPct val="90000"/>
              </a:lnSpc>
              <a:spcBef>
                <a:spcPts val="0"/>
              </a:spcBef>
              <a:spcAft>
                <a:spcPts val="0"/>
              </a:spcAft>
              <a:buClr>
                <a:schemeClr val="dk1"/>
              </a:buClr>
              <a:buSzPts val="6000"/>
              <a:buFont typeface="Calibri"/>
              <a:buNone/>
              <a:defRPr sz="60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68" name="Google Shape;168;p49"/>
          <p:cNvSpPr txBox="1">
            <a:spLocks noGrp="1"/>
          </p:cNvSpPr>
          <p:nvPr>
            <p:ph type="subTitle" idx="1"/>
          </p:nvPr>
        </p:nvSpPr>
        <p:spPr>
          <a:xfrm>
            <a:off x="1524000" y="3602038"/>
            <a:ext cx="9144000" cy="1655762"/>
          </a:xfrm>
          <a:prstGeom prst="rect">
            <a:avLst/>
          </a:prstGeom>
          <a:noFill/>
          <a:ln>
            <a:noFill/>
          </a:ln>
        </p:spPr>
        <p:txBody>
          <a:bodyPr spcFirstLastPara="1" wrap="square" lIns="91425" tIns="45700" rIns="91425" bIns="45700" anchor="t" anchorCtr="0">
            <a:normAutofit/>
          </a:bodyPr>
          <a:lstStyle>
            <a:lvl1pPr lvl="0" algn="ctr">
              <a:lnSpc>
                <a:spcPct val="90000"/>
              </a:lnSpc>
              <a:spcBef>
                <a:spcPts val="1000"/>
              </a:spcBef>
              <a:spcAft>
                <a:spcPts val="0"/>
              </a:spcAft>
              <a:buClr>
                <a:schemeClr val="dk1"/>
              </a:buClr>
              <a:buSzPts val="2400"/>
              <a:buNone/>
              <a:defRPr sz="2400"/>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
        <p:nvSpPr>
          <p:cNvPr id="169" name="Google Shape;169;p49"/>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70" name="Google Shape;170;p49"/>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r>
              <a:rPr lang="en-US"/>
              <a:t>8.5.FSC-CLR-Training_Main-Course_Module-4.2_V1-0_EN</a:t>
            </a:r>
            <a:endParaRPr/>
          </a:p>
        </p:txBody>
      </p:sp>
      <p:sp>
        <p:nvSpPr>
          <p:cNvPr id="171" name="Google Shape;171;p49"/>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172"/>
        <p:cNvGrpSpPr/>
        <p:nvPr/>
      </p:nvGrpSpPr>
      <p:grpSpPr>
        <a:xfrm>
          <a:off x="0" y="0"/>
          <a:ext cx="0" cy="0"/>
          <a:chOff x="0" y="0"/>
          <a:chExt cx="0" cy="0"/>
        </a:xfrm>
      </p:grpSpPr>
      <p:sp>
        <p:nvSpPr>
          <p:cNvPr id="173" name="Google Shape;173;p50"/>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74" name="Google Shape;174;p50"/>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75" name="Google Shape;175;p50"/>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76" name="Google Shape;176;p50"/>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r>
              <a:rPr lang="en-US"/>
              <a:t>8.5.FSC-CLR-Training_Main-Course_Module-4.2_V1-0_EN</a:t>
            </a:r>
            <a:endParaRPr/>
          </a:p>
        </p:txBody>
      </p:sp>
      <p:sp>
        <p:nvSpPr>
          <p:cNvPr id="177" name="Google Shape;177;p50"/>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78"/>
        <p:cNvGrpSpPr/>
        <p:nvPr/>
      </p:nvGrpSpPr>
      <p:grpSpPr>
        <a:xfrm>
          <a:off x="0" y="0"/>
          <a:ext cx="0" cy="0"/>
          <a:chOff x="0" y="0"/>
          <a:chExt cx="0" cy="0"/>
        </a:xfrm>
      </p:grpSpPr>
      <p:sp>
        <p:nvSpPr>
          <p:cNvPr id="179" name="Google Shape;179;p51"/>
          <p:cNvSpPr txBox="1">
            <a:spLocks noGrp="1"/>
          </p:cNvSpPr>
          <p:nvPr>
            <p:ph type="title"/>
          </p:nvPr>
        </p:nvSpPr>
        <p:spPr>
          <a:xfrm>
            <a:off x="831850" y="1709738"/>
            <a:ext cx="10515600" cy="2852737"/>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6000"/>
              <a:buFont typeface="Calibri"/>
              <a:buNone/>
              <a:defRPr sz="60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80" name="Google Shape;180;p51"/>
          <p:cNvSpPr txBox="1">
            <a:spLocks noGrp="1"/>
          </p:cNvSpPr>
          <p:nvPr>
            <p:ph type="body" idx="1"/>
          </p:nvPr>
        </p:nvSpPr>
        <p:spPr>
          <a:xfrm>
            <a:off x="831850" y="4589463"/>
            <a:ext cx="10515600" cy="1500187"/>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rgbClr val="888888"/>
              </a:buClr>
              <a:buSzPts val="2400"/>
              <a:buNone/>
              <a:defRPr sz="2400">
                <a:solidFill>
                  <a:srgbClr val="888888"/>
                </a:solidFill>
              </a:defRPr>
            </a:lvl1pPr>
            <a:lvl2pPr marL="914400" lvl="1" indent="-228600" algn="l">
              <a:lnSpc>
                <a:spcPct val="90000"/>
              </a:lnSpc>
              <a:spcBef>
                <a:spcPts val="500"/>
              </a:spcBef>
              <a:spcAft>
                <a:spcPts val="0"/>
              </a:spcAft>
              <a:buClr>
                <a:srgbClr val="888888"/>
              </a:buClr>
              <a:buSzPts val="2000"/>
              <a:buNone/>
              <a:defRPr sz="2000">
                <a:solidFill>
                  <a:srgbClr val="888888"/>
                </a:solidFill>
              </a:defRPr>
            </a:lvl2pPr>
            <a:lvl3pPr marL="1371600" lvl="2" indent="-228600" algn="l">
              <a:lnSpc>
                <a:spcPct val="90000"/>
              </a:lnSpc>
              <a:spcBef>
                <a:spcPts val="500"/>
              </a:spcBef>
              <a:spcAft>
                <a:spcPts val="0"/>
              </a:spcAft>
              <a:buClr>
                <a:srgbClr val="888888"/>
              </a:buClr>
              <a:buSzPts val="1800"/>
              <a:buNone/>
              <a:defRPr sz="1800">
                <a:solidFill>
                  <a:srgbClr val="888888"/>
                </a:solidFill>
              </a:defRPr>
            </a:lvl3pPr>
            <a:lvl4pPr marL="1828800" lvl="3" indent="-228600" algn="l">
              <a:lnSpc>
                <a:spcPct val="90000"/>
              </a:lnSpc>
              <a:spcBef>
                <a:spcPts val="500"/>
              </a:spcBef>
              <a:spcAft>
                <a:spcPts val="0"/>
              </a:spcAft>
              <a:buClr>
                <a:srgbClr val="888888"/>
              </a:buClr>
              <a:buSzPts val="1600"/>
              <a:buNone/>
              <a:defRPr sz="1600">
                <a:solidFill>
                  <a:srgbClr val="888888"/>
                </a:solidFill>
              </a:defRPr>
            </a:lvl4pPr>
            <a:lvl5pPr marL="2286000" lvl="4" indent="-228600" algn="l">
              <a:lnSpc>
                <a:spcPct val="90000"/>
              </a:lnSpc>
              <a:spcBef>
                <a:spcPts val="500"/>
              </a:spcBef>
              <a:spcAft>
                <a:spcPts val="0"/>
              </a:spcAft>
              <a:buClr>
                <a:srgbClr val="888888"/>
              </a:buClr>
              <a:buSzPts val="1600"/>
              <a:buNone/>
              <a:defRPr sz="1600">
                <a:solidFill>
                  <a:srgbClr val="888888"/>
                </a:solidFill>
              </a:defRPr>
            </a:lvl5pPr>
            <a:lvl6pPr marL="2743200" lvl="5" indent="-228600" algn="l">
              <a:lnSpc>
                <a:spcPct val="90000"/>
              </a:lnSpc>
              <a:spcBef>
                <a:spcPts val="500"/>
              </a:spcBef>
              <a:spcAft>
                <a:spcPts val="0"/>
              </a:spcAft>
              <a:buClr>
                <a:srgbClr val="888888"/>
              </a:buClr>
              <a:buSzPts val="1600"/>
              <a:buNone/>
              <a:defRPr sz="1600">
                <a:solidFill>
                  <a:srgbClr val="888888"/>
                </a:solidFill>
              </a:defRPr>
            </a:lvl6pPr>
            <a:lvl7pPr marL="3200400" lvl="6" indent="-228600" algn="l">
              <a:lnSpc>
                <a:spcPct val="90000"/>
              </a:lnSpc>
              <a:spcBef>
                <a:spcPts val="500"/>
              </a:spcBef>
              <a:spcAft>
                <a:spcPts val="0"/>
              </a:spcAft>
              <a:buClr>
                <a:srgbClr val="888888"/>
              </a:buClr>
              <a:buSzPts val="1600"/>
              <a:buNone/>
              <a:defRPr sz="1600">
                <a:solidFill>
                  <a:srgbClr val="888888"/>
                </a:solidFill>
              </a:defRPr>
            </a:lvl7pPr>
            <a:lvl8pPr marL="3657600" lvl="7" indent="-228600" algn="l">
              <a:lnSpc>
                <a:spcPct val="90000"/>
              </a:lnSpc>
              <a:spcBef>
                <a:spcPts val="500"/>
              </a:spcBef>
              <a:spcAft>
                <a:spcPts val="0"/>
              </a:spcAft>
              <a:buClr>
                <a:srgbClr val="888888"/>
              </a:buClr>
              <a:buSzPts val="1600"/>
              <a:buNone/>
              <a:defRPr sz="1600">
                <a:solidFill>
                  <a:srgbClr val="888888"/>
                </a:solidFill>
              </a:defRPr>
            </a:lvl8pPr>
            <a:lvl9pPr marL="4114800" lvl="8" indent="-228600" algn="l">
              <a:lnSpc>
                <a:spcPct val="90000"/>
              </a:lnSpc>
              <a:spcBef>
                <a:spcPts val="500"/>
              </a:spcBef>
              <a:spcAft>
                <a:spcPts val="0"/>
              </a:spcAft>
              <a:buClr>
                <a:srgbClr val="888888"/>
              </a:buClr>
              <a:buSzPts val="1600"/>
              <a:buNone/>
              <a:defRPr sz="1600">
                <a:solidFill>
                  <a:srgbClr val="888888"/>
                </a:solidFill>
              </a:defRPr>
            </a:lvl9pPr>
          </a:lstStyle>
          <a:p>
            <a:endParaRPr/>
          </a:p>
        </p:txBody>
      </p:sp>
      <p:sp>
        <p:nvSpPr>
          <p:cNvPr id="181" name="Google Shape;181;p51"/>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82" name="Google Shape;182;p51"/>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r>
              <a:rPr lang="en-US"/>
              <a:t>8.5.FSC-CLR-Training_Main-Course_Module-4.2_V1-0_EN</a:t>
            </a:r>
            <a:endParaRPr/>
          </a:p>
        </p:txBody>
      </p:sp>
      <p:sp>
        <p:nvSpPr>
          <p:cNvPr id="183" name="Google Shape;183;p51"/>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184"/>
        <p:cNvGrpSpPr/>
        <p:nvPr/>
      </p:nvGrpSpPr>
      <p:grpSpPr>
        <a:xfrm>
          <a:off x="0" y="0"/>
          <a:ext cx="0" cy="0"/>
          <a:chOff x="0" y="0"/>
          <a:chExt cx="0" cy="0"/>
        </a:xfrm>
      </p:grpSpPr>
      <p:sp>
        <p:nvSpPr>
          <p:cNvPr id="185" name="Google Shape;185;p52"/>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86" name="Google Shape;186;p52"/>
          <p:cNvSpPr txBox="1">
            <a:spLocks noGrp="1"/>
          </p:cNvSpPr>
          <p:nvPr>
            <p:ph type="body" idx="1"/>
          </p:nvPr>
        </p:nvSpPr>
        <p:spPr>
          <a:xfrm>
            <a:off x="838200" y="1825625"/>
            <a:ext cx="51816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87" name="Google Shape;187;p52"/>
          <p:cNvSpPr txBox="1">
            <a:spLocks noGrp="1"/>
          </p:cNvSpPr>
          <p:nvPr>
            <p:ph type="body" idx="2"/>
          </p:nvPr>
        </p:nvSpPr>
        <p:spPr>
          <a:xfrm>
            <a:off x="6172200" y="1825625"/>
            <a:ext cx="51816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88" name="Google Shape;188;p52"/>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89" name="Google Shape;189;p52"/>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r>
              <a:rPr lang="en-US"/>
              <a:t>8.5.FSC-CLR-Training_Main-Course_Module-4.2_V1-0_EN</a:t>
            </a:r>
            <a:endParaRPr/>
          </a:p>
        </p:txBody>
      </p:sp>
      <p:sp>
        <p:nvSpPr>
          <p:cNvPr id="190" name="Google Shape;190;p52"/>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191"/>
        <p:cNvGrpSpPr/>
        <p:nvPr/>
      </p:nvGrpSpPr>
      <p:grpSpPr>
        <a:xfrm>
          <a:off x="0" y="0"/>
          <a:ext cx="0" cy="0"/>
          <a:chOff x="0" y="0"/>
          <a:chExt cx="0" cy="0"/>
        </a:xfrm>
      </p:grpSpPr>
      <p:sp>
        <p:nvSpPr>
          <p:cNvPr id="192" name="Google Shape;192;p53"/>
          <p:cNvSpPr txBox="1">
            <a:spLocks noGrp="1"/>
          </p:cNvSpPr>
          <p:nvPr>
            <p:ph type="title"/>
          </p:nvPr>
        </p:nvSpPr>
        <p:spPr>
          <a:xfrm>
            <a:off x="839788"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93" name="Google Shape;193;p53"/>
          <p:cNvSpPr txBox="1">
            <a:spLocks noGrp="1"/>
          </p:cNvSpPr>
          <p:nvPr>
            <p:ph type="body" idx="1"/>
          </p:nvPr>
        </p:nvSpPr>
        <p:spPr>
          <a:xfrm>
            <a:off x="839788" y="1681163"/>
            <a:ext cx="5157787" cy="823912"/>
          </a:xfrm>
          <a:prstGeom prst="rect">
            <a:avLst/>
          </a:prstGeom>
          <a:noFill/>
          <a:ln>
            <a:noFill/>
          </a:ln>
        </p:spPr>
        <p:txBody>
          <a:bodyPr spcFirstLastPara="1" wrap="square" lIns="91425" tIns="45700" rIns="91425" bIns="45700" anchor="b" anchorCtr="0">
            <a:normAutofit/>
          </a:bodyPr>
          <a:lstStyle>
            <a:lvl1pPr marL="457200" lvl="0" indent="-228600" algn="l">
              <a:lnSpc>
                <a:spcPct val="90000"/>
              </a:lnSpc>
              <a:spcBef>
                <a:spcPts val="1000"/>
              </a:spcBef>
              <a:spcAft>
                <a:spcPts val="0"/>
              </a:spcAft>
              <a:buClr>
                <a:schemeClr val="dk1"/>
              </a:buClr>
              <a:buSzPts val="2400"/>
              <a:buNone/>
              <a:defRPr sz="2400" b="1"/>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194" name="Google Shape;194;p53"/>
          <p:cNvSpPr txBox="1">
            <a:spLocks noGrp="1"/>
          </p:cNvSpPr>
          <p:nvPr>
            <p:ph type="body" idx="2"/>
          </p:nvPr>
        </p:nvSpPr>
        <p:spPr>
          <a:xfrm>
            <a:off x="839788" y="2505075"/>
            <a:ext cx="5157787" cy="368458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95" name="Google Shape;195;p53"/>
          <p:cNvSpPr txBox="1">
            <a:spLocks noGrp="1"/>
          </p:cNvSpPr>
          <p:nvPr>
            <p:ph type="body" idx="3"/>
          </p:nvPr>
        </p:nvSpPr>
        <p:spPr>
          <a:xfrm>
            <a:off x="6172200" y="1681163"/>
            <a:ext cx="5183188" cy="823912"/>
          </a:xfrm>
          <a:prstGeom prst="rect">
            <a:avLst/>
          </a:prstGeom>
          <a:noFill/>
          <a:ln>
            <a:noFill/>
          </a:ln>
        </p:spPr>
        <p:txBody>
          <a:bodyPr spcFirstLastPara="1" wrap="square" lIns="91425" tIns="45700" rIns="91425" bIns="45700" anchor="b" anchorCtr="0">
            <a:normAutofit/>
          </a:bodyPr>
          <a:lstStyle>
            <a:lvl1pPr marL="457200" lvl="0" indent="-228600" algn="l">
              <a:lnSpc>
                <a:spcPct val="90000"/>
              </a:lnSpc>
              <a:spcBef>
                <a:spcPts val="1000"/>
              </a:spcBef>
              <a:spcAft>
                <a:spcPts val="0"/>
              </a:spcAft>
              <a:buClr>
                <a:schemeClr val="dk1"/>
              </a:buClr>
              <a:buSzPts val="2400"/>
              <a:buNone/>
              <a:defRPr sz="2400" b="1"/>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196" name="Google Shape;196;p53"/>
          <p:cNvSpPr txBox="1">
            <a:spLocks noGrp="1"/>
          </p:cNvSpPr>
          <p:nvPr>
            <p:ph type="body" idx="4"/>
          </p:nvPr>
        </p:nvSpPr>
        <p:spPr>
          <a:xfrm>
            <a:off x="6172200" y="2505075"/>
            <a:ext cx="5183188" cy="368458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97" name="Google Shape;197;p53"/>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98" name="Google Shape;198;p53"/>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r>
              <a:rPr lang="en-US"/>
              <a:t>8.5.FSC-CLR-Training_Main-Course_Module-4.2_V1-0_EN</a:t>
            </a:r>
            <a:endParaRPr/>
          </a:p>
        </p:txBody>
      </p:sp>
      <p:sp>
        <p:nvSpPr>
          <p:cNvPr id="199" name="Google Shape;199;p53"/>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00"/>
        <p:cNvGrpSpPr/>
        <p:nvPr/>
      </p:nvGrpSpPr>
      <p:grpSpPr>
        <a:xfrm>
          <a:off x="0" y="0"/>
          <a:ext cx="0" cy="0"/>
          <a:chOff x="0" y="0"/>
          <a:chExt cx="0" cy="0"/>
        </a:xfrm>
      </p:grpSpPr>
      <p:sp>
        <p:nvSpPr>
          <p:cNvPr id="201" name="Google Shape;201;p54"/>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02" name="Google Shape;202;p54"/>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03" name="Google Shape;203;p54"/>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r>
              <a:rPr lang="en-US"/>
              <a:t>8.5.FSC-CLR-Training_Main-Course_Module-4.2_V1-0_EN</a:t>
            </a:r>
            <a:endParaRPr/>
          </a:p>
        </p:txBody>
      </p:sp>
      <p:sp>
        <p:nvSpPr>
          <p:cNvPr id="204" name="Google Shape;204;p54"/>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2_Section Separator - 1a">
  <p:cSld name="2_Section Separator - 1a">
    <p:spTree>
      <p:nvGrpSpPr>
        <p:cNvPr id="1" name="Shape 27"/>
        <p:cNvGrpSpPr/>
        <p:nvPr/>
      </p:nvGrpSpPr>
      <p:grpSpPr>
        <a:xfrm>
          <a:off x="0" y="0"/>
          <a:ext cx="0" cy="0"/>
          <a:chOff x="0" y="0"/>
          <a:chExt cx="0" cy="0"/>
        </a:xfrm>
      </p:grpSpPr>
      <p:pic>
        <p:nvPicPr>
          <p:cNvPr id="28" name="Google Shape;28;p29"/>
          <p:cNvPicPr preferRelativeResize="0"/>
          <p:nvPr/>
        </p:nvPicPr>
        <p:blipFill rotWithShape="1">
          <a:blip r:embed="rId2">
            <a:alphaModFix/>
          </a:blip>
          <a:srcRect t="9022" b="9021"/>
          <a:stretch/>
        </p:blipFill>
        <p:spPr>
          <a:xfrm>
            <a:off x="1" y="0"/>
            <a:ext cx="12192000" cy="7493993"/>
          </a:xfrm>
          <a:prstGeom prst="rect">
            <a:avLst/>
          </a:prstGeom>
          <a:noFill/>
          <a:ln>
            <a:noFill/>
          </a:ln>
        </p:spPr>
      </p:pic>
      <p:sp>
        <p:nvSpPr>
          <p:cNvPr id="29" name="Google Shape;29;p29"/>
          <p:cNvSpPr/>
          <p:nvPr/>
        </p:nvSpPr>
        <p:spPr>
          <a:xfrm>
            <a:off x="0" y="1286439"/>
            <a:ext cx="9302044" cy="4689485"/>
          </a:xfrm>
          <a:prstGeom prst="rect">
            <a:avLst/>
          </a:prstGeom>
          <a:solidFill>
            <a:srgbClr val="030608">
              <a:alpha val="60000"/>
            </a:srgb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dk1"/>
              </a:buClr>
              <a:buSzPts val="1400"/>
              <a:buFont typeface="Arial"/>
              <a:buNone/>
            </a:pPr>
            <a:endParaRPr sz="1400" b="0" i="0" u="none" strike="noStrike" cap="none">
              <a:solidFill>
                <a:srgbClr val="000000"/>
              </a:solidFill>
              <a:latin typeface="Avenir"/>
              <a:ea typeface="Avenir"/>
              <a:cs typeface="Avenir"/>
              <a:sym typeface="Avenir"/>
            </a:endParaRPr>
          </a:p>
        </p:txBody>
      </p:sp>
      <p:cxnSp>
        <p:nvCxnSpPr>
          <p:cNvPr id="30" name="Google Shape;30;p29"/>
          <p:cNvCxnSpPr/>
          <p:nvPr/>
        </p:nvCxnSpPr>
        <p:spPr>
          <a:xfrm>
            <a:off x="6096000" y="961884"/>
            <a:ext cx="6117106" cy="0"/>
          </a:xfrm>
          <a:prstGeom prst="straightConnector1">
            <a:avLst/>
          </a:prstGeom>
          <a:noFill/>
          <a:ln w="57150" cap="flat" cmpd="sng">
            <a:solidFill>
              <a:schemeClr val="accent2"/>
            </a:solidFill>
            <a:prstDash val="solid"/>
            <a:round/>
            <a:headEnd type="none" w="sm" len="sm"/>
            <a:tailEnd type="none" w="sm" len="sm"/>
          </a:ln>
        </p:spPr>
      </p:cxnSp>
      <p:sp>
        <p:nvSpPr>
          <p:cNvPr id="31" name="Google Shape;31;p29"/>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2" name="Google Shape;32;p29"/>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9pPr>
          </a:lstStyle>
          <a:p>
            <a:pPr marL="0" lvl="0" indent="0" algn="r" rtl="0">
              <a:spcBef>
                <a:spcPts val="0"/>
              </a:spcBef>
              <a:spcAft>
                <a:spcPts val="0"/>
              </a:spcAft>
              <a:buNone/>
            </a:pPr>
            <a:fld id="{00000000-1234-1234-1234-123412341234}" type="slidenum">
              <a:rPr lang="en-US"/>
              <a:t>‹#›</a:t>
            </a:fld>
            <a:endParaRPr/>
          </a:p>
        </p:txBody>
      </p:sp>
      <p:sp>
        <p:nvSpPr>
          <p:cNvPr id="33" name="Google Shape;33;p29"/>
          <p:cNvSpPr txBox="1">
            <a:spLocks noGrp="1"/>
          </p:cNvSpPr>
          <p:nvPr>
            <p:ph type="ctrTitle"/>
          </p:nvPr>
        </p:nvSpPr>
        <p:spPr>
          <a:xfrm>
            <a:off x="838200" y="1448225"/>
            <a:ext cx="8345557" cy="1827095"/>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SzPts val="4400"/>
              <a:buNone/>
              <a:defRPr sz="5500" b="1" i="0">
                <a:solidFill>
                  <a:schemeClr val="lt1"/>
                </a:solidFill>
                <a:latin typeface="Avenir"/>
                <a:ea typeface="Avenir"/>
                <a:cs typeface="Avenir"/>
                <a:sym typeface="Avenir"/>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4" name="Google Shape;34;p29"/>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r>
              <a:rPr lang="en-US"/>
              <a:t>8.5.FSC-CLR-Training_Main-Course_Module-4.2_V1-0_EN</a:t>
            </a:r>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205"/>
        <p:cNvGrpSpPr/>
        <p:nvPr/>
      </p:nvGrpSpPr>
      <p:grpSpPr>
        <a:xfrm>
          <a:off x="0" y="0"/>
          <a:ext cx="0" cy="0"/>
          <a:chOff x="0" y="0"/>
          <a:chExt cx="0" cy="0"/>
        </a:xfrm>
      </p:grpSpPr>
      <p:sp>
        <p:nvSpPr>
          <p:cNvPr id="206" name="Google Shape;206;p55"/>
          <p:cNvSpPr txBox="1">
            <a:spLocks noGrp="1"/>
          </p:cNvSpPr>
          <p:nvPr>
            <p:ph type="title"/>
          </p:nvPr>
        </p:nvSpPr>
        <p:spPr>
          <a:xfrm>
            <a:off x="839788" y="457200"/>
            <a:ext cx="3932237" cy="16002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3200"/>
              <a:buFont typeface="Calibri"/>
              <a:buNone/>
              <a:defRPr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07" name="Google Shape;207;p55"/>
          <p:cNvSpPr txBox="1">
            <a:spLocks noGrp="1"/>
          </p:cNvSpPr>
          <p:nvPr>
            <p:ph type="body" idx="1"/>
          </p:nvPr>
        </p:nvSpPr>
        <p:spPr>
          <a:xfrm>
            <a:off x="5183188" y="987425"/>
            <a:ext cx="6172200" cy="4873625"/>
          </a:xfrm>
          <a:prstGeom prst="rect">
            <a:avLst/>
          </a:prstGeom>
          <a:noFill/>
          <a:ln>
            <a:noFill/>
          </a:ln>
        </p:spPr>
        <p:txBody>
          <a:bodyPr spcFirstLastPara="1" wrap="square" lIns="91425" tIns="45700" rIns="91425" bIns="45700" anchor="t" anchorCtr="0">
            <a:normAutofit/>
          </a:bodyPr>
          <a:lstStyle>
            <a:lvl1pPr marL="457200" lvl="0" indent="-431800" algn="l">
              <a:lnSpc>
                <a:spcPct val="90000"/>
              </a:lnSpc>
              <a:spcBef>
                <a:spcPts val="1000"/>
              </a:spcBef>
              <a:spcAft>
                <a:spcPts val="0"/>
              </a:spcAft>
              <a:buClr>
                <a:schemeClr val="dk1"/>
              </a:buClr>
              <a:buSzPts val="3200"/>
              <a:buChar char="•"/>
              <a:defRPr sz="3200"/>
            </a:lvl1pPr>
            <a:lvl2pPr marL="914400" lvl="1" indent="-406400" algn="l">
              <a:lnSpc>
                <a:spcPct val="90000"/>
              </a:lnSpc>
              <a:spcBef>
                <a:spcPts val="500"/>
              </a:spcBef>
              <a:spcAft>
                <a:spcPts val="0"/>
              </a:spcAft>
              <a:buClr>
                <a:schemeClr val="dk1"/>
              </a:buClr>
              <a:buSzPts val="2800"/>
              <a:buChar char="•"/>
              <a:defRPr sz="2800"/>
            </a:lvl2pPr>
            <a:lvl3pPr marL="1371600" lvl="2" indent="-381000" algn="l">
              <a:lnSpc>
                <a:spcPct val="90000"/>
              </a:lnSpc>
              <a:spcBef>
                <a:spcPts val="500"/>
              </a:spcBef>
              <a:spcAft>
                <a:spcPts val="0"/>
              </a:spcAft>
              <a:buClr>
                <a:schemeClr val="dk1"/>
              </a:buClr>
              <a:buSzPts val="2400"/>
              <a:buChar char="•"/>
              <a:defRPr sz="2400"/>
            </a:lvl3pPr>
            <a:lvl4pPr marL="1828800" lvl="3" indent="-355600" algn="l">
              <a:lnSpc>
                <a:spcPct val="90000"/>
              </a:lnSpc>
              <a:spcBef>
                <a:spcPts val="500"/>
              </a:spcBef>
              <a:spcAft>
                <a:spcPts val="0"/>
              </a:spcAft>
              <a:buClr>
                <a:schemeClr val="dk1"/>
              </a:buClr>
              <a:buSzPts val="2000"/>
              <a:buChar char="•"/>
              <a:defRPr sz="2000"/>
            </a:lvl4pPr>
            <a:lvl5pPr marL="2286000" lvl="4" indent="-355600" algn="l">
              <a:lnSpc>
                <a:spcPct val="90000"/>
              </a:lnSpc>
              <a:spcBef>
                <a:spcPts val="500"/>
              </a:spcBef>
              <a:spcAft>
                <a:spcPts val="0"/>
              </a:spcAft>
              <a:buClr>
                <a:schemeClr val="dk1"/>
              </a:buClr>
              <a:buSzPts val="2000"/>
              <a:buChar char="•"/>
              <a:defRPr sz="2000"/>
            </a:lvl5pPr>
            <a:lvl6pPr marL="2743200" lvl="5" indent="-355600" algn="l">
              <a:lnSpc>
                <a:spcPct val="90000"/>
              </a:lnSpc>
              <a:spcBef>
                <a:spcPts val="500"/>
              </a:spcBef>
              <a:spcAft>
                <a:spcPts val="0"/>
              </a:spcAft>
              <a:buClr>
                <a:schemeClr val="dk1"/>
              </a:buClr>
              <a:buSzPts val="2000"/>
              <a:buChar char="•"/>
              <a:defRPr sz="2000"/>
            </a:lvl6pPr>
            <a:lvl7pPr marL="3200400" lvl="6" indent="-355600" algn="l">
              <a:lnSpc>
                <a:spcPct val="90000"/>
              </a:lnSpc>
              <a:spcBef>
                <a:spcPts val="500"/>
              </a:spcBef>
              <a:spcAft>
                <a:spcPts val="0"/>
              </a:spcAft>
              <a:buClr>
                <a:schemeClr val="dk1"/>
              </a:buClr>
              <a:buSzPts val="2000"/>
              <a:buChar char="•"/>
              <a:defRPr sz="2000"/>
            </a:lvl7pPr>
            <a:lvl8pPr marL="3657600" lvl="7" indent="-355600" algn="l">
              <a:lnSpc>
                <a:spcPct val="90000"/>
              </a:lnSpc>
              <a:spcBef>
                <a:spcPts val="500"/>
              </a:spcBef>
              <a:spcAft>
                <a:spcPts val="0"/>
              </a:spcAft>
              <a:buClr>
                <a:schemeClr val="dk1"/>
              </a:buClr>
              <a:buSzPts val="2000"/>
              <a:buChar char="•"/>
              <a:defRPr sz="2000"/>
            </a:lvl8pPr>
            <a:lvl9pPr marL="4114800" lvl="8" indent="-355600" algn="l">
              <a:lnSpc>
                <a:spcPct val="90000"/>
              </a:lnSpc>
              <a:spcBef>
                <a:spcPts val="500"/>
              </a:spcBef>
              <a:spcAft>
                <a:spcPts val="0"/>
              </a:spcAft>
              <a:buClr>
                <a:schemeClr val="dk1"/>
              </a:buClr>
              <a:buSzPts val="2000"/>
              <a:buChar char="•"/>
              <a:defRPr sz="2000"/>
            </a:lvl9pPr>
          </a:lstStyle>
          <a:p>
            <a:endParaRPr/>
          </a:p>
        </p:txBody>
      </p:sp>
      <p:sp>
        <p:nvSpPr>
          <p:cNvPr id="208" name="Google Shape;208;p55"/>
          <p:cNvSpPr txBox="1">
            <a:spLocks noGrp="1"/>
          </p:cNvSpPr>
          <p:nvPr>
            <p:ph type="body" idx="2"/>
          </p:nvPr>
        </p:nvSpPr>
        <p:spPr>
          <a:xfrm>
            <a:off x="839788" y="2057400"/>
            <a:ext cx="3932237"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209" name="Google Shape;209;p55"/>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10" name="Google Shape;210;p55"/>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r>
              <a:rPr lang="en-US"/>
              <a:t>8.5.FSC-CLR-Training_Main-Course_Module-4.2_V1-0_EN</a:t>
            </a:r>
            <a:endParaRPr/>
          </a:p>
        </p:txBody>
      </p:sp>
      <p:sp>
        <p:nvSpPr>
          <p:cNvPr id="211" name="Google Shape;211;p55"/>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212"/>
        <p:cNvGrpSpPr/>
        <p:nvPr/>
      </p:nvGrpSpPr>
      <p:grpSpPr>
        <a:xfrm>
          <a:off x="0" y="0"/>
          <a:ext cx="0" cy="0"/>
          <a:chOff x="0" y="0"/>
          <a:chExt cx="0" cy="0"/>
        </a:xfrm>
      </p:grpSpPr>
      <p:sp>
        <p:nvSpPr>
          <p:cNvPr id="213" name="Google Shape;213;p56"/>
          <p:cNvSpPr txBox="1">
            <a:spLocks noGrp="1"/>
          </p:cNvSpPr>
          <p:nvPr>
            <p:ph type="title"/>
          </p:nvPr>
        </p:nvSpPr>
        <p:spPr>
          <a:xfrm>
            <a:off x="839788" y="457200"/>
            <a:ext cx="3932237" cy="16002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3200"/>
              <a:buFont typeface="Calibri"/>
              <a:buNone/>
              <a:defRPr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14" name="Google Shape;214;p56"/>
          <p:cNvSpPr>
            <a:spLocks noGrp="1"/>
          </p:cNvSpPr>
          <p:nvPr>
            <p:ph type="pic" idx="2"/>
          </p:nvPr>
        </p:nvSpPr>
        <p:spPr>
          <a:xfrm>
            <a:off x="5183188" y="987425"/>
            <a:ext cx="6172200" cy="4873625"/>
          </a:xfrm>
          <a:prstGeom prst="rect">
            <a:avLst/>
          </a:prstGeom>
          <a:noFill/>
          <a:ln>
            <a:noFill/>
          </a:ln>
        </p:spPr>
      </p:sp>
      <p:sp>
        <p:nvSpPr>
          <p:cNvPr id="215" name="Google Shape;215;p56"/>
          <p:cNvSpPr txBox="1">
            <a:spLocks noGrp="1"/>
          </p:cNvSpPr>
          <p:nvPr>
            <p:ph type="body" idx="1"/>
          </p:nvPr>
        </p:nvSpPr>
        <p:spPr>
          <a:xfrm>
            <a:off x="839788" y="2057400"/>
            <a:ext cx="3932237"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216" name="Google Shape;216;p56"/>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17" name="Google Shape;217;p56"/>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r>
              <a:rPr lang="en-US"/>
              <a:t>8.5.FSC-CLR-Training_Main-Course_Module-4.2_V1-0_EN</a:t>
            </a:r>
            <a:endParaRPr/>
          </a:p>
        </p:txBody>
      </p:sp>
      <p:sp>
        <p:nvSpPr>
          <p:cNvPr id="218" name="Google Shape;218;p56"/>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219"/>
        <p:cNvGrpSpPr/>
        <p:nvPr/>
      </p:nvGrpSpPr>
      <p:grpSpPr>
        <a:xfrm>
          <a:off x="0" y="0"/>
          <a:ext cx="0" cy="0"/>
          <a:chOff x="0" y="0"/>
          <a:chExt cx="0" cy="0"/>
        </a:xfrm>
      </p:grpSpPr>
      <p:sp>
        <p:nvSpPr>
          <p:cNvPr id="220" name="Google Shape;220;p57"/>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21" name="Google Shape;221;p57"/>
          <p:cNvSpPr txBox="1">
            <a:spLocks noGrp="1"/>
          </p:cNvSpPr>
          <p:nvPr>
            <p:ph type="body" idx="1"/>
          </p:nvPr>
        </p:nvSpPr>
        <p:spPr>
          <a:xfrm rot="5400000">
            <a:off x="3920331" y="-1256506"/>
            <a:ext cx="4351338" cy="105156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22" name="Google Shape;222;p57"/>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23" name="Google Shape;223;p57"/>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r>
              <a:rPr lang="en-US"/>
              <a:t>8.5.FSC-CLR-Training_Main-Course_Module-4.2_V1-0_EN</a:t>
            </a:r>
            <a:endParaRPr/>
          </a:p>
        </p:txBody>
      </p:sp>
      <p:sp>
        <p:nvSpPr>
          <p:cNvPr id="224" name="Google Shape;224;p57"/>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225"/>
        <p:cNvGrpSpPr/>
        <p:nvPr/>
      </p:nvGrpSpPr>
      <p:grpSpPr>
        <a:xfrm>
          <a:off x="0" y="0"/>
          <a:ext cx="0" cy="0"/>
          <a:chOff x="0" y="0"/>
          <a:chExt cx="0" cy="0"/>
        </a:xfrm>
      </p:grpSpPr>
      <p:sp>
        <p:nvSpPr>
          <p:cNvPr id="226" name="Google Shape;226;p58"/>
          <p:cNvSpPr txBox="1">
            <a:spLocks noGrp="1"/>
          </p:cNvSpPr>
          <p:nvPr>
            <p:ph type="title"/>
          </p:nvPr>
        </p:nvSpPr>
        <p:spPr>
          <a:xfrm rot="5400000">
            <a:off x="7133431" y="1956594"/>
            <a:ext cx="5811838" cy="2628900"/>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27" name="Google Shape;227;p58"/>
          <p:cNvSpPr txBox="1">
            <a:spLocks noGrp="1"/>
          </p:cNvSpPr>
          <p:nvPr>
            <p:ph type="body" idx="1"/>
          </p:nvPr>
        </p:nvSpPr>
        <p:spPr>
          <a:xfrm rot="5400000">
            <a:off x="1799431" y="-596106"/>
            <a:ext cx="5811838" cy="77343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28" name="Google Shape;228;p58"/>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29" name="Google Shape;229;p58"/>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r>
              <a:rPr lang="en-US"/>
              <a:t>8.5.FSC-CLR-Training_Main-Course_Module-4.2_V1-0_EN</a:t>
            </a:r>
            <a:endParaRPr/>
          </a:p>
        </p:txBody>
      </p:sp>
      <p:sp>
        <p:nvSpPr>
          <p:cNvPr id="230" name="Google Shape;230;p58"/>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Section Separator - 1b">
  <p:cSld name="Section Separator - 1b">
    <p:spTree>
      <p:nvGrpSpPr>
        <p:cNvPr id="1" name="Shape 35"/>
        <p:cNvGrpSpPr/>
        <p:nvPr/>
      </p:nvGrpSpPr>
      <p:grpSpPr>
        <a:xfrm>
          <a:off x="0" y="0"/>
          <a:ext cx="0" cy="0"/>
          <a:chOff x="0" y="0"/>
          <a:chExt cx="0" cy="0"/>
        </a:xfrm>
      </p:grpSpPr>
      <p:pic>
        <p:nvPicPr>
          <p:cNvPr id="36" name="Google Shape;36;p30"/>
          <p:cNvPicPr preferRelativeResize="0"/>
          <p:nvPr/>
        </p:nvPicPr>
        <p:blipFill rotWithShape="1">
          <a:blip r:embed="rId2">
            <a:alphaModFix/>
          </a:blip>
          <a:srcRect b="16588"/>
          <a:stretch/>
        </p:blipFill>
        <p:spPr>
          <a:xfrm>
            <a:off x="1" y="0"/>
            <a:ext cx="12192000" cy="7493993"/>
          </a:xfrm>
          <a:prstGeom prst="rect">
            <a:avLst/>
          </a:prstGeom>
          <a:noFill/>
          <a:ln>
            <a:noFill/>
          </a:ln>
        </p:spPr>
      </p:pic>
      <p:sp>
        <p:nvSpPr>
          <p:cNvPr id="37" name="Google Shape;37;p30"/>
          <p:cNvSpPr/>
          <p:nvPr/>
        </p:nvSpPr>
        <p:spPr>
          <a:xfrm>
            <a:off x="6095999" y="136524"/>
            <a:ext cx="6117107" cy="7144809"/>
          </a:xfrm>
          <a:prstGeom prst="rect">
            <a:avLst/>
          </a:prstGeom>
          <a:solidFill>
            <a:srgbClr val="171616">
              <a:alpha val="60000"/>
            </a:srgb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rgbClr val="000000"/>
              </a:solidFill>
              <a:latin typeface="Calibri"/>
              <a:ea typeface="Calibri"/>
              <a:cs typeface="Calibri"/>
              <a:sym typeface="Calibri"/>
            </a:endParaRPr>
          </a:p>
        </p:txBody>
      </p:sp>
      <p:cxnSp>
        <p:nvCxnSpPr>
          <p:cNvPr id="38" name="Google Shape;38;p30"/>
          <p:cNvCxnSpPr/>
          <p:nvPr/>
        </p:nvCxnSpPr>
        <p:spPr>
          <a:xfrm>
            <a:off x="9369778" y="961884"/>
            <a:ext cx="2843328" cy="0"/>
          </a:xfrm>
          <a:prstGeom prst="straightConnector1">
            <a:avLst/>
          </a:prstGeom>
          <a:noFill/>
          <a:ln w="57150" cap="flat" cmpd="sng">
            <a:solidFill>
              <a:schemeClr val="accent2"/>
            </a:solidFill>
            <a:prstDash val="solid"/>
            <a:miter lim="800000"/>
            <a:headEnd type="none" w="sm" len="sm"/>
            <a:tailEnd type="none" w="sm" len="sm"/>
          </a:ln>
        </p:spPr>
      </p:cxnSp>
      <p:sp>
        <p:nvSpPr>
          <p:cNvPr id="39" name="Google Shape;39;p30"/>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0" name="Google Shape;40;p30"/>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r>
              <a:rPr lang="en-US"/>
              <a:t>8.5.FSC-CLR-Training_Main-Course_Module-4.2_V1-0_EN</a:t>
            </a:r>
            <a:endParaRPr/>
          </a:p>
        </p:txBody>
      </p:sp>
      <p:sp>
        <p:nvSpPr>
          <p:cNvPr id="41" name="Google Shape;41;p30"/>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9pPr>
          </a:lstStyle>
          <a:p>
            <a:pPr marL="0" lvl="0" indent="0" algn="r" rtl="0">
              <a:spcBef>
                <a:spcPts val="0"/>
              </a:spcBef>
              <a:spcAft>
                <a:spcPts val="0"/>
              </a:spcAft>
              <a:buNone/>
            </a:pPr>
            <a:fld id="{00000000-1234-1234-1234-123412341234}" type="slidenum">
              <a:rPr lang="en-US"/>
              <a:t>‹#›</a:t>
            </a:fld>
            <a:endParaRPr/>
          </a:p>
        </p:txBody>
      </p:sp>
      <p:sp>
        <p:nvSpPr>
          <p:cNvPr id="42" name="Google Shape;42;p30"/>
          <p:cNvSpPr txBox="1">
            <a:spLocks noGrp="1"/>
          </p:cNvSpPr>
          <p:nvPr>
            <p:ph type="ctrTitle"/>
          </p:nvPr>
        </p:nvSpPr>
        <p:spPr>
          <a:xfrm>
            <a:off x="6666092" y="2260190"/>
            <a:ext cx="5085641" cy="1827095"/>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lt1"/>
              </a:buClr>
              <a:buSzPts val="5500"/>
              <a:buFont typeface="Avenir"/>
              <a:buNone/>
              <a:defRPr sz="5500" b="1" i="0">
                <a:solidFill>
                  <a:schemeClr val="lt1"/>
                </a:solidFill>
                <a:latin typeface="Avenir"/>
                <a:ea typeface="Avenir"/>
                <a:cs typeface="Avenir"/>
                <a:sym typeface="Avenir"/>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Section Separator - 2">
  <p:cSld name="Section Separator - 2">
    <p:spTree>
      <p:nvGrpSpPr>
        <p:cNvPr id="1" name="Shape 43"/>
        <p:cNvGrpSpPr/>
        <p:nvPr/>
      </p:nvGrpSpPr>
      <p:grpSpPr>
        <a:xfrm>
          <a:off x="0" y="0"/>
          <a:ext cx="0" cy="0"/>
          <a:chOff x="0" y="0"/>
          <a:chExt cx="0" cy="0"/>
        </a:xfrm>
      </p:grpSpPr>
      <p:pic>
        <p:nvPicPr>
          <p:cNvPr id="44" name="Google Shape;44;p31"/>
          <p:cNvPicPr preferRelativeResize="0"/>
          <p:nvPr/>
        </p:nvPicPr>
        <p:blipFill rotWithShape="1">
          <a:blip r:embed="rId2">
            <a:alphaModFix/>
          </a:blip>
          <a:srcRect/>
          <a:stretch/>
        </p:blipFill>
        <p:spPr>
          <a:xfrm>
            <a:off x="-19664" y="-19665"/>
            <a:ext cx="12232770" cy="7267925"/>
          </a:xfrm>
          <a:prstGeom prst="rect">
            <a:avLst/>
          </a:prstGeom>
          <a:noFill/>
          <a:ln>
            <a:noFill/>
          </a:ln>
        </p:spPr>
      </p:pic>
      <p:sp>
        <p:nvSpPr>
          <p:cNvPr id="45" name="Google Shape;45;p31"/>
          <p:cNvSpPr/>
          <p:nvPr/>
        </p:nvSpPr>
        <p:spPr>
          <a:xfrm rot="5400000">
            <a:off x="3354730" y="-760062"/>
            <a:ext cx="2967944" cy="9753602"/>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46" name="Google Shape;46;p31"/>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7" name="Google Shape;47;p31"/>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r>
              <a:rPr lang="en-US"/>
              <a:t>8.5.FSC-CLR-Training_Main-Course_Module-4.2_V1-0_EN</a:t>
            </a:r>
            <a:endParaRPr/>
          </a:p>
        </p:txBody>
      </p:sp>
      <p:sp>
        <p:nvSpPr>
          <p:cNvPr id="48" name="Google Shape;48;p31"/>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9pPr>
          </a:lstStyle>
          <a:p>
            <a:pPr marL="0" lvl="0" indent="0" algn="r" rtl="0">
              <a:spcBef>
                <a:spcPts val="0"/>
              </a:spcBef>
              <a:spcAft>
                <a:spcPts val="0"/>
              </a:spcAft>
              <a:buNone/>
            </a:pPr>
            <a:fld id="{00000000-1234-1234-1234-123412341234}" type="slidenum">
              <a:rPr lang="en-US"/>
              <a:t>‹#›</a:t>
            </a:fld>
            <a:endParaRPr/>
          </a:p>
        </p:txBody>
      </p:sp>
      <p:cxnSp>
        <p:nvCxnSpPr>
          <p:cNvPr id="49" name="Google Shape;49;p31"/>
          <p:cNvCxnSpPr/>
          <p:nvPr/>
        </p:nvCxnSpPr>
        <p:spPr>
          <a:xfrm>
            <a:off x="6096000" y="961884"/>
            <a:ext cx="6117106" cy="0"/>
          </a:xfrm>
          <a:prstGeom prst="straightConnector1">
            <a:avLst/>
          </a:prstGeom>
          <a:noFill/>
          <a:ln w="57150" cap="flat" cmpd="sng">
            <a:solidFill>
              <a:schemeClr val="accent2"/>
            </a:solidFill>
            <a:prstDash val="solid"/>
            <a:miter lim="800000"/>
            <a:headEnd type="none" w="sm" len="sm"/>
            <a:tailEnd type="none" w="sm" len="sm"/>
          </a:ln>
        </p:spPr>
      </p:cxnSp>
      <p:sp>
        <p:nvSpPr>
          <p:cNvPr id="50" name="Google Shape;50;p31"/>
          <p:cNvSpPr txBox="1">
            <a:spLocks noGrp="1"/>
          </p:cNvSpPr>
          <p:nvPr>
            <p:ph type="ctrTitle"/>
          </p:nvPr>
        </p:nvSpPr>
        <p:spPr>
          <a:xfrm>
            <a:off x="877956" y="3238499"/>
            <a:ext cx="8345557" cy="1832667"/>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lt1"/>
              </a:buClr>
              <a:buSzPts val="6000"/>
              <a:buFont typeface="Avenir"/>
              <a:buNone/>
              <a:defRPr sz="6000" b="1" i="0">
                <a:solidFill>
                  <a:schemeClr val="lt1"/>
                </a:solidFill>
                <a:latin typeface="Avenir"/>
                <a:ea typeface="Avenir"/>
                <a:cs typeface="Avenir"/>
                <a:sym typeface="Avenir"/>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Section Separator - 3">
  <p:cSld name="Section Separator - 3">
    <p:spTree>
      <p:nvGrpSpPr>
        <p:cNvPr id="1" name="Shape 51"/>
        <p:cNvGrpSpPr/>
        <p:nvPr/>
      </p:nvGrpSpPr>
      <p:grpSpPr>
        <a:xfrm>
          <a:off x="0" y="0"/>
          <a:ext cx="0" cy="0"/>
          <a:chOff x="0" y="0"/>
          <a:chExt cx="0" cy="0"/>
        </a:xfrm>
      </p:grpSpPr>
      <p:pic>
        <p:nvPicPr>
          <p:cNvPr id="52" name="Google Shape;52;p32"/>
          <p:cNvPicPr preferRelativeResize="0"/>
          <p:nvPr/>
        </p:nvPicPr>
        <p:blipFill rotWithShape="1">
          <a:blip r:embed="rId2">
            <a:alphaModFix/>
          </a:blip>
          <a:srcRect/>
          <a:stretch/>
        </p:blipFill>
        <p:spPr>
          <a:xfrm>
            <a:off x="-82453" y="-910604"/>
            <a:ext cx="13686266" cy="7781303"/>
          </a:xfrm>
          <a:prstGeom prst="rect">
            <a:avLst/>
          </a:prstGeom>
          <a:noFill/>
          <a:ln>
            <a:noFill/>
          </a:ln>
        </p:spPr>
      </p:pic>
      <p:sp>
        <p:nvSpPr>
          <p:cNvPr id="53" name="Google Shape;53;p32"/>
          <p:cNvSpPr/>
          <p:nvPr/>
        </p:nvSpPr>
        <p:spPr>
          <a:xfrm rot="5400000">
            <a:off x="3327395" y="12706"/>
            <a:ext cx="2159010" cy="8991599"/>
          </a:xfrm>
          <a:prstGeom prst="rect">
            <a:avLst/>
          </a:prstGeom>
          <a:solidFill>
            <a:srgbClr val="171616">
              <a:alpha val="60000"/>
            </a:srgb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54" name="Google Shape;54;p32"/>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5" name="Google Shape;55;p32"/>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r>
              <a:rPr lang="en-US"/>
              <a:t>8.5.FSC-CLR-Training_Main-Course_Module-4.2_V1-0_EN</a:t>
            </a:r>
            <a:endParaRPr/>
          </a:p>
        </p:txBody>
      </p:sp>
      <p:sp>
        <p:nvSpPr>
          <p:cNvPr id="56" name="Google Shape;56;p32"/>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9pPr>
          </a:lstStyle>
          <a:p>
            <a:pPr marL="0" lvl="0" indent="0" algn="r" rtl="0">
              <a:spcBef>
                <a:spcPts val="0"/>
              </a:spcBef>
              <a:spcAft>
                <a:spcPts val="0"/>
              </a:spcAft>
              <a:buNone/>
            </a:pPr>
            <a:fld id="{00000000-1234-1234-1234-123412341234}" type="slidenum">
              <a:rPr lang="en-US"/>
              <a:t>‹#›</a:t>
            </a:fld>
            <a:endParaRPr/>
          </a:p>
        </p:txBody>
      </p:sp>
      <p:sp>
        <p:nvSpPr>
          <p:cNvPr id="57" name="Google Shape;57;p32"/>
          <p:cNvSpPr txBox="1">
            <a:spLocks noGrp="1"/>
          </p:cNvSpPr>
          <p:nvPr>
            <p:ph type="ctrTitle"/>
          </p:nvPr>
        </p:nvSpPr>
        <p:spPr>
          <a:xfrm>
            <a:off x="879613" y="3429000"/>
            <a:ext cx="7275444" cy="1938648"/>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lt1"/>
              </a:buClr>
              <a:buSzPts val="6000"/>
              <a:buFont typeface="Avenir"/>
              <a:buNone/>
              <a:defRPr sz="6000" b="1" i="0">
                <a:solidFill>
                  <a:schemeClr val="lt1"/>
                </a:solidFill>
                <a:latin typeface="Avenir"/>
                <a:ea typeface="Avenir"/>
                <a:cs typeface="Avenir"/>
                <a:sym typeface="Avenir"/>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cxnSp>
        <p:nvCxnSpPr>
          <p:cNvPr id="58" name="Google Shape;58;p32"/>
          <p:cNvCxnSpPr/>
          <p:nvPr/>
        </p:nvCxnSpPr>
        <p:spPr>
          <a:xfrm>
            <a:off x="-82453" y="6030953"/>
            <a:ext cx="8235853" cy="0"/>
          </a:xfrm>
          <a:prstGeom prst="straightConnector1">
            <a:avLst/>
          </a:prstGeom>
          <a:noFill/>
          <a:ln w="57150" cap="flat" cmpd="sng">
            <a:solidFill>
              <a:schemeClr val="accent2"/>
            </a:solidFill>
            <a:prstDash val="solid"/>
            <a:miter lim="800000"/>
            <a:headEnd type="none" w="sm" len="sm"/>
            <a:tailEnd type="none" w="sm" len="sm"/>
          </a:ln>
        </p:spPr>
      </p:cxn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2_Section Separator - 4a">
  <p:cSld name="2_Section Separator - 4a">
    <p:spTree>
      <p:nvGrpSpPr>
        <p:cNvPr id="1" name="Shape 59"/>
        <p:cNvGrpSpPr/>
        <p:nvPr/>
      </p:nvGrpSpPr>
      <p:grpSpPr>
        <a:xfrm>
          <a:off x="0" y="0"/>
          <a:ext cx="0" cy="0"/>
          <a:chOff x="0" y="0"/>
          <a:chExt cx="0" cy="0"/>
        </a:xfrm>
      </p:grpSpPr>
      <p:pic>
        <p:nvPicPr>
          <p:cNvPr id="60" name="Google Shape;60;p33" descr="A view of a forest with mountains in the background&#10;&#10;Description automatically generated"/>
          <p:cNvPicPr preferRelativeResize="0"/>
          <p:nvPr/>
        </p:nvPicPr>
        <p:blipFill rotWithShape="1">
          <a:blip r:embed="rId2">
            <a:alphaModFix/>
          </a:blip>
          <a:srcRect/>
          <a:stretch/>
        </p:blipFill>
        <p:spPr>
          <a:xfrm>
            <a:off x="3459316" y="-12701"/>
            <a:ext cx="10302568" cy="6883402"/>
          </a:xfrm>
          <a:prstGeom prst="rect">
            <a:avLst/>
          </a:prstGeom>
          <a:noFill/>
          <a:ln>
            <a:noFill/>
          </a:ln>
        </p:spPr>
      </p:pic>
      <p:sp>
        <p:nvSpPr>
          <p:cNvPr id="61" name="Google Shape;61;p33"/>
          <p:cNvSpPr/>
          <p:nvPr/>
        </p:nvSpPr>
        <p:spPr>
          <a:xfrm rot="5400000">
            <a:off x="663158" y="-698498"/>
            <a:ext cx="7087311" cy="8433505"/>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dk1"/>
              </a:buClr>
              <a:buSzPts val="1400"/>
              <a:buFont typeface="Arial"/>
              <a:buNone/>
            </a:pPr>
            <a:endParaRPr sz="1400" b="0" i="0" u="none" strike="noStrike" cap="none">
              <a:solidFill>
                <a:schemeClr val="lt1"/>
              </a:solidFill>
              <a:latin typeface="Avenir"/>
              <a:ea typeface="Avenir"/>
              <a:cs typeface="Avenir"/>
              <a:sym typeface="Avenir"/>
            </a:endParaRPr>
          </a:p>
        </p:txBody>
      </p:sp>
      <p:sp>
        <p:nvSpPr>
          <p:cNvPr id="62" name="Google Shape;62;p33"/>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3" name="Google Shape;63;p33"/>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r>
              <a:rPr lang="en-US"/>
              <a:t>8.5.FSC-CLR-Training_Main-Course_Module-4.2_V1-0_EN</a:t>
            </a:r>
            <a:endParaRPr/>
          </a:p>
        </p:txBody>
      </p:sp>
      <p:sp>
        <p:nvSpPr>
          <p:cNvPr id="64" name="Google Shape;64;p33"/>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9pPr>
          </a:lstStyle>
          <a:p>
            <a:pPr marL="0" lvl="0" indent="0" algn="r" rtl="0">
              <a:spcBef>
                <a:spcPts val="0"/>
              </a:spcBef>
              <a:spcAft>
                <a:spcPts val="0"/>
              </a:spcAft>
              <a:buNone/>
            </a:pPr>
            <a:fld id="{00000000-1234-1234-1234-123412341234}" type="slidenum">
              <a:rPr lang="en-US"/>
              <a:t>‹#›</a:t>
            </a:fld>
            <a:endParaRPr/>
          </a:p>
        </p:txBody>
      </p:sp>
      <p:sp>
        <p:nvSpPr>
          <p:cNvPr id="65" name="Google Shape;65;p33"/>
          <p:cNvSpPr txBox="1">
            <a:spLocks noGrp="1"/>
          </p:cNvSpPr>
          <p:nvPr>
            <p:ph type="ctrTitle"/>
          </p:nvPr>
        </p:nvSpPr>
        <p:spPr>
          <a:xfrm>
            <a:off x="1228147" y="606287"/>
            <a:ext cx="4188673" cy="5361939"/>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SzPts val="4400"/>
              <a:buNone/>
              <a:defRPr sz="4400" b="1" i="0">
                <a:solidFill>
                  <a:schemeClr val="lt1"/>
                </a:solidFill>
                <a:latin typeface="Avenir"/>
                <a:ea typeface="Avenir"/>
                <a:cs typeface="Avenir"/>
                <a:sym typeface="Avenir"/>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cxnSp>
        <p:nvCxnSpPr>
          <p:cNvPr id="66" name="Google Shape;66;p33"/>
          <p:cNvCxnSpPr/>
          <p:nvPr/>
        </p:nvCxnSpPr>
        <p:spPr>
          <a:xfrm rot="10800000">
            <a:off x="650162" y="-25400"/>
            <a:ext cx="0" cy="5993627"/>
          </a:xfrm>
          <a:prstGeom prst="straightConnector1">
            <a:avLst/>
          </a:prstGeom>
          <a:noFill/>
          <a:ln w="57150" cap="flat" cmpd="sng">
            <a:solidFill>
              <a:schemeClr val="accent3"/>
            </a:solidFill>
            <a:prstDash val="solid"/>
            <a:round/>
            <a:headEnd type="none" w="sm" len="sm"/>
            <a:tailEnd type="none" w="sm" len="sm"/>
          </a:ln>
        </p:spPr>
      </p:cxn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1_Section Separator - 4c">
  <p:cSld name="1_Section Separator - 4c">
    <p:spTree>
      <p:nvGrpSpPr>
        <p:cNvPr id="1" name="Shape 67"/>
        <p:cNvGrpSpPr/>
        <p:nvPr/>
      </p:nvGrpSpPr>
      <p:grpSpPr>
        <a:xfrm>
          <a:off x="0" y="0"/>
          <a:ext cx="0" cy="0"/>
          <a:chOff x="0" y="0"/>
          <a:chExt cx="0" cy="0"/>
        </a:xfrm>
      </p:grpSpPr>
      <p:pic>
        <p:nvPicPr>
          <p:cNvPr id="68" name="Google Shape;68;p34" descr="A bird standing on the edge of a pond&#10;&#10;Description automatically generated"/>
          <p:cNvPicPr preferRelativeResize="0"/>
          <p:nvPr/>
        </p:nvPicPr>
        <p:blipFill rotWithShape="1">
          <a:blip r:embed="rId2">
            <a:alphaModFix/>
          </a:blip>
          <a:srcRect/>
          <a:stretch/>
        </p:blipFill>
        <p:spPr>
          <a:xfrm>
            <a:off x="7622857" y="-1"/>
            <a:ext cx="4704999" cy="7061911"/>
          </a:xfrm>
          <a:prstGeom prst="rect">
            <a:avLst/>
          </a:prstGeom>
          <a:noFill/>
          <a:ln>
            <a:noFill/>
          </a:ln>
        </p:spPr>
      </p:pic>
      <p:sp>
        <p:nvSpPr>
          <p:cNvPr id="69" name="Google Shape;69;p34"/>
          <p:cNvSpPr/>
          <p:nvPr/>
        </p:nvSpPr>
        <p:spPr>
          <a:xfrm rot="5400000">
            <a:off x="-1503249" y="1389811"/>
            <a:ext cx="7087311" cy="4256889"/>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dk1"/>
              </a:buClr>
              <a:buSzPts val="1400"/>
              <a:buFont typeface="Arial"/>
              <a:buNone/>
            </a:pPr>
            <a:endParaRPr sz="1400" b="0" i="0" u="none" strike="noStrike" cap="none">
              <a:solidFill>
                <a:schemeClr val="lt1"/>
              </a:solidFill>
              <a:latin typeface="Avenir"/>
              <a:ea typeface="Avenir"/>
              <a:cs typeface="Avenir"/>
              <a:sym typeface="Avenir"/>
            </a:endParaRPr>
          </a:p>
        </p:txBody>
      </p:sp>
      <p:sp>
        <p:nvSpPr>
          <p:cNvPr id="70" name="Google Shape;70;p34"/>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1" name="Google Shape;71;p34"/>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r>
              <a:rPr lang="en-US"/>
              <a:t>8.5.FSC-CLR-Training_Main-Course_Module-4.2_V1-0_EN</a:t>
            </a:r>
            <a:endParaRPr/>
          </a:p>
        </p:txBody>
      </p:sp>
      <p:sp>
        <p:nvSpPr>
          <p:cNvPr id="72" name="Google Shape;72;p34"/>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9pPr>
          </a:lstStyle>
          <a:p>
            <a:pPr marL="0" lvl="0" indent="0" algn="r" rtl="0">
              <a:spcBef>
                <a:spcPts val="0"/>
              </a:spcBef>
              <a:spcAft>
                <a:spcPts val="0"/>
              </a:spcAft>
              <a:buNone/>
            </a:pPr>
            <a:fld id="{00000000-1234-1234-1234-123412341234}" type="slidenum">
              <a:rPr lang="en-US"/>
              <a:t>‹#›</a:t>
            </a:fld>
            <a:endParaRPr/>
          </a:p>
        </p:txBody>
      </p:sp>
      <p:sp>
        <p:nvSpPr>
          <p:cNvPr id="73" name="Google Shape;73;p34"/>
          <p:cNvSpPr txBox="1">
            <a:spLocks noGrp="1"/>
          </p:cNvSpPr>
          <p:nvPr>
            <p:ph type="ctrTitle"/>
          </p:nvPr>
        </p:nvSpPr>
        <p:spPr>
          <a:xfrm>
            <a:off x="1228147" y="606287"/>
            <a:ext cx="2568589" cy="5361939"/>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SzPts val="4400"/>
              <a:buNone/>
              <a:defRPr sz="4400" b="1" i="0">
                <a:solidFill>
                  <a:schemeClr val="lt1"/>
                </a:solidFill>
                <a:latin typeface="Avenir"/>
                <a:ea typeface="Avenir"/>
                <a:cs typeface="Avenir"/>
                <a:sym typeface="Avenir"/>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cxnSp>
        <p:nvCxnSpPr>
          <p:cNvPr id="74" name="Google Shape;74;p34"/>
          <p:cNvCxnSpPr/>
          <p:nvPr/>
        </p:nvCxnSpPr>
        <p:spPr>
          <a:xfrm rot="10800000">
            <a:off x="650162" y="-25400"/>
            <a:ext cx="0" cy="5993627"/>
          </a:xfrm>
          <a:prstGeom prst="straightConnector1">
            <a:avLst/>
          </a:prstGeom>
          <a:noFill/>
          <a:ln w="57150" cap="flat" cmpd="sng">
            <a:solidFill>
              <a:schemeClr val="accent3"/>
            </a:solidFill>
            <a:prstDash val="solid"/>
            <a:round/>
            <a:headEnd type="none" w="sm" len="sm"/>
            <a:tailEnd type="none" w="sm" len="sm"/>
          </a:ln>
        </p:spPr>
      </p:cxnSp>
      <p:sp>
        <p:nvSpPr>
          <p:cNvPr id="75" name="Google Shape;75;p34"/>
          <p:cNvSpPr/>
          <p:nvPr/>
        </p:nvSpPr>
        <p:spPr>
          <a:xfrm rot="5400000">
            <a:off x="2688514" y="1324686"/>
            <a:ext cx="7087311" cy="4387140"/>
          </a:xfrm>
          <a:prstGeom prst="rect">
            <a:avLst/>
          </a:prstGeom>
          <a:solidFill>
            <a:schemeClr val="accent6"/>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dk1"/>
              </a:buClr>
              <a:buSzPts val="1400"/>
              <a:buFont typeface="Arial"/>
              <a:buNone/>
            </a:pPr>
            <a:endParaRPr sz="1400" b="0" i="0" u="none" strike="noStrike" cap="none">
              <a:solidFill>
                <a:schemeClr val="lt1"/>
              </a:solidFill>
              <a:latin typeface="Avenir"/>
              <a:ea typeface="Avenir"/>
              <a:cs typeface="Avenir"/>
              <a:sym typeface="Avenir"/>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Section Separator - 6a">
  <p:cSld name="Section Separator - 6a">
    <p:spTree>
      <p:nvGrpSpPr>
        <p:cNvPr id="1" name="Shape 76"/>
        <p:cNvGrpSpPr/>
        <p:nvPr/>
      </p:nvGrpSpPr>
      <p:grpSpPr>
        <a:xfrm>
          <a:off x="0" y="0"/>
          <a:ext cx="0" cy="0"/>
          <a:chOff x="0" y="0"/>
          <a:chExt cx="0" cy="0"/>
        </a:xfrm>
      </p:grpSpPr>
      <p:pic>
        <p:nvPicPr>
          <p:cNvPr id="77" name="Google Shape;77;p35"/>
          <p:cNvPicPr preferRelativeResize="0"/>
          <p:nvPr/>
        </p:nvPicPr>
        <p:blipFill rotWithShape="1">
          <a:blip r:embed="rId2">
            <a:alphaModFix/>
          </a:blip>
          <a:srcRect t="-1254" b="13799"/>
          <a:stretch/>
        </p:blipFill>
        <p:spPr>
          <a:xfrm>
            <a:off x="-38910" y="-127987"/>
            <a:ext cx="12404144" cy="7151357"/>
          </a:xfrm>
          <a:prstGeom prst="rect">
            <a:avLst/>
          </a:prstGeom>
          <a:noFill/>
          <a:ln>
            <a:noFill/>
          </a:ln>
        </p:spPr>
      </p:pic>
      <p:sp>
        <p:nvSpPr>
          <p:cNvPr id="78" name="Google Shape;78;p35"/>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9" name="Google Shape;79;p35"/>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r>
              <a:rPr lang="en-US"/>
              <a:t>8.5.FSC-CLR-Training_Main-Course_Module-4.2_V1-0_EN</a:t>
            </a:r>
            <a:endParaRPr/>
          </a:p>
        </p:txBody>
      </p:sp>
      <p:sp>
        <p:nvSpPr>
          <p:cNvPr id="80" name="Google Shape;80;p35"/>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9pPr>
          </a:lstStyle>
          <a:p>
            <a:pPr marL="0" lvl="0" indent="0" algn="r" rtl="0">
              <a:spcBef>
                <a:spcPts val="0"/>
              </a:spcBef>
              <a:spcAft>
                <a:spcPts val="0"/>
              </a:spcAft>
              <a:buNone/>
            </a:pPr>
            <a:fld id="{00000000-1234-1234-1234-123412341234}" type="slidenum">
              <a:rPr lang="en-US"/>
              <a:t>‹#›</a:t>
            </a:fld>
            <a:endParaRPr/>
          </a:p>
        </p:txBody>
      </p:sp>
      <p:sp>
        <p:nvSpPr>
          <p:cNvPr id="81" name="Google Shape;81;p35"/>
          <p:cNvSpPr/>
          <p:nvPr/>
        </p:nvSpPr>
        <p:spPr>
          <a:xfrm rot="5400000">
            <a:off x="1975738" y="-698758"/>
            <a:ext cx="4767749" cy="8991599"/>
          </a:xfrm>
          <a:prstGeom prst="rect">
            <a:avLst/>
          </a:prstGeom>
          <a:solidFill>
            <a:srgbClr val="171616">
              <a:alpha val="60000"/>
            </a:srgb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82" name="Google Shape;82;p35"/>
          <p:cNvSpPr txBox="1">
            <a:spLocks noGrp="1"/>
          </p:cNvSpPr>
          <p:nvPr>
            <p:ph type="ctrTitle"/>
          </p:nvPr>
        </p:nvSpPr>
        <p:spPr>
          <a:xfrm>
            <a:off x="1228147" y="4152900"/>
            <a:ext cx="7627266" cy="1958738"/>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lt1"/>
              </a:buClr>
              <a:buSzPts val="6000"/>
              <a:buFont typeface="Avenir"/>
              <a:buNone/>
              <a:defRPr sz="6000" b="1" i="0">
                <a:solidFill>
                  <a:schemeClr val="lt1"/>
                </a:solidFill>
                <a:latin typeface="Avenir"/>
                <a:ea typeface="Avenir"/>
                <a:cs typeface="Avenir"/>
                <a:sym typeface="Avenir"/>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cxnSp>
        <p:nvCxnSpPr>
          <p:cNvPr id="83" name="Google Shape;83;p35"/>
          <p:cNvCxnSpPr/>
          <p:nvPr/>
        </p:nvCxnSpPr>
        <p:spPr>
          <a:xfrm rot="10800000">
            <a:off x="650162" y="-127000"/>
            <a:ext cx="0" cy="5993627"/>
          </a:xfrm>
          <a:prstGeom prst="straightConnector1">
            <a:avLst/>
          </a:prstGeom>
          <a:noFill/>
          <a:ln w="57150" cap="flat" cmpd="sng">
            <a:solidFill>
              <a:schemeClr val="accent2"/>
            </a:solidFill>
            <a:prstDash val="solid"/>
            <a:miter lim="800000"/>
            <a:headEnd type="none" w="sm" len="sm"/>
            <a:tailEnd type="none" w="sm" len="sm"/>
          </a:ln>
        </p:spPr>
      </p:cxn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7.xml"/><Relationship Id="rId13" Type="http://schemas.openxmlformats.org/officeDocument/2006/relationships/slideLayout" Target="../slideLayouts/slideLayout32.xml"/><Relationship Id="rId3" Type="http://schemas.openxmlformats.org/officeDocument/2006/relationships/slideLayout" Target="../slideLayouts/slideLayout22.xml"/><Relationship Id="rId7" Type="http://schemas.openxmlformats.org/officeDocument/2006/relationships/slideLayout" Target="../slideLayouts/slideLayout26.xml"/><Relationship Id="rId12" Type="http://schemas.openxmlformats.org/officeDocument/2006/relationships/slideLayout" Target="../slideLayouts/slideLayout31.xml"/><Relationship Id="rId2" Type="http://schemas.openxmlformats.org/officeDocument/2006/relationships/slideLayout" Target="../slideLayouts/slideLayout21.xml"/><Relationship Id="rId1" Type="http://schemas.openxmlformats.org/officeDocument/2006/relationships/slideLayout" Target="../slideLayouts/slideLayout20.xml"/><Relationship Id="rId6" Type="http://schemas.openxmlformats.org/officeDocument/2006/relationships/slideLayout" Target="../slideLayouts/slideLayout25.xml"/><Relationship Id="rId11" Type="http://schemas.openxmlformats.org/officeDocument/2006/relationships/slideLayout" Target="../slideLayouts/slideLayout30.xml"/><Relationship Id="rId5" Type="http://schemas.openxmlformats.org/officeDocument/2006/relationships/slideLayout" Target="../slideLayouts/slideLayout24.xml"/><Relationship Id="rId15" Type="http://schemas.openxmlformats.org/officeDocument/2006/relationships/theme" Target="../theme/theme2.xml"/><Relationship Id="rId10" Type="http://schemas.openxmlformats.org/officeDocument/2006/relationships/slideLayout" Target="../slideLayouts/slideLayout29.xml"/><Relationship Id="rId4" Type="http://schemas.openxmlformats.org/officeDocument/2006/relationships/slideLayout" Target="../slideLayouts/slideLayout23.xml"/><Relationship Id="rId9" Type="http://schemas.openxmlformats.org/officeDocument/2006/relationships/slideLayout" Target="../slideLayouts/slideLayout28.xml"/><Relationship Id="rId14" Type="http://schemas.openxmlformats.org/officeDocument/2006/relationships/slideLayout" Target="../slideLayouts/slideLayout3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24"/>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Avenir"/>
              <a:buNone/>
              <a:defRPr sz="4400" b="1" i="0" u="none" strike="noStrike" cap="none">
                <a:solidFill>
                  <a:schemeClr val="dk1"/>
                </a:solidFill>
                <a:latin typeface="Avenir"/>
                <a:ea typeface="Avenir"/>
                <a:cs typeface="Avenir"/>
                <a:sym typeface="Avenir"/>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11" name="Google Shape;11;p24"/>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Avenir"/>
                <a:ea typeface="Avenir"/>
                <a:cs typeface="Avenir"/>
                <a:sym typeface="Avenir"/>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Avenir"/>
                <a:ea typeface="Avenir"/>
                <a:cs typeface="Avenir"/>
                <a:sym typeface="Avenir"/>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Avenir"/>
                <a:ea typeface="Avenir"/>
                <a:cs typeface="Avenir"/>
                <a:sym typeface="Avenir"/>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venir"/>
                <a:ea typeface="Avenir"/>
                <a:cs typeface="Avenir"/>
                <a:sym typeface="Avenir"/>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venir"/>
                <a:ea typeface="Avenir"/>
                <a:cs typeface="Avenir"/>
                <a:sym typeface="Avenir"/>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2" name="Google Shape;12;p24"/>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rgbClr val="8B8C8C"/>
                </a:solidFill>
                <a:latin typeface="Avenir"/>
                <a:ea typeface="Avenir"/>
                <a:cs typeface="Avenir"/>
                <a:sym typeface="Avenir"/>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13" name="Google Shape;13;p24"/>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marR="0" lvl="0" algn="ctr" rtl="0">
              <a:lnSpc>
                <a:spcPct val="100000"/>
              </a:lnSpc>
              <a:spcBef>
                <a:spcPts val="0"/>
              </a:spcBef>
              <a:spcAft>
                <a:spcPts val="0"/>
              </a:spcAft>
              <a:buClr>
                <a:srgbClr val="000000"/>
              </a:buClr>
              <a:buSzPts val="1400"/>
              <a:buFont typeface="Arial"/>
              <a:buNone/>
              <a:defRPr sz="1200" b="0" i="0" u="none" strike="noStrike" cap="none">
                <a:solidFill>
                  <a:srgbClr val="8B8C8C"/>
                </a:solidFill>
                <a:latin typeface="Avenir"/>
                <a:ea typeface="Avenir"/>
                <a:cs typeface="Avenir"/>
                <a:sym typeface="Avenir"/>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r>
              <a:rPr lang="en-US"/>
              <a:t>8.5.FSC-CLR-Training_Main-Course_Module-4.2_V1-0_EN</a:t>
            </a:r>
            <a:endParaRPr/>
          </a:p>
        </p:txBody>
      </p:sp>
      <p:sp>
        <p:nvSpPr>
          <p:cNvPr id="14" name="Google Shape;14;p24"/>
          <p:cNvSpPr txBox="1">
            <a:spLocks noGrp="1"/>
          </p:cNvSpPr>
          <p:nvPr>
            <p:ph type="sldNum" idx="12"/>
          </p:nvPr>
        </p:nvSpPr>
        <p:spPr>
          <a:xfrm>
            <a:off x="8610600" y="6356350"/>
            <a:ext cx="1563710" cy="365125"/>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9pPr>
          </a:lstStyle>
          <a:p>
            <a:pPr marL="0" lvl="0" indent="0" algn="r" rtl="0">
              <a:spcBef>
                <a:spcPts val="0"/>
              </a:spcBef>
              <a:spcAft>
                <a:spcPts val="0"/>
              </a:spcAft>
              <a:buNone/>
            </a:pPr>
            <a:fld id="{00000000-1234-1234-1234-123412341234}" type="slidenum">
              <a:rPr lang="en-US"/>
              <a:t>‹#›</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Lst>
  <p:hf sldNum="0" hd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37"/>
        <p:cNvGrpSpPr/>
        <p:nvPr/>
      </p:nvGrpSpPr>
      <p:grpSpPr>
        <a:xfrm>
          <a:off x="0" y="0"/>
          <a:ext cx="0" cy="0"/>
          <a:chOff x="0" y="0"/>
          <a:chExt cx="0" cy="0"/>
        </a:xfrm>
      </p:grpSpPr>
      <p:sp>
        <p:nvSpPr>
          <p:cNvPr id="138" name="Google Shape;138;p26"/>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139" name="Google Shape;139;p26"/>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40" name="Google Shape;140;p26"/>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141" name="Google Shape;141;p26"/>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marR="0" lvl="0" algn="ctr"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r>
              <a:rPr lang="en-US"/>
              <a:t>8.5.FSC-CLR-Training_Main-Course_Module-4.2_V1-0_EN</a:t>
            </a:r>
            <a:endParaRPr/>
          </a:p>
        </p:txBody>
      </p:sp>
      <p:sp>
        <p:nvSpPr>
          <p:cNvPr id="142" name="Google Shape;142;p26"/>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1pPr>
            <a:lvl2pPr marL="0" marR="0" lvl="1" indent="0" algn="r" rtl="0">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2pPr>
            <a:lvl3pPr marL="0" marR="0" lvl="2" indent="0" algn="r" rtl="0">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3pPr>
            <a:lvl4pPr marL="0" marR="0" lvl="3" indent="0" algn="r" rtl="0">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4pPr>
            <a:lvl5pPr marL="0" marR="0" lvl="4" indent="0" algn="r" rtl="0">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5pPr>
            <a:lvl6pPr marL="0" marR="0" lvl="5" indent="0" algn="r" rtl="0">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6pPr>
            <a:lvl7pPr marL="0" marR="0" lvl="6" indent="0" algn="r" rtl="0">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7pPr>
            <a:lvl8pPr marL="0" marR="0" lvl="7" indent="0" algn="r" rtl="0">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8pPr>
            <a:lvl9pPr marL="0" marR="0" lvl="8" indent="0" algn="r" rtl="0">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 bg1="lt1" tx1="dk1" bg2="dk2" tx2="lt2" accent1="accent1" accent2="accent2" accent3="accent3" accent4="accent4" accent5="accent5" accent6="accent6" hlink="hlink" folHlink="folHlink"/>
  <p:sldLayoutIdLst>
    <p:sldLayoutId id="2147483669" r:id="rId1"/>
    <p:sldLayoutId id="2147483670" r:id="rId2"/>
    <p:sldLayoutId id="2147483671" r:id="rId3"/>
    <p:sldLayoutId id="2147483672" r:id="rId4"/>
    <p:sldLayoutId id="2147483673" r:id="rId5"/>
    <p:sldLayoutId id="2147483674" r:id="rId6"/>
    <p:sldLayoutId id="2147483675" r:id="rId7"/>
    <p:sldLayoutId id="2147483676" r:id="rId8"/>
    <p:sldLayoutId id="2147483677" r:id="rId9"/>
    <p:sldLayoutId id="2147483678" r:id="rId10"/>
    <p:sldLayoutId id="2147483679" r:id="rId11"/>
    <p:sldLayoutId id="2147483680" r:id="rId12"/>
    <p:sldLayoutId id="2147483681" r:id="rId13"/>
    <p:sldLayoutId id="2147483682" r:id="rId14"/>
  </p:sldLayoutIdLst>
  <p:hf sldNum="0" hd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0.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0.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0.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0.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0.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0.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0.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0.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0.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0.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0.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0.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0.xml"/></Relationships>
</file>

<file path=ppt/slides/_rels/slide22.xml.rels><?xml version="1.0" encoding="UTF-8" standalone="yes"?>
<Relationships xmlns="http://schemas.openxmlformats.org/package/2006/relationships"><Relationship Id="rId3" Type="http://schemas.openxmlformats.org/officeDocument/2006/relationships/hyperlink" Target="https://www.ilo.org/publications/supplier-guidance-preventing-identifying-and-addressing-child-labour" TargetMode="External"/><Relationship Id="rId2" Type="http://schemas.openxmlformats.org/officeDocument/2006/relationships/notesSlide" Target="../notesSlides/notesSlide22.xml"/><Relationship Id="rId1" Type="http://schemas.openxmlformats.org/officeDocument/2006/relationships/slideLayout" Target="../slideLayouts/slideLayout20.xml"/><Relationship Id="rId4" Type="http://schemas.openxmlformats.org/officeDocument/2006/relationships/image" Target="../media/image15.png"/></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0.xml"/></Relationships>
</file>

<file path=ppt/slides/_rels/slide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3.xml"/><Relationship Id="rId1" Type="http://schemas.openxmlformats.org/officeDocument/2006/relationships/slideLayout" Target="../slideLayouts/slideLayout20.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0.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0.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0.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0.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0.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234"/>
        <p:cNvGrpSpPr/>
        <p:nvPr/>
      </p:nvGrpSpPr>
      <p:grpSpPr>
        <a:xfrm>
          <a:off x="0" y="0"/>
          <a:ext cx="0" cy="0"/>
          <a:chOff x="0" y="0"/>
          <a:chExt cx="0" cy="0"/>
        </a:xfrm>
      </p:grpSpPr>
      <p:sp>
        <p:nvSpPr>
          <p:cNvPr id="235" name="Google Shape;235;p1"/>
          <p:cNvSpPr txBox="1">
            <a:spLocks noGrp="1"/>
          </p:cNvSpPr>
          <p:nvPr>
            <p:ph type="ctrTitle" idx="4294967295"/>
          </p:nvPr>
        </p:nvSpPr>
        <p:spPr>
          <a:xfrm>
            <a:off x="426329" y="711200"/>
            <a:ext cx="8993247" cy="2336800"/>
          </a:xfrm>
          <a:prstGeom prst="rect">
            <a:avLst/>
          </a:prstGeom>
          <a:noFill/>
          <a:ln>
            <a:noFill/>
          </a:ln>
        </p:spPr>
        <p:txBody>
          <a:bodyPr spcFirstLastPara="1" wrap="square" lIns="91425" tIns="45700" rIns="91425" bIns="45700" anchor="ctr" anchorCtr="0">
            <a:normAutofit/>
          </a:bodyPr>
          <a:lstStyle/>
          <a:p>
            <a:pPr marL="0" marR="0" lvl="0" indent="0" algn="l" rtl="0">
              <a:lnSpc>
                <a:spcPct val="90000"/>
              </a:lnSpc>
              <a:spcBef>
                <a:spcPts val="0"/>
              </a:spcBef>
              <a:spcAft>
                <a:spcPts val="0"/>
              </a:spcAft>
              <a:buClr>
                <a:schemeClr val="dk1"/>
              </a:buClr>
              <a:buSzPts val="4400"/>
              <a:buFont typeface="Avenir"/>
              <a:buNone/>
            </a:pPr>
            <a:r>
              <a:rPr lang="en-US" sz="4400" b="1" i="0" u="none" strike="noStrike" cap="none">
                <a:solidFill>
                  <a:schemeClr val="dk1"/>
                </a:solidFill>
                <a:latin typeface="Arial"/>
                <a:ea typeface="Arial"/>
                <a:cs typeface="Arial"/>
                <a:sym typeface="Arial"/>
              </a:rPr>
              <a:t>Auditor Training on FSC</a:t>
            </a:r>
            <a:r>
              <a:rPr lang="en-US" sz="4400" b="1" i="0" u="none" strike="noStrike" cap="none" baseline="30000">
                <a:solidFill>
                  <a:schemeClr val="dk1"/>
                </a:solidFill>
                <a:latin typeface="Arial"/>
                <a:ea typeface="Arial"/>
                <a:cs typeface="Arial"/>
                <a:sym typeface="Arial"/>
              </a:rPr>
              <a:t>(R)</a:t>
            </a:r>
            <a:r>
              <a:rPr lang="en-US" sz="4400" b="1" i="0" u="none" strike="noStrike" cap="none">
                <a:solidFill>
                  <a:schemeClr val="dk1"/>
                </a:solidFill>
                <a:latin typeface="Arial"/>
                <a:ea typeface="Arial"/>
                <a:cs typeface="Arial"/>
                <a:sym typeface="Arial"/>
              </a:rPr>
              <a:t> CoC Core Labor Requirements (CLR)</a:t>
            </a:r>
            <a:endParaRPr/>
          </a:p>
        </p:txBody>
      </p:sp>
      <p:sp>
        <p:nvSpPr>
          <p:cNvPr id="236" name="Google Shape;236;p1"/>
          <p:cNvSpPr txBox="1">
            <a:spLocks noGrp="1"/>
          </p:cNvSpPr>
          <p:nvPr>
            <p:ph type="body" idx="4294967295"/>
          </p:nvPr>
        </p:nvSpPr>
        <p:spPr>
          <a:xfrm>
            <a:off x="296011" y="4163859"/>
            <a:ext cx="8085666" cy="1265238"/>
          </a:xfrm>
          <a:prstGeom prst="rect">
            <a:avLst/>
          </a:prstGeom>
          <a:noFill/>
          <a:ln>
            <a:noFill/>
          </a:ln>
        </p:spPr>
        <p:txBody>
          <a:bodyPr spcFirstLastPara="1" wrap="square" lIns="91425" tIns="45700" rIns="91425" bIns="45700" anchor="t" anchorCtr="0">
            <a:normAutofit/>
          </a:bodyPr>
          <a:lstStyle/>
          <a:p>
            <a:pPr marL="177800" lvl="0" indent="0" algn="l" rtl="0">
              <a:lnSpc>
                <a:spcPct val="90000"/>
              </a:lnSpc>
              <a:spcBef>
                <a:spcPts val="1000"/>
              </a:spcBef>
              <a:spcAft>
                <a:spcPts val="0"/>
              </a:spcAft>
              <a:buSzPts val="2800"/>
              <a:buNone/>
            </a:pPr>
            <a:r>
              <a:rPr lang="en-US"/>
              <a:t>FSC Best Practice Guidance for the Evaluation of Certification Requirements</a:t>
            </a:r>
            <a:endParaRPr/>
          </a:p>
        </p:txBody>
      </p:sp>
      <p:sp>
        <p:nvSpPr>
          <p:cNvPr id="237" name="Google Shape;237;p1"/>
          <p:cNvSpPr txBox="1">
            <a:spLocks noGrp="1"/>
          </p:cNvSpPr>
          <p:nvPr>
            <p:ph type="body" idx="4294967295"/>
          </p:nvPr>
        </p:nvSpPr>
        <p:spPr>
          <a:xfrm>
            <a:off x="423333" y="3315833"/>
            <a:ext cx="4995863" cy="848026"/>
          </a:xfrm>
          <a:prstGeom prst="rect">
            <a:avLst/>
          </a:prstGeom>
          <a:noFill/>
          <a:ln>
            <a:noFill/>
          </a:ln>
        </p:spPr>
        <p:txBody>
          <a:bodyPr spcFirstLastPara="1" wrap="square" lIns="91425" tIns="45700" rIns="91425" bIns="45700" anchor="t" anchorCtr="0">
            <a:noAutofit/>
          </a:bodyPr>
          <a:lstStyle/>
          <a:p>
            <a:pPr marL="50800" lvl="0" indent="0" algn="l" rtl="0">
              <a:lnSpc>
                <a:spcPct val="90000"/>
              </a:lnSpc>
              <a:spcBef>
                <a:spcPts val="1000"/>
              </a:spcBef>
              <a:spcAft>
                <a:spcPts val="0"/>
              </a:spcAft>
              <a:buSzPts val="2800"/>
              <a:buNone/>
            </a:pPr>
            <a:r>
              <a:rPr lang="en-US"/>
              <a:t>MODULE 4.2</a:t>
            </a:r>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304"/>
        <p:cNvGrpSpPr/>
        <p:nvPr/>
      </p:nvGrpSpPr>
      <p:grpSpPr>
        <a:xfrm>
          <a:off x="0" y="0"/>
          <a:ext cx="0" cy="0"/>
          <a:chOff x="0" y="0"/>
          <a:chExt cx="0" cy="0"/>
        </a:xfrm>
      </p:grpSpPr>
      <p:sp>
        <p:nvSpPr>
          <p:cNvPr id="306" name="Google Shape;306;p10"/>
          <p:cNvSpPr txBox="1">
            <a:spLocks noGrp="1"/>
          </p:cNvSpPr>
          <p:nvPr>
            <p:ph type="ctrTitle" idx="4294967295"/>
          </p:nvPr>
        </p:nvSpPr>
        <p:spPr>
          <a:xfrm>
            <a:off x="538204" y="1527857"/>
            <a:ext cx="11115591" cy="5509731"/>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4400"/>
              <a:buFont typeface="Calibri"/>
              <a:buNone/>
            </a:pPr>
            <a:r>
              <a:rPr lang="en-US" sz="2000" b="0" i="0" u="none" strike="noStrike" cap="none">
                <a:solidFill>
                  <a:srgbClr val="000000"/>
                </a:solidFill>
                <a:latin typeface="Arial"/>
                <a:ea typeface="Arial"/>
                <a:cs typeface="Arial"/>
                <a:sym typeface="Arial"/>
              </a:rPr>
              <a:t>The auditor did not identify that this decision has deprived the rights for a “young person” to do light work, which is allowed by Malaysian law (Act 350 Children and Young Persons (Employment) Act 1966). “Young person” means any person who, not being a child, has not completed his sixteenth year of age..</a:t>
            </a:r>
            <a:br>
              <a:rPr lang="en-US" sz="2000" b="0" i="0" u="none" strike="noStrike" cap="none">
                <a:solidFill>
                  <a:srgbClr val="000000"/>
                </a:solidFill>
                <a:latin typeface="Arial"/>
                <a:ea typeface="Arial"/>
                <a:cs typeface="Arial"/>
                <a:sym typeface="Arial"/>
              </a:rPr>
            </a:br>
            <a:br>
              <a:rPr lang="en-US" sz="2000" b="0" i="0" u="none" strike="noStrike" cap="none">
                <a:solidFill>
                  <a:srgbClr val="000000"/>
                </a:solidFill>
                <a:latin typeface="Arial"/>
                <a:ea typeface="Arial"/>
                <a:cs typeface="Arial"/>
                <a:sym typeface="Arial"/>
              </a:rPr>
            </a:br>
            <a:r>
              <a:rPr lang="en-US" sz="2000" b="0" i="0" u="none" strike="noStrike" cap="none">
                <a:solidFill>
                  <a:srgbClr val="000000"/>
                </a:solidFill>
                <a:latin typeface="Arial"/>
                <a:ea typeface="Arial"/>
                <a:cs typeface="Arial"/>
                <a:sym typeface="Arial"/>
              </a:rPr>
              <a:t>The CH categorically ruling out any employment of young person, is a discriminatory policy. </a:t>
            </a:r>
            <a:br>
              <a:rPr lang="en-US" sz="2000" b="0" i="0" u="none" strike="noStrike" cap="none">
                <a:solidFill>
                  <a:srgbClr val="000000"/>
                </a:solidFill>
                <a:latin typeface="Arial"/>
                <a:ea typeface="Arial"/>
                <a:cs typeface="Arial"/>
                <a:sym typeface="Arial"/>
              </a:rPr>
            </a:br>
            <a:r>
              <a:rPr lang="en-US" sz="2000" b="0" i="0" u="none" strike="noStrike" cap="none">
                <a:solidFill>
                  <a:srgbClr val="000000"/>
                </a:solidFill>
                <a:latin typeface="Arial"/>
                <a:ea typeface="Arial"/>
                <a:cs typeface="Arial"/>
                <a:sym typeface="Arial"/>
              </a:rPr>
              <a:t>This is </a:t>
            </a:r>
            <a:r>
              <a:rPr lang="en-US" sz="2000" b="0" i="0" u="sng" strike="noStrike" cap="none">
                <a:solidFill>
                  <a:srgbClr val="000000"/>
                </a:solidFill>
                <a:latin typeface="Arial"/>
                <a:ea typeface="Arial"/>
                <a:cs typeface="Arial"/>
                <a:sym typeface="Arial"/>
              </a:rPr>
              <a:t>not really a Child labour issue as such, but more of a discrimination issue.</a:t>
            </a:r>
            <a:r>
              <a:rPr lang="en-US" sz="2000" b="0" i="0" u="none" strike="noStrike" cap="none">
                <a:solidFill>
                  <a:srgbClr val="000000"/>
                </a:solidFill>
                <a:latin typeface="Arial"/>
                <a:ea typeface="Arial"/>
                <a:cs typeface="Arial"/>
                <a:sym typeface="Arial"/>
              </a:rPr>
              <a:t> However, it falls under company policy for child labour. And thus, NC against the policy (Policy contradicts or not in line with local laws or FSC requirements), as there is no evidence of child labor as such (you haven’t seen any person below the minimum age)</a:t>
            </a:r>
            <a:br>
              <a:rPr lang="en-US" sz="2000" b="0" i="0" u="none" strike="noStrike" cap="none">
                <a:solidFill>
                  <a:srgbClr val="000000"/>
                </a:solidFill>
                <a:latin typeface="Arial"/>
                <a:ea typeface="Arial"/>
                <a:cs typeface="Arial"/>
                <a:sym typeface="Arial"/>
              </a:rPr>
            </a:br>
            <a:br>
              <a:rPr lang="en-US" sz="2000" b="0" i="0" u="none" strike="noStrike" cap="none">
                <a:solidFill>
                  <a:srgbClr val="000000"/>
                </a:solidFill>
                <a:latin typeface="Arial"/>
                <a:ea typeface="Arial"/>
                <a:cs typeface="Arial"/>
                <a:sym typeface="Arial"/>
              </a:rPr>
            </a:br>
            <a:r>
              <a:rPr lang="en-US" sz="2000" b="0" i="0" u="none" strike="noStrike" cap="none">
                <a:solidFill>
                  <a:srgbClr val="000000"/>
                </a:solidFill>
                <a:latin typeface="Arial"/>
                <a:ea typeface="Arial"/>
                <a:cs typeface="Arial"/>
                <a:sym typeface="Arial"/>
              </a:rPr>
              <a:t>NC Requirement: FSC-STD-40-004: Clause 1.5 (Policy statement)</a:t>
            </a:r>
            <a:br>
              <a:rPr lang="en-US" sz="2000" b="0" i="0" u="none" strike="noStrike" cap="none">
                <a:solidFill>
                  <a:srgbClr val="000000"/>
                </a:solidFill>
                <a:latin typeface="Arial"/>
                <a:ea typeface="Arial"/>
                <a:cs typeface="Arial"/>
                <a:sym typeface="Arial"/>
              </a:rPr>
            </a:br>
            <a:r>
              <a:rPr lang="en-US" sz="2000" b="0" i="0" u="none" strike="noStrike" cap="none">
                <a:solidFill>
                  <a:srgbClr val="000000"/>
                </a:solidFill>
                <a:latin typeface="Arial"/>
                <a:ea typeface="Arial"/>
                <a:cs typeface="Arial"/>
                <a:sym typeface="Arial"/>
              </a:rPr>
              <a:t>Refer also to Clause 7.2.3 : No person under the age of 18 is employed in hazardous or heavy work except for the purpose of training within approved national laws and regulations.</a:t>
            </a:r>
            <a:endParaRPr/>
          </a:p>
        </p:txBody>
      </p:sp>
      <p:sp>
        <p:nvSpPr>
          <p:cNvPr id="307" name="Google Shape;307;p10"/>
          <p:cNvSpPr txBox="1"/>
          <p:nvPr/>
        </p:nvSpPr>
        <p:spPr>
          <a:xfrm>
            <a:off x="538204" y="811617"/>
            <a:ext cx="2108200" cy="52322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chemeClr val="dk1"/>
              </a:buClr>
              <a:buSzPts val="2800"/>
              <a:buFont typeface="Arial"/>
              <a:buNone/>
            </a:pPr>
            <a:r>
              <a:rPr lang="en-US" sz="2800" b="1" i="0" u="none" strike="noStrike" cap="none">
                <a:solidFill>
                  <a:schemeClr val="dk1"/>
                </a:solidFill>
                <a:latin typeface="Arial"/>
                <a:ea typeface="Arial"/>
                <a:cs typeface="Arial"/>
                <a:sym typeface="Arial"/>
              </a:rPr>
              <a:t>ANSWER</a:t>
            </a:r>
            <a:endParaRPr/>
          </a:p>
        </p:txBody>
      </p:sp>
      <p:sp>
        <p:nvSpPr>
          <p:cNvPr id="2" name="Footer Placeholder 1">
            <a:extLst>
              <a:ext uri="{FF2B5EF4-FFF2-40B4-BE49-F238E27FC236}">
                <a16:creationId xmlns:a16="http://schemas.microsoft.com/office/drawing/2014/main" id="{86883D1C-C24E-5C92-BF02-317077ACE909}"/>
              </a:ext>
            </a:extLst>
          </p:cNvPr>
          <p:cNvSpPr>
            <a:spLocks noGrp="1"/>
          </p:cNvSpPr>
          <p:nvPr>
            <p:ph type="ftr" idx="11"/>
          </p:nvPr>
        </p:nvSpPr>
        <p:spPr/>
        <p:txBody>
          <a:bodyPr/>
          <a:lstStyle/>
          <a:p>
            <a:r>
              <a:rPr lang="en-US"/>
              <a:t>8.5.FSC-CLR-Training_Main-Course_Module-4.2_V1-0_EN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312"/>
        <p:cNvGrpSpPr/>
        <p:nvPr/>
      </p:nvGrpSpPr>
      <p:grpSpPr>
        <a:xfrm>
          <a:off x="0" y="0"/>
          <a:ext cx="0" cy="0"/>
          <a:chOff x="0" y="0"/>
          <a:chExt cx="0" cy="0"/>
        </a:xfrm>
      </p:grpSpPr>
      <p:graphicFrame>
        <p:nvGraphicFramePr>
          <p:cNvPr id="313" name="Google Shape;313;p11"/>
          <p:cNvGraphicFramePr/>
          <p:nvPr/>
        </p:nvGraphicFramePr>
        <p:xfrm>
          <a:off x="526068" y="1029926"/>
          <a:ext cx="7655900" cy="5691107"/>
        </p:xfrm>
        <a:graphic>
          <a:graphicData uri="http://schemas.openxmlformats.org/drawingml/2006/table">
            <a:tbl>
              <a:tblPr firstRow="1" firstCol="1" bandRow="1">
                <a:noFill/>
                <a:tableStyleId>{3D421212-D7E5-4C7A-BCA7-9ED79D758ADF}</a:tableStyleId>
              </a:tblPr>
              <a:tblGrid>
                <a:gridCol w="2377575">
                  <a:extLst>
                    <a:ext uri="{9D8B030D-6E8A-4147-A177-3AD203B41FA5}">
                      <a16:colId xmlns:a16="http://schemas.microsoft.com/office/drawing/2014/main" val="20000"/>
                    </a:ext>
                  </a:extLst>
                </a:gridCol>
                <a:gridCol w="2086100">
                  <a:extLst>
                    <a:ext uri="{9D8B030D-6E8A-4147-A177-3AD203B41FA5}">
                      <a16:colId xmlns:a16="http://schemas.microsoft.com/office/drawing/2014/main" val="20001"/>
                    </a:ext>
                  </a:extLst>
                </a:gridCol>
                <a:gridCol w="3192225">
                  <a:extLst>
                    <a:ext uri="{9D8B030D-6E8A-4147-A177-3AD203B41FA5}">
                      <a16:colId xmlns:a16="http://schemas.microsoft.com/office/drawing/2014/main" val="20002"/>
                    </a:ext>
                  </a:extLst>
                </a:gridCol>
              </a:tblGrid>
              <a:tr h="438300">
                <a:tc rowSpan="6">
                  <a:txBody>
                    <a:bodyPr/>
                    <a:lstStyle/>
                    <a:p>
                      <a:pPr marL="0" marR="0" lvl="0" indent="0" algn="l" rtl="0">
                        <a:lnSpc>
                          <a:spcPct val="107000"/>
                        </a:lnSpc>
                        <a:spcBef>
                          <a:spcPts val="0"/>
                        </a:spcBef>
                        <a:spcAft>
                          <a:spcPts val="0"/>
                        </a:spcAft>
                        <a:buNone/>
                      </a:pPr>
                      <a:r>
                        <a:rPr lang="en-US" sz="2000" b="1" u="none" strike="noStrike" cap="none"/>
                        <a:t>Forced or Compulsory Labour (FCL)</a:t>
                      </a:r>
                      <a:endParaRPr/>
                    </a:p>
                    <a:p>
                      <a:pPr marL="0" marR="0" lvl="0" indent="0" algn="l" rtl="0">
                        <a:lnSpc>
                          <a:spcPct val="107000"/>
                        </a:lnSpc>
                        <a:spcBef>
                          <a:spcPts val="0"/>
                        </a:spcBef>
                        <a:spcAft>
                          <a:spcPts val="0"/>
                        </a:spcAft>
                        <a:buNone/>
                      </a:pPr>
                      <a:endParaRPr sz="2000" b="1" u="none" strike="noStrike" cap="none"/>
                    </a:p>
                    <a:p>
                      <a:pPr marL="0" marR="0" lvl="0" indent="0" algn="l" rtl="0">
                        <a:lnSpc>
                          <a:spcPct val="107000"/>
                        </a:lnSpc>
                        <a:spcBef>
                          <a:spcPts val="0"/>
                        </a:spcBef>
                        <a:spcAft>
                          <a:spcPts val="0"/>
                        </a:spcAft>
                        <a:buNone/>
                      </a:pPr>
                      <a:r>
                        <a:rPr lang="en-US" sz="2000" b="1" u="none" strike="noStrike" cap="none"/>
                        <a:t>ILO C029 and C105</a:t>
                      </a:r>
                      <a:endParaRPr/>
                    </a:p>
                    <a:p>
                      <a:pPr marL="0" marR="0" lvl="0" indent="0" algn="l" rtl="0">
                        <a:lnSpc>
                          <a:spcPct val="107000"/>
                        </a:lnSpc>
                        <a:spcBef>
                          <a:spcPts val="0"/>
                        </a:spcBef>
                        <a:spcAft>
                          <a:spcPts val="0"/>
                        </a:spcAft>
                        <a:buNone/>
                      </a:pPr>
                      <a:endParaRPr sz="2000" b="1" u="none" strike="noStrike" cap="none"/>
                    </a:p>
                    <a:p>
                      <a:pPr marL="0" marR="0" lvl="0" indent="0" algn="l" rtl="0">
                        <a:lnSpc>
                          <a:spcPct val="107000"/>
                        </a:lnSpc>
                        <a:spcBef>
                          <a:spcPts val="0"/>
                        </a:spcBef>
                        <a:spcAft>
                          <a:spcPts val="0"/>
                        </a:spcAft>
                        <a:buClr>
                          <a:srgbClr val="000000"/>
                        </a:buClr>
                        <a:buSzPts val="2000"/>
                        <a:buFont typeface="Arial"/>
                        <a:buNone/>
                      </a:pPr>
                      <a:r>
                        <a:rPr lang="en-US" sz="2000" b="1" u="none" strike="noStrike" cap="none"/>
                        <a:t>FSC-STD- 40-004 V3-1, Clause 7.3</a:t>
                      </a:r>
                      <a:endParaRPr sz="2000" b="1" i="1" u="none" strike="noStrike" cap="none">
                        <a:latin typeface="Avenir"/>
                        <a:ea typeface="Avenir"/>
                        <a:cs typeface="Avenir"/>
                        <a:sym typeface="Avenir"/>
                      </a:endParaRPr>
                    </a:p>
                  </a:txBody>
                  <a:tcPr marL="68575" marR="68575" marT="0" marB="0" anchor="ctr"/>
                </a:tc>
                <a:tc>
                  <a:txBody>
                    <a:bodyPr/>
                    <a:lstStyle/>
                    <a:p>
                      <a:pPr marL="0" marR="0" lvl="0" indent="0" algn="l" rtl="0">
                        <a:lnSpc>
                          <a:spcPct val="107000"/>
                        </a:lnSpc>
                        <a:spcBef>
                          <a:spcPts val="0"/>
                        </a:spcBef>
                        <a:spcAft>
                          <a:spcPts val="0"/>
                        </a:spcAft>
                        <a:buNone/>
                      </a:pPr>
                      <a:r>
                        <a:rPr lang="en-US" sz="1800" b="1" u="none" strike="noStrike" cap="none"/>
                        <a:t>Key Topics</a:t>
                      </a:r>
                      <a:endParaRPr sz="1800" b="1" u="none" strike="noStrike" cap="none">
                        <a:latin typeface="Calibri"/>
                        <a:ea typeface="Calibri"/>
                        <a:cs typeface="Calibri"/>
                        <a:sym typeface="Calibri"/>
                      </a:endParaRPr>
                    </a:p>
                  </a:txBody>
                  <a:tcPr marL="68575" marR="68575" marT="0" marB="0"/>
                </a:tc>
                <a:tc>
                  <a:txBody>
                    <a:bodyPr/>
                    <a:lstStyle/>
                    <a:p>
                      <a:pPr marL="0" marR="0" lvl="0" indent="0" algn="l" rtl="0">
                        <a:lnSpc>
                          <a:spcPct val="107000"/>
                        </a:lnSpc>
                        <a:spcBef>
                          <a:spcPts val="0"/>
                        </a:spcBef>
                        <a:spcAft>
                          <a:spcPts val="0"/>
                        </a:spcAft>
                        <a:buNone/>
                      </a:pPr>
                      <a:r>
                        <a:rPr lang="en-US" sz="1800" b="1" u="none" strike="noStrike" cap="none"/>
                        <a:t>Intent / Conformance</a:t>
                      </a:r>
                      <a:endParaRPr sz="1800" b="1" u="none" strike="noStrike" cap="none">
                        <a:latin typeface="Calibri"/>
                        <a:ea typeface="Calibri"/>
                        <a:cs typeface="Calibri"/>
                        <a:sym typeface="Calibri"/>
                      </a:endParaRPr>
                    </a:p>
                  </a:txBody>
                  <a:tcPr marL="68575" marR="68575" marT="0" marB="0"/>
                </a:tc>
                <a:extLst>
                  <a:ext uri="{0D108BD9-81ED-4DB2-BD59-A6C34878D82A}">
                    <a16:rowId xmlns:a16="http://schemas.microsoft.com/office/drawing/2014/main" val="10000"/>
                  </a:ext>
                </a:extLst>
              </a:tr>
              <a:tr h="760125">
                <a:tc vMerge="1">
                  <a:txBody>
                    <a:bodyPr/>
                    <a:lstStyle/>
                    <a:p>
                      <a:endParaRPr lang="en-DE"/>
                    </a:p>
                  </a:txBody>
                  <a:tcPr/>
                </a:tc>
                <a:tc>
                  <a:txBody>
                    <a:bodyPr/>
                    <a:lstStyle/>
                    <a:p>
                      <a:pPr marL="0" marR="0" lvl="0" indent="0" algn="l" rtl="0">
                        <a:lnSpc>
                          <a:spcPct val="107000"/>
                        </a:lnSpc>
                        <a:spcBef>
                          <a:spcPts val="0"/>
                        </a:spcBef>
                        <a:spcAft>
                          <a:spcPts val="0"/>
                        </a:spcAft>
                        <a:buNone/>
                      </a:pPr>
                      <a:r>
                        <a:rPr lang="en-US" sz="1800" u="none" strike="noStrike" cap="none"/>
                        <a:t>Overtime</a:t>
                      </a:r>
                      <a:endParaRPr sz="1800" u="none" strike="noStrike" cap="none">
                        <a:latin typeface="Avenir"/>
                        <a:ea typeface="Avenir"/>
                        <a:cs typeface="Avenir"/>
                        <a:sym typeface="Avenir"/>
                      </a:endParaRPr>
                    </a:p>
                  </a:txBody>
                  <a:tcPr marL="68575" marR="68575" marT="0" marB="0" anchor="ctr"/>
                </a:tc>
                <a:tc>
                  <a:txBody>
                    <a:bodyPr/>
                    <a:lstStyle/>
                    <a:p>
                      <a:pPr marL="0" marR="0" lvl="0" indent="0" algn="l" rtl="0">
                        <a:lnSpc>
                          <a:spcPct val="107000"/>
                        </a:lnSpc>
                        <a:spcBef>
                          <a:spcPts val="0"/>
                        </a:spcBef>
                        <a:spcAft>
                          <a:spcPts val="0"/>
                        </a:spcAft>
                        <a:buNone/>
                      </a:pPr>
                      <a:r>
                        <a:rPr lang="en-US" sz="1800" u="none" strike="noStrike" cap="none"/>
                        <a:t>Overtime is voluntary and compensated. </a:t>
                      </a:r>
                      <a:endParaRPr sz="1800" u="none" strike="noStrike" cap="none">
                        <a:latin typeface="Avenir"/>
                        <a:ea typeface="Avenir"/>
                        <a:cs typeface="Avenir"/>
                        <a:sym typeface="Avenir"/>
                      </a:endParaRPr>
                    </a:p>
                  </a:txBody>
                  <a:tcPr marL="68575" marR="68575" marT="0" marB="0" anchor="ctr"/>
                </a:tc>
                <a:extLst>
                  <a:ext uri="{0D108BD9-81ED-4DB2-BD59-A6C34878D82A}">
                    <a16:rowId xmlns:a16="http://schemas.microsoft.com/office/drawing/2014/main" val="10001"/>
                  </a:ext>
                </a:extLst>
              </a:tr>
              <a:tr h="820850">
                <a:tc vMerge="1">
                  <a:txBody>
                    <a:bodyPr/>
                    <a:lstStyle/>
                    <a:p>
                      <a:endParaRPr lang="en-DE"/>
                    </a:p>
                  </a:txBody>
                  <a:tcPr/>
                </a:tc>
                <a:tc>
                  <a:txBody>
                    <a:bodyPr/>
                    <a:lstStyle/>
                    <a:p>
                      <a:pPr marL="0" marR="0" lvl="0" indent="0" algn="l" rtl="0">
                        <a:lnSpc>
                          <a:spcPct val="107000"/>
                        </a:lnSpc>
                        <a:spcBef>
                          <a:spcPts val="0"/>
                        </a:spcBef>
                        <a:spcAft>
                          <a:spcPts val="0"/>
                        </a:spcAft>
                        <a:buNone/>
                      </a:pPr>
                      <a:r>
                        <a:rPr lang="en-US" sz="1800" u="none" strike="noStrike" cap="none"/>
                        <a:t>Debts and credit facilities to Workers</a:t>
                      </a:r>
                      <a:endParaRPr sz="1800" u="none" strike="noStrike" cap="none">
                        <a:latin typeface="Avenir"/>
                        <a:ea typeface="Avenir"/>
                        <a:cs typeface="Avenir"/>
                        <a:sym typeface="Avenir"/>
                      </a:endParaRPr>
                    </a:p>
                  </a:txBody>
                  <a:tcPr marL="68575" marR="68575" marT="0" marB="0" anchor="ctr"/>
                </a:tc>
                <a:tc>
                  <a:txBody>
                    <a:bodyPr/>
                    <a:lstStyle/>
                    <a:p>
                      <a:pPr marL="0" marR="0" lvl="0" indent="0" algn="l" rtl="0">
                        <a:lnSpc>
                          <a:spcPct val="107000"/>
                        </a:lnSpc>
                        <a:spcBef>
                          <a:spcPts val="0"/>
                        </a:spcBef>
                        <a:spcAft>
                          <a:spcPts val="0"/>
                        </a:spcAft>
                        <a:buNone/>
                      </a:pPr>
                      <a:r>
                        <a:rPr lang="en-US" sz="1800" u="none" strike="noStrike" cap="none"/>
                        <a:t>Avoid debt bondage (giving loans that are above worker’s wages). </a:t>
                      </a:r>
                      <a:endParaRPr sz="1800" u="none" strike="noStrike" cap="none">
                        <a:latin typeface="Avenir"/>
                        <a:ea typeface="Avenir"/>
                        <a:cs typeface="Avenir"/>
                        <a:sym typeface="Avenir"/>
                      </a:endParaRPr>
                    </a:p>
                  </a:txBody>
                  <a:tcPr marL="68575" marR="68575" marT="0" marB="0" anchor="ctr"/>
                </a:tc>
                <a:extLst>
                  <a:ext uri="{0D108BD9-81ED-4DB2-BD59-A6C34878D82A}">
                    <a16:rowId xmlns:a16="http://schemas.microsoft.com/office/drawing/2014/main" val="10002"/>
                  </a:ext>
                </a:extLst>
              </a:tr>
              <a:tr h="820850">
                <a:tc vMerge="1">
                  <a:txBody>
                    <a:bodyPr/>
                    <a:lstStyle/>
                    <a:p>
                      <a:endParaRPr lang="en-DE"/>
                    </a:p>
                  </a:txBody>
                  <a:tcPr/>
                </a:tc>
                <a:tc>
                  <a:txBody>
                    <a:bodyPr/>
                    <a:lstStyle/>
                    <a:p>
                      <a:pPr marL="0" marR="0" lvl="0" indent="0" algn="l" rtl="0">
                        <a:lnSpc>
                          <a:spcPct val="107000"/>
                        </a:lnSpc>
                        <a:spcBef>
                          <a:spcPts val="0"/>
                        </a:spcBef>
                        <a:spcAft>
                          <a:spcPts val="0"/>
                        </a:spcAft>
                        <a:buNone/>
                      </a:pPr>
                      <a:r>
                        <a:rPr lang="en-US" sz="1800" u="none" strike="noStrike" cap="none"/>
                        <a:t>Prison Labour</a:t>
                      </a:r>
                      <a:endParaRPr sz="1800" u="none" strike="noStrike" cap="none">
                        <a:latin typeface="Avenir"/>
                        <a:ea typeface="Avenir"/>
                        <a:cs typeface="Avenir"/>
                        <a:sym typeface="Avenir"/>
                      </a:endParaRPr>
                    </a:p>
                  </a:txBody>
                  <a:tcPr marL="68575" marR="68575" marT="0" marB="0" anchor="ctr"/>
                </a:tc>
                <a:tc>
                  <a:txBody>
                    <a:bodyPr/>
                    <a:lstStyle/>
                    <a:p>
                      <a:pPr marL="0" marR="0" lvl="0" indent="0" algn="l" rtl="0">
                        <a:lnSpc>
                          <a:spcPct val="107000"/>
                        </a:lnSpc>
                        <a:spcBef>
                          <a:spcPts val="0"/>
                        </a:spcBef>
                        <a:spcAft>
                          <a:spcPts val="0"/>
                        </a:spcAft>
                        <a:buNone/>
                      </a:pPr>
                      <a:r>
                        <a:rPr lang="en-US" sz="1800" u="none" strike="noStrike" cap="none"/>
                        <a:t>Shall be within legal frameworks and CLRs still to be respected</a:t>
                      </a:r>
                      <a:endParaRPr sz="1800" u="none" strike="noStrike" cap="none">
                        <a:latin typeface="Avenir"/>
                        <a:ea typeface="Avenir"/>
                        <a:cs typeface="Avenir"/>
                        <a:sym typeface="Avenir"/>
                      </a:endParaRPr>
                    </a:p>
                  </a:txBody>
                  <a:tcPr marL="68575" marR="68575" marT="0" marB="0" anchor="ctr"/>
                </a:tc>
                <a:extLst>
                  <a:ext uri="{0D108BD9-81ED-4DB2-BD59-A6C34878D82A}">
                    <a16:rowId xmlns:a16="http://schemas.microsoft.com/office/drawing/2014/main" val="10003"/>
                  </a:ext>
                </a:extLst>
              </a:tr>
              <a:tr h="1377425">
                <a:tc vMerge="1">
                  <a:txBody>
                    <a:bodyPr/>
                    <a:lstStyle/>
                    <a:p>
                      <a:endParaRPr lang="en-DE"/>
                    </a:p>
                  </a:txBody>
                  <a:tcPr/>
                </a:tc>
                <a:tc>
                  <a:txBody>
                    <a:bodyPr/>
                    <a:lstStyle/>
                    <a:p>
                      <a:pPr marL="0" marR="0" lvl="0" indent="0" algn="l" rtl="0">
                        <a:lnSpc>
                          <a:spcPct val="107000"/>
                        </a:lnSpc>
                        <a:spcBef>
                          <a:spcPts val="0"/>
                        </a:spcBef>
                        <a:spcAft>
                          <a:spcPts val="0"/>
                        </a:spcAft>
                        <a:buNone/>
                      </a:pPr>
                      <a:r>
                        <a:rPr lang="en-US" sz="1800" u="none" strike="noStrike" cap="none"/>
                        <a:t>Contracts contents</a:t>
                      </a:r>
                      <a:endParaRPr sz="1800" u="none" strike="noStrike" cap="none">
                        <a:latin typeface="Avenir"/>
                        <a:ea typeface="Avenir"/>
                        <a:cs typeface="Avenir"/>
                        <a:sym typeface="Avenir"/>
                      </a:endParaRPr>
                    </a:p>
                  </a:txBody>
                  <a:tcPr marL="68575" marR="68575" marT="0" marB="0" anchor="ctr"/>
                </a:tc>
                <a:tc>
                  <a:txBody>
                    <a:bodyPr/>
                    <a:lstStyle/>
                    <a:p>
                      <a:pPr marL="0" marR="0" lvl="0" indent="0" algn="l" rtl="0">
                        <a:lnSpc>
                          <a:spcPct val="107000"/>
                        </a:lnSpc>
                        <a:spcBef>
                          <a:spcPts val="0"/>
                        </a:spcBef>
                        <a:spcAft>
                          <a:spcPts val="0"/>
                        </a:spcAft>
                        <a:buNone/>
                      </a:pPr>
                      <a:r>
                        <a:rPr lang="en-US" sz="1800" u="none" strike="noStrike" cap="none"/>
                        <a:t>FCL is sometimes coming from contractual clauses (e.g. clauses include requirements that mean the work is not fully voluntary)</a:t>
                      </a:r>
                      <a:endParaRPr sz="1800" u="none" strike="noStrike" cap="none">
                        <a:latin typeface="Avenir"/>
                        <a:ea typeface="Avenir"/>
                        <a:cs typeface="Avenir"/>
                        <a:sym typeface="Avenir"/>
                      </a:endParaRPr>
                    </a:p>
                  </a:txBody>
                  <a:tcPr marL="68575" marR="68575" marT="0" marB="0" anchor="ctr"/>
                </a:tc>
                <a:extLst>
                  <a:ext uri="{0D108BD9-81ED-4DB2-BD59-A6C34878D82A}">
                    <a16:rowId xmlns:a16="http://schemas.microsoft.com/office/drawing/2014/main" val="10004"/>
                  </a:ext>
                </a:extLst>
              </a:tr>
              <a:tr h="1308600">
                <a:tc vMerge="1">
                  <a:txBody>
                    <a:bodyPr/>
                    <a:lstStyle/>
                    <a:p>
                      <a:endParaRPr lang="en-DE"/>
                    </a:p>
                  </a:txBody>
                  <a:tcPr/>
                </a:tc>
                <a:tc>
                  <a:txBody>
                    <a:bodyPr/>
                    <a:lstStyle/>
                    <a:p>
                      <a:pPr marL="0" marR="0" lvl="0" indent="0" algn="l" rtl="0">
                        <a:lnSpc>
                          <a:spcPct val="107000"/>
                        </a:lnSpc>
                        <a:spcBef>
                          <a:spcPts val="0"/>
                        </a:spcBef>
                        <a:spcAft>
                          <a:spcPts val="0"/>
                        </a:spcAft>
                        <a:buNone/>
                      </a:pPr>
                      <a:r>
                        <a:rPr lang="en-US" sz="1800" u="none" strike="noStrike" cap="none"/>
                        <a:t>Document Retention</a:t>
                      </a:r>
                      <a:endParaRPr sz="1800" u="none" strike="noStrike" cap="none">
                        <a:latin typeface="Avenir"/>
                        <a:ea typeface="Avenir"/>
                        <a:cs typeface="Avenir"/>
                        <a:sym typeface="Avenir"/>
                      </a:endParaRPr>
                    </a:p>
                  </a:txBody>
                  <a:tcPr marL="68575" marR="68575" marT="0" marB="0" anchor="ctr"/>
                </a:tc>
                <a:tc>
                  <a:txBody>
                    <a:bodyPr/>
                    <a:lstStyle/>
                    <a:p>
                      <a:pPr marL="0" marR="0" lvl="0" indent="0" algn="l" rtl="0">
                        <a:lnSpc>
                          <a:spcPct val="107000"/>
                        </a:lnSpc>
                        <a:spcBef>
                          <a:spcPts val="0"/>
                        </a:spcBef>
                        <a:spcAft>
                          <a:spcPts val="0"/>
                        </a:spcAft>
                        <a:buNone/>
                      </a:pPr>
                      <a:r>
                        <a:rPr lang="en-US" sz="1800" u="none" strike="noStrike" cap="none"/>
                        <a:t>Workers are free to move and have their documents (e.g. passports) with them</a:t>
                      </a:r>
                      <a:endParaRPr sz="1800" u="none" strike="noStrike" cap="none">
                        <a:latin typeface="Avenir"/>
                        <a:ea typeface="Avenir"/>
                        <a:cs typeface="Avenir"/>
                        <a:sym typeface="Avenir"/>
                      </a:endParaRPr>
                    </a:p>
                  </a:txBody>
                  <a:tcPr marL="68575" marR="68575" marT="0" marB="0" anchor="ctr"/>
                </a:tc>
                <a:extLst>
                  <a:ext uri="{0D108BD9-81ED-4DB2-BD59-A6C34878D82A}">
                    <a16:rowId xmlns:a16="http://schemas.microsoft.com/office/drawing/2014/main" val="10005"/>
                  </a:ext>
                </a:extLst>
              </a:tr>
            </a:tbl>
          </a:graphicData>
        </a:graphic>
      </p:graphicFrame>
      <p:sp>
        <p:nvSpPr>
          <p:cNvPr id="314" name="Google Shape;314;p11"/>
          <p:cNvSpPr txBox="1"/>
          <p:nvPr/>
        </p:nvSpPr>
        <p:spPr>
          <a:xfrm>
            <a:off x="530352" y="301925"/>
            <a:ext cx="9987663" cy="672389"/>
          </a:xfrm>
          <a:prstGeom prst="rect">
            <a:avLst/>
          </a:prstGeom>
          <a:noFill/>
          <a:ln>
            <a:noFill/>
          </a:ln>
        </p:spPr>
        <p:txBody>
          <a:bodyPr spcFirstLastPara="1" wrap="square" lIns="91425" tIns="45700" rIns="91425" bIns="45700" anchor="ctr" anchorCtr="0">
            <a:normAutofit/>
          </a:bodyPr>
          <a:lstStyle/>
          <a:p>
            <a:pPr marL="0" marR="0" lvl="0" indent="0" algn="l" rtl="0">
              <a:lnSpc>
                <a:spcPct val="90000"/>
              </a:lnSpc>
              <a:spcBef>
                <a:spcPts val="0"/>
              </a:spcBef>
              <a:spcAft>
                <a:spcPts val="0"/>
              </a:spcAft>
              <a:buClr>
                <a:schemeClr val="dk1"/>
              </a:buClr>
              <a:buSzPts val="2800"/>
              <a:buFont typeface="Arial"/>
              <a:buNone/>
            </a:pPr>
            <a:r>
              <a:rPr lang="en-US" sz="2800" b="1" i="0" u="none" strike="noStrike" cap="none">
                <a:solidFill>
                  <a:schemeClr val="dk1"/>
                </a:solidFill>
                <a:latin typeface="Arial"/>
                <a:ea typeface="Arial"/>
                <a:cs typeface="Arial"/>
                <a:sym typeface="Arial"/>
              </a:rPr>
              <a:t>Auditing FSC CLRs – Best Practice Guidance</a:t>
            </a:r>
            <a:endParaRPr/>
          </a:p>
        </p:txBody>
      </p:sp>
      <p:graphicFrame>
        <p:nvGraphicFramePr>
          <p:cNvPr id="315" name="Google Shape;315;p11"/>
          <p:cNvGraphicFramePr/>
          <p:nvPr/>
        </p:nvGraphicFramePr>
        <p:xfrm>
          <a:off x="8348670" y="1029926"/>
          <a:ext cx="3615700" cy="3684575"/>
        </p:xfrm>
        <a:graphic>
          <a:graphicData uri="http://schemas.openxmlformats.org/drawingml/2006/table">
            <a:tbl>
              <a:tblPr firstRow="1" bandRow="1">
                <a:noFill/>
                <a:tableStyleId>{3D421212-D7E5-4C7A-BCA7-9ED79D758ADF}</a:tableStyleId>
              </a:tblPr>
              <a:tblGrid>
                <a:gridCol w="3615700">
                  <a:extLst>
                    <a:ext uri="{9D8B030D-6E8A-4147-A177-3AD203B41FA5}">
                      <a16:colId xmlns:a16="http://schemas.microsoft.com/office/drawing/2014/main" val="20000"/>
                    </a:ext>
                  </a:extLst>
                </a:gridCol>
              </a:tblGrid>
              <a:tr h="387900">
                <a:tc>
                  <a:txBody>
                    <a:bodyPr/>
                    <a:lstStyle/>
                    <a:p>
                      <a:pPr marL="0" marR="0" lvl="0" indent="0" algn="l" rtl="0">
                        <a:lnSpc>
                          <a:spcPct val="100000"/>
                        </a:lnSpc>
                        <a:spcBef>
                          <a:spcPts val="0"/>
                        </a:spcBef>
                        <a:spcAft>
                          <a:spcPts val="0"/>
                        </a:spcAft>
                        <a:buNone/>
                      </a:pPr>
                      <a:r>
                        <a:rPr lang="en-US" sz="2000" u="none" strike="noStrike" cap="none">
                          <a:latin typeface="Arial"/>
                          <a:ea typeface="Arial"/>
                          <a:cs typeface="Arial"/>
                          <a:sym typeface="Arial"/>
                        </a:rPr>
                        <a:t>Discussion</a:t>
                      </a:r>
                      <a:endParaRPr sz="2000" u="none" strike="noStrike" cap="none">
                        <a:latin typeface="Arial"/>
                        <a:ea typeface="Arial"/>
                        <a:cs typeface="Arial"/>
                        <a:sym typeface="Arial"/>
                      </a:endParaRPr>
                    </a:p>
                  </a:txBody>
                  <a:tcPr marL="91450" marR="91450" marT="45725" marB="45725"/>
                </a:tc>
                <a:extLst>
                  <a:ext uri="{0D108BD9-81ED-4DB2-BD59-A6C34878D82A}">
                    <a16:rowId xmlns:a16="http://schemas.microsoft.com/office/drawing/2014/main" val="10000"/>
                  </a:ext>
                </a:extLst>
              </a:tr>
              <a:tr h="1131800">
                <a:tc>
                  <a:txBody>
                    <a:bodyPr/>
                    <a:lstStyle/>
                    <a:p>
                      <a:pPr marL="450850" marR="0" lvl="0" indent="-450850" algn="l" rtl="0">
                        <a:lnSpc>
                          <a:spcPct val="100000"/>
                        </a:lnSpc>
                        <a:spcBef>
                          <a:spcPts val="0"/>
                        </a:spcBef>
                        <a:spcAft>
                          <a:spcPts val="0"/>
                        </a:spcAft>
                        <a:buClr>
                          <a:srgbClr val="000000"/>
                        </a:buClr>
                        <a:buSzPts val="2000"/>
                        <a:buFont typeface="Arial"/>
                        <a:buNone/>
                      </a:pPr>
                      <a:r>
                        <a:rPr lang="en-US" sz="2000" b="1" u="none" strike="noStrike" cap="none">
                          <a:latin typeface="Arial"/>
                          <a:ea typeface="Arial"/>
                          <a:cs typeface="Arial"/>
                          <a:sym typeface="Arial"/>
                        </a:rPr>
                        <a:t>Q1. </a:t>
                      </a:r>
                      <a:r>
                        <a:rPr lang="en-US" sz="2000" u="none" strike="noStrike" cap="none">
                          <a:latin typeface="Arial"/>
                          <a:ea typeface="Arial"/>
                          <a:cs typeface="Arial"/>
                          <a:sym typeface="Arial"/>
                        </a:rPr>
                        <a:t>What type of documents/records would you need to look for? </a:t>
                      </a:r>
                      <a:endParaRPr/>
                    </a:p>
                    <a:p>
                      <a:pPr marL="450850" marR="0" lvl="0" indent="-450850" algn="l" rtl="0">
                        <a:lnSpc>
                          <a:spcPct val="100000"/>
                        </a:lnSpc>
                        <a:spcBef>
                          <a:spcPts val="0"/>
                        </a:spcBef>
                        <a:spcAft>
                          <a:spcPts val="0"/>
                        </a:spcAft>
                        <a:buClr>
                          <a:srgbClr val="000000"/>
                        </a:buClr>
                        <a:buSzPts val="2000"/>
                        <a:buFont typeface="Arial"/>
                        <a:buNone/>
                      </a:pPr>
                      <a:endParaRPr sz="2000" u="none" strike="noStrike" cap="none">
                        <a:latin typeface="Arial"/>
                        <a:ea typeface="Arial"/>
                        <a:cs typeface="Arial"/>
                        <a:sym typeface="Arial"/>
                      </a:endParaRPr>
                    </a:p>
                  </a:txBody>
                  <a:tcPr marL="91450" marR="91450" marT="45725" marB="45725" anchor="ctr"/>
                </a:tc>
                <a:extLst>
                  <a:ext uri="{0D108BD9-81ED-4DB2-BD59-A6C34878D82A}">
                    <a16:rowId xmlns:a16="http://schemas.microsoft.com/office/drawing/2014/main" val="10001"/>
                  </a:ext>
                </a:extLst>
              </a:tr>
              <a:tr h="971825">
                <a:tc>
                  <a:txBody>
                    <a:bodyPr/>
                    <a:lstStyle/>
                    <a:p>
                      <a:pPr marL="450850" marR="0" lvl="0" indent="-450850" algn="l" rtl="0">
                        <a:lnSpc>
                          <a:spcPct val="100000"/>
                        </a:lnSpc>
                        <a:spcBef>
                          <a:spcPts val="0"/>
                        </a:spcBef>
                        <a:spcAft>
                          <a:spcPts val="0"/>
                        </a:spcAft>
                        <a:buClr>
                          <a:srgbClr val="000000"/>
                        </a:buClr>
                        <a:buSzPts val="2000"/>
                        <a:buFont typeface="Arial"/>
                        <a:buNone/>
                      </a:pPr>
                      <a:r>
                        <a:rPr lang="en-US" sz="2000" b="1" u="none" strike="noStrike" cap="none">
                          <a:latin typeface="Arial"/>
                          <a:ea typeface="Arial"/>
                          <a:cs typeface="Arial"/>
                          <a:sym typeface="Arial"/>
                        </a:rPr>
                        <a:t>Q2. </a:t>
                      </a:r>
                      <a:r>
                        <a:rPr lang="en-US" sz="2000" u="none" strike="noStrike" cap="none">
                          <a:latin typeface="Arial"/>
                          <a:ea typeface="Arial"/>
                          <a:cs typeface="Arial"/>
                          <a:sym typeface="Arial"/>
                        </a:rPr>
                        <a:t>Who would you need to talk to?</a:t>
                      </a:r>
                      <a:endParaRPr/>
                    </a:p>
                  </a:txBody>
                  <a:tcPr marL="91450" marR="91450" marT="45725" marB="45725" anchor="ctr"/>
                </a:tc>
                <a:extLst>
                  <a:ext uri="{0D108BD9-81ED-4DB2-BD59-A6C34878D82A}">
                    <a16:rowId xmlns:a16="http://schemas.microsoft.com/office/drawing/2014/main" val="10002"/>
                  </a:ext>
                </a:extLst>
              </a:tr>
              <a:tr h="971825">
                <a:tc>
                  <a:txBody>
                    <a:bodyPr/>
                    <a:lstStyle/>
                    <a:p>
                      <a:pPr marL="450850" marR="0" lvl="0" indent="-450850" algn="l" rtl="0">
                        <a:lnSpc>
                          <a:spcPct val="100000"/>
                        </a:lnSpc>
                        <a:spcBef>
                          <a:spcPts val="0"/>
                        </a:spcBef>
                        <a:spcAft>
                          <a:spcPts val="0"/>
                        </a:spcAft>
                        <a:buClr>
                          <a:srgbClr val="000000"/>
                        </a:buClr>
                        <a:buSzPts val="2000"/>
                        <a:buFont typeface="Arial"/>
                        <a:buNone/>
                      </a:pPr>
                      <a:r>
                        <a:rPr lang="en-US" sz="2000" b="1" u="none" strike="noStrike" cap="none">
                          <a:latin typeface="Arial"/>
                          <a:ea typeface="Arial"/>
                          <a:cs typeface="Arial"/>
                          <a:sym typeface="Arial"/>
                        </a:rPr>
                        <a:t>Q3. </a:t>
                      </a:r>
                      <a:r>
                        <a:rPr lang="en-US" sz="2000" u="none" strike="noStrike" cap="none">
                          <a:latin typeface="Arial"/>
                          <a:ea typeface="Arial"/>
                          <a:cs typeface="Arial"/>
                          <a:sym typeface="Arial"/>
                        </a:rPr>
                        <a:t>How important is the review of the employment contract here? </a:t>
                      </a:r>
                      <a:endParaRPr/>
                    </a:p>
                  </a:txBody>
                  <a:tcPr marL="91450" marR="91450" marT="45725" marB="45725" anchor="ctr"/>
                </a:tc>
                <a:extLst>
                  <a:ext uri="{0D108BD9-81ED-4DB2-BD59-A6C34878D82A}">
                    <a16:rowId xmlns:a16="http://schemas.microsoft.com/office/drawing/2014/main" val="10003"/>
                  </a:ext>
                </a:extLst>
              </a:tr>
            </a:tbl>
          </a:graphicData>
        </a:graphic>
      </p:graphicFrame>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320"/>
        <p:cNvGrpSpPr/>
        <p:nvPr/>
      </p:nvGrpSpPr>
      <p:grpSpPr>
        <a:xfrm>
          <a:off x="0" y="0"/>
          <a:ext cx="0" cy="0"/>
          <a:chOff x="0" y="0"/>
          <a:chExt cx="0" cy="0"/>
        </a:xfrm>
      </p:grpSpPr>
      <p:sp>
        <p:nvSpPr>
          <p:cNvPr id="322" name="Google Shape;322;p12"/>
          <p:cNvSpPr txBox="1"/>
          <p:nvPr/>
        </p:nvSpPr>
        <p:spPr>
          <a:xfrm>
            <a:off x="568265" y="348292"/>
            <a:ext cx="3486150" cy="825500"/>
          </a:xfrm>
          <a:prstGeom prst="rect">
            <a:avLst/>
          </a:prstGeom>
          <a:noFill/>
          <a:ln>
            <a:noFill/>
          </a:ln>
        </p:spPr>
        <p:txBody>
          <a:bodyPr spcFirstLastPara="1" wrap="square" lIns="91425" tIns="45700" rIns="91425" bIns="45700" anchor="b" anchorCtr="0">
            <a:normAutofit fontScale="97500"/>
          </a:bodyPr>
          <a:lstStyle/>
          <a:p>
            <a:pPr marL="0" marR="0" lvl="0" indent="0" algn="l" rtl="0">
              <a:lnSpc>
                <a:spcPct val="90000"/>
              </a:lnSpc>
              <a:spcBef>
                <a:spcPts val="0"/>
              </a:spcBef>
              <a:spcAft>
                <a:spcPts val="0"/>
              </a:spcAft>
              <a:buClr>
                <a:schemeClr val="dk1"/>
              </a:buClr>
              <a:buSzPct val="88887"/>
              <a:buFont typeface="Calibri"/>
              <a:buNone/>
            </a:pPr>
            <a:r>
              <a:rPr lang="en-US" sz="2800" b="1" i="0" u="none" strike="noStrike" cap="none">
                <a:solidFill>
                  <a:schemeClr val="dk1"/>
                </a:solidFill>
                <a:latin typeface="Arial"/>
                <a:ea typeface="Arial"/>
                <a:cs typeface="Arial"/>
                <a:sym typeface="Arial"/>
              </a:rPr>
              <a:t>EXERCISE</a:t>
            </a:r>
            <a:endParaRPr/>
          </a:p>
        </p:txBody>
      </p:sp>
      <p:sp>
        <p:nvSpPr>
          <p:cNvPr id="323" name="Google Shape;323;p12"/>
          <p:cNvSpPr txBox="1"/>
          <p:nvPr/>
        </p:nvSpPr>
        <p:spPr>
          <a:xfrm>
            <a:off x="680254" y="1504683"/>
            <a:ext cx="6959037" cy="3848634"/>
          </a:xfrm>
          <a:prstGeom prst="rect">
            <a:avLst/>
          </a:prstGeom>
          <a:solidFill>
            <a:schemeClr val="lt1"/>
          </a:solidFill>
          <a:ln>
            <a:noFill/>
          </a:ln>
        </p:spPr>
        <p:txBody>
          <a:bodyPr spcFirstLastPara="1" wrap="square" lIns="0" tIns="0" rIns="0" bIns="0" anchor="t" anchorCtr="0">
            <a:noAutofit/>
          </a:bodyPr>
          <a:lstStyle/>
          <a:p>
            <a:pPr marL="0" marR="0" lvl="0" indent="0" algn="just" rtl="0">
              <a:lnSpc>
                <a:spcPct val="100000"/>
              </a:lnSpc>
              <a:spcBef>
                <a:spcPts val="0"/>
              </a:spcBef>
              <a:spcAft>
                <a:spcPts val="0"/>
              </a:spcAft>
              <a:buClr>
                <a:srgbClr val="2B2E2F"/>
              </a:buClr>
              <a:buSzPts val="720"/>
              <a:buFont typeface="Arial"/>
              <a:buNone/>
            </a:pPr>
            <a:r>
              <a:rPr lang="en-US" sz="2400" b="0" i="0" u="none" strike="noStrike" cap="none">
                <a:solidFill>
                  <a:srgbClr val="2B2E2F"/>
                </a:solidFill>
                <a:latin typeface="Arial"/>
                <a:ea typeface="Arial"/>
                <a:cs typeface="Arial"/>
                <a:sym typeface="Arial"/>
              </a:rPr>
              <a:t>During an audit, it was found that the company is paying normal rate for overtime (OT). This was confirmed through interviews with the Management Representative, the HR department, the union representative, and interviews with the workers. </a:t>
            </a:r>
            <a:endParaRPr/>
          </a:p>
          <a:p>
            <a:pPr marL="0" marR="0" lvl="0" indent="0" algn="just" rtl="0">
              <a:lnSpc>
                <a:spcPct val="100000"/>
              </a:lnSpc>
              <a:spcBef>
                <a:spcPts val="0"/>
              </a:spcBef>
              <a:spcAft>
                <a:spcPts val="0"/>
              </a:spcAft>
              <a:buClr>
                <a:srgbClr val="2B2E2F"/>
              </a:buClr>
              <a:buSzPts val="720"/>
              <a:buFont typeface="Arial"/>
              <a:buNone/>
            </a:pPr>
            <a:endParaRPr sz="2400" b="0" i="0" u="none" strike="noStrike" cap="none">
              <a:solidFill>
                <a:srgbClr val="2B2E2F"/>
              </a:solidFill>
              <a:latin typeface="Arial"/>
              <a:ea typeface="Arial"/>
              <a:cs typeface="Arial"/>
              <a:sym typeface="Arial"/>
            </a:endParaRPr>
          </a:p>
          <a:p>
            <a:pPr marL="0" marR="0" lvl="0" indent="0" algn="just" rtl="0">
              <a:lnSpc>
                <a:spcPct val="100000"/>
              </a:lnSpc>
              <a:spcBef>
                <a:spcPts val="0"/>
              </a:spcBef>
              <a:spcAft>
                <a:spcPts val="0"/>
              </a:spcAft>
              <a:buClr>
                <a:srgbClr val="2B2E2F"/>
              </a:buClr>
              <a:buSzPts val="720"/>
              <a:buFont typeface="Arial"/>
              <a:buNone/>
            </a:pPr>
            <a:r>
              <a:rPr lang="en-US" sz="2400" b="0" i="0" u="none" strike="noStrike" cap="none">
                <a:solidFill>
                  <a:srgbClr val="2B2E2F"/>
                </a:solidFill>
                <a:latin typeface="Arial"/>
                <a:ea typeface="Arial"/>
                <a:cs typeface="Arial"/>
                <a:sym typeface="Arial"/>
              </a:rPr>
              <a:t>The Human Resource (HR) department further explained that they provide incentive or bonus to replace the OT rate. However, upon calculation by the auditor on this incentive comparing it to OT rate, it shows that the incentive rate is lower than the OT rate.  </a:t>
            </a:r>
            <a:endParaRPr/>
          </a:p>
        </p:txBody>
      </p:sp>
      <p:graphicFrame>
        <p:nvGraphicFramePr>
          <p:cNvPr id="324" name="Google Shape;324;p12"/>
          <p:cNvGraphicFramePr/>
          <p:nvPr/>
        </p:nvGraphicFramePr>
        <p:xfrm>
          <a:off x="7905510" y="1504683"/>
          <a:ext cx="3884550" cy="2560835"/>
        </p:xfrm>
        <a:graphic>
          <a:graphicData uri="http://schemas.openxmlformats.org/drawingml/2006/table">
            <a:tbl>
              <a:tblPr firstRow="1" bandRow="1">
                <a:noFill/>
                <a:tableStyleId>{3D421212-D7E5-4C7A-BCA7-9ED79D758ADF}</a:tableStyleId>
              </a:tblPr>
              <a:tblGrid>
                <a:gridCol w="3884550">
                  <a:extLst>
                    <a:ext uri="{9D8B030D-6E8A-4147-A177-3AD203B41FA5}">
                      <a16:colId xmlns:a16="http://schemas.microsoft.com/office/drawing/2014/main" val="20000"/>
                    </a:ext>
                  </a:extLst>
                </a:gridCol>
              </a:tblGrid>
              <a:tr h="387900">
                <a:tc>
                  <a:txBody>
                    <a:bodyPr/>
                    <a:lstStyle/>
                    <a:p>
                      <a:pPr marL="0" marR="0" lvl="0" indent="0" algn="l" rtl="0">
                        <a:lnSpc>
                          <a:spcPct val="100000"/>
                        </a:lnSpc>
                        <a:spcBef>
                          <a:spcPts val="0"/>
                        </a:spcBef>
                        <a:spcAft>
                          <a:spcPts val="0"/>
                        </a:spcAft>
                        <a:buNone/>
                      </a:pPr>
                      <a:r>
                        <a:rPr lang="en-US" sz="2400" u="none" strike="noStrike" cap="none">
                          <a:latin typeface="Arial"/>
                          <a:ea typeface="Arial"/>
                          <a:cs typeface="Arial"/>
                          <a:sym typeface="Arial"/>
                        </a:rPr>
                        <a:t>Discussion</a:t>
                      </a:r>
                      <a:endParaRPr sz="2400" u="none" strike="noStrike" cap="none">
                        <a:latin typeface="Arial"/>
                        <a:ea typeface="Arial"/>
                        <a:cs typeface="Arial"/>
                        <a:sym typeface="Arial"/>
                      </a:endParaRPr>
                    </a:p>
                  </a:txBody>
                  <a:tcPr marL="91450" marR="91450" marT="45725" marB="45725"/>
                </a:tc>
                <a:extLst>
                  <a:ext uri="{0D108BD9-81ED-4DB2-BD59-A6C34878D82A}">
                    <a16:rowId xmlns:a16="http://schemas.microsoft.com/office/drawing/2014/main" val="10000"/>
                  </a:ext>
                </a:extLst>
              </a:tr>
              <a:tr h="1131800">
                <a:tc>
                  <a:txBody>
                    <a:bodyPr/>
                    <a:lstStyle/>
                    <a:p>
                      <a:pPr marL="450850" marR="0" lvl="0" indent="-450850" algn="l" rtl="0">
                        <a:lnSpc>
                          <a:spcPct val="100000"/>
                        </a:lnSpc>
                        <a:spcBef>
                          <a:spcPts val="0"/>
                        </a:spcBef>
                        <a:spcAft>
                          <a:spcPts val="0"/>
                        </a:spcAft>
                        <a:buClr>
                          <a:srgbClr val="000000"/>
                        </a:buClr>
                        <a:buSzPts val="2400"/>
                        <a:buFont typeface="Arial"/>
                        <a:buNone/>
                      </a:pPr>
                      <a:r>
                        <a:rPr lang="en-US" sz="2400" b="1" u="none" strike="noStrike" cap="none">
                          <a:latin typeface="Arial"/>
                          <a:ea typeface="Arial"/>
                          <a:cs typeface="Arial"/>
                          <a:sym typeface="Arial"/>
                        </a:rPr>
                        <a:t>Q1. </a:t>
                      </a:r>
                      <a:r>
                        <a:rPr lang="en-US" sz="2400" u="none" strike="noStrike" cap="none">
                          <a:latin typeface="Arial"/>
                          <a:ea typeface="Arial"/>
                          <a:cs typeface="Arial"/>
                          <a:sym typeface="Arial"/>
                        </a:rPr>
                        <a:t>Is there an NC in this situation? </a:t>
                      </a:r>
                      <a:endParaRPr/>
                    </a:p>
                  </a:txBody>
                  <a:tcPr marL="91450" marR="91450" marT="45725" marB="45725" anchor="ctr"/>
                </a:tc>
                <a:extLst>
                  <a:ext uri="{0D108BD9-81ED-4DB2-BD59-A6C34878D82A}">
                    <a16:rowId xmlns:a16="http://schemas.microsoft.com/office/drawing/2014/main" val="10001"/>
                  </a:ext>
                </a:extLst>
              </a:tr>
              <a:tr h="971825">
                <a:tc>
                  <a:txBody>
                    <a:bodyPr/>
                    <a:lstStyle/>
                    <a:p>
                      <a:pPr marL="450850" marR="0" lvl="0" indent="-450850" algn="l" rtl="0">
                        <a:lnSpc>
                          <a:spcPct val="100000"/>
                        </a:lnSpc>
                        <a:spcBef>
                          <a:spcPts val="0"/>
                        </a:spcBef>
                        <a:spcAft>
                          <a:spcPts val="0"/>
                        </a:spcAft>
                        <a:buClr>
                          <a:srgbClr val="000000"/>
                        </a:buClr>
                        <a:buSzPts val="2400"/>
                        <a:buFont typeface="Arial"/>
                        <a:buNone/>
                      </a:pPr>
                      <a:r>
                        <a:rPr lang="en-US" sz="2400" b="1" u="none" strike="noStrike" cap="none">
                          <a:latin typeface="Arial"/>
                          <a:ea typeface="Arial"/>
                          <a:cs typeface="Arial"/>
                          <a:sym typeface="Arial"/>
                        </a:rPr>
                        <a:t>Q2. </a:t>
                      </a:r>
                      <a:r>
                        <a:rPr lang="en-US" sz="2400" u="none" strike="noStrike" cap="none">
                          <a:latin typeface="Arial"/>
                          <a:ea typeface="Arial"/>
                          <a:cs typeface="Arial"/>
                          <a:sym typeface="Arial"/>
                        </a:rPr>
                        <a:t>And which requirement is not met?</a:t>
                      </a:r>
                      <a:endParaRPr/>
                    </a:p>
                  </a:txBody>
                  <a:tcPr marL="91450" marR="91450" marT="45725" marB="45725" anchor="ctr"/>
                </a:tc>
                <a:extLst>
                  <a:ext uri="{0D108BD9-81ED-4DB2-BD59-A6C34878D82A}">
                    <a16:rowId xmlns:a16="http://schemas.microsoft.com/office/drawing/2014/main" val="10002"/>
                  </a:ext>
                </a:extLst>
              </a:tr>
            </a:tbl>
          </a:graphicData>
        </a:graphic>
      </p:graphicFrame>
      <p:sp>
        <p:nvSpPr>
          <p:cNvPr id="2" name="Footer Placeholder 1">
            <a:extLst>
              <a:ext uri="{FF2B5EF4-FFF2-40B4-BE49-F238E27FC236}">
                <a16:creationId xmlns:a16="http://schemas.microsoft.com/office/drawing/2014/main" id="{2061224F-9AE1-160C-AB9E-1E75C0225EBA}"/>
              </a:ext>
            </a:extLst>
          </p:cNvPr>
          <p:cNvSpPr>
            <a:spLocks noGrp="1"/>
          </p:cNvSpPr>
          <p:nvPr>
            <p:ph type="ftr" idx="11"/>
          </p:nvPr>
        </p:nvSpPr>
        <p:spPr/>
        <p:txBody>
          <a:bodyPr/>
          <a:lstStyle/>
          <a:p>
            <a:r>
              <a:rPr lang="en-US"/>
              <a:t>8.5.FSC-CLR-Training_Main-Course_Module-4.2_V1-0_EN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329"/>
        <p:cNvGrpSpPr/>
        <p:nvPr/>
      </p:nvGrpSpPr>
      <p:grpSpPr>
        <a:xfrm>
          <a:off x="0" y="0"/>
          <a:ext cx="0" cy="0"/>
          <a:chOff x="0" y="0"/>
          <a:chExt cx="0" cy="0"/>
        </a:xfrm>
      </p:grpSpPr>
      <p:sp>
        <p:nvSpPr>
          <p:cNvPr id="331" name="Google Shape;331;p13"/>
          <p:cNvSpPr txBox="1">
            <a:spLocks noGrp="1"/>
          </p:cNvSpPr>
          <p:nvPr>
            <p:ph type="ctrTitle" idx="4294967295"/>
          </p:nvPr>
        </p:nvSpPr>
        <p:spPr>
          <a:xfrm>
            <a:off x="531962" y="1711265"/>
            <a:ext cx="10516797" cy="4082451"/>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4400"/>
              <a:buFont typeface="Calibri"/>
              <a:buNone/>
            </a:pPr>
            <a:r>
              <a:rPr lang="en-US" sz="2400" b="0" i="0" u="none" strike="noStrike" cap="none">
                <a:solidFill>
                  <a:schemeClr val="dk1"/>
                </a:solidFill>
                <a:latin typeface="Arial"/>
                <a:ea typeface="Arial"/>
                <a:cs typeface="Arial"/>
                <a:sym typeface="Arial"/>
              </a:rPr>
              <a:t>There is an NC. </a:t>
            </a:r>
            <a:br>
              <a:rPr lang="en-US" sz="2400" b="0" i="0" u="none" strike="noStrike" cap="none">
                <a:solidFill>
                  <a:schemeClr val="dk1"/>
                </a:solidFill>
                <a:latin typeface="Arial"/>
                <a:ea typeface="Arial"/>
                <a:cs typeface="Arial"/>
                <a:sym typeface="Arial"/>
              </a:rPr>
            </a:br>
            <a:br>
              <a:rPr lang="en-US" sz="2400" b="0" i="0" u="none" strike="noStrike" cap="none">
                <a:solidFill>
                  <a:schemeClr val="dk1"/>
                </a:solidFill>
                <a:latin typeface="Arial"/>
                <a:ea typeface="Arial"/>
                <a:cs typeface="Arial"/>
                <a:sym typeface="Arial"/>
              </a:rPr>
            </a:br>
            <a:r>
              <a:rPr lang="en-US" sz="2400" b="1" i="0" u="none" strike="noStrike" cap="none">
                <a:solidFill>
                  <a:schemeClr val="dk1"/>
                </a:solidFill>
                <a:latin typeface="Arial"/>
                <a:ea typeface="Arial"/>
                <a:cs typeface="Arial"/>
                <a:sym typeface="Arial"/>
              </a:rPr>
              <a:t>WHY?</a:t>
            </a:r>
            <a:br>
              <a:rPr lang="en-US" sz="2400" b="0" i="0" u="none" strike="noStrike" cap="none">
                <a:solidFill>
                  <a:schemeClr val="dk1"/>
                </a:solidFill>
                <a:latin typeface="Arial"/>
                <a:ea typeface="Arial"/>
                <a:cs typeface="Arial"/>
                <a:sym typeface="Arial"/>
              </a:rPr>
            </a:br>
            <a:r>
              <a:rPr lang="en-US" sz="2400" b="0" i="0" u="none" strike="noStrike" cap="none">
                <a:solidFill>
                  <a:schemeClr val="dk1"/>
                </a:solidFill>
                <a:latin typeface="Arial"/>
                <a:ea typeface="Arial"/>
                <a:cs typeface="Arial"/>
                <a:sym typeface="Arial"/>
              </a:rPr>
              <a:t>In some countries, overtime is paid at different % based on type of overtime.</a:t>
            </a:r>
            <a:br>
              <a:rPr lang="en-US" sz="2400" b="0" i="0" u="none" strike="noStrike" cap="none">
                <a:solidFill>
                  <a:schemeClr val="dk1"/>
                </a:solidFill>
                <a:latin typeface="Arial"/>
                <a:ea typeface="Arial"/>
                <a:cs typeface="Arial"/>
                <a:sym typeface="Arial"/>
              </a:rPr>
            </a:br>
            <a:br>
              <a:rPr lang="en-US" sz="2400" b="0" i="0" u="none" strike="noStrike" cap="none">
                <a:solidFill>
                  <a:schemeClr val="dk1"/>
                </a:solidFill>
                <a:latin typeface="Arial"/>
                <a:ea typeface="Arial"/>
                <a:cs typeface="Arial"/>
                <a:sym typeface="Arial"/>
              </a:rPr>
            </a:br>
            <a:r>
              <a:rPr lang="en-US" sz="2400" b="0" i="0" u="none" strike="noStrike" cap="none">
                <a:solidFill>
                  <a:schemeClr val="dk1"/>
                </a:solidFill>
                <a:latin typeface="Arial"/>
                <a:ea typeface="Arial"/>
                <a:cs typeface="Arial"/>
                <a:sym typeface="Arial"/>
              </a:rPr>
              <a:t>In this case, there is a law that governs overtime calculations that was not followed by the CH. Hence, the company </a:t>
            </a:r>
            <a:r>
              <a:rPr lang="en-US" sz="2400" b="0" i="0" u="sng" strike="noStrike" cap="none">
                <a:solidFill>
                  <a:schemeClr val="dk1"/>
                </a:solidFill>
                <a:latin typeface="Arial"/>
                <a:ea typeface="Arial"/>
                <a:cs typeface="Arial"/>
                <a:sym typeface="Arial"/>
              </a:rPr>
              <a:t>did not follow the labor law (national law) on the payment of overtime</a:t>
            </a:r>
            <a:r>
              <a:rPr lang="en-US" sz="2400" b="0" i="0" u="none" strike="noStrike" cap="none">
                <a:solidFill>
                  <a:schemeClr val="dk1"/>
                </a:solidFill>
                <a:latin typeface="Arial"/>
                <a:ea typeface="Arial"/>
                <a:cs typeface="Arial"/>
                <a:sym typeface="Arial"/>
              </a:rPr>
              <a:t>.</a:t>
            </a:r>
            <a:br>
              <a:rPr lang="en-US" sz="2400" b="0" i="0" u="none" strike="noStrike" cap="none">
                <a:solidFill>
                  <a:schemeClr val="dk1"/>
                </a:solidFill>
                <a:latin typeface="Arial"/>
                <a:ea typeface="Arial"/>
                <a:cs typeface="Arial"/>
                <a:sym typeface="Arial"/>
              </a:rPr>
            </a:br>
            <a:br>
              <a:rPr lang="en-US" sz="2400" b="0" i="0" u="none" strike="noStrike" cap="none">
                <a:solidFill>
                  <a:schemeClr val="dk1"/>
                </a:solidFill>
                <a:latin typeface="Arial"/>
                <a:ea typeface="Arial"/>
                <a:cs typeface="Arial"/>
                <a:sym typeface="Arial"/>
              </a:rPr>
            </a:br>
            <a:endParaRPr sz="2400" b="0" i="0" u="none" strike="noStrike" cap="none">
              <a:solidFill>
                <a:schemeClr val="dk1"/>
              </a:solidFill>
              <a:latin typeface="Arial"/>
              <a:ea typeface="Arial"/>
              <a:cs typeface="Arial"/>
              <a:sym typeface="Arial"/>
            </a:endParaRPr>
          </a:p>
        </p:txBody>
      </p:sp>
      <p:sp>
        <p:nvSpPr>
          <p:cNvPr id="332" name="Google Shape;332;p13"/>
          <p:cNvSpPr txBox="1"/>
          <p:nvPr/>
        </p:nvSpPr>
        <p:spPr>
          <a:xfrm>
            <a:off x="531962" y="771896"/>
            <a:ext cx="2108200" cy="52322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chemeClr val="dk1"/>
              </a:buClr>
              <a:buSzPts val="2800"/>
              <a:buFont typeface="Arial"/>
              <a:buNone/>
            </a:pPr>
            <a:r>
              <a:rPr lang="en-US" sz="2800" b="1" i="0" u="none" strike="noStrike" cap="none">
                <a:solidFill>
                  <a:schemeClr val="dk1"/>
                </a:solidFill>
                <a:latin typeface="Arial"/>
                <a:ea typeface="Arial"/>
                <a:cs typeface="Arial"/>
                <a:sym typeface="Arial"/>
              </a:rPr>
              <a:t>ANSWER</a:t>
            </a:r>
            <a:endParaRPr/>
          </a:p>
        </p:txBody>
      </p:sp>
      <p:sp>
        <p:nvSpPr>
          <p:cNvPr id="333" name="Google Shape;333;p13"/>
          <p:cNvSpPr txBox="1"/>
          <p:nvPr/>
        </p:nvSpPr>
        <p:spPr>
          <a:xfrm>
            <a:off x="531962" y="5424384"/>
            <a:ext cx="6931828" cy="461665"/>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2400" b="0" i="0" u="none" strike="noStrike" cap="none">
                <a:solidFill>
                  <a:srgbClr val="000000"/>
                </a:solidFill>
                <a:latin typeface="Arial"/>
                <a:ea typeface="Arial"/>
                <a:cs typeface="Arial"/>
                <a:sym typeface="Arial"/>
              </a:rPr>
              <a:t>NC Requirement: FSC-STD-40-004: Clause 7.1</a:t>
            </a:r>
            <a:endParaRPr sz="2400">
              <a:solidFill>
                <a:schemeClr val="dk1"/>
              </a:solidFill>
              <a:latin typeface="Arial"/>
              <a:ea typeface="Arial"/>
              <a:cs typeface="Arial"/>
              <a:sym typeface="Arial"/>
            </a:endParaRPr>
          </a:p>
        </p:txBody>
      </p:sp>
      <p:sp>
        <p:nvSpPr>
          <p:cNvPr id="2" name="Footer Placeholder 1">
            <a:extLst>
              <a:ext uri="{FF2B5EF4-FFF2-40B4-BE49-F238E27FC236}">
                <a16:creationId xmlns:a16="http://schemas.microsoft.com/office/drawing/2014/main" id="{434F5821-4AC6-2BDD-50F2-5E36054308B3}"/>
              </a:ext>
            </a:extLst>
          </p:cNvPr>
          <p:cNvSpPr>
            <a:spLocks noGrp="1"/>
          </p:cNvSpPr>
          <p:nvPr>
            <p:ph type="ftr" idx="11"/>
          </p:nvPr>
        </p:nvSpPr>
        <p:spPr/>
        <p:txBody>
          <a:bodyPr/>
          <a:lstStyle/>
          <a:p>
            <a:r>
              <a:rPr lang="en-US"/>
              <a:t>8.5.FSC-CLR-Training_Main-Course_Module-4.2_V1-0_EN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338"/>
        <p:cNvGrpSpPr/>
        <p:nvPr/>
      </p:nvGrpSpPr>
      <p:grpSpPr>
        <a:xfrm>
          <a:off x="0" y="0"/>
          <a:ext cx="0" cy="0"/>
          <a:chOff x="0" y="0"/>
          <a:chExt cx="0" cy="0"/>
        </a:xfrm>
      </p:grpSpPr>
      <p:graphicFrame>
        <p:nvGraphicFramePr>
          <p:cNvPr id="339" name="Google Shape;339;p14"/>
          <p:cNvGraphicFramePr/>
          <p:nvPr/>
        </p:nvGraphicFramePr>
        <p:xfrm>
          <a:off x="412463" y="1278814"/>
          <a:ext cx="8338900" cy="5032054"/>
        </p:xfrm>
        <a:graphic>
          <a:graphicData uri="http://schemas.openxmlformats.org/drawingml/2006/table">
            <a:tbl>
              <a:tblPr firstRow="1" firstCol="1" bandRow="1">
                <a:noFill/>
                <a:tableStyleId>{3D421212-D7E5-4C7A-BCA7-9ED79D758ADF}</a:tableStyleId>
              </a:tblPr>
              <a:tblGrid>
                <a:gridCol w="2482125">
                  <a:extLst>
                    <a:ext uri="{9D8B030D-6E8A-4147-A177-3AD203B41FA5}">
                      <a16:colId xmlns:a16="http://schemas.microsoft.com/office/drawing/2014/main" val="20000"/>
                    </a:ext>
                  </a:extLst>
                </a:gridCol>
                <a:gridCol w="2795625">
                  <a:extLst>
                    <a:ext uri="{9D8B030D-6E8A-4147-A177-3AD203B41FA5}">
                      <a16:colId xmlns:a16="http://schemas.microsoft.com/office/drawing/2014/main" val="20001"/>
                    </a:ext>
                  </a:extLst>
                </a:gridCol>
                <a:gridCol w="3061150">
                  <a:extLst>
                    <a:ext uri="{9D8B030D-6E8A-4147-A177-3AD203B41FA5}">
                      <a16:colId xmlns:a16="http://schemas.microsoft.com/office/drawing/2014/main" val="20002"/>
                    </a:ext>
                  </a:extLst>
                </a:gridCol>
              </a:tblGrid>
              <a:tr h="401450">
                <a:tc rowSpan="6">
                  <a:txBody>
                    <a:bodyPr/>
                    <a:lstStyle/>
                    <a:p>
                      <a:pPr marL="0" marR="0" lvl="0" indent="0" algn="l" rtl="0">
                        <a:lnSpc>
                          <a:spcPct val="107000"/>
                        </a:lnSpc>
                        <a:spcBef>
                          <a:spcPts val="0"/>
                        </a:spcBef>
                        <a:spcAft>
                          <a:spcPts val="0"/>
                        </a:spcAft>
                        <a:buNone/>
                      </a:pPr>
                      <a:r>
                        <a:rPr lang="en-US" sz="1800" b="1" u="none" strike="noStrike" cap="none"/>
                        <a:t>Discrimination (DIS) </a:t>
                      </a:r>
                      <a:endParaRPr/>
                    </a:p>
                    <a:p>
                      <a:pPr marL="0" marR="0" lvl="0" indent="0" algn="l" rtl="0">
                        <a:lnSpc>
                          <a:spcPct val="107000"/>
                        </a:lnSpc>
                        <a:spcBef>
                          <a:spcPts val="0"/>
                        </a:spcBef>
                        <a:spcAft>
                          <a:spcPts val="0"/>
                        </a:spcAft>
                        <a:buNone/>
                      </a:pPr>
                      <a:endParaRPr sz="1800" b="1" u="none" strike="noStrike" cap="none"/>
                    </a:p>
                    <a:p>
                      <a:pPr marL="0" marR="0" lvl="0" indent="0" algn="l" rtl="0">
                        <a:lnSpc>
                          <a:spcPct val="107000"/>
                        </a:lnSpc>
                        <a:spcBef>
                          <a:spcPts val="0"/>
                        </a:spcBef>
                        <a:spcAft>
                          <a:spcPts val="0"/>
                        </a:spcAft>
                        <a:buNone/>
                      </a:pPr>
                      <a:r>
                        <a:rPr lang="en-US" sz="1800" b="1" u="none" strike="noStrike" cap="none"/>
                        <a:t>ILO C111 and C100</a:t>
                      </a:r>
                      <a:endParaRPr/>
                    </a:p>
                    <a:p>
                      <a:pPr marL="0" marR="0" lvl="0" indent="0" algn="l" rtl="0">
                        <a:lnSpc>
                          <a:spcPct val="107000"/>
                        </a:lnSpc>
                        <a:spcBef>
                          <a:spcPts val="0"/>
                        </a:spcBef>
                        <a:spcAft>
                          <a:spcPts val="0"/>
                        </a:spcAft>
                        <a:buClr>
                          <a:srgbClr val="000000"/>
                        </a:buClr>
                        <a:buSzPts val="1800"/>
                        <a:buFont typeface="Arial"/>
                        <a:buNone/>
                      </a:pPr>
                      <a:endParaRPr sz="1800" b="1" u="none" strike="noStrike" cap="none"/>
                    </a:p>
                    <a:p>
                      <a:pPr marL="0" marR="0" lvl="0" indent="0" algn="l" rtl="0">
                        <a:lnSpc>
                          <a:spcPct val="107000"/>
                        </a:lnSpc>
                        <a:spcBef>
                          <a:spcPts val="0"/>
                        </a:spcBef>
                        <a:spcAft>
                          <a:spcPts val="0"/>
                        </a:spcAft>
                        <a:buClr>
                          <a:srgbClr val="000000"/>
                        </a:buClr>
                        <a:buSzPts val="1800"/>
                        <a:buFont typeface="Arial"/>
                        <a:buNone/>
                      </a:pPr>
                      <a:r>
                        <a:rPr lang="en-US" sz="1800" b="1" u="none" strike="noStrike" cap="none"/>
                        <a:t>FSC-STD- 40-004 V3-1, Clause 7.4</a:t>
                      </a:r>
                      <a:endParaRPr sz="1800" b="1" i="1" u="none" strike="noStrike" cap="none">
                        <a:latin typeface="Arial"/>
                        <a:ea typeface="Arial"/>
                        <a:cs typeface="Arial"/>
                        <a:sym typeface="Arial"/>
                      </a:endParaRPr>
                    </a:p>
                  </a:txBody>
                  <a:tcPr marL="68575" marR="68575" marT="0" marB="0" anchor="ctr"/>
                </a:tc>
                <a:tc>
                  <a:txBody>
                    <a:bodyPr/>
                    <a:lstStyle/>
                    <a:p>
                      <a:pPr marL="0" marR="0" lvl="0" indent="0" algn="l" rtl="0">
                        <a:lnSpc>
                          <a:spcPct val="107000"/>
                        </a:lnSpc>
                        <a:spcBef>
                          <a:spcPts val="0"/>
                        </a:spcBef>
                        <a:spcAft>
                          <a:spcPts val="0"/>
                        </a:spcAft>
                        <a:buNone/>
                      </a:pPr>
                      <a:r>
                        <a:rPr lang="en-US" sz="1800" b="1" u="none" strike="noStrike" cap="none"/>
                        <a:t>Key Topics / areas</a:t>
                      </a:r>
                      <a:endParaRPr sz="1800" b="1" u="none" strike="noStrike" cap="none">
                        <a:latin typeface="Arial"/>
                        <a:ea typeface="Arial"/>
                        <a:cs typeface="Arial"/>
                        <a:sym typeface="Arial"/>
                      </a:endParaRPr>
                    </a:p>
                  </a:txBody>
                  <a:tcPr marL="68575" marR="68575" marT="0" marB="0"/>
                </a:tc>
                <a:tc>
                  <a:txBody>
                    <a:bodyPr/>
                    <a:lstStyle/>
                    <a:p>
                      <a:pPr marL="0" marR="0" lvl="0" indent="0" algn="l" rtl="0">
                        <a:lnSpc>
                          <a:spcPct val="107000"/>
                        </a:lnSpc>
                        <a:spcBef>
                          <a:spcPts val="0"/>
                        </a:spcBef>
                        <a:spcAft>
                          <a:spcPts val="0"/>
                        </a:spcAft>
                        <a:buNone/>
                      </a:pPr>
                      <a:r>
                        <a:rPr lang="en-US" sz="1800" b="1" u="none" strike="noStrike" cap="none"/>
                        <a:t>Intent / Conformance</a:t>
                      </a:r>
                      <a:endParaRPr sz="1800" b="1" u="none" strike="noStrike" cap="none">
                        <a:latin typeface="Arial"/>
                        <a:ea typeface="Arial"/>
                        <a:cs typeface="Arial"/>
                        <a:sym typeface="Arial"/>
                      </a:endParaRPr>
                    </a:p>
                  </a:txBody>
                  <a:tcPr marL="68575" marR="68575" marT="0" marB="0"/>
                </a:tc>
                <a:extLst>
                  <a:ext uri="{0D108BD9-81ED-4DB2-BD59-A6C34878D82A}">
                    <a16:rowId xmlns:a16="http://schemas.microsoft.com/office/drawing/2014/main" val="10000"/>
                  </a:ext>
                </a:extLst>
              </a:tr>
              <a:tr h="879725">
                <a:tc vMerge="1">
                  <a:txBody>
                    <a:bodyPr/>
                    <a:lstStyle/>
                    <a:p>
                      <a:endParaRPr lang="en-DE"/>
                    </a:p>
                  </a:txBody>
                  <a:tcPr/>
                </a:tc>
                <a:tc>
                  <a:txBody>
                    <a:bodyPr/>
                    <a:lstStyle/>
                    <a:p>
                      <a:pPr marL="0" marR="0" lvl="0" indent="0" algn="l" rtl="0">
                        <a:lnSpc>
                          <a:spcPct val="107000"/>
                        </a:lnSpc>
                        <a:spcBef>
                          <a:spcPts val="0"/>
                        </a:spcBef>
                        <a:spcAft>
                          <a:spcPts val="0"/>
                        </a:spcAft>
                        <a:buNone/>
                      </a:pPr>
                      <a:r>
                        <a:rPr lang="en-US" sz="1800" u="none" strike="noStrike" cap="none"/>
                        <a:t>Legal Discrimination</a:t>
                      </a:r>
                      <a:endParaRPr sz="1800" u="none" strike="noStrike" cap="none">
                        <a:latin typeface="Arial"/>
                        <a:ea typeface="Arial"/>
                        <a:cs typeface="Arial"/>
                        <a:sym typeface="Arial"/>
                      </a:endParaRPr>
                    </a:p>
                  </a:txBody>
                  <a:tcPr marL="68575" marR="68575" marT="0" marB="0"/>
                </a:tc>
                <a:tc>
                  <a:txBody>
                    <a:bodyPr/>
                    <a:lstStyle/>
                    <a:p>
                      <a:pPr marL="0" marR="0" lvl="0" indent="0" algn="l" rtl="0">
                        <a:lnSpc>
                          <a:spcPct val="107000"/>
                        </a:lnSpc>
                        <a:spcBef>
                          <a:spcPts val="0"/>
                        </a:spcBef>
                        <a:spcAft>
                          <a:spcPts val="0"/>
                        </a:spcAft>
                        <a:buNone/>
                      </a:pPr>
                      <a:r>
                        <a:rPr lang="en-US" sz="1800" u="none" strike="noStrike" cap="none"/>
                        <a:t>Do laws exist that cover DIS</a:t>
                      </a:r>
                      <a:endParaRPr sz="1800" u="none" strike="noStrike" cap="none">
                        <a:latin typeface="Arial"/>
                        <a:ea typeface="Arial"/>
                        <a:cs typeface="Arial"/>
                        <a:sym typeface="Arial"/>
                      </a:endParaRPr>
                    </a:p>
                  </a:txBody>
                  <a:tcPr marL="68575" marR="68575" marT="0" marB="0"/>
                </a:tc>
                <a:extLst>
                  <a:ext uri="{0D108BD9-81ED-4DB2-BD59-A6C34878D82A}">
                    <a16:rowId xmlns:a16="http://schemas.microsoft.com/office/drawing/2014/main" val="10001"/>
                  </a:ext>
                </a:extLst>
              </a:tr>
              <a:tr h="879725">
                <a:tc vMerge="1">
                  <a:txBody>
                    <a:bodyPr/>
                    <a:lstStyle/>
                    <a:p>
                      <a:endParaRPr lang="en-DE"/>
                    </a:p>
                  </a:txBody>
                  <a:tcPr/>
                </a:tc>
                <a:tc>
                  <a:txBody>
                    <a:bodyPr/>
                    <a:lstStyle/>
                    <a:p>
                      <a:pPr marL="0" marR="0" lvl="0" indent="0" algn="l" rtl="0">
                        <a:lnSpc>
                          <a:spcPct val="107000"/>
                        </a:lnSpc>
                        <a:spcBef>
                          <a:spcPts val="0"/>
                        </a:spcBef>
                        <a:spcAft>
                          <a:spcPts val="0"/>
                        </a:spcAft>
                        <a:buNone/>
                      </a:pPr>
                      <a:r>
                        <a:rPr lang="en-US" sz="1800" u="none" strike="noStrike" cap="none"/>
                        <a:t>Government Protection</a:t>
                      </a:r>
                      <a:endParaRPr sz="1800" u="none" strike="noStrike" cap="none">
                        <a:latin typeface="Arial"/>
                        <a:ea typeface="Arial"/>
                        <a:cs typeface="Arial"/>
                        <a:sym typeface="Arial"/>
                      </a:endParaRPr>
                    </a:p>
                  </a:txBody>
                  <a:tcPr marL="68575" marR="68575" marT="0" marB="0"/>
                </a:tc>
                <a:tc>
                  <a:txBody>
                    <a:bodyPr/>
                    <a:lstStyle/>
                    <a:p>
                      <a:pPr marL="0" marR="0" lvl="0" indent="0" algn="l" rtl="0">
                        <a:lnSpc>
                          <a:spcPct val="107000"/>
                        </a:lnSpc>
                        <a:spcBef>
                          <a:spcPts val="0"/>
                        </a:spcBef>
                        <a:spcAft>
                          <a:spcPts val="0"/>
                        </a:spcAft>
                        <a:buNone/>
                      </a:pPr>
                      <a:r>
                        <a:rPr lang="en-US" sz="1800" u="none" strike="noStrike" cap="none"/>
                        <a:t>Are they legal protections against DIS</a:t>
                      </a:r>
                      <a:endParaRPr sz="1800" u="none" strike="noStrike" cap="none">
                        <a:latin typeface="Arial"/>
                        <a:ea typeface="Arial"/>
                        <a:cs typeface="Arial"/>
                        <a:sym typeface="Arial"/>
                      </a:endParaRPr>
                    </a:p>
                  </a:txBody>
                  <a:tcPr marL="68575" marR="68575" marT="0" marB="0"/>
                </a:tc>
                <a:extLst>
                  <a:ext uri="{0D108BD9-81ED-4DB2-BD59-A6C34878D82A}">
                    <a16:rowId xmlns:a16="http://schemas.microsoft.com/office/drawing/2014/main" val="10002"/>
                  </a:ext>
                </a:extLst>
              </a:tr>
              <a:tr h="879725">
                <a:tc vMerge="1">
                  <a:txBody>
                    <a:bodyPr/>
                    <a:lstStyle/>
                    <a:p>
                      <a:endParaRPr lang="en-DE"/>
                    </a:p>
                  </a:txBody>
                  <a:tcPr/>
                </a:tc>
                <a:tc>
                  <a:txBody>
                    <a:bodyPr/>
                    <a:lstStyle/>
                    <a:p>
                      <a:pPr marL="0" marR="0" lvl="0" indent="0" algn="l" rtl="0">
                        <a:lnSpc>
                          <a:spcPct val="107000"/>
                        </a:lnSpc>
                        <a:spcBef>
                          <a:spcPts val="0"/>
                        </a:spcBef>
                        <a:spcAft>
                          <a:spcPts val="0"/>
                        </a:spcAft>
                        <a:buNone/>
                      </a:pPr>
                      <a:r>
                        <a:rPr lang="en-US" sz="1800" u="none" strike="noStrike" cap="none"/>
                        <a:t>Gender and Diversity</a:t>
                      </a:r>
                      <a:endParaRPr sz="1800" u="none" strike="noStrike" cap="none">
                        <a:latin typeface="Arial"/>
                        <a:ea typeface="Arial"/>
                        <a:cs typeface="Arial"/>
                        <a:sym typeface="Arial"/>
                      </a:endParaRPr>
                    </a:p>
                  </a:txBody>
                  <a:tcPr marL="68575" marR="68575" marT="0" marB="0"/>
                </a:tc>
                <a:tc>
                  <a:txBody>
                    <a:bodyPr/>
                    <a:lstStyle/>
                    <a:p>
                      <a:pPr marL="0" marR="0" lvl="0" indent="0" algn="l" rtl="0">
                        <a:lnSpc>
                          <a:spcPct val="107000"/>
                        </a:lnSpc>
                        <a:spcBef>
                          <a:spcPts val="0"/>
                        </a:spcBef>
                        <a:spcAft>
                          <a:spcPts val="0"/>
                        </a:spcAft>
                        <a:buClr>
                          <a:srgbClr val="000000"/>
                        </a:buClr>
                        <a:buSzPts val="1800"/>
                        <a:buFont typeface="Arial"/>
                        <a:buNone/>
                      </a:pPr>
                      <a:r>
                        <a:rPr lang="en-US" sz="1800" b="0" u="none" strike="noStrike" cap="none">
                          <a:solidFill>
                            <a:srgbClr val="2B2E2F"/>
                          </a:solidFill>
                        </a:rPr>
                        <a:t>Are workers valued for their skills and contributions  (discrimination </a:t>
                      </a:r>
                      <a:r>
                        <a:rPr lang="en-US" sz="1800" u="none" strike="noStrike" cap="none"/>
                        <a:t>often at level of promotion)</a:t>
                      </a:r>
                      <a:endParaRPr sz="1800" u="none" strike="noStrike" cap="none">
                        <a:latin typeface="Arial"/>
                        <a:ea typeface="Arial"/>
                        <a:cs typeface="Arial"/>
                        <a:sym typeface="Arial"/>
                      </a:endParaRPr>
                    </a:p>
                  </a:txBody>
                  <a:tcPr marL="68575" marR="68575" marT="0" marB="0"/>
                </a:tc>
                <a:extLst>
                  <a:ext uri="{0D108BD9-81ED-4DB2-BD59-A6C34878D82A}">
                    <a16:rowId xmlns:a16="http://schemas.microsoft.com/office/drawing/2014/main" val="10003"/>
                  </a:ext>
                </a:extLst>
              </a:tr>
              <a:tr h="429900">
                <a:tc vMerge="1">
                  <a:txBody>
                    <a:bodyPr/>
                    <a:lstStyle/>
                    <a:p>
                      <a:endParaRPr lang="en-DE"/>
                    </a:p>
                  </a:txBody>
                  <a:tcPr/>
                </a:tc>
                <a:tc>
                  <a:txBody>
                    <a:bodyPr/>
                    <a:lstStyle/>
                    <a:p>
                      <a:pPr marL="0" marR="0" lvl="0" indent="0" algn="l" rtl="0">
                        <a:lnSpc>
                          <a:spcPct val="107000"/>
                        </a:lnSpc>
                        <a:spcBef>
                          <a:spcPts val="0"/>
                        </a:spcBef>
                        <a:spcAft>
                          <a:spcPts val="0"/>
                        </a:spcAft>
                        <a:buNone/>
                      </a:pPr>
                      <a:r>
                        <a:rPr lang="en-US" sz="1800" u="none" strike="noStrike" cap="none"/>
                        <a:t>Equality</a:t>
                      </a:r>
                      <a:endParaRPr sz="1800" u="none" strike="noStrike" cap="none">
                        <a:latin typeface="Arial"/>
                        <a:ea typeface="Arial"/>
                        <a:cs typeface="Arial"/>
                        <a:sym typeface="Arial"/>
                      </a:endParaRPr>
                    </a:p>
                  </a:txBody>
                  <a:tcPr marL="68575" marR="68575" marT="0" marB="0"/>
                </a:tc>
                <a:tc>
                  <a:txBody>
                    <a:bodyPr/>
                    <a:lstStyle/>
                    <a:p>
                      <a:pPr marL="0" marR="0" lvl="0" indent="0" algn="l" rtl="0">
                        <a:lnSpc>
                          <a:spcPct val="107000"/>
                        </a:lnSpc>
                        <a:spcBef>
                          <a:spcPts val="0"/>
                        </a:spcBef>
                        <a:spcAft>
                          <a:spcPts val="0"/>
                        </a:spcAft>
                        <a:buClr>
                          <a:srgbClr val="000000"/>
                        </a:buClr>
                        <a:buSzPts val="1800"/>
                        <a:buFont typeface="Arial"/>
                        <a:buNone/>
                      </a:pPr>
                      <a:r>
                        <a:rPr lang="en-US" sz="1800" b="0" u="none" strike="noStrike" cap="none">
                          <a:solidFill>
                            <a:srgbClr val="2B2E2F"/>
                          </a:solidFill>
                        </a:rPr>
                        <a:t>Is there equality of opportunity and treatment</a:t>
                      </a:r>
                      <a:endParaRPr sz="1800" u="none" strike="noStrike" cap="none">
                        <a:latin typeface="Arial"/>
                        <a:ea typeface="Arial"/>
                        <a:cs typeface="Arial"/>
                        <a:sym typeface="Arial"/>
                      </a:endParaRPr>
                    </a:p>
                  </a:txBody>
                  <a:tcPr marL="68575" marR="68575" marT="0" marB="0"/>
                </a:tc>
                <a:extLst>
                  <a:ext uri="{0D108BD9-81ED-4DB2-BD59-A6C34878D82A}">
                    <a16:rowId xmlns:a16="http://schemas.microsoft.com/office/drawing/2014/main" val="10004"/>
                  </a:ext>
                </a:extLst>
              </a:tr>
              <a:tr h="879725">
                <a:tc vMerge="1">
                  <a:txBody>
                    <a:bodyPr/>
                    <a:lstStyle/>
                    <a:p>
                      <a:endParaRPr lang="en-DE"/>
                    </a:p>
                  </a:txBody>
                  <a:tcPr/>
                </a:tc>
                <a:tc>
                  <a:txBody>
                    <a:bodyPr/>
                    <a:lstStyle/>
                    <a:p>
                      <a:pPr marL="0" marR="0" lvl="0" indent="0" algn="l" rtl="0">
                        <a:lnSpc>
                          <a:spcPct val="107000"/>
                        </a:lnSpc>
                        <a:spcBef>
                          <a:spcPts val="0"/>
                        </a:spcBef>
                        <a:spcAft>
                          <a:spcPts val="0"/>
                        </a:spcAft>
                        <a:buNone/>
                      </a:pPr>
                      <a:r>
                        <a:rPr lang="en-US" sz="1800" u="none" strike="noStrike" cap="none"/>
                        <a:t>Others (age, handicap, sexual orientation, religion, etc.)</a:t>
                      </a:r>
                      <a:endParaRPr sz="1800" u="none" strike="noStrike" cap="none">
                        <a:latin typeface="Arial"/>
                        <a:ea typeface="Arial"/>
                        <a:cs typeface="Arial"/>
                        <a:sym typeface="Arial"/>
                      </a:endParaRPr>
                    </a:p>
                  </a:txBody>
                  <a:tcPr marL="68575" marR="68575" marT="0" marB="0"/>
                </a:tc>
                <a:tc>
                  <a:txBody>
                    <a:bodyPr/>
                    <a:lstStyle/>
                    <a:p>
                      <a:pPr marL="0" marR="0" lvl="0" indent="0" algn="l" rtl="0">
                        <a:lnSpc>
                          <a:spcPct val="107000"/>
                        </a:lnSpc>
                        <a:spcBef>
                          <a:spcPts val="0"/>
                        </a:spcBef>
                        <a:spcAft>
                          <a:spcPts val="0"/>
                        </a:spcAft>
                        <a:buNone/>
                      </a:pPr>
                      <a:r>
                        <a:rPr lang="en-US" sz="1800" u="none" strike="noStrike" cap="none"/>
                        <a:t>Are there policies to eliminate systemic barriers in hiring, promotions, and workplace conditions</a:t>
                      </a:r>
                      <a:endParaRPr sz="1800" u="none" strike="noStrike" cap="none">
                        <a:latin typeface="Arial"/>
                        <a:ea typeface="Arial"/>
                        <a:cs typeface="Arial"/>
                        <a:sym typeface="Arial"/>
                      </a:endParaRPr>
                    </a:p>
                  </a:txBody>
                  <a:tcPr marL="68575" marR="68575" marT="0" marB="0"/>
                </a:tc>
                <a:extLst>
                  <a:ext uri="{0D108BD9-81ED-4DB2-BD59-A6C34878D82A}">
                    <a16:rowId xmlns:a16="http://schemas.microsoft.com/office/drawing/2014/main" val="10005"/>
                  </a:ext>
                </a:extLst>
              </a:tr>
            </a:tbl>
          </a:graphicData>
        </a:graphic>
      </p:graphicFrame>
      <p:sp>
        <p:nvSpPr>
          <p:cNvPr id="340" name="Google Shape;340;p14"/>
          <p:cNvSpPr txBox="1"/>
          <p:nvPr/>
        </p:nvSpPr>
        <p:spPr>
          <a:xfrm>
            <a:off x="412463" y="406865"/>
            <a:ext cx="8758828" cy="758825"/>
          </a:xfrm>
          <a:prstGeom prst="rect">
            <a:avLst/>
          </a:prstGeom>
          <a:noFill/>
          <a:ln>
            <a:noFill/>
          </a:ln>
        </p:spPr>
        <p:txBody>
          <a:bodyPr spcFirstLastPara="1" wrap="square" lIns="91425" tIns="45700" rIns="91425" bIns="45700" anchor="ctr" anchorCtr="0">
            <a:normAutofit/>
          </a:bodyPr>
          <a:lstStyle/>
          <a:p>
            <a:pPr marL="0" marR="0" lvl="0" indent="0" algn="l" rtl="0">
              <a:lnSpc>
                <a:spcPct val="90000"/>
              </a:lnSpc>
              <a:spcBef>
                <a:spcPts val="0"/>
              </a:spcBef>
              <a:spcAft>
                <a:spcPts val="0"/>
              </a:spcAft>
              <a:buClr>
                <a:schemeClr val="dk1"/>
              </a:buClr>
              <a:buSzPts val="2800"/>
              <a:buFont typeface="Arial"/>
              <a:buNone/>
            </a:pPr>
            <a:r>
              <a:rPr lang="en-US" sz="2800" b="1">
                <a:solidFill>
                  <a:schemeClr val="dk1"/>
                </a:solidFill>
                <a:latin typeface="Arial"/>
                <a:ea typeface="Arial"/>
                <a:cs typeface="Arial"/>
                <a:sym typeface="Arial"/>
              </a:rPr>
              <a:t>Auditing FSC CLRs – Best Practice Guidance </a:t>
            </a:r>
            <a:endParaRPr/>
          </a:p>
        </p:txBody>
      </p:sp>
      <p:graphicFrame>
        <p:nvGraphicFramePr>
          <p:cNvPr id="341" name="Google Shape;341;p14"/>
          <p:cNvGraphicFramePr/>
          <p:nvPr/>
        </p:nvGraphicFramePr>
        <p:xfrm>
          <a:off x="8909938" y="1278814"/>
          <a:ext cx="3162450" cy="4023400"/>
        </p:xfrm>
        <a:graphic>
          <a:graphicData uri="http://schemas.openxmlformats.org/drawingml/2006/table">
            <a:tbl>
              <a:tblPr firstRow="1" bandRow="1">
                <a:noFill/>
                <a:tableStyleId>{3D421212-D7E5-4C7A-BCA7-9ED79D758ADF}</a:tableStyleId>
              </a:tblPr>
              <a:tblGrid>
                <a:gridCol w="3162450">
                  <a:extLst>
                    <a:ext uri="{9D8B030D-6E8A-4147-A177-3AD203B41FA5}">
                      <a16:colId xmlns:a16="http://schemas.microsoft.com/office/drawing/2014/main" val="20000"/>
                    </a:ext>
                  </a:extLst>
                </a:gridCol>
              </a:tblGrid>
              <a:tr h="387900">
                <a:tc>
                  <a:txBody>
                    <a:bodyPr/>
                    <a:lstStyle/>
                    <a:p>
                      <a:pPr marL="0" marR="0" lvl="0" indent="0" algn="l" rtl="0">
                        <a:lnSpc>
                          <a:spcPct val="100000"/>
                        </a:lnSpc>
                        <a:spcBef>
                          <a:spcPts val="0"/>
                        </a:spcBef>
                        <a:spcAft>
                          <a:spcPts val="0"/>
                        </a:spcAft>
                        <a:buNone/>
                      </a:pPr>
                      <a:r>
                        <a:rPr lang="en-US" sz="2000" u="none" strike="noStrike" cap="none">
                          <a:latin typeface="Arial"/>
                          <a:ea typeface="Arial"/>
                          <a:cs typeface="Arial"/>
                          <a:sym typeface="Arial"/>
                        </a:rPr>
                        <a:t>Discussion</a:t>
                      </a:r>
                      <a:endParaRPr sz="2000" u="none" strike="noStrike" cap="none">
                        <a:latin typeface="Arial"/>
                        <a:ea typeface="Arial"/>
                        <a:cs typeface="Arial"/>
                        <a:sym typeface="Arial"/>
                      </a:endParaRPr>
                    </a:p>
                  </a:txBody>
                  <a:tcPr marL="91450" marR="91450" marT="45725" marB="45725"/>
                </a:tc>
                <a:extLst>
                  <a:ext uri="{0D108BD9-81ED-4DB2-BD59-A6C34878D82A}">
                    <a16:rowId xmlns:a16="http://schemas.microsoft.com/office/drawing/2014/main" val="10000"/>
                  </a:ext>
                </a:extLst>
              </a:tr>
              <a:tr h="1131800">
                <a:tc>
                  <a:txBody>
                    <a:bodyPr/>
                    <a:lstStyle/>
                    <a:p>
                      <a:pPr marL="450850" marR="0" lvl="0" indent="-450850" algn="l" rtl="0">
                        <a:lnSpc>
                          <a:spcPct val="100000"/>
                        </a:lnSpc>
                        <a:spcBef>
                          <a:spcPts val="0"/>
                        </a:spcBef>
                        <a:spcAft>
                          <a:spcPts val="0"/>
                        </a:spcAft>
                        <a:buClr>
                          <a:srgbClr val="000000"/>
                        </a:buClr>
                        <a:buSzPts val="2000"/>
                        <a:buFont typeface="Arial"/>
                        <a:buNone/>
                      </a:pPr>
                      <a:r>
                        <a:rPr lang="en-US" sz="2000" b="1" u="none" strike="noStrike" cap="none">
                          <a:latin typeface="Arial"/>
                          <a:ea typeface="Arial"/>
                          <a:cs typeface="Arial"/>
                          <a:sym typeface="Arial"/>
                        </a:rPr>
                        <a:t>Q1. </a:t>
                      </a:r>
                      <a:r>
                        <a:rPr lang="en-US" sz="2000" u="none" strike="noStrike" cap="none">
                          <a:latin typeface="Arial"/>
                          <a:ea typeface="Arial"/>
                          <a:cs typeface="Arial"/>
                          <a:sym typeface="Arial"/>
                        </a:rPr>
                        <a:t>What type of documents/records would you need to look for? </a:t>
                      </a:r>
                      <a:endParaRPr/>
                    </a:p>
                    <a:p>
                      <a:pPr marL="450850" marR="0" lvl="0" indent="-450850" algn="l" rtl="0">
                        <a:lnSpc>
                          <a:spcPct val="100000"/>
                        </a:lnSpc>
                        <a:spcBef>
                          <a:spcPts val="0"/>
                        </a:spcBef>
                        <a:spcAft>
                          <a:spcPts val="0"/>
                        </a:spcAft>
                        <a:buClr>
                          <a:srgbClr val="000000"/>
                        </a:buClr>
                        <a:buSzPts val="2000"/>
                        <a:buFont typeface="Arial"/>
                        <a:buNone/>
                      </a:pPr>
                      <a:endParaRPr sz="2000" u="none" strike="noStrike" cap="none">
                        <a:latin typeface="Arial"/>
                        <a:ea typeface="Arial"/>
                        <a:cs typeface="Arial"/>
                        <a:sym typeface="Arial"/>
                      </a:endParaRPr>
                    </a:p>
                  </a:txBody>
                  <a:tcPr marL="91450" marR="91450" marT="45725" marB="45725" anchor="ctr"/>
                </a:tc>
                <a:extLst>
                  <a:ext uri="{0D108BD9-81ED-4DB2-BD59-A6C34878D82A}">
                    <a16:rowId xmlns:a16="http://schemas.microsoft.com/office/drawing/2014/main" val="10001"/>
                  </a:ext>
                </a:extLst>
              </a:tr>
              <a:tr h="971825">
                <a:tc>
                  <a:txBody>
                    <a:bodyPr/>
                    <a:lstStyle/>
                    <a:p>
                      <a:pPr marL="450850" marR="0" lvl="0" indent="-450850" algn="l" rtl="0">
                        <a:lnSpc>
                          <a:spcPct val="100000"/>
                        </a:lnSpc>
                        <a:spcBef>
                          <a:spcPts val="0"/>
                        </a:spcBef>
                        <a:spcAft>
                          <a:spcPts val="0"/>
                        </a:spcAft>
                        <a:buClr>
                          <a:srgbClr val="000000"/>
                        </a:buClr>
                        <a:buSzPts val="2000"/>
                        <a:buFont typeface="Arial"/>
                        <a:buNone/>
                      </a:pPr>
                      <a:r>
                        <a:rPr lang="en-US" sz="2000" b="1" u="none" strike="noStrike" cap="none">
                          <a:latin typeface="Arial"/>
                          <a:ea typeface="Arial"/>
                          <a:cs typeface="Arial"/>
                          <a:sym typeface="Arial"/>
                        </a:rPr>
                        <a:t>Q2. </a:t>
                      </a:r>
                      <a:r>
                        <a:rPr lang="en-US" sz="2000" u="none" strike="noStrike" cap="none">
                          <a:latin typeface="Arial"/>
                          <a:ea typeface="Arial"/>
                          <a:cs typeface="Arial"/>
                          <a:sym typeface="Arial"/>
                        </a:rPr>
                        <a:t>Who would you need to talk to?</a:t>
                      </a:r>
                      <a:endParaRPr/>
                    </a:p>
                    <a:p>
                      <a:pPr marL="450850" marR="0" lvl="0" indent="-450850" algn="l" rtl="0">
                        <a:lnSpc>
                          <a:spcPct val="100000"/>
                        </a:lnSpc>
                        <a:spcBef>
                          <a:spcPts val="0"/>
                        </a:spcBef>
                        <a:spcAft>
                          <a:spcPts val="0"/>
                        </a:spcAft>
                        <a:buClr>
                          <a:srgbClr val="000000"/>
                        </a:buClr>
                        <a:buSzPts val="2000"/>
                        <a:buFont typeface="Arial"/>
                        <a:buNone/>
                      </a:pPr>
                      <a:endParaRPr sz="2000" u="none" strike="noStrike" cap="none">
                        <a:latin typeface="Arial"/>
                        <a:ea typeface="Arial"/>
                        <a:cs typeface="Arial"/>
                        <a:sym typeface="Arial"/>
                      </a:endParaRPr>
                    </a:p>
                  </a:txBody>
                  <a:tcPr marL="91450" marR="91450" marT="45725" marB="45725" anchor="ctr"/>
                </a:tc>
                <a:extLst>
                  <a:ext uri="{0D108BD9-81ED-4DB2-BD59-A6C34878D82A}">
                    <a16:rowId xmlns:a16="http://schemas.microsoft.com/office/drawing/2014/main" val="10002"/>
                  </a:ext>
                </a:extLst>
              </a:tr>
              <a:tr h="457225">
                <a:tc>
                  <a:txBody>
                    <a:bodyPr/>
                    <a:lstStyle/>
                    <a:p>
                      <a:pPr marL="450850" marR="0" lvl="0" indent="-450850" algn="l" rtl="0">
                        <a:lnSpc>
                          <a:spcPct val="100000"/>
                        </a:lnSpc>
                        <a:spcBef>
                          <a:spcPts val="0"/>
                        </a:spcBef>
                        <a:spcAft>
                          <a:spcPts val="0"/>
                        </a:spcAft>
                        <a:buClr>
                          <a:srgbClr val="000000"/>
                        </a:buClr>
                        <a:buSzPts val="2000"/>
                        <a:buFont typeface="Arial"/>
                        <a:buNone/>
                      </a:pPr>
                      <a:r>
                        <a:rPr lang="en-US" sz="2000" b="1" u="none" strike="noStrike" cap="none">
                          <a:latin typeface="Arial"/>
                          <a:ea typeface="Arial"/>
                          <a:cs typeface="Arial"/>
                          <a:sym typeface="Arial"/>
                        </a:rPr>
                        <a:t>Q3. </a:t>
                      </a:r>
                      <a:r>
                        <a:rPr lang="en-US" sz="2000" u="none" strike="noStrike" cap="none">
                          <a:latin typeface="Arial"/>
                          <a:ea typeface="Arial"/>
                          <a:cs typeface="Arial"/>
                          <a:sym typeface="Arial"/>
                        </a:rPr>
                        <a:t>How about training, promotions, etc. Are these important? </a:t>
                      </a:r>
                      <a:endParaRPr/>
                    </a:p>
                  </a:txBody>
                  <a:tcPr marL="91450" marR="91450" marT="45725" marB="45725" anchor="ctr"/>
                </a:tc>
                <a:extLst>
                  <a:ext uri="{0D108BD9-81ED-4DB2-BD59-A6C34878D82A}">
                    <a16:rowId xmlns:a16="http://schemas.microsoft.com/office/drawing/2014/main" val="10003"/>
                  </a:ext>
                </a:extLst>
              </a:tr>
            </a:tbl>
          </a:graphicData>
        </a:graphic>
      </p:graphicFrame>
      <p:sp>
        <p:nvSpPr>
          <p:cNvPr id="2" name="Footer Placeholder 1">
            <a:extLst>
              <a:ext uri="{FF2B5EF4-FFF2-40B4-BE49-F238E27FC236}">
                <a16:creationId xmlns:a16="http://schemas.microsoft.com/office/drawing/2014/main" id="{645A057E-E21C-FD00-3509-32E321BF6439}"/>
              </a:ext>
            </a:extLst>
          </p:cNvPr>
          <p:cNvSpPr>
            <a:spLocks noGrp="1"/>
          </p:cNvSpPr>
          <p:nvPr>
            <p:ph type="ftr" idx="11"/>
          </p:nvPr>
        </p:nvSpPr>
        <p:spPr/>
        <p:txBody>
          <a:bodyPr/>
          <a:lstStyle/>
          <a:p>
            <a:r>
              <a:rPr lang="en-US"/>
              <a:t>8.5.FSC-CLR-Training_Main-Course_Module-4.2_V1-0_EN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346"/>
        <p:cNvGrpSpPr/>
        <p:nvPr/>
      </p:nvGrpSpPr>
      <p:grpSpPr>
        <a:xfrm>
          <a:off x="0" y="0"/>
          <a:ext cx="0" cy="0"/>
          <a:chOff x="0" y="0"/>
          <a:chExt cx="0" cy="0"/>
        </a:xfrm>
      </p:grpSpPr>
      <p:sp>
        <p:nvSpPr>
          <p:cNvPr id="348" name="Google Shape;348;p15"/>
          <p:cNvSpPr txBox="1"/>
          <p:nvPr/>
        </p:nvSpPr>
        <p:spPr>
          <a:xfrm>
            <a:off x="438869" y="489991"/>
            <a:ext cx="3486150" cy="825500"/>
          </a:xfrm>
          <a:prstGeom prst="rect">
            <a:avLst/>
          </a:prstGeom>
          <a:noFill/>
          <a:ln>
            <a:noFill/>
          </a:ln>
        </p:spPr>
        <p:txBody>
          <a:bodyPr spcFirstLastPara="1" wrap="square" lIns="91425" tIns="45700" rIns="91425" bIns="45700" anchor="b" anchorCtr="0">
            <a:normAutofit fontScale="97500"/>
          </a:bodyPr>
          <a:lstStyle/>
          <a:p>
            <a:pPr marL="0" marR="0" lvl="0" indent="0" algn="l" rtl="0">
              <a:lnSpc>
                <a:spcPct val="90000"/>
              </a:lnSpc>
              <a:spcBef>
                <a:spcPts val="0"/>
              </a:spcBef>
              <a:spcAft>
                <a:spcPts val="0"/>
              </a:spcAft>
              <a:buClr>
                <a:schemeClr val="dk1"/>
              </a:buClr>
              <a:buSzPct val="88887"/>
              <a:buFont typeface="Calibri"/>
              <a:buNone/>
            </a:pPr>
            <a:r>
              <a:rPr lang="en-US" sz="2800" b="1" i="0" u="none" strike="noStrike" cap="none">
                <a:solidFill>
                  <a:schemeClr val="dk1"/>
                </a:solidFill>
                <a:latin typeface="Arial"/>
                <a:ea typeface="Arial"/>
                <a:cs typeface="Arial"/>
                <a:sym typeface="Arial"/>
              </a:rPr>
              <a:t>EXERCISE</a:t>
            </a:r>
            <a:endParaRPr/>
          </a:p>
        </p:txBody>
      </p:sp>
      <p:sp>
        <p:nvSpPr>
          <p:cNvPr id="349" name="Google Shape;349;p15"/>
          <p:cNvSpPr txBox="1"/>
          <p:nvPr/>
        </p:nvSpPr>
        <p:spPr>
          <a:xfrm>
            <a:off x="593162" y="1635257"/>
            <a:ext cx="7879506" cy="3819880"/>
          </a:xfrm>
          <a:prstGeom prst="rect">
            <a:avLst/>
          </a:prstGeom>
          <a:solidFill>
            <a:schemeClr val="lt1"/>
          </a:solidFill>
          <a:ln>
            <a:noFill/>
          </a:ln>
        </p:spPr>
        <p:txBody>
          <a:bodyPr spcFirstLastPara="1" wrap="square" lIns="0" tIns="0" rIns="0" bIns="0" anchor="t" anchorCtr="0">
            <a:normAutofit/>
          </a:bodyPr>
          <a:lstStyle/>
          <a:p>
            <a:pPr marL="0" marR="0" lvl="0" indent="0" algn="l" rtl="0">
              <a:lnSpc>
                <a:spcPct val="90000"/>
              </a:lnSpc>
              <a:spcBef>
                <a:spcPts val="1000"/>
              </a:spcBef>
              <a:spcAft>
                <a:spcPts val="0"/>
              </a:spcAft>
              <a:buClr>
                <a:srgbClr val="000000"/>
              </a:buClr>
              <a:buSzPts val="2400"/>
              <a:buFont typeface="Arial"/>
              <a:buNone/>
            </a:pPr>
            <a:r>
              <a:rPr lang="en-US" sz="2400" b="0" i="0" u="none" strike="noStrike" cap="none">
                <a:solidFill>
                  <a:srgbClr val="000000"/>
                </a:solidFill>
                <a:latin typeface="Arial"/>
                <a:ea typeface="Arial"/>
                <a:cs typeface="Arial"/>
                <a:sym typeface="Arial"/>
              </a:rPr>
              <a:t>During the audit, payslips were reviewed. From the sample of payroll of 3 workers from the </a:t>
            </a:r>
            <a:r>
              <a:rPr lang="en-US" sz="2400" b="0" i="0" u="sng" strike="noStrike" cap="none">
                <a:solidFill>
                  <a:srgbClr val="000000"/>
                </a:solidFill>
                <a:latin typeface="Arial"/>
                <a:ea typeface="Arial"/>
                <a:cs typeface="Arial"/>
                <a:sym typeface="Arial"/>
              </a:rPr>
              <a:t>same team and doing the same job</a:t>
            </a:r>
            <a:r>
              <a:rPr lang="en-US" sz="2400" b="0" i="0" u="none" strike="noStrike" cap="none">
                <a:solidFill>
                  <a:srgbClr val="000000"/>
                </a:solidFill>
                <a:latin typeface="Arial"/>
                <a:ea typeface="Arial"/>
                <a:cs typeface="Arial"/>
                <a:sym typeface="Arial"/>
              </a:rPr>
              <a:t>, there are differences in the wages offered by the company for each of the 3 employees. </a:t>
            </a:r>
            <a:endParaRPr sz="2400" b="0" i="0" u="none" strike="noStrike" cap="none">
              <a:solidFill>
                <a:srgbClr val="000000"/>
              </a:solidFill>
              <a:latin typeface="Arial"/>
              <a:ea typeface="Arial"/>
              <a:cs typeface="Arial"/>
              <a:sym typeface="Arial"/>
            </a:endParaRPr>
          </a:p>
          <a:p>
            <a:pPr marL="0" marR="0" lvl="0" indent="0" algn="l" rtl="0">
              <a:lnSpc>
                <a:spcPct val="90000"/>
              </a:lnSpc>
              <a:spcBef>
                <a:spcPts val="1000"/>
              </a:spcBef>
              <a:spcAft>
                <a:spcPts val="0"/>
              </a:spcAft>
              <a:buClr>
                <a:srgbClr val="000000"/>
              </a:buClr>
              <a:buSzPts val="2400"/>
              <a:buFont typeface="Arial"/>
              <a:buNone/>
            </a:pPr>
            <a:r>
              <a:rPr lang="en-US" sz="2400" b="0" i="0" u="none" strike="noStrike" cap="none">
                <a:solidFill>
                  <a:srgbClr val="000000"/>
                </a:solidFill>
                <a:latin typeface="Arial"/>
                <a:ea typeface="Arial"/>
                <a:cs typeface="Arial"/>
                <a:sym typeface="Arial"/>
              </a:rPr>
              <a:t>The </a:t>
            </a:r>
            <a:r>
              <a:rPr lang="en-US" sz="2400" b="0" i="0" u="sng" strike="noStrike" cap="none">
                <a:solidFill>
                  <a:srgbClr val="000000"/>
                </a:solidFill>
                <a:latin typeface="Arial"/>
                <a:ea typeface="Arial"/>
                <a:cs typeface="Arial"/>
                <a:sym typeface="Arial"/>
              </a:rPr>
              <a:t>company could not explain the rationale </a:t>
            </a:r>
            <a:r>
              <a:rPr lang="en-US" sz="2400" b="0" i="0" u="none" strike="noStrike" cap="none">
                <a:solidFill>
                  <a:srgbClr val="000000"/>
                </a:solidFill>
                <a:latin typeface="Arial"/>
                <a:ea typeface="Arial"/>
                <a:cs typeface="Arial"/>
                <a:sym typeface="Arial"/>
              </a:rPr>
              <a:t>behind the difference. </a:t>
            </a:r>
            <a:endParaRPr sz="2400" b="0" i="0" u="none" strike="noStrike" cap="none">
              <a:solidFill>
                <a:srgbClr val="000000"/>
              </a:solidFill>
              <a:latin typeface="Arial"/>
              <a:ea typeface="Arial"/>
              <a:cs typeface="Arial"/>
              <a:sym typeface="Arial"/>
            </a:endParaRPr>
          </a:p>
        </p:txBody>
      </p:sp>
      <p:graphicFrame>
        <p:nvGraphicFramePr>
          <p:cNvPr id="350" name="Google Shape;350;p15"/>
          <p:cNvGraphicFramePr/>
          <p:nvPr/>
        </p:nvGraphicFramePr>
        <p:xfrm>
          <a:off x="8472668" y="1635257"/>
          <a:ext cx="3514525" cy="2659850"/>
        </p:xfrm>
        <a:graphic>
          <a:graphicData uri="http://schemas.openxmlformats.org/drawingml/2006/table">
            <a:tbl>
              <a:tblPr firstRow="1" bandRow="1">
                <a:noFill/>
                <a:tableStyleId>{3D421212-D7E5-4C7A-BCA7-9ED79D758ADF}</a:tableStyleId>
              </a:tblPr>
              <a:tblGrid>
                <a:gridCol w="3514525">
                  <a:extLst>
                    <a:ext uri="{9D8B030D-6E8A-4147-A177-3AD203B41FA5}">
                      <a16:colId xmlns:a16="http://schemas.microsoft.com/office/drawing/2014/main" val="20000"/>
                    </a:ext>
                  </a:extLst>
                </a:gridCol>
              </a:tblGrid>
              <a:tr h="387900">
                <a:tc>
                  <a:txBody>
                    <a:bodyPr/>
                    <a:lstStyle/>
                    <a:p>
                      <a:pPr marL="0" marR="0" lvl="0" indent="0" algn="l" rtl="0">
                        <a:lnSpc>
                          <a:spcPct val="100000"/>
                        </a:lnSpc>
                        <a:spcBef>
                          <a:spcPts val="0"/>
                        </a:spcBef>
                        <a:spcAft>
                          <a:spcPts val="0"/>
                        </a:spcAft>
                        <a:buNone/>
                      </a:pPr>
                      <a:r>
                        <a:rPr lang="en-US" sz="2000" u="none" strike="noStrike" cap="none">
                          <a:latin typeface="Arial"/>
                          <a:ea typeface="Arial"/>
                          <a:cs typeface="Arial"/>
                          <a:sym typeface="Arial"/>
                        </a:rPr>
                        <a:t>Discussion</a:t>
                      </a:r>
                      <a:endParaRPr sz="2000" u="none" strike="noStrike" cap="none">
                        <a:latin typeface="Arial"/>
                        <a:ea typeface="Arial"/>
                        <a:cs typeface="Arial"/>
                        <a:sym typeface="Arial"/>
                      </a:endParaRPr>
                    </a:p>
                  </a:txBody>
                  <a:tcPr marL="91450" marR="91450" marT="45725" marB="45725"/>
                </a:tc>
                <a:extLst>
                  <a:ext uri="{0D108BD9-81ED-4DB2-BD59-A6C34878D82A}">
                    <a16:rowId xmlns:a16="http://schemas.microsoft.com/office/drawing/2014/main" val="10000"/>
                  </a:ext>
                </a:extLst>
              </a:tr>
              <a:tr h="1131800">
                <a:tc>
                  <a:txBody>
                    <a:bodyPr/>
                    <a:lstStyle/>
                    <a:p>
                      <a:pPr marL="0" marR="0" lvl="0" indent="0" algn="l" rtl="0">
                        <a:lnSpc>
                          <a:spcPct val="100000"/>
                        </a:lnSpc>
                        <a:spcBef>
                          <a:spcPts val="0"/>
                        </a:spcBef>
                        <a:spcAft>
                          <a:spcPts val="0"/>
                        </a:spcAft>
                        <a:buNone/>
                      </a:pPr>
                      <a:r>
                        <a:rPr lang="en-US" sz="2000" b="1" u="none" strike="noStrike" cap="none">
                          <a:latin typeface="Arial"/>
                          <a:ea typeface="Arial"/>
                          <a:cs typeface="Arial"/>
                          <a:sym typeface="Arial"/>
                        </a:rPr>
                        <a:t>Q1. </a:t>
                      </a:r>
                      <a:r>
                        <a:rPr lang="en-US" sz="2000" b="0" i="0" u="none" strike="noStrike" cap="none">
                          <a:solidFill>
                            <a:srgbClr val="000000"/>
                          </a:solidFill>
                          <a:latin typeface="Arial"/>
                          <a:ea typeface="Arial"/>
                          <a:cs typeface="Arial"/>
                          <a:sym typeface="Arial"/>
                        </a:rPr>
                        <a:t>Is there an NC in this situation? </a:t>
                      </a:r>
                      <a:endParaRPr sz="2000" u="none" strike="noStrike" cap="none">
                        <a:latin typeface="Arial"/>
                        <a:ea typeface="Arial"/>
                        <a:cs typeface="Arial"/>
                        <a:sym typeface="Arial"/>
                      </a:endParaRPr>
                    </a:p>
                  </a:txBody>
                  <a:tcPr marL="91450" marR="91450" marT="45725" marB="45725" anchor="ctr"/>
                </a:tc>
                <a:extLst>
                  <a:ext uri="{0D108BD9-81ED-4DB2-BD59-A6C34878D82A}">
                    <a16:rowId xmlns:a16="http://schemas.microsoft.com/office/drawing/2014/main" val="10001"/>
                  </a:ext>
                </a:extLst>
              </a:tr>
              <a:tr h="1131800">
                <a:tc>
                  <a:txBody>
                    <a:bodyPr/>
                    <a:lstStyle/>
                    <a:p>
                      <a:pPr marL="0" marR="0" lvl="0" indent="0" algn="l" rtl="0">
                        <a:lnSpc>
                          <a:spcPct val="100000"/>
                        </a:lnSpc>
                        <a:spcBef>
                          <a:spcPts val="0"/>
                        </a:spcBef>
                        <a:spcAft>
                          <a:spcPts val="0"/>
                        </a:spcAft>
                        <a:buNone/>
                      </a:pPr>
                      <a:r>
                        <a:rPr lang="en-US" sz="2000" b="1" u="none" strike="noStrike" cap="none">
                          <a:latin typeface="Arial"/>
                          <a:ea typeface="Arial"/>
                          <a:cs typeface="Arial"/>
                          <a:sym typeface="Arial"/>
                        </a:rPr>
                        <a:t>Q2. </a:t>
                      </a:r>
                      <a:r>
                        <a:rPr lang="en-US" sz="2000" u="none" strike="noStrike" cap="none">
                          <a:latin typeface="Arial"/>
                          <a:ea typeface="Arial"/>
                          <a:cs typeface="Arial"/>
                          <a:sym typeface="Arial"/>
                        </a:rPr>
                        <a:t>And which requirement is not met? </a:t>
                      </a:r>
                      <a:endParaRPr/>
                    </a:p>
                  </a:txBody>
                  <a:tcPr marL="91450" marR="91450" marT="45725" marB="45725" anchor="ctr"/>
                </a:tc>
                <a:extLst>
                  <a:ext uri="{0D108BD9-81ED-4DB2-BD59-A6C34878D82A}">
                    <a16:rowId xmlns:a16="http://schemas.microsoft.com/office/drawing/2014/main" val="10002"/>
                  </a:ext>
                </a:extLst>
              </a:tr>
            </a:tbl>
          </a:graphicData>
        </a:graphic>
      </p:graphicFrame>
      <p:sp>
        <p:nvSpPr>
          <p:cNvPr id="2" name="Footer Placeholder 1">
            <a:extLst>
              <a:ext uri="{FF2B5EF4-FFF2-40B4-BE49-F238E27FC236}">
                <a16:creationId xmlns:a16="http://schemas.microsoft.com/office/drawing/2014/main" id="{8FC99D60-8C59-9ECD-21CB-49348158AB7A}"/>
              </a:ext>
            </a:extLst>
          </p:cNvPr>
          <p:cNvSpPr>
            <a:spLocks noGrp="1"/>
          </p:cNvSpPr>
          <p:nvPr>
            <p:ph type="ftr" idx="11"/>
          </p:nvPr>
        </p:nvSpPr>
        <p:spPr/>
        <p:txBody>
          <a:bodyPr/>
          <a:lstStyle/>
          <a:p>
            <a:r>
              <a:rPr lang="en-US"/>
              <a:t>8.5.FSC-CLR-Training_Main-Course_Module-4.2_V1-0_EN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355"/>
        <p:cNvGrpSpPr/>
        <p:nvPr/>
      </p:nvGrpSpPr>
      <p:grpSpPr>
        <a:xfrm>
          <a:off x="0" y="0"/>
          <a:ext cx="0" cy="0"/>
          <a:chOff x="0" y="0"/>
          <a:chExt cx="0" cy="0"/>
        </a:xfrm>
      </p:grpSpPr>
      <p:sp>
        <p:nvSpPr>
          <p:cNvPr id="357" name="Google Shape;357;p16"/>
          <p:cNvSpPr txBox="1">
            <a:spLocks noGrp="1"/>
          </p:cNvSpPr>
          <p:nvPr>
            <p:ph type="ctrTitle" idx="4294967295"/>
          </p:nvPr>
        </p:nvSpPr>
        <p:spPr>
          <a:xfrm>
            <a:off x="628818" y="1720405"/>
            <a:ext cx="10587050" cy="4017574"/>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4400"/>
              <a:buFont typeface="Calibri"/>
              <a:buNone/>
            </a:pPr>
            <a:r>
              <a:rPr lang="en-US" sz="2400" b="0" i="0" u="none" strike="noStrike" cap="none">
                <a:solidFill>
                  <a:schemeClr val="dk1"/>
                </a:solidFill>
                <a:latin typeface="Arial"/>
                <a:ea typeface="Arial"/>
                <a:cs typeface="Arial"/>
                <a:sym typeface="Arial"/>
              </a:rPr>
              <a:t>Maybe.</a:t>
            </a:r>
            <a:br>
              <a:rPr lang="en-US" sz="2400" b="0" i="0" u="none" strike="noStrike" cap="none">
                <a:solidFill>
                  <a:schemeClr val="dk1"/>
                </a:solidFill>
                <a:latin typeface="Arial"/>
                <a:ea typeface="Arial"/>
                <a:cs typeface="Arial"/>
                <a:sym typeface="Arial"/>
              </a:rPr>
            </a:br>
            <a:r>
              <a:rPr lang="en-US" sz="2400" b="0" i="0" u="none" strike="noStrike" cap="none">
                <a:solidFill>
                  <a:schemeClr val="dk1"/>
                </a:solidFill>
                <a:latin typeface="Arial"/>
                <a:ea typeface="Arial"/>
                <a:cs typeface="Arial"/>
                <a:sym typeface="Arial"/>
              </a:rPr>
              <a:t>As no evidence was given, this could show a </a:t>
            </a:r>
            <a:r>
              <a:rPr lang="en-US" sz="2400" b="0" i="0" u="sng" strike="noStrike" cap="none">
                <a:solidFill>
                  <a:schemeClr val="dk1"/>
                </a:solidFill>
                <a:latin typeface="Arial"/>
                <a:ea typeface="Arial"/>
                <a:cs typeface="Arial"/>
                <a:sym typeface="Arial"/>
              </a:rPr>
              <a:t>potential</a:t>
            </a:r>
            <a:r>
              <a:rPr lang="en-US" sz="2400" b="0" i="0" u="none" strike="noStrike" cap="none">
                <a:solidFill>
                  <a:schemeClr val="dk1"/>
                </a:solidFill>
                <a:latin typeface="Arial"/>
                <a:ea typeface="Arial"/>
                <a:cs typeface="Arial"/>
                <a:sym typeface="Arial"/>
              </a:rPr>
              <a:t> discrimination issue. </a:t>
            </a:r>
            <a:br>
              <a:rPr lang="en-US" sz="2400" b="0" i="0" u="none" strike="noStrike" cap="none">
                <a:solidFill>
                  <a:schemeClr val="dk1"/>
                </a:solidFill>
                <a:latin typeface="Arial"/>
                <a:ea typeface="Arial"/>
                <a:cs typeface="Arial"/>
                <a:sym typeface="Arial"/>
              </a:rPr>
            </a:br>
            <a:br>
              <a:rPr lang="en-US" sz="2400" b="0" i="0" u="none" strike="noStrike" cap="none">
                <a:solidFill>
                  <a:schemeClr val="dk1"/>
                </a:solidFill>
                <a:latin typeface="Arial"/>
                <a:ea typeface="Arial"/>
                <a:cs typeface="Arial"/>
                <a:sym typeface="Arial"/>
              </a:rPr>
            </a:br>
            <a:r>
              <a:rPr lang="en-US" sz="2400" b="1" i="0" u="none" strike="noStrike" cap="none">
                <a:solidFill>
                  <a:schemeClr val="dk1"/>
                </a:solidFill>
                <a:latin typeface="Arial"/>
                <a:ea typeface="Arial"/>
                <a:cs typeface="Arial"/>
                <a:sym typeface="Arial"/>
              </a:rPr>
              <a:t>WHY?</a:t>
            </a:r>
            <a:br>
              <a:rPr lang="en-US" sz="2400" b="0" i="0" u="none" strike="noStrike" cap="none">
                <a:solidFill>
                  <a:schemeClr val="dk1"/>
                </a:solidFill>
                <a:latin typeface="Arial"/>
                <a:ea typeface="Arial"/>
                <a:cs typeface="Arial"/>
                <a:sym typeface="Arial"/>
              </a:rPr>
            </a:br>
            <a:r>
              <a:rPr lang="en-US" sz="2400" b="0" i="0" u="none" strike="noStrike" cap="none">
                <a:solidFill>
                  <a:schemeClr val="dk1"/>
                </a:solidFill>
                <a:latin typeface="Arial"/>
                <a:ea typeface="Arial"/>
                <a:cs typeface="Arial"/>
                <a:sym typeface="Arial"/>
              </a:rPr>
              <a:t>As the CH could not explain why there was a difference. </a:t>
            </a:r>
            <a:br>
              <a:rPr lang="en-US" sz="2400" b="0" i="0" u="none" strike="noStrike" cap="none">
                <a:solidFill>
                  <a:schemeClr val="dk1"/>
                </a:solidFill>
                <a:latin typeface="Arial"/>
                <a:ea typeface="Arial"/>
                <a:cs typeface="Arial"/>
                <a:sym typeface="Arial"/>
              </a:rPr>
            </a:br>
            <a:r>
              <a:rPr lang="en-US" sz="2400" b="0" i="0" u="none" strike="noStrike" cap="none">
                <a:solidFill>
                  <a:schemeClr val="dk1"/>
                </a:solidFill>
                <a:latin typeface="Arial"/>
                <a:ea typeface="Arial"/>
                <a:cs typeface="Arial"/>
                <a:sym typeface="Arial"/>
              </a:rPr>
              <a:t>An NC is proposed since the CH’s system could </a:t>
            </a:r>
            <a:r>
              <a:rPr lang="en-US" sz="2400" b="0" i="0" u="sng" strike="noStrike" cap="none">
                <a:solidFill>
                  <a:schemeClr val="dk1"/>
                </a:solidFill>
                <a:latin typeface="Arial"/>
                <a:ea typeface="Arial"/>
                <a:cs typeface="Arial"/>
                <a:sym typeface="Arial"/>
              </a:rPr>
              <a:t>potentially</a:t>
            </a:r>
            <a:r>
              <a:rPr lang="en-US" sz="2400" b="0" i="0" u="none" strike="noStrike" cap="none">
                <a:solidFill>
                  <a:schemeClr val="dk1"/>
                </a:solidFill>
                <a:latin typeface="Arial"/>
                <a:ea typeface="Arial"/>
                <a:cs typeface="Arial"/>
                <a:sym typeface="Arial"/>
              </a:rPr>
              <a:t> lead to an issue and there is evidence of differences in worker treatment. It is the CH’s responsibility to demonstrate conformance. </a:t>
            </a:r>
            <a:br>
              <a:rPr lang="en-US" sz="2400" b="0" i="0" u="none" strike="noStrike" cap="none">
                <a:solidFill>
                  <a:schemeClr val="dk1"/>
                </a:solidFill>
                <a:latin typeface="Arial"/>
                <a:ea typeface="Arial"/>
                <a:cs typeface="Arial"/>
                <a:sym typeface="Arial"/>
              </a:rPr>
            </a:br>
            <a:br>
              <a:rPr lang="en-US" sz="2400" b="0" i="0" u="none" strike="noStrike" cap="none">
                <a:solidFill>
                  <a:schemeClr val="dk1"/>
                </a:solidFill>
                <a:latin typeface="Arial"/>
                <a:ea typeface="Arial"/>
                <a:cs typeface="Arial"/>
                <a:sym typeface="Arial"/>
              </a:rPr>
            </a:br>
            <a:endParaRPr sz="2400" b="0" i="1" u="none" strike="noStrike" cap="none">
              <a:solidFill>
                <a:schemeClr val="dk1"/>
              </a:solidFill>
              <a:latin typeface="Arial"/>
              <a:ea typeface="Arial"/>
              <a:cs typeface="Arial"/>
              <a:sym typeface="Arial"/>
            </a:endParaRPr>
          </a:p>
        </p:txBody>
      </p:sp>
      <p:sp>
        <p:nvSpPr>
          <p:cNvPr id="358" name="Google Shape;358;p16"/>
          <p:cNvSpPr txBox="1"/>
          <p:nvPr/>
        </p:nvSpPr>
        <p:spPr>
          <a:xfrm>
            <a:off x="628818" y="840424"/>
            <a:ext cx="2108200" cy="52322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chemeClr val="dk1"/>
              </a:buClr>
              <a:buSzPts val="2800"/>
              <a:buFont typeface="Arial"/>
              <a:buNone/>
            </a:pPr>
            <a:r>
              <a:rPr lang="en-US" sz="2800" b="1" i="0" u="none" strike="noStrike" cap="none">
                <a:solidFill>
                  <a:schemeClr val="dk1"/>
                </a:solidFill>
                <a:latin typeface="Arial"/>
                <a:ea typeface="Arial"/>
                <a:cs typeface="Arial"/>
                <a:sym typeface="Arial"/>
              </a:rPr>
              <a:t>ANSWER</a:t>
            </a:r>
            <a:endParaRPr/>
          </a:p>
        </p:txBody>
      </p:sp>
      <p:sp>
        <p:nvSpPr>
          <p:cNvPr id="2" name="Footer Placeholder 1">
            <a:extLst>
              <a:ext uri="{FF2B5EF4-FFF2-40B4-BE49-F238E27FC236}">
                <a16:creationId xmlns:a16="http://schemas.microsoft.com/office/drawing/2014/main" id="{D249C738-8595-B715-0D4E-7D27A4A3B3CC}"/>
              </a:ext>
            </a:extLst>
          </p:cNvPr>
          <p:cNvSpPr>
            <a:spLocks noGrp="1"/>
          </p:cNvSpPr>
          <p:nvPr>
            <p:ph type="ftr" idx="11"/>
          </p:nvPr>
        </p:nvSpPr>
        <p:spPr/>
        <p:txBody>
          <a:bodyPr/>
          <a:lstStyle/>
          <a:p>
            <a:r>
              <a:rPr lang="en-US"/>
              <a:t>8.5.FSC-CLR-Training_Main-Course_Module-4.2_V1-0_EN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363"/>
        <p:cNvGrpSpPr/>
        <p:nvPr/>
      </p:nvGrpSpPr>
      <p:grpSpPr>
        <a:xfrm>
          <a:off x="0" y="0"/>
          <a:ext cx="0" cy="0"/>
          <a:chOff x="0" y="0"/>
          <a:chExt cx="0" cy="0"/>
        </a:xfrm>
      </p:grpSpPr>
      <p:graphicFrame>
        <p:nvGraphicFramePr>
          <p:cNvPr id="364" name="Google Shape;364;p17"/>
          <p:cNvGraphicFramePr/>
          <p:nvPr/>
        </p:nvGraphicFramePr>
        <p:xfrm>
          <a:off x="702075" y="1186251"/>
          <a:ext cx="7342350" cy="4926350"/>
        </p:xfrm>
        <a:graphic>
          <a:graphicData uri="http://schemas.openxmlformats.org/drawingml/2006/table">
            <a:tbl>
              <a:tblPr firstRow="1" firstCol="1" bandRow="1">
                <a:noFill/>
                <a:tableStyleId>{3D421212-D7E5-4C7A-BCA7-9ED79D758ADF}</a:tableStyleId>
              </a:tblPr>
              <a:tblGrid>
                <a:gridCol w="2259375">
                  <a:extLst>
                    <a:ext uri="{9D8B030D-6E8A-4147-A177-3AD203B41FA5}">
                      <a16:colId xmlns:a16="http://schemas.microsoft.com/office/drawing/2014/main" val="20000"/>
                    </a:ext>
                  </a:extLst>
                </a:gridCol>
                <a:gridCol w="2158800">
                  <a:extLst>
                    <a:ext uri="{9D8B030D-6E8A-4147-A177-3AD203B41FA5}">
                      <a16:colId xmlns:a16="http://schemas.microsoft.com/office/drawing/2014/main" val="20001"/>
                    </a:ext>
                  </a:extLst>
                </a:gridCol>
                <a:gridCol w="2924175">
                  <a:extLst>
                    <a:ext uri="{9D8B030D-6E8A-4147-A177-3AD203B41FA5}">
                      <a16:colId xmlns:a16="http://schemas.microsoft.com/office/drawing/2014/main" val="20002"/>
                    </a:ext>
                  </a:extLst>
                </a:gridCol>
              </a:tblGrid>
              <a:tr h="414225">
                <a:tc rowSpan="6">
                  <a:txBody>
                    <a:bodyPr/>
                    <a:lstStyle/>
                    <a:p>
                      <a:pPr marL="0" marR="0" lvl="0" indent="0" algn="l" rtl="0">
                        <a:lnSpc>
                          <a:spcPct val="107000"/>
                        </a:lnSpc>
                        <a:spcBef>
                          <a:spcPts val="0"/>
                        </a:spcBef>
                        <a:spcAft>
                          <a:spcPts val="0"/>
                        </a:spcAft>
                        <a:buNone/>
                      </a:pPr>
                      <a:r>
                        <a:rPr lang="en-US" sz="1800" b="1" u="none" strike="noStrike" cap="none"/>
                        <a:t>Freedom of Association and Collective Bargaining (FOA &amp; CB)</a:t>
                      </a:r>
                      <a:endParaRPr/>
                    </a:p>
                    <a:p>
                      <a:pPr marL="0" marR="0" lvl="0" indent="0" algn="l" rtl="0">
                        <a:lnSpc>
                          <a:spcPct val="107000"/>
                        </a:lnSpc>
                        <a:spcBef>
                          <a:spcPts val="0"/>
                        </a:spcBef>
                        <a:spcAft>
                          <a:spcPts val="0"/>
                        </a:spcAft>
                        <a:buNone/>
                      </a:pPr>
                      <a:endParaRPr sz="1800" b="1" u="none" strike="noStrike" cap="none"/>
                    </a:p>
                    <a:p>
                      <a:pPr marL="0" marR="0" lvl="0" indent="0" algn="l" rtl="0">
                        <a:lnSpc>
                          <a:spcPct val="107000"/>
                        </a:lnSpc>
                        <a:spcBef>
                          <a:spcPts val="0"/>
                        </a:spcBef>
                        <a:spcAft>
                          <a:spcPts val="0"/>
                        </a:spcAft>
                        <a:buNone/>
                      </a:pPr>
                      <a:r>
                        <a:rPr lang="en-US" sz="1800" b="1" u="none" strike="noStrike" cap="none"/>
                        <a:t>ILO C098</a:t>
                      </a:r>
                      <a:endParaRPr/>
                    </a:p>
                    <a:p>
                      <a:pPr marL="0" marR="0" lvl="0" indent="0" algn="l" rtl="0">
                        <a:lnSpc>
                          <a:spcPct val="107000"/>
                        </a:lnSpc>
                        <a:spcBef>
                          <a:spcPts val="0"/>
                        </a:spcBef>
                        <a:spcAft>
                          <a:spcPts val="0"/>
                        </a:spcAft>
                        <a:buNone/>
                      </a:pPr>
                      <a:endParaRPr sz="1800" b="1" u="none" strike="noStrike" cap="none"/>
                    </a:p>
                    <a:p>
                      <a:pPr marL="0" marR="0" lvl="0" indent="0" algn="l" rtl="0">
                        <a:lnSpc>
                          <a:spcPct val="107000"/>
                        </a:lnSpc>
                        <a:spcBef>
                          <a:spcPts val="0"/>
                        </a:spcBef>
                        <a:spcAft>
                          <a:spcPts val="0"/>
                        </a:spcAft>
                        <a:buClr>
                          <a:srgbClr val="000000"/>
                        </a:buClr>
                        <a:buSzPts val="1800"/>
                        <a:buFont typeface="Arial"/>
                        <a:buNone/>
                      </a:pPr>
                      <a:r>
                        <a:rPr lang="en-US" sz="1800" b="1" u="none" strike="noStrike" cap="none"/>
                        <a:t>FSC-STD- 40-004 V3-1, Clause 7.5</a:t>
                      </a:r>
                      <a:endParaRPr/>
                    </a:p>
                    <a:p>
                      <a:pPr marL="0" marR="0" lvl="0" indent="0" algn="l" rtl="0">
                        <a:lnSpc>
                          <a:spcPct val="107000"/>
                        </a:lnSpc>
                        <a:spcBef>
                          <a:spcPts val="0"/>
                        </a:spcBef>
                        <a:spcAft>
                          <a:spcPts val="0"/>
                        </a:spcAft>
                        <a:buNone/>
                      </a:pPr>
                      <a:endParaRPr sz="1800" b="1" u="none" strike="noStrike" cap="none">
                        <a:latin typeface="Avenir"/>
                        <a:ea typeface="Avenir"/>
                        <a:cs typeface="Avenir"/>
                        <a:sym typeface="Avenir"/>
                      </a:endParaRPr>
                    </a:p>
                  </a:txBody>
                  <a:tcPr marL="68575" marR="68575" marT="0" marB="0" anchor="ctr"/>
                </a:tc>
                <a:tc>
                  <a:txBody>
                    <a:bodyPr/>
                    <a:lstStyle/>
                    <a:p>
                      <a:pPr marL="0" marR="0" lvl="0" indent="0" algn="l" rtl="0">
                        <a:lnSpc>
                          <a:spcPct val="107000"/>
                        </a:lnSpc>
                        <a:spcBef>
                          <a:spcPts val="0"/>
                        </a:spcBef>
                        <a:spcAft>
                          <a:spcPts val="0"/>
                        </a:spcAft>
                        <a:buNone/>
                      </a:pPr>
                      <a:r>
                        <a:rPr lang="en-US" sz="1800" b="1" u="none" strike="noStrike" cap="none"/>
                        <a:t>Key Topics</a:t>
                      </a:r>
                      <a:endParaRPr sz="1800" b="1" u="none" strike="noStrike" cap="none">
                        <a:latin typeface="Avenir"/>
                        <a:ea typeface="Avenir"/>
                        <a:cs typeface="Avenir"/>
                        <a:sym typeface="Avenir"/>
                      </a:endParaRPr>
                    </a:p>
                  </a:txBody>
                  <a:tcPr marL="68575" marR="68575" marT="0" marB="0" anchor="ctr"/>
                </a:tc>
                <a:tc>
                  <a:txBody>
                    <a:bodyPr/>
                    <a:lstStyle/>
                    <a:p>
                      <a:pPr marL="0" marR="0" lvl="0" indent="0" algn="l" rtl="0">
                        <a:lnSpc>
                          <a:spcPct val="107000"/>
                        </a:lnSpc>
                        <a:spcBef>
                          <a:spcPts val="0"/>
                        </a:spcBef>
                        <a:spcAft>
                          <a:spcPts val="0"/>
                        </a:spcAft>
                        <a:buNone/>
                      </a:pPr>
                      <a:r>
                        <a:rPr lang="en-US" sz="1800" b="1" u="none" strike="noStrike" cap="none"/>
                        <a:t>Intent / Why we need</a:t>
                      </a:r>
                      <a:endParaRPr sz="1800" b="1" u="none" strike="noStrike" cap="none">
                        <a:latin typeface="Avenir"/>
                        <a:ea typeface="Avenir"/>
                        <a:cs typeface="Avenir"/>
                        <a:sym typeface="Avenir"/>
                      </a:endParaRPr>
                    </a:p>
                  </a:txBody>
                  <a:tcPr marL="68575" marR="68575" marT="0" marB="0" anchor="ctr"/>
                </a:tc>
                <a:extLst>
                  <a:ext uri="{0D108BD9-81ED-4DB2-BD59-A6C34878D82A}">
                    <a16:rowId xmlns:a16="http://schemas.microsoft.com/office/drawing/2014/main" val="10000"/>
                  </a:ext>
                </a:extLst>
              </a:tr>
              <a:tr h="594200">
                <a:tc vMerge="1">
                  <a:txBody>
                    <a:bodyPr/>
                    <a:lstStyle/>
                    <a:p>
                      <a:endParaRPr lang="en-DE"/>
                    </a:p>
                  </a:txBody>
                  <a:tcPr/>
                </a:tc>
                <a:tc>
                  <a:txBody>
                    <a:bodyPr/>
                    <a:lstStyle/>
                    <a:p>
                      <a:pPr marL="0" marR="0" lvl="0" indent="0" algn="l" rtl="0">
                        <a:lnSpc>
                          <a:spcPct val="107000"/>
                        </a:lnSpc>
                        <a:spcBef>
                          <a:spcPts val="0"/>
                        </a:spcBef>
                        <a:spcAft>
                          <a:spcPts val="0"/>
                        </a:spcAft>
                        <a:buNone/>
                      </a:pPr>
                      <a:r>
                        <a:rPr lang="en-US" sz="1800" u="none" strike="noStrike" cap="none"/>
                        <a:t>Trade Unions</a:t>
                      </a:r>
                      <a:endParaRPr sz="1800" u="none" strike="noStrike" cap="none">
                        <a:latin typeface="Avenir"/>
                        <a:ea typeface="Avenir"/>
                        <a:cs typeface="Avenir"/>
                        <a:sym typeface="Avenir"/>
                      </a:endParaRPr>
                    </a:p>
                  </a:txBody>
                  <a:tcPr marL="68575" marR="68575" marT="0" marB="0" anchor="ctr"/>
                </a:tc>
                <a:tc>
                  <a:txBody>
                    <a:bodyPr/>
                    <a:lstStyle/>
                    <a:p>
                      <a:pPr marL="0" marR="0" lvl="0" indent="0" algn="l" rtl="0">
                        <a:lnSpc>
                          <a:spcPct val="107000"/>
                        </a:lnSpc>
                        <a:spcBef>
                          <a:spcPts val="0"/>
                        </a:spcBef>
                        <a:spcAft>
                          <a:spcPts val="0"/>
                        </a:spcAft>
                        <a:buNone/>
                      </a:pPr>
                      <a:r>
                        <a:rPr lang="en-US" sz="1800" u="none" strike="noStrike" cap="none"/>
                        <a:t>Legal platforms for bargaining</a:t>
                      </a:r>
                      <a:endParaRPr sz="1800" u="none" strike="noStrike" cap="none">
                        <a:latin typeface="Avenir"/>
                        <a:ea typeface="Avenir"/>
                        <a:cs typeface="Avenir"/>
                        <a:sym typeface="Avenir"/>
                      </a:endParaRPr>
                    </a:p>
                  </a:txBody>
                  <a:tcPr marL="68575" marR="68575" marT="0" marB="0" anchor="ctr"/>
                </a:tc>
                <a:extLst>
                  <a:ext uri="{0D108BD9-81ED-4DB2-BD59-A6C34878D82A}">
                    <a16:rowId xmlns:a16="http://schemas.microsoft.com/office/drawing/2014/main" val="10001"/>
                  </a:ext>
                </a:extLst>
              </a:tr>
              <a:tr h="891275">
                <a:tc vMerge="1">
                  <a:txBody>
                    <a:bodyPr/>
                    <a:lstStyle/>
                    <a:p>
                      <a:endParaRPr lang="en-DE"/>
                    </a:p>
                  </a:txBody>
                  <a:tcPr/>
                </a:tc>
                <a:tc>
                  <a:txBody>
                    <a:bodyPr/>
                    <a:lstStyle/>
                    <a:p>
                      <a:pPr marL="0" marR="0" lvl="0" indent="0" algn="l" rtl="0">
                        <a:lnSpc>
                          <a:spcPct val="107000"/>
                        </a:lnSpc>
                        <a:spcBef>
                          <a:spcPts val="0"/>
                        </a:spcBef>
                        <a:spcAft>
                          <a:spcPts val="0"/>
                        </a:spcAft>
                        <a:buNone/>
                      </a:pPr>
                      <a:r>
                        <a:rPr lang="en-US" sz="1800" u="none" strike="noStrike" cap="none"/>
                        <a:t>Collective Bargaining Agreements (CBA)</a:t>
                      </a:r>
                      <a:endParaRPr sz="1800" u="none" strike="noStrike" cap="none">
                        <a:latin typeface="Avenir"/>
                        <a:ea typeface="Avenir"/>
                        <a:cs typeface="Avenir"/>
                        <a:sym typeface="Avenir"/>
                      </a:endParaRPr>
                    </a:p>
                  </a:txBody>
                  <a:tcPr marL="68575" marR="68575" marT="0" marB="0" anchor="ctr"/>
                </a:tc>
                <a:tc>
                  <a:txBody>
                    <a:bodyPr/>
                    <a:lstStyle/>
                    <a:p>
                      <a:pPr marL="0" marR="0" lvl="0" indent="0" algn="l" rtl="0">
                        <a:lnSpc>
                          <a:spcPct val="107000"/>
                        </a:lnSpc>
                        <a:spcBef>
                          <a:spcPts val="0"/>
                        </a:spcBef>
                        <a:spcAft>
                          <a:spcPts val="0"/>
                        </a:spcAft>
                        <a:buNone/>
                      </a:pPr>
                      <a:r>
                        <a:rPr lang="en-US" sz="1800" u="none" strike="noStrike" cap="none"/>
                        <a:t>Outcome of official negotiations</a:t>
                      </a:r>
                      <a:endParaRPr sz="1800" u="none" strike="noStrike" cap="none">
                        <a:latin typeface="Avenir"/>
                        <a:ea typeface="Avenir"/>
                        <a:cs typeface="Avenir"/>
                        <a:sym typeface="Avenir"/>
                      </a:endParaRPr>
                    </a:p>
                  </a:txBody>
                  <a:tcPr marL="68575" marR="68575" marT="0" marB="0" anchor="ctr"/>
                </a:tc>
                <a:extLst>
                  <a:ext uri="{0D108BD9-81ED-4DB2-BD59-A6C34878D82A}">
                    <a16:rowId xmlns:a16="http://schemas.microsoft.com/office/drawing/2014/main" val="10002"/>
                  </a:ext>
                </a:extLst>
              </a:tr>
              <a:tr h="947000">
                <a:tc vMerge="1">
                  <a:txBody>
                    <a:bodyPr/>
                    <a:lstStyle/>
                    <a:p>
                      <a:endParaRPr lang="en-DE"/>
                    </a:p>
                  </a:txBody>
                  <a:tcPr/>
                </a:tc>
                <a:tc>
                  <a:txBody>
                    <a:bodyPr/>
                    <a:lstStyle/>
                    <a:p>
                      <a:pPr marL="0" marR="0" lvl="0" indent="0" algn="l" rtl="0">
                        <a:lnSpc>
                          <a:spcPct val="107000"/>
                        </a:lnSpc>
                        <a:spcBef>
                          <a:spcPts val="0"/>
                        </a:spcBef>
                        <a:spcAft>
                          <a:spcPts val="0"/>
                        </a:spcAft>
                        <a:buNone/>
                      </a:pPr>
                      <a:r>
                        <a:rPr lang="en-US" sz="1800" u="none" strike="noStrike" cap="none"/>
                        <a:t>Workers Representations</a:t>
                      </a:r>
                      <a:endParaRPr sz="1800" u="none" strike="noStrike" cap="none">
                        <a:latin typeface="Avenir"/>
                        <a:ea typeface="Avenir"/>
                        <a:cs typeface="Avenir"/>
                        <a:sym typeface="Avenir"/>
                      </a:endParaRPr>
                    </a:p>
                  </a:txBody>
                  <a:tcPr marL="68575" marR="68575" marT="0" marB="0" anchor="ctr"/>
                </a:tc>
                <a:tc>
                  <a:txBody>
                    <a:bodyPr/>
                    <a:lstStyle/>
                    <a:p>
                      <a:pPr marL="0" marR="0" lvl="0" indent="0" algn="l" rtl="0">
                        <a:lnSpc>
                          <a:spcPct val="107000"/>
                        </a:lnSpc>
                        <a:spcBef>
                          <a:spcPts val="0"/>
                        </a:spcBef>
                        <a:spcAft>
                          <a:spcPts val="0"/>
                        </a:spcAft>
                        <a:buNone/>
                      </a:pPr>
                      <a:r>
                        <a:rPr lang="en-US" sz="1800" u="none" strike="noStrike" cap="none"/>
                        <a:t>Any instances where workers can discuss issues with Management</a:t>
                      </a:r>
                      <a:endParaRPr sz="1800" u="none" strike="noStrike" cap="none">
                        <a:latin typeface="Avenir"/>
                        <a:ea typeface="Avenir"/>
                        <a:cs typeface="Avenir"/>
                        <a:sym typeface="Avenir"/>
                      </a:endParaRPr>
                    </a:p>
                  </a:txBody>
                  <a:tcPr marL="68575" marR="68575" marT="0" marB="0" anchor="ctr"/>
                </a:tc>
                <a:extLst>
                  <a:ext uri="{0D108BD9-81ED-4DB2-BD59-A6C34878D82A}">
                    <a16:rowId xmlns:a16="http://schemas.microsoft.com/office/drawing/2014/main" val="10003"/>
                  </a:ext>
                </a:extLst>
              </a:tr>
              <a:tr h="1188375">
                <a:tc vMerge="1">
                  <a:txBody>
                    <a:bodyPr/>
                    <a:lstStyle/>
                    <a:p>
                      <a:endParaRPr lang="en-DE"/>
                    </a:p>
                  </a:txBody>
                  <a:tcPr/>
                </a:tc>
                <a:tc>
                  <a:txBody>
                    <a:bodyPr/>
                    <a:lstStyle/>
                    <a:p>
                      <a:pPr marL="0" marR="0" lvl="0" indent="0" algn="l" rtl="0">
                        <a:lnSpc>
                          <a:spcPct val="107000"/>
                        </a:lnSpc>
                        <a:spcBef>
                          <a:spcPts val="0"/>
                        </a:spcBef>
                        <a:spcAft>
                          <a:spcPts val="0"/>
                        </a:spcAft>
                        <a:buNone/>
                      </a:pPr>
                      <a:r>
                        <a:rPr lang="en-US" sz="1800" u="none" strike="noStrike" cap="none"/>
                        <a:t>Internal Complaints mechanisms</a:t>
                      </a:r>
                      <a:endParaRPr sz="1800" u="none" strike="noStrike" cap="none">
                        <a:latin typeface="Avenir"/>
                        <a:ea typeface="Avenir"/>
                        <a:cs typeface="Avenir"/>
                        <a:sym typeface="Avenir"/>
                      </a:endParaRPr>
                    </a:p>
                  </a:txBody>
                  <a:tcPr marL="68575" marR="68575" marT="0" marB="0" anchor="ctr"/>
                </a:tc>
                <a:tc>
                  <a:txBody>
                    <a:bodyPr/>
                    <a:lstStyle/>
                    <a:p>
                      <a:pPr marL="0" marR="0" lvl="0" indent="0" algn="l" rtl="0">
                        <a:lnSpc>
                          <a:spcPct val="107000"/>
                        </a:lnSpc>
                        <a:spcBef>
                          <a:spcPts val="0"/>
                        </a:spcBef>
                        <a:spcAft>
                          <a:spcPts val="0"/>
                        </a:spcAft>
                        <a:buNone/>
                      </a:pPr>
                      <a:r>
                        <a:rPr lang="en-US" sz="1800" u="none" strike="noStrike" cap="none"/>
                        <a:t>Worker’s freedom to raise issues (e.g. suggestion boxes)</a:t>
                      </a:r>
                      <a:endParaRPr/>
                    </a:p>
                    <a:p>
                      <a:pPr marL="0" marR="0" lvl="0" indent="0" algn="l" rtl="0">
                        <a:lnSpc>
                          <a:spcPct val="107000"/>
                        </a:lnSpc>
                        <a:spcBef>
                          <a:spcPts val="0"/>
                        </a:spcBef>
                        <a:spcAft>
                          <a:spcPts val="0"/>
                        </a:spcAft>
                        <a:buNone/>
                      </a:pPr>
                      <a:endParaRPr sz="1800" u="none" strike="noStrike" cap="none">
                        <a:latin typeface="Avenir"/>
                        <a:ea typeface="Avenir"/>
                        <a:cs typeface="Avenir"/>
                        <a:sym typeface="Avenir"/>
                      </a:endParaRPr>
                    </a:p>
                  </a:txBody>
                  <a:tcPr marL="68575" marR="68575" marT="0" marB="0" anchor="ctr"/>
                </a:tc>
                <a:extLst>
                  <a:ext uri="{0D108BD9-81ED-4DB2-BD59-A6C34878D82A}">
                    <a16:rowId xmlns:a16="http://schemas.microsoft.com/office/drawing/2014/main" val="10004"/>
                  </a:ext>
                </a:extLst>
              </a:tr>
              <a:tr h="891275">
                <a:tc vMerge="1">
                  <a:txBody>
                    <a:bodyPr/>
                    <a:lstStyle/>
                    <a:p>
                      <a:endParaRPr lang="en-DE"/>
                    </a:p>
                  </a:txBody>
                  <a:tcPr/>
                </a:tc>
                <a:tc>
                  <a:txBody>
                    <a:bodyPr/>
                    <a:lstStyle/>
                    <a:p>
                      <a:pPr marL="0" marR="0" lvl="0" indent="0" algn="l" rtl="0">
                        <a:lnSpc>
                          <a:spcPct val="107000"/>
                        </a:lnSpc>
                        <a:spcBef>
                          <a:spcPts val="0"/>
                        </a:spcBef>
                        <a:spcAft>
                          <a:spcPts val="0"/>
                        </a:spcAft>
                        <a:buNone/>
                      </a:pPr>
                      <a:r>
                        <a:rPr lang="en-US" sz="1800" u="none" strike="noStrike" cap="none"/>
                        <a:t>Strikes</a:t>
                      </a:r>
                      <a:endParaRPr sz="1800" u="none" strike="noStrike" cap="none">
                        <a:latin typeface="Avenir"/>
                        <a:ea typeface="Avenir"/>
                        <a:cs typeface="Avenir"/>
                        <a:sym typeface="Avenir"/>
                      </a:endParaRPr>
                    </a:p>
                  </a:txBody>
                  <a:tcPr marL="68575" marR="68575" marT="0" marB="0" anchor="ctr"/>
                </a:tc>
                <a:tc>
                  <a:txBody>
                    <a:bodyPr/>
                    <a:lstStyle/>
                    <a:p>
                      <a:pPr marL="0" marR="0" lvl="0" indent="0" algn="l" rtl="0">
                        <a:lnSpc>
                          <a:spcPct val="107000"/>
                        </a:lnSpc>
                        <a:spcBef>
                          <a:spcPts val="0"/>
                        </a:spcBef>
                        <a:spcAft>
                          <a:spcPts val="0"/>
                        </a:spcAft>
                        <a:buNone/>
                      </a:pPr>
                      <a:r>
                        <a:rPr lang="en-US" sz="1800" u="none" strike="noStrike" cap="none"/>
                        <a:t>A way through which workers can make voices heard</a:t>
                      </a:r>
                      <a:endParaRPr sz="1800" u="none" strike="noStrike" cap="none">
                        <a:latin typeface="Avenir"/>
                        <a:ea typeface="Avenir"/>
                        <a:cs typeface="Avenir"/>
                        <a:sym typeface="Avenir"/>
                      </a:endParaRPr>
                    </a:p>
                  </a:txBody>
                  <a:tcPr marL="68575" marR="68575" marT="0" marB="0" anchor="ctr"/>
                </a:tc>
                <a:extLst>
                  <a:ext uri="{0D108BD9-81ED-4DB2-BD59-A6C34878D82A}">
                    <a16:rowId xmlns:a16="http://schemas.microsoft.com/office/drawing/2014/main" val="10005"/>
                  </a:ext>
                </a:extLst>
              </a:tr>
            </a:tbl>
          </a:graphicData>
        </a:graphic>
      </p:graphicFrame>
      <p:sp>
        <p:nvSpPr>
          <p:cNvPr id="365" name="Google Shape;365;p17"/>
          <p:cNvSpPr txBox="1"/>
          <p:nvPr/>
        </p:nvSpPr>
        <p:spPr>
          <a:xfrm>
            <a:off x="702075" y="427426"/>
            <a:ext cx="8527916" cy="758825"/>
          </a:xfrm>
          <a:prstGeom prst="rect">
            <a:avLst/>
          </a:prstGeom>
          <a:noFill/>
          <a:ln>
            <a:noFill/>
          </a:ln>
        </p:spPr>
        <p:txBody>
          <a:bodyPr spcFirstLastPara="1" wrap="square" lIns="91425" tIns="45700" rIns="91425" bIns="45700" anchor="ctr" anchorCtr="0">
            <a:normAutofit/>
          </a:bodyPr>
          <a:lstStyle/>
          <a:p>
            <a:pPr marL="0" marR="0" lvl="0" indent="0" algn="l" rtl="0">
              <a:lnSpc>
                <a:spcPct val="90000"/>
              </a:lnSpc>
              <a:spcBef>
                <a:spcPts val="0"/>
              </a:spcBef>
              <a:spcAft>
                <a:spcPts val="0"/>
              </a:spcAft>
              <a:buClr>
                <a:schemeClr val="dk1"/>
              </a:buClr>
              <a:buSzPts val="2800"/>
              <a:buFont typeface="Arial"/>
              <a:buNone/>
            </a:pPr>
            <a:r>
              <a:rPr lang="en-US" sz="2800" b="1">
                <a:solidFill>
                  <a:schemeClr val="dk1"/>
                </a:solidFill>
                <a:latin typeface="Arial"/>
                <a:ea typeface="Arial"/>
                <a:cs typeface="Arial"/>
                <a:sym typeface="Arial"/>
              </a:rPr>
              <a:t>Auditing FSC CLRs – Best Practice Guidance</a:t>
            </a:r>
            <a:endParaRPr/>
          </a:p>
        </p:txBody>
      </p:sp>
      <p:graphicFrame>
        <p:nvGraphicFramePr>
          <p:cNvPr id="366" name="Google Shape;366;p17"/>
          <p:cNvGraphicFramePr/>
          <p:nvPr/>
        </p:nvGraphicFramePr>
        <p:xfrm>
          <a:off x="8169757" y="1186251"/>
          <a:ext cx="3786900" cy="3626300"/>
        </p:xfrm>
        <a:graphic>
          <a:graphicData uri="http://schemas.openxmlformats.org/drawingml/2006/table">
            <a:tbl>
              <a:tblPr firstRow="1" bandRow="1">
                <a:noFill/>
                <a:tableStyleId>{3D421212-D7E5-4C7A-BCA7-9ED79D758ADF}</a:tableStyleId>
              </a:tblPr>
              <a:tblGrid>
                <a:gridCol w="3786900">
                  <a:extLst>
                    <a:ext uri="{9D8B030D-6E8A-4147-A177-3AD203B41FA5}">
                      <a16:colId xmlns:a16="http://schemas.microsoft.com/office/drawing/2014/main" val="20000"/>
                    </a:ext>
                  </a:extLst>
                </a:gridCol>
              </a:tblGrid>
              <a:tr h="387900">
                <a:tc>
                  <a:txBody>
                    <a:bodyPr/>
                    <a:lstStyle/>
                    <a:p>
                      <a:pPr marL="0" marR="0" lvl="0" indent="0" algn="l" rtl="0">
                        <a:lnSpc>
                          <a:spcPct val="100000"/>
                        </a:lnSpc>
                        <a:spcBef>
                          <a:spcPts val="0"/>
                        </a:spcBef>
                        <a:spcAft>
                          <a:spcPts val="0"/>
                        </a:spcAft>
                        <a:buNone/>
                      </a:pPr>
                      <a:r>
                        <a:rPr lang="en-US" sz="2000" u="none" strike="noStrike" cap="none">
                          <a:latin typeface="Arial"/>
                          <a:ea typeface="Arial"/>
                          <a:cs typeface="Arial"/>
                          <a:sym typeface="Arial"/>
                        </a:rPr>
                        <a:t>Discussion</a:t>
                      </a:r>
                      <a:endParaRPr sz="2000" u="none" strike="noStrike" cap="none">
                        <a:latin typeface="Arial"/>
                        <a:ea typeface="Arial"/>
                        <a:cs typeface="Arial"/>
                        <a:sym typeface="Arial"/>
                      </a:endParaRPr>
                    </a:p>
                  </a:txBody>
                  <a:tcPr marL="91450" marR="91450" marT="45725" marB="45725"/>
                </a:tc>
                <a:extLst>
                  <a:ext uri="{0D108BD9-81ED-4DB2-BD59-A6C34878D82A}">
                    <a16:rowId xmlns:a16="http://schemas.microsoft.com/office/drawing/2014/main" val="10000"/>
                  </a:ext>
                </a:extLst>
              </a:tr>
              <a:tr h="1131800">
                <a:tc>
                  <a:txBody>
                    <a:bodyPr/>
                    <a:lstStyle/>
                    <a:p>
                      <a:pPr marL="0" marR="0" lvl="0" indent="0" algn="l" rtl="0">
                        <a:lnSpc>
                          <a:spcPct val="100000"/>
                        </a:lnSpc>
                        <a:spcBef>
                          <a:spcPts val="0"/>
                        </a:spcBef>
                        <a:spcAft>
                          <a:spcPts val="0"/>
                        </a:spcAft>
                        <a:buNone/>
                      </a:pPr>
                      <a:r>
                        <a:rPr lang="en-US" sz="2000" b="1" u="none" strike="noStrike" cap="none">
                          <a:latin typeface="Arial"/>
                          <a:ea typeface="Arial"/>
                          <a:cs typeface="Arial"/>
                          <a:sym typeface="Arial"/>
                        </a:rPr>
                        <a:t>Q1. </a:t>
                      </a:r>
                      <a:r>
                        <a:rPr lang="en-US" sz="2000" b="0" i="0" u="none" strike="noStrike" cap="none">
                          <a:solidFill>
                            <a:srgbClr val="000000"/>
                          </a:solidFill>
                          <a:latin typeface="Arial"/>
                          <a:ea typeface="Arial"/>
                          <a:cs typeface="Arial"/>
                          <a:sym typeface="Arial"/>
                        </a:rPr>
                        <a:t>What type of documents/records would you need to look for? </a:t>
                      </a:r>
                      <a:endParaRPr/>
                    </a:p>
                  </a:txBody>
                  <a:tcPr marL="91450" marR="91450" marT="45725" marB="45725" anchor="ctr"/>
                </a:tc>
                <a:extLst>
                  <a:ext uri="{0D108BD9-81ED-4DB2-BD59-A6C34878D82A}">
                    <a16:rowId xmlns:a16="http://schemas.microsoft.com/office/drawing/2014/main" val="10001"/>
                  </a:ext>
                </a:extLst>
              </a:tr>
              <a:tr h="966450">
                <a:tc>
                  <a:txBody>
                    <a:bodyPr/>
                    <a:lstStyle/>
                    <a:p>
                      <a:pPr marL="0" marR="0" lvl="0" indent="0" algn="l" rtl="0">
                        <a:lnSpc>
                          <a:spcPct val="100000"/>
                        </a:lnSpc>
                        <a:spcBef>
                          <a:spcPts val="0"/>
                        </a:spcBef>
                        <a:spcAft>
                          <a:spcPts val="0"/>
                        </a:spcAft>
                        <a:buNone/>
                      </a:pPr>
                      <a:r>
                        <a:rPr lang="en-US" sz="2000" b="1" u="none" strike="noStrike" cap="none">
                          <a:latin typeface="Arial"/>
                          <a:ea typeface="Arial"/>
                          <a:cs typeface="Arial"/>
                          <a:sym typeface="Arial"/>
                        </a:rPr>
                        <a:t>Q2. </a:t>
                      </a:r>
                      <a:r>
                        <a:rPr lang="en-US" sz="2000" u="none" strike="noStrike" cap="none">
                          <a:latin typeface="Arial"/>
                          <a:ea typeface="Arial"/>
                          <a:cs typeface="Arial"/>
                          <a:sym typeface="Arial"/>
                        </a:rPr>
                        <a:t>Who would you need to talk to?</a:t>
                      </a:r>
                      <a:endParaRPr/>
                    </a:p>
                  </a:txBody>
                  <a:tcPr marL="91450" marR="91450" marT="45725" marB="45725" anchor="ctr"/>
                </a:tc>
                <a:extLst>
                  <a:ext uri="{0D108BD9-81ED-4DB2-BD59-A6C34878D82A}">
                    <a16:rowId xmlns:a16="http://schemas.microsoft.com/office/drawing/2014/main" val="10002"/>
                  </a:ext>
                </a:extLst>
              </a:tr>
              <a:tr h="1131800">
                <a:tc>
                  <a:txBody>
                    <a:bodyPr/>
                    <a:lstStyle/>
                    <a:p>
                      <a:pPr marL="0" marR="0" lvl="0" indent="0" algn="l" rtl="0">
                        <a:lnSpc>
                          <a:spcPct val="100000"/>
                        </a:lnSpc>
                        <a:spcBef>
                          <a:spcPts val="0"/>
                        </a:spcBef>
                        <a:spcAft>
                          <a:spcPts val="0"/>
                        </a:spcAft>
                        <a:buNone/>
                      </a:pPr>
                      <a:r>
                        <a:rPr lang="en-US" sz="2000" b="1" u="none" strike="noStrike" cap="none">
                          <a:latin typeface="Arial"/>
                          <a:ea typeface="Arial"/>
                          <a:cs typeface="Arial"/>
                          <a:sym typeface="Arial"/>
                        </a:rPr>
                        <a:t>Q3. </a:t>
                      </a:r>
                      <a:r>
                        <a:rPr lang="en-US" sz="2000" u="none" strike="noStrike" cap="none">
                          <a:latin typeface="Arial"/>
                          <a:ea typeface="Arial"/>
                          <a:cs typeface="Arial"/>
                          <a:sym typeface="Arial"/>
                        </a:rPr>
                        <a:t>What about the CBA? </a:t>
                      </a:r>
                      <a:br>
                        <a:rPr lang="en-US" sz="2000" u="none" strike="noStrike" cap="none">
                          <a:latin typeface="Arial"/>
                          <a:ea typeface="Arial"/>
                          <a:cs typeface="Arial"/>
                          <a:sym typeface="Arial"/>
                        </a:rPr>
                      </a:br>
                      <a:r>
                        <a:rPr lang="en-US" sz="2000" u="none" strike="noStrike" cap="none">
                          <a:latin typeface="Arial"/>
                          <a:ea typeface="Arial"/>
                          <a:cs typeface="Arial"/>
                          <a:sym typeface="Arial"/>
                        </a:rPr>
                        <a:t>What do you do about it? </a:t>
                      </a:r>
                      <a:endParaRPr/>
                    </a:p>
                  </a:txBody>
                  <a:tcPr marL="91450" marR="91450" marT="45725" marB="45725" anchor="ctr"/>
                </a:tc>
                <a:extLst>
                  <a:ext uri="{0D108BD9-81ED-4DB2-BD59-A6C34878D82A}">
                    <a16:rowId xmlns:a16="http://schemas.microsoft.com/office/drawing/2014/main" val="10003"/>
                  </a:ext>
                </a:extLst>
              </a:tr>
            </a:tbl>
          </a:graphicData>
        </a:graphic>
      </p:graphicFrame>
      <p:sp>
        <p:nvSpPr>
          <p:cNvPr id="2" name="Footer Placeholder 1">
            <a:extLst>
              <a:ext uri="{FF2B5EF4-FFF2-40B4-BE49-F238E27FC236}">
                <a16:creationId xmlns:a16="http://schemas.microsoft.com/office/drawing/2014/main" id="{E3E2EDF4-0542-33E1-BE81-68C7EF0187AC}"/>
              </a:ext>
            </a:extLst>
          </p:cNvPr>
          <p:cNvSpPr>
            <a:spLocks noGrp="1"/>
          </p:cNvSpPr>
          <p:nvPr>
            <p:ph type="ftr" idx="11"/>
          </p:nvPr>
        </p:nvSpPr>
        <p:spPr/>
        <p:txBody>
          <a:bodyPr/>
          <a:lstStyle/>
          <a:p>
            <a:r>
              <a:rPr lang="en-US"/>
              <a:t>8.5.FSC-CLR-Training_Main-Course_Module-4.2_V1-0_EN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rgbClr val="EEECE1"/>
        </a:solidFill>
        <a:effectLst/>
      </p:bgPr>
    </p:bg>
    <p:spTree>
      <p:nvGrpSpPr>
        <p:cNvPr id="1" name="Shape 371"/>
        <p:cNvGrpSpPr/>
        <p:nvPr/>
      </p:nvGrpSpPr>
      <p:grpSpPr>
        <a:xfrm>
          <a:off x="0" y="0"/>
          <a:ext cx="0" cy="0"/>
          <a:chOff x="0" y="0"/>
          <a:chExt cx="0" cy="0"/>
        </a:xfrm>
      </p:grpSpPr>
      <p:sp>
        <p:nvSpPr>
          <p:cNvPr id="373" name="Google Shape;373;p18"/>
          <p:cNvSpPr/>
          <p:nvPr/>
        </p:nvSpPr>
        <p:spPr>
          <a:xfrm>
            <a:off x="-55888" y="-18630"/>
            <a:ext cx="12314125" cy="6855670"/>
          </a:xfrm>
          <a:prstGeom prst="rect">
            <a:avLst/>
          </a:prstGeom>
          <a:solidFill>
            <a:schemeClr val="lt1"/>
          </a:solidFill>
          <a:ln w="25400"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374" name="Google Shape;374;p18"/>
          <p:cNvSpPr txBox="1">
            <a:spLocks noGrp="1"/>
          </p:cNvSpPr>
          <p:nvPr>
            <p:ph type="ctrTitle" idx="4294967295"/>
          </p:nvPr>
        </p:nvSpPr>
        <p:spPr>
          <a:xfrm>
            <a:off x="608704" y="652701"/>
            <a:ext cx="3486150" cy="825500"/>
          </a:xfrm>
          <a:prstGeom prst="rect">
            <a:avLst/>
          </a:prstGeom>
          <a:noFill/>
          <a:ln>
            <a:noFill/>
          </a:ln>
        </p:spPr>
        <p:txBody>
          <a:bodyPr spcFirstLastPara="1" wrap="square" lIns="91425" tIns="45700" rIns="91425" bIns="45700" anchor="b" anchorCtr="0">
            <a:normAutofit/>
          </a:bodyPr>
          <a:lstStyle/>
          <a:p>
            <a:pPr marL="0" marR="0" lvl="0" indent="0" algn="l" rtl="0">
              <a:lnSpc>
                <a:spcPct val="90000"/>
              </a:lnSpc>
              <a:spcBef>
                <a:spcPts val="0"/>
              </a:spcBef>
              <a:spcAft>
                <a:spcPts val="0"/>
              </a:spcAft>
              <a:buClr>
                <a:schemeClr val="dk1"/>
              </a:buClr>
              <a:buSzPts val="2489"/>
              <a:buFont typeface="Calibri"/>
              <a:buNone/>
            </a:pPr>
            <a:r>
              <a:rPr lang="en-US" sz="2800" b="1" i="0" u="none" strike="noStrike" cap="none">
                <a:solidFill>
                  <a:schemeClr val="dk1"/>
                </a:solidFill>
                <a:latin typeface="Arial"/>
                <a:ea typeface="Arial"/>
                <a:cs typeface="Arial"/>
                <a:sym typeface="Arial"/>
              </a:rPr>
              <a:t>EXERCISE</a:t>
            </a:r>
            <a:endParaRPr sz="2800" b="1" i="0" u="none" strike="noStrike" cap="none">
              <a:solidFill>
                <a:schemeClr val="dk1"/>
              </a:solidFill>
              <a:latin typeface="Arial"/>
              <a:ea typeface="Arial"/>
              <a:cs typeface="Arial"/>
              <a:sym typeface="Arial"/>
            </a:endParaRPr>
          </a:p>
        </p:txBody>
      </p:sp>
      <p:sp>
        <p:nvSpPr>
          <p:cNvPr id="375" name="Google Shape;375;p18"/>
          <p:cNvSpPr txBox="1"/>
          <p:nvPr/>
        </p:nvSpPr>
        <p:spPr>
          <a:xfrm>
            <a:off x="608705" y="1585085"/>
            <a:ext cx="7389401" cy="4072045"/>
          </a:xfrm>
          <a:prstGeom prst="rect">
            <a:avLst/>
          </a:prstGeom>
          <a:solidFill>
            <a:schemeClr val="lt1"/>
          </a:solidFill>
          <a:ln>
            <a:noFill/>
          </a:ln>
        </p:spPr>
        <p:txBody>
          <a:bodyPr spcFirstLastPara="1" wrap="square" lIns="0" tIns="0" rIns="0" bIns="0" anchor="t" anchorCtr="0">
            <a:normAutofit fontScale="92500"/>
          </a:bodyPr>
          <a:lstStyle/>
          <a:p>
            <a:pPr marL="114300" marR="0" lvl="0" indent="0" algn="l" rtl="0">
              <a:lnSpc>
                <a:spcPct val="90000"/>
              </a:lnSpc>
              <a:spcBef>
                <a:spcPts val="1000"/>
              </a:spcBef>
              <a:spcAft>
                <a:spcPts val="0"/>
              </a:spcAft>
              <a:buClr>
                <a:srgbClr val="000000"/>
              </a:buClr>
              <a:buSzPct val="100000"/>
              <a:buFont typeface="Arial"/>
              <a:buNone/>
            </a:pPr>
            <a:r>
              <a:rPr lang="en-US" sz="2400" b="0" i="0" u="none" strike="noStrike" cap="none">
                <a:solidFill>
                  <a:srgbClr val="000000"/>
                </a:solidFill>
                <a:latin typeface="Arial"/>
                <a:ea typeface="Arial"/>
                <a:cs typeface="Arial"/>
                <a:sym typeface="Arial"/>
              </a:rPr>
              <a:t>The organization had elected representatives, </a:t>
            </a:r>
            <a:r>
              <a:rPr lang="en-US" sz="2400">
                <a:solidFill>
                  <a:srgbClr val="000000"/>
                </a:solidFill>
                <a:latin typeface="Arial"/>
                <a:ea typeface="Arial"/>
                <a:cs typeface="Arial"/>
                <a:sym typeface="Arial"/>
              </a:rPr>
              <a:t>if</a:t>
            </a:r>
            <a:r>
              <a:rPr lang="en-US" sz="2400" b="0" i="0" u="none" strike="noStrike" cap="none">
                <a:solidFill>
                  <a:srgbClr val="000000"/>
                </a:solidFill>
                <a:latin typeface="Arial"/>
                <a:ea typeface="Arial"/>
                <a:cs typeface="Arial"/>
                <a:sym typeface="Arial"/>
              </a:rPr>
              <a:t> workers have concerns, these are collected by the representatives to present and discuss them with management for resolution. </a:t>
            </a:r>
            <a:endParaRPr sz="2400" b="0" i="0" u="none" strike="noStrike" cap="none">
              <a:solidFill>
                <a:srgbClr val="000000"/>
              </a:solidFill>
              <a:latin typeface="Arial"/>
              <a:ea typeface="Arial"/>
              <a:cs typeface="Arial"/>
              <a:sym typeface="Arial"/>
            </a:endParaRPr>
          </a:p>
          <a:p>
            <a:pPr marL="114300" marR="0" lvl="0" indent="0" algn="l" rtl="0">
              <a:lnSpc>
                <a:spcPct val="90000"/>
              </a:lnSpc>
              <a:spcBef>
                <a:spcPts val="1000"/>
              </a:spcBef>
              <a:spcAft>
                <a:spcPts val="0"/>
              </a:spcAft>
              <a:buClr>
                <a:srgbClr val="000000"/>
              </a:buClr>
              <a:buSzPct val="100000"/>
              <a:buFont typeface="Arial"/>
              <a:buNone/>
            </a:pPr>
            <a:r>
              <a:rPr lang="en-US" sz="2400" b="0" i="0" u="none" strike="noStrike" cap="none">
                <a:solidFill>
                  <a:srgbClr val="000000"/>
                </a:solidFill>
                <a:latin typeface="Arial"/>
                <a:ea typeface="Arial"/>
                <a:cs typeface="Arial"/>
                <a:sym typeface="Arial"/>
              </a:rPr>
              <a:t>However, a review of the past three meeting minutes in March 2022, October 2022 and February 2023, found repeated/persistent issues that were pointed out in every meeting (</a:t>
            </a:r>
            <a:r>
              <a:rPr lang="en-US" sz="2400" b="0" i="1" u="none" strike="noStrike" cap="none">
                <a:solidFill>
                  <a:srgbClr val="000000"/>
                </a:solidFill>
                <a:latin typeface="Arial"/>
                <a:ea typeface="Arial"/>
                <a:cs typeface="Arial"/>
                <a:sym typeface="Arial"/>
              </a:rPr>
              <a:t>regarding overcrowding in dormitories and workshops, food quality/quantity and diversity, high number of resignation of workers in the workshop</a:t>
            </a:r>
            <a:r>
              <a:rPr lang="en-US" sz="2400" b="0" i="0" u="none" strike="noStrike" cap="none">
                <a:solidFill>
                  <a:srgbClr val="000000"/>
                </a:solidFill>
                <a:latin typeface="Arial"/>
                <a:ea typeface="Arial"/>
                <a:cs typeface="Arial"/>
                <a:sym typeface="Arial"/>
              </a:rPr>
              <a:t>). </a:t>
            </a:r>
            <a:endParaRPr/>
          </a:p>
          <a:p>
            <a:pPr marL="114300" marR="0" lvl="0" indent="0" algn="l" rtl="0">
              <a:lnSpc>
                <a:spcPct val="90000"/>
              </a:lnSpc>
              <a:spcBef>
                <a:spcPts val="1000"/>
              </a:spcBef>
              <a:spcAft>
                <a:spcPts val="0"/>
              </a:spcAft>
              <a:buClr>
                <a:srgbClr val="000000"/>
              </a:buClr>
              <a:buSzPct val="100000"/>
              <a:buFont typeface="Arial"/>
              <a:buNone/>
            </a:pPr>
            <a:r>
              <a:rPr lang="en-US" sz="2400">
                <a:solidFill>
                  <a:srgbClr val="000000"/>
                </a:solidFill>
                <a:latin typeface="Arial"/>
                <a:ea typeface="Arial"/>
                <a:cs typeface="Arial"/>
                <a:sym typeface="Arial"/>
              </a:rPr>
              <a:t>Management provided no feedback on this during the audit.</a:t>
            </a:r>
            <a:endParaRPr sz="2400">
              <a:solidFill>
                <a:srgbClr val="000000"/>
              </a:solidFill>
              <a:latin typeface="Arial"/>
              <a:ea typeface="Arial"/>
              <a:cs typeface="Arial"/>
              <a:sym typeface="Arial"/>
            </a:endParaRPr>
          </a:p>
        </p:txBody>
      </p:sp>
      <p:graphicFrame>
        <p:nvGraphicFramePr>
          <p:cNvPr id="376" name="Google Shape;376;p18"/>
          <p:cNvGraphicFramePr/>
          <p:nvPr/>
        </p:nvGraphicFramePr>
        <p:xfrm>
          <a:off x="8224939" y="1585085"/>
          <a:ext cx="3514525" cy="2659850"/>
        </p:xfrm>
        <a:graphic>
          <a:graphicData uri="http://schemas.openxmlformats.org/drawingml/2006/table">
            <a:tbl>
              <a:tblPr firstRow="1" bandRow="1">
                <a:noFill/>
                <a:tableStyleId>{3D421212-D7E5-4C7A-BCA7-9ED79D758ADF}</a:tableStyleId>
              </a:tblPr>
              <a:tblGrid>
                <a:gridCol w="3514525">
                  <a:extLst>
                    <a:ext uri="{9D8B030D-6E8A-4147-A177-3AD203B41FA5}">
                      <a16:colId xmlns:a16="http://schemas.microsoft.com/office/drawing/2014/main" val="20000"/>
                    </a:ext>
                  </a:extLst>
                </a:gridCol>
              </a:tblGrid>
              <a:tr h="387900">
                <a:tc>
                  <a:txBody>
                    <a:bodyPr/>
                    <a:lstStyle/>
                    <a:p>
                      <a:pPr marL="0" marR="0" lvl="0" indent="0" algn="l" rtl="0">
                        <a:lnSpc>
                          <a:spcPct val="100000"/>
                        </a:lnSpc>
                        <a:spcBef>
                          <a:spcPts val="0"/>
                        </a:spcBef>
                        <a:spcAft>
                          <a:spcPts val="0"/>
                        </a:spcAft>
                        <a:buNone/>
                      </a:pPr>
                      <a:r>
                        <a:rPr lang="en-US" sz="2000" u="none" strike="noStrike" cap="none">
                          <a:latin typeface="Arial"/>
                          <a:ea typeface="Arial"/>
                          <a:cs typeface="Arial"/>
                          <a:sym typeface="Arial"/>
                        </a:rPr>
                        <a:t>Discussion</a:t>
                      </a:r>
                      <a:endParaRPr sz="2000" u="none" strike="noStrike" cap="none">
                        <a:latin typeface="Arial"/>
                        <a:ea typeface="Arial"/>
                        <a:cs typeface="Arial"/>
                        <a:sym typeface="Arial"/>
                      </a:endParaRPr>
                    </a:p>
                  </a:txBody>
                  <a:tcPr marL="91450" marR="91450" marT="45725" marB="45725"/>
                </a:tc>
                <a:extLst>
                  <a:ext uri="{0D108BD9-81ED-4DB2-BD59-A6C34878D82A}">
                    <a16:rowId xmlns:a16="http://schemas.microsoft.com/office/drawing/2014/main" val="10000"/>
                  </a:ext>
                </a:extLst>
              </a:tr>
              <a:tr h="1131800">
                <a:tc>
                  <a:txBody>
                    <a:bodyPr/>
                    <a:lstStyle/>
                    <a:p>
                      <a:pPr marL="0" marR="0" lvl="0" indent="0" algn="l" rtl="0">
                        <a:lnSpc>
                          <a:spcPct val="100000"/>
                        </a:lnSpc>
                        <a:spcBef>
                          <a:spcPts val="0"/>
                        </a:spcBef>
                        <a:spcAft>
                          <a:spcPts val="0"/>
                        </a:spcAft>
                        <a:buNone/>
                      </a:pPr>
                      <a:r>
                        <a:rPr lang="en-US" sz="2000" b="1" u="none" strike="noStrike" cap="none">
                          <a:latin typeface="Arial"/>
                          <a:ea typeface="Arial"/>
                          <a:cs typeface="Arial"/>
                          <a:sym typeface="Arial"/>
                        </a:rPr>
                        <a:t>Q1. </a:t>
                      </a:r>
                      <a:r>
                        <a:rPr lang="en-US" sz="2000" b="0" i="0" u="none" strike="noStrike" cap="none">
                          <a:solidFill>
                            <a:srgbClr val="000000"/>
                          </a:solidFill>
                          <a:latin typeface="Arial"/>
                          <a:ea typeface="Arial"/>
                          <a:cs typeface="Arial"/>
                          <a:sym typeface="Arial"/>
                        </a:rPr>
                        <a:t>Is there an NC in this situation? </a:t>
                      </a:r>
                      <a:endParaRPr sz="2000" u="none" strike="noStrike" cap="none">
                        <a:latin typeface="Arial"/>
                        <a:ea typeface="Arial"/>
                        <a:cs typeface="Arial"/>
                        <a:sym typeface="Arial"/>
                      </a:endParaRPr>
                    </a:p>
                  </a:txBody>
                  <a:tcPr marL="91450" marR="91450" marT="45725" marB="45725" anchor="ctr"/>
                </a:tc>
                <a:extLst>
                  <a:ext uri="{0D108BD9-81ED-4DB2-BD59-A6C34878D82A}">
                    <a16:rowId xmlns:a16="http://schemas.microsoft.com/office/drawing/2014/main" val="10001"/>
                  </a:ext>
                </a:extLst>
              </a:tr>
              <a:tr h="1131800">
                <a:tc>
                  <a:txBody>
                    <a:bodyPr/>
                    <a:lstStyle/>
                    <a:p>
                      <a:pPr marL="0" marR="0" lvl="0" indent="0" algn="l" rtl="0">
                        <a:lnSpc>
                          <a:spcPct val="100000"/>
                        </a:lnSpc>
                        <a:spcBef>
                          <a:spcPts val="0"/>
                        </a:spcBef>
                        <a:spcAft>
                          <a:spcPts val="0"/>
                        </a:spcAft>
                        <a:buNone/>
                      </a:pPr>
                      <a:r>
                        <a:rPr lang="en-US" sz="2000" b="1" u="none" strike="noStrike" cap="none">
                          <a:latin typeface="Arial"/>
                          <a:ea typeface="Arial"/>
                          <a:cs typeface="Arial"/>
                          <a:sym typeface="Arial"/>
                        </a:rPr>
                        <a:t>Q2. </a:t>
                      </a:r>
                      <a:r>
                        <a:rPr lang="en-US" sz="2000" u="none" strike="noStrike" cap="none">
                          <a:latin typeface="Arial"/>
                          <a:ea typeface="Arial"/>
                          <a:cs typeface="Arial"/>
                          <a:sym typeface="Arial"/>
                        </a:rPr>
                        <a:t>And which requirement is not met? </a:t>
                      </a:r>
                      <a:endParaRPr/>
                    </a:p>
                  </a:txBody>
                  <a:tcPr marL="91450" marR="91450" marT="45725" marB="45725" anchor="ctr"/>
                </a:tc>
                <a:extLst>
                  <a:ext uri="{0D108BD9-81ED-4DB2-BD59-A6C34878D82A}">
                    <a16:rowId xmlns:a16="http://schemas.microsoft.com/office/drawing/2014/main" val="10002"/>
                  </a:ext>
                </a:extLst>
              </a:tr>
            </a:tbl>
          </a:graphicData>
        </a:graphic>
      </p:graphicFrame>
      <p:sp>
        <p:nvSpPr>
          <p:cNvPr id="2" name="Footer Placeholder 1">
            <a:extLst>
              <a:ext uri="{FF2B5EF4-FFF2-40B4-BE49-F238E27FC236}">
                <a16:creationId xmlns:a16="http://schemas.microsoft.com/office/drawing/2014/main" id="{3CFF6FAD-AADD-BE86-1708-2415B6BD90F6}"/>
              </a:ext>
            </a:extLst>
          </p:cNvPr>
          <p:cNvSpPr>
            <a:spLocks noGrp="1"/>
          </p:cNvSpPr>
          <p:nvPr>
            <p:ph type="ftr" idx="11"/>
          </p:nvPr>
        </p:nvSpPr>
        <p:spPr/>
        <p:txBody>
          <a:bodyPr/>
          <a:lstStyle/>
          <a:p>
            <a:r>
              <a:rPr lang="en-US"/>
              <a:t>8.5.FSC-CLR-Training_Main-Course_Module-4.2_V1-0_EN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381"/>
        <p:cNvGrpSpPr/>
        <p:nvPr/>
      </p:nvGrpSpPr>
      <p:grpSpPr>
        <a:xfrm>
          <a:off x="0" y="0"/>
          <a:ext cx="0" cy="0"/>
          <a:chOff x="0" y="0"/>
          <a:chExt cx="0" cy="0"/>
        </a:xfrm>
      </p:grpSpPr>
      <p:sp>
        <p:nvSpPr>
          <p:cNvPr id="383" name="Google Shape;383;p19"/>
          <p:cNvSpPr txBox="1">
            <a:spLocks noGrp="1"/>
          </p:cNvSpPr>
          <p:nvPr>
            <p:ph type="ctrTitle" idx="4294967295"/>
          </p:nvPr>
        </p:nvSpPr>
        <p:spPr>
          <a:xfrm>
            <a:off x="765809" y="1863065"/>
            <a:ext cx="10139175" cy="3918191"/>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2400"/>
              <a:buFont typeface="Calibri"/>
              <a:buNone/>
            </a:pPr>
            <a:r>
              <a:rPr lang="en-US" sz="2400" b="0" i="0" u="none" strike="noStrike" cap="none">
                <a:solidFill>
                  <a:schemeClr val="dk1"/>
                </a:solidFill>
                <a:latin typeface="Arial"/>
                <a:ea typeface="Arial"/>
                <a:cs typeface="Arial"/>
                <a:sym typeface="Arial"/>
              </a:rPr>
              <a:t>The fact that there are </a:t>
            </a:r>
            <a:r>
              <a:rPr lang="en-US" sz="2400" b="0" i="0" u="sng" strike="noStrike" cap="none">
                <a:solidFill>
                  <a:schemeClr val="dk1"/>
                </a:solidFill>
                <a:latin typeface="Arial"/>
                <a:ea typeface="Arial"/>
                <a:cs typeface="Arial"/>
                <a:sym typeface="Arial"/>
              </a:rPr>
              <a:t>repeated/persistent issues that were pointed in every meeting, </a:t>
            </a:r>
            <a:r>
              <a:rPr lang="en-US" sz="2400" b="0" i="0" u="none" strike="noStrike" cap="none">
                <a:solidFill>
                  <a:schemeClr val="dk1"/>
                </a:solidFill>
                <a:latin typeface="Arial"/>
                <a:ea typeface="Arial"/>
                <a:cs typeface="Arial"/>
                <a:sym typeface="Arial"/>
              </a:rPr>
              <a:t>shows that the organization is not giving due consideration to the grievances of workers’ and the role of the worker representatives. </a:t>
            </a:r>
            <a:br>
              <a:rPr lang="en-US" sz="2400" b="0" i="0" u="none" strike="noStrike" cap="none">
                <a:solidFill>
                  <a:schemeClr val="dk1"/>
                </a:solidFill>
                <a:latin typeface="Arial"/>
                <a:ea typeface="Arial"/>
                <a:cs typeface="Arial"/>
                <a:sym typeface="Arial"/>
              </a:rPr>
            </a:br>
            <a:br>
              <a:rPr lang="en-US" sz="2400" b="0" i="0" u="none" strike="noStrike" cap="none">
                <a:solidFill>
                  <a:schemeClr val="dk1"/>
                </a:solidFill>
                <a:latin typeface="Arial"/>
                <a:ea typeface="Arial"/>
                <a:cs typeface="Arial"/>
                <a:sym typeface="Arial"/>
              </a:rPr>
            </a:br>
            <a:r>
              <a:rPr lang="en-US" sz="2400" b="0" i="0" u="none" strike="noStrike" cap="none">
                <a:solidFill>
                  <a:schemeClr val="dk1"/>
                </a:solidFill>
                <a:latin typeface="Arial"/>
                <a:ea typeface="Arial"/>
                <a:cs typeface="Arial"/>
                <a:sym typeface="Arial"/>
              </a:rPr>
              <a:t>As we are unclear if there are any collective bargaining agreements to be ‘implemented’, and the laws of the country and whether this representation is via a trade union rep, this suggested NC would be under Clause 7.5. </a:t>
            </a:r>
            <a:br>
              <a:rPr lang="en-US" sz="2400" b="0" i="0" u="none" strike="noStrike" cap="none">
                <a:solidFill>
                  <a:schemeClr val="dk1"/>
                </a:solidFill>
                <a:latin typeface="Arial"/>
                <a:ea typeface="Arial"/>
                <a:cs typeface="Arial"/>
                <a:sym typeface="Arial"/>
              </a:rPr>
            </a:br>
            <a:br>
              <a:rPr lang="en-US" sz="2400" b="0" i="0" u="none" strike="noStrike" cap="none">
                <a:solidFill>
                  <a:schemeClr val="dk1"/>
                </a:solidFill>
                <a:latin typeface="Arial"/>
                <a:ea typeface="Arial"/>
                <a:cs typeface="Arial"/>
                <a:sym typeface="Arial"/>
              </a:rPr>
            </a:br>
            <a:endParaRPr sz="2400" b="0" i="0" u="none" strike="noStrike" cap="none">
              <a:solidFill>
                <a:schemeClr val="dk1"/>
              </a:solidFill>
              <a:latin typeface="Arial"/>
              <a:ea typeface="Arial"/>
              <a:cs typeface="Arial"/>
              <a:sym typeface="Arial"/>
            </a:endParaRPr>
          </a:p>
        </p:txBody>
      </p:sp>
      <p:sp>
        <p:nvSpPr>
          <p:cNvPr id="384" name="Google Shape;384;p19"/>
          <p:cNvSpPr txBox="1"/>
          <p:nvPr/>
        </p:nvSpPr>
        <p:spPr>
          <a:xfrm>
            <a:off x="765809" y="1191044"/>
            <a:ext cx="2108200" cy="52322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chemeClr val="dk1"/>
              </a:buClr>
              <a:buSzPts val="2800"/>
              <a:buFont typeface="Arial"/>
              <a:buNone/>
            </a:pPr>
            <a:r>
              <a:rPr lang="en-US" sz="2800" b="1" i="0" u="none" strike="noStrike" cap="none">
                <a:solidFill>
                  <a:schemeClr val="dk1"/>
                </a:solidFill>
                <a:latin typeface="Arial"/>
                <a:ea typeface="Arial"/>
                <a:cs typeface="Arial"/>
                <a:sym typeface="Arial"/>
              </a:rPr>
              <a:t>ANSWER</a:t>
            </a:r>
            <a:endParaRPr/>
          </a:p>
        </p:txBody>
      </p:sp>
      <p:sp>
        <p:nvSpPr>
          <p:cNvPr id="2" name="Footer Placeholder 1">
            <a:extLst>
              <a:ext uri="{FF2B5EF4-FFF2-40B4-BE49-F238E27FC236}">
                <a16:creationId xmlns:a16="http://schemas.microsoft.com/office/drawing/2014/main" id="{189BD77F-29BB-7B58-28F0-E9C004EF8B38}"/>
              </a:ext>
            </a:extLst>
          </p:cNvPr>
          <p:cNvSpPr>
            <a:spLocks noGrp="1"/>
          </p:cNvSpPr>
          <p:nvPr>
            <p:ph type="ftr" idx="11"/>
          </p:nvPr>
        </p:nvSpPr>
        <p:spPr/>
        <p:txBody>
          <a:bodyPr/>
          <a:lstStyle/>
          <a:p>
            <a:r>
              <a:rPr lang="en-US"/>
              <a:t>8.5.FSC-CLR-Training_Main-Course_Module-4.2_V1-0_EN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241"/>
        <p:cNvGrpSpPr/>
        <p:nvPr/>
      </p:nvGrpSpPr>
      <p:grpSpPr>
        <a:xfrm>
          <a:off x="0" y="0"/>
          <a:ext cx="0" cy="0"/>
          <a:chOff x="0" y="0"/>
          <a:chExt cx="0" cy="0"/>
        </a:xfrm>
      </p:grpSpPr>
      <p:sp>
        <p:nvSpPr>
          <p:cNvPr id="242" name="Google Shape;242;p2"/>
          <p:cNvSpPr txBox="1">
            <a:spLocks noGrp="1"/>
          </p:cNvSpPr>
          <p:nvPr>
            <p:ph type="ctrTitle" idx="4294967295"/>
          </p:nvPr>
        </p:nvSpPr>
        <p:spPr>
          <a:xfrm>
            <a:off x="851505" y="491671"/>
            <a:ext cx="5740400" cy="723900"/>
          </a:xfrm>
          <a:prstGeom prst="rect">
            <a:avLst/>
          </a:prstGeom>
          <a:noFill/>
          <a:ln>
            <a:noFill/>
          </a:ln>
        </p:spPr>
        <p:txBody>
          <a:bodyPr spcFirstLastPara="1" wrap="square" lIns="91425" tIns="45700" rIns="91425" bIns="45700" anchor="ctr" anchorCtr="0">
            <a:noAutofit/>
          </a:bodyPr>
          <a:lstStyle/>
          <a:p>
            <a:pPr marL="0" marR="0" lvl="0" indent="0" algn="l" rtl="0">
              <a:lnSpc>
                <a:spcPct val="90000"/>
              </a:lnSpc>
              <a:spcBef>
                <a:spcPts val="0"/>
              </a:spcBef>
              <a:spcAft>
                <a:spcPts val="0"/>
              </a:spcAft>
              <a:buClr>
                <a:schemeClr val="dk1"/>
              </a:buClr>
              <a:buSzPts val="4400"/>
              <a:buFont typeface="Calibri"/>
              <a:buNone/>
            </a:pPr>
            <a:r>
              <a:rPr lang="en-US" sz="2800" b="1" i="0" u="none" strike="noStrike" cap="none">
                <a:solidFill>
                  <a:schemeClr val="dk1"/>
                </a:solidFill>
                <a:latin typeface="Arial"/>
                <a:ea typeface="Arial"/>
                <a:cs typeface="Arial"/>
                <a:sym typeface="Arial"/>
              </a:rPr>
              <a:t>Objectives of this Module</a:t>
            </a:r>
            <a:endParaRPr/>
          </a:p>
        </p:txBody>
      </p:sp>
      <p:sp>
        <p:nvSpPr>
          <p:cNvPr id="243" name="Google Shape;243;p2"/>
          <p:cNvSpPr txBox="1">
            <a:spLocks noGrp="1"/>
          </p:cNvSpPr>
          <p:nvPr>
            <p:ph type="body" idx="4294967295"/>
          </p:nvPr>
        </p:nvSpPr>
        <p:spPr>
          <a:xfrm>
            <a:off x="851505" y="1616460"/>
            <a:ext cx="10326914" cy="4267200"/>
          </a:xfrm>
          <a:prstGeom prst="rect">
            <a:avLst/>
          </a:prstGeom>
          <a:noFill/>
          <a:ln>
            <a:noFill/>
          </a:ln>
        </p:spPr>
        <p:txBody>
          <a:bodyPr spcFirstLastPara="1" wrap="square" lIns="91425" tIns="45700" rIns="91425" bIns="45700" anchor="t" anchorCtr="0">
            <a:normAutofit/>
          </a:bodyPr>
          <a:lstStyle/>
          <a:p>
            <a:pPr marL="0" lvl="0" indent="0" algn="l" rtl="0">
              <a:lnSpc>
                <a:spcPct val="90000"/>
              </a:lnSpc>
              <a:spcBef>
                <a:spcPts val="1000"/>
              </a:spcBef>
              <a:spcAft>
                <a:spcPts val="0"/>
              </a:spcAft>
              <a:buSzPts val="2800"/>
              <a:buNone/>
            </a:pPr>
            <a:r>
              <a:rPr lang="en-US" sz="2400">
                <a:solidFill>
                  <a:schemeClr val="dk1"/>
                </a:solidFill>
                <a:latin typeface="Arial"/>
                <a:ea typeface="Arial"/>
                <a:cs typeface="Arial"/>
                <a:sym typeface="Arial"/>
              </a:rPr>
              <a:t>This module addresses the key FSC certification requirements governing FSC CoC CLR evaluation by CBs and their audit teams. </a:t>
            </a:r>
            <a:endParaRPr/>
          </a:p>
          <a:p>
            <a:pPr marL="0" lvl="0" indent="0" algn="l" rtl="0">
              <a:lnSpc>
                <a:spcPct val="90000"/>
              </a:lnSpc>
              <a:spcBef>
                <a:spcPts val="1000"/>
              </a:spcBef>
              <a:spcAft>
                <a:spcPts val="0"/>
              </a:spcAft>
              <a:buSzPts val="2800"/>
              <a:buNone/>
            </a:pPr>
            <a:endParaRPr sz="2400">
              <a:solidFill>
                <a:schemeClr val="dk1"/>
              </a:solidFill>
              <a:latin typeface="Arial"/>
              <a:ea typeface="Arial"/>
              <a:cs typeface="Arial"/>
              <a:sym typeface="Arial"/>
            </a:endParaRPr>
          </a:p>
          <a:p>
            <a:pPr marL="0" lvl="0" indent="0" algn="l" rtl="0">
              <a:lnSpc>
                <a:spcPct val="90000"/>
              </a:lnSpc>
              <a:spcBef>
                <a:spcPts val="1000"/>
              </a:spcBef>
              <a:spcAft>
                <a:spcPts val="0"/>
              </a:spcAft>
              <a:buSzPts val="2800"/>
              <a:buNone/>
            </a:pPr>
            <a:r>
              <a:rPr lang="en-US" sz="2400">
                <a:solidFill>
                  <a:schemeClr val="dk1"/>
                </a:solidFill>
                <a:latin typeface="Arial"/>
                <a:ea typeface="Arial"/>
                <a:cs typeface="Arial"/>
                <a:sym typeface="Arial"/>
              </a:rPr>
              <a:t>This module provides directives from FSC on how the CB auditors shall evaluate the certification requirements at the level of certificate holders and describes FSC’s expectations regarding evidence of conformance. </a:t>
            </a:r>
            <a:endParaRPr/>
          </a:p>
        </p:txBody>
      </p:sp>
      <p:sp>
        <p:nvSpPr>
          <p:cNvPr id="2" name="Footer Placeholder 1">
            <a:extLst>
              <a:ext uri="{FF2B5EF4-FFF2-40B4-BE49-F238E27FC236}">
                <a16:creationId xmlns:a16="http://schemas.microsoft.com/office/drawing/2014/main" id="{85EEC3B0-C352-B727-84C4-30BAFF25D668}"/>
              </a:ext>
            </a:extLst>
          </p:cNvPr>
          <p:cNvSpPr>
            <a:spLocks noGrp="1"/>
          </p:cNvSpPr>
          <p:nvPr>
            <p:ph type="ftr" idx="11"/>
          </p:nvPr>
        </p:nvSpPr>
        <p:spPr/>
        <p:txBody>
          <a:bodyPr/>
          <a:lstStyle/>
          <a:p>
            <a:r>
              <a:rPr lang="en-US"/>
              <a:t>8.5.FSC-CLR-Training_Main-Course_Module-4.2_V1-0_EN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389"/>
        <p:cNvGrpSpPr/>
        <p:nvPr/>
      </p:nvGrpSpPr>
      <p:grpSpPr>
        <a:xfrm>
          <a:off x="0" y="0"/>
          <a:ext cx="0" cy="0"/>
          <a:chOff x="0" y="0"/>
          <a:chExt cx="0" cy="0"/>
        </a:xfrm>
      </p:grpSpPr>
      <p:graphicFrame>
        <p:nvGraphicFramePr>
          <p:cNvPr id="390" name="Google Shape;390;p20"/>
          <p:cNvGraphicFramePr/>
          <p:nvPr/>
        </p:nvGraphicFramePr>
        <p:xfrm>
          <a:off x="411475" y="1218900"/>
          <a:ext cx="7424575" cy="5466985"/>
        </p:xfrm>
        <a:graphic>
          <a:graphicData uri="http://schemas.openxmlformats.org/drawingml/2006/table">
            <a:tbl>
              <a:tblPr firstRow="1" firstCol="1" bandRow="1">
                <a:noFill/>
                <a:tableStyleId>{3D421212-D7E5-4C7A-BCA7-9ED79D758ADF}</a:tableStyleId>
              </a:tblPr>
              <a:tblGrid>
                <a:gridCol w="2048800">
                  <a:extLst>
                    <a:ext uri="{9D8B030D-6E8A-4147-A177-3AD203B41FA5}">
                      <a16:colId xmlns:a16="http://schemas.microsoft.com/office/drawing/2014/main" val="20000"/>
                    </a:ext>
                  </a:extLst>
                </a:gridCol>
                <a:gridCol w="1640100">
                  <a:extLst>
                    <a:ext uri="{9D8B030D-6E8A-4147-A177-3AD203B41FA5}">
                      <a16:colId xmlns:a16="http://schemas.microsoft.com/office/drawing/2014/main" val="20001"/>
                    </a:ext>
                  </a:extLst>
                </a:gridCol>
                <a:gridCol w="3735675">
                  <a:extLst>
                    <a:ext uri="{9D8B030D-6E8A-4147-A177-3AD203B41FA5}">
                      <a16:colId xmlns:a16="http://schemas.microsoft.com/office/drawing/2014/main" val="20002"/>
                    </a:ext>
                  </a:extLst>
                </a:gridCol>
              </a:tblGrid>
              <a:tr h="686700">
                <a:tc rowSpan="6">
                  <a:txBody>
                    <a:bodyPr/>
                    <a:lstStyle/>
                    <a:p>
                      <a:pPr marL="0" marR="0" lvl="0" indent="0" algn="l" rtl="0">
                        <a:lnSpc>
                          <a:spcPct val="107000"/>
                        </a:lnSpc>
                        <a:spcBef>
                          <a:spcPts val="0"/>
                        </a:spcBef>
                        <a:spcAft>
                          <a:spcPts val="0"/>
                        </a:spcAft>
                        <a:buNone/>
                      </a:pPr>
                      <a:r>
                        <a:rPr lang="en-US" sz="1800" b="1" u="none" strike="noStrike" cap="none"/>
                        <a:t>Evaluation of FSC CLR of Contractors </a:t>
                      </a:r>
                      <a:endParaRPr/>
                    </a:p>
                    <a:p>
                      <a:pPr marL="0" marR="0" lvl="0" indent="0" algn="l" rtl="0">
                        <a:lnSpc>
                          <a:spcPct val="107000"/>
                        </a:lnSpc>
                        <a:spcBef>
                          <a:spcPts val="0"/>
                        </a:spcBef>
                        <a:spcAft>
                          <a:spcPts val="0"/>
                        </a:spcAft>
                        <a:buNone/>
                      </a:pPr>
                      <a:endParaRPr sz="1800" b="1" u="none" strike="noStrike" cap="none"/>
                    </a:p>
                    <a:p>
                      <a:pPr marL="0" marR="0" lvl="0" indent="0" algn="l" rtl="0">
                        <a:lnSpc>
                          <a:spcPct val="107000"/>
                        </a:lnSpc>
                        <a:spcBef>
                          <a:spcPts val="0"/>
                        </a:spcBef>
                        <a:spcAft>
                          <a:spcPts val="0"/>
                        </a:spcAft>
                        <a:buNone/>
                      </a:pPr>
                      <a:r>
                        <a:rPr lang="en-US" sz="1800" b="1" u="none" strike="noStrike" cap="none"/>
                        <a:t>FSC-ADV-40-004-23</a:t>
                      </a:r>
                      <a:endParaRPr/>
                    </a:p>
                    <a:p>
                      <a:pPr marL="0" marR="0" lvl="0" indent="0" algn="l" rtl="0">
                        <a:lnSpc>
                          <a:spcPct val="107000"/>
                        </a:lnSpc>
                        <a:spcBef>
                          <a:spcPts val="0"/>
                        </a:spcBef>
                        <a:spcAft>
                          <a:spcPts val="0"/>
                        </a:spcAft>
                        <a:buClr>
                          <a:srgbClr val="000000"/>
                        </a:buClr>
                        <a:buSzPts val="1800"/>
                        <a:buFont typeface="Arial"/>
                        <a:buNone/>
                      </a:pPr>
                      <a:endParaRPr sz="1800" b="1" u="none" strike="noStrike" cap="none"/>
                    </a:p>
                    <a:p>
                      <a:pPr marL="0" marR="0" lvl="0" indent="0" algn="l" rtl="0">
                        <a:lnSpc>
                          <a:spcPct val="107000"/>
                        </a:lnSpc>
                        <a:spcBef>
                          <a:spcPts val="0"/>
                        </a:spcBef>
                        <a:spcAft>
                          <a:spcPts val="0"/>
                        </a:spcAft>
                        <a:buClr>
                          <a:srgbClr val="000000"/>
                        </a:buClr>
                        <a:buSzPts val="1800"/>
                        <a:buFont typeface="Arial"/>
                        <a:buNone/>
                      </a:pPr>
                      <a:r>
                        <a:rPr lang="en-US" sz="1800" b="1" u="none" strike="noStrike" cap="none"/>
                        <a:t>FSC-STD- 40-004 v3.1 clause 1.6,and section 13</a:t>
                      </a:r>
                      <a:endParaRPr/>
                    </a:p>
                    <a:p>
                      <a:pPr marL="0" marR="0" lvl="0" indent="0" algn="l" rtl="0">
                        <a:lnSpc>
                          <a:spcPct val="107000"/>
                        </a:lnSpc>
                        <a:spcBef>
                          <a:spcPts val="0"/>
                        </a:spcBef>
                        <a:spcAft>
                          <a:spcPts val="0"/>
                        </a:spcAft>
                        <a:buNone/>
                      </a:pPr>
                      <a:endParaRPr sz="1800" b="1" u="none" strike="noStrike" cap="none">
                        <a:latin typeface="Avenir"/>
                        <a:ea typeface="Avenir"/>
                        <a:cs typeface="Avenir"/>
                        <a:sym typeface="Avenir"/>
                      </a:endParaRPr>
                    </a:p>
                    <a:p>
                      <a:pPr marL="0" marR="0" lvl="0" indent="0" algn="l" rtl="0">
                        <a:lnSpc>
                          <a:spcPct val="107000"/>
                        </a:lnSpc>
                        <a:spcBef>
                          <a:spcPts val="0"/>
                        </a:spcBef>
                        <a:spcAft>
                          <a:spcPts val="0"/>
                        </a:spcAft>
                        <a:buNone/>
                      </a:pPr>
                      <a:r>
                        <a:rPr lang="en-US" sz="1800" b="1" u="none" strike="noStrike" cap="none">
                          <a:latin typeface="Avenir"/>
                          <a:ea typeface="Avenir"/>
                          <a:cs typeface="Avenir"/>
                          <a:sym typeface="Avenir"/>
                        </a:rPr>
                        <a:t>FSC-ADV-40-004-24</a:t>
                      </a:r>
                      <a:endParaRPr/>
                    </a:p>
                  </a:txBody>
                  <a:tcPr marL="68575" marR="68575" marT="0" marB="0" anchor="ctr"/>
                </a:tc>
                <a:tc>
                  <a:txBody>
                    <a:bodyPr/>
                    <a:lstStyle/>
                    <a:p>
                      <a:pPr marL="0" marR="0" lvl="0" indent="0" algn="l" rtl="0">
                        <a:lnSpc>
                          <a:spcPct val="107000"/>
                        </a:lnSpc>
                        <a:spcBef>
                          <a:spcPts val="0"/>
                        </a:spcBef>
                        <a:spcAft>
                          <a:spcPts val="0"/>
                        </a:spcAft>
                        <a:buNone/>
                      </a:pPr>
                      <a:r>
                        <a:rPr lang="en-US" sz="1800" b="1" u="none" strike="noStrike" cap="none"/>
                        <a:t>Key Topics / Areas</a:t>
                      </a:r>
                      <a:endParaRPr sz="1800" b="1" u="none" strike="noStrike" cap="none">
                        <a:latin typeface="Avenir"/>
                        <a:ea typeface="Avenir"/>
                        <a:cs typeface="Avenir"/>
                        <a:sym typeface="Avenir"/>
                      </a:endParaRPr>
                    </a:p>
                  </a:txBody>
                  <a:tcPr marL="68575" marR="68575" marT="0" marB="0"/>
                </a:tc>
                <a:tc>
                  <a:txBody>
                    <a:bodyPr/>
                    <a:lstStyle/>
                    <a:p>
                      <a:pPr marL="0" marR="0" lvl="0" indent="0" algn="l" rtl="0">
                        <a:lnSpc>
                          <a:spcPct val="107000"/>
                        </a:lnSpc>
                        <a:spcBef>
                          <a:spcPts val="0"/>
                        </a:spcBef>
                        <a:spcAft>
                          <a:spcPts val="0"/>
                        </a:spcAft>
                        <a:buNone/>
                      </a:pPr>
                      <a:r>
                        <a:rPr lang="en-US" sz="1800" b="1" u="none" strike="noStrike" cap="none"/>
                        <a:t>Intent / Conformance</a:t>
                      </a:r>
                      <a:endParaRPr sz="1800" b="1" u="none" strike="noStrike" cap="none">
                        <a:latin typeface="Avenir"/>
                        <a:ea typeface="Avenir"/>
                        <a:cs typeface="Avenir"/>
                        <a:sym typeface="Avenir"/>
                      </a:endParaRPr>
                    </a:p>
                  </a:txBody>
                  <a:tcPr marL="68575" marR="68575" marT="0" marB="0"/>
                </a:tc>
                <a:extLst>
                  <a:ext uri="{0D108BD9-81ED-4DB2-BD59-A6C34878D82A}">
                    <a16:rowId xmlns:a16="http://schemas.microsoft.com/office/drawing/2014/main" val="10000"/>
                  </a:ext>
                </a:extLst>
              </a:tr>
              <a:tr h="628750">
                <a:tc vMerge="1">
                  <a:txBody>
                    <a:bodyPr/>
                    <a:lstStyle/>
                    <a:p>
                      <a:endParaRPr lang="en-DE"/>
                    </a:p>
                  </a:txBody>
                  <a:tcPr/>
                </a:tc>
                <a:tc>
                  <a:txBody>
                    <a:bodyPr/>
                    <a:lstStyle/>
                    <a:p>
                      <a:pPr marL="0" marR="0" lvl="0" indent="0" algn="l" rtl="0">
                        <a:lnSpc>
                          <a:spcPct val="107000"/>
                        </a:lnSpc>
                        <a:spcBef>
                          <a:spcPts val="0"/>
                        </a:spcBef>
                        <a:spcAft>
                          <a:spcPts val="0"/>
                        </a:spcAft>
                        <a:buNone/>
                      </a:pPr>
                      <a:r>
                        <a:rPr lang="en-US" sz="1800" u="none" strike="noStrike" cap="none"/>
                        <a:t>Outsourcing</a:t>
                      </a:r>
                      <a:endParaRPr sz="1800" u="none" strike="noStrike" cap="none">
                        <a:latin typeface="Avenir"/>
                        <a:ea typeface="Avenir"/>
                        <a:cs typeface="Avenir"/>
                        <a:sym typeface="Avenir"/>
                      </a:endParaRPr>
                    </a:p>
                  </a:txBody>
                  <a:tcPr marL="68575" marR="68575" marT="0" marB="0"/>
                </a:tc>
                <a:tc>
                  <a:txBody>
                    <a:bodyPr/>
                    <a:lstStyle/>
                    <a:p>
                      <a:pPr marL="0" marR="0" lvl="0" indent="0" algn="l" rtl="0">
                        <a:lnSpc>
                          <a:spcPct val="107000"/>
                        </a:lnSpc>
                        <a:spcBef>
                          <a:spcPts val="0"/>
                        </a:spcBef>
                        <a:spcAft>
                          <a:spcPts val="0"/>
                        </a:spcAft>
                        <a:buNone/>
                      </a:pPr>
                      <a:r>
                        <a:rPr lang="en-US" sz="1800" u="none" strike="noStrike" cap="none"/>
                        <a:t>As per 40-004 section 13</a:t>
                      </a:r>
                      <a:endParaRPr/>
                    </a:p>
                    <a:p>
                      <a:pPr marL="0" marR="0" lvl="0" indent="0" algn="l" rtl="0">
                        <a:lnSpc>
                          <a:spcPct val="107000"/>
                        </a:lnSpc>
                        <a:spcBef>
                          <a:spcPts val="0"/>
                        </a:spcBef>
                        <a:spcAft>
                          <a:spcPts val="0"/>
                        </a:spcAft>
                        <a:buNone/>
                      </a:pPr>
                      <a:r>
                        <a:rPr lang="en-US" sz="1800" u="none" strike="noStrike" cap="none"/>
                        <a:t>Requirements for FSC CLR conformity shall be in agreements </a:t>
                      </a:r>
                      <a:endParaRPr sz="1800" u="none" strike="noStrike" cap="none">
                        <a:latin typeface="Avenir"/>
                        <a:ea typeface="Avenir"/>
                        <a:cs typeface="Avenir"/>
                        <a:sym typeface="Avenir"/>
                      </a:endParaRPr>
                    </a:p>
                  </a:txBody>
                  <a:tcPr marL="68575" marR="68575" marT="0" marB="0"/>
                </a:tc>
                <a:extLst>
                  <a:ext uri="{0D108BD9-81ED-4DB2-BD59-A6C34878D82A}">
                    <a16:rowId xmlns:a16="http://schemas.microsoft.com/office/drawing/2014/main" val="10001"/>
                  </a:ext>
                </a:extLst>
              </a:tr>
              <a:tr h="731300">
                <a:tc vMerge="1">
                  <a:txBody>
                    <a:bodyPr/>
                    <a:lstStyle/>
                    <a:p>
                      <a:endParaRPr lang="en-DE"/>
                    </a:p>
                  </a:txBody>
                  <a:tcPr/>
                </a:tc>
                <a:tc>
                  <a:txBody>
                    <a:bodyPr/>
                    <a:lstStyle/>
                    <a:p>
                      <a:pPr marL="0" marR="0" lvl="0" indent="0" algn="l" rtl="0">
                        <a:lnSpc>
                          <a:spcPct val="107000"/>
                        </a:lnSpc>
                        <a:spcBef>
                          <a:spcPts val="0"/>
                        </a:spcBef>
                        <a:spcAft>
                          <a:spcPts val="0"/>
                        </a:spcAft>
                        <a:buNone/>
                      </a:pPr>
                      <a:r>
                        <a:rPr lang="en-US" sz="1800" u="none" strike="noStrike" cap="none"/>
                        <a:t>Certificate Scope</a:t>
                      </a:r>
                      <a:endParaRPr sz="1800" u="none" strike="noStrike" cap="none">
                        <a:latin typeface="Avenir"/>
                        <a:ea typeface="Avenir"/>
                        <a:cs typeface="Avenir"/>
                        <a:sym typeface="Avenir"/>
                      </a:endParaRPr>
                    </a:p>
                  </a:txBody>
                  <a:tcPr marL="68575" marR="68575" marT="0" marB="0"/>
                </a:tc>
                <a:tc>
                  <a:txBody>
                    <a:bodyPr/>
                    <a:lstStyle/>
                    <a:p>
                      <a:pPr marL="0" marR="0" lvl="0" indent="0" algn="l" rtl="0">
                        <a:lnSpc>
                          <a:spcPct val="107000"/>
                        </a:lnSpc>
                        <a:spcBef>
                          <a:spcPts val="0"/>
                        </a:spcBef>
                        <a:spcAft>
                          <a:spcPts val="0"/>
                        </a:spcAft>
                        <a:buNone/>
                      </a:pPr>
                      <a:r>
                        <a:rPr lang="en-US" sz="1800" u="none" strike="noStrike" cap="none"/>
                        <a:t>Activities shall be within the COC Certification scope (20-011 V4.2 clause 2.2)</a:t>
                      </a:r>
                      <a:endParaRPr sz="1800" u="none" strike="noStrike" cap="none">
                        <a:latin typeface="Avenir"/>
                        <a:ea typeface="Avenir"/>
                        <a:cs typeface="Avenir"/>
                        <a:sym typeface="Avenir"/>
                      </a:endParaRPr>
                    </a:p>
                  </a:txBody>
                  <a:tcPr marL="68575" marR="68575" marT="0" marB="0"/>
                </a:tc>
                <a:extLst>
                  <a:ext uri="{0D108BD9-81ED-4DB2-BD59-A6C34878D82A}">
                    <a16:rowId xmlns:a16="http://schemas.microsoft.com/office/drawing/2014/main" val="10002"/>
                  </a:ext>
                </a:extLst>
              </a:tr>
              <a:tr h="822475">
                <a:tc vMerge="1">
                  <a:txBody>
                    <a:bodyPr/>
                    <a:lstStyle/>
                    <a:p>
                      <a:endParaRPr lang="en-DE"/>
                    </a:p>
                  </a:txBody>
                  <a:tcPr/>
                </a:tc>
                <a:tc>
                  <a:txBody>
                    <a:bodyPr/>
                    <a:lstStyle/>
                    <a:p>
                      <a:pPr marL="0" marR="0" lvl="0" indent="0" algn="l" rtl="0">
                        <a:lnSpc>
                          <a:spcPct val="107000"/>
                        </a:lnSpc>
                        <a:spcBef>
                          <a:spcPts val="0"/>
                        </a:spcBef>
                        <a:spcAft>
                          <a:spcPts val="0"/>
                        </a:spcAft>
                        <a:buNone/>
                      </a:pPr>
                      <a:r>
                        <a:rPr lang="en-US" sz="1800" u="none" strike="noStrike" cap="none"/>
                        <a:t>Sampling</a:t>
                      </a:r>
                      <a:endParaRPr sz="1800" u="none" strike="noStrike" cap="none">
                        <a:latin typeface="Avenir"/>
                        <a:ea typeface="Avenir"/>
                        <a:cs typeface="Avenir"/>
                        <a:sym typeface="Avenir"/>
                      </a:endParaRPr>
                    </a:p>
                  </a:txBody>
                  <a:tcPr marL="68575" marR="68575" marT="0" marB="0"/>
                </a:tc>
                <a:tc>
                  <a:txBody>
                    <a:bodyPr/>
                    <a:lstStyle/>
                    <a:p>
                      <a:pPr marL="0" marR="0" lvl="0" indent="0" algn="l" rtl="0">
                        <a:lnSpc>
                          <a:spcPct val="107000"/>
                        </a:lnSpc>
                        <a:spcBef>
                          <a:spcPts val="0"/>
                        </a:spcBef>
                        <a:spcAft>
                          <a:spcPts val="0"/>
                        </a:spcAft>
                        <a:buNone/>
                      </a:pPr>
                      <a:r>
                        <a:rPr lang="en-US" sz="1800" u="none" strike="noStrike" cap="none"/>
                        <a:t>Refer to FSC-STD-20-011 V4.2 Clauses 9.5 and 9.6.</a:t>
                      </a:r>
                      <a:endParaRPr sz="1800" u="none" strike="noStrike" cap="none">
                        <a:latin typeface="Avenir"/>
                        <a:ea typeface="Avenir"/>
                        <a:cs typeface="Avenir"/>
                        <a:sym typeface="Avenir"/>
                      </a:endParaRPr>
                    </a:p>
                  </a:txBody>
                  <a:tcPr marL="68575" marR="68575" marT="0" marB="0"/>
                </a:tc>
                <a:extLst>
                  <a:ext uri="{0D108BD9-81ED-4DB2-BD59-A6C34878D82A}">
                    <a16:rowId xmlns:a16="http://schemas.microsoft.com/office/drawing/2014/main" val="10003"/>
                  </a:ext>
                </a:extLst>
              </a:tr>
              <a:tr h="1067225">
                <a:tc vMerge="1">
                  <a:txBody>
                    <a:bodyPr/>
                    <a:lstStyle/>
                    <a:p>
                      <a:endParaRPr lang="en-DE"/>
                    </a:p>
                  </a:txBody>
                  <a:tcPr/>
                </a:tc>
                <a:tc>
                  <a:txBody>
                    <a:bodyPr/>
                    <a:lstStyle/>
                    <a:p>
                      <a:pPr marL="0" marR="0" lvl="0" indent="0" algn="l" rtl="0">
                        <a:lnSpc>
                          <a:spcPct val="107000"/>
                        </a:lnSpc>
                        <a:spcBef>
                          <a:spcPts val="0"/>
                        </a:spcBef>
                        <a:spcAft>
                          <a:spcPts val="0"/>
                        </a:spcAft>
                        <a:buNone/>
                      </a:pPr>
                      <a:r>
                        <a:rPr lang="en-US" sz="1800" u="none" strike="noStrike" cap="none"/>
                        <a:t>Inclusion in Self-Assessment</a:t>
                      </a:r>
                      <a:endParaRPr sz="1800" u="none" strike="noStrike" cap="none">
                        <a:latin typeface="Avenir"/>
                        <a:ea typeface="Avenir"/>
                        <a:cs typeface="Avenir"/>
                        <a:sym typeface="Avenir"/>
                      </a:endParaRPr>
                    </a:p>
                  </a:txBody>
                  <a:tcPr marL="68575" marR="68575" marT="0" marB="0"/>
                </a:tc>
                <a:tc>
                  <a:txBody>
                    <a:bodyPr/>
                    <a:lstStyle/>
                    <a:p>
                      <a:pPr marL="0" marR="0" lvl="0" indent="0" algn="l" rtl="0">
                        <a:lnSpc>
                          <a:spcPct val="107000"/>
                        </a:lnSpc>
                        <a:spcBef>
                          <a:spcPts val="0"/>
                        </a:spcBef>
                        <a:spcAft>
                          <a:spcPts val="0"/>
                        </a:spcAft>
                        <a:buNone/>
                      </a:pPr>
                      <a:r>
                        <a:rPr lang="en-US" sz="1800" u="none" strike="noStrike" cap="none"/>
                        <a:t>CH confirms in its self-assessment how they have confirmed conformity at contractor level.</a:t>
                      </a:r>
                      <a:endParaRPr sz="1800" u="none" strike="noStrike" cap="none">
                        <a:latin typeface="Avenir"/>
                        <a:ea typeface="Avenir"/>
                        <a:cs typeface="Avenir"/>
                        <a:sym typeface="Avenir"/>
                      </a:endParaRPr>
                    </a:p>
                  </a:txBody>
                  <a:tcPr marL="68575" marR="68575" marT="0" marB="0"/>
                </a:tc>
                <a:extLst>
                  <a:ext uri="{0D108BD9-81ED-4DB2-BD59-A6C34878D82A}">
                    <a16:rowId xmlns:a16="http://schemas.microsoft.com/office/drawing/2014/main" val="10004"/>
                  </a:ext>
                </a:extLst>
              </a:tr>
              <a:tr h="897650">
                <a:tc vMerge="1">
                  <a:txBody>
                    <a:bodyPr/>
                    <a:lstStyle/>
                    <a:p>
                      <a:endParaRPr lang="en-DE"/>
                    </a:p>
                  </a:txBody>
                  <a:tcPr/>
                </a:tc>
                <a:tc>
                  <a:txBody>
                    <a:bodyPr/>
                    <a:lstStyle/>
                    <a:p>
                      <a:pPr marL="0" marR="0" lvl="0" indent="0" algn="l" rtl="0">
                        <a:lnSpc>
                          <a:spcPct val="107000"/>
                        </a:lnSpc>
                        <a:spcBef>
                          <a:spcPts val="0"/>
                        </a:spcBef>
                        <a:spcAft>
                          <a:spcPts val="0"/>
                        </a:spcAft>
                        <a:buNone/>
                      </a:pPr>
                      <a:r>
                        <a:rPr lang="en-US" sz="1800" u="none" strike="noStrike" cap="none"/>
                        <a:t>Risk Assessment</a:t>
                      </a:r>
                      <a:endParaRPr sz="1800" u="none" strike="noStrike" cap="none">
                        <a:latin typeface="Avenir"/>
                        <a:ea typeface="Avenir"/>
                        <a:cs typeface="Avenir"/>
                        <a:sym typeface="Avenir"/>
                      </a:endParaRPr>
                    </a:p>
                  </a:txBody>
                  <a:tcPr marL="68575" marR="68575" marT="0" marB="0"/>
                </a:tc>
                <a:tc>
                  <a:txBody>
                    <a:bodyPr/>
                    <a:lstStyle/>
                    <a:p>
                      <a:pPr marL="0" marR="0" lvl="0" indent="0" algn="l" rtl="0">
                        <a:lnSpc>
                          <a:spcPct val="107000"/>
                        </a:lnSpc>
                        <a:spcBef>
                          <a:spcPts val="0"/>
                        </a:spcBef>
                        <a:spcAft>
                          <a:spcPts val="0"/>
                        </a:spcAft>
                        <a:buNone/>
                      </a:pPr>
                      <a:r>
                        <a:rPr lang="en-US" sz="1800" u="none" strike="noStrike" cap="none"/>
                        <a:t>Assess risk of contractors’ conformity with FSC CLRs (consider scope, scale, and intensity) (advice notes).</a:t>
                      </a:r>
                      <a:endParaRPr sz="1800" u="none" strike="noStrike" cap="none">
                        <a:latin typeface="Avenir"/>
                        <a:ea typeface="Avenir"/>
                        <a:cs typeface="Avenir"/>
                        <a:sym typeface="Avenir"/>
                      </a:endParaRPr>
                    </a:p>
                  </a:txBody>
                  <a:tcPr marL="68575" marR="68575" marT="0" marB="0"/>
                </a:tc>
                <a:extLst>
                  <a:ext uri="{0D108BD9-81ED-4DB2-BD59-A6C34878D82A}">
                    <a16:rowId xmlns:a16="http://schemas.microsoft.com/office/drawing/2014/main" val="10005"/>
                  </a:ext>
                </a:extLst>
              </a:tr>
            </a:tbl>
          </a:graphicData>
        </a:graphic>
      </p:graphicFrame>
      <p:sp>
        <p:nvSpPr>
          <p:cNvPr id="391" name="Google Shape;391;p20"/>
          <p:cNvSpPr txBox="1"/>
          <p:nvPr/>
        </p:nvSpPr>
        <p:spPr>
          <a:xfrm>
            <a:off x="437648" y="416943"/>
            <a:ext cx="10062695" cy="758825"/>
          </a:xfrm>
          <a:prstGeom prst="rect">
            <a:avLst/>
          </a:prstGeom>
          <a:noFill/>
          <a:ln>
            <a:noFill/>
          </a:ln>
        </p:spPr>
        <p:txBody>
          <a:bodyPr spcFirstLastPara="1" wrap="square" lIns="91425" tIns="45700" rIns="91425" bIns="45700" anchor="ctr" anchorCtr="0">
            <a:normAutofit/>
          </a:bodyPr>
          <a:lstStyle/>
          <a:p>
            <a:pPr marL="0" marR="0" lvl="0" indent="0" algn="l" rtl="0">
              <a:lnSpc>
                <a:spcPct val="90000"/>
              </a:lnSpc>
              <a:spcBef>
                <a:spcPts val="0"/>
              </a:spcBef>
              <a:spcAft>
                <a:spcPts val="0"/>
              </a:spcAft>
              <a:buClr>
                <a:schemeClr val="dk1"/>
              </a:buClr>
              <a:buSzPts val="2800"/>
              <a:buFont typeface="Arial"/>
              <a:buNone/>
            </a:pPr>
            <a:r>
              <a:rPr lang="en-US" sz="2800" b="1">
                <a:solidFill>
                  <a:schemeClr val="dk1"/>
                </a:solidFill>
                <a:latin typeface="Arial"/>
                <a:ea typeface="Arial"/>
                <a:cs typeface="Arial"/>
                <a:sym typeface="Arial"/>
              </a:rPr>
              <a:t>Auditing FSC CLRs – Best Practice Guidance</a:t>
            </a:r>
            <a:endParaRPr/>
          </a:p>
        </p:txBody>
      </p:sp>
      <p:graphicFrame>
        <p:nvGraphicFramePr>
          <p:cNvPr id="392" name="Google Shape;392;p20"/>
          <p:cNvGraphicFramePr/>
          <p:nvPr/>
        </p:nvGraphicFramePr>
        <p:xfrm>
          <a:off x="8041902" y="1218899"/>
          <a:ext cx="3738625" cy="4267525"/>
        </p:xfrm>
        <a:graphic>
          <a:graphicData uri="http://schemas.openxmlformats.org/drawingml/2006/table">
            <a:tbl>
              <a:tblPr firstRow="1" bandRow="1">
                <a:noFill/>
                <a:tableStyleId>{3D421212-D7E5-4C7A-BCA7-9ED79D758ADF}</a:tableStyleId>
              </a:tblPr>
              <a:tblGrid>
                <a:gridCol w="3738625">
                  <a:extLst>
                    <a:ext uri="{9D8B030D-6E8A-4147-A177-3AD203B41FA5}">
                      <a16:colId xmlns:a16="http://schemas.microsoft.com/office/drawing/2014/main" val="20000"/>
                    </a:ext>
                  </a:extLst>
                </a:gridCol>
              </a:tblGrid>
              <a:tr h="445975">
                <a:tc>
                  <a:txBody>
                    <a:bodyPr/>
                    <a:lstStyle/>
                    <a:p>
                      <a:pPr marL="0" marR="0" lvl="0" indent="0" algn="l" rtl="0">
                        <a:lnSpc>
                          <a:spcPct val="100000"/>
                        </a:lnSpc>
                        <a:spcBef>
                          <a:spcPts val="0"/>
                        </a:spcBef>
                        <a:spcAft>
                          <a:spcPts val="0"/>
                        </a:spcAft>
                        <a:buNone/>
                      </a:pPr>
                      <a:r>
                        <a:rPr lang="en-US" sz="2000" u="none" strike="noStrike" cap="none">
                          <a:latin typeface="Arial"/>
                          <a:ea typeface="Arial"/>
                          <a:cs typeface="Arial"/>
                          <a:sym typeface="Arial"/>
                        </a:rPr>
                        <a:t>Discussion</a:t>
                      </a:r>
                      <a:endParaRPr sz="2000" u="none" strike="noStrike" cap="none">
                        <a:latin typeface="Arial"/>
                        <a:ea typeface="Arial"/>
                        <a:cs typeface="Arial"/>
                        <a:sym typeface="Arial"/>
                      </a:endParaRPr>
                    </a:p>
                  </a:txBody>
                  <a:tcPr marL="91450" marR="91450" marT="45725" marB="45725"/>
                </a:tc>
                <a:extLst>
                  <a:ext uri="{0D108BD9-81ED-4DB2-BD59-A6C34878D82A}">
                    <a16:rowId xmlns:a16="http://schemas.microsoft.com/office/drawing/2014/main" val="10000"/>
                  </a:ext>
                </a:extLst>
              </a:tr>
              <a:tr h="1273850">
                <a:tc>
                  <a:txBody>
                    <a:bodyPr/>
                    <a:lstStyle/>
                    <a:p>
                      <a:pPr marL="0" marR="0" lvl="0" indent="0" algn="l" rtl="0">
                        <a:lnSpc>
                          <a:spcPct val="100000"/>
                        </a:lnSpc>
                        <a:spcBef>
                          <a:spcPts val="0"/>
                        </a:spcBef>
                        <a:spcAft>
                          <a:spcPts val="0"/>
                        </a:spcAft>
                        <a:buNone/>
                      </a:pPr>
                      <a:r>
                        <a:rPr lang="en-US" sz="2000" b="1" u="none" strike="noStrike" cap="none">
                          <a:latin typeface="Arial"/>
                          <a:ea typeface="Arial"/>
                          <a:cs typeface="Arial"/>
                          <a:sym typeface="Arial"/>
                        </a:rPr>
                        <a:t>Q1. </a:t>
                      </a:r>
                      <a:r>
                        <a:rPr lang="en-US" sz="2000" b="0" i="0" u="none" strike="noStrike" cap="none">
                          <a:solidFill>
                            <a:srgbClr val="000000"/>
                          </a:solidFill>
                          <a:latin typeface="Arial"/>
                          <a:ea typeface="Arial"/>
                          <a:cs typeface="Arial"/>
                          <a:sym typeface="Arial"/>
                        </a:rPr>
                        <a:t>What type of documents/records would you need to look for? </a:t>
                      </a:r>
                      <a:endParaRPr/>
                    </a:p>
                  </a:txBody>
                  <a:tcPr marL="91450" marR="91450" marT="45725" marB="45725" anchor="ctr"/>
                </a:tc>
                <a:extLst>
                  <a:ext uri="{0D108BD9-81ED-4DB2-BD59-A6C34878D82A}">
                    <a16:rowId xmlns:a16="http://schemas.microsoft.com/office/drawing/2014/main" val="10001"/>
                  </a:ext>
                </a:extLst>
              </a:tr>
              <a:tr h="1273850">
                <a:tc>
                  <a:txBody>
                    <a:bodyPr/>
                    <a:lstStyle/>
                    <a:p>
                      <a:pPr marL="0" marR="0" lvl="0" indent="0" algn="l" rtl="0">
                        <a:lnSpc>
                          <a:spcPct val="100000"/>
                        </a:lnSpc>
                        <a:spcBef>
                          <a:spcPts val="0"/>
                        </a:spcBef>
                        <a:spcAft>
                          <a:spcPts val="0"/>
                        </a:spcAft>
                        <a:buNone/>
                      </a:pPr>
                      <a:r>
                        <a:rPr lang="en-US" sz="2000" b="1" i="0" u="none" strike="noStrike" cap="none">
                          <a:solidFill>
                            <a:srgbClr val="000000"/>
                          </a:solidFill>
                          <a:latin typeface="Arial"/>
                          <a:ea typeface="Arial"/>
                          <a:cs typeface="Arial"/>
                          <a:sym typeface="Arial"/>
                        </a:rPr>
                        <a:t>Q2. </a:t>
                      </a:r>
                      <a:r>
                        <a:rPr lang="en-US" sz="2000" b="0" i="0" u="none" strike="noStrike" cap="none">
                          <a:solidFill>
                            <a:srgbClr val="000000"/>
                          </a:solidFill>
                          <a:latin typeface="Arial"/>
                          <a:ea typeface="Arial"/>
                          <a:cs typeface="Arial"/>
                          <a:sym typeface="Arial"/>
                        </a:rPr>
                        <a:t>Who would you need to talk to?</a:t>
                      </a:r>
                      <a:endParaRPr/>
                    </a:p>
                  </a:txBody>
                  <a:tcPr marL="91450" marR="91450" marT="45725" marB="45725" anchor="ctr"/>
                </a:tc>
                <a:extLst>
                  <a:ext uri="{0D108BD9-81ED-4DB2-BD59-A6C34878D82A}">
                    <a16:rowId xmlns:a16="http://schemas.microsoft.com/office/drawing/2014/main" val="10002"/>
                  </a:ext>
                </a:extLst>
              </a:tr>
              <a:tr h="1273850">
                <a:tc>
                  <a:txBody>
                    <a:bodyPr/>
                    <a:lstStyle/>
                    <a:p>
                      <a:pPr marL="0" marR="0" lvl="0" indent="0" algn="l" rtl="0">
                        <a:lnSpc>
                          <a:spcPct val="100000"/>
                        </a:lnSpc>
                        <a:spcBef>
                          <a:spcPts val="0"/>
                        </a:spcBef>
                        <a:spcAft>
                          <a:spcPts val="0"/>
                        </a:spcAft>
                        <a:buNone/>
                      </a:pPr>
                      <a:r>
                        <a:rPr lang="en-US" sz="2000" b="1" i="0" u="none" strike="noStrike" cap="none">
                          <a:solidFill>
                            <a:srgbClr val="000000"/>
                          </a:solidFill>
                          <a:latin typeface="Arial"/>
                          <a:ea typeface="Arial"/>
                          <a:cs typeface="Arial"/>
                          <a:sym typeface="Arial"/>
                        </a:rPr>
                        <a:t>Q3. </a:t>
                      </a:r>
                      <a:r>
                        <a:rPr lang="en-US" sz="2000" b="0" i="0" u="none" strike="noStrike" cap="none">
                          <a:solidFill>
                            <a:srgbClr val="000000"/>
                          </a:solidFill>
                          <a:latin typeface="Arial"/>
                          <a:ea typeface="Arial"/>
                          <a:cs typeface="Arial"/>
                          <a:sym typeface="Arial"/>
                        </a:rPr>
                        <a:t>What if the Contractor is FSC certified or SA8000 certified? </a:t>
                      </a:r>
                      <a:endParaRPr/>
                    </a:p>
                  </a:txBody>
                  <a:tcPr marL="91450" marR="91450" marT="45725" marB="45725" anchor="ctr"/>
                </a:tc>
                <a:extLst>
                  <a:ext uri="{0D108BD9-81ED-4DB2-BD59-A6C34878D82A}">
                    <a16:rowId xmlns:a16="http://schemas.microsoft.com/office/drawing/2014/main" val="10003"/>
                  </a:ext>
                </a:extLst>
              </a:tr>
            </a:tbl>
          </a:graphicData>
        </a:graphic>
      </p:graphicFrame>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397"/>
        <p:cNvGrpSpPr/>
        <p:nvPr/>
      </p:nvGrpSpPr>
      <p:grpSpPr>
        <a:xfrm>
          <a:off x="0" y="0"/>
          <a:ext cx="0" cy="0"/>
          <a:chOff x="0" y="0"/>
          <a:chExt cx="0" cy="0"/>
        </a:xfrm>
      </p:grpSpPr>
      <p:graphicFrame>
        <p:nvGraphicFramePr>
          <p:cNvPr id="398" name="Google Shape;398;p21"/>
          <p:cNvGraphicFramePr/>
          <p:nvPr/>
        </p:nvGraphicFramePr>
        <p:xfrm>
          <a:off x="485468" y="1470995"/>
          <a:ext cx="7118575" cy="4365207"/>
        </p:xfrm>
        <a:graphic>
          <a:graphicData uri="http://schemas.openxmlformats.org/drawingml/2006/table">
            <a:tbl>
              <a:tblPr firstRow="1" firstCol="1" bandRow="1">
                <a:noFill/>
                <a:tableStyleId>{3D421212-D7E5-4C7A-BCA7-9ED79D758ADF}</a:tableStyleId>
              </a:tblPr>
              <a:tblGrid>
                <a:gridCol w="2071375">
                  <a:extLst>
                    <a:ext uri="{9D8B030D-6E8A-4147-A177-3AD203B41FA5}">
                      <a16:colId xmlns:a16="http://schemas.microsoft.com/office/drawing/2014/main" val="20000"/>
                    </a:ext>
                  </a:extLst>
                </a:gridCol>
                <a:gridCol w="1694725">
                  <a:extLst>
                    <a:ext uri="{9D8B030D-6E8A-4147-A177-3AD203B41FA5}">
                      <a16:colId xmlns:a16="http://schemas.microsoft.com/office/drawing/2014/main" val="20001"/>
                    </a:ext>
                  </a:extLst>
                </a:gridCol>
                <a:gridCol w="3352475">
                  <a:extLst>
                    <a:ext uri="{9D8B030D-6E8A-4147-A177-3AD203B41FA5}">
                      <a16:colId xmlns:a16="http://schemas.microsoft.com/office/drawing/2014/main" val="20002"/>
                    </a:ext>
                  </a:extLst>
                </a:gridCol>
              </a:tblGrid>
              <a:tr h="686700">
                <a:tc rowSpan="4">
                  <a:txBody>
                    <a:bodyPr/>
                    <a:lstStyle/>
                    <a:p>
                      <a:pPr marL="0" marR="0" lvl="0" indent="0" algn="l" rtl="0">
                        <a:lnSpc>
                          <a:spcPct val="107000"/>
                        </a:lnSpc>
                        <a:spcBef>
                          <a:spcPts val="0"/>
                        </a:spcBef>
                        <a:spcAft>
                          <a:spcPts val="0"/>
                        </a:spcAft>
                        <a:buNone/>
                      </a:pPr>
                      <a:r>
                        <a:rPr lang="en-US" sz="2000" b="1" u="none" strike="noStrike" cap="none"/>
                        <a:t>FSC Approved Verification Schemes</a:t>
                      </a:r>
                      <a:endParaRPr/>
                    </a:p>
                    <a:p>
                      <a:pPr marL="0" marR="0" lvl="0" indent="0" algn="l" rtl="0">
                        <a:lnSpc>
                          <a:spcPct val="107000"/>
                        </a:lnSpc>
                        <a:spcBef>
                          <a:spcPts val="0"/>
                        </a:spcBef>
                        <a:spcAft>
                          <a:spcPts val="0"/>
                        </a:spcAft>
                        <a:buNone/>
                      </a:pPr>
                      <a:endParaRPr sz="2000" b="1" u="none" strike="noStrike" cap="none"/>
                    </a:p>
                    <a:p>
                      <a:pPr marL="0" marR="0" lvl="0" indent="0" algn="l" rtl="0">
                        <a:lnSpc>
                          <a:spcPct val="107000"/>
                        </a:lnSpc>
                        <a:spcBef>
                          <a:spcPts val="0"/>
                        </a:spcBef>
                        <a:spcAft>
                          <a:spcPts val="0"/>
                        </a:spcAft>
                        <a:buNone/>
                      </a:pPr>
                      <a:r>
                        <a:rPr lang="en-US" sz="2000" b="1" u="none" strike="noStrike" cap="none"/>
                        <a:t>FSC-ADV-40-004 - 24</a:t>
                      </a:r>
                      <a:endParaRPr/>
                    </a:p>
                    <a:p>
                      <a:pPr marL="0" marR="0" lvl="0" indent="0" algn="l" rtl="0">
                        <a:lnSpc>
                          <a:spcPct val="107000"/>
                        </a:lnSpc>
                        <a:spcBef>
                          <a:spcPts val="0"/>
                        </a:spcBef>
                        <a:spcAft>
                          <a:spcPts val="0"/>
                        </a:spcAft>
                        <a:buNone/>
                      </a:pPr>
                      <a:endParaRPr sz="2000" b="1" u="none" strike="noStrike" cap="none"/>
                    </a:p>
                    <a:p>
                      <a:pPr marL="0" marR="0" lvl="0" indent="0" algn="l" rtl="0">
                        <a:lnSpc>
                          <a:spcPct val="107000"/>
                        </a:lnSpc>
                        <a:spcBef>
                          <a:spcPts val="0"/>
                        </a:spcBef>
                        <a:spcAft>
                          <a:spcPts val="0"/>
                        </a:spcAft>
                        <a:buClr>
                          <a:srgbClr val="000000"/>
                        </a:buClr>
                        <a:buSzPts val="2000"/>
                        <a:buFont typeface="Arial"/>
                        <a:buNone/>
                      </a:pPr>
                      <a:r>
                        <a:rPr lang="en-US" sz="2000" b="1" u="none" strike="noStrike" cap="none"/>
                        <a:t>FSC-STD- 40-004 V3.1 Clauses 1.6, 1.11, Section 7 and Annex D</a:t>
                      </a:r>
                      <a:endParaRPr sz="2000" b="1" u="none" strike="noStrike" cap="none">
                        <a:latin typeface="Avenir"/>
                        <a:ea typeface="Avenir"/>
                        <a:cs typeface="Avenir"/>
                        <a:sym typeface="Avenir"/>
                      </a:endParaRPr>
                    </a:p>
                  </a:txBody>
                  <a:tcPr marL="68575" marR="68575" marT="0" marB="0" anchor="ctr"/>
                </a:tc>
                <a:tc>
                  <a:txBody>
                    <a:bodyPr/>
                    <a:lstStyle/>
                    <a:p>
                      <a:pPr marL="0" marR="0" lvl="0" indent="0" algn="l" rtl="0">
                        <a:lnSpc>
                          <a:spcPct val="107000"/>
                        </a:lnSpc>
                        <a:spcBef>
                          <a:spcPts val="0"/>
                        </a:spcBef>
                        <a:spcAft>
                          <a:spcPts val="0"/>
                        </a:spcAft>
                        <a:buNone/>
                      </a:pPr>
                      <a:r>
                        <a:rPr lang="en-US" sz="2000" b="1" u="none" strike="noStrike" cap="none"/>
                        <a:t>Key Topics</a:t>
                      </a:r>
                      <a:endParaRPr sz="2000" b="1" u="none" strike="noStrike" cap="none">
                        <a:latin typeface="Avenir"/>
                        <a:ea typeface="Avenir"/>
                        <a:cs typeface="Avenir"/>
                        <a:sym typeface="Avenir"/>
                      </a:endParaRPr>
                    </a:p>
                  </a:txBody>
                  <a:tcPr marL="68575" marR="68575" marT="0" marB="0"/>
                </a:tc>
                <a:tc>
                  <a:txBody>
                    <a:bodyPr/>
                    <a:lstStyle/>
                    <a:p>
                      <a:pPr marL="0" marR="0" lvl="0" indent="0" algn="l" rtl="0">
                        <a:lnSpc>
                          <a:spcPct val="107000"/>
                        </a:lnSpc>
                        <a:spcBef>
                          <a:spcPts val="0"/>
                        </a:spcBef>
                        <a:spcAft>
                          <a:spcPts val="0"/>
                        </a:spcAft>
                        <a:buNone/>
                      </a:pPr>
                      <a:r>
                        <a:rPr lang="en-US" sz="2000" b="1" u="none" strike="noStrike" cap="none"/>
                        <a:t>Intent / Conformance</a:t>
                      </a:r>
                      <a:endParaRPr sz="2000" b="1" u="none" strike="noStrike" cap="none">
                        <a:latin typeface="Avenir"/>
                        <a:ea typeface="Avenir"/>
                        <a:cs typeface="Avenir"/>
                        <a:sym typeface="Avenir"/>
                      </a:endParaRPr>
                    </a:p>
                  </a:txBody>
                  <a:tcPr marL="68575" marR="68575" marT="0" marB="0"/>
                </a:tc>
                <a:extLst>
                  <a:ext uri="{0D108BD9-81ED-4DB2-BD59-A6C34878D82A}">
                    <a16:rowId xmlns:a16="http://schemas.microsoft.com/office/drawing/2014/main" val="10000"/>
                  </a:ext>
                </a:extLst>
              </a:tr>
              <a:tr h="1565325">
                <a:tc vMerge="1">
                  <a:txBody>
                    <a:bodyPr/>
                    <a:lstStyle/>
                    <a:p>
                      <a:endParaRPr lang="en-DE"/>
                    </a:p>
                  </a:txBody>
                  <a:tcPr/>
                </a:tc>
                <a:tc>
                  <a:txBody>
                    <a:bodyPr/>
                    <a:lstStyle/>
                    <a:p>
                      <a:pPr marL="0" marR="0" lvl="0" indent="0" algn="l" rtl="0">
                        <a:lnSpc>
                          <a:spcPct val="107000"/>
                        </a:lnSpc>
                        <a:spcBef>
                          <a:spcPts val="0"/>
                        </a:spcBef>
                        <a:spcAft>
                          <a:spcPts val="0"/>
                        </a:spcAft>
                        <a:buNone/>
                      </a:pPr>
                      <a:r>
                        <a:rPr lang="en-US" sz="2000" u="none" strike="noStrike" cap="none"/>
                        <a:t>FSC Approved Verification Scheme</a:t>
                      </a:r>
                      <a:endParaRPr sz="2000" u="none" strike="noStrike" cap="none">
                        <a:latin typeface="Avenir"/>
                        <a:ea typeface="Avenir"/>
                        <a:cs typeface="Avenir"/>
                        <a:sym typeface="Avenir"/>
                      </a:endParaRPr>
                    </a:p>
                  </a:txBody>
                  <a:tcPr marL="68575" marR="68575" marT="0" marB="0" anchor="ctr"/>
                </a:tc>
                <a:tc>
                  <a:txBody>
                    <a:bodyPr/>
                    <a:lstStyle/>
                    <a:p>
                      <a:pPr marL="0" marR="0" lvl="0" indent="0" algn="l" rtl="0">
                        <a:lnSpc>
                          <a:spcPct val="107000"/>
                        </a:lnSpc>
                        <a:spcBef>
                          <a:spcPts val="0"/>
                        </a:spcBef>
                        <a:spcAft>
                          <a:spcPts val="0"/>
                        </a:spcAft>
                        <a:buNone/>
                      </a:pPr>
                      <a:r>
                        <a:rPr lang="en-US" sz="2000" u="none" strike="noStrike" cap="none"/>
                        <a:t>Third party verification schemes recognized as partially or fully equivalent to the requirements entailed under FSC CLRs. </a:t>
                      </a:r>
                      <a:endParaRPr sz="2000" u="none" strike="noStrike" cap="none">
                        <a:latin typeface="Avenir"/>
                        <a:ea typeface="Avenir"/>
                        <a:cs typeface="Avenir"/>
                        <a:sym typeface="Avenir"/>
                      </a:endParaRPr>
                    </a:p>
                  </a:txBody>
                  <a:tcPr marL="68575" marR="68575" marT="0" marB="0" anchor="ctr"/>
                </a:tc>
                <a:extLst>
                  <a:ext uri="{0D108BD9-81ED-4DB2-BD59-A6C34878D82A}">
                    <a16:rowId xmlns:a16="http://schemas.microsoft.com/office/drawing/2014/main" val="10001"/>
                  </a:ext>
                </a:extLst>
              </a:tr>
              <a:tr h="776175">
                <a:tc vMerge="1">
                  <a:txBody>
                    <a:bodyPr/>
                    <a:lstStyle/>
                    <a:p>
                      <a:endParaRPr lang="en-DE"/>
                    </a:p>
                  </a:txBody>
                  <a:tcPr/>
                </a:tc>
                <a:tc>
                  <a:txBody>
                    <a:bodyPr/>
                    <a:lstStyle/>
                    <a:p>
                      <a:pPr marL="0" marR="0" lvl="0" indent="0" algn="l" rtl="0">
                        <a:lnSpc>
                          <a:spcPct val="107000"/>
                        </a:lnSpc>
                        <a:spcBef>
                          <a:spcPts val="0"/>
                        </a:spcBef>
                        <a:spcAft>
                          <a:spcPts val="0"/>
                        </a:spcAft>
                        <a:buNone/>
                      </a:pPr>
                      <a:r>
                        <a:rPr lang="en-US" sz="2000" u="none" strike="noStrike" cap="none"/>
                        <a:t>Which Scheme(s)?</a:t>
                      </a:r>
                      <a:endParaRPr sz="2000" u="none" strike="noStrike" cap="none">
                        <a:latin typeface="Avenir"/>
                        <a:ea typeface="Avenir"/>
                        <a:cs typeface="Avenir"/>
                        <a:sym typeface="Avenir"/>
                      </a:endParaRPr>
                    </a:p>
                  </a:txBody>
                  <a:tcPr marL="68575" marR="68575" marT="0" marB="0" anchor="ctr"/>
                </a:tc>
                <a:tc>
                  <a:txBody>
                    <a:bodyPr/>
                    <a:lstStyle/>
                    <a:p>
                      <a:pPr marL="0" marR="0" lvl="0" indent="0" algn="l" rtl="0">
                        <a:lnSpc>
                          <a:spcPct val="107000"/>
                        </a:lnSpc>
                        <a:spcBef>
                          <a:spcPts val="0"/>
                        </a:spcBef>
                        <a:spcAft>
                          <a:spcPts val="0"/>
                        </a:spcAft>
                        <a:buNone/>
                      </a:pPr>
                      <a:r>
                        <a:rPr lang="en-US" sz="2000" u="none" strike="noStrike" cap="none"/>
                        <a:t>SA8000:2014</a:t>
                      </a:r>
                      <a:endParaRPr sz="2000" u="none" strike="noStrike" cap="none">
                        <a:latin typeface="Avenir"/>
                        <a:ea typeface="Avenir"/>
                        <a:cs typeface="Avenir"/>
                        <a:sym typeface="Avenir"/>
                      </a:endParaRPr>
                    </a:p>
                  </a:txBody>
                  <a:tcPr marL="68575" marR="68575" marT="0" marB="0" anchor="ctr"/>
                </a:tc>
                <a:extLst>
                  <a:ext uri="{0D108BD9-81ED-4DB2-BD59-A6C34878D82A}">
                    <a16:rowId xmlns:a16="http://schemas.microsoft.com/office/drawing/2014/main" val="10002"/>
                  </a:ext>
                </a:extLst>
              </a:tr>
              <a:tr h="897625">
                <a:tc vMerge="1">
                  <a:txBody>
                    <a:bodyPr/>
                    <a:lstStyle/>
                    <a:p>
                      <a:endParaRPr lang="en-DE"/>
                    </a:p>
                  </a:txBody>
                  <a:tcPr/>
                </a:tc>
                <a:tc>
                  <a:txBody>
                    <a:bodyPr/>
                    <a:lstStyle/>
                    <a:p>
                      <a:pPr marL="0" marR="0" lvl="0" indent="0" algn="l" rtl="0">
                        <a:lnSpc>
                          <a:spcPct val="107000"/>
                        </a:lnSpc>
                        <a:spcBef>
                          <a:spcPts val="0"/>
                        </a:spcBef>
                        <a:spcAft>
                          <a:spcPts val="0"/>
                        </a:spcAft>
                        <a:buNone/>
                      </a:pPr>
                      <a:r>
                        <a:rPr lang="en-US" sz="2000" u="none" strike="noStrike" cap="none"/>
                        <a:t>Evaluation</a:t>
                      </a:r>
                      <a:endParaRPr sz="2000" u="none" strike="noStrike" cap="none">
                        <a:latin typeface="Avenir"/>
                        <a:ea typeface="Avenir"/>
                        <a:cs typeface="Avenir"/>
                        <a:sym typeface="Avenir"/>
                      </a:endParaRPr>
                    </a:p>
                  </a:txBody>
                  <a:tcPr marL="68575" marR="68575" marT="0" marB="0" anchor="ctr"/>
                </a:tc>
                <a:tc>
                  <a:txBody>
                    <a:bodyPr/>
                    <a:lstStyle/>
                    <a:p>
                      <a:pPr marL="0" marR="0" lvl="0" indent="0" algn="l" rtl="0">
                        <a:lnSpc>
                          <a:spcPct val="107000"/>
                        </a:lnSpc>
                        <a:spcBef>
                          <a:spcPts val="0"/>
                        </a:spcBef>
                        <a:spcAft>
                          <a:spcPts val="0"/>
                        </a:spcAft>
                        <a:buNone/>
                      </a:pPr>
                      <a:r>
                        <a:rPr lang="en-US" sz="2000" u="none" strike="noStrike" cap="none"/>
                        <a:t>CB may waive evaluation of FSC CLR if Approved Scheme certificate is valid at time of audit</a:t>
                      </a:r>
                      <a:endParaRPr sz="2000" u="none" strike="noStrike" cap="none">
                        <a:latin typeface="Avenir"/>
                        <a:ea typeface="Avenir"/>
                        <a:cs typeface="Avenir"/>
                        <a:sym typeface="Avenir"/>
                      </a:endParaRPr>
                    </a:p>
                  </a:txBody>
                  <a:tcPr marL="68575" marR="68575" marT="0" marB="0" anchor="ctr"/>
                </a:tc>
                <a:extLst>
                  <a:ext uri="{0D108BD9-81ED-4DB2-BD59-A6C34878D82A}">
                    <a16:rowId xmlns:a16="http://schemas.microsoft.com/office/drawing/2014/main" val="10003"/>
                  </a:ext>
                </a:extLst>
              </a:tr>
            </a:tbl>
          </a:graphicData>
        </a:graphic>
      </p:graphicFrame>
      <p:sp>
        <p:nvSpPr>
          <p:cNvPr id="399" name="Google Shape;399;p21"/>
          <p:cNvSpPr txBox="1"/>
          <p:nvPr/>
        </p:nvSpPr>
        <p:spPr>
          <a:xfrm>
            <a:off x="485468" y="523029"/>
            <a:ext cx="9966154" cy="758825"/>
          </a:xfrm>
          <a:prstGeom prst="rect">
            <a:avLst/>
          </a:prstGeom>
          <a:noFill/>
          <a:ln>
            <a:noFill/>
          </a:ln>
        </p:spPr>
        <p:txBody>
          <a:bodyPr spcFirstLastPara="1" wrap="square" lIns="91425" tIns="45700" rIns="91425" bIns="45700" anchor="ctr" anchorCtr="0">
            <a:normAutofit/>
          </a:bodyPr>
          <a:lstStyle/>
          <a:p>
            <a:pPr marL="0" marR="0" lvl="0" indent="0" algn="l" rtl="0">
              <a:lnSpc>
                <a:spcPct val="90000"/>
              </a:lnSpc>
              <a:spcBef>
                <a:spcPts val="0"/>
              </a:spcBef>
              <a:spcAft>
                <a:spcPts val="0"/>
              </a:spcAft>
              <a:buClr>
                <a:schemeClr val="dk1"/>
              </a:buClr>
              <a:buSzPts val="2800"/>
              <a:buFont typeface="Arial"/>
              <a:buNone/>
            </a:pPr>
            <a:r>
              <a:rPr lang="en-US" sz="2800" b="1">
                <a:solidFill>
                  <a:schemeClr val="dk1"/>
                </a:solidFill>
                <a:latin typeface="Arial"/>
                <a:ea typeface="Arial"/>
                <a:cs typeface="Arial"/>
                <a:sym typeface="Arial"/>
              </a:rPr>
              <a:t>Auditing FSC CLRs – Best Practice Guidance </a:t>
            </a:r>
            <a:endParaRPr/>
          </a:p>
        </p:txBody>
      </p:sp>
      <p:graphicFrame>
        <p:nvGraphicFramePr>
          <p:cNvPr id="400" name="Google Shape;400;p21"/>
          <p:cNvGraphicFramePr/>
          <p:nvPr/>
        </p:nvGraphicFramePr>
        <p:xfrm>
          <a:off x="7967909" y="1470995"/>
          <a:ext cx="3738625" cy="3718600"/>
        </p:xfrm>
        <a:graphic>
          <a:graphicData uri="http://schemas.openxmlformats.org/drawingml/2006/table">
            <a:tbl>
              <a:tblPr firstRow="1" bandRow="1">
                <a:noFill/>
                <a:tableStyleId>{3D421212-D7E5-4C7A-BCA7-9ED79D758ADF}</a:tableStyleId>
              </a:tblPr>
              <a:tblGrid>
                <a:gridCol w="3738625">
                  <a:extLst>
                    <a:ext uri="{9D8B030D-6E8A-4147-A177-3AD203B41FA5}">
                      <a16:colId xmlns:a16="http://schemas.microsoft.com/office/drawing/2014/main" val="20000"/>
                    </a:ext>
                  </a:extLst>
                </a:gridCol>
              </a:tblGrid>
              <a:tr h="390025">
                <a:tc>
                  <a:txBody>
                    <a:bodyPr/>
                    <a:lstStyle/>
                    <a:p>
                      <a:pPr marL="0" marR="0" lvl="0" indent="0" algn="l" rtl="0">
                        <a:lnSpc>
                          <a:spcPct val="100000"/>
                        </a:lnSpc>
                        <a:spcBef>
                          <a:spcPts val="0"/>
                        </a:spcBef>
                        <a:spcAft>
                          <a:spcPts val="0"/>
                        </a:spcAft>
                        <a:buNone/>
                      </a:pPr>
                      <a:r>
                        <a:rPr lang="en-US" sz="2000" u="none" strike="noStrike" cap="none">
                          <a:latin typeface="Arial"/>
                          <a:ea typeface="Arial"/>
                          <a:cs typeface="Arial"/>
                          <a:sym typeface="Arial"/>
                        </a:rPr>
                        <a:t>Discussion</a:t>
                      </a:r>
                      <a:endParaRPr sz="2000" u="none" strike="noStrike" cap="none">
                        <a:latin typeface="Arial"/>
                        <a:ea typeface="Arial"/>
                        <a:cs typeface="Arial"/>
                        <a:sym typeface="Arial"/>
                      </a:endParaRPr>
                    </a:p>
                  </a:txBody>
                  <a:tcPr marL="91450" marR="91450" marT="45725" marB="45725"/>
                </a:tc>
                <a:extLst>
                  <a:ext uri="{0D108BD9-81ED-4DB2-BD59-A6C34878D82A}">
                    <a16:rowId xmlns:a16="http://schemas.microsoft.com/office/drawing/2014/main" val="10000"/>
                  </a:ext>
                </a:extLst>
              </a:tr>
              <a:tr h="1290075">
                <a:tc>
                  <a:txBody>
                    <a:bodyPr/>
                    <a:lstStyle/>
                    <a:p>
                      <a:pPr marL="0" marR="0" lvl="0" indent="0" algn="l" rtl="0">
                        <a:lnSpc>
                          <a:spcPct val="100000"/>
                        </a:lnSpc>
                        <a:spcBef>
                          <a:spcPts val="0"/>
                        </a:spcBef>
                        <a:spcAft>
                          <a:spcPts val="0"/>
                        </a:spcAft>
                        <a:buNone/>
                      </a:pPr>
                      <a:r>
                        <a:rPr lang="en-US" sz="2000" b="1" u="none" strike="noStrike" cap="none">
                          <a:latin typeface="Arial"/>
                          <a:ea typeface="Arial"/>
                          <a:cs typeface="Arial"/>
                          <a:sym typeface="Arial"/>
                        </a:rPr>
                        <a:t>Q1. </a:t>
                      </a:r>
                      <a:r>
                        <a:rPr lang="en-US" sz="2000" b="0" i="0" u="none" strike="noStrike" cap="none">
                          <a:solidFill>
                            <a:srgbClr val="000000"/>
                          </a:solidFill>
                          <a:latin typeface="Arial"/>
                          <a:ea typeface="Arial"/>
                          <a:cs typeface="Arial"/>
                          <a:sym typeface="Arial"/>
                        </a:rPr>
                        <a:t>What type of documents/records would you need to look for? </a:t>
                      </a:r>
                      <a:endParaRPr/>
                    </a:p>
                    <a:p>
                      <a:pPr marL="0" marR="0" lvl="0" indent="0" algn="l" rtl="0">
                        <a:lnSpc>
                          <a:spcPct val="100000"/>
                        </a:lnSpc>
                        <a:spcBef>
                          <a:spcPts val="0"/>
                        </a:spcBef>
                        <a:spcAft>
                          <a:spcPts val="0"/>
                        </a:spcAft>
                        <a:buNone/>
                      </a:pPr>
                      <a:endParaRPr sz="2000" b="0" i="0" u="none" strike="noStrike" cap="none">
                        <a:solidFill>
                          <a:srgbClr val="000000"/>
                        </a:solidFill>
                        <a:latin typeface="Arial"/>
                        <a:ea typeface="Arial"/>
                        <a:cs typeface="Arial"/>
                        <a:sym typeface="Arial"/>
                      </a:endParaRPr>
                    </a:p>
                  </a:txBody>
                  <a:tcPr marL="91450" marR="91450" marT="45725" marB="45725" anchor="ctr"/>
                </a:tc>
                <a:extLst>
                  <a:ext uri="{0D108BD9-81ED-4DB2-BD59-A6C34878D82A}">
                    <a16:rowId xmlns:a16="http://schemas.microsoft.com/office/drawing/2014/main" val="10001"/>
                  </a:ext>
                </a:extLst>
              </a:tr>
              <a:tr h="928550">
                <a:tc>
                  <a:txBody>
                    <a:bodyPr/>
                    <a:lstStyle/>
                    <a:p>
                      <a:pPr marL="0" marR="0" lvl="0" indent="0" algn="l" rtl="0">
                        <a:lnSpc>
                          <a:spcPct val="100000"/>
                        </a:lnSpc>
                        <a:spcBef>
                          <a:spcPts val="0"/>
                        </a:spcBef>
                        <a:spcAft>
                          <a:spcPts val="0"/>
                        </a:spcAft>
                        <a:buNone/>
                      </a:pPr>
                      <a:r>
                        <a:rPr lang="en-US" sz="2000" b="1" i="0" u="none" strike="noStrike" cap="none">
                          <a:solidFill>
                            <a:srgbClr val="000000"/>
                          </a:solidFill>
                          <a:latin typeface="Arial"/>
                          <a:ea typeface="Arial"/>
                          <a:cs typeface="Arial"/>
                          <a:sym typeface="Arial"/>
                        </a:rPr>
                        <a:t>Q2. </a:t>
                      </a:r>
                      <a:r>
                        <a:rPr lang="en-US" sz="2000" b="0" i="0" u="none" strike="noStrike" cap="none">
                          <a:solidFill>
                            <a:srgbClr val="000000"/>
                          </a:solidFill>
                          <a:latin typeface="Arial"/>
                          <a:ea typeface="Arial"/>
                          <a:cs typeface="Arial"/>
                          <a:sym typeface="Arial"/>
                        </a:rPr>
                        <a:t>Would you still need to do onsite verification for all contractors?</a:t>
                      </a:r>
                      <a:endParaRPr/>
                    </a:p>
                  </a:txBody>
                  <a:tcPr marL="91450" marR="91450" marT="45725" marB="45725" anchor="ctr"/>
                </a:tc>
                <a:extLst>
                  <a:ext uri="{0D108BD9-81ED-4DB2-BD59-A6C34878D82A}">
                    <a16:rowId xmlns:a16="http://schemas.microsoft.com/office/drawing/2014/main" val="10002"/>
                  </a:ext>
                </a:extLst>
              </a:tr>
              <a:tr h="990075">
                <a:tc>
                  <a:txBody>
                    <a:bodyPr/>
                    <a:lstStyle/>
                    <a:p>
                      <a:pPr marL="0" marR="0" lvl="0" indent="0" algn="l" rtl="0">
                        <a:lnSpc>
                          <a:spcPct val="100000"/>
                        </a:lnSpc>
                        <a:spcBef>
                          <a:spcPts val="0"/>
                        </a:spcBef>
                        <a:spcAft>
                          <a:spcPts val="0"/>
                        </a:spcAft>
                        <a:buNone/>
                      </a:pPr>
                      <a:r>
                        <a:rPr lang="en-US" sz="2000" b="1" i="0" u="none" strike="noStrike" cap="none">
                          <a:solidFill>
                            <a:srgbClr val="000000"/>
                          </a:solidFill>
                          <a:latin typeface="Arial"/>
                          <a:ea typeface="Arial"/>
                          <a:cs typeface="Arial"/>
                          <a:sym typeface="Arial"/>
                        </a:rPr>
                        <a:t>Q3. </a:t>
                      </a:r>
                      <a:r>
                        <a:rPr lang="en-US" sz="2000" b="0" i="0" u="none" strike="noStrike" cap="none">
                          <a:solidFill>
                            <a:srgbClr val="000000"/>
                          </a:solidFill>
                          <a:latin typeface="Arial"/>
                          <a:ea typeface="Arial"/>
                          <a:cs typeface="Arial"/>
                          <a:sym typeface="Arial"/>
                        </a:rPr>
                        <a:t>How can you verify authenticity of the SA8000 certificate? </a:t>
                      </a:r>
                      <a:endParaRPr/>
                    </a:p>
                  </a:txBody>
                  <a:tcPr marL="91450" marR="91450" marT="45725" marB="45725" anchor="ctr"/>
                </a:tc>
                <a:extLst>
                  <a:ext uri="{0D108BD9-81ED-4DB2-BD59-A6C34878D82A}">
                    <a16:rowId xmlns:a16="http://schemas.microsoft.com/office/drawing/2014/main" val="10003"/>
                  </a:ext>
                </a:extLst>
              </a:tr>
            </a:tbl>
          </a:graphicData>
        </a:graphic>
      </p:graphicFrame>
      <p:sp>
        <p:nvSpPr>
          <p:cNvPr id="2" name="Footer Placeholder 1">
            <a:extLst>
              <a:ext uri="{FF2B5EF4-FFF2-40B4-BE49-F238E27FC236}">
                <a16:creationId xmlns:a16="http://schemas.microsoft.com/office/drawing/2014/main" id="{04F62DA9-81EE-C20E-683D-8D753E997FFF}"/>
              </a:ext>
            </a:extLst>
          </p:cNvPr>
          <p:cNvSpPr>
            <a:spLocks noGrp="1"/>
          </p:cNvSpPr>
          <p:nvPr>
            <p:ph type="ftr" idx="11"/>
          </p:nvPr>
        </p:nvSpPr>
        <p:spPr/>
        <p:txBody>
          <a:bodyPr/>
          <a:lstStyle/>
          <a:p>
            <a:r>
              <a:rPr lang="en-US"/>
              <a:t>8.5.FSC-CLR-Training_Main-Course_Module-4.2_V1-0_EN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405"/>
        <p:cNvGrpSpPr/>
        <p:nvPr/>
      </p:nvGrpSpPr>
      <p:grpSpPr>
        <a:xfrm>
          <a:off x="0" y="0"/>
          <a:ext cx="0" cy="0"/>
          <a:chOff x="0" y="0"/>
          <a:chExt cx="0" cy="0"/>
        </a:xfrm>
      </p:grpSpPr>
      <p:sp>
        <p:nvSpPr>
          <p:cNvPr id="406" name="Google Shape;406;p22"/>
          <p:cNvSpPr/>
          <p:nvPr/>
        </p:nvSpPr>
        <p:spPr>
          <a:xfrm>
            <a:off x="0" y="0"/>
            <a:ext cx="12192000" cy="6858000"/>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407" name="Google Shape;407;p22"/>
          <p:cNvSpPr txBox="1">
            <a:spLocks noGrp="1"/>
          </p:cNvSpPr>
          <p:nvPr>
            <p:ph type="title" idx="4294967295"/>
          </p:nvPr>
        </p:nvSpPr>
        <p:spPr>
          <a:xfrm>
            <a:off x="838200" y="365125"/>
            <a:ext cx="5393361"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SzPts val="4400"/>
              <a:buNone/>
            </a:pPr>
            <a:r>
              <a:rPr lang="en-US" sz="2400" b="1">
                <a:solidFill>
                  <a:schemeClr val="dk1"/>
                </a:solidFill>
                <a:latin typeface="Arial"/>
                <a:ea typeface="Arial"/>
                <a:cs typeface="Arial"/>
                <a:sym typeface="Arial"/>
              </a:rPr>
              <a:t>What do you do in case of illegality or if you find actual cases of Child Labor or Forced Labor? </a:t>
            </a:r>
            <a:endParaRPr/>
          </a:p>
        </p:txBody>
      </p:sp>
      <p:sp>
        <p:nvSpPr>
          <p:cNvPr id="408" name="Google Shape;408;p22"/>
          <p:cNvSpPr/>
          <p:nvPr/>
        </p:nvSpPr>
        <p:spPr>
          <a:xfrm>
            <a:off x="10198657" y="1"/>
            <a:ext cx="1155142" cy="625027"/>
          </a:xfrm>
          <a:custGeom>
            <a:avLst/>
            <a:gdLst/>
            <a:ahLst/>
            <a:cxnLst/>
            <a:rect l="l" t="t" r="r" b="b"/>
            <a:pathLst>
              <a:path w="1155142" h="625027" extrusionOk="0">
                <a:moveTo>
                  <a:pt x="4784" y="0"/>
                </a:moveTo>
                <a:lnTo>
                  <a:pt x="1150358" y="0"/>
                </a:lnTo>
                <a:lnTo>
                  <a:pt x="1155142" y="47456"/>
                </a:lnTo>
                <a:cubicBezTo>
                  <a:pt x="1155142" y="366440"/>
                  <a:pt x="896555" y="625027"/>
                  <a:pt x="577571" y="625027"/>
                </a:cubicBezTo>
                <a:cubicBezTo>
                  <a:pt x="258587" y="625027"/>
                  <a:pt x="0" y="366440"/>
                  <a:pt x="0" y="47456"/>
                </a:cubicBezTo>
                <a:close/>
              </a:path>
            </a:pathLst>
          </a:custGeom>
          <a:solidFill>
            <a:schemeClr val="accent5">
              <a:alpha val="94901"/>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409" name="Google Shape;409;p22"/>
          <p:cNvSpPr txBox="1">
            <a:spLocks noGrp="1"/>
          </p:cNvSpPr>
          <p:nvPr>
            <p:ph type="body" idx="4294967295"/>
          </p:nvPr>
        </p:nvSpPr>
        <p:spPr>
          <a:xfrm>
            <a:off x="838200" y="1825625"/>
            <a:ext cx="5393361" cy="4351338"/>
          </a:xfrm>
          <a:prstGeom prst="rect">
            <a:avLst/>
          </a:prstGeom>
          <a:noFill/>
          <a:ln>
            <a:noFill/>
          </a:ln>
        </p:spPr>
        <p:txBody>
          <a:bodyPr spcFirstLastPara="1" wrap="square" lIns="91425" tIns="45700" rIns="91425" bIns="45700" anchor="t" anchorCtr="0">
            <a:normAutofit/>
          </a:bodyPr>
          <a:lstStyle/>
          <a:p>
            <a:pPr marL="514350" lvl="0" indent="-228600" algn="l" rtl="0">
              <a:lnSpc>
                <a:spcPct val="90000"/>
              </a:lnSpc>
              <a:spcBef>
                <a:spcPts val="1000"/>
              </a:spcBef>
              <a:spcAft>
                <a:spcPts val="0"/>
              </a:spcAft>
              <a:buSzPts val="2800"/>
              <a:buFont typeface="Arial"/>
              <a:buChar char="•"/>
            </a:pPr>
            <a:r>
              <a:rPr lang="en-US" sz="2000">
                <a:solidFill>
                  <a:schemeClr val="dk1"/>
                </a:solidFill>
                <a:latin typeface="Arial"/>
                <a:ea typeface="Arial"/>
                <a:cs typeface="Arial"/>
                <a:sym typeface="Arial"/>
              </a:rPr>
              <a:t>Issue with workers’ rights not directly related to the requirements (e.g. social insurance not paid to state or incorrect salary paid, etc.), then this is raised under Clause 7.1.</a:t>
            </a:r>
            <a:endParaRPr/>
          </a:p>
          <a:p>
            <a:pPr marL="514350" lvl="0" indent="-50800" algn="l" rtl="0">
              <a:lnSpc>
                <a:spcPct val="90000"/>
              </a:lnSpc>
              <a:spcBef>
                <a:spcPts val="1000"/>
              </a:spcBef>
              <a:spcAft>
                <a:spcPts val="0"/>
              </a:spcAft>
              <a:buSzPts val="2800"/>
              <a:buFont typeface="Arial"/>
              <a:buNone/>
            </a:pPr>
            <a:endParaRPr sz="2000">
              <a:solidFill>
                <a:schemeClr val="dk1"/>
              </a:solidFill>
              <a:latin typeface="Arial"/>
              <a:ea typeface="Arial"/>
              <a:cs typeface="Arial"/>
              <a:sym typeface="Arial"/>
            </a:endParaRPr>
          </a:p>
          <a:p>
            <a:pPr marL="514350" lvl="0" indent="-228600" algn="l" rtl="0">
              <a:lnSpc>
                <a:spcPct val="90000"/>
              </a:lnSpc>
              <a:spcBef>
                <a:spcPts val="1000"/>
              </a:spcBef>
              <a:spcAft>
                <a:spcPts val="0"/>
              </a:spcAft>
              <a:buSzPts val="2800"/>
              <a:buFont typeface="Arial"/>
              <a:buChar char="•"/>
            </a:pPr>
            <a:r>
              <a:rPr lang="en-US" sz="2000">
                <a:solidFill>
                  <a:schemeClr val="dk1"/>
                </a:solidFill>
                <a:latin typeface="Arial"/>
                <a:ea typeface="Arial"/>
                <a:cs typeface="Arial"/>
                <a:sym typeface="Arial"/>
              </a:rPr>
              <a:t>In case you see actual cases of Child Labour (e.g. 12-year-old applying chemicals or doing night shift) or Forced Labour, then report to the CB. CBs shall have a mechanism to report these cases to authorities. </a:t>
            </a:r>
            <a:endParaRPr/>
          </a:p>
          <a:p>
            <a:pPr marL="0" lvl="0" indent="0" algn="l" rtl="0">
              <a:lnSpc>
                <a:spcPct val="90000"/>
              </a:lnSpc>
              <a:spcBef>
                <a:spcPts val="1000"/>
              </a:spcBef>
              <a:spcAft>
                <a:spcPts val="0"/>
              </a:spcAft>
              <a:buSzPts val="2800"/>
              <a:buFont typeface="Arial"/>
              <a:buChar char="•"/>
            </a:pPr>
            <a:r>
              <a:rPr lang="en-US" sz="2000">
                <a:solidFill>
                  <a:schemeClr val="dk1"/>
                </a:solidFill>
                <a:latin typeface="Arial"/>
                <a:ea typeface="Arial"/>
                <a:cs typeface="Arial"/>
                <a:sym typeface="Arial"/>
              </a:rPr>
              <a:t>See </a:t>
            </a:r>
            <a:r>
              <a:rPr lang="en-US" sz="2000" u="sng">
                <a:solidFill>
                  <a:schemeClr val="dk1"/>
                </a:solidFill>
                <a:latin typeface="Arial"/>
                <a:ea typeface="Arial"/>
                <a:cs typeface="Arial"/>
                <a:sym typeface="Arial"/>
                <a:hlinkClick r:id="rId3">
                  <a:extLst>
                    <a:ext uri="{A12FA001-AC4F-418D-AE19-62706E023703}">
                      <ahyp:hlinkClr xmlns:ahyp="http://schemas.microsoft.com/office/drawing/2018/hyperlinkcolor" val="tx"/>
                    </a:ext>
                  </a:extLst>
                </a:hlinkClick>
              </a:rPr>
              <a:t>ILO Guidance </a:t>
            </a:r>
            <a:r>
              <a:rPr lang="en-US" sz="2000">
                <a:solidFill>
                  <a:schemeClr val="dk1"/>
                </a:solidFill>
                <a:latin typeface="Arial"/>
                <a:ea typeface="Arial"/>
                <a:cs typeface="Arial"/>
                <a:sym typeface="Arial"/>
              </a:rPr>
              <a:t>as well</a:t>
            </a:r>
            <a:endParaRPr/>
          </a:p>
        </p:txBody>
      </p:sp>
      <p:sp>
        <p:nvSpPr>
          <p:cNvPr id="410" name="Google Shape;410;p22"/>
          <p:cNvSpPr/>
          <p:nvPr/>
        </p:nvSpPr>
        <p:spPr>
          <a:xfrm>
            <a:off x="6808185" y="3423959"/>
            <a:ext cx="540822" cy="540822"/>
          </a:xfrm>
          <a:prstGeom prst="ellipse">
            <a:avLst/>
          </a:prstGeom>
          <a:noFill/>
          <a:ln w="127000" cap="flat" cmpd="sng">
            <a:solidFill>
              <a:schemeClr val="accent5"/>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411" name="Google Shape;411;p22" descr="Badge Question Mark with solid fill"/>
          <p:cNvPicPr preferRelativeResize="0"/>
          <p:nvPr/>
        </p:nvPicPr>
        <p:blipFill rotWithShape="1">
          <a:blip r:embed="rId4">
            <a:alphaModFix/>
          </a:blip>
          <a:srcRect/>
          <a:stretch/>
        </p:blipFill>
        <p:spPr>
          <a:xfrm>
            <a:off x="7887184" y="1216485"/>
            <a:ext cx="3781051" cy="3781051"/>
          </a:xfrm>
          <a:custGeom>
            <a:avLst/>
            <a:gdLst/>
            <a:ahLst/>
            <a:cxnLst/>
            <a:rect l="l" t="t" r="r" b="b"/>
            <a:pathLst>
              <a:path w="4114800" h="5712488" extrusionOk="0">
                <a:moveTo>
                  <a:pt x="133155" y="0"/>
                </a:moveTo>
                <a:lnTo>
                  <a:pt x="3981645" y="0"/>
                </a:lnTo>
                <a:cubicBezTo>
                  <a:pt x="4055184" y="0"/>
                  <a:pt x="4114800" y="59616"/>
                  <a:pt x="4114800" y="133155"/>
                </a:cubicBezTo>
                <a:lnTo>
                  <a:pt x="4114800" y="5579333"/>
                </a:lnTo>
                <a:cubicBezTo>
                  <a:pt x="4114800" y="5652872"/>
                  <a:pt x="4055184" y="5712488"/>
                  <a:pt x="3981645" y="5712488"/>
                </a:cubicBezTo>
                <a:lnTo>
                  <a:pt x="133155" y="5712488"/>
                </a:lnTo>
                <a:cubicBezTo>
                  <a:pt x="59616" y="5712488"/>
                  <a:pt x="0" y="5652872"/>
                  <a:pt x="0" y="5579333"/>
                </a:cubicBezTo>
                <a:lnTo>
                  <a:pt x="0" y="133155"/>
                </a:lnTo>
                <a:cubicBezTo>
                  <a:pt x="0" y="59616"/>
                  <a:pt x="59616" y="0"/>
                  <a:pt x="133155" y="0"/>
                </a:cubicBezTo>
                <a:close/>
              </a:path>
            </a:pathLst>
          </a:custGeom>
          <a:noFill/>
          <a:ln>
            <a:noFill/>
          </a:ln>
        </p:spPr>
      </p:pic>
      <p:sp>
        <p:nvSpPr>
          <p:cNvPr id="412" name="Google Shape;412;p22"/>
          <p:cNvSpPr/>
          <p:nvPr/>
        </p:nvSpPr>
        <p:spPr>
          <a:xfrm>
            <a:off x="6749602" y="1"/>
            <a:ext cx="2066948" cy="1621879"/>
          </a:xfrm>
          <a:custGeom>
            <a:avLst/>
            <a:gdLst/>
            <a:ahLst/>
            <a:cxnLst/>
            <a:rect l="l" t="t" r="r" b="b"/>
            <a:pathLst>
              <a:path w="2066948" h="1621879" extrusionOk="0">
                <a:moveTo>
                  <a:pt x="0" y="0"/>
                </a:moveTo>
                <a:lnTo>
                  <a:pt x="123825" y="0"/>
                </a:lnTo>
                <a:lnTo>
                  <a:pt x="123825" y="1452620"/>
                </a:lnTo>
                <a:lnTo>
                  <a:pt x="1881378" y="436017"/>
                </a:lnTo>
                <a:lnTo>
                  <a:pt x="1127572" y="0"/>
                </a:lnTo>
                <a:lnTo>
                  <a:pt x="1374887" y="0"/>
                </a:lnTo>
                <a:lnTo>
                  <a:pt x="2035969" y="382391"/>
                </a:lnTo>
                <a:cubicBezTo>
                  <a:pt x="2065582" y="399479"/>
                  <a:pt x="2075745" y="437340"/>
                  <a:pt x="2058648" y="466963"/>
                </a:cubicBezTo>
                <a:cubicBezTo>
                  <a:pt x="2053219" y="476384"/>
                  <a:pt x="2045389" y="484204"/>
                  <a:pt x="2035969" y="489642"/>
                </a:cubicBezTo>
                <a:lnTo>
                  <a:pt x="92869" y="1613592"/>
                </a:lnTo>
                <a:cubicBezTo>
                  <a:pt x="83458" y="1619031"/>
                  <a:pt x="72780" y="1621889"/>
                  <a:pt x="61913" y="1621879"/>
                </a:cubicBezTo>
                <a:cubicBezTo>
                  <a:pt x="27719" y="1621879"/>
                  <a:pt x="0" y="1594161"/>
                  <a:pt x="0" y="1559967"/>
                </a:cubicBezTo>
                <a:close/>
              </a:path>
            </a:pathLst>
          </a:custGeom>
          <a:solidFill>
            <a:schemeClr val="accent6"/>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Arial"/>
              <a:ea typeface="Arial"/>
              <a:cs typeface="Arial"/>
              <a:sym typeface="Arial"/>
            </a:endParaRPr>
          </a:p>
        </p:txBody>
      </p:sp>
      <p:cxnSp>
        <p:nvCxnSpPr>
          <p:cNvPr id="413" name="Google Shape;413;p22"/>
          <p:cNvCxnSpPr/>
          <p:nvPr/>
        </p:nvCxnSpPr>
        <p:spPr>
          <a:xfrm>
            <a:off x="12138745" y="1027906"/>
            <a:ext cx="0" cy="1597708"/>
          </a:xfrm>
          <a:prstGeom prst="straightConnector1">
            <a:avLst/>
          </a:prstGeom>
          <a:noFill/>
          <a:ln w="127000" cap="rnd" cmpd="sng">
            <a:solidFill>
              <a:schemeClr val="accent4"/>
            </a:solidFill>
            <a:prstDash val="dash"/>
            <a:round/>
            <a:headEnd type="none" w="sm" len="sm"/>
            <a:tailEnd type="none" w="sm" len="sm"/>
          </a:ln>
        </p:spPr>
      </p:cxnSp>
      <p:sp>
        <p:nvSpPr>
          <p:cNvPr id="414" name="Google Shape;414;p22"/>
          <p:cNvSpPr/>
          <p:nvPr/>
        </p:nvSpPr>
        <p:spPr>
          <a:xfrm rot="-1136562">
            <a:off x="7456580" y="5166682"/>
            <a:ext cx="1835725" cy="2024785"/>
          </a:xfrm>
          <a:custGeom>
            <a:avLst/>
            <a:gdLst/>
            <a:ahLst/>
            <a:cxnLst/>
            <a:rect l="l" t="t" r="r" b="b"/>
            <a:pathLst>
              <a:path w="1835725" h="2024785" extrusionOk="0">
                <a:moveTo>
                  <a:pt x="1801138" y="1622662"/>
                </a:moveTo>
                <a:cubicBezTo>
                  <a:pt x="1822105" y="1633400"/>
                  <a:pt x="1836117" y="1655372"/>
                  <a:pt x="1835717" y="1680254"/>
                </a:cubicBezTo>
                <a:cubicBezTo>
                  <a:pt x="1832093" y="1746382"/>
                  <a:pt x="1824354" y="1812154"/>
                  <a:pt x="1812568" y="1877193"/>
                </a:cubicBezTo>
                <a:lnTo>
                  <a:pt x="1776210" y="2024785"/>
                </a:lnTo>
                <a:lnTo>
                  <a:pt x="1655772" y="1983449"/>
                </a:lnTo>
                <a:lnTo>
                  <a:pt x="1687591" y="1854495"/>
                </a:lnTo>
                <a:cubicBezTo>
                  <a:pt x="1698455" y="1794657"/>
                  <a:pt x="1705590" y="1734142"/>
                  <a:pt x="1708939" y="1673301"/>
                </a:cubicBezTo>
                <a:cubicBezTo>
                  <a:pt x="1712216" y="1638363"/>
                  <a:pt x="1743190" y="1612703"/>
                  <a:pt x="1778129" y="1615979"/>
                </a:cubicBezTo>
                <a:cubicBezTo>
                  <a:pt x="1786387" y="1616753"/>
                  <a:pt x="1794149" y="1619084"/>
                  <a:pt x="1801138" y="1622662"/>
                </a:cubicBezTo>
                <a:close/>
                <a:moveTo>
                  <a:pt x="1585229" y="764759"/>
                </a:moveTo>
                <a:cubicBezTo>
                  <a:pt x="1600438" y="768789"/>
                  <a:pt x="1614156" y="778436"/>
                  <a:pt x="1623024" y="792810"/>
                </a:cubicBezTo>
                <a:cubicBezTo>
                  <a:pt x="1689575" y="907319"/>
                  <a:pt x="1741505" y="1029715"/>
                  <a:pt x="1777614" y="1157141"/>
                </a:cubicBezTo>
                <a:cubicBezTo>
                  <a:pt x="1787149" y="1190888"/>
                  <a:pt x="1767537" y="1225969"/>
                  <a:pt x="1733799" y="1235532"/>
                </a:cubicBezTo>
                <a:cubicBezTo>
                  <a:pt x="1728151" y="1237046"/>
                  <a:pt x="1722312" y="1237780"/>
                  <a:pt x="1716464" y="1237722"/>
                </a:cubicBezTo>
                <a:lnTo>
                  <a:pt x="1716464" y="1237913"/>
                </a:lnTo>
                <a:cubicBezTo>
                  <a:pt x="1688070" y="1237913"/>
                  <a:pt x="1663124" y="1219044"/>
                  <a:pt x="1655409" y="1191717"/>
                </a:cubicBezTo>
                <a:cubicBezTo>
                  <a:pt x="1622214" y="1074512"/>
                  <a:pt x="1574437" y="961936"/>
                  <a:pt x="1513200" y="856627"/>
                </a:cubicBezTo>
                <a:cubicBezTo>
                  <a:pt x="1496379" y="825834"/>
                  <a:pt x="1507704" y="787236"/>
                  <a:pt x="1538499" y="770415"/>
                </a:cubicBezTo>
                <a:cubicBezTo>
                  <a:pt x="1553325" y="762319"/>
                  <a:pt x="1570022" y="760730"/>
                  <a:pt x="1585229" y="764759"/>
                </a:cubicBezTo>
                <a:close/>
                <a:moveTo>
                  <a:pt x="477919" y="21437"/>
                </a:moveTo>
                <a:cubicBezTo>
                  <a:pt x="499341" y="33775"/>
                  <a:pt x="512445" y="58102"/>
                  <a:pt x="509236" y="84182"/>
                </a:cubicBezTo>
                <a:cubicBezTo>
                  <a:pt x="505303" y="116151"/>
                  <a:pt x="478038" y="140098"/>
                  <a:pt x="445829" y="139871"/>
                </a:cubicBezTo>
                <a:cubicBezTo>
                  <a:pt x="443027" y="139899"/>
                  <a:pt x="440227" y="139740"/>
                  <a:pt x="437447" y="139395"/>
                </a:cubicBezTo>
                <a:cubicBezTo>
                  <a:pt x="316592" y="123615"/>
                  <a:pt x="194247" y="122878"/>
                  <a:pt x="73211" y="137204"/>
                </a:cubicBezTo>
                <a:cubicBezTo>
                  <a:pt x="38532" y="142545"/>
                  <a:pt x="6090" y="118762"/>
                  <a:pt x="749" y="84082"/>
                </a:cubicBezTo>
                <a:cubicBezTo>
                  <a:pt x="-4591" y="49403"/>
                  <a:pt x="19192" y="16961"/>
                  <a:pt x="53871" y="11621"/>
                </a:cubicBezTo>
                <a:cubicBezTo>
                  <a:pt x="55358" y="11392"/>
                  <a:pt x="56852" y="11216"/>
                  <a:pt x="58352" y="11093"/>
                </a:cubicBezTo>
                <a:cubicBezTo>
                  <a:pt x="189834" y="-4456"/>
                  <a:pt x="322735" y="-3656"/>
                  <a:pt x="454020" y="13474"/>
                </a:cubicBezTo>
                <a:cubicBezTo>
                  <a:pt x="462713" y="14543"/>
                  <a:pt x="470778" y="17324"/>
                  <a:pt x="477919" y="21437"/>
                </a:cubicBezTo>
                <a:close/>
                <a:moveTo>
                  <a:pt x="957797" y="167970"/>
                </a:moveTo>
                <a:cubicBezTo>
                  <a:pt x="1076184" y="227289"/>
                  <a:pt x="1186759" y="301068"/>
                  <a:pt x="1286982" y="387616"/>
                </a:cubicBezTo>
                <a:cubicBezTo>
                  <a:pt x="1313547" y="410457"/>
                  <a:pt x="1316566" y="450510"/>
                  <a:pt x="1293725" y="477075"/>
                </a:cubicBezTo>
                <a:cubicBezTo>
                  <a:pt x="1281638" y="491137"/>
                  <a:pt x="1263998" y="499204"/>
                  <a:pt x="1245453" y="499154"/>
                </a:cubicBezTo>
                <a:lnTo>
                  <a:pt x="1245167" y="499154"/>
                </a:lnTo>
                <a:cubicBezTo>
                  <a:pt x="1229965" y="499301"/>
                  <a:pt x="1215220" y="493956"/>
                  <a:pt x="1203638" y="484104"/>
                </a:cubicBezTo>
                <a:cubicBezTo>
                  <a:pt x="1111407" y="404300"/>
                  <a:pt x="1009633" y="336248"/>
                  <a:pt x="900647" y="281508"/>
                </a:cubicBezTo>
                <a:cubicBezTo>
                  <a:pt x="869295" y="265726"/>
                  <a:pt x="856672" y="227516"/>
                  <a:pt x="872454" y="196164"/>
                </a:cubicBezTo>
                <a:cubicBezTo>
                  <a:pt x="888235" y="164811"/>
                  <a:pt x="926445" y="152188"/>
                  <a:pt x="957797" y="167970"/>
                </a:cubicBezTo>
                <a:close/>
              </a:path>
            </a:pathLst>
          </a:custGeom>
          <a:solidFill>
            <a:schemeClr val="accent4"/>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Arial"/>
              <a:ea typeface="Arial"/>
              <a:cs typeface="Arial"/>
              <a:sym typeface="Arial"/>
            </a:endParaRPr>
          </a:p>
        </p:txBody>
      </p:sp>
      <p:sp>
        <p:nvSpPr>
          <p:cNvPr id="415" name="Google Shape;415;p22"/>
          <p:cNvSpPr/>
          <p:nvPr/>
        </p:nvSpPr>
        <p:spPr>
          <a:xfrm>
            <a:off x="6809527" y="6033795"/>
            <a:ext cx="1991064" cy="824205"/>
          </a:xfrm>
          <a:custGeom>
            <a:avLst/>
            <a:gdLst/>
            <a:ahLst/>
            <a:cxnLst/>
            <a:rect l="l" t="t" r="r" b="b"/>
            <a:pathLst>
              <a:path w="1991064" h="824205" extrusionOk="0">
                <a:moveTo>
                  <a:pt x="995532" y="0"/>
                </a:moveTo>
                <a:cubicBezTo>
                  <a:pt x="1483521" y="0"/>
                  <a:pt x="1890663" y="336754"/>
                  <a:pt x="1984823" y="784423"/>
                </a:cubicBezTo>
                <a:lnTo>
                  <a:pt x="1991064" y="824205"/>
                </a:lnTo>
                <a:lnTo>
                  <a:pt x="0" y="824205"/>
                </a:lnTo>
                <a:lnTo>
                  <a:pt x="6241" y="784423"/>
                </a:lnTo>
                <a:cubicBezTo>
                  <a:pt x="100402" y="336754"/>
                  <a:pt x="507544" y="0"/>
                  <a:pt x="995532" y="0"/>
                </a:cubicBezTo>
                <a:close/>
              </a:path>
            </a:pathLst>
          </a:custGeom>
          <a:solidFill>
            <a:schemeClr val="accen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416" name="Google Shape;416;p22"/>
          <p:cNvSpPr/>
          <p:nvPr/>
        </p:nvSpPr>
        <p:spPr>
          <a:xfrm>
            <a:off x="10851696" y="5519196"/>
            <a:ext cx="1340305" cy="1338805"/>
          </a:xfrm>
          <a:custGeom>
            <a:avLst/>
            <a:gdLst/>
            <a:ahLst/>
            <a:cxnLst/>
            <a:rect l="l" t="t" r="r" b="b"/>
            <a:pathLst>
              <a:path w="1340305" h="1338805" extrusionOk="0">
                <a:moveTo>
                  <a:pt x="61913" y="0"/>
                </a:moveTo>
                <a:lnTo>
                  <a:pt x="1340305" y="0"/>
                </a:lnTo>
                <a:lnTo>
                  <a:pt x="1340305" y="123825"/>
                </a:lnTo>
                <a:lnTo>
                  <a:pt x="123825" y="123825"/>
                </a:lnTo>
                <a:lnTo>
                  <a:pt x="123825" y="1338805"/>
                </a:lnTo>
                <a:lnTo>
                  <a:pt x="0" y="1338805"/>
                </a:lnTo>
                <a:lnTo>
                  <a:pt x="0" y="61913"/>
                </a:lnTo>
                <a:cubicBezTo>
                  <a:pt x="0" y="27719"/>
                  <a:pt x="27719" y="0"/>
                  <a:pt x="61913" y="0"/>
                </a:cubicBezTo>
                <a:close/>
              </a:path>
            </a:pathLst>
          </a:custGeom>
          <a:solidFill>
            <a:schemeClr val="accent6"/>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Arial"/>
              <a:ea typeface="Arial"/>
              <a:cs typeface="Arial"/>
              <a:sym typeface="Arial"/>
            </a:endParaRPr>
          </a:p>
        </p:txBody>
      </p:sp>
      <p:sp>
        <p:nvSpPr>
          <p:cNvPr id="2" name="Footer Placeholder 1">
            <a:extLst>
              <a:ext uri="{FF2B5EF4-FFF2-40B4-BE49-F238E27FC236}">
                <a16:creationId xmlns:a16="http://schemas.microsoft.com/office/drawing/2014/main" id="{8EA10E26-AE11-520A-9A6A-6F2C4DC103D4}"/>
              </a:ext>
            </a:extLst>
          </p:cNvPr>
          <p:cNvSpPr>
            <a:spLocks noGrp="1"/>
          </p:cNvSpPr>
          <p:nvPr>
            <p:ph type="ftr" idx="11"/>
          </p:nvPr>
        </p:nvSpPr>
        <p:spPr/>
        <p:txBody>
          <a:bodyPr/>
          <a:lstStyle/>
          <a:p>
            <a:r>
              <a:rPr lang="en-US"/>
              <a:t>8.5.FSC-CLR-Training_Main-Course_Module-4.2_V1-0_EN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420"/>
        <p:cNvGrpSpPr/>
        <p:nvPr/>
      </p:nvGrpSpPr>
      <p:grpSpPr>
        <a:xfrm>
          <a:off x="0" y="0"/>
          <a:ext cx="0" cy="0"/>
          <a:chOff x="0" y="0"/>
          <a:chExt cx="0" cy="0"/>
        </a:xfrm>
      </p:grpSpPr>
      <p:sp>
        <p:nvSpPr>
          <p:cNvPr id="422" name="Google Shape;422;p23"/>
          <p:cNvSpPr txBox="1">
            <a:spLocks noGrp="1"/>
          </p:cNvSpPr>
          <p:nvPr>
            <p:ph type="ctrTitle" idx="4294967295"/>
          </p:nvPr>
        </p:nvSpPr>
        <p:spPr>
          <a:xfrm>
            <a:off x="1495245" y="2868283"/>
            <a:ext cx="7275513" cy="1938338"/>
          </a:xfrm>
          <a:prstGeom prst="rect">
            <a:avLst/>
          </a:prstGeom>
          <a:noFill/>
          <a:ln>
            <a:noFill/>
          </a:ln>
        </p:spPr>
        <p:txBody>
          <a:bodyPr spcFirstLastPara="1" wrap="square" lIns="91425" tIns="45700" rIns="91425" bIns="45700" anchor="b" anchorCtr="0">
            <a:normAutofit/>
          </a:bodyPr>
          <a:lstStyle/>
          <a:p>
            <a:pPr marL="0" marR="0" lvl="0" indent="0" algn="l" rtl="0">
              <a:lnSpc>
                <a:spcPct val="90000"/>
              </a:lnSpc>
              <a:spcBef>
                <a:spcPts val="0"/>
              </a:spcBef>
              <a:spcAft>
                <a:spcPts val="0"/>
              </a:spcAft>
              <a:buClr>
                <a:schemeClr val="lt1"/>
              </a:buClr>
              <a:buSzPts val="6000"/>
              <a:buFont typeface="Avenir"/>
              <a:buNone/>
            </a:pPr>
            <a:r>
              <a:rPr lang="en-US" sz="4400" b="0" i="0" u="none" strike="noStrike" cap="none">
                <a:solidFill>
                  <a:schemeClr val="dk1"/>
                </a:solidFill>
                <a:latin typeface="Calibri"/>
                <a:ea typeface="Calibri"/>
                <a:cs typeface="Calibri"/>
                <a:sym typeface="Calibri"/>
              </a:rPr>
              <a:t>End of Module 4.2</a:t>
            </a:r>
            <a:endParaRPr sz="4400" b="0" i="0" u="none" strike="noStrike" cap="none">
              <a:solidFill>
                <a:schemeClr val="dk1"/>
              </a:solidFill>
              <a:latin typeface="Calibri"/>
              <a:ea typeface="Calibri"/>
              <a:cs typeface="Calibri"/>
              <a:sym typeface="Calibri"/>
            </a:endParaRPr>
          </a:p>
        </p:txBody>
      </p:sp>
      <p:sp>
        <p:nvSpPr>
          <p:cNvPr id="423" name="Google Shape;423;p23"/>
          <p:cNvSpPr txBox="1"/>
          <p:nvPr/>
        </p:nvSpPr>
        <p:spPr>
          <a:xfrm>
            <a:off x="1495245" y="3248660"/>
            <a:ext cx="4928415" cy="769401"/>
          </a:xfrm>
          <a:prstGeom prst="rect">
            <a:avLst/>
          </a:prstGeom>
          <a:solidFill>
            <a:schemeClr val="lt1"/>
          </a:solid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4400"/>
              <a:buFont typeface="Arial"/>
              <a:buNone/>
            </a:pPr>
            <a:r>
              <a:rPr lang="en-US" sz="4400" b="1" i="0" u="none" strike="noStrike" cap="none">
                <a:solidFill>
                  <a:srgbClr val="000000"/>
                </a:solidFill>
                <a:latin typeface="Arial"/>
                <a:ea typeface="Arial"/>
                <a:cs typeface="Arial"/>
                <a:sym typeface="Arial"/>
              </a:rPr>
              <a:t>THANK YOU</a:t>
            </a:r>
            <a:endParaRPr sz="1400" b="1" i="0" u="none" strike="noStrike" cap="none">
              <a:solidFill>
                <a:srgbClr val="000000"/>
              </a:solidFill>
              <a:latin typeface="Arial"/>
              <a:ea typeface="Arial"/>
              <a:cs typeface="Arial"/>
              <a:sym typeface="Arial"/>
            </a:endParaRPr>
          </a:p>
        </p:txBody>
      </p:sp>
      <p:sp>
        <p:nvSpPr>
          <p:cNvPr id="2" name="Footer Placeholder 1">
            <a:extLst>
              <a:ext uri="{FF2B5EF4-FFF2-40B4-BE49-F238E27FC236}">
                <a16:creationId xmlns:a16="http://schemas.microsoft.com/office/drawing/2014/main" id="{E2BDF65D-E029-1B3D-E436-B1F557133567}"/>
              </a:ext>
            </a:extLst>
          </p:cNvPr>
          <p:cNvSpPr>
            <a:spLocks noGrp="1"/>
          </p:cNvSpPr>
          <p:nvPr>
            <p:ph type="ftr" idx="11"/>
          </p:nvPr>
        </p:nvSpPr>
        <p:spPr/>
        <p:txBody>
          <a:bodyPr/>
          <a:lstStyle/>
          <a:p>
            <a:r>
              <a:rPr lang="en-US"/>
              <a:t>8.5.FSC-CLR-Training_Main-Course_Module-4.2_V1-0_EN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247"/>
        <p:cNvGrpSpPr/>
        <p:nvPr/>
      </p:nvGrpSpPr>
      <p:grpSpPr>
        <a:xfrm>
          <a:off x="0" y="0"/>
          <a:ext cx="0" cy="0"/>
          <a:chOff x="0" y="0"/>
          <a:chExt cx="0" cy="0"/>
        </a:xfrm>
      </p:grpSpPr>
      <p:sp>
        <p:nvSpPr>
          <p:cNvPr id="248" name="Google Shape;248;p3"/>
          <p:cNvSpPr txBox="1">
            <a:spLocks noGrp="1"/>
          </p:cNvSpPr>
          <p:nvPr>
            <p:ph type="title" idx="4294967295"/>
          </p:nvPr>
        </p:nvSpPr>
        <p:spPr>
          <a:xfrm>
            <a:off x="544286" y="547608"/>
            <a:ext cx="8447088" cy="679450"/>
          </a:xfrm>
          <a:prstGeom prst="rect">
            <a:avLst/>
          </a:prstGeom>
          <a:noFill/>
          <a:ln>
            <a:noFill/>
          </a:ln>
        </p:spPr>
        <p:txBody>
          <a:bodyPr spcFirstLastPara="1" wrap="square" lIns="91425" tIns="45700" rIns="91425" bIns="45700" anchor="ctr" anchorCtr="0">
            <a:normAutofit/>
          </a:bodyPr>
          <a:lstStyle/>
          <a:p>
            <a:pPr marL="0" marR="0" lvl="0" indent="0" algn="l" rtl="0">
              <a:lnSpc>
                <a:spcPct val="90000"/>
              </a:lnSpc>
              <a:spcBef>
                <a:spcPts val="0"/>
              </a:spcBef>
              <a:spcAft>
                <a:spcPts val="0"/>
              </a:spcAft>
              <a:buClr>
                <a:schemeClr val="dk1"/>
              </a:buClr>
              <a:buSzPts val="4400"/>
              <a:buFont typeface="Calibri"/>
              <a:buNone/>
            </a:pPr>
            <a:r>
              <a:rPr lang="en-US" sz="2800" b="1">
                <a:solidFill>
                  <a:schemeClr val="dk1"/>
                </a:solidFill>
                <a:latin typeface="Arial"/>
                <a:ea typeface="Arial"/>
                <a:cs typeface="Arial"/>
                <a:sym typeface="Arial"/>
              </a:rPr>
              <a:t>Key FSC Requirements</a:t>
            </a:r>
            <a:endParaRPr/>
          </a:p>
        </p:txBody>
      </p:sp>
      <p:sp>
        <p:nvSpPr>
          <p:cNvPr id="249" name="Google Shape;249;p3"/>
          <p:cNvSpPr txBox="1">
            <a:spLocks noGrp="1"/>
          </p:cNvSpPr>
          <p:nvPr>
            <p:ph type="body" idx="4294967295"/>
          </p:nvPr>
        </p:nvSpPr>
        <p:spPr>
          <a:xfrm>
            <a:off x="544286" y="1252770"/>
            <a:ext cx="7628164" cy="4675188"/>
          </a:xfrm>
          <a:prstGeom prst="rect">
            <a:avLst/>
          </a:prstGeom>
          <a:noFill/>
          <a:ln>
            <a:noFill/>
          </a:ln>
        </p:spPr>
        <p:txBody>
          <a:bodyPr spcFirstLastPara="1" wrap="square" lIns="91425" tIns="45700" rIns="91425" bIns="45700" anchor="t" anchorCtr="0">
            <a:noAutofit/>
          </a:bodyPr>
          <a:lstStyle/>
          <a:p>
            <a:pPr marL="50800" lvl="0" indent="0" algn="l" rtl="0">
              <a:lnSpc>
                <a:spcPct val="90000"/>
              </a:lnSpc>
              <a:spcBef>
                <a:spcPts val="1000"/>
              </a:spcBef>
              <a:spcAft>
                <a:spcPts val="0"/>
              </a:spcAft>
              <a:buSzPts val="2800"/>
              <a:buNone/>
            </a:pPr>
            <a:r>
              <a:rPr lang="en-US" sz="2400">
                <a:latin typeface="Arial"/>
                <a:ea typeface="Arial"/>
                <a:cs typeface="Arial"/>
                <a:sym typeface="Arial"/>
              </a:rPr>
              <a:t>The CBs are expected to audit against all the most up to date certification requirements applicable to the scope of the organization being audited.</a:t>
            </a:r>
            <a:endParaRPr/>
          </a:p>
          <a:p>
            <a:pPr marL="50800" lvl="0" indent="0" algn="l" rtl="0">
              <a:lnSpc>
                <a:spcPct val="90000"/>
              </a:lnSpc>
              <a:spcBef>
                <a:spcPts val="1000"/>
              </a:spcBef>
              <a:spcAft>
                <a:spcPts val="0"/>
              </a:spcAft>
              <a:buSzPts val="2800"/>
              <a:buNone/>
            </a:pPr>
            <a:endParaRPr sz="2000">
              <a:latin typeface="Arial"/>
              <a:ea typeface="Arial"/>
              <a:cs typeface="Arial"/>
              <a:sym typeface="Arial"/>
            </a:endParaRPr>
          </a:p>
          <a:p>
            <a:pPr marL="50800" lvl="0" indent="0" algn="l" rtl="0">
              <a:lnSpc>
                <a:spcPct val="90000"/>
              </a:lnSpc>
              <a:spcBef>
                <a:spcPts val="1000"/>
              </a:spcBef>
              <a:spcAft>
                <a:spcPts val="0"/>
              </a:spcAft>
              <a:buSzPts val="2800"/>
              <a:buNone/>
            </a:pPr>
            <a:r>
              <a:rPr lang="en-US" sz="2400">
                <a:latin typeface="Arial"/>
                <a:ea typeface="Arial"/>
                <a:cs typeface="Arial"/>
                <a:sym typeface="Arial"/>
              </a:rPr>
              <a:t>The following requirements are indispensable for ensuring a complete evaluation of the FSC CoC CLR:</a:t>
            </a:r>
            <a:endParaRPr/>
          </a:p>
          <a:p>
            <a:pPr marL="890588" lvl="0" indent="-358775" algn="l" rtl="0">
              <a:lnSpc>
                <a:spcPct val="90000"/>
              </a:lnSpc>
              <a:spcBef>
                <a:spcPts val="1000"/>
              </a:spcBef>
              <a:spcAft>
                <a:spcPts val="0"/>
              </a:spcAft>
              <a:buSzPts val="2800"/>
              <a:buChar char="•"/>
            </a:pPr>
            <a:r>
              <a:rPr lang="en-US" sz="2400">
                <a:latin typeface="Arial"/>
                <a:ea typeface="Arial"/>
                <a:cs typeface="Arial"/>
                <a:sym typeface="Arial"/>
              </a:rPr>
              <a:t>FSC-STD-40-004 V3-1 Section 1 </a:t>
            </a:r>
            <a:endParaRPr/>
          </a:p>
          <a:p>
            <a:pPr marL="890588" lvl="0" indent="-358775" algn="l" rtl="0">
              <a:lnSpc>
                <a:spcPct val="90000"/>
              </a:lnSpc>
              <a:spcBef>
                <a:spcPts val="1000"/>
              </a:spcBef>
              <a:spcAft>
                <a:spcPts val="0"/>
              </a:spcAft>
              <a:buSzPts val="2800"/>
              <a:buChar char="•"/>
            </a:pPr>
            <a:r>
              <a:rPr lang="en-US" sz="2400">
                <a:latin typeface="Arial"/>
                <a:ea typeface="Arial"/>
                <a:cs typeface="Arial"/>
                <a:sym typeface="Arial"/>
              </a:rPr>
              <a:t>FSC-STD-40-004 V3.1 Section 7</a:t>
            </a:r>
            <a:endParaRPr/>
          </a:p>
          <a:p>
            <a:pPr marL="890588" lvl="0" indent="-358775" algn="l" rtl="0">
              <a:lnSpc>
                <a:spcPct val="90000"/>
              </a:lnSpc>
              <a:spcBef>
                <a:spcPts val="1000"/>
              </a:spcBef>
              <a:spcAft>
                <a:spcPts val="0"/>
              </a:spcAft>
              <a:buSzPts val="2800"/>
              <a:buChar char="•"/>
            </a:pPr>
            <a:r>
              <a:rPr lang="en-US" sz="2400">
                <a:latin typeface="Arial"/>
                <a:ea typeface="Arial"/>
                <a:cs typeface="Arial"/>
                <a:sym typeface="Arial"/>
              </a:rPr>
              <a:t>FSC-STD-40-004 V3.1 Annex D</a:t>
            </a:r>
            <a:endParaRPr/>
          </a:p>
          <a:p>
            <a:pPr marL="890588" lvl="0" indent="-358775" algn="l" rtl="0">
              <a:lnSpc>
                <a:spcPct val="90000"/>
              </a:lnSpc>
              <a:spcBef>
                <a:spcPts val="1000"/>
              </a:spcBef>
              <a:spcAft>
                <a:spcPts val="0"/>
              </a:spcAft>
              <a:buSzPts val="2800"/>
              <a:buChar char="•"/>
            </a:pPr>
            <a:r>
              <a:rPr lang="en-US" sz="2400">
                <a:latin typeface="Arial"/>
                <a:ea typeface="Arial"/>
                <a:cs typeface="Arial"/>
                <a:sym typeface="Arial"/>
              </a:rPr>
              <a:t>FSC-DIR-40-004, ADVICE-40-004-23</a:t>
            </a:r>
            <a:endParaRPr/>
          </a:p>
          <a:p>
            <a:pPr marL="890588" lvl="0" indent="-358775" algn="l" rtl="0">
              <a:lnSpc>
                <a:spcPct val="90000"/>
              </a:lnSpc>
              <a:spcBef>
                <a:spcPts val="1000"/>
              </a:spcBef>
              <a:spcAft>
                <a:spcPts val="0"/>
              </a:spcAft>
              <a:buSzPts val="2800"/>
              <a:buChar char="•"/>
            </a:pPr>
            <a:r>
              <a:rPr lang="en-US" sz="2400">
                <a:latin typeface="Arial"/>
                <a:ea typeface="Arial"/>
                <a:cs typeface="Arial"/>
                <a:sym typeface="Arial"/>
              </a:rPr>
              <a:t>FSC-DIR-40-004, ADVICE-40-004-24</a:t>
            </a:r>
            <a:endParaRPr/>
          </a:p>
          <a:p>
            <a:pPr marL="457200" marR="0" lvl="0" indent="-228600" algn="l" rtl="0">
              <a:lnSpc>
                <a:spcPct val="90000"/>
              </a:lnSpc>
              <a:spcBef>
                <a:spcPts val="1000"/>
              </a:spcBef>
              <a:spcAft>
                <a:spcPts val="0"/>
              </a:spcAft>
              <a:buClr>
                <a:schemeClr val="dk1"/>
              </a:buClr>
              <a:buSzPts val="2800"/>
              <a:buFont typeface="Arial"/>
              <a:buNone/>
            </a:pPr>
            <a:endParaRPr>
              <a:latin typeface="Arial"/>
              <a:ea typeface="Arial"/>
              <a:cs typeface="Arial"/>
              <a:sym typeface="Arial"/>
            </a:endParaRPr>
          </a:p>
        </p:txBody>
      </p:sp>
      <p:pic>
        <p:nvPicPr>
          <p:cNvPr id="250" name="Google Shape;250;p3"/>
          <p:cNvPicPr preferRelativeResize="0"/>
          <p:nvPr/>
        </p:nvPicPr>
        <p:blipFill rotWithShape="1">
          <a:blip r:embed="rId3">
            <a:alphaModFix/>
          </a:blip>
          <a:srcRect/>
          <a:stretch/>
        </p:blipFill>
        <p:spPr>
          <a:xfrm rot="1560000">
            <a:off x="8035281" y="2103978"/>
            <a:ext cx="3710935" cy="3464183"/>
          </a:xfrm>
          <a:prstGeom prst="rect">
            <a:avLst/>
          </a:prstGeom>
          <a:noFill/>
          <a:ln>
            <a:noFill/>
          </a:ln>
        </p:spPr>
      </p:pic>
      <p:sp>
        <p:nvSpPr>
          <p:cNvPr id="2" name="Footer Placeholder 1">
            <a:extLst>
              <a:ext uri="{FF2B5EF4-FFF2-40B4-BE49-F238E27FC236}">
                <a16:creationId xmlns:a16="http://schemas.microsoft.com/office/drawing/2014/main" id="{F151B843-96C4-A4B3-D06C-CA7A4BC32F0A}"/>
              </a:ext>
            </a:extLst>
          </p:cNvPr>
          <p:cNvSpPr>
            <a:spLocks noGrp="1"/>
          </p:cNvSpPr>
          <p:nvPr>
            <p:ph type="ftr" idx="11"/>
          </p:nvPr>
        </p:nvSpPr>
        <p:spPr/>
        <p:txBody>
          <a:bodyPr/>
          <a:lstStyle/>
          <a:p>
            <a:r>
              <a:rPr lang="en-US"/>
              <a:t>8.5.FSC-CLR-Training_Main-Course_Module-4.2_V1-0_EN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255"/>
        <p:cNvGrpSpPr/>
        <p:nvPr/>
      </p:nvGrpSpPr>
      <p:grpSpPr>
        <a:xfrm>
          <a:off x="0" y="0"/>
          <a:ext cx="0" cy="0"/>
          <a:chOff x="0" y="0"/>
          <a:chExt cx="0" cy="0"/>
        </a:xfrm>
      </p:grpSpPr>
      <p:graphicFrame>
        <p:nvGraphicFramePr>
          <p:cNvPr id="256" name="Google Shape;256;p4"/>
          <p:cNvGraphicFramePr/>
          <p:nvPr/>
        </p:nvGraphicFramePr>
        <p:xfrm>
          <a:off x="668215" y="1335540"/>
          <a:ext cx="6615250" cy="5065775"/>
        </p:xfrm>
        <a:graphic>
          <a:graphicData uri="http://schemas.openxmlformats.org/drawingml/2006/table">
            <a:tbl>
              <a:tblPr firstRow="1" firstCol="1" bandRow="1">
                <a:noFill/>
                <a:tableStyleId>{3D421212-D7E5-4C7A-BCA7-9ED79D758ADF}</a:tableStyleId>
              </a:tblPr>
              <a:tblGrid>
                <a:gridCol w="2044475">
                  <a:extLst>
                    <a:ext uri="{9D8B030D-6E8A-4147-A177-3AD203B41FA5}">
                      <a16:colId xmlns:a16="http://schemas.microsoft.com/office/drawing/2014/main" val="20000"/>
                    </a:ext>
                  </a:extLst>
                </a:gridCol>
                <a:gridCol w="1717600">
                  <a:extLst>
                    <a:ext uri="{9D8B030D-6E8A-4147-A177-3AD203B41FA5}">
                      <a16:colId xmlns:a16="http://schemas.microsoft.com/office/drawing/2014/main" val="20001"/>
                    </a:ext>
                  </a:extLst>
                </a:gridCol>
                <a:gridCol w="2853175">
                  <a:extLst>
                    <a:ext uri="{9D8B030D-6E8A-4147-A177-3AD203B41FA5}">
                      <a16:colId xmlns:a16="http://schemas.microsoft.com/office/drawing/2014/main" val="20002"/>
                    </a:ext>
                  </a:extLst>
                </a:gridCol>
              </a:tblGrid>
              <a:tr h="339975">
                <a:tc rowSpan="4">
                  <a:txBody>
                    <a:bodyPr/>
                    <a:lstStyle/>
                    <a:p>
                      <a:pPr marL="0" marR="0" lvl="0" indent="0" algn="l" rtl="0">
                        <a:lnSpc>
                          <a:spcPct val="107000"/>
                        </a:lnSpc>
                        <a:spcBef>
                          <a:spcPts val="0"/>
                        </a:spcBef>
                        <a:spcAft>
                          <a:spcPts val="0"/>
                        </a:spcAft>
                        <a:buNone/>
                      </a:pPr>
                      <a:r>
                        <a:rPr lang="en-US" sz="2000" b="1" u="none" strike="noStrike" cap="none"/>
                        <a:t>Management system, Training and Awareness on FSC CLR</a:t>
                      </a:r>
                      <a:endParaRPr sz="1800" b="1" u="none" strike="noStrike" cap="none"/>
                    </a:p>
                    <a:p>
                      <a:pPr marL="0" marR="0" lvl="0" indent="0" algn="l" rtl="0">
                        <a:lnSpc>
                          <a:spcPct val="107000"/>
                        </a:lnSpc>
                        <a:spcBef>
                          <a:spcPts val="0"/>
                        </a:spcBef>
                        <a:spcAft>
                          <a:spcPts val="0"/>
                        </a:spcAft>
                        <a:buNone/>
                      </a:pPr>
                      <a:endParaRPr sz="1800" b="1" u="none" strike="noStrike" cap="none"/>
                    </a:p>
                    <a:p>
                      <a:pPr marL="0" marR="0" lvl="0" indent="0" algn="l" rtl="0">
                        <a:lnSpc>
                          <a:spcPct val="107000"/>
                        </a:lnSpc>
                        <a:spcBef>
                          <a:spcPts val="0"/>
                        </a:spcBef>
                        <a:spcAft>
                          <a:spcPts val="0"/>
                        </a:spcAft>
                        <a:buClr>
                          <a:srgbClr val="000000"/>
                        </a:buClr>
                        <a:buSzPts val="1800"/>
                        <a:buFont typeface="Arial"/>
                        <a:buNone/>
                      </a:pPr>
                      <a:r>
                        <a:rPr lang="en-US" sz="1800" b="1" u="none" strike="noStrike" cap="none"/>
                        <a:t>FSC-STD- 40-004 V3-1, Clauses 1.1 and 1.4</a:t>
                      </a:r>
                      <a:endParaRPr/>
                    </a:p>
                    <a:p>
                      <a:pPr marL="0" marR="0" lvl="0" indent="0" algn="l" rtl="0">
                        <a:lnSpc>
                          <a:spcPct val="107000"/>
                        </a:lnSpc>
                        <a:spcBef>
                          <a:spcPts val="0"/>
                        </a:spcBef>
                        <a:spcAft>
                          <a:spcPts val="0"/>
                        </a:spcAft>
                        <a:buNone/>
                      </a:pPr>
                      <a:endParaRPr sz="1800" b="1" u="none" strike="noStrike" cap="none">
                        <a:latin typeface="Avenir"/>
                        <a:ea typeface="Avenir"/>
                        <a:cs typeface="Avenir"/>
                        <a:sym typeface="Avenir"/>
                      </a:endParaRPr>
                    </a:p>
                  </a:txBody>
                  <a:tcPr marL="68575" marR="68575" marT="0" marB="0" anchor="ctr"/>
                </a:tc>
                <a:tc>
                  <a:txBody>
                    <a:bodyPr/>
                    <a:lstStyle/>
                    <a:p>
                      <a:pPr marL="0" marR="0" lvl="0" indent="0" algn="l" rtl="0">
                        <a:lnSpc>
                          <a:spcPct val="107000"/>
                        </a:lnSpc>
                        <a:spcBef>
                          <a:spcPts val="0"/>
                        </a:spcBef>
                        <a:spcAft>
                          <a:spcPts val="0"/>
                        </a:spcAft>
                        <a:buNone/>
                      </a:pPr>
                      <a:r>
                        <a:rPr lang="en-US" sz="1800" b="1" u="none" strike="noStrike" cap="none"/>
                        <a:t>Key Topics</a:t>
                      </a:r>
                      <a:endParaRPr sz="1800" b="1" u="none" strike="noStrike" cap="none">
                        <a:latin typeface="Calibri"/>
                        <a:ea typeface="Calibri"/>
                        <a:cs typeface="Calibri"/>
                        <a:sym typeface="Calibri"/>
                      </a:endParaRPr>
                    </a:p>
                  </a:txBody>
                  <a:tcPr marL="68575" marR="68575" marT="0" marB="0"/>
                </a:tc>
                <a:tc>
                  <a:txBody>
                    <a:bodyPr/>
                    <a:lstStyle/>
                    <a:p>
                      <a:pPr marL="0" marR="0" lvl="0" indent="0" algn="l" rtl="0">
                        <a:lnSpc>
                          <a:spcPct val="107000"/>
                        </a:lnSpc>
                        <a:spcBef>
                          <a:spcPts val="0"/>
                        </a:spcBef>
                        <a:spcAft>
                          <a:spcPts val="0"/>
                        </a:spcAft>
                        <a:buNone/>
                      </a:pPr>
                      <a:r>
                        <a:rPr lang="en-US" sz="1800" b="1" u="none" strike="noStrike" cap="none"/>
                        <a:t>Intent / Conformance </a:t>
                      </a:r>
                      <a:endParaRPr sz="1800" b="1" u="none" strike="noStrike" cap="none">
                        <a:latin typeface="Calibri"/>
                        <a:ea typeface="Calibri"/>
                        <a:cs typeface="Calibri"/>
                        <a:sym typeface="Calibri"/>
                      </a:endParaRPr>
                    </a:p>
                  </a:txBody>
                  <a:tcPr marL="68575" marR="68575" marT="0" marB="0"/>
                </a:tc>
                <a:extLst>
                  <a:ext uri="{0D108BD9-81ED-4DB2-BD59-A6C34878D82A}">
                    <a16:rowId xmlns:a16="http://schemas.microsoft.com/office/drawing/2014/main" val="10000"/>
                  </a:ext>
                </a:extLst>
              </a:tr>
              <a:tr h="1201125">
                <a:tc vMerge="1">
                  <a:txBody>
                    <a:bodyPr/>
                    <a:lstStyle/>
                    <a:p>
                      <a:endParaRPr lang="en-DE"/>
                    </a:p>
                  </a:txBody>
                  <a:tcPr/>
                </a:tc>
                <a:tc>
                  <a:txBody>
                    <a:bodyPr/>
                    <a:lstStyle/>
                    <a:p>
                      <a:pPr marL="0" marR="0" lvl="0" indent="0" algn="l" rtl="0">
                        <a:lnSpc>
                          <a:spcPct val="107000"/>
                        </a:lnSpc>
                        <a:spcBef>
                          <a:spcPts val="0"/>
                        </a:spcBef>
                        <a:spcAft>
                          <a:spcPts val="0"/>
                        </a:spcAft>
                        <a:buNone/>
                      </a:pPr>
                      <a:r>
                        <a:rPr lang="en-US" sz="1800" u="none" strike="noStrike" cap="none"/>
                        <a:t>Management system / Procedures</a:t>
                      </a:r>
                      <a:endParaRPr sz="1800" u="none" strike="noStrike" cap="none">
                        <a:latin typeface="Avenir"/>
                        <a:ea typeface="Avenir"/>
                        <a:cs typeface="Avenir"/>
                        <a:sym typeface="Avenir"/>
                      </a:endParaRPr>
                    </a:p>
                  </a:txBody>
                  <a:tcPr marL="68575" marR="68575" marT="0" marB="0"/>
                </a:tc>
                <a:tc>
                  <a:txBody>
                    <a:bodyPr/>
                    <a:lstStyle/>
                    <a:p>
                      <a:pPr marL="0" marR="0" lvl="0" indent="0" algn="l" rtl="0">
                        <a:lnSpc>
                          <a:spcPct val="107000"/>
                        </a:lnSpc>
                        <a:spcBef>
                          <a:spcPts val="0"/>
                        </a:spcBef>
                        <a:spcAft>
                          <a:spcPts val="0"/>
                        </a:spcAft>
                        <a:buNone/>
                      </a:pPr>
                      <a:r>
                        <a:rPr lang="en-US" sz="1800" u="none" strike="noStrike" cap="none"/>
                        <a:t>CH COC procedures must incorporate requirements for FSC CLR implementation. </a:t>
                      </a:r>
                      <a:endParaRPr sz="1800" u="none" strike="noStrike" cap="none">
                        <a:latin typeface="Avenir"/>
                        <a:ea typeface="Avenir"/>
                        <a:cs typeface="Avenir"/>
                        <a:sym typeface="Avenir"/>
                      </a:endParaRPr>
                    </a:p>
                  </a:txBody>
                  <a:tcPr marL="68575" marR="68575" marT="0" marB="0"/>
                </a:tc>
                <a:extLst>
                  <a:ext uri="{0D108BD9-81ED-4DB2-BD59-A6C34878D82A}">
                    <a16:rowId xmlns:a16="http://schemas.microsoft.com/office/drawing/2014/main" val="10001"/>
                  </a:ext>
                </a:extLst>
              </a:tr>
              <a:tr h="2475575">
                <a:tc vMerge="1">
                  <a:txBody>
                    <a:bodyPr/>
                    <a:lstStyle/>
                    <a:p>
                      <a:endParaRPr lang="en-DE"/>
                    </a:p>
                  </a:txBody>
                  <a:tcPr/>
                </a:tc>
                <a:tc>
                  <a:txBody>
                    <a:bodyPr/>
                    <a:lstStyle/>
                    <a:p>
                      <a:pPr marL="0" marR="0" lvl="0" indent="0" algn="l" rtl="0">
                        <a:lnSpc>
                          <a:spcPct val="107000"/>
                        </a:lnSpc>
                        <a:spcBef>
                          <a:spcPts val="0"/>
                        </a:spcBef>
                        <a:spcAft>
                          <a:spcPts val="0"/>
                        </a:spcAft>
                        <a:buNone/>
                      </a:pPr>
                      <a:r>
                        <a:rPr lang="en-US" sz="1800" u="none" strike="noStrike" cap="none"/>
                        <a:t>Training </a:t>
                      </a:r>
                      <a:endParaRPr sz="1800" u="none" strike="noStrike" cap="none">
                        <a:latin typeface="Avenir"/>
                        <a:ea typeface="Avenir"/>
                        <a:cs typeface="Avenir"/>
                        <a:sym typeface="Avenir"/>
                      </a:endParaRPr>
                    </a:p>
                  </a:txBody>
                  <a:tcPr marL="68575" marR="68575" marT="0" marB="0" anchor="ctr"/>
                </a:tc>
                <a:tc>
                  <a:txBody>
                    <a:bodyPr/>
                    <a:lstStyle/>
                    <a:p>
                      <a:pPr marL="0" marR="0" lvl="0" indent="0" algn="l" rtl="0">
                        <a:lnSpc>
                          <a:spcPct val="107000"/>
                        </a:lnSpc>
                        <a:spcBef>
                          <a:spcPts val="0"/>
                        </a:spcBef>
                        <a:spcAft>
                          <a:spcPts val="0"/>
                        </a:spcAft>
                        <a:buNone/>
                      </a:pPr>
                      <a:r>
                        <a:rPr lang="en-US" sz="1800" u="none" strike="noStrike" cap="none"/>
                        <a:t>Staff should be aware of procedures and policies. </a:t>
                      </a:r>
                      <a:endParaRPr/>
                    </a:p>
                    <a:p>
                      <a:pPr marL="0" marR="0" lvl="0" indent="0" algn="l" rtl="0">
                        <a:lnSpc>
                          <a:spcPct val="107000"/>
                        </a:lnSpc>
                        <a:spcBef>
                          <a:spcPts val="0"/>
                        </a:spcBef>
                        <a:spcAft>
                          <a:spcPts val="0"/>
                        </a:spcAft>
                        <a:buNone/>
                      </a:pPr>
                      <a:endParaRPr sz="1800" u="none" strike="noStrike" cap="none"/>
                    </a:p>
                    <a:p>
                      <a:pPr marL="0" marR="0" lvl="0" indent="0" algn="l" rtl="0">
                        <a:lnSpc>
                          <a:spcPct val="107000"/>
                        </a:lnSpc>
                        <a:spcBef>
                          <a:spcPts val="0"/>
                        </a:spcBef>
                        <a:spcAft>
                          <a:spcPts val="0"/>
                        </a:spcAft>
                        <a:buNone/>
                      </a:pPr>
                      <a:r>
                        <a:rPr lang="en-US" sz="1800" u="none" strike="noStrike" cap="none"/>
                        <a:t>Those responsible for FSC CLR should be aware of the requirements and policies</a:t>
                      </a:r>
                      <a:endParaRPr sz="1800" u="none" strike="noStrike" cap="none">
                        <a:latin typeface="Avenir"/>
                        <a:ea typeface="Avenir"/>
                        <a:cs typeface="Avenir"/>
                        <a:sym typeface="Avenir"/>
                      </a:endParaRPr>
                    </a:p>
                  </a:txBody>
                  <a:tcPr marL="68575" marR="68575" marT="0" marB="0" anchor="ctr"/>
                </a:tc>
                <a:extLst>
                  <a:ext uri="{0D108BD9-81ED-4DB2-BD59-A6C34878D82A}">
                    <a16:rowId xmlns:a16="http://schemas.microsoft.com/office/drawing/2014/main" val="10002"/>
                  </a:ext>
                </a:extLst>
              </a:tr>
              <a:tr h="1049100">
                <a:tc vMerge="1">
                  <a:txBody>
                    <a:bodyPr/>
                    <a:lstStyle/>
                    <a:p>
                      <a:endParaRPr lang="en-DE"/>
                    </a:p>
                  </a:txBody>
                  <a:tcPr/>
                </a:tc>
                <a:tc>
                  <a:txBody>
                    <a:bodyPr/>
                    <a:lstStyle/>
                    <a:p>
                      <a:pPr marL="0" marR="0" lvl="0" indent="0" algn="l" rtl="0">
                        <a:lnSpc>
                          <a:spcPct val="107000"/>
                        </a:lnSpc>
                        <a:spcBef>
                          <a:spcPts val="0"/>
                        </a:spcBef>
                        <a:spcAft>
                          <a:spcPts val="0"/>
                        </a:spcAft>
                        <a:buNone/>
                      </a:pPr>
                      <a:r>
                        <a:rPr lang="en-US" sz="1800" u="none" strike="noStrike" cap="none"/>
                        <a:t>Records</a:t>
                      </a:r>
                      <a:endParaRPr sz="1800" u="none" strike="noStrike" cap="none">
                        <a:latin typeface="Avenir"/>
                        <a:ea typeface="Avenir"/>
                        <a:cs typeface="Avenir"/>
                        <a:sym typeface="Avenir"/>
                      </a:endParaRPr>
                    </a:p>
                  </a:txBody>
                  <a:tcPr marL="68575" marR="68575" marT="0" marB="0" anchor="ctr"/>
                </a:tc>
                <a:tc>
                  <a:txBody>
                    <a:bodyPr/>
                    <a:lstStyle/>
                    <a:p>
                      <a:pPr marL="0" marR="0" lvl="0" indent="0" algn="l" rtl="0">
                        <a:lnSpc>
                          <a:spcPct val="107000"/>
                        </a:lnSpc>
                        <a:spcBef>
                          <a:spcPts val="0"/>
                        </a:spcBef>
                        <a:spcAft>
                          <a:spcPts val="0"/>
                        </a:spcAft>
                        <a:buNone/>
                      </a:pPr>
                      <a:r>
                        <a:rPr lang="en-US" sz="1800" u="none" strike="noStrike" cap="none"/>
                        <a:t>Records showing conformance with FSC CLR must be available</a:t>
                      </a:r>
                      <a:endParaRPr sz="1800" u="none" strike="noStrike" cap="none">
                        <a:latin typeface="Avenir"/>
                        <a:ea typeface="Avenir"/>
                        <a:cs typeface="Avenir"/>
                        <a:sym typeface="Avenir"/>
                      </a:endParaRPr>
                    </a:p>
                  </a:txBody>
                  <a:tcPr marL="68575" marR="68575" marT="0" marB="0" anchor="ctr"/>
                </a:tc>
                <a:extLst>
                  <a:ext uri="{0D108BD9-81ED-4DB2-BD59-A6C34878D82A}">
                    <a16:rowId xmlns:a16="http://schemas.microsoft.com/office/drawing/2014/main" val="10003"/>
                  </a:ext>
                </a:extLst>
              </a:tr>
            </a:tbl>
          </a:graphicData>
        </a:graphic>
      </p:graphicFrame>
      <p:sp>
        <p:nvSpPr>
          <p:cNvPr id="257" name="Google Shape;257;p4"/>
          <p:cNvSpPr txBox="1"/>
          <p:nvPr/>
        </p:nvSpPr>
        <p:spPr>
          <a:xfrm>
            <a:off x="668215" y="456697"/>
            <a:ext cx="9597261" cy="648572"/>
          </a:xfrm>
          <a:prstGeom prst="rect">
            <a:avLst/>
          </a:prstGeom>
          <a:noFill/>
          <a:ln>
            <a:noFill/>
          </a:ln>
        </p:spPr>
        <p:txBody>
          <a:bodyPr spcFirstLastPara="1" wrap="square" lIns="91425" tIns="45700" rIns="91425" bIns="45700" anchor="ctr" anchorCtr="0">
            <a:normAutofit/>
          </a:bodyPr>
          <a:lstStyle/>
          <a:p>
            <a:pPr marL="0" marR="0" lvl="0" indent="0" algn="l" rtl="0">
              <a:lnSpc>
                <a:spcPct val="90000"/>
              </a:lnSpc>
              <a:spcBef>
                <a:spcPts val="0"/>
              </a:spcBef>
              <a:spcAft>
                <a:spcPts val="0"/>
              </a:spcAft>
              <a:buClr>
                <a:schemeClr val="dk1"/>
              </a:buClr>
              <a:buSzPts val="2800"/>
              <a:buFont typeface="Arial"/>
              <a:buNone/>
            </a:pPr>
            <a:r>
              <a:rPr lang="en-US" sz="2800" b="1" i="0" u="none" strike="noStrike" cap="none">
                <a:solidFill>
                  <a:schemeClr val="dk1"/>
                </a:solidFill>
                <a:latin typeface="Arial"/>
                <a:ea typeface="Arial"/>
                <a:cs typeface="Arial"/>
                <a:sym typeface="Arial"/>
              </a:rPr>
              <a:t>Auditing FSC CLRs – Best Practice Guidance</a:t>
            </a:r>
            <a:endParaRPr/>
          </a:p>
        </p:txBody>
      </p:sp>
      <p:graphicFrame>
        <p:nvGraphicFramePr>
          <p:cNvPr id="258" name="Google Shape;258;p4"/>
          <p:cNvGraphicFramePr/>
          <p:nvPr/>
        </p:nvGraphicFramePr>
        <p:xfrm>
          <a:off x="7471360" y="1335540"/>
          <a:ext cx="4404275" cy="1937945"/>
        </p:xfrm>
        <a:graphic>
          <a:graphicData uri="http://schemas.openxmlformats.org/drawingml/2006/table">
            <a:tbl>
              <a:tblPr firstRow="1" bandRow="1">
                <a:noFill/>
                <a:tableStyleId>{3D421212-D7E5-4C7A-BCA7-9ED79D758ADF}</a:tableStyleId>
              </a:tblPr>
              <a:tblGrid>
                <a:gridCol w="4404275">
                  <a:extLst>
                    <a:ext uri="{9D8B030D-6E8A-4147-A177-3AD203B41FA5}">
                      <a16:colId xmlns:a16="http://schemas.microsoft.com/office/drawing/2014/main" val="20000"/>
                    </a:ext>
                  </a:extLst>
                </a:gridCol>
              </a:tblGrid>
              <a:tr h="338400">
                <a:tc>
                  <a:txBody>
                    <a:bodyPr/>
                    <a:lstStyle/>
                    <a:p>
                      <a:pPr marL="0" marR="0" lvl="0" indent="0" algn="l" rtl="0">
                        <a:lnSpc>
                          <a:spcPct val="100000"/>
                        </a:lnSpc>
                        <a:spcBef>
                          <a:spcPts val="0"/>
                        </a:spcBef>
                        <a:spcAft>
                          <a:spcPts val="0"/>
                        </a:spcAft>
                        <a:buNone/>
                      </a:pPr>
                      <a:r>
                        <a:rPr lang="en-US" sz="1800" u="none" strike="noStrike" cap="none">
                          <a:latin typeface="Arial"/>
                          <a:ea typeface="Arial"/>
                          <a:cs typeface="Arial"/>
                          <a:sym typeface="Arial"/>
                        </a:rPr>
                        <a:t>Discussion</a:t>
                      </a:r>
                      <a:endParaRPr sz="1800" u="none" strike="noStrike" cap="none">
                        <a:latin typeface="Arial"/>
                        <a:ea typeface="Arial"/>
                        <a:cs typeface="Arial"/>
                        <a:sym typeface="Arial"/>
                      </a:endParaRPr>
                    </a:p>
                  </a:txBody>
                  <a:tcPr marL="91450" marR="91450" marT="45725" marB="45725"/>
                </a:tc>
                <a:extLst>
                  <a:ext uri="{0D108BD9-81ED-4DB2-BD59-A6C34878D82A}">
                    <a16:rowId xmlns:a16="http://schemas.microsoft.com/office/drawing/2014/main" val="10000"/>
                  </a:ext>
                </a:extLst>
              </a:tr>
              <a:tr h="916350">
                <a:tc>
                  <a:txBody>
                    <a:bodyPr/>
                    <a:lstStyle/>
                    <a:p>
                      <a:pPr marL="0" marR="0" lvl="0" indent="0" algn="l" rtl="0">
                        <a:lnSpc>
                          <a:spcPct val="100000"/>
                        </a:lnSpc>
                        <a:spcBef>
                          <a:spcPts val="0"/>
                        </a:spcBef>
                        <a:spcAft>
                          <a:spcPts val="0"/>
                        </a:spcAft>
                        <a:buClr>
                          <a:srgbClr val="000000"/>
                        </a:buClr>
                        <a:buSzPts val="1800"/>
                        <a:buFont typeface="Arial"/>
                        <a:buNone/>
                      </a:pPr>
                      <a:r>
                        <a:rPr lang="en-US" sz="1800" b="1" u="none" strike="noStrike" cap="none">
                          <a:latin typeface="Arial"/>
                          <a:ea typeface="Arial"/>
                          <a:cs typeface="Arial"/>
                          <a:sym typeface="Arial"/>
                        </a:rPr>
                        <a:t>Q1. </a:t>
                      </a:r>
                      <a:r>
                        <a:rPr lang="en-US" sz="1800" u="none" strike="noStrike" cap="none">
                          <a:latin typeface="Arial"/>
                          <a:ea typeface="Arial"/>
                          <a:cs typeface="Arial"/>
                          <a:sym typeface="Arial"/>
                        </a:rPr>
                        <a:t>What type of documents/records would you need to look for? </a:t>
                      </a:r>
                      <a:endParaRPr/>
                    </a:p>
                  </a:txBody>
                  <a:tcPr marL="91450" marR="91450" marT="45725" marB="45725" anchor="ctr"/>
                </a:tc>
                <a:extLst>
                  <a:ext uri="{0D108BD9-81ED-4DB2-BD59-A6C34878D82A}">
                    <a16:rowId xmlns:a16="http://schemas.microsoft.com/office/drawing/2014/main" val="10001"/>
                  </a:ext>
                </a:extLst>
              </a:tr>
              <a:tr h="655825">
                <a:tc>
                  <a:txBody>
                    <a:bodyPr/>
                    <a:lstStyle/>
                    <a:p>
                      <a:pPr marL="0" marR="0" lvl="0" indent="0" algn="l" rtl="0">
                        <a:lnSpc>
                          <a:spcPct val="100000"/>
                        </a:lnSpc>
                        <a:spcBef>
                          <a:spcPts val="0"/>
                        </a:spcBef>
                        <a:spcAft>
                          <a:spcPts val="0"/>
                        </a:spcAft>
                        <a:buClr>
                          <a:srgbClr val="000000"/>
                        </a:buClr>
                        <a:buSzPts val="1800"/>
                        <a:buFont typeface="Arial"/>
                        <a:buNone/>
                      </a:pPr>
                      <a:r>
                        <a:rPr lang="en-US" sz="1800" b="1" u="none" strike="noStrike" cap="none">
                          <a:latin typeface="Arial"/>
                          <a:ea typeface="Arial"/>
                          <a:cs typeface="Arial"/>
                          <a:sym typeface="Arial"/>
                        </a:rPr>
                        <a:t>Q2. </a:t>
                      </a:r>
                      <a:r>
                        <a:rPr lang="en-US" sz="1800" u="none" strike="noStrike" cap="none">
                          <a:latin typeface="Arial"/>
                          <a:ea typeface="Arial"/>
                          <a:cs typeface="Arial"/>
                          <a:sym typeface="Arial"/>
                        </a:rPr>
                        <a:t>Who would you need to talk to?</a:t>
                      </a:r>
                      <a:endParaRPr/>
                    </a:p>
                  </a:txBody>
                  <a:tcPr marL="91450" marR="91450" marT="45725" marB="45725" anchor="ctr"/>
                </a:tc>
                <a:extLst>
                  <a:ext uri="{0D108BD9-81ED-4DB2-BD59-A6C34878D82A}">
                    <a16:rowId xmlns:a16="http://schemas.microsoft.com/office/drawing/2014/main" val="10002"/>
                  </a:ext>
                </a:extLst>
              </a:tr>
            </a:tbl>
          </a:graphicData>
        </a:graphic>
      </p:graphicFrame>
      <p:sp>
        <p:nvSpPr>
          <p:cNvPr id="2" name="Footer Placeholder 1">
            <a:extLst>
              <a:ext uri="{FF2B5EF4-FFF2-40B4-BE49-F238E27FC236}">
                <a16:creationId xmlns:a16="http://schemas.microsoft.com/office/drawing/2014/main" id="{4C0C246E-B89B-BB29-FD6C-68D16191DE56}"/>
              </a:ext>
            </a:extLst>
          </p:cNvPr>
          <p:cNvSpPr>
            <a:spLocks noGrp="1"/>
          </p:cNvSpPr>
          <p:nvPr>
            <p:ph type="ftr" idx="11"/>
          </p:nvPr>
        </p:nvSpPr>
        <p:spPr/>
        <p:txBody>
          <a:bodyPr/>
          <a:lstStyle/>
          <a:p>
            <a:r>
              <a:rPr lang="en-US"/>
              <a:t>8.5.FSC-CLR-Training_Main-Course_Module-4.2_V1-0_EN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263"/>
        <p:cNvGrpSpPr/>
        <p:nvPr/>
      </p:nvGrpSpPr>
      <p:grpSpPr>
        <a:xfrm>
          <a:off x="0" y="0"/>
          <a:ext cx="0" cy="0"/>
          <a:chOff x="0" y="0"/>
          <a:chExt cx="0" cy="0"/>
        </a:xfrm>
      </p:grpSpPr>
      <p:sp>
        <p:nvSpPr>
          <p:cNvPr id="264" name="Google Shape;264;p5"/>
          <p:cNvSpPr txBox="1">
            <a:spLocks noGrp="1"/>
          </p:cNvSpPr>
          <p:nvPr>
            <p:ph type="title" idx="4294967295"/>
          </p:nvPr>
        </p:nvSpPr>
        <p:spPr>
          <a:xfrm>
            <a:off x="349619" y="342049"/>
            <a:ext cx="10338376" cy="758825"/>
          </a:xfrm>
          <a:prstGeom prst="rect">
            <a:avLst/>
          </a:prstGeom>
          <a:noFill/>
          <a:ln>
            <a:noFill/>
          </a:ln>
        </p:spPr>
        <p:txBody>
          <a:bodyPr spcFirstLastPara="1" wrap="square" lIns="91425" tIns="45700" rIns="91425" bIns="45700" anchor="ctr" anchorCtr="0">
            <a:noAutofit/>
          </a:bodyPr>
          <a:lstStyle/>
          <a:p>
            <a:pPr marL="0" lvl="0" indent="0" algn="l" rtl="0">
              <a:lnSpc>
                <a:spcPct val="90000"/>
              </a:lnSpc>
              <a:spcBef>
                <a:spcPts val="0"/>
              </a:spcBef>
              <a:spcAft>
                <a:spcPts val="0"/>
              </a:spcAft>
              <a:buSzPts val="4400"/>
              <a:buNone/>
            </a:pPr>
            <a:r>
              <a:rPr lang="en-US" sz="2800" b="1">
                <a:solidFill>
                  <a:schemeClr val="dk1"/>
                </a:solidFill>
                <a:latin typeface="Arial"/>
                <a:ea typeface="Arial"/>
                <a:cs typeface="Arial"/>
                <a:sym typeface="Arial"/>
              </a:rPr>
              <a:t>Auditing FSC CLRs – Best Practice Guidance</a:t>
            </a:r>
            <a:endParaRPr/>
          </a:p>
        </p:txBody>
      </p:sp>
      <p:graphicFrame>
        <p:nvGraphicFramePr>
          <p:cNvPr id="265" name="Google Shape;265;p5"/>
          <p:cNvGraphicFramePr/>
          <p:nvPr/>
        </p:nvGraphicFramePr>
        <p:xfrm>
          <a:off x="349619" y="1300466"/>
          <a:ext cx="6897000" cy="5215496"/>
        </p:xfrm>
        <a:graphic>
          <a:graphicData uri="http://schemas.openxmlformats.org/drawingml/2006/table">
            <a:tbl>
              <a:tblPr firstRow="1" firstCol="1" bandRow="1">
                <a:noFill/>
                <a:tableStyleId>{3D421212-D7E5-4C7A-BCA7-9ED79D758ADF}</a:tableStyleId>
              </a:tblPr>
              <a:tblGrid>
                <a:gridCol w="1936375">
                  <a:extLst>
                    <a:ext uri="{9D8B030D-6E8A-4147-A177-3AD203B41FA5}">
                      <a16:colId xmlns:a16="http://schemas.microsoft.com/office/drawing/2014/main" val="20000"/>
                    </a:ext>
                  </a:extLst>
                </a:gridCol>
                <a:gridCol w="1897375">
                  <a:extLst>
                    <a:ext uri="{9D8B030D-6E8A-4147-A177-3AD203B41FA5}">
                      <a16:colId xmlns:a16="http://schemas.microsoft.com/office/drawing/2014/main" val="20001"/>
                    </a:ext>
                  </a:extLst>
                </a:gridCol>
                <a:gridCol w="3063250">
                  <a:extLst>
                    <a:ext uri="{9D8B030D-6E8A-4147-A177-3AD203B41FA5}">
                      <a16:colId xmlns:a16="http://schemas.microsoft.com/office/drawing/2014/main" val="20002"/>
                    </a:ext>
                  </a:extLst>
                </a:gridCol>
              </a:tblGrid>
              <a:tr h="366450">
                <a:tc rowSpan="4">
                  <a:txBody>
                    <a:bodyPr/>
                    <a:lstStyle/>
                    <a:p>
                      <a:pPr marL="0" marR="0" lvl="0" indent="0" algn="l" rtl="0">
                        <a:lnSpc>
                          <a:spcPct val="107000"/>
                        </a:lnSpc>
                        <a:spcBef>
                          <a:spcPts val="0"/>
                        </a:spcBef>
                        <a:spcAft>
                          <a:spcPts val="0"/>
                        </a:spcAft>
                        <a:buNone/>
                      </a:pPr>
                      <a:r>
                        <a:rPr lang="en-US" sz="2000" b="1" u="none" strike="noStrike" cap="none"/>
                        <a:t>Policy Statement(s)</a:t>
                      </a:r>
                      <a:endParaRPr/>
                    </a:p>
                    <a:p>
                      <a:pPr marL="0" marR="0" lvl="0" indent="0" algn="l" rtl="0">
                        <a:lnSpc>
                          <a:spcPct val="107000"/>
                        </a:lnSpc>
                        <a:spcBef>
                          <a:spcPts val="0"/>
                        </a:spcBef>
                        <a:spcAft>
                          <a:spcPts val="0"/>
                        </a:spcAft>
                        <a:buNone/>
                      </a:pPr>
                      <a:endParaRPr sz="2000" b="1" u="none" strike="noStrike" cap="none"/>
                    </a:p>
                    <a:p>
                      <a:pPr marL="0" marR="0" lvl="0" indent="0" algn="l" rtl="0">
                        <a:lnSpc>
                          <a:spcPct val="107000"/>
                        </a:lnSpc>
                        <a:spcBef>
                          <a:spcPts val="0"/>
                        </a:spcBef>
                        <a:spcAft>
                          <a:spcPts val="0"/>
                        </a:spcAft>
                        <a:buClr>
                          <a:srgbClr val="000000"/>
                        </a:buClr>
                        <a:buSzPts val="2000"/>
                        <a:buFont typeface="Arial"/>
                        <a:buNone/>
                      </a:pPr>
                      <a:r>
                        <a:rPr lang="en-US" sz="2000" b="1" u="none" strike="noStrike" cap="none"/>
                        <a:t>FSC-STD- 40-004 V3-1, Clause 1.5</a:t>
                      </a:r>
                      <a:endParaRPr sz="2000" b="1" u="none" strike="noStrike" cap="none">
                        <a:latin typeface="Avenir"/>
                        <a:ea typeface="Avenir"/>
                        <a:cs typeface="Avenir"/>
                        <a:sym typeface="Avenir"/>
                      </a:endParaRPr>
                    </a:p>
                  </a:txBody>
                  <a:tcPr marL="68575" marR="68575" marT="0" marB="0" anchor="ctr"/>
                </a:tc>
                <a:tc>
                  <a:txBody>
                    <a:bodyPr/>
                    <a:lstStyle/>
                    <a:p>
                      <a:pPr marL="0" marR="0" lvl="0" indent="0" algn="l" rtl="0">
                        <a:lnSpc>
                          <a:spcPct val="107000"/>
                        </a:lnSpc>
                        <a:spcBef>
                          <a:spcPts val="0"/>
                        </a:spcBef>
                        <a:spcAft>
                          <a:spcPts val="0"/>
                        </a:spcAft>
                        <a:buNone/>
                      </a:pPr>
                      <a:r>
                        <a:rPr lang="en-US" sz="2000" b="1" u="none" strike="noStrike" cap="none"/>
                        <a:t>Key Topics</a:t>
                      </a:r>
                      <a:endParaRPr sz="2000" b="1" u="none" strike="noStrike" cap="none">
                        <a:latin typeface="Calibri"/>
                        <a:ea typeface="Calibri"/>
                        <a:cs typeface="Calibri"/>
                        <a:sym typeface="Calibri"/>
                      </a:endParaRPr>
                    </a:p>
                  </a:txBody>
                  <a:tcPr marL="68575" marR="68575" marT="0" marB="0"/>
                </a:tc>
                <a:tc>
                  <a:txBody>
                    <a:bodyPr/>
                    <a:lstStyle/>
                    <a:p>
                      <a:pPr marL="0" marR="0" lvl="0" indent="0" algn="l" rtl="0">
                        <a:lnSpc>
                          <a:spcPct val="107000"/>
                        </a:lnSpc>
                        <a:spcBef>
                          <a:spcPts val="0"/>
                        </a:spcBef>
                        <a:spcAft>
                          <a:spcPts val="0"/>
                        </a:spcAft>
                        <a:buNone/>
                      </a:pPr>
                      <a:r>
                        <a:rPr lang="en-US" sz="2000" b="1" u="none" strike="noStrike" cap="none"/>
                        <a:t>Intent / Conformance</a:t>
                      </a:r>
                      <a:endParaRPr sz="2000" b="1" u="none" strike="noStrike" cap="none">
                        <a:latin typeface="Calibri"/>
                        <a:ea typeface="Calibri"/>
                        <a:cs typeface="Calibri"/>
                        <a:sym typeface="Calibri"/>
                      </a:endParaRPr>
                    </a:p>
                  </a:txBody>
                  <a:tcPr marL="68575" marR="68575" marT="0" marB="0"/>
                </a:tc>
                <a:extLst>
                  <a:ext uri="{0D108BD9-81ED-4DB2-BD59-A6C34878D82A}">
                    <a16:rowId xmlns:a16="http://schemas.microsoft.com/office/drawing/2014/main" val="10000"/>
                  </a:ext>
                </a:extLst>
              </a:tr>
              <a:tr h="1086325">
                <a:tc vMerge="1">
                  <a:txBody>
                    <a:bodyPr/>
                    <a:lstStyle/>
                    <a:p>
                      <a:endParaRPr lang="en-DE"/>
                    </a:p>
                  </a:txBody>
                  <a:tcPr/>
                </a:tc>
                <a:tc>
                  <a:txBody>
                    <a:bodyPr/>
                    <a:lstStyle/>
                    <a:p>
                      <a:pPr marL="0" marR="0" lvl="0" indent="0" algn="l" rtl="0">
                        <a:lnSpc>
                          <a:spcPct val="107000"/>
                        </a:lnSpc>
                        <a:spcBef>
                          <a:spcPts val="0"/>
                        </a:spcBef>
                        <a:spcAft>
                          <a:spcPts val="0"/>
                        </a:spcAft>
                        <a:buNone/>
                      </a:pPr>
                      <a:r>
                        <a:rPr lang="en-US" sz="2000" u="none" strike="noStrike" cap="none"/>
                        <a:t>Policy Statement</a:t>
                      </a:r>
                      <a:endParaRPr sz="2000" u="none" strike="noStrike" cap="none">
                        <a:latin typeface="Avenir"/>
                        <a:ea typeface="Avenir"/>
                        <a:cs typeface="Avenir"/>
                        <a:sym typeface="Avenir"/>
                      </a:endParaRPr>
                    </a:p>
                  </a:txBody>
                  <a:tcPr marL="68575" marR="68575" marT="0" marB="0" anchor="ctr"/>
                </a:tc>
                <a:tc>
                  <a:txBody>
                    <a:bodyPr/>
                    <a:lstStyle/>
                    <a:p>
                      <a:pPr marL="0" marR="0" lvl="0" indent="0" algn="l" rtl="0">
                        <a:lnSpc>
                          <a:spcPct val="107000"/>
                        </a:lnSpc>
                        <a:spcBef>
                          <a:spcPts val="0"/>
                        </a:spcBef>
                        <a:spcAft>
                          <a:spcPts val="0"/>
                        </a:spcAft>
                        <a:buNone/>
                      </a:pPr>
                      <a:r>
                        <a:rPr lang="en-US" sz="2000" u="none" strike="noStrike" cap="none"/>
                        <a:t>Must be </a:t>
                      </a:r>
                      <a:r>
                        <a:rPr lang="en-US" sz="2000" u="sng" strike="noStrike" cap="none"/>
                        <a:t>Written</a:t>
                      </a:r>
                      <a:r>
                        <a:rPr lang="en-US" sz="2000" u="none" strike="noStrike" cap="none"/>
                        <a:t> and must refer to or contain ALL 4 FSC CLR topics. Could be several documents also</a:t>
                      </a:r>
                      <a:endParaRPr sz="2000" u="none" strike="noStrike" cap="none">
                        <a:latin typeface="Avenir"/>
                        <a:ea typeface="Avenir"/>
                        <a:cs typeface="Avenir"/>
                        <a:sym typeface="Avenir"/>
                      </a:endParaRPr>
                    </a:p>
                  </a:txBody>
                  <a:tcPr marL="68575" marR="68575" marT="0" marB="0" anchor="ctr"/>
                </a:tc>
                <a:extLst>
                  <a:ext uri="{0D108BD9-81ED-4DB2-BD59-A6C34878D82A}">
                    <a16:rowId xmlns:a16="http://schemas.microsoft.com/office/drawing/2014/main" val="10001"/>
                  </a:ext>
                </a:extLst>
              </a:tr>
              <a:tr h="537075">
                <a:tc vMerge="1">
                  <a:txBody>
                    <a:bodyPr/>
                    <a:lstStyle/>
                    <a:p>
                      <a:endParaRPr lang="en-DE"/>
                    </a:p>
                  </a:txBody>
                  <a:tcPr/>
                </a:tc>
                <a:tc>
                  <a:txBody>
                    <a:bodyPr/>
                    <a:lstStyle/>
                    <a:p>
                      <a:pPr marL="0" marR="0" lvl="0" indent="0" algn="l" rtl="0">
                        <a:lnSpc>
                          <a:spcPct val="107000"/>
                        </a:lnSpc>
                        <a:spcBef>
                          <a:spcPts val="0"/>
                        </a:spcBef>
                        <a:spcAft>
                          <a:spcPts val="0"/>
                        </a:spcAft>
                        <a:buNone/>
                      </a:pPr>
                      <a:r>
                        <a:rPr lang="en-US" sz="2000" u="none" strike="noStrike" cap="none"/>
                        <a:t>Implementation</a:t>
                      </a:r>
                      <a:endParaRPr sz="2000" u="none" strike="noStrike" cap="none">
                        <a:latin typeface="Avenir"/>
                        <a:ea typeface="Avenir"/>
                        <a:cs typeface="Avenir"/>
                        <a:sym typeface="Avenir"/>
                      </a:endParaRPr>
                    </a:p>
                  </a:txBody>
                  <a:tcPr marL="68575" marR="68575" marT="0" marB="0" anchor="ctr"/>
                </a:tc>
                <a:tc>
                  <a:txBody>
                    <a:bodyPr/>
                    <a:lstStyle/>
                    <a:p>
                      <a:pPr marL="0" marR="0" lvl="0" indent="0" algn="l" rtl="0">
                        <a:lnSpc>
                          <a:spcPct val="107000"/>
                        </a:lnSpc>
                        <a:spcBef>
                          <a:spcPts val="0"/>
                        </a:spcBef>
                        <a:spcAft>
                          <a:spcPts val="0"/>
                        </a:spcAft>
                        <a:buNone/>
                      </a:pPr>
                      <a:r>
                        <a:rPr lang="en-US" sz="2000" u="none" strike="noStrike" cap="none"/>
                        <a:t>The statements are binding and must be implemented. </a:t>
                      </a:r>
                      <a:endParaRPr sz="2000" u="none" strike="noStrike" cap="none">
                        <a:latin typeface="Avenir"/>
                        <a:ea typeface="Avenir"/>
                        <a:cs typeface="Avenir"/>
                        <a:sym typeface="Avenir"/>
                      </a:endParaRPr>
                    </a:p>
                  </a:txBody>
                  <a:tcPr marL="68575" marR="68575" marT="0" marB="0" anchor="ctr"/>
                </a:tc>
                <a:extLst>
                  <a:ext uri="{0D108BD9-81ED-4DB2-BD59-A6C34878D82A}">
                    <a16:rowId xmlns:a16="http://schemas.microsoft.com/office/drawing/2014/main" val="10002"/>
                  </a:ext>
                </a:extLst>
              </a:tr>
              <a:tr h="2272850">
                <a:tc vMerge="1">
                  <a:txBody>
                    <a:bodyPr/>
                    <a:lstStyle/>
                    <a:p>
                      <a:endParaRPr lang="en-DE"/>
                    </a:p>
                  </a:txBody>
                  <a:tcPr/>
                </a:tc>
                <a:tc>
                  <a:txBody>
                    <a:bodyPr/>
                    <a:lstStyle/>
                    <a:p>
                      <a:pPr marL="0" marR="0" lvl="0" indent="0" algn="l" rtl="0">
                        <a:lnSpc>
                          <a:spcPct val="107000"/>
                        </a:lnSpc>
                        <a:spcBef>
                          <a:spcPts val="0"/>
                        </a:spcBef>
                        <a:spcAft>
                          <a:spcPts val="0"/>
                        </a:spcAft>
                        <a:buNone/>
                      </a:pPr>
                      <a:r>
                        <a:rPr lang="en-US" sz="2000" u="none" strike="noStrike" cap="none"/>
                        <a:t>Availability to stakeholders</a:t>
                      </a:r>
                      <a:endParaRPr sz="2000" u="none" strike="noStrike" cap="none">
                        <a:latin typeface="Avenir"/>
                        <a:ea typeface="Avenir"/>
                        <a:cs typeface="Avenir"/>
                        <a:sym typeface="Avenir"/>
                      </a:endParaRPr>
                    </a:p>
                  </a:txBody>
                  <a:tcPr marL="68575" marR="68575" marT="0" marB="0" anchor="ctr"/>
                </a:tc>
                <a:tc>
                  <a:txBody>
                    <a:bodyPr/>
                    <a:lstStyle/>
                    <a:p>
                      <a:pPr marL="0" marR="0" lvl="0" indent="0" algn="l" rtl="0">
                        <a:lnSpc>
                          <a:spcPct val="107000"/>
                        </a:lnSpc>
                        <a:spcBef>
                          <a:spcPts val="0"/>
                        </a:spcBef>
                        <a:spcAft>
                          <a:spcPts val="0"/>
                        </a:spcAft>
                        <a:buNone/>
                      </a:pPr>
                      <a:r>
                        <a:rPr lang="en-US" sz="2000" u="none" strike="noStrike" cap="none"/>
                        <a:t>Those affected (e.g. workers) must be aware of the policies </a:t>
                      </a:r>
                      <a:endParaRPr/>
                    </a:p>
                    <a:p>
                      <a:pPr marL="0" marR="0" lvl="0" indent="0" algn="l" rtl="0">
                        <a:lnSpc>
                          <a:spcPct val="107000"/>
                        </a:lnSpc>
                        <a:spcBef>
                          <a:spcPts val="0"/>
                        </a:spcBef>
                        <a:spcAft>
                          <a:spcPts val="0"/>
                        </a:spcAft>
                        <a:buNone/>
                      </a:pPr>
                      <a:endParaRPr sz="2000" b="1" u="sng" strike="noStrike" cap="none"/>
                    </a:p>
                    <a:p>
                      <a:pPr marL="0" marR="0" lvl="0" indent="0" algn="l" rtl="0">
                        <a:lnSpc>
                          <a:spcPct val="107000"/>
                        </a:lnSpc>
                        <a:spcBef>
                          <a:spcPts val="0"/>
                        </a:spcBef>
                        <a:spcAft>
                          <a:spcPts val="0"/>
                        </a:spcAft>
                        <a:buNone/>
                      </a:pPr>
                      <a:r>
                        <a:rPr lang="en-US" sz="2000" b="1" u="sng" strike="noStrike" cap="none"/>
                        <a:t>Language</a:t>
                      </a:r>
                      <a:r>
                        <a:rPr lang="en-US" sz="2000" u="none" strike="noStrike" cap="none"/>
                        <a:t> – must be available in language understood by them</a:t>
                      </a:r>
                      <a:endParaRPr sz="2000" u="none" strike="noStrike" cap="none">
                        <a:latin typeface="Avenir"/>
                        <a:ea typeface="Avenir"/>
                        <a:cs typeface="Avenir"/>
                        <a:sym typeface="Avenir"/>
                      </a:endParaRPr>
                    </a:p>
                  </a:txBody>
                  <a:tcPr marL="68575" marR="68575" marT="0" marB="0" anchor="ctr"/>
                </a:tc>
                <a:extLst>
                  <a:ext uri="{0D108BD9-81ED-4DB2-BD59-A6C34878D82A}">
                    <a16:rowId xmlns:a16="http://schemas.microsoft.com/office/drawing/2014/main" val="10003"/>
                  </a:ext>
                </a:extLst>
              </a:tr>
            </a:tbl>
          </a:graphicData>
        </a:graphic>
      </p:graphicFrame>
      <p:graphicFrame>
        <p:nvGraphicFramePr>
          <p:cNvPr id="266" name="Google Shape;266;p5"/>
          <p:cNvGraphicFramePr/>
          <p:nvPr/>
        </p:nvGraphicFramePr>
        <p:xfrm>
          <a:off x="7438115" y="1304567"/>
          <a:ext cx="4404275" cy="2764650"/>
        </p:xfrm>
        <a:graphic>
          <a:graphicData uri="http://schemas.openxmlformats.org/drawingml/2006/table">
            <a:tbl>
              <a:tblPr firstRow="1" bandRow="1">
                <a:noFill/>
                <a:tableStyleId>{3D421212-D7E5-4C7A-BCA7-9ED79D758ADF}</a:tableStyleId>
              </a:tblPr>
              <a:tblGrid>
                <a:gridCol w="4404275">
                  <a:extLst>
                    <a:ext uri="{9D8B030D-6E8A-4147-A177-3AD203B41FA5}">
                      <a16:colId xmlns:a16="http://schemas.microsoft.com/office/drawing/2014/main" val="20000"/>
                    </a:ext>
                  </a:extLst>
                </a:gridCol>
              </a:tblGrid>
              <a:tr h="387900">
                <a:tc>
                  <a:txBody>
                    <a:bodyPr/>
                    <a:lstStyle/>
                    <a:p>
                      <a:pPr marL="0" marR="0" lvl="0" indent="0" algn="l" rtl="0">
                        <a:lnSpc>
                          <a:spcPct val="100000"/>
                        </a:lnSpc>
                        <a:spcBef>
                          <a:spcPts val="0"/>
                        </a:spcBef>
                        <a:spcAft>
                          <a:spcPts val="0"/>
                        </a:spcAft>
                        <a:buNone/>
                      </a:pPr>
                      <a:r>
                        <a:rPr lang="en-US" sz="2000" u="none" strike="noStrike" cap="none">
                          <a:latin typeface="Arial"/>
                          <a:ea typeface="Arial"/>
                          <a:cs typeface="Arial"/>
                          <a:sym typeface="Arial"/>
                        </a:rPr>
                        <a:t>Discussion</a:t>
                      </a:r>
                      <a:endParaRPr sz="2000" u="none" strike="noStrike" cap="none">
                        <a:latin typeface="Arial"/>
                        <a:ea typeface="Arial"/>
                        <a:cs typeface="Arial"/>
                        <a:sym typeface="Arial"/>
                      </a:endParaRPr>
                    </a:p>
                  </a:txBody>
                  <a:tcPr marL="91450" marR="91450" marT="45725" marB="45725"/>
                </a:tc>
                <a:extLst>
                  <a:ext uri="{0D108BD9-81ED-4DB2-BD59-A6C34878D82A}">
                    <a16:rowId xmlns:a16="http://schemas.microsoft.com/office/drawing/2014/main" val="10000"/>
                  </a:ext>
                </a:extLst>
              </a:tr>
              <a:tr h="971825">
                <a:tc>
                  <a:txBody>
                    <a:bodyPr/>
                    <a:lstStyle/>
                    <a:p>
                      <a:pPr marL="0" marR="0" lvl="0" indent="0" algn="l" rtl="0">
                        <a:lnSpc>
                          <a:spcPct val="100000"/>
                        </a:lnSpc>
                        <a:spcBef>
                          <a:spcPts val="0"/>
                        </a:spcBef>
                        <a:spcAft>
                          <a:spcPts val="0"/>
                        </a:spcAft>
                        <a:buClr>
                          <a:srgbClr val="000000"/>
                        </a:buClr>
                        <a:buSzPts val="2000"/>
                        <a:buFont typeface="Arial"/>
                        <a:buNone/>
                      </a:pPr>
                      <a:r>
                        <a:rPr lang="en-US" sz="2000" b="1" u="none" strike="noStrike" cap="none">
                          <a:latin typeface="Arial"/>
                          <a:ea typeface="Arial"/>
                          <a:cs typeface="Arial"/>
                          <a:sym typeface="Arial"/>
                        </a:rPr>
                        <a:t>Q1. </a:t>
                      </a:r>
                      <a:r>
                        <a:rPr lang="en-US" sz="2000" u="none" strike="noStrike" cap="none">
                          <a:latin typeface="Arial"/>
                          <a:ea typeface="Arial"/>
                          <a:cs typeface="Arial"/>
                          <a:sym typeface="Arial"/>
                        </a:rPr>
                        <a:t>What type of documents/records would you need to look for? </a:t>
                      </a:r>
                      <a:endParaRPr/>
                    </a:p>
                  </a:txBody>
                  <a:tcPr marL="91450" marR="91450" marT="45725" marB="45725" anchor="ctr"/>
                </a:tc>
                <a:extLst>
                  <a:ext uri="{0D108BD9-81ED-4DB2-BD59-A6C34878D82A}">
                    <a16:rowId xmlns:a16="http://schemas.microsoft.com/office/drawing/2014/main" val="10001"/>
                  </a:ext>
                </a:extLst>
              </a:tr>
              <a:tr h="695525">
                <a:tc>
                  <a:txBody>
                    <a:bodyPr/>
                    <a:lstStyle/>
                    <a:p>
                      <a:pPr marL="0" marR="0" lvl="0" indent="0" algn="l" rtl="0">
                        <a:lnSpc>
                          <a:spcPct val="100000"/>
                        </a:lnSpc>
                        <a:spcBef>
                          <a:spcPts val="0"/>
                        </a:spcBef>
                        <a:spcAft>
                          <a:spcPts val="0"/>
                        </a:spcAft>
                        <a:buClr>
                          <a:srgbClr val="000000"/>
                        </a:buClr>
                        <a:buSzPts val="2000"/>
                        <a:buFont typeface="Arial"/>
                        <a:buNone/>
                      </a:pPr>
                      <a:r>
                        <a:rPr lang="en-US" sz="2000" b="1" u="none" strike="noStrike" cap="none">
                          <a:latin typeface="Arial"/>
                          <a:ea typeface="Arial"/>
                          <a:cs typeface="Arial"/>
                          <a:sym typeface="Arial"/>
                        </a:rPr>
                        <a:t>Q2. </a:t>
                      </a:r>
                      <a:r>
                        <a:rPr lang="en-US" sz="2000" u="none" strike="noStrike" cap="none">
                          <a:latin typeface="Arial"/>
                          <a:ea typeface="Arial"/>
                          <a:cs typeface="Arial"/>
                          <a:sym typeface="Arial"/>
                        </a:rPr>
                        <a:t>Who would you need to talk to?</a:t>
                      </a:r>
                      <a:endParaRPr/>
                    </a:p>
                  </a:txBody>
                  <a:tcPr marL="91450" marR="91450" marT="45725" marB="45725" anchor="ctr"/>
                </a:tc>
                <a:extLst>
                  <a:ext uri="{0D108BD9-81ED-4DB2-BD59-A6C34878D82A}">
                    <a16:rowId xmlns:a16="http://schemas.microsoft.com/office/drawing/2014/main" val="10002"/>
                  </a:ext>
                </a:extLst>
              </a:tr>
              <a:tr h="695525">
                <a:tc>
                  <a:txBody>
                    <a:bodyPr/>
                    <a:lstStyle/>
                    <a:p>
                      <a:pPr marL="0" marR="0" lvl="0" indent="0" algn="l" rtl="0">
                        <a:lnSpc>
                          <a:spcPct val="100000"/>
                        </a:lnSpc>
                        <a:spcBef>
                          <a:spcPts val="0"/>
                        </a:spcBef>
                        <a:spcAft>
                          <a:spcPts val="0"/>
                        </a:spcAft>
                        <a:buClr>
                          <a:srgbClr val="000000"/>
                        </a:buClr>
                        <a:buSzPts val="2000"/>
                        <a:buFont typeface="Arial"/>
                        <a:buNone/>
                      </a:pPr>
                      <a:r>
                        <a:rPr lang="en-US" sz="2000" b="1" u="none" strike="noStrike" cap="none">
                          <a:latin typeface="Arial"/>
                          <a:ea typeface="Arial"/>
                          <a:cs typeface="Arial"/>
                          <a:sym typeface="Arial"/>
                        </a:rPr>
                        <a:t>Q3. </a:t>
                      </a:r>
                      <a:r>
                        <a:rPr lang="en-US" sz="2000" u="none" strike="noStrike" cap="none">
                          <a:latin typeface="Arial"/>
                          <a:ea typeface="Arial"/>
                          <a:cs typeface="Arial"/>
                          <a:sym typeface="Arial"/>
                        </a:rPr>
                        <a:t>Can the policy statement be in many different places /documents? </a:t>
                      </a:r>
                      <a:endParaRPr/>
                    </a:p>
                  </a:txBody>
                  <a:tcPr marL="91450" marR="91450" marT="45725" marB="45725" anchor="ctr"/>
                </a:tc>
                <a:extLst>
                  <a:ext uri="{0D108BD9-81ED-4DB2-BD59-A6C34878D82A}">
                    <a16:rowId xmlns:a16="http://schemas.microsoft.com/office/drawing/2014/main" val="10003"/>
                  </a:ext>
                </a:extLst>
              </a:tr>
            </a:tbl>
          </a:graphicData>
        </a:graphic>
      </p:graphicFrame>
      <p:sp>
        <p:nvSpPr>
          <p:cNvPr id="2" name="Footer Placeholder 1">
            <a:extLst>
              <a:ext uri="{FF2B5EF4-FFF2-40B4-BE49-F238E27FC236}">
                <a16:creationId xmlns:a16="http://schemas.microsoft.com/office/drawing/2014/main" id="{D4CFF37C-83B7-3365-753D-7B89121B9734}"/>
              </a:ext>
            </a:extLst>
          </p:cNvPr>
          <p:cNvSpPr>
            <a:spLocks noGrp="1"/>
          </p:cNvSpPr>
          <p:nvPr>
            <p:ph type="ftr" idx="11"/>
          </p:nvPr>
        </p:nvSpPr>
        <p:spPr/>
        <p:txBody>
          <a:bodyPr/>
          <a:lstStyle/>
          <a:p>
            <a:r>
              <a:rPr lang="en-US"/>
              <a:t>8.5.FSC-CLR-Training_Main-Course_Module-4.2_V1-0_EN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271"/>
        <p:cNvGrpSpPr/>
        <p:nvPr/>
      </p:nvGrpSpPr>
      <p:grpSpPr>
        <a:xfrm>
          <a:off x="0" y="0"/>
          <a:ext cx="0" cy="0"/>
          <a:chOff x="0" y="0"/>
          <a:chExt cx="0" cy="0"/>
        </a:xfrm>
      </p:grpSpPr>
      <p:graphicFrame>
        <p:nvGraphicFramePr>
          <p:cNvPr id="272" name="Google Shape;272;p6"/>
          <p:cNvGraphicFramePr/>
          <p:nvPr/>
        </p:nvGraphicFramePr>
        <p:xfrm>
          <a:off x="576017" y="1387175"/>
          <a:ext cx="7221400" cy="5220073"/>
        </p:xfrm>
        <a:graphic>
          <a:graphicData uri="http://schemas.openxmlformats.org/drawingml/2006/table">
            <a:tbl>
              <a:tblPr firstRow="1" firstCol="1" bandRow="1">
                <a:noFill/>
                <a:tableStyleId>{3D421212-D7E5-4C7A-BCA7-9ED79D758ADF}</a:tableStyleId>
              </a:tblPr>
              <a:tblGrid>
                <a:gridCol w="2350700">
                  <a:extLst>
                    <a:ext uri="{9D8B030D-6E8A-4147-A177-3AD203B41FA5}">
                      <a16:colId xmlns:a16="http://schemas.microsoft.com/office/drawing/2014/main" val="20000"/>
                    </a:ext>
                  </a:extLst>
                </a:gridCol>
                <a:gridCol w="4870700">
                  <a:extLst>
                    <a:ext uri="{9D8B030D-6E8A-4147-A177-3AD203B41FA5}">
                      <a16:colId xmlns:a16="http://schemas.microsoft.com/office/drawing/2014/main" val="20001"/>
                    </a:ext>
                  </a:extLst>
                </a:gridCol>
              </a:tblGrid>
              <a:tr h="564950">
                <a:tc rowSpan="4">
                  <a:txBody>
                    <a:bodyPr/>
                    <a:lstStyle/>
                    <a:p>
                      <a:pPr marL="0" marR="0" lvl="0" indent="0" algn="l" rtl="0">
                        <a:lnSpc>
                          <a:spcPct val="107000"/>
                        </a:lnSpc>
                        <a:spcBef>
                          <a:spcPts val="0"/>
                        </a:spcBef>
                        <a:spcAft>
                          <a:spcPts val="0"/>
                        </a:spcAft>
                        <a:buNone/>
                      </a:pPr>
                      <a:r>
                        <a:rPr lang="en-US" sz="1800" b="1" u="none" strike="noStrike" cap="none"/>
                        <a:t>FSC CLR Self-Assessment</a:t>
                      </a:r>
                      <a:endParaRPr/>
                    </a:p>
                    <a:p>
                      <a:pPr marL="0" marR="0" lvl="0" indent="0" algn="l" rtl="0">
                        <a:lnSpc>
                          <a:spcPct val="107000"/>
                        </a:lnSpc>
                        <a:spcBef>
                          <a:spcPts val="0"/>
                        </a:spcBef>
                        <a:spcAft>
                          <a:spcPts val="0"/>
                        </a:spcAft>
                        <a:buNone/>
                      </a:pPr>
                      <a:endParaRPr sz="1800" b="1" u="none" strike="noStrike" cap="none"/>
                    </a:p>
                    <a:p>
                      <a:pPr marL="0" marR="0" lvl="0" indent="0" algn="l" rtl="0">
                        <a:lnSpc>
                          <a:spcPct val="107000"/>
                        </a:lnSpc>
                        <a:spcBef>
                          <a:spcPts val="0"/>
                        </a:spcBef>
                        <a:spcAft>
                          <a:spcPts val="0"/>
                        </a:spcAft>
                        <a:buClr>
                          <a:srgbClr val="000000"/>
                        </a:buClr>
                        <a:buSzPts val="1800"/>
                        <a:buFont typeface="Arial"/>
                        <a:buNone/>
                      </a:pPr>
                      <a:r>
                        <a:rPr lang="en-US" sz="1800" b="1" u="none" strike="noStrike" cap="none"/>
                        <a:t>FSC-STD- 40-004 V3-1, Clause 1.6 and Annex D</a:t>
                      </a:r>
                      <a:endParaRPr/>
                    </a:p>
                    <a:p>
                      <a:pPr marL="0" marR="0" lvl="0" indent="0" algn="l" rtl="0">
                        <a:lnSpc>
                          <a:spcPct val="107000"/>
                        </a:lnSpc>
                        <a:spcBef>
                          <a:spcPts val="0"/>
                        </a:spcBef>
                        <a:spcAft>
                          <a:spcPts val="0"/>
                        </a:spcAft>
                        <a:buNone/>
                      </a:pPr>
                      <a:endParaRPr sz="1800" b="1" u="none" strike="noStrike" cap="none">
                        <a:latin typeface="Avenir"/>
                        <a:ea typeface="Avenir"/>
                        <a:cs typeface="Avenir"/>
                        <a:sym typeface="Avenir"/>
                      </a:endParaRPr>
                    </a:p>
                  </a:txBody>
                  <a:tcPr marL="68575" marR="68575" marT="0" marB="0" anchor="ctr"/>
                </a:tc>
                <a:tc>
                  <a:txBody>
                    <a:bodyPr/>
                    <a:lstStyle/>
                    <a:p>
                      <a:pPr marL="0" marR="0" lvl="0" indent="0" algn="l" rtl="0">
                        <a:lnSpc>
                          <a:spcPct val="107000"/>
                        </a:lnSpc>
                        <a:spcBef>
                          <a:spcPts val="0"/>
                        </a:spcBef>
                        <a:spcAft>
                          <a:spcPts val="0"/>
                        </a:spcAft>
                        <a:buNone/>
                      </a:pPr>
                      <a:r>
                        <a:rPr lang="en-US" sz="1800" b="1" u="none" strike="noStrike" cap="none"/>
                        <a:t>Intent / Conformance</a:t>
                      </a:r>
                      <a:endParaRPr sz="1800" b="1" u="none" strike="noStrike" cap="none">
                        <a:latin typeface="Avenir"/>
                        <a:ea typeface="Avenir"/>
                        <a:cs typeface="Avenir"/>
                        <a:sym typeface="Avenir"/>
                      </a:endParaRPr>
                    </a:p>
                  </a:txBody>
                  <a:tcPr marL="68575" marR="68575" marT="0" marB="0"/>
                </a:tc>
                <a:extLst>
                  <a:ext uri="{0D108BD9-81ED-4DB2-BD59-A6C34878D82A}">
                    <a16:rowId xmlns:a16="http://schemas.microsoft.com/office/drawing/2014/main" val="10000"/>
                  </a:ext>
                </a:extLst>
              </a:tr>
              <a:tr h="564950">
                <a:tc vMerge="1">
                  <a:txBody>
                    <a:bodyPr/>
                    <a:lstStyle/>
                    <a:p>
                      <a:endParaRPr lang="en-DE"/>
                    </a:p>
                  </a:txBody>
                  <a:tcPr/>
                </a:tc>
                <a:tc>
                  <a:txBody>
                    <a:bodyPr/>
                    <a:lstStyle/>
                    <a:p>
                      <a:pPr marL="0" marR="0" lvl="0" indent="0" algn="l" rtl="0">
                        <a:lnSpc>
                          <a:spcPct val="107000"/>
                        </a:lnSpc>
                        <a:spcBef>
                          <a:spcPts val="0"/>
                        </a:spcBef>
                        <a:spcAft>
                          <a:spcPts val="0"/>
                        </a:spcAft>
                        <a:buNone/>
                      </a:pPr>
                      <a:r>
                        <a:rPr lang="en-US" sz="1800" u="none" strike="noStrike" cap="none"/>
                        <a:t>For Multi-sites or Groups, Self assessment can be centralized. </a:t>
                      </a:r>
                      <a:endParaRPr/>
                    </a:p>
                    <a:p>
                      <a:pPr marL="0" marR="0" lvl="0" indent="0" algn="l" rtl="0">
                        <a:lnSpc>
                          <a:spcPct val="107000"/>
                        </a:lnSpc>
                        <a:spcBef>
                          <a:spcPts val="0"/>
                        </a:spcBef>
                        <a:spcAft>
                          <a:spcPts val="0"/>
                        </a:spcAft>
                        <a:buNone/>
                      </a:pPr>
                      <a:endParaRPr sz="1800" u="none" strike="noStrike" cap="none">
                        <a:latin typeface="Avenir"/>
                        <a:ea typeface="Avenir"/>
                        <a:cs typeface="Avenir"/>
                        <a:sym typeface="Avenir"/>
                      </a:endParaRPr>
                    </a:p>
                  </a:txBody>
                  <a:tcPr marL="68575" marR="68575" marT="0" marB="0"/>
                </a:tc>
                <a:extLst>
                  <a:ext uri="{0D108BD9-81ED-4DB2-BD59-A6C34878D82A}">
                    <a16:rowId xmlns:a16="http://schemas.microsoft.com/office/drawing/2014/main" val="10001"/>
                  </a:ext>
                </a:extLst>
              </a:tr>
              <a:tr h="853850">
                <a:tc vMerge="1">
                  <a:txBody>
                    <a:bodyPr/>
                    <a:lstStyle/>
                    <a:p>
                      <a:endParaRPr lang="en-DE"/>
                    </a:p>
                  </a:txBody>
                  <a:tcPr/>
                </a:tc>
                <a:tc>
                  <a:txBody>
                    <a:bodyPr/>
                    <a:lstStyle/>
                    <a:p>
                      <a:pPr marL="0" marR="0" lvl="0" indent="0" algn="l" rtl="0">
                        <a:lnSpc>
                          <a:spcPct val="107000"/>
                        </a:lnSpc>
                        <a:spcBef>
                          <a:spcPts val="0"/>
                        </a:spcBef>
                        <a:spcAft>
                          <a:spcPts val="0"/>
                        </a:spcAft>
                        <a:buNone/>
                      </a:pPr>
                      <a:r>
                        <a:rPr lang="en-US" sz="1800" u="none" strike="noStrike" cap="none"/>
                        <a:t>Annex D is normative and therefore you can raise an NC against its contents. </a:t>
                      </a:r>
                      <a:endParaRPr/>
                    </a:p>
                    <a:p>
                      <a:pPr marL="0" marR="0" lvl="0" indent="0" algn="l" rtl="0">
                        <a:lnSpc>
                          <a:spcPct val="107000"/>
                        </a:lnSpc>
                        <a:spcBef>
                          <a:spcPts val="0"/>
                        </a:spcBef>
                        <a:spcAft>
                          <a:spcPts val="0"/>
                        </a:spcAft>
                        <a:buNone/>
                      </a:pPr>
                      <a:endParaRPr sz="1800" u="none" strike="noStrike" cap="none">
                        <a:latin typeface="Avenir"/>
                        <a:ea typeface="Avenir"/>
                        <a:cs typeface="Avenir"/>
                        <a:sym typeface="Avenir"/>
                      </a:endParaRPr>
                    </a:p>
                  </a:txBody>
                  <a:tcPr marL="68575" marR="68575" marT="0" marB="0"/>
                </a:tc>
                <a:extLst>
                  <a:ext uri="{0D108BD9-81ED-4DB2-BD59-A6C34878D82A}">
                    <a16:rowId xmlns:a16="http://schemas.microsoft.com/office/drawing/2014/main" val="10002"/>
                  </a:ext>
                </a:extLst>
              </a:tr>
              <a:tr h="1958325">
                <a:tc vMerge="1">
                  <a:txBody>
                    <a:bodyPr/>
                    <a:lstStyle/>
                    <a:p>
                      <a:endParaRPr lang="en-DE"/>
                    </a:p>
                  </a:txBody>
                  <a:tcPr/>
                </a:tc>
                <a:tc>
                  <a:txBody>
                    <a:bodyPr/>
                    <a:lstStyle/>
                    <a:p>
                      <a:pPr marL="0" marR="0" lvl="0" indent="0" algn="l" rtl="0">
                        <a:lnSpc>
                          <a:spcPct val="107000"/>
                        </a:lnSpc>
                        <a:spcBef>
                          <a:spcPts val="0"/>
                        </a:spcBef>
                        <a:spcAft>
                          <a:spcPts val="0"/>
                        </a:spcAft>
                        <a:buClr>
                          <a:srgbClr val="000000"/>
                        </a:buClr>
                        <a:buSzPts val="1800"/>
                        <a:buFont typeface="Arial"/>
                        <a:buNone/>
                      </a:pPr>
                      <a:r>
                        <a:rPr lang="en-US" sz="1800" u="none" strike="noStrike" cap="none"/>
                        <a:t>Self Assessment </a:t>
                      </a:r>
                      <a:endParaRPr/>
                    </a:p>
                    <a:p>
                      <a:pPr marL="285750" marR="0" lvl="0" indent="-285750" algn="l" rtl="0">
                        <a:lnSpc>
                          <a:spcPct val="107000"/>
                        </a:lnSpc>
                        <a:spcBef>
                          <a:spcPts val="0"/>
                        </a:spcBef>
                        <a:spcAft>
                          <a:spcPts val="0"/>
                        </a:spcAft>
                        <a:buClr>
                          <a:srgbClr val="000000"/>
                        </a:buClr>
                        <a:buSzPts val="1800"/>
                        <a:buFont typeface="Arial"/>
                        <a:buChar char="•"/>
                      </a:pPr>
                      <a:r>
                        <a:rPr lang="en-US" sz="1800" u="none" strike="noStrike" cap="none"/>
                        <a:t>CH evaluates themselves on how they meet the FSC CLRs</a:t>
                      </a:r>
                      <a:endParaRPr sz="1800" b="1" u="none" strike="noStrike" cap="none"/>
                    </a:p>
                    <a:p>
                      <a:pPr marL="285750" marR="0" lvl="0" indent="-285750" algn="l" rtl="0">
                        <a:lnSpc>
                          <a:spcPct val="107000"/>
                        </a:lnSpc>
                        <a:spcBef>
                          <a:spcPts val="0"/>
                        </a:spcBef>
                        <a:spcAft>
                          <a:spcPts val="0"/>
                        </a:spcAft>
                        <a:buClr>
                          <a:srgbClr val="000000"/>
                        </a:buClr>
                        <a:buSzPts val="1800"/>
                        <a:buFont typeface="Arial"/>
                        <a:buChar char="•"/>
                      </a:pPr>
                      <a:r>
                        <a:rPr lang="en-US" sz="1800" b="1" u="none" strike="noStrike" cap="none"/>
                        <a:t>has to always be up to date</a:t>
                      </a:r>
                      <a:r>
                        <a:rPr lang="en-US" sz="1800" u="none" strike="noStrike" cap="none"/>
                        <a:t> and MUST be filled and signed by CH .</a:t>
                      </a:r>
                      <a:endParaRPr/>
                    </a:p>
                    <a:p>
                      <a:pPr marL="285750" marR="0" lvl="0" indent="-285750" algn="l" rtl="0">
                        <a:lnSpc>
                          <a:spcPct val="107000"/>
                        </a:lnSpc>
                        <a:spcBef>
                          <a:spcPts val="0"/>
                        </a:spcBef>
                        <a:spcAft>
                          <a:spcPts val="0"/>
                        </a:spcAft>
                        <a:buClr>
                          <a:srgbClr val="000000"/>
                        </a:buClr>
                        <a:buSzPts val="1800"/>
                        <a:buFont typeface="Arial"/>
                        <a:buChar char="•"/>
                      </a:pPr>
                      <a:r>
                        <a:rPr lang="en-US" sz="1800" u="none" strike="noStrike" cap="none"/>
                        <a:t>Must be received and reviewed by CB </a:t>
                      </a:r>
                      <a:r>
                        <a:rPr lang="en-US" sz="1800" b="1" u="none" strike="noStrike" cap="none"/>
                        <a:t>prior to audit </a:t>
                      </a:r>
                      <a:endParaRPr/>
                    </a:p>
                    <a:p>
                      <a:pPr marL="285750" marR="0" lvl="0" indent="-285750" algn="l" rtl="0">
                        <a:lnSpc>
                          <a:spcPct val="107000"/>
                        </a:lnSpc>
                        <a:spcBef>
                          <a:spcPts val="0"/>
                        </a:spcBef>
                        <a:spcAft>
                          <a:spcPts val="0"/>
                        </a:spcAft>
                        <a:buClr>
                          <a:srgbClr val="000000"/>
                        </a:buClr>
                        <a:buSzPts val="1800"/>
                        <a:buFont typeface="Arial"/>
                        <a:buChar char="•"/>
                      </a:pPr>
                      <a:r>
                        <a:rPr lang="en-US" sz="1800" u="none" strike="noStrike" cap="none"/>
                        <a:t>Use </a:t>
                      </a:r>
                      <a:r>
                        <a:rPr lang="en-US" sz="1800" b="1" u="none" strike="noStrike" cap="none"/>
                        <a:t>template provided by FSC</a:t>
                      </a:r>
                      <a:r>
                        <a:rPr lang="en-US" sz="1800" u="none" strike="noStrike" cap="none"/>
                        <a:t>. Could also use own style but contents must be FSC’s </a:t>
                      </a:r>
                      <a:endParaRPr sz="1800" u="none" strike="noStrike" cap="none">
                        <a:latin typeface="Avenir"/>
                        <a:ea typeface="Avenir"/>
                        <a:cs typeface="Avenir"/>
                        <a:sym typeface="Avenir"/>
                      </a:endParaRPr>
                    </a:p>
                  </a:txBody>
                  <a:tcPr marL="68575" marR="68575" marT="0" marB="0"/>
                </a:tc>
                <a:extLst>
                  <a:ext uri="{0D108BD9-81ED-4DB2-BD59-A6C34878D82A}">
                    <a16:rowId xmlns:a16="http://schemas.microsoft.com/office/drawing/2014/main" val="10003"/>
                  </a:ext>
                </a:extLst>
              </a:tr>
            </a:tbl>
          </a:graphicData>
        </a:graphic>
      </p:graphicFrame>
      <p:sp>
        <p:nvSpPr>
          <p:cNvPr id="273" name="Google Shape;273;p6"/>
          <p:cNvSpPr txBox="1"/>
          <p:nvPr/>
        </p:nvSpPr>
        <p:spPr>
          <a:xfrm>
            <a:off x="576017" y="474792"/>
            <a:ext cx="9865464" cy="839034"/>
          </a:xfrm>
          <a:prstGeom prst="rect">
            <a:avLst/>
          </a:prstGeom>
          <a:noFill/>
          <a:ln>
            <a:noFill/>
          </a:ln>
        </p:spPr>
        <p:txBody>
          <a:bodyPr spcFirstLastPara="1" wrap="square" lIns="91425" tIns="45700" rIns="91425" bIns="45700" anchor="ctr" anchorCtr="0">
            <a:normAutofit/>
          </a:bodyPr>
          <a:lstStyle/>
          <a:p>
            <a:pPr marL="0" marR="0" lvl="0" indent="0" algn="l" rtl="0">
              <a:lnSpc>
                <a:spcPct val="90000"/>
              </a:lnSpc>
              <a:spcBef>
                <a:spcPts val="0"/>
              </a:spcBef>
              <a:spcAft>
                <a:spcPts val="0"/>
              </a:spcAft>
              <a:buClr>
                <a:schemeClr val="dk1"/>
              </a:buClr>
              <a:buSzPts val="2800"/>
              <a:buFont typeface="Arial"/>
              <a:buNone/>
            </a:pPr>
            <a:r>
              <a:rPr lang="en-US" sz="2800" b="1" i="0" u="none" strike="noStrike" cap="none">
                <a:solidFill>
                  <a:schemeClr val="dk1"/>
                </a:solidFill>
                <a:latin typeface="Arial"/>
                <a:ea typeface="Arial"/>
                <a:cs typeface="Arial"/>
                <a:sym typeface="Arial"/>
              </a:rPr>
              <a:t>Auditing FSC CLRs – Best Practice Guidance</a:t>
            </a:r>
            <a:endParaRPr/>
          </a:p>
        </p:txBody>
      </p:sp>
      <p:graphicFrame>
        <p:nvGraphicFramePr>
          <p:cNvPr id="274" name="Google Shape;274;p6"/>
          <p:cNvGraphicFramePr/>
          <p:nvPr/>
        </p:nvGraphicFramePr>
        <p:xfrm>
          <a:off x="8005274" y="1387175"/>
          <a:ext cx="3928225" cy="2804200"/>
        </p:xfrm>
        <a:graphic>
          <a:graphicData uri="http://schemas.openxmlformats.org/drawingml/2006/table">
            <a:tbl>
              <a:tblPr firstRow="1" bandRow="1">
                <a:noFill/>
                <a:tableStyleId>{3D421212-D7E5-4C7A-BCA7-9ED79D758ADF}</a:tableStyleId>
              </a:tblPr>
              <a:tblGrid>
                <a:gridCol w="3928225">
                  <a:extLst>
                    <a:ext uri="{9D8B030D-6E8A-4147-A177-3AD203B41FA5}">
                      <a16:colId xmlns:a16="http://schemas.microsoft.com/office/drawing/2014/main" val="20000"/>
                    </a:ext>
                  </a:extLst>
                </a:gridCol>
              </a:tblGrid>
              <a:tr h="387900">
                <a:tc>
                  <a:txBody>
                    <a:bodyPr/>
                    <a:lstStyle/>
                    <a:p>
                      <a:pPr marL="0" marR="0" lvl="0" indent="0" algn="l" rtl="0">
                        <a:lnSpc>
                          <a:spcPct val="100000"/>
                        </a:lnSpc>
                        <a:spcBef>
                          <a:spcPts val="0"/>
                        </a:spcBef>
                        <a:spcAft>
                          <a:spcPts val="0"/>
                        </a:spcAft>
                        <a:buNone/>
                      </a:pPr>
                      <a:r>
                        <a:rPr lang="en-US" sz="2000" u="none" strike="noStrike" cap="none">
                          <a:latin typeface="Arial"/>
                          <a:ea typeface="Arial"/>
                          <a:cs typeface="Arial"/>
                          <a:sym typeface="Arial"/>
                        </a:rPr>
                        <a:t>Discussion</a:t>
                      </a:r>
                      <a:endParaRPr sz="2000" u="none" strike="noStrike" cap="none">
                        <a:latin typeface="Arial"/>
                        <a:ea typeface="Arial"/>
                        <a:cs typeface="Arial"/>
                        <a:sym typeface="Arial"/>
                      </a:endParaRPr>
                    </a:p>
                  </a:txBody>
                  <a:tcPr marL="91450" marR="91450" marT="45725" marB="45725"/>
                </a:tc>
                <a:extLst>
                  <a:ext uri="{0D108BD9-81ED-4DB2-BD59-A6C34878D82A}">
                    <a16:rowId xmlns:a16="http://schemas.microsoft.com/office/drawing/2014/main" val="10000"/>
                  </a:ext>
                </a:extLst>
              </a:tr>
              <a:tr h="971825">
                <a:tc>
                  <a:txBody>
                    <a:bodyPr/>
                    <a:lstStyle/>
                    <a:p>
                      <a:pPr marL="450850" marR="0" lvl="0" indent="-450850" algn="l" rtl="0">
                        <a:lnSpc>
                          <a:spcPct val="100000"/>
                        </a:lnSpc>
                        <a:spcBef>
                          <a:spcPts val="0"/>
                        </a:spcBef>
                        <a:spcAft>
                          <a:spcPts val="0"/>
                        </a:spcAft>
                        <a:buClr>
                          <a:srgbClr val="000000"/>
                        </a:buClr>
                        <a:buSzPts val="2000"/>
                        <a:buFont typeface="Arial"/>
                        <a:buNone/>
                      </a:pPr>
                      <a:r>
                        <a:rPr lang="en-US" sz="2000" b="1" u="none" strike="noStrike" cap="none">
                          <a:latin typeface="Arial"/>
                          <a:ea typeface="Arial"/>
                          <a:cs typeface="Arial"/>
                          <a:sym typeface="Arial"/>
                        </a:rPr>
                        <a:t>Q1. </a:t>
                      </a:r>
                      <a:r>
                        <a:rPr lang="en-US" sz="2000" u="none" strike="noStrike" cap="none">
                          <a:latin typeface="Arial"/>
                          <a:ea typeface="Arial"/>
                          <a:cs typeface="Arial"/>
                          <a:sym typeface="Arial"/>
                        </a:rPr>
                        <a:t>What type of documents/records would you need to look for? </a:t>
                      </a:r>
                      <a:endParaRPr/>
                    </a:p>
                  </a:txBody>
                  <a:tcPr marL="91450" marR="91450" marT="45725" marB="45725" anchor="ctr"/>
                </a:tc>
                <a:extLst>
                  <a:ext uri="{0D108BD9-81ED-4DB2-BD59-A6C34878D82A}">
                    <a16:rowId xmlns:a16="http://schemas.microsoft.com/office/drawing/2014/main" val="10001"/>
                  </a:ext>
                </a:extLst>
              </a:tr>
              <a:tr h="695525">
                <a:tc>
                  <a:txBody>
                    <a:bodyPr/>
                    <a:lstStyle/>
                    <a:p>
                      <a:pPr marL="450850" marR="0" lvl="0" indent="-450850" algn="l" rtl="0">
                        <a:lnSpc>
                          <a:spcPct val="100000"/>
                        </a:lnSpc>
                        <a:spcBef>
                          <a:spcPts val="0"/>
                        </a:spcBef>
                        <a:spcAft>
                          <a:spcPts val="0"/>
                        </a:spcAft>
                        <a:buClr>
                          <a:srgbClr val="000000"/>
                        </a:buClr>
                        <a:buSzPts val="2000"/>
                        <a:buFont typeface="Arial"/>
                        <a:buNone/>
                      </a:pPr>
                      <a:r>
                        <a:rPr lang="en-US" sz="2000" b="1" u="none" strike="noStrike" cap="none">
                          <a:latin typeface="Arial"/>
                          <a:ea typeface="Arial"/>
                          <a:cs typeface="Arial"/>
                          <a:sym typeface="Arial"/>
                        </a:rPr>
                        <a:t>Q2. </a:t>
                      </a:r>
                      <a:r>
                        <a:rPr lang="en-US" sz="2000" u="none" strike="noStrike" cap="none">
                          <a:latin typeface="Arial"/>
                          <a:ea typeface="Arial"/>
                          <a:cs typeface="Arial"/>
                          <a:sym typeface="Arial"/>
                        </a:rPr>
                        <a:t>Who would you need to talk to?</a:t>
                      </a:r>
                      <a:endParaRPr/>
                    </a:p>
                  </a:txBody>
                  <a:tcPr marL="91450" marR="91450" marT="45725" marB="45725" anchor="ctr"/>
                </a:tc>
                <a:extLst>
                  <a:ext uri="{0D108BD9-81ED-4DB2-BD59-A6C34878D82A}">
                    <a16:rowId xmlns:a16="http://schemas.microsoft.com/office/drawing/2014/main" val="10002"/>
                  </a:ext>
                </a:extLst>
              </a:tr>
              <a:tr h="695525">
                <a:tc>
                  <a:txBody>
                    <a:bodyPr/>
                    <a:lstStyle/>
                    <a:p>
                      <a:pPr marL="450850" marR="0" lvl="0" indent="-450850" algn="l" rtl="0">
                        <a:lnSpc>
                          <a:spcPct val="100000"/>
                        </a:lnSpc>
                        <a:spcBef>
                          <a:spcPts val="0"/>
                        </a:spcBef>
                        <a:spcAft>
                          <a:spcPts val="0"/>
                        </a:spcAft>
                        <a:buClr>
                          <a:srgbClr val="000000"/>
                        </a:buClr>
                        <a:buSzPts val="2000"/>
                        <a:buFont typeface="Arial"/>
                        <a:buNone/>
                      </a:pPr>
                      <a:r>
                        <a:rPr lang="en-US" sz="2000" b="1" u="none" strike="noStrike" cap="none">
                          <a:latin typeface="Arial"/>
                          <a:ea typeface="Arial"/>
                          <a:cs typeface="Arial"/>
                          <a:sym typeface="Arial"/>
                        </a:rPr>
                        <a:t>Q3. </a:t>
                      </a:r>
                      <a:r>
                        <a:rPr lang="en-US" sz="2000" u="none" strike="noStrike" cap="none">
                          <a:latin typeface="Arial"/>
                          <a:ea typeface="Arial"/>
                          <a:cs typeface="Arial"/>
                          <a:sym typeface="Arial"/>
                        </a:rPr>
                        <a:t>What do you do with the Self Assessment when onsite? </a:t>
                      </a:r>
                      <a:endParaRPr/>
                    </a:p>
                  </a:txBody>
                  <a:tcPr marL="91450" marR="91450" marT="45725" marB="45725" anchor="ctr"/>
                </a:tc>
                <a:extLst>
                  <a:ext uri="{0D108BD9-81ED-4DB2-BD59-A6C34878D82A}">
                    <a16:rowId xmlns:a16="http://schemas.microsoft.com/office/drawing/2014/main" val="10003"/>
                  </a:ext>
                </a:extLst>
              </a:tr>
            </a:tbl>
          </a:graphicData>
        </a:graphic>
      </p:graphicFrame>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279"/>
        <p:cNvGrpSpPr/>
        <p:nvPr/>
      </p:nvGrpSpPr>
      <p:grpSpPr>
        <a:xfrm>
          <a:off x="0" y="0"/>
          <a:ext cx="0" cy="0"/>
          <a:chOff x="0" y="0"/>
          <a:chExt cx="0" cy="0"/>
        </a:xfrm>
      </p:grpSpPr>
      <p:graphicFrame>
        <p:nvGraphicFramePr>
          <p:cNvPr id="280" name="Google Shape;280;p7"/>
          <p:cNvGraphicFramePr/>
          <p:nvPr/>
        </p:nvGraphicFramePr>
        <p:xfrm>
          <a:off x="580778" y="1221447"/>
          <a:ext cx="7507125" cy="5451577"/>
        </p:xfrm>
        <a:graphic>
          <a:graphicData uri="http://schemas.openxmlformats.org/drawingml/2006/table">
            <a:tbl>
              <a:tblPr firstRow="1" firstCol="1" bandRow="1">
                <a:noFill/>
                <a:tableStyleId>{3D421212-D7E5-4C7A-BCA7-9ED79D758ADF}</a:tableStyleId>
              </a:tblPr>
              <a:tblGrid>
                <a:gridCol w="2018025">
                  <a:extLst>
                    <a:ext uri="{9D8B030D-6E8A-4147-A177-3AD203B41FA5}">
                      <a16:colId xmlns:a16="http://schemas.microsoft.com/office/drawing/2014/main" val="20000"/>
                    </a:ext>
                  </a:extLst>
                </a:gridCol>
                <a:gridCol w="1743875">
                  <a:extLst>
                    <a:ext uri="{9D8B030D-6E8A-4147-A177-3AD203B41FA5}">
                      <a16:colId xmlns:a16="http://schemas.microsoft.com/office/drawing/2014/main" val="20001"/>
                    </a:ext>
                  </a:extLst>
                </a:gridCol>
                <a:gridCol w="3745225">
                  <a:extLst>
                    <a:ext uri="{9D8B030D-6E8A-4147-A177-3AD203B41FA5}">
                      <a16:colId xmlns:a16="http://schemas.microsoft.com/office/drawing/2014/main" val="20002"/>
                    </a:ext>
                  </a:extLst>
                </a:gridCol>
              </a:tblGrid>
              <a:tr h="368000">
                <a:tc rowSpan="5">
                  <a:txBody>
                    <a:bodyPr/>
                    <a:lstStyle/>
                    <a:p>
                      <a:pPr marL="0" marR="0" lvl="0" indent="0" algn="l" rtl="0">
                        <a:lnSpc>
                          <a:spcPct val="107000"/>
                        </a:lnSpc>
                        <a:spcBef>
                          <a:spcPts val="0"/>
                        </a:spcBef>
                        <a:spcAft>
                          <a:spcPts val="0"/>
                        </a:spcAft>
                        <a:buNone/>
                      </a:pPr>
                      <a:r>
                        <a:rPr lang="en-US" sz="1800" b="1" u="none" strike="noStrike" cap="none"/>
                        <a:t>National Laws</a:t>
                      </a:r>
                      <a:endParaRPr/>
                    </a:p>
                    <a:p>
                      <a:pPr marL="0" marR="0" lvl="0" indent="0" algn="l" rtl="0">
                        <a:lnSpc>
                          <a:spcPct val="107000"/>
                        </a:lnSpc>
                        <a:spcBef>
                          <a:spcPts val="0"/>
                        </a:spcBef>
                        <a:spcAft>
                          <a:spcPts val="0"/>
                        </a:spcAft>
                        <a:buNone/>
                      </a:pPr>
                      <a:endParaRPr sz="1800" b="1" u="none" strike="noStrike" cap="none"/>
                    </a:p>
                    <a:p>
                      <a:pPr marL="0" marR="0" lvl="0" indent="0" algn="l" rtl="0">
                        <a:lnSpc>
                          <a:spcPct val="107000"/>
                        </a:lnSpc>
                        <a:spcBef>
                          <a:spcPts val="0"/>
                        </a:spcBef>
                        <a:spcAft>
                          <a:spcPts val="0"/>
                        </a:spcAft>
                        <a:buNone/>
                      </a:pPr>
                      <a:endParaRPr sz="1800" b="1" u="none" strike="noStrike" cap="none"/>
                    </a:p>
                    <a:p>
                      <a:pPr marL="0" marR="0" lvl="0" indent="0" algn="l" rtl="0">
                        <a:lnSpc>
                          <a:spcPct val="107000"/>
                        </a:lnSpc>
                        <a:spcBef>
                          <a:spcPts val="0"/>
                        </a:spcBef>
                        <a:spcAft>
                          <a:spcPts val="0"/>
                        </a:spcAft>
                        <a:buNone/>
                      </a:pPr>
                      <a:r>
                        <a:rPr lang="en-US" sz="1800" b="1" u="none" strike="noStrike" cap="none"/>
                        <a:t>FSC-STD- 40-004 V3-1, Clause 7.1</a:t>
                      </a:r>
                      <a:endParaRPr sz="1800" b="1" i="1" u="none" strike="noStrike" cap="none">
                        <a:latin typeface="Avenir"/>
                        <a:ea typeface="Avenir"/>
                        <a:cs typeface="Avenir"/>
                        <a:sym typeface="Avenir"/>
                      </a:endParaRPr>
                    </a:p>
                  </a:txBody>
                  <a:tcPr marL="68575" marR="68575" marT="0" marB="0" anchor="ctr"/>
                </a:tc>
                <a:tc>
                  <a:txBody>
                    <a:bodyPr/>
                    <a:lstStyle/>
                    <a:p>
                      <a:pPr marL="0" marR="0" lvl="0" indent="0" algn="l" rtl="0">
                        <a:lnSpc>
                          <a:spcPct val="107000"/>
                        </a:lnSpc>
                        <a:spcBef>
                          <a:spcPts val="0"/>
                        </a:spcBef>
                        <a:spcAft>
                          <a:spcPts val="0"/>
                        </a:spcAft>
                        <a:buNone/>
                      </a:pPr>
                      <a:r>
                        <a:rPr lang="en-US" sz="2000" b="1" u="none" strike="noStrike" cap="none"/>
                        <a:t>Key Topics</a:t>
                      </a:r>
                      <a:endParaRPr sz="2000" b="1" u="none" strike="noStrike" cap="none">
                        <a:latin typeface="Calibri"/>
                        <a:ea typeface="Calibri"/>
                        <a:cs typeface="Calibri"/>
                        <a:sym typeface="Calibri"/>
                      </a:endParaRPr>
                    </a:p>
                  </a:txBody>
                  <a:tcPr marL="68575" marR="68575" marT="0" marB="0"/>
                </a:tc>
                <a:tc>
                  <a:txBody>
                    <a:bodyPr/>
                    <a:lstStyle/>
                    <a:p>
                      <a:pPr marL="0" marR="0" lvl="0" indent="0" algn="l" rtl="0">
                        <a:lnSpc>
                          <a:spcPct val="107000"/>
                        </a:lnSpc>
                        <a:spcBef>
                          <a:spcPts val="0"/>
                        </a:spcBef>
                        <a:spcAft>
                          <a:spcPts val="0"/>
                        </a:spcAft>
                        <a:buNone/>
                      </a:pPr>
                      <a:r>
                        <a:rPr lang="en-US" sz="2000" b="1" u="none" strike="noStrike" cap="none"/>
                        <a:t>Intent / Conformance</a:t>
                      </a:r>
                      <a:endParaRPr sz="2000" b="1" u="none" strike="noStrike" cap="none">
                        <a:latin typeface="Calibri"/>
                        <a:ea typeface="Calibri"/>
                        <a:cs typeface="Calibri"/>
                        <a:sym typeface="Calibri"/>
                      </a:endParaRPr>
                    </a:p>
                  </a:txBody>
                  <a:tcPr marL="68575" marR="68575" marT="0" marB="0"/>
                </a:tc>
                <a:extLst>
                  <a:ext uri="{0D108BD9-81ED-4DB2-BD59-A6C34878D82A}">
                    <a16:rowId xmlns:a16="http://schemas.microsoft.com/office/drawing/2014/main" val="10000"/>
                  </a:ext>
                </a:extLst>
              </a:tr>
              <a:tr h="1155950">
                <a:tc vMerge="1">
                  <a:txBody>
                    <a:bodyPr/>
                    <a:lstStyle/>
                    <a:p>
                      <a:endParaRPr lang="en-DE"/>
                    </a:p>
                  </a:txBody>
                  <a:tcPr/>
                </a:tc>
                <a:tc>
                  <a:txBody>
                    <a:bodyPr/>
                    <a:lstStyle/>
                    <a:p>
                      <a:pPr marL="0" marR="0" lvl="0" indent="0" algn="l" rtl="0">
                        <a:lnSpc>
                          <a:spcPct val="107000"/>
                        </a:lnSpc>
                        <a:spcBef>
                          <a:spcPts val="0"/>
                        </a:spcBef>
                        <a:spcAft>
                          <a:spcPts val="0"/>
                        </a:spcAft>
                        <a:buNone/>
                      </a:pPr>
                      <a:r>
                        <a:rPr lang="en-US" sz="1800" u="none" strike="noStrike" cap="none"/>
                        <a:t>National Laws</a:t>
                      </a:r>
                      <a:endParaRPr sz="1800" u="none" strike="noStrike" cap="none">
                        <a:latin typeface="Avenir"/>
                        <a:ea typeface="Avenir"/>
                        <a:cs typeface="Avenir"/>
                        <a:sym typeface="Avenir"/>
                      </a:endParaRPr>
                    </a:p>
                  </a:txBody>
                  <a:tcPr marL="68575" marR="68575" marT="0" marB="0" anchor="ctr"/>
                </a:tc>
                <a:tc>
                  <a:txBody>
                    <a:bodyPr/>
                    <a:lstStyle/>
                    <a:p>
                      <a:pPr marL="285750" marR="0" lvl="0" indent="-285750" algn="l" rtl="0">
                        <a:lnSpc>
                          <a:spcPct val="107000"/>
                        </a:lnSpc>
                        <a:spcBef>
                          <a:spcPts val="0"/>
                        </a:spcBef>
                        <a:spcAft>
                          <a:spcPts val="0"/>
                        </a:spcAft>
                        <a:buClr>
                          <a:srgbClr val="000000"/>
                        </a:buClr>
                        <a:buSzPts val="1800"/>
                        <a:buFont typeface="Arial"/>
                        <a:buChar char="•"/>
                      </a:pPr>
                      <a:r>
                        <a:rPr lang="en-US" sz="1800" u="none" strike="noStrike" cap="none"/>
                        <a:t>ILO Conventions are normally part of Legal Framework (National Laws)</a:t>
                      </a:r>
                      <a:endParaRPr/>
                    </a:p>
                    <a:p>
                      <a:pPr marL="285750" marR="0" lvl="0" indent="-285750" algn="l" rtl="0">
                        <a:lnSpc>
                          <a:spcPct val="107000"/>
                        </a:lnSpc>
                        <a:spcBef>
                          <a:spcPts val="0"/>
                        </a:spcBef>
                        <a:spcAft>
                          <a:spcPts val="0"/>
                        </a:spcAft>
                        <a:buClr>
                          <a:srgbClr val="000000"/>
                        </a:buClr>
                        <a:buSzPts val="1800"/>
                        <a:buFont typeface="Arial"/>
                        <a:buChar char="•"/>
                      </a:pPr>
                      <a:r>
                        <a:rPr lang="en-US" sz="1800" u="none" strike="noStrike" cap="none"/>
                        <a:t>Be sure to study or have knowledge of National laws applicable to CLRs before your audit. </a:t>
                      </a:r>
                      <a:endParaRPr sz="1800" u="none" strike="noStrike" cap="none">
                        <a:latin typeface="Avenir"/>
                        <a:ea typeface="Avenir"/>
                        <a:cs typeface="Avenir"/>
                        <a:sym typeface="Avenir"/>
                      </a:endParaRPr>
                    </a:p>
                  </a:txBody>
                  <a:tcPr marL="68575" marR="68575" marT="0" marB="0" anchor="ctr"/>
                </a:tc>
                <a:extLst>
                  <a:ext uri="{0D108BD9-81ED-4DB2-BD59-A6C34878D82A}">
                    <a16:rowId xmlns:a16="http://schemas.microsoft.com/office/drawing/2014/main" val="10001"/>
                  </a:ext>
                </a:extLst>
              </a:tr>
              <a:tr h="791725">
                <a:tc vMerge="1">
                  <a:txBody>
                    <a:bodyPr/>
                    <a:lstStyle/>
                    <a:p>
                      <a:endParaRPr lang="en-DE"/>
                    </a:p>
                  </a:txBody>
                  <a:tcPr/>
                </a:tc>
                <a:tc>
                  <a:txBody>
                    <a:bodyPr/>
                    <a:lstStyle/>
                    <a:p>
                      <a:pPr marL="0" marR="0" lvl="0" indent="0" algn="l" rtl="0">
                        <a:lnSpc>
                          <a:spcPct val="107000"/>
                        </a:lnSpc>
                        <a:spcBef>
                          <a:spcPts val="0"/>
                        </a:spcBef>
                        <a:spcAft>
                          <a:spcPts val="0"/>
                        </a:spcAft>
                        <a:buNone/>
                      </a:pPr>
                      <a:r>
                        <a:rPr lang="en-US" sz="1800" u="none" strike="noStrike" cap="none"/>
                        <a:t>Ratification of ILO Conventions</a:t>
                      </a:r>
                      <a:endParaRPr sz="1800" u="none" strike="noStrike" cap="none">
                        <a:latin typeface="Avenir"/>
                        <a:ea typeface="Avenir"/>
                        <a:cs typeface="Avenir"/>
                        <a:sym typeface="Avenir"/>
                      </a:endParaRPr>
                    </a:p>
                  </a:txBody>
                  <a:tcPr marL="68575" marR="68575" marT="0" marB="0" anchor="ctr"/>
                </a:tc>
                <a:tc>
                  <a:txBody>
                    <a:bodyPr/>
                    <a:lstStyle/>
                    <a:p>
                      <a:pPr marL="0" marR="0" lvl="0" indent="0" algn="l" rtl="0">
                        <a:lnSpc>
                          <a:spcPct val="107000"/>
                        </a:lnSpc>
                        <a:spcBef>
                          <a:spcPts val="0"/>
                        </a:spcBef>
                        <a:spcAft>
                          <a:spcPts val="0"/>
                        </a:spcAft>
                        <a:buNone/>
                      </a:pPr>
                      <a:r>
                        <a:rPr lang="en-US" sz="1800" u="none" strike="noStrike" cap="none"/>
                        <a:t>Not all countries have ratified (agreed to follow) all ILO conventions, so careful consideration is needed. </a:t>
                      </a:r>
                      <a:endParaRPr sz="1800" u="none" strike="noStrike" cap="none">
                        <a:latin typeface="Avenir"/>
                        <a:ea typeface="Avenir"/>
                        <a:cs typeface="Avenir"/>
                        <a:sym typeface="Avenir"/>
                      </a:endParaRPr>
                    </a:p>
                  </a:txBody>
                  <a:tcPr marL="68575" marR="68575" marT="0" marB="0" anchor="ctr"/>
                </a:tc>
                <a:extLst>
                  <a:ext uri="{0D108BD9-81ED-4DB2-BD59-A6C34878D82A}">
                    <a16:rowId xmlns:a16="http://schemas.microsoft.com/office/drawing/2014/main" val="10002"/>
                  </a:ext>
                </a:extLst>
              </a:tr>
              <a:tr h="1136350">
                <a:tc vMerge="1">
                  <a:txBody>
                    <a:bodyPr/>
                    <a:lstStyle/>
                    <a:p>
                      <a:endParaRPr lang="en-DE"/>
                    </a:p>
                  </a:txBody>
                  <a:tcPr/>
                </a:tc>
                <a:tc>
                  <a:txBody>
                    <a:bodyPr/>
                    <a:lstStyle/>
                    <a:p>
                      <a:pPr marL="0" marR="0" lvl="0" indent="0" algn="l" rtl="0">
                        <a:lnSpc>
                          <a:spcPct val="107000"/>
                        </a:lnSpc>
                        <a:spcBef>
                          <a:spcPts val="0"/>
                        </a:spcBef>
                        <a:spcAft>
                          <a:spcPts val="0"/>
                        </a:spcAft>
                        <a:buNone/>
                      </a:pPr>
                      <a:r>
                        <a:rPr lang="en-US" sz="1800" u="none" strike="noStrike" cap="none"/>
                        <a:t>Awareness / Training</a:t>
                      </a:r>
                      <a:endParaRPr sz="1800" u="none" strike="noStrike" cap="none">
                        <a:latin typeface="Avenir"/>
                        <a:ea typeface="Avenir"/>
                        <a:cs typeface="Avenir"/>
                        <a:sym typeface="Avenir"/>
                      </a:endParaRPr>
                    </a:p>
                  </a:txBody>
                  <a:tcPr marL="68575" marR="68575" marT="0" marB="0" anchor="ctr"/>
                </a:tc>
                <a:tc>
                  <a:txBody>
                    <a:bodyPr/>
                    <a:lstStyle/>
                    <a:p>
                      <a:pPr marL="0" marR="0" lvl="0" indent="0" algn="l" rtl="0">
                        <a:lnSpc>
                          <a:spcPct val="107000"/>
                        </a:lnSpc>
                        <a:spcBef>
                          <a:spcPts val="0"/>
                        </a:spcBef>
                        <a:spcAft>
                          <a:spcPts val="0"/>
                        </a:spcAft>
                        <a:buClr>
                          <a:srgbClr val="000000"/>
                        </a:buClr>
                        <a:buSzPts val="1800"/>
                        <a:buFont typeface="Arial"/>
                        <a:buNone/>
                      </a:pPr>
                      <a:r>
                        <a:rPr lang="en-US" sz="1800" u="none" strike="noStrike" cap="none"/>
                        <a:t>Ensure that CH knows the laws and of course follows these</a:t>
                      </a:r>
                      <a:endParaRPr sz="1800" u="none" strike="noStrike" cap="none">
                        <a:latin typeface="Avenir"/>
                        <a:ea typeface="Avenir"/>
                        <a:cs typeface="Avenir"/>
                        <a:sym typeface="Avenir"/>
                      </a:endParaRPr>
                    </a:p>
                  </a:txBody>
                  <a:tcPr marL="68575" marR="68575" marT="0" marB="0" anchor="ctr"/>
                </a:tc>
                <a:extLst>
                  <a:ext uri="{0D108BD9-81ED-4DB2-BD59-A6C34878D82A}">
                    <a16:rowId xmlns:a16="http://schemas.microsoft.com/office/drawing/2014/main" val="10003"/>
                  </a:ext>
                </a:extLst>
              </a:tr>
              <a:tr h="748350">
                <a:tc vMerge="1">
                  <a:txBody>
                    <a:bodyPr/>
                    <a:lstStyle/>
                    <a:p>
                      <a:endParaRPr lang="en-DE"/>
                    </a:p>
                  </a:txBody>
                  <a:tcPr/>
                </a:tc>
                <a:tc>
                  <a:txBody>
                    <a:bodyPr/>
                    <a:lstStyle/>
                    <a:p>
                      <a:pPr marL="0" marR="0" lvl="0" indent="0" algn="l" rtl="0">
                        <a:lnSpc>
                          <a:spcPct val="107000"/>
                        </a:lnSpc>
                        <a:spcBef>
                          <a:spcPts val="0"/>
                        </a:spcBef>
                        <a:spcAft>
                          <a:spcPts val="0"/>
                        </a:spcAft>
                        <a:buNone/>
                      </a:pPr>
                      <a:r>
                        <a:rPr lang="en-US" sz="1800" u="none" strike="noStrike" cap="none"/>
                        <a:t>FSC CLRs</a:t>
                      </a:r>
                      <a:endParaRPr sz="1800" u="none" strike="noStrike" cap="none">
                        <a:latin typeface="Avenir"/>
                        <a:ea typeface="Avenir"/>
                        <a:cs typeface="Avenir"/>
                        <a:sym typeface="Avenir"/>
                      </a:endParaRPr>
                    </a:p>
                  </a:txBody>
                  <a:tcPr marL="68575" marR="68575" marT="0" marB="0" anchor="ctr"/>
                </a:tc>
                <a:tc>
                  <a:txBody>
                    <a:bodyPr/>
                    <a:lstStyle/>
                    <a:p>
                      <a:pPr marL="0" marR="0" lvl="0" indent="0" algn="l" rtl="0">
                        <a:lnSpc>
                          <a:spcPct val="107000"/>
                        </a:lnSpc>
                        <a:spcBef>
                          <a:spcPts val="0"/>
                        </a:spcBef>
                        <a:spcAft>
                          <a:spcPts val="0"/>
                        </a:spcAft>
                        <a:buNone/>
                      </a:pPr>
                      <a:r>
                        <a:rPr lang="en-US" sz="1800" u="none" strike="noStrike" cap="none"/>
                        <a:t>All FSC CLRs have ILO and legal requirements behind them</a:t>
                      </a:r>
                      <a:endParaRPr sz="1800" u="none" strike="noStrike" cap="none">
                        <a:latin typeface="Avenir"/>
                        <a:ea typeface="Avenir"/>
                        <a:cs typeface="Avenir"/>
                        <a:sym typeface="Avenir"/>
                      </a:endParaRPr>
                    </a:p>
                  </a:txBody>
                  <a:tcPr marL="68575" marR="68575" marT="0" marB="0" anchor="ctr"/>
                </a:tc>
                <a:extLst>
                  <a:ext uri="{0D108BD9-81ED-4DB2-BD59-A6C34878D82A}">
                    <a16:rowId xmlns:a16="http://schemas.microsoft.com/office/drawing/2014/main" val="10004"/>
                  </a:ext>
                </a:extLst>
              </a:tr>
            </a:tbl>
          </a:graphicData>
        </a:graphic>
      </p:graphicFrame>
      <p:sp>
        <p:nvSpPr>
          <p:cNvPr id="281" name="Google Shape;281;p7"/>
          <p:cNvSpPr txBox="1"/>
          <p:nvPr/>
        </p:nvSpPr>
        <p:spPr>
          <a:xfrm>
            <a:off x="580778" y="376359"/>
            <a:ext cx="8521590" cy="845088"/>
          </a:xfrm>
          <a:prstGeom prst="rect">
            <a:avLst/>
          </a:prstGeom>
          <a:noFill/>
          <a:ln>
            <a:noFill/>
          </a:ln>
        </p:spPr>
        <p:txBody>
          <a:bodyPr spcFirstLastPara="1" wrap="square" lIns="91425" tIns="45700" rIns="91425" bIns="45700" anchor="ctr" anchorCtr="0">
            <a:normAutofit/>
          </a:bodyPr>
          <a:lstStyle/>
          <a:p>
            <a:pPr marL="0" marR="0" lvl="0" indent="0" algn="l" rtl="0">
              <a:lnSpc>
                <a:spcPct val="90000"/>
              </a:lnSpc>
              <a:spcBef>
                <a:spcPts val="0"/>
              </a:spcBef>
              <a:spcAft>
                <a:spcPts val="0"/>
              </a:spcAft>
              <a:buClr>
                <a:schemeClr val="dk1"/>
              </a:buClr>
              <a:buSzPts val="2800"/>
              <a:buFont typeface="Arial"/>
              <a:buNone/>
            </a:pPr>
            <a:r>
              <a:rPr lang="en-US" sz="2800" b="1" i="0" u="none" strike="noStrike" cap="none">
                <a:solidFill>
                  <a:schemeClr val="dk1"/>
                </a:solidFill>
                <a:latin typeface="Arial"/>
                <a:ea typeface="Arial"/>
                <a:cs typeface="Arial"/>
                <a:sym typeface="Arial"/>
              </a:rPr>
              <a:t>Auditing FSC CLRs – Best Practice Guidance</a:t>
            </a:r>
            <a:endParaRPr/>
          </a:p>
        </p:txBody>
      </p:sp>
      <p:graphicFrame>
        <p:nvGraphicFramePr>
          <p:cNvPr id="282" name="Google Shape;282;p7"/>
          <p:cNvGraphicFramePr/>
          <p:nvPr/>
        </p:nvGraphicFramePr>
        <p:xfrm>
          <a:off x="8225632" y="1221447"/>
          <a:ext cx="3615700" cy="1402100"/>
        </p:xfrm>
        <a:graphic>
          <a:graphicData uri="http://schemas.openxmlformats.org/drawingml/2006/table">
            <a:tbl>
              <a:tblPr firstRow="1" bandRow="1">
                <a:noFill/>
                <a:tableStyleId>{3D421212-D7E5-4C7A-BCA7-9ED79D758ADF}</a:tableStyleId>
              </a:tblPr>
              <a:tblGrid>
                <a:gridCol w="3615700">
                  <a:extLst>
                    <a:ext uri="{9D8B030D-6E8A-4147-A177-3AD203B41FA5}">
                      <a16:colId xmlns:a16="http://schemas.microsoft.com/office/drawing/2014/main" val="20000"/>
                    </a:ext>
                  </a:extLst>
                </a:gridCol>
              </a:tblGrid>
              <a:tr h="387900">
                <a:tc>
                  <a:txBody>
                    <a:bodyPr/>
                    <a:lstStyle/>
                    <a:p>
                      <a:pPr marL="0" marR="0" lvl="0" indent="0" algn="l" rtl="0">
                        <a:lnSpc>
                          <a:spcPct val="100000"/>
                        </a:lnSpc>
                        <a:spcBef>
                          <a:spcPts val="0"/>
                        </a:spcBef>
                        <a:spcAft>
                          <a:spcPts val="0"/>
                        </a:spcAft>
                        <a:buNone/>
                      </a:pPr>
                      <a:r>
                        <a:rPr lang="en-US" sz="2000" u="none" strike="noStrike" cap="none">
                          <a:latin typeface="Arial"/>
                          <a:ea typeface="Arial"/>
                          <a:cs typeface="Arial"/>
                          <a:sym typeface="Arial"/>
                        </a:rPr>
                        <a:t>Discussion</a:t>
                      </a:r>
                      <a:endParaRPr sz="2000" u="none" strike="noStrike" cap="none">
                        <a:latin typeface="Arial"/>
                        <a:ea typeface="Arial"/>
                        <a:cs typeface="Arial"/>
                        <a:sym typeface="Arial"/>
                      </a:endParaRPr>
                    </a:p>
                  </a:txBody>
                  <a:tcPr marL="91450" marR="91450" marT="45725" marB="45725"/>
                </a:tc>
                <a:extLst>
                  <a:ext uri="{0D108BD9-81ED-4DB2-BD59-A6C34878D82A}">
                    <a16:rowId xmlns:a16="http://schemas.microsoft.com/office/drawing/2014/main" val="10000"/>
                  </a:ext>
                </a:extLst>
              </a:tr>
              <a:tr h="971825">
                <a:tc>
                  <a:txBody>
                    <a:bodyPr/>
                    <a:lstStyle/>
                    <a:p>
                      <a:pPr marL="450850" marR="0" lvl="0" indent="-450850" algn="l" rtl="0">
                        <a:lnSpc>
                          <a:spcPct val="100000"/>
                        </a:lnSpc>
                        <a:spcBef>
                          <a:spcPts val="0"/>
                        </a:spcBef>
                        <a:spcAft>
                          <a:spcPts val="0"/>
                        </a:spcAft>
                        <a:buClr>
                          <a:srgbClr val="000000"/>
                        </a:buClr>
                        <a:buSzPts val="2000"/>
                        <a:buFont typeface="Arial"/>
                        <a:buNone/>
                      </a:pPr>
                      <a:r>
                        <a:rPr lang="en-US" sz="2000" b="1" u="none" strike="noStrike" cap="none">
                          <a:latin typeface="Arial"/>
                          <a:ea typeface="Arial"/>
                          <a:cs typeface="Arial"/>
                          <a:sym typeface="Arial"/>
                        </a:rPr>
                        <a:t>Q1. </a:t>
                      </a:r>
                      <a:r>
                        <a:rPr lang="en-US" sz="2000" u="none" strike="noStrike" cap="none">
                          <a:latin typeface="Arial"/>
                          <a:ea typeface="Arial"/>
                          <a:cs typeface="Arial"/>
                          <a:sym typeface="Arial"/>
                        </a:rPr>
                        <a:t>What is the relevance of this clause within the FSC CLR requirements? </a:t>
                      </a:r>
                      <a:endParaRPr/>
                    </a:p>
                  </a:txBody>
                  <a:tcPr marL="91450" marR="91450" marT="45725" marB="45725" anchor="ctr"/>
                </a:tc>
                <a:extLst>
                  <a:ext uri="{0D108BD9-81ED-4DB2-BD59-A6C34878D82A}">
                    <a16:rowId xmlns:a16="http://schemas.microsoft.com/office/drawing/2014/main" val="10001"/>
                  </a:ext>
                </a:extLst>
              </a:tr>
            </a:tbl>
          </a:graphicData>
        </a:graphic>
      </p:graphicFrame>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287"/>
        <p:cNvGrpSpPr/>
        <p:nvPr/>
      </p:nvGrpSpPr>
      <p:grpSpPr>
        <a:xfrm>
          <a:off x="0" y="0"/>
          <a:ext cx="0" cy="0"/>
          <a:chOff x="0" y="0"/>
          <a:chExt cx="0" cy="0"/>
        </a:xfrm>
      </p:grpSpPr>
      <p:graphicFrame>
        <p:nvGraphicFramePr>
          <p:cNvPr id="288" name="Google Shape;288;p8"/>
          <p:cNvGraphicFramePr/>
          <p:nvPr/>
        </p:nvGraphicFramePr>
        <p:xfrm>
          <a:off x="377204" y="1130995"/>
          <a:ext cx="7373775" cy="5494952"/>
        </p:xfrm>
        <a:graphic>
          <a:graphicData uri="http://schemas.openxmlformats.org/drawingml/2006/table">
            <a:tbl>
              <a:tblPr firstRow="1" firstCol="1" bandRow="1">
                <a:noFill/>
                <a:tableStyleId>{3D421212-D7E5-4C7A-BCA7-9ED79D758ADF}</a:tableStyleId>
              </a:tblPr>
              <a:tblGrid>
                <a:gridCol w="2209225">
                  <a:extLst>
                    <a:ext uri="{9D8B030D-6E8A-4147-A177-3AD203B41FA5}">
                      <a16:colId xmlns:a16="http://schemas.microsoft.com/office/drawing/2014/main" val="20000"/>
                    </a:ext>
                  </a:extLst>
                </a:gridCol>
                <a:gridCol w="1584100">
                  <a:extLst>
                    <a:ext uri="{9D8B030D-6E8A-4147-A177-3AD203B41FA5}">
                      <a16:colId xmlns:a16="http://schemas.microsoft.com/office/drawing/2014/main" val="20001"/>
                    </a:ext>
                  </a:extLst>
                </a:gridCol>
                <a:gridCol w="3580450">
                  <a:extLst>
                    <a:ext uri="{9D8B030D-6E8A-4147-A177-3AD203B41FA5}">
                      <a16:colId xmlns:a16="http://schemas.microsoft.com/office/drawing/2014/main" val="20002"/>
                    </a:ext>
                  </a:extLst>
                </a:gridCol>
              </a:tblGrid>
              <a:tr h="368000">
                <a:tc rowSpan="5">
                  <a:txBody>
                    <a:bodyPr/>
                    <a:lstStyle/>
                    <a:p>
                      <a:pPr marL="0" marR="0" lvl="0" indent="0" algn="l" rtl="0">
                        <a:lnSpc>
                          <a:spcPct val="107000"/>
                        </a:lnSpc>
                        <a:spcBef>
                          <a:spcPts val="0"/>
                        </a:spcBef>
                        <a:spcAft>
                          <a:spcPts val="0"/>
                        </a:spcAft>
                        <a:buNone/>
                      </a:pPr>
                      <a:r>
                        <a:rPr lang="en-US" sz="2400" b="1" u="none" strike="noStrike" cap="none"/>
                        <a:t>Child Labour</a:t>
                      </a:r>
                      <a:endParaRPr/>
                    </a:p>
                    <a:p>
                      <a:pPr marL="0" marR="0" lvl="0" indent="0" algn="l" rtl="0">
                        <a:lnSpc>
                          <a:spcPct val="107000"/>
                        </a:lnSpc>
                        <a:spcBef>
                          <a:spcPts val="0"/>
                        </a:spcBef>
                        <a:spcAft>
                          <a:spcPts val="0"/>
                        </a:spcAft>
                        <a:buNone/>
                      </a:pPr>
                      <a:endParaRPr sz="2000" b="1" u="none" strike="noStrike" cap="none"/>
                    </a:p>
                    <a:p>
                      <a:pPr marL="0" marR="0" lvl="0" indent="0" algn="l" rtl="0">
                        <a:lnSpc>
                          <a:spcPct val="107000"/>
                        </a:lnSpc>
                        <a:spcBef>
                          <a:spcPts val="0"/>
                        </a:spcBef>
                        <a:spcAft>
                          <a:spcPts val="0"/>
                        </a:spcAft>
                        <a:buNone/>
                      </a:pPr>
                      <a:r>
                        <a:rPr lang="en-US" sz="2000" b="1" u="none" strike="noStrike" cap="none"/>
                        <a:t>ILO C138 and C182</a:t>
                      </a:r>
                      <a:endParaRPr/>
                    </a:p>
                    <a:p>
                      <a:pPr marL="0" marR="0" lvl="0" indent="0" algn="l" rtl="0">
                        <a:lnSpc>
                          <a:spcPct val="107000"/>
                        </a:lnSpc>
                        <a:spcBef>
                          <a:spcPts val="0"/>
                        </a:spcBef>
                        <a:spcAft>
                          <a:spcPts val="0"/>
                        </a:spcAft>
                        <a:buNone/>
                      </a:pPr>
                      <a:endParaRPr sz="2000" b="1" u="none" strike="noStrike" cap="none"/>
                    </a:p>
                    <a:p>
                      <a:pPr marL="0" marR="0" lvl="0" indent="0" algn="l" rtl="0">
                        <a:lnSpc>
                          <a:spcPct val="107000"/>
                        </a:lnSpc>
                        <a:spcBef>
                          <a:spcPts val="0"/>
                        </a:spcBef>
                        <a:spcAft>
                          <a:spcPts val="0"/>
                        </a:spcAft>
                        <a:buNone/>
                      </a:pPr>
                      <a:r>
                        <a:rPr lang="en-US" sz="2000" b="1" u="none" strike="noStrike" cap="none"/>
                        <a:t>FSC-STD- 40-004 V3-1, Clause 7.2</a:t>
                      </a:r>
                      <a:endParaRPr sz="2000" b="1" i="1" u="none" strike="noStrike" cap="none">
                        <a:latin typeface="Avenir"/>
                        <a:ea typeface="Avenir"/>
                        <a:cs typeface="Avenir"/>
                        <a:sym typeface="Avenir"/>
                      </a:endParaRPr>
                    </a:p>
                  </a:txBody>
                  <a:tcPr marL="68575" marR="68575" marT="0" marB="0" anchor="ctr"/>
                </a:tc>
                <a:tc>
                  <a:txBody>
                    <a:bodyPr/>
                    <a:lstStyle/>
                    <a:p>
                      <a:pPr marL="0" marR="0" lvl="0" indent="0" algn="l" rtl="0">
                        <a:lnSpc>
                          <a:spcPct val="107000"/>
                        </a:lnSpc>
                        <a:spcBef>
                          <a:spcPts val="0"/>
                        </a:spcBef>
                        <a:spcAft>
                          <a:spcPts val="0"/>
                        </a:spcAft>
                        <a:buNone/>
                      </a:pPr>
                      <a:r>
                        <a:rPr lang="en-US" sz="2000" b="1" u="none" strike="noStrike" cap="none"/>
                        <a:t>Key Topics</a:t>
                      </a:r>
                      <a:endParaRPr sz="2000" b="1" u="none" strike="noStrike" cap="none">
                        <a:latin typeface="Calibri"/>
                        <a:ea typeface="Calibri"/>
                        <a:cs typeface="Calibri"/>
                        <a:sym typeface="Calibri"/>
                      </a:endParaRPr>
                    </a:p>
                  </a:txBody>
                  <a:tcPr marL="68575" marR="68575" marT="0" marB="0"/>
                </a:tc>
                <a:tc>
                  <a:txBody>
                    <a:bodyPr/>
                    <a:lstStyle/>
                    <a:p>
                      <a:pPr marL="0" marR="0" lvl="0" indent="0" algn="l" rtl="0">
                        <a:lnSpc>
                          <a:spcPct val="107000"/>
                        </a:lnSpc>
                        <a:spcBef>
                          <a:spcPts val="0"/>
                        </a:spcBef>
                        <a:spcAft>
                          <a:spcPts val="0"/>
                        </a:spcAft>
                        <a:buNone/>
                      </a:pPr>
                      <a:r>
                        <a:rPr lang="en-US" sz="2000" b="1" u="none" strike="noStrike" cap="none"/>
                        <a:t>Intent / Conformance</a:t>
                      </a:r>
                      <a:endParaRPr sz="2000" b="1" u="none" strike="noStrike" cap="none">
                        <a:latin typeface="Calibri"/>
                        <a:ea typeface="Calibri"/>
                        <a:cs typeface="Calibri"/>
                        <a:sym typeface="Calibri"/>
                      </a:endParaRPr>
                    </a:p>
                  </a:txBody>
                  <a:tcPr marL="68575" marR="68575" marT="0" marB="0"/>
                </a:tc>
                <a:extLst>
                  <a:ext uri="{0D108BD9-81ED-4DB2-BD59-A6C34878D82A}">
                    <a16:rowId xmlns:a16="http://schemas.microsoft.com/office/drawing/2014/main" val="10000"/>
                  </a:ext>
                </a:extLst>
              </a:tr>
              <a:tr h="929025">
                <a:tc vMerge="1">
                  <a:txBody>
                    <a:bodyPr/>
                    <a:lstStyle/>
                    <a:p>
                      <a:endParaRPr lang="en-DE"/>
                    </a:p>
                  </a:txBody>
                  <a:tcPr/>
                </a:tc>
                <a:tc>
                  <a:txBody>
                    <a:bodyPr/>
                    <a:lstStyle/>
                    <a:p>
                      <a:pPr marL="0" marR="0" lvl="0" indent="0" algn="l" rtl="0">
                        <a:lnSpc>
                          <a:spcPct val="107000"/>
                        </a:lnSpc>
                        <a:spcBef>
                          <a:spcPts val="0"/>
                        </a:spcBef>
                        <a:spcAft>
                          <a:spcPts val="0"/>
                        </a:spcAft>
                        <a:buNone/>
                      </a:pPr>
                      <a:r>
                        <a:rPr lang="en-US" sz="1800" u="none" strike="noStrike" cap="none"/>
                        <a:t>Minimum Age</a:t>
                      </a:r>
                      <a:endParaRPr sz="1800" u="none" strike="noStrike" cap="none">
                        <a:latin typeface="Avenir"/>
                        <a:ea typeface="Avenir"/>
                        <a:cs typeface="Avenir"/>
                        <a:sym typeface="Avenir"/>
                      </a:endParaRPr>
                    </a:p>
                  </a:txBody>
                  <a:tcPr marL="68575" marR="68575" marT="0" marB="0" anchor="ctr"/>
                </a:tc>
                <a:tc>
                  <a:txBody>
                    <a:bodyPr/>
                    <a:lstStyle/>
                    <a:p>
                      <a:pPr marL="0" marR="0" lvl="0" indent="0" algn="l" rtl="0">
                        <a:lnSpc>
                          <a:spcPct val="107000"/>
                        </a:lnSpc>
                        <a:spcBef>
                          <a:spcPts val="0"/>
                        </a:spcBef>
                        <a:spcAft>
                          <a:spcPts val="0"/>
                        </a:spcAft>
                        <a:buNone/>
                      </a:pPr>
                      <a:r>
                        <a:rPr lang="en-US" sz="1800" u="none" strike="noStrike" cap="none"/>
                        <a:t>No employment below 15 years or below the minimum age as stated under national, or local laws or regulations, whichever age is higher,</a:t>
                      </a:r>
                      <a:endParaRPr sz="1800" u="none" strike="noStrike" cap="none">
                        <a:latin typeface="Avenir"/>
                        <a:ea typeface="Avenir"/>
                        <a:cs typeface="Avenir"/>
                        <a:sym typeface="Avenir"/>
                      </a:endParaRPr>
                    </a:p>
                  </a:txBody>
                  <a:tcPr marL="68575" marR="68575" marT="0" marB="0" anchor="ctr"/>
                </a:tc>
                <a:extLst>
                  <a:ext uri="{0D108BD9-81ED-4DB2-BD59-A6C34878D82A}">
                    <a16:rowId xmlns:a16="http://schemas.microsoft.com/office/drawing/2014/main" val="10001"/>
                  </a:ext>
                </a:extLst>
              </a:tr>
              <a:tr h="791725">
                <a:tc vMerge="1">
                  <a:txBody>
                    <a:bodyPr/>
                    <a:lstStyle/>
                    <a:p>
                      <a:endParaRPr lang="en-DE"/>
                    </a:p>
                  </a:txBody>
                  <a:tcPr/>
                </a:tc>
                <a:tc>
                  <a:txBody>
                    <a:bodyPr/>
                    <a:lstStyle/>
                    <a:p>
                      <a:pPr marL="0" marR="0" lvl="0" indent="0" algn="l" rtl="0">
                        <a:lnSpc>
                          <a:spcPct val="107000"/>
                        </a:lnSpc>
                        <a:spcBef>
                          <a:spcPts val="0"/>
                        </a:spcBef>
                        <a:spcAft>
                          <a:spcPts val="0"/>
                        </a:spcAft>
                        <a:buNone/>
                      </a:pPr>
                      <a:r>
                        <a:rPr lang="en-US" sz="1800" u="none" strike="noStrike" cap="none"/>
                        <a:t>Hazardous Tasks</a:t>
                      </a:r>
                      <a:endParaRPr sz="1800" u="none" strike="noStrike" cap="none">
                        <a:latin typeface="Avenir"/>
                        <a:ea typeface="Avenir"/>
                        <a:cs typeface="Avenir"/>
                        <a:sym typeface="Avenir"/>
                      </a:endParaRPr>
                    </a:p>
                  </a:txBody>
                  <a:tcPr marL="68575" marR="68575" marT="0" marB="0" anchor="ctr"/>
                </a:tc>
                <a:tc>
                  <a:txBody>
                    <a:bodyPr/>
                    <a:lstStyle/>
                    <a:p>
                      <a:pPr marL="0" marR="0" lvl="0" indent="0" algn="l" rtl="0">
                        <a:lnSpc>
                          <a:spcPct val="107000"/>
                        </a:lnSpc>
                        <a:spcBef>
                          <a:spcPts val="0"/>
                        </a:spcBef>
                        <a:spcAft>
                          <a:spcPts val="0"/>
                        </a:spcAft>
                        <a:buNone/>
                      </a:pPr>
                      <a:r>
                        <a:rPr lang="en-US" sz="1800" u="none" strike="noStrike" cap="none"/>
                        <a:t>No dangerous work for anyone below 18 years</a:t>
                      </a:r>
                      <a:endParaRPr sz="1800" u="none" strike="noStrike" cap="none">
                        <a:latin typeface="Avenir"/>
                        <a:ea typeface="Avenir"/>
                        <a:cs typeface="Avenir"/>
                        <a:sym typeface="Avenir"/>
                      </a:endParaRPr>
                    </a:p>
                  </a:txBody>
                  <a:tcPr marL="68575" marR="68575" marT="0" marB="0" anchor="ctr"/>
                </a:tc>
                <a:extLst>
                  <a:ext uri="{0D108BD9-81ED-4DB2-BD59-A6C34878D82A}">
                    <a16:rowId xmlns:a16="http://schemas.microsoft.com/office/drawing/2014/main" val="10002"/>
                  </a:ext>
                </a:extLst>
              </a:tr>
              <a:tr h="1136350">
                <a:tc vMerge="1">
                  <a:txBody>
                    <a:bodyPr/>
                    <a:lstStyle/>
                    <a:p>
                      <a:endParaRPr lang="en-DE"/>
                    </a:p>
                  </a:txBody>
                  <a:tcPr/>
                </a:tc>
                <a:tc>
                  <a:txBody>
                    <a:bodyPr/>
                    <a:lstStyle/>
                    <a:p>
                      <a:pPr marL="0" marR="0" lvl="0" indent="0" algn="l" rtl="0">
                        <a:lnSpc>
                          <a:spcPct val="107000"/>
                        </a:lnSpc>
                        <a:spcBef>
                          <a:spcPts val="0"/>
                        </a:spcBef>
                        <a:spcAft>
                          <a:spcPts val="0"/>
                        </a:spcAft>
                        <a:buNone/>
                      </a:pPr>
                      <a:r>
                        <a:rPr lang="en-US" sz="1800" u="none" strike="noStrike" cap="none"/>
                        <a:t>National Laws and Regulations</a:t>
                      </a:r>
                      <a:endParaRPr sz="1800" u="none" strike="noStrike" cap="none">
                        <a:latin typeface="Avenir"/>
                        <a:ea typeface="Avenir"/>
                        <a:cs typeface="Avenir"/>
                        <a:sym typeface="Avenir"/>
                      </a:endParaRPr>
                    </a:p>
                  </a:txBody>
                  <a:tcPr marL="68575" marR="68575" marT="0" marB="0" anchor="ctr"/>
                </a:tc>
                <a:tc>
                  <a:txBody>
                    <a:bodyPr/>
                    <a:lstStyle/>
                    <a:p>
                      <a:pPr marL="0" marR="0" lvl="0" indent="0" algn="l" rtl="0">
                        <a:lnSpc>
                          <a:spcPct val="107000"/>
                        </a:lnSpc>
                        <a:spcBef>
                          <a:spcPts val="0"/>
                        </a:spcBef>
                        <a:spcAft>
                          <a:spcPts val="0"/>
                        </a:spcAft>
                        <a:buNone/>
                      </a:pPr>
                      <a:r>
                        <a:rPr lang="en-US" sz="1800" u="none" strike="noStrike" cap="none"/>
                        <a:t>Ensure that CH knows the laws and off course follows these</a:t>
                      </a:r>
                      <a:endParaRPr sz="1800" u="none" strike="noStrike" cap="none">
                        <a:latin typeface="Avenir"/>
                        <a:ea typeface="Avenir"/>
                        <a:cs typeface="Avenir"/>
                        <a:sym typeface="Avenir"/>
                      </a:endParaRPr>
                    </a:p>
                  </a:txBody>
                  <a:tcPr marL="68575" marR="68575" marT="0" marB="0" anchor="ctr"/>
                </a:tc>
                <a:extLst>
                  <a:ext uri="{0D108BD9-81ED-4DB2-BD59-A6C34878D82A}">
                    <a16:rowId xmlns:a16="http://schemas.microsoft.com/office/drawing/2014/main" val="10003"/>
                  </a:ext>
                </a:extLst>
              </a:tr>
              <a:tr h="804750">
                <a:tc vMerge="1">
                  <a:txBody>
                    <a:bodyPr/>
                    <a:lstStyle/>
                    <a:p>
                      <a:endParaRPr lang="en-DE"/>
                    </a:p>
                  </a:txBody>
                  <a:tcPr/>
                </a:tc>
                <a:tc>
                  <a:txBody>
                    <a:bodyPr/>
                    <a:lstStyle/>
                    <a:p>
                      <a:pPr marL="0" marR="0" lvl="0" indent="0" algn="l" rtl="0">
                        <a:lnSpc>
                          <a:spcPct val="107000"/>
                        </a:lnSpc>
                        <a:spcBef>
                          <a:spcPts val="0"/>
                        </a:spcBef>
                        <a:spcAft>
                          <a:spcPts val="0"/>
                        </a:spcAft>
                        <a:buNone/>
                      </a:pPr>
                      <a:r>
                        <a:rPr lang="en-US" sz="1800" u="none" strike="noStrike" cap="none"/>
                        <a:t>Worst Forms of Child Labour</a:t>
                      </a:r>
                      <a:endParaRPr sz="1800" u="none" strike="noStrike" cap="none">
                        <a:latin typeface="Avenir"/>
                        <a:ea typeface="Avenir"/>
                        <a:cs typeface="Avenir"/>
                        <a:sym typeface="Avenir"/>
                      </a:endParaRPr>
                    </a:p>
                  </a:txBody>
                  <a:tcPr marL="68575" marR="68575" marT="0" marB="0" anchor="ctr"/>
                </a:tc>
                <a:tc>
                  <a:txBody>
                    <a:bodyPr/>
                    <a:lstStyle/>
                    <a:p>
                      <a:pPr marL="0" marR="0" lvl="0" indent="0" algn="l" rtl="0">
                        <a:lnSpc>
                          <a:spcPct val="107000"/>
                        </a:lnSpc>
                        <a:spcBef>
                          <a:spcPts val="0"/>
                        </a:spcBef>
                        <a:spcAft>
                          <a:spcPts val="0"/>
                        </a:spcAft>
                        <a:buNone/>
                      </a:pPr>
                      <a:r>
                        <a:rPr lang="en-US" sz="1800" b="1" u="sng" strike="noStrike" cap="none"/>
                        <a:t>No to:</a:t>
                      </a:r>
                      <a:endParaRPr/>
                    </a:p>
                    <a:p>
                      <a:pPr marL="0" marR="0" lvl="0" indent="0" algn="l" rtl="0">
                        <a:lnSpc>
                          <a:spcPct val="107000"/>
                        </a:lnSpc>
                        <a:spcBef>
                          <a:spcPts val="0"/>
                        </a:spcBef>
                        <a:spcAft>
                          <a:spcPts val="0"/>
                        </a:spcAft>
                        <a:buNone/>
                      </a:pPr>
                      <a:r>
                        <a:rPr lang="en-US" sz="1800" u="none" strike="noStrike" cap="none"/>
                        <a:t>slavery; trafficking; debt bondage; use in armed conflict; prostitution/pornography; drug trafficking or elicit activities; harmful to health/safety/moral; </a:t>
                      </a:r>
                      <a:endParaRPr sz="1800" u="none" strike="noStrike" cap="none">
                        <a:latin typeface="Avenir"/>
                        <a:ea typeface="Avenir"/>
                        <a:cs typeface="Avenir"/>
                        <a:sym typeface="Avenir"/>
                      </a:endParaRPr>
                    </a:p>
                  </a:txBody>
                  <a:tcPr marL="68575" marR="68575" marT="0" marB="0" anchor="ctr"/>
                </a:tc>
                <a:extLst>
                  <a:ext uri="{0D108BD9-81ED-4DB2-BD59-A6C34878D82A}">
                    <a16:rowId xmlns:a16="http://schemas.microsoft.com/office/drawing/2014/main" val="10004"/>
                  </a:ext>
                </a:extLst>
              </a:tr>
            </a:tbl>
          </a:graphicData>
        </a:graphic>
      </p:graphicFrame>
      <p:sp>
        <p:nvSpPr>
          <p:cNvPr id="289" name="Google Shape;289;p8"/>
          <p:cNvSpPr txBox="1"/>
          <p:nvPr/>
        </p:nvSpPr>
        <p:spPr>
          <a:xfrm>
            <a:off x="377204" y="372170"/>
            <a:ext cx="9156913" cy="758825"/>
          </a:xfrm>
          <a:prstGeom prst="rect">
            <a:avLst/>
          </a:prstGeom>
          <a:noFill/>
          <a:ln>
            <a:noFill/>
          </a:ln>
        </p:spPr>
        <p:txBody>
          <a:bodyPr spcFirstLastPara="1" wrap="square" lIns="91425" tIns="45700" rIns="91425" bIns="45700" anchor="ctr" anchorCtr="0">
            <a:normAutofit/>
          </a:bodyPr>
          <a:lstStyle/>
          <a:p>
            <a:pPr marL="0" marR="0" lvl="0" indent="0" algn="l" rtl="0">
              <a:lnSpc>
                <a:spcPct val="90000"/>
              </a:lnSpc>
              <a:spcBef>
                <a:spcPts val="0"/>
              </a:spcBef>
              <a:spcAft>
                <a:spcPts val="0"/>
              </a:spcAft>
              <a:buClr>
                <a:schemeClr val="dk1"/>
              </a:buClr>
              <a:buSzPts val="2800"/>
              <a:buFont typeface="Arial"/>
              <a:buNone/>
            </a:pPr>
            <a:r>
              <a:rPr lang="en-US" sz="2800" b="1" i="0" u="none" strike="noStrike" cap="none">
                <a:solidFill>
                  <a:schemeClr val="dk1"/>
                </a:solidFill>
                <a:latin typeface="Arial"/>
                <a:ea typeface="Arial"/>
                <a:cs typeface="Arial"/>
                <a:sym typeface="Arial"/>
              </a:rPr>
              <a:t>Auditing FSC CLRs – Best Practice Guidance</a:t>
            </a:r>
            <a:endParaRPr/>
          </a:p>
        </p:txBody>
      </p:sp>
      <p:graphicFrame>
        <p:nvGraphicFramePr>
          <p:cNvPr id="290" name="Google Shape;290;p8"/>
          <p:cNvGraphicFramePr/>
          <p:nvPr/>
        </p:nvGraphicFramePr>
        <p:xfrm>
          <a:off x="7978280" y="1130995"/>
          <a:ext cx="3615700" cy="2712750"/>
        </p:xfrm>
        <a:graphic>
          <a:graphicData uri="http://schemas.openxmlformats.org/drawingml/2006/table">
            <a:tbl>
              <a:tblPr firstRow="1" bandRow="1">
                <a:noFill/>
                <a:tableStyleId>{3D421212-D7E5-4C7A-BCA7-9ED79D758ADF}</a:tableStyleId>
              </a:tblPr>
              <a:tblGrid>
                <a:gridCol w="3615700">
                  <a:extLst>
                    <a:ext uri="{9D8B030D-6E8A-4147-A177-3AD203B41FA5}">
                      <a16:colId xmlns:a16="http://schemas.microsoft.com/office/drawing/2014/main" val="20000"/>
                    </a:ext>
                  </a:extLst>
                </a:gridCol>
              </a:tblGrid>
              <a:tr h="387900">
                <a:tc>
                  <a:txBody>
                    <a:bodyPr/>
                    <a:lstStyle/>
                    <a:p>
                      <a:pPr marL="0" marR="0" lvl="0" indent="0" algn="l" rtl="0">
                        <a:lnSpc>
                          <a:spcPct val="100000"/>
                        </a:lnSpc>
                        <a:spcBef>
                          <a:spcPts val="0"/>
                        </a:spcBef>
                        <a:spcAft>
                          <a:spcPts val="0"/>
                        </a:spcAft>
                        <a:buNone/>
                      </a:pPr>
                      <a:r>
                        <a:rPr lang="en-US" sz="2000" u="none" strike="noStrike" cap="none">
                          <a:latin typeface="Arial"/>
                          <a:ea typeface="Arial"/>
                          <a:cs typeface="Arial"/>
                          <a:sym typeface="Arial"/>
                        </a:rPr>
                        <a:t>Discussion</a:t>
                      </a:r>
                      <a:endParaRPr sz="2000" u="none" strike="noStrike" cap="none">
                        <a:latin typeface="Arial"/>
                        <a:ea typeface="Arial"/>
                        <a:cs typeface="Arial"/>
                        <a:sym typeface="Arial"/>
                      </a:endParaRPr>
                    </a:p>
                  </a:txBody>
                  <a:tcPr marL="91450" marR="91450" marT="45725" marB="45725"/>
                </a:tc>
                <a:extLst>
                  <a:ext uri="{0D108BD9-81ED-4DB2-BD59-A6C34878D82A}">
                    <a16:rowId xmlns:a16="http://schemas.microsoft.com/office/drawing/2014/main" val="10000"/>
                  </a:ext>
                </a:extLst>
              </a:tr>
              <a:tr h="1131800">
                <a:tc>
                  <a:txBody>
                    <a:bodyPr/>
                    <a:lstStyle/>
                    <a:p>
                      <a:pPr marL="450850" marR="0" lvl="0" indent="-450850" algn="l" rtl="0">
                        <a:lnSpc>
                          <a:spcPct val="100000"/>
                        </a:lnSpc>
                        <a:spcBef>
                          <a:spcPts val="0"/>
                        </a:spcBef>
                        <a:spcAft>
                          <a:spcPts val="0"/>
                        </a:spcAft>
                        <a:buClr>
                          <a:srgbClr val="000000"/>
                        </a:buClr>
                        <a:buSzPts val="2000"/>
                        <a:buFont typeface="Arial"/>
                        <a:buNone/>
                      </a:pPr>
                      <a:r>
                        <a:rPr lang="en-US" sz="2000" b="1" u="none" strike="noStrike" cap="none">
                          <a:latin typeface="Arial"/>
                          <a:ea typeface="Arial"/>
                          <a:cs typeface="Arial"/>
                          <a:sym typeface="Arial"/>
                        </a:rPr>
                        <a:t>Q1. </a:t>
                      </a:r>
                      <a:r>
                        <a:rPr lang="en-US" sz="2000" u="none" strike="noStrike" cap="none">
                          <a:latin typeface="Arial"/>
                          <a:ea typeface="Arial"/>
                          <a:cs typeface="Arial"/>
                          <a:sym typeface="Arial"/>
                        </a:rPr>
                        <a:t>What type of documents/records would you need to look for? </a:t>
                      </a:r>
                      <a:endParaRPr/>
                    </a:p>
                    <a:p>
                      <a:pPr marL="450850" marR="0" lvl="0" indent="-450850" algn="l" rtl="0">
                        <a:lnSpc>
                          <a:spcPct val="100000"/>
                        </a:lnSpc>
                        <a:spcBef>
                          <a:spcPts val="0"/>
                        </a:spcBef>
                        <a:spcAft>
                          <a:spcPts val="0"/>
                        </a:spcAft>
                        <a:buClr>
                          <a:srgbClr val="000000"/>
                        </a:buClr>
                        <a:buSzPts val="2000"/>
                        <a:buFont typeface="Arial"/>
                        <a:buNone/>
                      </a:pPr>
                      <a:endParaRPr sz="2000" u="none" strike="noStrike" cap="none">
                        <a:latin typeface="Arial"/>
                        <a:ea typeface="Arial"/>
                        <a:cs typeface="Arial"/>
                        <a:sym typeface="Arial"/>
                      </a:endParaRPr>
                    </a:p>
                  </a:txBody>
                  <a:tcPr marL="91450" marR="91450" marT="45725" marB="45725" anchor="ctr"/>
                </a:tc>
                <a:extLst>
                  <a:ext uri="{0D108BD9-81ED-4DB2-BD59-A6C34878D82A}">
                    <a16:rowId xmlns:a16="http://schemas.microsoft.com/office/drawing/2014/main" val="10001"/>
                  </a:ext>
                </a:extLst>
              </a:tr>
              <a:tr h="971825">
                <a:tc>
                  <a:txBody>
                    <a:bodyPr/>
                    <a:lstStyle/>
                    <a:p>
                      <a:pPr marL="450850" marR="0" lvl="0" indent="-450850" algn="l" rtl="0">
                        <a:lnSpc>
                          <a:spcPct val="100000"/>
                        </a:lnSpc>
                        <a:spcBef>
                          <a:spcPts val="0"/>
                        </a:spcBef>
                        <a:spcAft>
                          <a:spcPts val="0"/>
                        </a:spcAft>
                        <a:buClr>
                          <a:srgbClr val="000000"/>
                        </a:buClr>
                        <a:buSzPts val="2000"/>
                        <a:buFont typeface="Arial"/>
                        <a:buNone/>
                      </a:pPr>
                      <a:r>
                        <a:rPr lang="en-US" sz="2000" b="1" u="none" strike="noStrike" cap="none">
                          <a:latin typeface="Arial"/>
                          <a:ea typeface="Arial"/>
                          <a:cs typeface="Arial"/>
                          <a:sym typeface="Arial"/>
                        </a:rPr>
                        <a:t>Q2. </a:t>
                      </a:r>
                      <a:r>
                        <a:rPr lang="en-US" sz="2000" u="none" strike="noStrike" cap="none">
                          <a:latin typeface="Arial"/>
                          <a:ea typeface="Arial"/>
                          <a:cs typeface="Arial"/>
                          <a:sym typeface="Arial"/>
                        </a:rPr>
                        <a:t>Who would you need to talk to?</a:t>
                      </a:r>
                      <a:endParaRPr/>
                    </a:p>
                    <a:p>
                      <a:pPr marL="450850" marR="0" lvl="0" indent="-450850" algn="l" rtl="0">
                        <a:lnSpc>
                          <a:spcPct val="100000"/>
                        </a:lnSpc>
                        <a:spcBef>
                          <a:spcPts val="0"/>
                        </a:spcBef>
                        <a:spcAft>
                          <a:spcPts val="0"/>
                        </a:spcAft>
                        <a:buClr>
                          <a:srgbClr val="000000"/>
                        </a:buClr>
                        <a:buSzPts val="2000"/>
                        <a:buFont typeface="Arial"/>
                        <a:buNone/>
                      </a:pPr>
                      <a:endParaRPr sz="2000" u="none" strike="noStrike" cap="none">
                        <a:latin typeface="Arial"/>
                        <a:ea typeface="Arial"/>
                        <a:cs typeface="Arial"/>
                        <a:sym typeface="Arial"/>
                      </a:endParaRPr>
                    </a:p>
                  </a:txBody>
                  <a:tcPr marL="91450" marR="91450" marT="45725" marB="45725" anchor="ctr"/>
                </a:tc>
                <a:extLst>
                  <a:ext uri="{0D108BD9-81ED-4DB2-BD59-A6C34878D82A}">
                    <a16:rowId xmlns:a16="http://schemas.microsoft.com/office/drawing/2014/main" val="10002"/>
                  </a:ext>
                </a:extLst>
              </a:tr>
            </a:tbl>
          </a:graphicData>
        </a:graphic>
      </p:graphicFrame>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295"/>
        <p:cNvGrpSpPr/>
        <p:nvPr/>
      </p:nvGrpSpPr>
      <p:grpSpPr>
        <a:xfrm>
          <a:off x="0" y="0"/>
          <a:ext cx="0" cy="0"/>
          <a:chOff x="0" y="0"/>
          <a:chExt cx="0" cy="0"/>
        </a:xfrm>
      </p:grpSpPr>
      <p:sp>
        <p:nvSpPr>
          <p:cNvPr id="297" name="Google Shape;297;p9"/>
          <p:cNvSpPr txBox="1">
            <a:spLocks noGrp="1"/>
          </p:cNvSpPr>
          <p:nvPr>
            <p:ph type="ctrTitle" idx="4294967295"/>
          </p:nvPr>
        </p:nvSpPr>
        <p:spPr>
          <a:xfrm>
            <a:off x="640151" y="434556"/>
            <a:ext cx="3385509" cy="825500"/>
          </a:xfrm>
          <a:prstGeom prst="rect">
            <a:avLst/>
          </a:prstGeom>
          <a:noFill/>
          <a:ln>
            <a:noFill/>
          </a:ln>
        </p:spPr>
        <p:txBody>
          <a:bodyPr spcFirstLastPara="1" wrap="square" lIns="91425" tIns="45700" rIns="91425" bIns="45700" anchor="b" anchorCtr="0">
            <a:normAutofit/>
          </a:bodyPr>
          <a:lstStyle/>
          <a:p>
            <a:pPr marL="0" marR="0" lvl="0" indent="0" algn="l" rtl="0">
              <a:lnSpc>
                <a:spcPct val="90000"/>
              </a:lnSpc>
              <a:spcBef>
                <a:spcPts val="0"/>
              </a:spcBef>
              <a:spcAft>
                <a:spcPts val="0"/>
              </a:spcAft>
              <a:buClr>
                <a:schemeClr val="dk1"/>
              </a:buClr>
              <a:buSzPts val="2489"/>
              <a:buFont typeface="Calibri"/>
              <a:buNone/>
            </a:pPr>
            <a:r>
              <a:rPr lang="en-US" sz="2800" b="1" i="0" u="none" strike="noStrike" cap="none">
                <a:solidFill>
                  <a:schemeClr val="dk1"/>
                </a:solidFill>
                <a:latin typeface="Arial"/>
                <a:ea typeface="Arial"/>
                <a:cs typeface="Arial"/>
                <a:sym typeface="Arial"/>
              </a:rPr>
              <a:t>EXERCISE</a:t>
            </a:r>
            <a:endParaRPr/>
          </a:p>
        </p:txBody>
      </p:sp>
      <p:sp>
        <p:nvSpPr>
          <p:cNvPr id="298" name="Google Shape;298;p9"/>
          <p:cNvSpPr txBox="1"/>
          <p:nvPr/>
        </p:nvSpPr>
        <p:spPr>
          <a:xfrm>
            <a:off x="736009" y="1557128"/>
            <a:ext cx="6914857" cy="4255007"/>
          </a:xfrm>
          <a:prstGeom prst="rect">
            <a:avLst/>
          </a:prstGeom>
          <a:solidFill>
            <a:schemeClr val="lt1"/>
          </a:solidFill>
          <a:ln>
            <a:noFill/>
          </a:ln>
        </p:spPr>
        <p:txBody>
          <a:bodyPr spcFirstLastPara="1" wrap="square" lIns="0" tIns="0" rIns="0" bIns="0" anchor="t" anchorCtr="0">
            <a:normAutofit/>
          </a:bodyPr>
          <a:lstStyle/>
          <a:p>
            <a:pPr marL="0" marR="0" lvl="0" indent="0" algn="l" rtl="0">
              <a:lnSpc>
                <a:spcPct val="100000"/>
              </a:lnSpc>
              <a:spcBef>
                <a:spcPts val="0"/>
              </a:spcBef>
              <a:spcAft>
                <a:spcPts val="0"/>
              </a:spcAft>
              <a:buClr>
                <a:srgbClr val="2B2E2F"/>
              </a:buClr>
              <a:buSzPts val="720"/>
              <a:buFont typeface="Arial"/>
              <a:buNone/>
            </a:pPr>
            <a:r>
              <a:rPr lang="en-US" sz="2400" b="0" i="0" u="none" strike="noStrike" cap="none">
                <a:solidFill>
                  <a:srgbClr val="2B2E2F"/>
                </a:solidFill>
                <a:latin typeface="Arial"/>
                <a:ea typeface="Arial"/>
                <a:cs typeface="Arial"/>
                <a:sym typeface="Arial"/>
              </a:rPr>
              <a:t>In Malaysia, an organization's employee handbook had the following clause: 5.1 “</a:t>
            </a:r>
            <a:r>
              <a:rPr lang="en-US" sz="2400" b="0" i="1" u="none" strike="noStrike" cap="none">
                <a:solidFill>
                  <a:srgbClr val="2B2E2F"/>
                </a:solidFill>
                <a:latin typeface="Arial"/>
                <a:ea typeface="Arial"/>
                <a:cs typeface="Arial"/>
                <a:sym typeface="Arial"/>
              </a:rPr>
              <a:t> No children or young persons shall be employed to work in the Company</a:t>
            </a:r>
            <a:r>
              <a:rPr lang="en-US" sz="2400" b="0" i="0" u="none" strike="noStrike" cap="none">
                <a:solidFill>
                  <a:srgbClr val="2B2E2F"/>
                </a:solidFill>
                <a:latin typeface="Arial"/>
                <a:ea typeface="Arial"/>
                <a:cs typeface="Arial"/>
                <a:sym typeface="Arial"/>
              </a:rPr>
              <a:t>.” </a:t>
            </a:r>
            <a:endParaRPr sz="2400" b="0" i="0" u="none" strike="noStrike" cap="none">
              <a:solidFill>
                <a:srgbClr val="2B2E2F"/>
              </a:solidFill>
              <a:latin typeface="Arial"/>
              <a:ea typeface="Arial"/>
              <a:cs typeface="Arial"/>
              <a:sym typeface="Arial"/>
            </a:endParaRPr>
          </a:p>
          <a:p>
            <a:pPr marL="0" marR="0" lvl="0" indent="0" algn="l" rtl="0">
              <a:spcBef>
                <a:spcPts val="0"/>
              </a:spcBef>
              <a:spcAft>
                <a:spcPts val="0"/>
              </a:spcAft>
              <a:buNone/>
            </a:pPr>
            <a:endParaRPr sz="2400" b="0" i="0" u="none" strike="noStrike" cap="none">
              <a:solidFill>
                <a:srgbClr val="2B2E2F"/>
              </a:solidFill>
              <a:latin typeface="Arial"/>
              <a:ea typeface="Arial"/>
              <a:cs typeface="Arial"/>
              <a:sym typeface="Arial"/>
            </a:endParaRPr>
          </a:p>
          <a:p>
            <a:pPr marL="0" marR="0" lvl="0" indent="0" algn="l" rtl="0">
              <a:spcBef>
                <a:spcPts val="0"/>
              </a:spcBef>
              <a:spcAft>
                <a:spcPts val="0"/>
              </a:spcAft>
              <a:buNone/>
            </a:pPr>
            <a:r>
              <a:rPr lang="en-US" sz="2400" b="0" i="0" u="none" strike="noStrike" cap="none">
                <a:solidFill>
                  <a:srgbClr val="2B2E2F"/>
                </a:solidFill>
                <a:latin typeface="Arial"/>
                <a:ea typeface="Arial"/>
                <a:cs typeface="Arial"/>
                <a:sym typeface="Arial"/>
              </a:rPr>
              <a:t>When questioning management, they confirmed that no child or young person will be employed by the CH. The auditor continued with other interview questions.</a:t>
            </a:r>
            <a:endParaRPr sz="2400" b="0" i="0" u="none" strike="noStrike" cap="none">
              <a:solidFill>
                <a:srgbClr val="2B2E2F"/>
              </a:solidFill>
              <a:latin typeface="Arial"/>
              <a:ea typeface="Arial"/>
              <a:cs typeface="Arial"/>
              <a:sym typeface="Arial"/>
            </a:endParaRPr>
          </a:p>
          <a:p>
            <a:pPr marL="0" marR="0" lvl="0" indent="0" algn="l" rtl="0">
              <a:lnSpc>
                <a:spcPct val="100000"/>
              </a:lnSpc>
              <a:spcBef>
                <a:spcPts val="0"/>
              </a:spcBef>
              <a:spcAft>
                <a:spcPts val="0"/>
              </a:spcAft>
              <a:buClr>
                <a:srgbClr val="2B2E2F"/>
              </a:buClr>
              <a:buSzPts val="720"/>
              <a:buFont typeface="Arial"/>
              <a:buNone/>
            </a:pPr>
            <a:endParaRPr sz="2400" b="0" i="0" u="none" strike="noStrike" cap="none">
              <a:solidFill>
                <a:srgbClr val="2B2E2F"/>
              </a:solidFill>
              <a:latin typeface="Arial"/>
              <a:ea typeface="Arial"/>
              <a:cs typeface="Arial"/>
              <a:sym typeface="Arial"/>
            </a:endParaRPr>
          </a:p>
        </p:txBody>
      </p:sp>
      <p:graphicFrame>
        <p:nvGraphicFramePr>
          <p:cNvPr id="299" name="Google Shape;299;p9"/>
          <p:cNvGraphicFramePr/>
          <p:nvPr/>
        </p:nvGraphicFramePr>
        <p:xfrm>
          <a:off x="7956148" y="1557128"/>
          <a:ext cx="4052100" cy="3291880"/>
        </p:xfrm>
        <a:graphic>
          <a:graphicData uri="http://schemas.openxmlformats.org/drawingml/2006/table">
            <a:tbl>
              <a:tblPr firstRow="1" bandRow="1">
                <a:noFill/>
                <a:tableStyleId>{3D421212-D7E5-4C7A-BCA7-9ED79D758ADF}</a:tableStyleId>
              </a:tblPr>
              <a:tblGrid>
                <a:gridCol w="4052100">
                  <a:extLst>
                    <a:ext uri="{9D8B030D-6E8A-4147-A177-3AD203B41FA5}">
                      <a16:colId xmlns:a16="http://schemas.microsoft.com/office/drawing/2014/main" val="20000"/>
                    </a:ext>
                  </a:extLst>
                </a:gridCol>
              </a:tblGrid>
              <a:tr h="365050">
                <a:tc>
                  <a:txBody>
                    <a:bodyPr/>
                    <a:lstStyle/>
                    <a:p>
                      <a:pPr marL="0" marR="0" lvl="0" indent="0" algn="l" rtl="0">
                        <a:lnSpc>
                          <a:spcPct val="100000"/>
                        </a:lnSpc>
                        <a:spcBef>
                          <a:spcPts val="0"/>
                        </a:spcBef>
                        <a:spcAft>
                          <a:spcPts val="0"/>
                        </a:spcAft>
                        <a:buNone/>
                      </a:pPr>
                      <a:r>
                        <a:rPr lang="en-US" sz="2400" u="none" strike="noStrike" cap="none">
                          <a:latin typeface="Arial"/>
                          <a:ea typeface="Arial"/>
                          <a:cs typeface="Arial"/>
                          <a:sym typeface="Arial"/>
                        </a:rPr>
                        <a:t>Discussion</a:t>
                      </a:r>
                      <a:endParaRPr sz="2400" u="none" strike="noStrike" cap="none">
                        <a:latin typeface="Arial"/>
                        <a:ea typeface="Arial"/>
                        <a:cs typeface="Arial"/>
                        <a:sym typeface="Arial"/>
                      </a:endParaRPr>
                    </a:p>
                  </a:txBody>
                  <a:tcPr marL="91450" marR="91450" marT="45725" marB="45725"/>
                </a:tc>
                <a:extLst>
                  <a:ext uri="{0D108BD9-81ED-4DB2-BD59-A6C34878D82A}">
                    <a16:rowId xmlns:a16="http://schemas.microsoft.com/office/drawing/2014/main" val="10000"/>
                  </a:ext>
                </a:extLst>
              </a:tr>
              <a:tr h="663500">
                <a:tc>
                  <a:txBody>
                    <a:bodyPr/>
                    <a:lstStyle/>
                    <a:p>
                      <a:pPr marL="450850" marR="0" lvl="0" indent="-450850" algn="l" rtl="0">
                        <a:lnSpc>
                          <a:spcPct val="100000"/>
                        </a:lnSpc>
                        <a:spcBef>
                          <a:spcPts val="0"/>
                        </a:spcBef>
                        <a:spcAft>
                          <a:spcPts val="0"/>
                        </a:spcAft>
                        <a:buClr>
                          <a:srgbClr val="000000"/>
                        </a:buClr>
                        <a:buSzPts val="2400"/>
                        <a:buFont typeface="Arial"/>
                        <a:buNone/>
                      </a:pPr>
                      <a:r>
                        <a:rPr lang="en-US" sz="2400" b="1" u="none" strike="noStrike" cap="none">
                          <a:latin typeface="Arial"/>
                          <a:ea typeface="Arial"/>
                          <a:cs typeface="Arial"/>
                          <a:sym typeface="Arial"/>
                        </a:rPr>
                        <a:t>Q1. </a:t>
                      </a:r>
                      <a:r>
                        <a:rPr lang="en-US" sz="2400" u="none" strike="noStrike" cap="none">
                          <a:latin typeface="Arial"/>
                          <a:ea typeface="Arial"/>
                          <a:cs typeface="Arial"/>
                          <a:sym typeface="Arial"/>
                        </a:rPr>
                        <a:t>Could there be an NC in this situation? </a:t>
                      </a:r>
                      <a:endParaRPr/>
                    </a:p>
                  </a:txBody>
                  <a:tcPr marL="91450" marR="91450" marT="45725" marB="45725" anchor="ctr"/>
                </a:tc>
                <a:extLst>
                  <a:ext uri="{0D108BD9-81ED-4DB2-BD59-A6C34878D82A}">
                    <a16:rowId xmlns:a16="http://schemas.microsoft.com/office/drawing/2014/main" val="10001"/>
                  </a:ext>
                </a:extLst>
              </a:tr>
              <a:tr h="607800">
                <a:tc>
                  <a:txBody>
                    <a:bodyPr/>
                    <a:lstStyle/>
                    <a:p>
                      <a:pPr marL="450850" marR="0" lvl="0" indent="-450850" algn="l" rtl="0">
                        <a:lnSpc>
                          <a:spcPct val="100000"/>
                        </a:lnSpc>
                        <a:spcBef>
                          <a:spcPts val="0"/>
                        </a:spcBef>
                        <a:spcAft>
                          <a:spcPts val="0"/>
                        </a:spcAft>
                        <a:buClr>
                          <a:srgbClr val="000000"/>
                        </a:buClr>
                        <a:buSzPts val="2400"/>
                        <a:buFont typeface="Arial"/>
                        <a:buNone/>
                      </a:pPr>
                      <a:r>
                        <a:rPr lang="en-US" sz="2400" b="1" i="0" u="none" strike="noStrike" cap="none">
                          <a:solidFill>
                            <a:schemeClr val="dk1"/>
                          </a:solidFill>
                          <a:latin typeface="Arial"/>
                          <a:ea typeface="Arial"/>
                          <a:cs typeface="Arial"/>
                          <a:sym typeface="Arial"/>
                        </a:rPr>
                        <a:t>Q2. </a:t>
                      </a:r>
                      <a:r>
                        <a:rPr lang="en-US" sz="2400" b="0" i="0" u="none" strike="noStrike" cap="none">
                          <a:solidFill>
                            <a:schemeClr val="dk1"/>
                          </a:solidFill>
                          <a:latin typeface="Arial"/>
                          <a:ea typeface="Arial"/>
                          <a:cs typeface="Arial"/>
                          <a:sym typeface="Arial"/>
                        </a:rPr>
                        <a:t>If so, which requirement is not met? </a:t>
                      </a:r>
                      <a:endParaRPr/>
                    </a:p>
                  </a:txBody>
                  <a:tcPr marL="91450" marR="91450" marT="45725" marB="45725" anchor="ctr"/>
                </a:tc>
                <a:extLst>
                  <a:ext uri="{0D108BD9-81ED-4DB2-BD59-A6C34878D82A}">
                    <a16:rowId xmlns:a16="http://schemas.microsoft.com/office/drawing/2014/main" val="10002"/>
                  </a:ext>
                </a:extLst>
              </a:tr>
              <a:tr h="1042675">
                <a:tc>
                  <a:txBody>
                    <a:bodyPr/>
                    <a:lstStyle/>
                    <a:p>
                      <a:pPr marL="450850" marR="0" lvl="0" indent="-450850" algn="l" rtl="0">
                        <a:lnSpc>
                          <a:spcPct val="100000"/>
                        </a:lnSpc>
                        <a:spcBef>
                          <a:spcPts val="0"/>
                        </a:spcBef>
                        <a:spcAft>
                          <a:spcPts val="0"/>
                        </a:spcAft>
                        <a:buClr>
                          <a:srgbClr val="000000"/>
                        </a:buClr>
                        <a:buSzPts val="2400"/>
                        <a:buFont typeface="Arial"/>
                        <a:buNone/>
                      </a:pPr>
                      <a:r>
                        <a:rPr lang="en-US" sz="2400" b="1" i="0" u="none" strike="noStrike" cap="none">
                          <a:solidFill>
                            <a:schemeClr val="dk1"/>
                          </a:solidFill>
                          <a:latin typeface="Arial"/>
                          <a:ea typeface="Arial"/>
                          <a:cs typeface="Arial"/>
                          <a:sym typeface="Arial"/>
                        </a:rPr>
                        <a:t>Q3. </a:t>
                      </a:r>
                      <a:r>
                        <a:rPr lang="en-US" sz="2400" b="0" i="0" u="none" strike="noStrike" cap="none">
                          <a:solidFill>
                            <a:schemeClr val="dk1"/>
                          </a:solidFill>
                          <a:latin typeface="Arial"/>
                          <a:ea typeface="Arial"/>
                          <a:cs typeface="Arial"/>
                          <a:sym typeface="Arial"/>
                        </a:rPr>
                        <a:t>​​Is there a need for further checks by auditor?</a:t>
                      </a:r>
                      <a:endParaRPr/>
                    </a:p>
                  </a:txBody>
                  <a:tcPr marL="91450" marR="91450" marT="45725" marB="45725" anchor="ctr"/>
                </a:tc>
                <a:extLst>
                  <a:ext uri="{0D108BD9-81ED-4DB2-BD59-A6C34878D82A}">
                    <a16:rowId xmlns:a16="http://schemas.microsoft.com/office/drawing/2014/main" val="10003"/>
                  </a:ext>
                </a:extLst>
              </a:tr>
            </a:tbl>
          </a:graphicData>
        </a:graphic>
      </p:graphicFrame>
      <p:sp>
        <p:nvSpPr>
          <p:cNvPr id="2" name="Footer Placeholder 1">
            <a:extLst>
              <a:ext uri="{FF2B5EF4-FFF2-40B4-BE49-F238E27FC236}">
                <a16:creationId xmlns:a16="http://schemas.microsoft.com/office/drawing/2014/main" id="{A30C1550-E052-DFB3-5C2D-402EDFBAD87E}"/>
              </a:ext>
            </a:extLst>
          </p:cNvPr>
          <p:cNvSpPr>
            <a:spLocks noGrp="1"/>
          </p:cNvSpPr>
          <p:nvPr>
            <p:ph type="ftr" idx="11"/>
          </p:nvPr>
        </p:nvSpPr>
        <p:spPr/>
        <p:txBody>
          <a:bodyPr/>
          <a:lstStyle/>
          <a:p>
            <a:r>
              <a:rPr lang="en-US"/>
              <a:t>8.5.FSC-CLR-Training_Main-Course_Module-4.2_V1-0_EN</a:t>
            </a:r>
          </a:p>
        </p:txBody>
      </p:sp>
    </p:spTree>
  </p:cSld>
  <p:clrMapOvr>
    <a:masterClrMapping/>
  </p:clrMapOvr>
</p:sld>
</file>

<file path=ppt/theme/theme1.xml><?xml version="1.0" encoding="utf-8"?>
<a:theme xmlns:a="http://schemas.openxmlformats.org/drawingml/2006/main" name="1_Office Theme">
  <a:themeElements>
    <a:clrScheme name="Custom 1">
      <a:dk1>
        <a:srgbClr val="2B2E2F"/>
      </a:dk1>
      <a:lt1>
        <a:srgbClr val="FFFFFF"/>
      </a:lt1>
      <a:dk2>
        <a:srgbClr val="214452"/>
      </a:dk2>
      <a:lt2>
        <a:srgbClr val="E7E6E6"/>
      </a:lt2>
      <a:accent1>
        <a:srgbClr val="1F4652"/>
      </a:accent1>
      <a:accent2>
        <a:srgbClr val="EA2728"/>
      </a:accent2>
      <a:accent3>
        <a:srgbClr val="99D6C8"/>
      </a:accent3>
      <a:accent4>
        <a:srgbClr val="1D4653"/>
      </a:accent4>
      <a:accent5>
        <a:srgbClr val="2A2F30"/>
      </a:accent5>
      <a:accent6>
        <a:srgbClr val="97D6C7"/>
      </a:accent6>
      <a:hlink>
        <a:srgbClr val="EA2628"/>
      </a:hlink>
      <a:folHlink>
        <a:srgbClr val="99D6C9"/>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4002</Words>
  <Application>Microsoft Office PowerPoint</Application>
  <PresentationFormat>Widescreen</PresentationFormat>
  <Paragraphs>460</Paragraphs>
  <Slides>23</Slides>
  <Notes>23</Notes>
  <HiddenSlides>0</HiddenSlides>
  <MMClips>0</MMClips>
  <ScaleCrop>false</ScaleCrop>
  <HeadingPairs>
    <vt:vector size="6" baseType="variant">
      <vt:variant>
        <vt:lpstr>Fonts Used</vt:lpstr>
      </vt:variant>
      <vt:variant>
        <vt:i4>5</vt:i4>
      </vt:variant>
      <vt:variant>
        <vt:lpstr>Theme</vt:lpstr>
      </vt:variant>
      <vt:variant>
        <vt:i4>2</vt:i4>
      </vt:variant>
      <vt:variant>
        <vt:lpstr>Slide Titles</vt:lpstr>
      </vt:variant>
      <vt:variant>
        <vt:i4>23</vt:i4>
      </vt:variant>
    </vt:vector>
  </HeadingPairs>
  <TitlesOfParts>
    <vt:vector size="30" baseType="lpstr">
      <vt:lpstr>Arial</vt:lpstr>
      <vt:lpstr>Arial Black</vt:lpstr>
      <vt:lpstr>Times New Roman</vt:lpstr>
      <vt:lpstr>Avenir</vt:lpstr>
      <vt:lpstr>Calibri</vt:lpstr>
      <vt:lpstr>1_Office Theme</vt:lpstr>
      <vt:lpstr>Office Theme</vt:lpstr>
      <vt:lpstr>Auditor Training on FSC(R) CoC Core Labor Requirements (CLR)</vt:lpstr>
      <vt:lpstr>Objectives of this Module</vt:lpstr>
      <vt:lpstr>Key FSC Requirements</vt:lpstr>
      <vt:lpstr>PowerPoint Presentation</vt:lpstr>
      <vt:lpstr>Auditing FSC CLRs – Best Practice Guidance</vt:lpstr>
      <vt:lpstr>PowerPoint Presentation</vt:lpstr>
      <vt:lpstr>PowerPoint Presentation</vt:lpstr>
      <vt:lpstr>PowerPoint Presentation</vt:lpstr>
      <vt:lpstr>EXERCISE</vt:lpstr>
      <vt:lpstr>The auditor did not identify that this decision has deprived the rights for a “young person” to do light work, which is allowed by Malaysian law (Act 350 Children and Young Persons (Employment) Act 1966). “Young person” means any person who, not being a child, has not completed his sixteenth year of age..  The CH categorically ruling out any employment of young person, is a discriminatory policy.  This is not really a Child labour issue as such, but more of a discrimination issue. However, it falls under company policy for child labour. And thus, NC against the policy (Policy contradicts or not in line with local laws or FSC requirements), as there is no evidence of child labor as such (you haven’t seen any person below the minimum age)  NC Requirement: FSC-STD-40-004: Clause 1.5 (Policy statement) Refer also to Clause 7.2.3 : No person under the age of 18 is employed in hazardous or heavy work except for the purpose of training within approved national laws and regulations.</vt:lpstr>
      <vt:lpstr>PowerPoint Presentation</vt:lpstr>
      <vt:lpstr>PowerPoint Presentation</vt:lpstr>
      <vt:lpstr>There is an NC.   WHY? In some countries, overtime is paid at different % based on type of overtime.  In this case, there is a law that governs overtime calculations that was not followed by the CH. Hence, the company did not follow the labor law (national law) on the payment of overtime.  </vt:lpstr>
      <vt:lpstr>PowerPoint Presentation</vt:lpstr>
      <vt:lpstr>PowerPoint Presentation</vt:lpstr>
      <vt:lpstr>Maybe. As no evidence was given, this could show a potential discrimination issue.   WHY? As the CH could not explain why there was a difference.  An NC is proposed since the CH’s system could potentially lead to an issue and there is evidence of differences in worker treatment. It is the CH’s responsibility to demonstrate conformance.   </vt:lpstr>
      <vt:lpstr>PowerPoint Presentation</vt:lpstr>
      <vt:lpstr>EXERCISE</vt:lpstr>
      <vt:lpstr>The fact that there are repeated/persistent issues that were pointed in every meeting, shows that the organization is not giving due consideration to the grievances of workers’ and the role of the worker representatives.   As we are unclear if there are any collective bargaining agreements to be ‘implemented’, and the laws of the country and whether this representation is via a trade union rep, this suggested NC would be under Clause 7.5.   </vt:lpstr>
      <vt:lpstr>PowerPoint Presentation</vt:lpstr>
      <vt:lpstr>PowerPoint Presentation</vt:lpstr>
      <vt:lpstr>What do you do in case of illegality or if you find actual cases of Child Labor or Forced Labor? </vt:lpstr>
      <vt:lpstr>End of Module 4.2</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cp:lastModifiedBy>Emily White</cp:lastModifiedBy>
  <cp:revision>1</cp:revision>
  <dcterms:created xsi:type="dcterms:W3CDTF">2024-06-25T10:03:51Z</dcterms:created>
  <dcterms:modified xsi:type="dcterms:W3CDTF">2025-06-20T05:56:57Z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0x0101002CB29C2D4AD9A248AC9551809FB7475D</vt:lpwstr>
  </property>
  <property fmtid="{D5CDD505-2E9C-101B-9397-08002B2CF9AE}" pid="3" name="Order">
    <vt:lpwstr>1100100.00000000</vt:lpwstr>
  </property>
  <property fmtid="{D5CDD505-2E9C-101B-9397-08002B2CF9AE}" pid="4" name="ComplianceAssetId">
    <vt:lpwstr/>
  </property>
  <property fmtid="{D5CDD505-2E9C-101B-9397-08002B2CF9AE}" pid="5" name="_ExtendedDescription">
    <vt:lpwstr/>
  </property>
  <property fmtid="{D5CDD505-2E9C-101B-9397-08002B2CF9AE}" pid="6" name="TriggerFlowInfo">
    <vt:lpwstr/>
  </property>
  <property fmtid="{D5CDD505-2E9C-101B-9397-08002B2CF9AE}" pid="7" name="MediaServiceImageTags">
    <vt:lpwstr/>
  </property>
</Properties>
</file>