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4"/>
    <p:sldMasterId id="2147483792" r:id="rId5"/>
    <p:sldMasterId id="2147483828" r:id="rId6"/>
    <p:sldMasterId id="2147483868" r:id="rId7"/>
  </p:sldMasterIdLst>
  <p:notesMasterIdLst>
    <p:notesMasterId r:id="rId37"/>
  </p:notesMasterIdLst>
  <p:sldIdLst>
    <p:sldId id="310" r:id="rId8"/>
    <p:sldId id="2145705812" r:id="rId9"/>
    <p:sldId id="2145705810" r:id="rId10"/>
    <p:sldId id="12198" r:id="rId11"/>
    <p:sldId id="2145705816" r:id="rId12"/>
    <p:sldId id="2145705817" r:id="rId13"/>
    <p:sldId id="2145705786" r:id="rId14"/>
    <p:sldId id="12305" r:id="rId15"/>
    <p:sldId id="2145705813" r:id="rId16"/>
    <p:sldId id="258" r:id="rId17"/>
    <p:sldId id="2145705802" r:id="rId18"/>
    <p:sldId id="2145705779" r:id="rId19"/>
    <p:sldId id="2145705803" r:id="rId20"/>
    <p:sldId id="2145705792" r:id="rId21"/>
    <p:sldId id="2145705788" r:id="rId22"/>
    <p:sldId id="2145705791" r:id="rId23"/>
    <p:sldId id="2145705789" r:id="rId24"/>
    <p:sldId id="2145705798" r:id="rId25"/>
    <p:sldId id="2145705804" r:id="rId26"/>
    <p:sldId id="2145705808" r:id="rId27"/>
    <p:sldId id="2145705809" r:id="rId28"/>
    <p:sldId id="12306" r:id="rId29"/>
    <p:sldId id="2145705806" r:id="rId30"/>
    <p:sldId id="2145705814" r:id="rId31"/>
    <p:sldId id="2145705807" r:id="rId32"/>
    <p:sldId id="2145705818" r:id="rId33"/>
    <p:sldId id="2145705819" r:id="rId34"/>
    <p:sldId id="2145705820" r:id="rId35"/>
    <p:sldId id="214570577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53BF3A-359F-E9AE-5FB8-E5520DAB611C}" name="Louise Luttikholt" initials="LL" userId="S::l.luttikholt@fsc.org::863cabe7-1869-46b9-b0e6-842b69b643e6" providerId="AD"/>
  <p188:author id="{FA27A251-E93B-B8B1-23B7-F4B65D7D141F}" name="César Gonçalves" initials="CG" userId="S::c.goncalves@fsc.org::d61ef61c-1bd9-4247-9bff-bd7cab5b6d46" providerId="AD"/>
  <p188:author id="{4B84A859-57A5-1600-6E2A-2DF52C1D0601}" name="Parmida Daniali" initials="PD" userId="S::p.daniali@fsc.org::468bdeaa-5897-4c8a-82f5-97a1cac9e608" providerId="AD"/>
  <p188:author id="{851E346C-DD35-21B8-4AC4-BF8B315D45C9}" name="1-StopChina_DTP_Qiuhong 1-StopChina_DTP_Qiuhong" initials="1S1S" userId="dfe4d68ebb1c58a7" providerId="Windows Live"/>
  <p188:author id="{1216A671-FCF9-C045-4FEB-E9F81AF7CA4C}" name="Emily White" initials="EW" userId="S::e.white@fsc.org::a1817587-c932-4657-96c7-0eb1c9f81ac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3C1"/>
    <a:srgbClr val="FAFA7A"/>
    <a:srgbClr val="FFFF66"/>
    <a:srgbClr val="A3BCAC"/>
    <a:srgbClr val="7895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05AB7E-A9EF-40B4-AD0F-AB5C8F987DA9}" v="37" dt="2024-08-30T00:26:07.2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721" autoAdjust="0"/>
    <p:restoredTop sz="64591" autoAdjust="0"/>
  </p:normalViewPr>
  <p:slideViewPr>
    <p:cSldViewPr snapToGrid="0">
      <p:cViewPr varScale="1">
        <p:scale>
          <a:sx n="71" d="100"/>
          <a:sy n="71" d="100"/>
        </p:scale>
        <p:origin x="5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0DE52C-06E2-4A0A-AD1D-E5A68DDEBD6F}"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AU"/>
        </a:p>
      </dgm:t>
    </dgm:pt>
    <dgm:pt modelId="{D3C6849F-48C0-4192-A271-66A7D98EAEEF}">
      <dgm:prSet phldrT="[Text]" custT="1"/>
      <dgm:spPr>
        <a:solidFill>
          <a:srgbClr val="78BE20"/>
        </a:solidFill>
        <a:ln>
          <a:solidFill>
            <a:schemeClr val="tx2"/>
          </a:solidFill>
        </a:ln>
        <a:effectLst>
          <a:outerShdw blurRad="50800" dist="38100" dir="2700000" algn="tl" rotWithShape="0">
            <a:prstClr val="black">
              <a:alpha val="40000"/>
            </a:prstClr>
          </a:outerShdw>
        </a:effectLst>
      </dgm:spPr>
      <dgm:t>
        <a:bodyPr/>
        <a:lstStyle/>
        <a:p>
          <a:pPr marL="88900" indent="-88900" defTabSz="981075"/>
          <a:r>
            <a:rPr lang="zh-CN" sz="1800" b="1" i="0" dirty="0">
              <a:ln>
                <a:noFill/>
              </a:ln>
              <a:latin typeface="+mj-lt"/>
              <a:ea typeface="SimSun"/>
            </a:rPr>
            <a:t>制定</a:t>
          </a:r>
          <a:r>
            <a:rPr lang="zh-CN" sz="1800" b="0" i="0" dirty="0">
              <a:ln>
                <a:noFill/>
              </a:ln>
              <a:latin typeface="+mj-lt"/>
              <a:ea typeface="SimSun"/>
            </a:rPr>
            <a:t>包含</a:t>
          </a:r>
          <a:br>
            <a:rPr lang="en-US" altLang="zh-CN" sz="1800" b="0" i="0" dirty="0">
              <a:ln>
                <a:noFill/>
              </a:ln>
              <a:latin typeface="+mj-lt"/>
              <a:ea typeface="SimSun"/>
            </a:rPr>
          </a:br>
          <a:r>
            <a:rPr lang="zh-CN" sz="1800" b="0" i="0" dirty="0">
              <a:ln>
                <a:noFill/>
              </a:ln>
              <a:latin typeface="+mj-lt"/>
              <a:ea typeface="SimSun"/>
            </a:rPr>
            <a:t>核心劳工要求的</a:t>
          </a:r>
          <a:br>
            <a:rPr lang="en-US" altLang="zh-CN" sz="1800" b="0" i="0" dirty="0">
              <a:ln>
                <a:noFill/>
              </a:ln>
              <a:latin typeface="+mj-lt"/>
              <a:ea typeface="SimSun"/>
            </a:rPr>
          </a:br>
          <a:r>
            <a:rPr lang="zh-CN" sz="1800" b="0" i="0" dirty="0">
              <a:ln>
                <a:noFill/>
              </a:ln>
              <a:latin typeface="+mj-lt"/>
              <a:ea typeface="SimSun"/>
            </a:rPr>
            <a:t>政策声明</a:t>
          </a:r>
        </a:p>
      </dgm:t>
    </dgm:pt>
    <dgm:pt modelId="{981DE2B5-3C22-4102-9B8F-C6BA68A6652F}" type="parTrans" cxnId="{A339E182-AC79-4A94-A7CD-A60530397DC9}">
      <dgm:prSet/>
      <dgm:spPr/>
      <dgm:t>
        <a:bodyPr/>
        <a:lstStyle/>
        <a:p>
          <a:endParaRPr lang="en-AU" sz="1800">
            <a:latin typeface="+mj-lt"/>
          </a:endParaRPr>
        </a:p>
      </dgm:t>
    </dgm:pt>
    <dgm:pt modelId="{CA0B16AB-41AF-4241-A192-6AA90F147933}" type="sibTrans" cxnId="{A339E182-AC79-4A94-A7CD-A60530397DC9}">
      <dgm:prSet custT="1"/>
      <dgm:spPr>
        <a:solidFill>
          <a:schemeClr val="bg1"/>
        </a:solidFill>
        <a:ln>
          <a:solidFill>
            <a:schemeClr val="tx2"/>
          </a:solidFill>
        </a:ln>
      </dgm:spPr>
      <dgm:t>
        <a:bodyPr/>
        <a:lstStyle/>
        <a:p>
          <a:endParaRPr lang="en-AU" sz="1800">
            <a:latin typeface="+mj-lt"/>
          </a:endParaRPr>
        </a:p>
      </dgm:t>
    </dgm:pt>
    <dgm:pt modelId="{BFAE5DE7-E222-48AA-99AB-E509A3E74E77}">
      <dgm:prSet phldrT="[Text]" custT="1"/>
      <dgm:spPr>
        <a:solidFill>
          <a:srgbClr val="78BE20"/>
        </a:solidFill>
        <a:ln>
          <a:solidFill>
            <a:schemeClr val="tx2"/>
          </a:solidFill>
        </a:ln>
        <a:effectLst>
          <a:outerShdw blurRad="50800" dist="38100" dir="2700000" algn="tl" rotWithShape="0">
            <a:prstClr val="black">
              <a:alpha val="40000"/>
            </a:prstClr>
          </a:outerShdw>
        </a:effectLst>
      </dgm:spPr>
      <dgm:t>
        <a:bodyPr/>
        <a:lstStyle/>
        <a:p>
          <a:r>
            <a:rPr lang="zh-CN" sz="1800" b="1" i="0" dirty="0">
              <a:latin typeface="+mj-lt"/>
              <a:ea typeface="SimSun"/>
            </a:rPr>
            <a:t>实施</a:t>
          </a:r>
          <a:r>
            <a:rPr lang="zh-CN" sz="1800" b="0" i="0" dirty="0">
              <a:latin typeface="+mj-lt"/>
              <a:ea typeface="SimSun"/>
            </a:rPr>
            <a:t>核心劳工</a:t>
          </a:r>
          <a:br>
            <a:rPr lang="en-US" altLang="zh-CN" sz="1800" b="0" i="0" dirty="0">
              <a:latin typeface="+mj-lt"/>
              <a:ea typeface="SimSun"/>
            </a:rPr>
          </a:br>
          <a:r>
            <a:rPr lang="zh-CN" sz="1800" b="0" i="0" dirty="0">
              <a:latin typeface="+mj-lt"/>
              <a:ea typeface="SimSun"/>
            </a:rPr>
            <a:t>要求政策</a:t>
          </a:r>
          <a:r>
            <a:rPr lang="zh-CN" sz="1800" b="1" i="0" dirty="0">
              <a:latin typeface="+mj-lt"/>
              <a:ea typeface="SimSun"/>
            </a:rPr>
            <a:t>  </a:t>
          </a:r>
        </a:p>
      </dgm:t>
    </dgm:pt>
    <dgm:pt modelId="{BE154CE1-A366-472D-9B30-7F4699CB2F2C}" type="parTrans" cxnId="{A6A35D06-8A9D-4186-9F6F-9D44C4FEBA31}">
      <dgm:prSet/>
      <dgm:spPr/>
      <dgm:t>
        <a:bodyPr/>
        <a:lstStyle/>
        <a:p>
          <a:endParaRPr lang="en-AU" sz="1800">
            <a:latin typeface="+mj-lt"/>
          </a:endParaRPr>
        </a:p>
      </dgm:t>
    </dgm:pt>
    <dgm:pt modelId="{363752EA-C3EF-4B23-AF0C-58FFB450076D}" type="sibTrans" cxnId="{A6A35D06-8A9D-4186-9F6F-9D44C4FEBA31}">
      <dgm:prSet custT="1"/>
      <dgm:spPr>
        <a:solidFill>
          <a:schemeClr val="bg1"/>
        </a:solidFill>
        <a:ln>
          <a:solidFill>
            <a:schemeClr val="tx2"/>
          </a:solidFill>
        </a:ln>
      </dgm:spPr>
      <dgm:t>
        <a:bodyPr/>
        <a:lstStyle/>
        <a:p>
          <a:endParaRPr lang="en-AU" sz="1800">
            <a:latin typeface="+mj-lt"/>
          </a:endParaRPr>
        </a:p>
      </dgm:t>
    </dgm:pt>
    <dgm:pt modelId="{362E969F-BBED-4C91-8A4C-683271F7DDC6}">
      <dgm:prSet phldrT="[Text]" custT="1"/>
      <dgm:spPr>
        <a:solidFill>
          <a:srgbClr val="78BE20"/>
        </a:solidFill>
        <a:ln>
          <a:solidFill>
            <a:schemeClr val="tx2"/>
          </a:solidFill>
        </a:ln>
        <a:effectLst>
          <a:outerShdw blurRad="50800" dist="38100" dir="2700000" algn="tl" rotWithShape="0">
            <a:prstClr val="black">
              <a:alpha val="40000"/>
            </a:prstClr>
          </a:outerShdw>
        </a:effectLst>
      </dgm:spPr>
      <dgm:t>
        <a:bodyPr/>
        <a:lstStyle/>
        <a:p>
          <a:r>
            <a:rPr lang="zh-CN" sz="1800" b="1" i="0" dirty="0">
              <a:latin typeface="+mj-lt"/>
              <a:ea typeface="SimSun"/>
            </a:rPr>
            <a:t>填写</a:t>
          </a:r>
          <a:r>
            <a:rPr lang="zh-CN" sz="1800" b="0" i="0" dirty="0">
              <a:latin typeface="+mj-lt"/>
              <a:ea typeface="SimSun"/>
            </a:rPr>
            <a:t>自我</a:t>
          </a:r>
          <a:br>
            <a:rPr lang="en-US" altLang="zh-CN" sz="1800" b="0" i="0" dirty="0">
              <a:latin typeface="+mj-lt"/>
              <a:ea typeface="SimSun"/>
            </a:rPr>
          </a:br>
          <a:r>
            <a:rPr lang="zh-CN" sz="1800" b="0" i="0" dirty="0">
              <a:latin typeface="+mj-lt"/>
              <a:ea typeface="SimSun"/>
            </a:rPr>
            <a:t>评估表，并提交</a:t>
          </a:r>
          <a:br>
            <a:rPr lang="en-US" altLang="zh-CN" sz="1800" b="0" i="0" dirty="0">
              <a:latin typeface="+mj-lt"/>
              <a:ea typeface="SimSun"/>
            </a:rPr>
          </a:br>
          <a:r>
            <a:rPr lang="zh-CN" sz="1800" b="0" i="0" dirty="0">
              <a:latin typeface="+mj-lt"/>
              <a:ea typeface="SimSun"/>
            </a:rPr>
            <a:t>至认证机构</a:t>
          </a:r>
        </a:p>
      </dgm:t>
    </dgm:pt>
    <dgm:pt modelId="{EC95B82E-3297-4D31-8A7A-F82A5A5F0A25}" type="parTrans" cxnId="{7D141CF5-A2FA-4021-8E35-C5881C10C44F}">
      <dgm:prSet/>
      <dgm:spPr/>
      <dgm:t>
        <a:bodyPr/>
        <a:lstStyle/>
        <a:p>
          <a:endParaRPr lang="en-AU" sz="1800">
            <a:latin typeface="+mj-lt"/>
          </a:endParaRPr>
        </a:p>
      </dgm:t>
    </dgm:pt>
    <dgm:pt modelId="{DDBD422B-4BA5-4973-9AC7-8CC65ABEA589}" type="sibTrans" cxnId="{7D141CF5-A2FA-4021-8E35-C5881C10C44F}">
      <dgm:prSet custT="1"/>
      <dgm:spPr>
        <a:solidFill>
          <a:schemeClr val="bg1"/>
        </a:solidFill>
        <a:ln>
          <a:solidFill>
            <a:schemeClr val="tx2"/>
          </a:solidFill>
        </a:ln>
      </dgm:spPr>
      <dgm:t>
        <a:bodyPr/>
        <a:lstStyle/>
        <a:p>
          <a:endParaRPr lang="en-AU" sz="1800">
            <a:latin typeface="+mj-lt"/>
          </a:endParaRPr>
        </a:p>
      </dgm:t>
    </dgm:pt>
    <dgm:pt modelId="{A92CAA50-1E00-4728-BAB4-13563E4EA474}">
      <dgm:prSet custT="1"/>
      <dgm:spPr>
        <a:solidFill>
          <a:srgbClr val="FFFF00"/>
        </a:solidFill>
        <a:ln>
          <a:solidFill>
            <a:schemeClr val="tx2"/>
          </a:solidFill>
        </a:ln>
        <a:effectLst>
          <a:outerShdw blurRad="50800" dist="38100" dir="2700000" algn="tl" rotWithShape="0">
            <a:prstClr val="black">
              <a:alpha val="40000"/>
            </a:prstClr>
          </a:outerShdw>
        </a:effectLst>
      </dgm:spPr>
      <dgm:t>
        <a:bodyPr/>
        <a:lstStyle/>
        <a:p>
          <a:pPr marL="88900" lvl="0" indent="-88900" algn="ctr" defTabSz="981075">
            <a:lnSpc>
              <a:spcPct val="90000"/>
            </a:lnSpc>
            <a:spcBef>
              <a:spcPct val="0"/>
            </a:spcBef>
            <a:spcAft>
              <a:spcPct val="35000"/>
            </a:spcAft>
            <a:buNone/>
          </a:pPr>
          <a:r>
            <a:rPr lang="zh-CN" altLang="en-US" sz="1800" b="1" i="0" dirty="0">
              <a:solidFill>
                <a:schemeClr val="tx2"/>
              </a:solidFill>
              <a:latin typeface="+mj-lt"/>
              <a:ea typeface="SimSun"/>
              <a:cs typeface="+mn-cs"/>
            </a:rPr>
            <a:t>审核员核实政策声明已通过并执行</a:t>
          </a:r>
        </a:p>
      </dgm:t>
    </dgm:pt>
    <dgm:pt modelId="{793AF27D-F87F-466E-9727-22CAEF8C85E8}" type="parTrans" cxnId="{84DAC430-F7D3-498F-AC2C-4E4CFCBD89B3}">
      <dgm:prSet/>
      <dgm:spPr/>
      <dgm:t>
        <a:bodyPr/>
        <a:lstStyle/>
        <a:p>
          <a:endParaRPr lang="en-AU" sz="1800">
            <a:latin typeface="+mj-lt"/>
          </a:endParaRPr>
        </a:p>
      </dgm:t>
    </dgm:pt>
    <dgm:pt modelId="{0F8C0519-6E25-4231-A712-4E641F462996}" type="sibTrans" cxnId="{84DAC430-F7D3-498F-AC2C-4E4CFCBD89B3}">
      <dgm:prSet custT="1"/>
      <dgm:spPr>
        <a:solidFill>
          <a:schemeClr val="bg1"/>
        </a:solidFill>
        <a:ln>
          <a:solidFill>
            <a:schemeClr val="tx2"/>
          </a:solidFill>
        </a:ln>
      </dgm:spPr>
      <dgm:t>
        <a:bodyPr/>
        <a:lstStyle/>
        <a:p>
          <a:endParaRPr lang="en-AU" sz="1800">
            <a:latin typeface="+mj-lt"/>
          </a:endParaRPr>
        </a:p>
      </dgm:t>
    </dgm:pt>
    <dgm:pt modelId="{EE87856D-28E8-4D29-94A6-0AE03FD14CD9}">
      <dgm:prSet custT="1"/>
      <dgm:spPr>
        <a:solidFill>
          <a:srgbClr val="FFFF00"/>
        </a:solidFill>
        <a:ln>
          <a:solidFill>
            <a:schemeClr val="tx2"/>
          </a:solidFill>
        </a:ln>
        <a:effectLst>
          <a:outerShdw blurRad="50800" dist="38100" dir="2700000" algn="tl" rotWithShape="0">
            <a:prstClr val="black">
              <a:alpha val="40000"/>
            </a:prstClr>
          </a:outerShdw>
        </a:effectLst>
      </dgm:spPr>
      <dgm:t>
        <a:bodyPr/>
        <a:lstStyle/>
        <a:p>
          <a:pPr marL="88900" lvl="0" indent="-88900" algn="ctr" defTabSz="981075">
            <a:lnSpc>
              <a:spcPct val="90000"/>
            </a:lnSpc>
            <a:spcBef>
              <a:spcPct val="0"/>
            </a:spcBef>
            <a:spcAft>
              <a:spcPct val="35000"/>
            </a:spcAft>
            <a:buNone/>
          </a:pPr>
          <a:r>
            <a:rPr lang="zh-CN" sz="1800" b="1" i="0" dirty="0">
              <a:solidFill>
                <a:schemeClr val="tx2"/>
              </a:solidFill>
              <a:latin typeface="+mj-lt"/>
              <a:ea typeface="SimSun"/>
              <a:cs typeface="+mn-cs"/>
            </a:rPr>
            <a:t>审核员核实是否将</a:t>
          </a:r>
          <a:br>
            <a:rPr lang="en-US" altLang="zh-CN" sz="1800" b="1" i="0" dirty="0">
              <a:solidFill>
                <a:schemeClr val="tx2"/>
              </a:solidFill>
              <a:latin typeface="+mj-lt"/>
              <a:ea typeface="SimSun"/>
              <a:cs typeface="+mn-cs"/>
            </a:rPr>
          </a:br>
          <a:r>
            <a:rPr lang="zh-CN" sz="1800" b="1" i="0" dirty="0">
              <a:solidFill>
                <a:schemeClr val="tx2"/>
              </a:solidFill>
              <a:latin typeface="+mj-lt"/>
              <a:ea typeface="SimSun"/>
              <a:cs typeface="+mn-cs"/>
            </a:rPr>
            <a:t>政策声明传达至</a:t>
          </a:r>
          <a:br>
            <a:rPr lang="en-US" altLang="zh-CN" sz="1800" b="1" i="0" dirty="0">
              <a:solidFill>
                <a:schemeClr val="tx2"/>
              </a:solidFill>
              <a:latin typeface="+mj-lt"/>
              <a:ea typeface="SimSun"/>
              <a:cs typeface="+mn-cs"/>
            </a:rPr>
          </a:br>
          <a:r>
            <a:rPr lang="zh-CN" sz="1800" b="1" i="0" dirty="0">
              <a:solidFill>
                <a:schemeClr val="tx2"/>
              </a:solidFill>
              <a:latin typeface="+mj-lt"/>
              <a:ea typeface="SimSun"/>
              <a:cs typeface="+mn-cs"/>
            </a:rPr>
            <a:t>利益相关方</a:t>
          </a:r>
        </a:p>
      </dgm:t>
    </dgm:pt>
    <dgm:pt modelId="{A390703A-E63F-486A-A8B3-04DCCF68997A}" type="parTrans" cxnId="{EAB03DC1-7770-4A3E-8B7F-27E28E750F05}">
      <dgm:prSet/>
      <dgm:spPr/>
      <dgm:t>
        <a:bodyPr/>
        <a:lstStyle/>
        <a:p>
          <a:endParaRPr lang="en-AU" sz="1800">
            <a:latin typeface="+mj-lt"/>
          </a:endParaRPr>
        </a:p>
      </dgm:t>
    </dgm:pt>
    <dgm:pt modelId="{29E28EA0-03DA-4D21-8320-339E57A30B0F}" type="sibTrans" cxnId="{EAB03DC1-7770-4A3E-8B7F-27E28E750F05}">
      <dgm:prSet custT="1"/>
      <dgm:spPr>
        <a:solidFill>
          <a:schemeClr val="bg1"/>
        </a:solidFill>
        <a:ln>
          <a:solidFill>
            <a:schemeClr val="tx2"/>
          </a:solidFill>
        </a:ln>
      </dgm:spPr>
      <dgm:t>
        <a:bodyPr/>
        <a:lstStyle/>
        <a:p>
          <a:endParaRPr lang="en-AU" sz="1800">
            <a:latin typeface="+mj-lt"/>
          </a:endParaRPr>
        </a:p>
      </dgm:t>
    </dgm:pt>
    <dgm:pt modelId="{20923C69-5F36-4B31-A9D8-F36480CE0B8E}">
      <dgm:prSet custT="1"/>
      <dgm:spPr>
        <a:solidFill>
          <a:srgbClr val="FFFF00"/>
        </a:solidFill>
        <a:ln>
          <a:solidFill>
            <a:schemeClr val="tx2"/>
          </a:solidFill>
        </a:ln>
        <a:effectLst>
          <a:outerShdw blurRad="50800" dist="38100" dir="2700000" algn="tl" rotWithShape="0">
            <a:prstClr val="black">
              <a:alpha val="40000"/>
            </a:prstClr>
          </a:outerShdw>
        </a:effectLst>
      </dgm:spPr>
      <dgm:t>
        <a:bodyPr/>
        <a:lstStyle/>
        <a:p>
          <a:r>
            <a:rPr lang="zh-CN" sz="1800" b="1" i="0" dirty="0">
              <a:solidFill>
                <a:schemeClr val="tx2"/>
              </a:solidFill>
              <a:latin typeface="+mj-lt"/>
              <a:ea typeface="SimSun"/>
            </a:rPr>
            <a:t>审核员对自我</a:t>
          </a:r>
          <a:br>
            <a:rPr lang="en-US" altLang="zh-CN" sz="1800" b="1" i="0" dirty="0">
              <a:solidFill>
                <a:schemeClr val="tx2"/>
              </a:solidFill>
              <a:latin typeface="+mj-lt"/>
              <a:ea typeface="SimSun"/>
            </a:rPr>
          </a:br>
          <a:r>
            <a:rPr lang="zh-CN" sz="1800" b="1" i="0" dirty="0">
              <a:solidFill>
                <a:schemeClr val="tx2"/>
              </a:solidFill>
              <a:latin typeface="+mj-lt"/>
              <a:ea typeface="SimSun"/>
            </a:rPr>
            <a:t>评估表进行评估，</a:t>
          </a:r>
          <a:br>
            <a:rPr lang="en-US" altLang="zh-CN" sz="1800" b="1" i="0" dirty="0">
              <a:solidFill>
                <a:schemeClr val="tx2"/>
              </a:solidFill>
              <a:latin typeface="+mj-lt"/>
              <a:ea typeface="SimSun"/>
            </a:rPr>
          </a:br>
          <a:r>
            <a:rPr lang="zh-CN" sz="1800" b="1" i="0" dirty="0">
              <a:solidFill>
                <a:schemeClr val="tx2"/>
              </a:solidFill>
              <a:latin typeface="+mj-lt"/>
              <a:ea typeface="SimSun"/>
            </a:rPr>
            <a:t>然后据此指导现场</a:t>
          </a:r>
          <a:br>
            <a:rPr lang="en-US" altLang="zh-CN" sz="1800" b="1" i="0" dirty="0">
              <a:solidFill>
                <a:schemeClr val="tx2"/>
              </a:solidFill>
              <a:latin typeface="+mj-lt"/>
              <a:ea typeface="SimSun"/>
            </a:rPr>
          </a:br>
          <a:r>
            <a:rPr lang="zh-CN" sz="1800" b="1" i="0" dirty="0">
              <a:solidFill>
                <a:schemeClr val="tx2"/>
              </a:solidFill>
              <a:latin typeface="+mj-lt"/>
              <a:ea typeface="SimSun"/>
            </a:rPr>
            <a:t>审核及证据核查 </a:t>
          </a:r>
        </a:p>
      </dgm:t>
    </dgm:pt>
    <dgm:pt modelId="{46696BFF-F6B7-4725-8694-0C9568D9775E}" type="parTrans" cxnId="{68CDCF18-FB70-4ECC-9723-16AD6DA6AABB}">
      <dgm:prSet/>
      <dgm:spPr/>
      <dgm:t>
        <a:bodyPr/>
        <a:lstStyle/>
        <a:p>
          <a:endParaRPr lang="en-AU" sz="1800">
            <a:latin typeface="+mj-lt"/>
          </a:endParaRPr>
        </a:p>
      </dgm:t>
    </dgm:pt>
    <dgm:pt modelId="{5E1DE6B7-54A5-4735-95F6-9356B2CEB590}" type="sibTrans" cxnId="{68CDCF18-FB70-4ECC-9723-16AD6DA6AABB}">
      <dgm:prSet/>
      <dgm:spPr/>
      <dgm:t>
        <a:bodyPr/>
        <a:lstStyle/>
        <a:p>
          <a:endParaRPr lang="en-AU" sz="1800">
            <a:latin typeface="+mj-lt"/>
          </a:endParaRPr>
        </a:p>
      </dgm:t>
    </dgm:pt>
    <dgm:pt modelId="{ECA0A5EF-183B-48F3-9254-5B0EAFDEC117}" type="pres">
      <dgm:prSet presAssocID="{E50DE52C-06E2-4A0A-AD1D-E5A68DDEBD6F}" presName="diagram" presStyleCnt="0">
        <dgm:presLayoutVars>
          <dgm:dir/>
          <dgm:resizeHandles val="exact"/>
        </dgm:presLayoutVars>
      </dgm:prSet>
      <dgm:spPr/>
    </dgm:pt>
    <dgm:pt modelId="{31BEFC3B-F603-4D00-94DD-9FAE95B1C15A}" type="pres">
      <dgm:prSet presAssocID="{D3C6849F-48C0-4192-A271-66A7D98EAEEF}" presName="node" presStyleLbl="node1" presStyleIdx="0" presStyleCnt="6">
        <dgm:presLayoutVars>
          <dgm:bulletEnabled val="1"/>
        </dgm:presLayoutVars>
      </dgm:prSet>
      <dgm:spPr/>
    </dgm:pt>
    <dgm:pt modelId="{21BC174A-715E-41F1-B34E-25CEDC1F73A7}" type="pres">
      <dgm:prSet presAssocID="{CA0B16AB-41AF-4241-A192-6AA90F147933}" presName="sibTrans" presStyleLbl="sibTrans2D1" presStyleIdx="0" presStyleCnt="5"/>
      <dgm:spPr/>
    </dgm:pt>
    <dgm:pt modelId="{B92A2D64-876C-4A07-AE0D-6B44154CD37E}" type="pres">
      <dgm:prSet presAssocID="{CA0B16AB-41AF-4241-A192-6AA90F147933}" presName="connectorText" presStyleLbl="sibTrans2D1" presStyleIdx="0" presStyleCnt="5"/>
      <dgm:spPr/>
    </dgm:pt>
    <dgm:pt modelId="{A6D661F0-C9A8-4501-9A01-64D8E16F9135}" type="pres">
      <dgm:prSet presAssocID="{BFAE5DE7-E222-48AA-99AB-E509A3E74E77}" presName="node" presStyleLbl="node1" presStyleIdx="1" presStyleCnt="6">
        <dgm:presLayoutVars>
          <dgm:bulletEnabled val="1"/>
        </dgm:presLayoutVars>
      </dgm:prSet>
      <dgm:spPr/>
    </dgm:pt>
    <dgm:pt modelId="{1D20F227-C959-4CA2-9DAA-6DBACF83F542}" type="pres">
      <dgm:prSet presAssocID="{363752EA-C3EF-4B23-AF0C-58FFB450076D}" presName="sibTrans" presStyleLbl="sibTrans2D1" presStyleIdx="1" presStyleCnt="5"/>
      <dgm:spPr/>
    </dgm:pt>
    <dgm:pt modelId="{49AB7407-B8F1-4A1B-9DCA-F48ABC3EFEB4}" type="pres">
      <dgm:prSet presAssocID="{363752EA-C3EF-4B23-AF0C-58FFB450076D}" presName="connectorText" presStyleLbl="sibTrans2D1" presStyleIdx="1" presStyleCnt="5"/>
      <dgm:spPr/>
    </dgm:pt>
    <dgm:pt modelId="{28ECE0EE-8A03-49A0-9B47-32F090FC9528}" type="pres">
      <dgm:prSet presAssocID="{362E969F-BBED-4C91-8A4C-683271F7DDC6}" presName="node" presStyleLbl="node1" presStyleIdx="2" presStyleCnt="6">
        <dgm:presLayoutVars>
          <dgm:bulletEnabled val="1"/>
        </dgm:presLayoutVars>
      </dgm:prSet>
      <dgm:spPr/>
    </dgm:pt>
    <dgm:pt modelId="{BDAC1E3C-A1C3-4D60-BBAB-30DB12B755A4}" type="pres">
      <dgm:prSet presAssocID="{DDBD422B-4BA5-4973-9AC7-8CC65ABEA589}" presName="sibTrans" presStyleLbl="sibTrans2D1" presStyleIdx="2" presStyleCnt="5"/>
      <dgm:spPr/>
    </dgm:pt>
    <dgm:pt modelId="{1DC119E8-9DFE-49F8-9B21-521E8C180594}" type="pres">
      <dgm:prSet presAssocID="{DDBD422B-4BA5-4973-9AC7-8CC65ABEA589}" presName="connectorText" presStyleLbl="sibTrans2D1" presStyleIdx="2" presStyleCnt="5"/>
      <dgm:spPr/>
    </dgm:pt>
    <dgm:pt modelId="{5B4F0EE2-4751-457E-B9CA-3A3396C4DC86}" type="pres">
      <dgm:prSet presAssocID="{A92CAA50-1E00-4728-BAB4-13563E4EA474}" presName="node" presStyleLbl="node1" presStyleIdx="3" presStyleCnt="6">
        <dgm:presLayoutVars>
          <dgm:bulletEnabled val="1"/>
        </dgm:presLayoutVars>
      </dgm:prSet>
      <dgm:spPr/>
    </dgm:pt>
    <dgm:pt modelId="{E449F87E-BECF-497F-BF92-A02D76B75A18}" type="pres">
      <dgm:prSet presAssocID="{0F8C0519-6E25-4231-A712-4E641F462996}" presName="sibTrans" presStyleLbl="sibTrans2D1" presStyleIdx="3" presStyleCnt="5"/>
      <dgm:spPr/>
    </dgm:pt>
    <dgm:pt modelId="{519ECDFD-9FE1-4BC6-9937-70BF5D2543E9}" type="pres">
      <dgm:prSet presAssocID="{0F8C0519-6E25-4231-A712-4E641F462996}" presName="connectorText" presStyleLbl="sibTrans2D1" presStyleIdx="3" presStyleCnt="5"/>
      <dgm:spPr/>
    </dgm:pt>
    <dgm:pt modelId="{B27D70F7-7447-499D-8B27-E6423F01863C}" type="pres">
      <dgm:prSet presAssocID="{EE87856D-28E8-4D29-94A6-0AE03FD14CD9}" presName="node" presStyleLbl="node1" presStyleIdx="4" presStyleCnt="6">
        <dgm:presLayoutVars>
          <dgm:bulletEnabled val="1"/>
        </dgm:presLayoutVars>
      </dgm:prSet>
      <dgm:spPr/>
    </dgm:pt>
    <dgm:pt modelId="{FBDB279F-C98B-49E8-8780-0CC619242F54}" type="pres">
      <dgm:prSet presAssocID="{29E28EA0-03DA-4D21-8320-339E57A30B0F}" presName="sibTrans" presStyleLbl="sibTrans2D1" presStyleIdx="4" presStyleCnt="5"/>
      <dgm:spPr/>
    </dgm:pt>
    <dgm:pt modelId="{E986F35A-B833-46D8-9E6A-2D772C3BFFC3}" type="pres">
      <dgm:prSet presAssocID="{29E28EA0-03DA-4D21-8320-339E57A30B0F}" presName="connectorText" presStyleLbl="sibTrans2D1" presStyleIdx="4" presStyleCnt="5"/>
      <dgm:spPr/>
    </dgm:pt>
    <dgm:pt modelId="{3A9D43F9-E6E8-4948-B32A-41F63327BA70}" type="pres">
      <dgm:prSet presAssocID="{20923C69-5F36-4B31-A9D8-F36480CE0B8E}" presName="node" presStyleLbl="node1" presStyleIdx="5" presStyleCnt="6">
        <dgm:presLayoutVars>
          <dgm:bulletEnabled val="1"/>
        </dgm:presLayoutVars>
      </dgm:prSet>
      <dgm:spPr/>
    </dgm:pt>
  </dgm:ptLst>
  <dgm:cxnLst>
    <dgm:cxn modelId="{8BF62400-E2F9-45FE-A0F7-6974C1D5726D}" type="presOf" srcId="{29E28EA0-03DA-4D21-8320-339E57A30B0F}" destId="{E986F35A-B833-46D8-9E6A-2D772C3BFFC3}" srcOrd="1" destOrd="0" presId="urn:microsoft.com/office/officeart/2005/8/layout/process5"/>
    <dgm:cxn modelId="{A6A35D06-8A9D-4186-9F6F-9D44C4FEBA31}" srcId="{E50DE52C-06E2-4A0A-AD1D-E5A68DDEBD6F}" destId="{BFAE5DE7-E222-48AA-99AB-E509A3E74E77}" srcOrd="1" destOrd="0" parTransId="{BE154CE1-A366-472D-9B30-7F4699CB2F2C}" sibTransId="{363752EA-C3EF-4B23-AF0C-58FFB450076D}"/>
    <dgm:cxn modelId="{1C328606-638D-4197-BE27-C352C25FE85B}" type="presOf" srcId="{0F8C0519-6E25-4231-A712-4E641F462996}" destId="{E449F87E-BECF-497F-BF92-A02D76B75A18}" srcOrd="0" destOrd="0" presId="urn:microsoft.com/office/officeart/2005/8/layout/process5"/>
    <dgm:cxn modelId="{7044AD06-BF7F-48E2-8B5C-C3A60E4EBD5C}" type="presOf" srcId="{D3C6849F-48C0-4192-A271-66A7D98EAEEF}" destId="{31BEFC3B-F603-4D00-94DD-9FAE95B1C15A}" srcOrd="0" destOrd="0" presId="urn:microsoft.com/office/officeart/2005/8/layout/process5"/>
    <dgm:cxn modelId="{419A7C18-E94A-4CDD-8C78-7B984E30533A}" type="presOf" srcId="{BFAE5DE7-E222-48AA-99AB-E509A3E74E77}" destId="{A6D661F0-C9A8-4501-9A01-64D8E16F9135}" srcOrd="0" destOrd="0" presId="urn:microsoft.com/office/officeart/2005/8/layout/process5"/>
    <dgm:cxn modelId="{68CDCF18-FB70-4ECC-9723-16AD6DA6AABB}" srcId="{E50DE52C-06E2-4A0A-AD1D-E5A68DDEBD6F}" destId="{20923C69-5F36-4B31-A9D8-F36480CE0B8E}" srcOrd="5" destOrd="0" parTransId="{46696BFF-F6B7-4725-8694-0C9568D9775E}" sibTransId="{5E1DE6B7-54A5-4735-95F6-9356B2CEB590}"/>
    <dgm:cxn modelId="{84DAC430-F7D3-498F-AC2C-4E4CFCBD89B3}" srcId="{E50DE52C-06E2-4A0A-AD1D-E5A68DDEBD6F}" destId="{A92CAA50-1E00-4728-BAB4-13563E4EA474}" srcOrd="3" destOrd="0" parTransId="{793AF27D-F87F-466E-9727-22CAEF8C85E8}" sibTransId="{0F8C0519-6E25-4231-A712-4E641F462996}"/>
    <dgm:cxn modelId="{893D5F3F-63A6-4D52-90F2-F0E0E83065DB}" type="presOf" srcId="{CA0B16AB-41AF-4241-A192-6AA90F147933}" destId="{21BC174A-715E-41F1-B34E-25CEDC1F73A7}" srcOrd="0" destOrd="0" presId="urn:microsoft.com/office/officeart/2005/8/layout/process5"/>
    <dgm:cxn modelId="{A5712245-4ED2-44FE-A10C-72D5653FBAFB}" type="presOf" srcId="{0F8C0519-6E25-4231-A712-4E641F462996}" destId="{519ECDFD-9FE1-4BC6-9937-70BF5D2543E9}" srcOrd="1" destOrd="0" presId="urn:microsoft.com/office/officeart/2005/8/layout/process5"/>
    <dgm:cxn modelId="{433FBF6C-12D7-4D44-B30F-1DEA9DC1558B}" type="presOf" srcId="{DDBD422B-4BA5-4973-9AC7-8CC65ABEA589}" destId="{BDAC1E3C-A1C3-4D60-BBAB-30DB12B755A4}" srcOrd="0" destOrd="0" presId="urn:microsoft.com/office/officeart/2005/8/layout/process5"/>
    <dgm:cxn modelId="{3F2F5A4D-B602-4A0A-BF17-3A677CC1628C}" type="presOf" srcId="{EE87856D-28E8-4D29-94A6-0AE03FD14CD9}" destId="{B27D70F7-7447-499D-8B27-E6423F01863C}" srcOrd="0" destOrd="0" presId="urn:microsoft.com/office/officeart/2005/8/layout/process5"/>
    <dgm:cxn modelId="{9C15FA71-3B00-4161-826C-E1F668F6F146}" type="presOf" srcId="{E50DE52C-06E2-4A0A-AD1D-E5A68DDEBD6F}" destId="{ECA0A5EF-183B-48F3-9254-5B0EAFDEC117}" srcOrd="0" destOrd="0" presId="urn:microsoft.com/office/officeart/2005/8/layout/process5"/>
    <dgm:cxn modelId="{9BEE1E72-645F-411E-B6C2-CBE1C9C88884}" type="presOf" srcId="{363752EA-C3EF-4B23-AF0C-58FFB450076D}" destId="{49AB7407-B8F1-4A1B-9DCA-F48ABC3EFEB4}" srcOrd="1" destOrd="0" presId="urn:microsoft.com/office/officeart/2005/8/layout/process5"/>
    <dgm:cxn modelId="{3416C27A-965C-4ED7-BCA4-CB7142EA4997}" type="presOf" srcId="{20923C69-5F36-4B31-A9D8-F36480CE0B8E}" destId="{3A9D43F9-E6E8-4948-B32A-41F63327BA70}" srcOrd="0" destOrd="0" presId="urn:microsoft.com/office/officeart/2005/8/layout/process5"/>
    <dgm:cxn modelId="{A339E182-AC79-4A94-A7CD-A60530397DC9}" srcId="{E50DE52C-06E2-4A0A-AD1D-E5A68DDEBD6F}" destId="{D3C6849F-48C0-4192-A271-66A7D98EAEEF}" srcOrd="0" destOrd="0" parTransId="{981DE2B5-3C22-4102-9B8F-C6BA68A6652F}" sibTransId="{CA0B16AB-41AF-4241-A192-6AA90F147933}"/>
    <dgm:cxn modelId="{8D56F88C-8354-4EEC-A3F3-AF6EEF0ED664}" type="presOf" srcId="{DDBD422B-4BA5-4973-9AC7-8CC65ABEA589}" destId="{1DC119E8-9DFE-49F8-9B21-521E8C180594}" srcOrd="1" destOrd="0" presId="urn:microsoft.com/office/officeart/2005/8/layout/process5"/>
    <dgm:cxn modelId="{EAB03DC1-7770-4A3E-8B7F-27E28E750F05}" srcId="{E50DE52C-06E2-4A0A-AD1D-E5A68DDEBD6F}" destId="{EE87856D-28E8-4D29-94A6-0AE03FD14CD9}" srcOrd="4" destOrd="0" parTransId="{A390703A-E63F-486A-A8B3-04DCCF68997A}" sibTransId="{29E28EA0-03DA-4D21-8320-339E57A30B0F}"/>
    <dgm:cxn modelId="{52C56CC1-50C3-48A8-B717-B9B109D13B3D}" type="presOf" srcId="{362E969F-BBED-4C91-8A4C-683271F7DDC6}" destId="{28ECE0EE-8A03-49A0-9B47-32F090FC9528}" srcOrd="0" destOrd="0" presId="urn:microsoft.com/office/officeart/2005/8/layout/process5"/>
    <dgm:cxn modelId="{CDBA96CD-A7B2-4674-985E-E44650794BB8}" type="presOf" srcId="{363752EA-C3EF-4B23-AF0C-58FFB450076D}" destId="{1D20F227-C959-4CA2-9DAA-6DBACF83F542}" srcOrd="0" destOrd="0" presId="urn:microsoft.com/office/officeart/2005/8/layout/process5"/>
    <dgm:cxn modelId="{E1633ECF-004E-4EC1-AD00-396779C82E92}" type="presOf" srcId="{A92CAA50-1E00-4728-BAB4-13563E4EA474}" destId="{5B4F0EE2-4751-457E-B9CA-3A3396C4DC86}" srcOrd="0" destOrd="0" presId="urn:microsoft.com/office/officeart/2005/8/layout/process5"/>
    <dgm:cxn modelId="{7D141CF5-A2FA-4021-8E35-C5881C10C44F}" srcId="{E50DE52C-06E2-4A0A-AD1D-E5A68DDEBD6F}" destId="{362E969F-BBED-4C91-8A4C-683271F7DDC6}" srcOrd="2" destOrd="0" parTransId="{EC95B82E-3297-4D31-8A7A-F82A5A5F0A25}" sibTransId="{DDBD422B-4BA5-4973-9AC7-8CC65ABEA589}"/>
    <dgm:cxn modelId="{00E6E7F7-E6CD-42C4-8700-38D51568919D}" type="presOf" srcId="{29E28EA0-03DA-4D21-8320-339E57A30B0F}" destId="{FBDB279F-C98B-49E8-8780-0CC619242F54}" srcOrd="0" destOrd="0" presId="urn:microsoft.com/office/officeart/2005/8/layout/process5"/>
    <dgm:cxn modelId="{38E4D4FF-800D-4C4C-B534-DE5C4B6BD36F}" type="presOf" srcId="{CA0B16AB-41AF-4241-A192-6AA90F147933}" destId="{B92A2D64-876C-4A07-AE0D-6B44154CD37E}" srcOrd="1" destOrd="0" presId="urn:microsoft.com/office/officeart/2005/8/layout/process5"/>
    <dgm:cxn modelId="{9E2CA411-9624-44FB-BA12-28FEABE25FAA}" type="presParOf" srcId="{ECA0A5EF-183B-48F3-9254-5B0EAFDEC117}" destId="{31BEFC3B-F603-4D00-94DD-9FAE95B1C15A}" srcOrd="0" destOrd="0" presId="urn:microsoft.com/office/officeart/2005/8/layout/process5"/>
    <dgm:cxn modelId="{E0B4E48D-155C-443A-B705-F74EE28D3DE6}" type="presParOf" srcId="{ECA0A5EF-183B-48F3-9254-5B0EAFDEC117}" destId="{21BC174A-715E-41F1-B34E-25CEDC1F73A7}" srcOrd="1" destOrd="0" presId="urn:microsoft.com/office/officeart/2005/8/layout/process5"/>
    <dgm:cxn modelId="{A2EBBA54-FD03-42C4-88B9-B68A4B518E12}" type="presParOf" srcId="{21BC174A-715E-41F1-B34E-25CEDC1F73A7}" destId="{B92A2D64-876C-4A07-AE0D-6B44154CD37E}" srcOrd="0" destOrd="0" presId="urn:microsoft.com/office/officeart/2005/8/layout/process5"/>
    <dgm:cxn modelId="{A3F85EBE-49D9-48D9-8F2A-7227096D0EED}" type="presParOf" srcId="{ECA0A5EF-183B-48F3-9254-5B0EAFDEC117}" destId="{A6D661F0-C9A8-4501-9A01-64D8E16F9135}" srcOrd="2" destOrd="0" presId="urn:microsoft.com/office/officeart/2005/8/layout/process5"/>
    <dgm:cxn modelId="{EEBD12F5-3BF8-4241-9E50-3CB23D0F0355}" type="presParOf" srcId="{ECA0A5EF-183B-48F3-9254-5B0EAFDEC117}" destId="{1D20F227-C959-4CA2-9DAA-6DBACF83F542}" srcOrd="3" destOrd="0" presId="urn:microsoft.com/office/officeart/2005/8/layout/process5"/>
    <dgm:cxn modelId="{5A222606-6BAF-4699-A13D-ECE84C45D551}" type="presParOf" srcId="{1D20F227-C959-4CA2-9DAA-6DBACF83F542}" destId="{49AB7407-B8F1-4A1B-9DCA-F48ABC3EFEB4}" srcOrd="0" destOrd="0" presId="urn:microsoft.com/office/officeart/2005/8/layout/process5"/>
    <dgm:cxn modelId="{F23A6F35-699B-4830-9402-46CB7611D22C}" type="presParOf" srcId="{ECA0A5EF-183B-48F3-9254-5B0EAFDEC117}" destId="{28ECE0EE-8A03-49A0-9B47-32F090FC9528}" srcOrd="4" destOrd="0" presId="urn:microsoft.com/office/officeart/2005/8/layout/process5"/>
    <dgm:cxn modelId="{56F884AF-8271-468C-B89D-A3D7F3FE58C4}" type="presParOf" srcId="{ECA0A5EF-183B-48F3-9254-5B0EAFDEC117}" destId="{BDAC1E3C-A1C3-4D60-BBAB-30DB12B755A4}" srcOrd="5" destOrd="0" presId="urn:microsoft.com/office/officeart/2005/8/layout/process5"/>
    <dgm:cxn modelId="{B995F69B-0B12-4EB2-AC1F-88B2C3850C89}" type="presParOf" srcId="{BDAC1E3C-A1C3-4D60-BBAB-30DB12B755A4}" destId="{1DC119E8-9DFE-49F8-9B21-521E8C180594}" srcOrd="0" destOrd="0" presId="urn:microsoft.com/office/officeart/2005/8/layout/process5"/>
    <dgm:cxn modelId="{62228231-F1F9-43E8-9F8A-CCF02EB08BD0}" type="presParOf" srcId="{ECA0A5EF-183B-48F3-9254-5B0EAFDEC117}" destId="{5B4F0EE2-4751-457E-B9CA-3A3396C4DC86}" srcOrd="6" destOrd="0" presId="urn:microsoft.com/office/officeart/2005/8/layout/process5"/>
    <dgm:cxn modelId="{2460A0A2-EE3F-45D9-893E-34E8B573A8D4}" type="presParOf" srcId="{ECA0A5EF-183B-48F3-9254-5B0EAFDEC117}" destId="{E449F87E-BECF-497F-BF92-A02D76B75A18}" srcOrd="7" destOrd="0" presId="urn:microsoft.com/office/officeart/2005/8/layout/process5"/>
    <dgm:cxn modelId="{88BEBB77-2389-41C1-A7A5-C67A0FD0BF86}" type="presParOf" srcId="{E449F87E-BECF-497F-BF92-A02D76B75A18}" destId="{519ECDFD-9FE1-4BC6-9937-70BF5D2543E9}" srcOrd="0" destOrd="0" presId="urn:microsoft.com/office/officeart/2005/8/layout/process5"/>
    <dgm:cxn modelId="{78442834-ACB9-4B7E-98F7-29CCD0F0B80C}" type="presParOf" srcId="{ECA0A5EF-183B-48F3-9254-5B0EAFDEC117}" destId="{B27D70F7-7447-499D-8B27-E6423F01863C}" srcOrd="8" destOrd="0" presId="urn:microsoft.com/office/officeart/2005/8/layout/process5"/>
    <dgm:cxn modelId="{19FEAE27-38E0-4674-B7D2-0B93EC586336}" type="presParOf" srcId="{ECA0A5EF-183B-48F3-9254-5B0EAFDEC117}" destId="{FBDB279F-C98B-49E8-8780-0CC619242F54}" srcOrd="9" destOrd="0" presId="urn:microsoft.com/office/officeart/2005/8/layout/process5"/>
    <dgm:cxn modelId="{E0035784-3C8A-4B9C-95C7-256EF0D158DE}" type="presParOf" srcId="{FBDB279F-C98B-49E8-8780-0CC619242F54}" destId="{E986F35A-B833-46D8-9E6A-2D772C3BFFC3}" srcOrd="0" destOrd="0" presId="urn:microsoft.com/office/officeart/2005/8/layout/process5"/>
    <dgm:cxn modelId="{DE5DC370-B7A8-46EB-B8D6-1F2B3B089FB9}" type="presParOf" srcId="{ECA0A5EF-183B-48F3-9254-5B0EAFDEC117}" destId="{3A9D43F9-E6E8-4948-B32A-41F63327BA70}"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6EA8CD-21C1-437F-B41F-0A41C312D3D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zh-CN" altLang="en-US"/>
        </a:p>
      </dgm:t>
    </dgm:pt>
    <dgm:pt modelId="{EAB91857-42F0-44B4-A815-72DD034C3CFE}">
      <dgm:prSet phldrT="[Text]"/>
      <dgm:spPr>
        <a:solidFill>
          <a:srgbClr val="FFFF00"/>
        </a:solidFill>
        <a:ln w="19050">
          <a:solidFill>
            <a:schemeClr val="tx2"/>
          </a:solidFill>
        </a:ln>
        <a:effectLst>
          <a:outerShdw blurRad="50800" dist="38100" dir="5400000" algn="t" rotWithShape="0">
            <a:prstClr val="black">
              <a:alpha val="40000"/>
            </a:prstClr>
          </a:outerShdw>
        </a:effectLst>
      </dgm:spPr>
      <dgm:t>
        <a:bodyPr/>
        <a:lstStyle/>
        <a:p>
          <a:r>
            <a:rPr lang="zh-CN" b="1">
              <a:solidFill>
                <a:schemeClr val="tx2"/>
              </a:solidFill>
            </a:rPr>
            <a:t>审核发现</a:t>
          </a:r>
        </a:p>
      </dgm:t>
    </dgm:pt>
    <dgm:pt modelId="{37000ACA-868B-42CD-AFDC-079CE990417F}" type="parTrans" cxnId="{470D46DA-A794-4497-9E3D-EA9FBC501F42}">
      <dgm:prSet/>
      <dgm:spPr/>
      <dgm:t>
        <a:bodyPr/>
        <a:lstStyle/>
        <a:p>
          <a:endParaRPr lang="en-US"/>
        </a:p>
      </dgm:t>
    </dgm:pt>
    <dgm:pt modelId="{126361C1-965C-4215-BAB5-E67541CDE3A7}" type="sibTrans" cxnId="{470D46DA-A794-4497-9E3D-EA9FBC501F42}">
      <dgm:prSet/>
      <dgm:spPr>
        <a:solidFill>
          <a:schemeClr val="tx2"/>
        </a:solidFill>
      </dgm:spPr>
      <dgm:t>
        <a:bodyPr/>
        <a:lstStyle/>
        <a:p>
          <a:endParaRPr lang="en-US"/>
        </a:p>
      </dgm:t>
    </dgm:pt>
    <dgm:pt modelId="{A754AC9D-88EC-444B-AB82-41B3D031D401}">
      <dgm:prSet phldrT="[Text]"/>
      <dgm:spPr>
        <a:solidFill>
          <a:srgbClr val="FFFF00"/>
        </a:solidFill>
        <a:ln w="19050">
          <a:solidFill>
            <a:schemeClr val="tx2"/>
          </a:solidFill>
        </a:ln>
        <a:effectLst>
          <a:outerShdw blurRad="50800" dist="38100" dir="5400000" algn="t" rotWithShape="0">
            <a:prstClr val="black">
              <a:alpha val="40000"/>
            </a:prstClr>
          </a:outerShdw>
        </a:effectLst>
      </dgm:spPr>
      <dgm:t>
        <a:bodyPr/>
        <a:lstStyle/>
        <a:p>
          <a:r>
            <a:rPr lang="zh-CN" b="1" dirty="0">
              <a:solidFill>
                <a:schemeClr val="tx2"/>
              </a:solidFill>
            </a:rPr>
            <a:t>审核报告</a:t>
          </a:r>
        </a:p>
      </dgm:t>
    </dgm:pt>
    <dgm:pt modelId="{9DFF1EF3-C2C6-4593-AE7F-9AB6BB92E165}" type="parTrans" cxnId="{C85A1B81-19F8-4E6F-8E23-6AA7D1752013}">
      <dgm:prSet/>
      <dgm:spPr/>
      <dgm:t>
        <a:bodyPr/>
        <a:lstStyle/>
        <a:p>
          <a:endParaRPr lang="en-US"/>
        </a:p>
      </dgm:t>
    </dgm:pt>
    <dgm:pt modelId="{CF9657D3-000E-438E-A6DE-4807CC6C23A6}" type="sibTrans" cxnId="{C85A1B81-19F8-4E6F-8E23-6AA7D1752013}">
      <dgm:prSet/>
      <dgm:spPr>
        <a:solidFill>
          <a:schemeClr val="tx2"/>
        </a:solidFill>
      </dgm:spPr>
      <dgm:t>
        <a:bodyPr/>
        <a:lstStyle/>
        <a:p>
          <a:endParaRPr lang="en-US"/>
        </a:p>
      </dgm:t>
    </dgm:pt>
    <dgm:pt modelId="{DD27D7F8-7DC2-4B06-9C06-308D5929E448}">
      <dgm:prSet phldrT="[Text]"/>
      <dgm:spPr>
        <a:solidFill>
          <a:srgbClr val="FFFF00"/>
        </a:solidFill>
        <a:ln w="19050">
          <a:solidFill>
            <a:schemeClr val="tx2"/>
          </a:solidFill>
        </a:ln>
        <a:effectLst>
          <a:outerShdw blurRad="50800" dist="38100" dir="5400000" algn="t" rotWithShape="0">
            <a:prstClr val="black">
              <a:alpha val="40000"/>
            </a:prstClr>
          </a:outerShdw>
        </a:effectLst>
      </dgm:spPr>
      <dgm:t>
        <a:bodyPr/>
        <a:lstStyle/>
        <a:p>
          <a:r>
            <a:rPr lang="zh-CN" altLang="en-US" b="1" dirty="0">
              <a:solidFill>
                <a:schemeClr val="tx2"/>
              </a:solidFill>
            </a:rPr>
            <a:t>纠正措施请求</a:t>
          </a:r>
        </a:p>
        <a:p>
          <a:r>
            <a:rPr lang="zh-CN" b="1" dirty="0">
              <a:solidFill>
                <a:schemeClr val="tx2"/>
              </a:solidFill>
            </a:rPr>
            <a:t>（CAR）</a:t>
          </a:r>
        </a:p>
      </dgm:t>
    </dgm:pt>
    <dgm:pt modelId="{DC6001B0-708A-42EE-8B47-199A4E8667F5}" type="parTrans" cxnId="{827F02BA-9713-46BA-B80E-70F6412D986B}">
      <dgm:prSet/>
      <dgm:spPr/>
      <dgm:t>
        <a:bodyPr/>
        <a:lstStyle/>
        <a:p>
          <a:endParaRPr lang="en-US"/>
        </a:p>
      </dgm:t>
    </dgm:pt>
    <dgm:pt modelId="{64DC0042-C42D-4056-BDEE-75E96E270DF3}" type="sibTrans" cxnId="{827F02BA-9713-46BA-B80E-70F6412D986B}">
      <dgm:prSet/>
      <dgm:spPr>
        <a:solidFill>
          <a:schemeClr val="tx2"/>
        </a:solidFill>
      </dgm:spPr>
      <dgm:t>
        <a:bodyPr/>
        <a:lstStyle/>
        <a:p>
          <a:endParaRPr lang="en-US"/>
        </a:p>
      </dgm:t>
    </dgm:pt>
    <dgm:pt modelId="{132AD56F-D1FE-46AF-B0D4-8513B0468FCA}">
      <dgm:prSet phldrT="[Text]"/>
      <dgm:spPr>
        <a:solidFill>
          <a:srgbClr val="FFFF00"/>
        </a:solidFill>
        <a:ln w="19050">
          <a:solidFill>
            <a:schemeClr val="tx2"/>
          </a:solidFill>
        </a:ln>
        <a:effectLst>
          <a:outerShdw blurRad="50800" dist="38100" dir="5400000" algn="t" rotWithShape="0">
            <a:prstClr val="black">
              <a:alpha val="40000"/>
            </a:prstClr>
          </a:outerShdw>
        </a:effectLst>
      </dgm:spPr>
      <dgm:t>
        <a:bodyPr/>
        <a:lstStyle/>
        <a:p>
          <a:r>
            <a:rPr lang="zh-CN" b="1">
              <a:solidFill>
                <a:schemeClr val="tx2"/>
              </a:solidFill>
            </a:rPr>
            <a:t>决定</a:t>
          </a:r>
        </a:p>
      </dgm:t>
    </dgm:pt>
    <dgm:pt modelId="{282F1B05-C867-4545-BE7B-1E47E99D2813}" type="parTrans" cxnId="{C13131F4-8D66-4C25-ACD2-B7E72078528D}">
      <dgm:prSet/>
      <dgm:spPr/>
      <dgm:t>
        <a:bodyPr/>
        <a:lstStyle/>
        <a:p>
          <a:endParaRPr lang="en-US"/>
        </a:p>
      </dgm:t>
    </dgm:pt>
    <dgm:pt modelId="{8A9374D0-A7A4-4272-BC84-32B79AEF5E74}" type="sibTrans" cxnId="{C13131F4-8D66-4C25-ACD2-B7E72078528D}">
      <dgm:prSet/>
      <dgm:spPr/>
      <dgm:t>
        <a:bodyPr/>
        <a:lstStyle/>
        <a:p>
          <a:endParaRPr lang="en-US"/>
        </a:p>
      </dgm:t>
    </dgm:pt>
    <dgm:pt modelId="{728FB05B-D5F5-4103-A82F-3AF8B887600B}" type="pres">
      <dgm:prSet presAssocID="{D86EA8CD-21C1-437F-B41F-0A41C312D3DA}" presName="Name0" presStyleCnt="0">
        <dgm:presLayoutVars>
          <dgm:dir/>
          <dgm:resizeHandles val="exact"/>
        </dgm:presLayoutVars>
      </dgm:prSet>
      <dgm:spPr/>
    </dgm:pt>
    <dgm:pt modelId="{66CCC5E5-CE27-4402-9C99-7B7F9679604D}" type="pres">
      <dgm:prSet presAssocID="{EAB91857-42F0-44B4-A815-72DD034C3CFE}" presName="node" presStyleLbl="node1" presStyleIdx="0" presStyleCnt="4">
        <dgm:presLayoutVars>
          <dgm:bulletEnabled val="1"/>
        </dgm:presLayoutVars>
      </dgm:prSet>
      <dgm:spPr/>
    </dgm:pt>
    <dgm:pt modelId="{9D28CF0A-0CD7-4B3B-8BAA-172AE794B764}" type="pres">
      <dgm:prSet presAssocID="{126361C1-965C-4215-BAB5-E67541CDE3A7}" presName="sibTrans" presStyleLbl="sibTrans2D1" presStyleIdx="0" presStyleCnt="3"/>
      <dgm:spPr/>
    </dgm:pt>
    <dgm:pt modelId="{7DE8150E-089B-404E-8D9D-1114F341E243}" type="pres">
      <dgm:prSet presAssocID="{126361C1-965C-4215-BAB5-E67541CDE3A7}" presName="connectorText" presStyleLbl="sibTrans2D1" presStyleIdx="0" presStyleCnt="3"/>
      <dgm:spPr/>
    </dgm:pt>
    <dgm:pt modelId="{E2680738-3DB4-42AA-97B5-881D70698023}" type="pres">
      <dgm:prSet presAssocID="{A754AC9D-88EC-444B-AB82-41B3D031D401}" presName="node" presStyleLbl="node1" presStyleIdx="1" presStyleCnt="4">
        <dgm:presLayoutVars>
          <dgm:bulletEnabled val="1"/>
        </dgm:presLayoutVars>
      </dgm:prSet>
      <dgm:spPr/>
    </dgm:pt>
    <dgm:pt modelId="{16C364BE-08FB-48E8-B31E-EAE8E79C3781}" type="pres">
      <dgm:prSet presAssocID="{CF9657D3-000E-438E-A6DE-4807CC6C23A6}" presName="sibTrans" presStyleLbl="sibTrans2D1" presStyleIdx="1" presStyleCnt="3"/>
      <dgm:spPr/>
    </dgm:pt>
    <dgm:pt modelId="{34403A55-4BD5-4713-9492-8C5B77E53AB8}" type="pres">
      <dgm:prSet presAssocID="{CF9657D3-000E-438E-A6DE-4807CC6C23A6}" presName="connectorText" presStyleLbl="sibTrans2D1" presStyleIdx="1" presStyleCnt="3"/>
      <dgm:spPr/>
    </dgm:pt>
    <dgm:pt modelId="{1A93FB1B-C0BF-43CE-AB8A-F5D7414EFC9D}" type="pres">
      <dgm:prSet presAssocID="{DD27D7F8-7DC2-4B06-9C06-308D5929E448}" presName="node" presStyleLbl="node1" presStyleIdx="2" presStyleCnt="4">
        <dgm:presLayoutVars>
          <dgm:bulletEnabled val="1"/>
        </dgm:presLayoutVars>
      </dgm:prSet>
      <dgm:spPr/>
    </dgm:pt>
    <dgm:pt modelId="{6B112F7C-2160-45D9-ACC5-05DB954BE478}" type="pres">
      <dgm:prSet presAssocID="{64DC0042-C42D-4056-BDEE-75E96E270DF3}" presName="sibTrans" presStyleLbl="sibTrans2D1" presStyleIdx="2" presStyleCnt="3"/>
      <dgm:spPr/>
    </dgm:pt>
    <dgm:pt modelId="{1C1D6179-3302-488A-8729-BE5BB0E51D9E}" type="pres">
      <dgm:prSet presAssocID="{64DC0042-C42D-4056-BDEE-75E96E270DF3}" presName="connectorText" presStyleLbl="sibTrans2D1" presStyleIdx="2" presStyleCnt="3"/>
      <dgm:spPr/>
    </dgm:pt>
    <dgm:pt modelId="{1DEAB5CC-1B73-4C9F-8615-7F8DB9F4888D}" type="pres">
      <dgm:prSet presAssocID="{132AD56F-D1FE-46AF-B0D4-8513B0468FCA}" presName="node" presStyleLbl="node1" presStyleIdx="3" presStyleCnt="4">
        <dgm:presLayoutVars>
          <dgm:bulletEnabled val="1"/>
        </dgm:presLayoutVars>
      </dgm:prSet>
      <dgm:spPr/>
    </dgm:pt>
  </dgm:ptLst>
  <dgm:cxnLst>
    <dgm:cxn modelId="{C8F1630D-7EEB-49DF-886E-8A94ACEB0469}" type="presOf" srcId="{132AD56F-D1FE-46AF-B0D4-8513B0468FCA}" destId="{1DEAB5CC-1B73-4C9F-8615-7F8DB9F4888D}" srcOrd="0" destOrd="0" presId="urn:microsoft.com/office/officeart/2005/8/layout/process1"/>
    <dgm:cxn modelId="{4228B62E-C362-4FA7-AA8E-82F89DDC58E3}" type="presOf" srcId="{A754AC9D-88EC-444B-AB82-41B3D031D401}" destId="{E2680738-3DB4-42AA-97B5-881D70698023}" srcOrd="0" destOrd="0" presId="urn:microsoft.com/office/officeart/2005/8/layout/process1"/>
    <dgm:cxn modelId="{240F2D5B-EDCA-4F7D-9D72-A3E62E513EFD}" type="presOf" srcId="{126361C1-965C-4215-BAB5-E67541CDE3A7}" destId="{9D28CF0A-0CD7-4B3B-8BAA-172AE794B764}" srcOrd="0" destOrd="0" presId="urn:microsoft.com/office/officeart/2005/8/layout/process1"/>
    <dgm:cxn modelId="{21491949-A3FA-43FD-AD17-19228BAC3B07}" type="presOf" srcId="{EAB91857-42F0-44B4-A815-72DD034C3CFE}" destId="{66CCC5E5-CE27-4402-9C99-7B7F9679604D}" srcOrd="0" destOrd="0" presId="urn:microsoft.com/office/officeart/2005/8/layout/process1"/>
    <dgm:cxn modelId="{669FF469-AF02-4F84-94F3-40B3EFA1E3A8}" type="presOf" srcId="{64DC0042-C42D-4056-BDEE-75E96E270DF3}" destId="{6B112F7C-2160-45D9-ACC5-05DB954BE478}" srcOrd="0" destOrd="0" presId="urn:microsoft.com/office/officeart/2005/8/layout/process1"/>
    <dgm:cxn modelId="{9675224F-B24C-427E-99A2-C97407B3CA48}" type="presOf" srcId="{D86EA8CD-21C1-437F-B41F-0A41C312D3DA}" destId="{728FB05B-D5F5-4103-A82F-3AF8B887600B}" srcOrd="0" destOrd="0" presId="urn:microsoft.com/office/officeart/2005/8/layout/process1"/>
    <dgm:cxn modelId="{C85A1B81-19F8-4E6F-8E23-6AA7D1752013}" srcId="{D86EA8CD-21C1-437F-B41F-0A41C312D3DA}" destId="{A754AC9D-88EC-444B-AB82-41B3D031D401}" srcOrd="1" destOrd="0" parTransId="{9DFF1EF3-C2C6-4593-AE7F-9AB6BB92E165}" sibTransId="{CF9657D3-000E-438E-A6DE-4807CC6C23A6}"/>
    <dgm:cxn modelId="{DDDE2A99-53F8-4D39-83CA-05F12472D107}" type="presOf" srcId="{DD27D7F8-7DC2-4B06-9C06-308D5929E448}" destId="{1A93FB1B-C0BF-43CE-AB8A-F5D7414EFC9D}" srcOrd="0" destOrd="0" presId="urn:microsoft.com/office/officeart/2005/8/layout/process1"/>
    <dgm:cxn modelId="{9B2E99A3-DEED-4395-BD79-638681CD0FCC}" type="presOf" srcId="{CF9657D3-000E-438E-A6DE-4807CC6C23A6}" destId="{34403A55-4BD5-4713-9492-8C5B77E53AB8}" srcOrd="1" destOrd="0" presId="urn:microsoft.com/office/officeart/2005/8/layout/process1"/>
    <dgm:cxn modelId="{827F02BA-9713-46BA-B80E-70F6412D986B}" srcId="{D86EA8CD-21C1-437F-B41F-0A41C312D3DA}" destId="{DD27D7F8-7DC2-4B06-9C06-308D5929E448}" srcOrd="2" destOrd="0" parTransId="{DC6001B0-708A-42EE-8B47-199A4E8667F5}" sibTransId="{64DC0042-C42D-4056-BDEE-75E96E270DF3}"/>
    <dgm:cxn modelId="{6A447AD2-119D-4631-B319-8E99E1103E78}" type="presOf" srcId="{CF9657D3-000E-438E-A6DE-4807CC6C23A6}" destId="{16C364BE-08FB-48E8-B31E-EAE8E79C3781}" srcOrd="0" destOrd="0" presId="urn:microsoft.com/office/officeart/2005/8/layout/process1"/>
    <dgm:cxn modelId="{470D46DA-A794-4497-9E3D-EA9FBC501F42}" srcId="{D86EA8CD-21C1-437F-B41F-0A41C312D3DA}" destId="{EAB91857-42F0-44B4-A815-72DD034C3CFE}" srcOrd="0" destOrd="0" parTransId="{37000ACA-868B-42CD-AFDC-079CE990417F}" sibTransId="{126361C1-965C-4215-BAB5-E67541CDE3A7}"/>
    <dgm:cxn modelId="{BE50A1E4-9F4D-4116-8695-B69C2756AE43}" type="presOf" srcId="{126361C1-965C-4215-BAB5-E67541CDE3A7}" destId="{7DE8150E-089B-404E-8D9D-1114F341E243}" srcOrd="1" destOrd="0" presId="urn:microsoft.com/office/officeart/2005/8/layout/process1"/>
    <dgm:cxn modelId="{86F7DBEB-385E-4F8C-AB0A-2EB24EE89BD9}" type="presOf" srcId="{64DC0042-C42D-4056-BDEE-75E96E270DF3}" destId="{1C1D6179-3302-488A-8729-BE5BB0E51D9E}" srcOrd="1" destOrd="0" presId="urn:microsoft.com/office/officeart/2005/8/layout/process1"/>
    <dgm:cxn modelId="{C13131F4-8D66-4C25-ACD2-B7E72078528D}" srcId="{D86EA8CD-21C1-437F-B41F-0A41C312D3DA}" destId="{132AD56F-D1FE-46AF-B0D4-8513B0468FCA}" srcOrd="3" destOrd="0" parTransId="{282F1B05-C867-4545-BE7B-1E47E99D2813}" sibTransId="{8A9374D0-A7A4-4272-BC84-32B79AEF5E74}"/>
    <dgm:cxn modelId="{4FCE4B61-29E3-4508-BEE5-F9BA1A0AF6C5}" type="presParOf" srcId="{728FB05B-D5F5-4103-A82F-3AF8B887600B}" destId="{66CCC5E5-CE27-4402-9C99-7B7F9679604D}" srcOrd="0" destOrd="0" presId="urn:microsoft.com/office/officeart/2005/8/layout/process1"/>
    <dgm:cxn modelId="{849144C3-88D2-4EE1-9415-FA8CC4652E1E}" type="presParOf" srcId="{728FB05B-D5F5-4103-A82F-3AF8B887600B}" destId="{9D28CF0A-0CD7-4B3B-8BAA-172AE794B764}" srcOrd="1" destOrd="0" presId="urn:microsoft.com/office/officeart/2005/8/layout/process1"/>
    <dgm:cxn modelId="{F8BEC291-7614-4368-BDAB-899E72C6B5B3}" type="presParOf" srcId="{9D28CF0A-0CD7-4B3B-8BAA-172AE794B764}" destId="{7DE8150E-089B-404E-8D9D-1114F341E243}" srcOrd="0" destOrd="0" presId="urn:microsoft.com/office/officeart/2005/8/layout/process1"/>
    <dgm:cxn modelId="{846C0CC2-1877-4A1E-8336-5C10A65315B2}" type="presParOf" srcId="{728FB05B-D5F5-4103-A82F-3AF8B887600B}" destId="{E2680738-3DB4-42AA-97B5-881D70698023}" srcOrd="2" destOrd="0" presId="urn:microsoft.com/office/officeart/2005/8/layout/process1"/>
    <dgm:cxn modelId="{3873EEB4-EDD8-4165-976A-E309FFC80759}" type="presParOf" srcId="{728FB05B-D5F5-4103-A82F-3AF8B887600B}" destId="{16C364BE-08FB-48E8-B31E-EAE8E79C3781}" srcOrd="3" destOrd="0" presId="urn:microsoft.com/office/officeart/2005/8/layout/process1"/>
    <dgm:cxn modelId="{2B2C2D2E-3072-4BF5-A30A-95CEA00A3665}" type="presParOf" srcId="{16C364BE-08FB-48E8-B31E-EAE8E79C3781}" destId="{34403A55-4BD5-4713-9492-8C5B77E53AB8}" srcOrd="0" destOrd="0" presId="urn:microsoft.com/office/officeart/2005/8/layout/process1"/>
    <dgm:cxn modelId="{62F52210-AB83-4B24-9609-FBF7134350C7}" type="presParOf" srcId="{728FB05B-D5F5-4103-A82F-3AF8B887600B}" destId="{1A93FB1B-C0BF-43CE-AB8A-F5D7414EFC9D}" srcOrd="4" destOrd="0" presId="urn:microsoft.com/office/officeart/2005/8/layout/process1"/>
    <dgm:cxn modelId="{2398A0F6-DC8F-4FE4-A5B9-24390D6FEB88}" type="presParOf" srcId="{728FB05B-D5F5-4103-A82F-3AF8B887600B}" destId="{6B112F7C-2160-45D9-ACC5-05DB954BE478}" srcOrd="5" destOrd="0" presId="urn:microsoft.com/office/officeart/2005/8/layout/process1"/>
    <dgm:cxn modelId="{031AE0F8-A615-4D9D-8A59-103FAE0B343E}" type="presParOf" srcId="{6B112F7C-2160-45D9-ACC5-05DB954BE478}" destId="{1C1D6179-3302-488A-8729-BE5BB0E51D9E}" srcOrd="0" destOrd="0" presId="urn:microsoft.com/office/officeart/2005/8/layout/process1"/>
    <dgm:cxn modelId="{939E5544-1743-49DA-8A3C-9AD7F83739F1}" type="presParOf" srcId="{728FB05B-D5F5-4103-A82F-3AF8B887600B}" destId="{1DEAB5CC-1B73-4C9F-8615-7F8DB9F4888D}"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65DA78-763D-4CF9-B978-6F879A940A18}"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US"/>
        </a:p>
      </dgm:t>
    </dgm:pt>
    <dgm:pt modelId="{6A86773A-501D-4D9E-91FD-520864C1EA2B}">
      <dgm:prSet phldrT="[Text]" custT="1"/>
      <dgm:spPr/>
      <dgm:t>
        <a:bodyPr/>
        <a:lstStyle/>
        <a:p>
          <a:r>
            <a:rPr lang="zh-CN" sz="1400">
              <a:latin typeface="+mj-lt"/>
              <a:ea typeface="SimSun"/>
            </a:rPr>
            <a:t>证书持有者</a:t>
          </a:r>
        </a:p>
      </dgm:t>
    </dgm:pt>
    <dgm:pt modelId="{D2C9E200-FF8E-4B72-AA1A-A6D69ED29201}" type="parTrans" cxnId="{671D150D-3059-4C74-AC94-BED93831B1E0}">
      <dgm:prSet/>
      <dgm:spPr/>
      <dgm:t>
        <a:bodyPr/>
        <a:lstStyle/>
        <a:p>
          <a:endParaRPr lang="en-US" sz="1400">
            <a:latin typeface="+mj-lt"/>
          </a:endParaRPr>
        </a:p>
      </dgm:t>
    </dgm:pt>
    <dgm:pt modelId="{FDB89824-E8DE-43C4-87C9-46E71CFC90DD}" type="sibTrans" cxnId="{671D150D-3059-4C74-AC94-BED93831B1E0}">
      <dgm:prSet/>
      <dgm:spPr/>
      <dgm:t>
        <a:bodyPr/>
        <a:lstStyle/>
        <a:p>
          <a:endParaRPr lang="en-US" sz="1400">
            <a:latin typeface="+mj-lt"/>
          </a:endParaRPr>
        </a:p>
      </dgm:t>
    </dgm:pt>
    <dgm:pt modelId="{B6BBA549-BDF6-4B3E-B248-50FCF8DD13E5}">
      <dgm:prSet phldrT="[Text]" custT="1"/>
      <dgm:spPr/>
      <dgm:t>
        <a:bodyPr/>
        <a:lstStyle/>
        <a:p>
          <a:r>
            <a:rPr lang="zh-CN" sz="1400">
              <a:latin typeface="+mj-lt"/>
              <a:ea typeface="SimSun"/>
            </a:rPr>
            <a:t>外包商</a:t>
          </a:r>
        </a:p>
      </dgm:t>
    </dgm:pt>
    <dgm:pt modelId="{650D826A-158C-42ED-805F-0471D21C2E0B}" type="parTrans" cxnId="{53D125B4-08D5-4852-9B3F-E7DC67FE68DE}">
      <dgm:prSet custT="1"/>
      <dgm:spPr/>
      <dgm:t>
        <a:bodyPr/>
        <a:lstStyle/>
        <a:p>
          <a:endParaRPr lang="en-US" sz="1400">
            <a:latin typeface="+mj-lt"/>
          </a:endParaRPr>
        </a:p>
      </dgm:t>
    </dgm:pt>
    <dgm:pt modelId="{E7FD4CD5-2530-4342-AFDC-A6F9B13C6F8C}" type="sibTrans" cxnId="{53D125B4-08D5-4852-9B3F-E7DC67FE68DE}">
      <dgm:prSet/>
      <dgm:spPr/>
      <dgm:t>
        <a:bodyPr/>
        <a:lstStyle/>
        <a:p>
          <a:endParaRPr lang="en-US" sz="1400">
            <a:latin typeface="+mj-lt"/>
          </a:endParaRPr>
        </a:p>
      </dgm:t>
    </dgm:pt>
    <dgm:pt modelId="{B015E62C-BCDA-44EB-ACBC-56A4EA11938B}">
      <dgm:prSet phldrT="[Text]" custT="1"/>
      <dgm:spPr/>
      <dgm:t>
        <a:bodyPr/>
        <a:lstStyle/>
        <a:p>
          <a:r>
            <a:rPr lang="zh-CN" sz="1400">
              <a:latin typeface="+mj-lt"/>
              <a:ea typeface="SimSun"/>
            </a:rPr>
            <a:t>外包商</a:t>
          </a:r>
        </a:p>
      </dgm:t>
    </dgm:pt>
    <dgm:pt modelId="{DB602E8B-E217-4F5F-8934-071ED0F0E03F}" type="parTrans" cxnId="{E4DF374B-5BFE-461C-8B66-EC0A22D90F73}">
      <dgm:prSet custT="1"/>
      <dgm:spPr/>
      <dgm:t>
        <a:bodyPr/>
        <a:lstStyle/>
        <a:p>
          <a:endParaRPr lang="en-US" sz="1400">
            <a:latin typeface="+mj-lt"/>
          </a:endParaRPr>
        </a:p>
      </dgm:t>
    </dgm:pt>
    <dgm:pt modelId="{AF5F8F39-694B-4456-84E8-EDFA90FF5BBE}" type="sibTrans" cxnId="{E4DF374B-5BFE-461C-8B66-EC0A22D90F73}">
      <dgm:prSet/>
      <dgm:spPr/>
      <dgm:t>
        <a:bodyPr/>
        <a:lstStyle/>
        <a:p>
          <a:endParaRPr lang="en-US" sz="1400">
            <a:latin typeface="+mj-lt"/>
          </a:endParaRPr>
        </a:p>
      </dgm:t>
    </dgm:pt>
    <dgm:pt modelId="{8F96F02E-31C3-4754-836E-B15A05F050C4}">
      <dgm:prSet phldrT="[Text]" custT="1"/>
      <dgm:spPr/>
      <dgm:t>
        <a:bodyPr/>
        <a:lstStyle/>
        <a:p>
          <a:r>
            <a:rPr lang="zh-CN" sz="1400">
              <a:latin typeface="+mj-lt"/>
              <a:ea typeface="SimSun"/>
            </a:rPr>
            <a:t>外包商</a:t>
          </a:r>
        </a:p>
      </dgm:t>
    </dgm:pt>
    <dgm:pt modelId="{3D93BB13-5CC7-435D-93AC-6A76CEC457E2}" type="parTrans" cxnId="{897CB933-862C-4EEE-A535-86B04D3B4476}">
      <dgm:prSet custT="1"/>
      <dgm:spPr/>
      <dgm:t>
        <a:bodyPr/>
        <a:lstStyle/>
        <a:p>
          <a:endParaRPr lang="en-US" sz="1400">
            <a:latin typeface="+mj-lt"/>
          </a:endParaRPr>
        </a:p>
      </dgm:t>
    </dgm:pt>
    <dgm:pt modelId="{4B506E9A-B622-4656-827B-83DF49A81994}" type="sibTrans" cxnId="{897CB933-862C-4EEE-A535-86B04D3B4476}">
      <dgm:prSet/>
      <dgm:spPr/>
      <dgm:t>
        <a:bodyPr/>
        <a:lstStyle/>
        <a:p>
          <a:endParaRPr lang="en-US" sz="1400">
            <a:latin typeface="+mj-lt"/>
          </a:endParaRPr>
        </a:p>
      </dgm:t>
    </dgm:pt>
    <dgm:pt modelId="{3E9C5A85-233E-4B65-B7B7-EFD2DB118EB3}">
      <dgm:prSet phldrT="[Text]" custT="1"/>
      <dgm:spPr/>
      <dgm:t>
        <a:bodyPr/>
        <a:lstStyle/>
        <a:p>
          <a:r>
            <a:rPr lang="zh-CN" sz="1400">
              <a:latin typeface="+mj-lt"/>
              <a:ea typeface="SimSun"/>
            </a:rPr>
            <a:t>外包商</a:t>
          </a:r>
        </a:p>
      </dgm:t>
    </dgm:pt>
    <dgm:pt modelId="{7CD19945-7609-4EA7-9696-3304ABF96081}" type="parTrans" cxnId="{0A5CD08B-BABE-42CC-99E1-433685C72051}">
      <dgm:prSet custT="1"/>
      <dgm:spPr/>
      <dgm:t>
        <a:bodyPr/>
        <a:lstStyle/>
        <a:p>
          <a:endParaRPr lang="en-US" sz="1400">
            <a:latin typeface="+mj-lt"/>
          </a:endParaRPr>
        </a:p>
      </dgm:t>
    </dgm:pt>
    <dgm:pt modelId="{3ADD60FB-43BE-4E3F-AEAA-7B326A87D302}" type="sibTrans" cxnId="{0A5CD08B-BABE-42CC-99E1-433685C72051}">
      <dgm:prSet/>
      <dgm:spPr/>
      <dgm:t>
        <a:bodyPr/>
        <a:lstStyle/>
        <a:p>
          <a:endParaRPr lang="en-US" sz="1400">
            <a:latin typeface="+mj-lt"/>
          </a:endParaRPr>
        </a:p>
      </dgm:t>
    </dgm:pt>
    <dgm:pt modelId="{C7BB58EC-0EE0-48DE-A77E-454C1492ADC5}" type="pres">
      <dgm:prSet presAssocID="{7B65DA78-763D-4CF9-B978-6F879A940A18}" presName="cycle" presStyleCnt="0">
        <dgm:presLayoutVars>
          <dgm:chMax val="1"/>
          <dgm:dir/>
          <dgm:animLvl val="ctr"/>
          <dgm:resizeHandles val="exact"/>
        </dgm:presLayoutVars>
      </dgm:prSet>
      <dgm:spPr/>
    </dgm:pt>
    <dgm:pt modelId="{0DBC285F-36EE-4CD4-BD21-6693DED6A475}" type="pres">
      <dgm:prSet presAssocID="{6A86773A-501D-4D9E-91FD-520864C1EA2B}" presName="centerShape" presStyleLbl="node0" presStyleIdx="0" presStyleCnt="1"/>
      <dgm:spPr/>
    </dgm:pt>
    <dgm:pt modelId="{8843D22B-110F-4854-B76D-20283912A4F1}" type="pres">
      <dgm:prSet presAssocID="{650D826A-158C-42ED-805F-0471D21C2E0B}" presName="Name9" presStyleLbl="parChTrans1D2" presStyleIdx="0" presStyleCnt="4"/>
      <dgm:spPr/>
    </dgm:pt>
    <dgm:pt modelId="{B019B563-4FCF-40EC-8831-87412ED9CECB}" type="pres">
      <dgm:prSet presAssocID="{650D826A-158C-42ED-805F-0471D21C2E0B}" presName="connTx" presStyleLbl="parChTrans1D2" presStyleIdx="0" presStyleCnt="4"/>
      <dgm:spPr/>
    </dgm:pt>
    <dgm:pt modelId="{DB86F79E-45B7-40FD-BD1B-25DE3B5A3D05}" type="pres">
      <dgm:prSet presAssocID="{B6BBA549-BDF6-4B3E-B248-50FCF8DD13E5}" presName="node" presStyleLbl="node1" presStyleIdx="0" presStyleCnt="4">
        <dgm:presLayoutVars>
          <dgm:bulletEnabled val="1"/>
        </dgm:presLayoutVars>
      </dgm:prSet>
      <dgm:spPr/>
    </dgm:pt>
    <dgm:pt modelId="{2A3B889F-F8B9-4AA4-865F-00CB01A3577E}" type="pres">
      <dgm:prSet presAssocID="{DB602E8B-E217-4F5F-8934-071ED0F0E03F}" presName="Name9" presStyleLbl="parChTrans1D2" presStyleIdx="1" presStyleCnt="4"/>
      <dgm:spPr/>
    </dgm:pt>
    <dgm:pt modelId="{CD0C187E-F170-40A6-8643-FA65B0D18CA6}" type="pres">
      <dgm:prSet presAssocID="{DB602E8B-E217-4F5F-8934-071ED0F0E03F}" presName="connTx" presStyleLbl="parChTrans1D2" presStyleIdx="1" presStyleCnt="4"/>
      <dgm:spPr/>
    </dgm:pt>
    <dgm:pt modelId="{66D714BD-C22A-4CDF-B045-6B3D6D38F19C}" type="pres">
      <dgm:prSet presAssocID="{B015E62C-BCDA-44EB-ACBC-56A4EA11938B}" presName="node" presStyleLbl="node1" presStyleIdx="1" presStyleCnt="4">
        <dgm:presLayoutVars>
          <dgm:bulletEnabled val="1"/>
        </dgm:presLayoutVars>
      </dgm:prSet>
      <dgm:spPr/>
    </dgm:pt>
    <dgm:pt modelId="{F95FD6B3-EDBC-4FD4-9788-D95A6D109DDC}" type="pres">
      <dgm:prSet presAssocID="{3D93BB13-5CC7-435D-93AC-6A76CEC457E2}" presName="Name9" presStyleLbl="parChTrans1D2" presStyleIdx="2" presStyleCnt="4"/>
      <dgm:spPr/>
    </dgm:pt>
    <dgm:pt modelId="{AA8D45C0-B21B-48ED-981C-0A86B09D21C1}" type="pres">
      <dgm:prSet presAssocID="{3D93BB13-5CC7-435D-93AC-6A76CEC457E2}" presName="connTx" presStyleLbl="parChTrans1D2" presStyleIdx="2" presStyleCnt="4"/>
      <dgm:spPr/>
    </dgm:pt>
    <dgm:pt modelId="{A626299A-DBED-4D7B-80BB-7503AE5917F3}" type="pres">
      <dgm:prSet presAssocID="{8F96F02E-31C3-4754-836E-B15A05F050C4}" presName="node" presStyleLbl="node1" presStyleIdx="2" presStyleCnt="4">
        <dgm:presLayoutVars>
          <dgm:bulletEnabled val="1"/>
        </dgm:presLayoutVars>
      </dgm:prSet>
      <dgm:spPr/>
    </dgm:pt>
    <dgm:pt modelId="{EAA0D15E-41EE-4AA8-A946-FBDD8458074F}" type="pres">
      <dgm:prSet presAssocID="{7CD19945-7609-4EA7-9696-3304ABF96081}" presName="Name9" presStyleLbl="parChTrans1D2" presStyleIdx="3" presStyleCnt="4"/>
      <dgm:spPr/>
    </dgm:pt>
    <dgm:pt modelId="{F19F9F3D-1E62-413A-9F6A-4A19575CC7F6}" type="pres">
      <dgm:prSet presAssocID="{7CD19945-7609-4EA7-9696-3304ABF96081}" presName="connTx" presStyleLbl="parChTrans1D2" presStyleIdx="3" presStyleCnt="4"/>
      <dgm:spPr/>
    </dgm:pt>
    <dgm:pt modelId="{D7975979-C433-4E2E-9159-02816D252698}" type="pres">
      <dgm:prSet presAssocID="{3E9C5A85-233E-4B65-B7B7-EFD2DB118EB3}" presName="node" presStyleLbl="node1" presStyleIdx="3" presStyleCnt="4">
        <dgm:presLayoutVars>
          <dgm:bulletEnabled val="1"/>
        </dgm:presLayoutVars>
      </dgm:prSet>
      <dgm:spPr/>
    </dgm:pt>
  </dgm:ptLst>
  <dgm:cxnLst>
    <dgm:cxn modelId="{0DC07204-2CA9-4C33-99F0-60A739AB86CB}" type="presOf" srcId="{3E9C5A85-233E-4B65-B7B7-EFD2DB118EB3}" destId="{D7975979-C433-4E2E-9159-02816D252698}" srcOrd="0" destOrd="0" presId="urn:microsoft.com/office/officeart/2005/8/layout/radial1"/>
    <dgm:cxn modelId="{671D150D-3059-4C74-AC94-BED93831B1E0}" srcId="{7B65DA78-763D-4CF9-B978-6F879A940A18}" destId="{6A86773A-501D-4D9E-91FD-520864C1EA2B}" srcOrd="0" destOrd="0" parTransId="{D2C9E200-FF8E-4B72-AA1A-A6D69ED29201}" sibTransId="{FDB89824-E8DE-43C4-87C9-46E71CFC90DD}"/>
    <dgm:cxn modelId="{B6C1F90D-0F61-423A-905C-8778A9213368}" type="presOf" srcId="{DB602E8B-E217-4F5F-8934-071ED0F0E03F}" destId="{CD0C187E-F170-40A6-8643-FA65B0D18CA6}" srcOrd="1" destOrd="0" presId="urn:microsoft.com/office/officeart/2005/8/layout/radial1"/>
    <dgm:cxn modelId="{4BA5661C-19B5-4CFA-93DC-C4757A7083A5}" type="presOf" srcId="{B015E62C-BCDA-44EB-ACBC-56A4EA11938B}" destId="{66D714BD-C22A-4CDF-B045-6B3D6D38F19C}" srcOrd="0" destOrd="0" presId="urn:microsoft.com/office/officeart/2005/8/layout/radial1"/>
    <dgm:cxn modelId="{897CB933-862C-4EEE-A535-86B04D3B4476}" srcId="{6A86773A-501D-4D9E-91FD-520864C1EA2B}" destId="{8F96F02E-31C3-4754-836E-B15A05F050C4}" srcOrd="2" destOrd="0" parTransId="{3D93BB13-5CC7-435D-93AC-6A76CEC457E2}" sibTransId="{4B506E9A-B622-4656-827B-83DF49A81994}"/>
    <dgm:cxn modelId="{8E775F47-19BF-4CDD-97A1-11319BEA101E}" type="presOf" srcId="{3D93BB13-5CC7-435D-93AC-6A76CEC457E2}" destId="{AA8D45C0-B21B-48ED-981C-0A86B09D21C1}" srcOrd="1" destOrd="0" presId="urn:microsoft.com/office/officeart/2005/8/layout/radial1"/>
    <dgm:cxn modelId="{E4DF374B-5BFE-461C-8B66-EC0A22D90F73}" srcId="{6A86773A-501D-4D9E-91FD-520864C1EA2B}" destId="{B015E62C-BCDA-44EB-ACBC-56A4EA11938B}" srcOrd="1" destOrd="0" parTransId="{DB602E8B-E217-4F5F-8934-071ED0F0E03F}" sibTransId="{AF5F8F39-694B-4456-84E8-EDFA90FF5BBE}"/>
    <dgm:cxn modelId="{BEAD094D-F151-4656-AF24-C6621541BBB7}" type="presOf" srcId="{8F96F02E-31C3-4754-836E-B15A05F050C4}" destId="{A626299A-DBED-4D7B-80BB-7503AE5917F3}" srcOrd="0" destOrd="0" presId="urn:microsoft.com/office/officeart/2005/8/layout/radial1"/>
    <dgm:cxn modelId="{B66CD86E-6D9A-4AC0-851C-61EEDE979B19}" type="presOf" srcId="{6A86773A-501D-4D9E-91FD-520864C1EA2B}" destId="{0DBC285F-36EE-4CD4-BD21-6693DED6A475}" srcOrd="0" destOrd="0" presId="urn:microsoft.com/office/officeart/2005/8/layout/radial1"/>
    <dgm:cxn modelId="{4FD12B74-2D88-4FEA-BA06-4C90D69A408F}" type="presOf" srcId="{7CD19945-7609-4EA7-9696-3304ABF96081}" destId="{EAA0D15E-41EE-4AA8-A946-FBDD8458074F}" srcOrd="0" destOrd="0" presId="urn:microsoft.com/office/officeart/2005/8/layout/radial1"/>
    <dgm:cxn modelId="{3EFBB074-2DE1-4774-B65B-AAAE0F65B44B}" type="presOf" srcId="{3D93BB13-5CC7-435D-93AC-6A76CEC457E2}" destId="{F95FD6B3-EDBC-4FD4-9788-D95A6D109DDC}" srcOrd="0" destOrd="0" presId="urn:microsoft.com/office/officeart/2005/8/layout/radial1"/>
    <dgm:cxn modelId="{BA29D655-55AF-4660-96CB-9C62DDE4D131}" type="presOf" srcId="{DB602E8B-E217-4F5F-8934-071ED0F0E03F}" destId="{2A3B889F-F8B9-4AA4-865F-00CB01A3577E}" srcOrd="0" destOrd="0" presId="urn:microsoft.com/office/officeart/2005/8/layout/radial1"/>
    <dgm:cxn modelId="{C30AAD86-C60E-4793-8E55-FE548F920F97}" type="presOf" srcId="{650D826A-158C-42ED-805F-0471D21C2E0B}" destId="{B019B563-4FCF-40EC-8831-87412ED9CECB}" srcOrd="1" destOrd="0" presId="urn:microsoft.com/office/officeart/2005/8/layout/radial1"/>
    <dgm:cxn modelId="{B187F28A-4355-4C50-8B89-7F55A3B6BF6C}" type="presOf" srcId="{B6BBA549-BDF6-4B3E-B248-50FCF8DD13E5}" destId="{DB86F79E-45B7-40FD-BD1B-25DE3B5A3D05}" srcOrd="0" destOrd="0" presId="urn:microsoft.com/office/officeart/2005/8/layout/radial1"/>
    <dgm:cxn modelId="{0A5CD08B-BABE-42CC-99E1-433685C72051}" srcId="{6A86773A-501D-4D9E-91FD-520864C1EA2B}" destId="{3E9C5A85-233E-4B65-B7B7-EFD2DB118EB3}" srcOrd="3" destOrd="0" parTransId="{7CD19945-7609-4EA7-9696-3304ABF96081}" sibTransId="{3ADD60FB-43BE-4E3F-AEAA-7B326A87D302}"/>
    <dgm:cxn modelId="{94D1A4A0-27AB-4D2A-A911-70578E17EA7D}" type="presOf" srcId="{7B65DA78-763D-4CF9-B978-6F879A940A18}" destId="{C7BB58EC-0EE0-48DE-A77E-454C1492ADC5}" srcOrd="0" destOrd="0" presId="urn:microsoft.com/office/officeart/2005/8/layout/radial1"/>
    <dgm:cxn modelId="{53D125B4-08D5-4852-9B3F-E7DC67FE68DE}" srcId="{6A86773A-501D-4D9E-91FD-520864C1EA2B}" destId="{B6BBA549-BDF6-4B3E-B248-50FCF8DD13E5}" srcOrd="0" destOrd="0" parTransId="{650D826A-158C-42ED-805F-0471D21C2E0B}" sibTransId="{E7FD4CD5-2530-4342-AFDC-A6F9B13C6F8C}"/>
    <dgm:cxn modelId="{6B9AFFDA-99B1-4078-AEE0-2CCFD070C20E}" type="presOf" srcId="{650D826A-158C-42ED-805F-0471D21C2E0B}" destId="{8843D22B-110F-4854-B76D-20283912A4F1}" srcOrd="0" destOrd="0" presId="urn:microsoft.com/office/officeart/2005/8/layout/radial1"/>
    <dgm:cxn modelId="{A9C8BEE1-BC2A-4E7F-BF13-74FC7ED0E27D}" type="presOf" srcId="{7CD19945-7609-4EA7-9696-3304ABF96081}" destId="{F19F9F3D-1E62-413A-9F6A-4A19575CC7F6}" srcOrd="1" destOrd="0" presId="urn:microsoft.com/office/officeart/2005/8/layout/radial1"/>
    <dgm:cxn modelId="{621FF22C-9B1E-4DE2-B9DF-3870545F38CF}" type="presParOf" srcId="{C7BB58EC-0EE0-48DE-A77E-454C1492ADC5}" destId="{0DBC285F-36EE-4CD4-BD21-6693DED6A475}" srcOrd="0" destOrd="0" presId="urn:microsoft.com/office/officeart/2005/8/layout/radial1"/>
    <dgm:cxn modelId="{3599CD54-5C4F-48B6-A284-7EE79A52B8BA}" type="presParOf" srcId="{C7BB58EC-0EE0-48DE-A77E-454C1492ADC5}" destId="{8843D22B-110F-4854-B76D-20283912A4F1}" srcOrd="1" destOrd="0" presId="urn:microsoft.com/office/officeart/2005/8/layout/radial1"/>
    <dgm:cxn modelId="{4FAAEB37-6765-4D6E-B99B-3F9105DC06A9}" type="presParOf" srcId="{8843D22B-110F-4854-B76D-20283912A4F1}" destId="{B019B563-4FCF-40EC-8831-87412ED9CECB}" srcOrd="0" destOrd="0" presId="urn:microsoft.com/office/officeart/2005/8/layout/radial1"/>
    <dgm:cxn modelId="{C7D2FE94-C764-44FD-9AFB-BD16CDF5ED70}" type="presParOf" srcId="{C7BB58EC-0EE0-48DE-A77E-454C1492ADC5}" destId="{DB86F79E-45B7-40FD-BD1B-25DE3B5A3D05}" srcOrd="2" destOrd="0" presId="urn:microsoft.com/office/officeart/2005/8/layout/radial1"/>
    <dgm:cxn modelId="{46FEFA6D-41F0-4542-B2FB-ECE829F881CC}" type="presParOf" srcId="{C7BB58EC-0EE0-48DE-A77E-454C1492ADC5}" destId="{2A3B889F-F8B9-4AA4-865F-00CB01A3577E}" srcOrd="3" destOrd="0" presId="urn:microsoft.com/office/officeart/2005/8/layout/radial1"/>
    <dgm:cxn modelId="{36E5E6F2-BBBB-4EB8-9756-D775F9D8FAE9}" type="presParOf" srcId="{2A3B889F-F8B9-4AA4-865F-00CB01A3577E}" destId="{CD0C187E-F170-40A6-8643-FA65B0D18CA6}" srcOrd="0" destOrd="0" presId="urn:microsoft.com/office/officeart/2005/8/layout/radial1"/>
    <dgm:cxn modelId="{049897F1-B239-4E6A-8D61-0793F4206043}" type="presParOf" srcId="{C7BB58EC-0EE0-48DE-A77E-454C1492ADC5}" destId="{66D714BD-C22A-4CDF-B045-6B3D6D38F19C}" srcOrd="4" destOrd="0" presId="urn:microsoft.com/office/officeart/2005/8/layout/radial1"/>
    <dgm:cxn modelId="{2FF5251A-E84F-48B4-A799-B6CAB3D4E917}" type="presParOf" srcId="{C7BB58EC-0EE0-48DE-A77E-454C1492ADC5}" destId="{F95FD6B3-EDBC-4FD4-9788-D95A6D109DDC}" srcOrd="5" destOrd="0" presId="urn:microsoft.com/office/officeart/2005/8/layout/radial1"/>
    <dgm:cxn modelId="{0CBF0429-4B1D-4744-8A1C-24AACF7B004E}" type="presParOf" srcId="{F95FD6B3-EDBC-4FD4-9788-D95A6D109DDC}" destId="{AA8D45C0-B21B-48ED-981C-0A86B09D21C1}" srcOrd="0" destOrd="0" presId="urn:microsoft.com/office/officeart/2005/8/layout/radial1"/>
    <dgm:cxn modelId="{789398A9-65A5-4B30-B3A5-896053819FE0}" type="presParOf" srcId="{C7BB58EC-0EE0-48DE-A77E-454C1492ADC5}" destId="{A626299A-DBED-4D7B-80BB-7503AE5917F3}" srcOrd="6" destOrd="0" presId="urn:microsoft.com/office/officeart/2005/8/layout/radial1"/>
    <dgm:cxn modelId="{59E48AB3-0D44-4C48-9A94-5FA8889D4195}" type="presParOf" srcId="{C7BB58EC-0EE0-48DE-A77E-454C1492ADC5}" destId="{EAA0D15E-41EE-4AA8-A946-FBDD8458074F}" srcOrd="7" destOrd="0" presId="urn:microsoft.com/office/officeart/2005/8/layout/radial1"/>
    <dgm:cxn modelId="{E87920D2-7C1A-46C7-915F-9298C9A8396B}" type="presParOf" srcId="{EAA0D15E-41EE-4AA8-A946-FBDD8458074F}" destId="{F19F9F3D-1E62-413A-9F6A-4A19575CC7F6}" srcOrd="0" destOrd="0" presId="urn:microsoft.com/office/officeart/2005/8/layout/radial1"/>
    <dgm:cxn modelId="{DBC89377-6F0F-4946-AED1-0480E5A72958}" type="presParOf" srcId="{C7BB58EC-0EE0-48DE-A77E-454C1492ADC5}" destId="{D7975979-C433-4E2E-9159-02816D252698}"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EFC3B-F603-4D00-94DD-9FAE95B1C15A}">
      <dsp:nvSpPr>
        <dsp:cNvPr id="0" name=""/>
        <dsp:cNvSpPr/>
      </dsp:nvSpPr>
      <dsp:spPr>
        <a:xfrm>
          <a:off x="8239" y="531137"/>
          <a:ext cx="2462659" cy="1477595"/>
        </a:xfrm>
        <a:prstGeom prst="roundRect">
          <a:avLst>
            <a:gd name="adj" fmla="val 10000"/>
          </a:avLst>
        </a:prstGeom>
        <a:solidFill>
          <a:srgbClr val="78BE20"/>
        </a:solidFill>
        <a:ln w="12700" cap="flat" cmpd="sng" algn="ctr">
          <a:solidFill>
            <a:schemeClr val="tx2"/>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88900" lvl="0" indent="-88900" algn="ctr" defTabSz="981075">
            <a:lnSpc>
              <a:spcPct val="90000"/>
            </a:lnSpc>
            <a:spcBef>
              <a:spcPct val="0"/>
            </a:spcBef>
            <a:spcAft>
              <a:spcPct val="35000"/>
            </a:spcAft>
            <a:buNone/>
          </a:pPr>
          <a:r>
            <a:rPr lang="zh-CN" sz="1800" b="1" i="0" kern="1200" dirty="0">
              <a:ln>
                <a:noFill/>
              </a:ln>
              <a:latin typeface="+mj-lt"/>
              <a:ea typeface="SimSun"/>
            </a:rPr>
            <a:t>制定</a:t>
          </a:r>
          <a:r>
            <a:rPr lang="zh-CN" sz="1800" b="0" i="0" kern="1200" dirty="0">
              <a:ln>
                <a:noFill/>
              </a:ln>
              <a:latin typeface="+mj-lt"/>
              <a:ea typeface="SimSun"/>
            </a:rPr>
            <a:t>包含</a:t>
          </a:r>
          <a:br>
            <a:rPr lang="en-US" altLang="zh-CN" sz="1800" b="0" i="0" kern="1200" dirty="0">
              <a:ln>
                <a:noFill/>
              </a:ln>
              <a:latin typeface="+mj-lt"/>
              <a:ea typeface="SimSun"/>
            </a:rPr>
          </a:br>
          <a:r>
            <a:rPr lang="zh-CN" sz="1800" b="0" i="0" kern="1200" dirty="0">
              <a:ln>
                <a:noFill/>
              </a:ln>
              <a:latin typeface="+mj-lt"/>
              <a:ea typeface="SimSun"/>
            </a:rPr>
            <a:t>核心劳工要求的</a:t>
          </a:r>
          <a:br>
            <a:rPr lang="en-US" altLang="zh-CN" sz="1800" b="0" i="0" kern="1200" dirty="0">
              <a:ln>
                <a:noFill/>
              </a:ln>
              <a:latin typeface="+mj-lt"/>
              <a:ea typeface="SimSun"/>
            </a:rPr>
          </a:br>
          <a:r>
            <a:rPr lang="zh-CN" sz="1800" b="0" i="0" kern="1200" dirty="0">
              <a:ln>
                <a:noFill/>
              </a:ln>
              <a:latin typeface="+mj-lt"/>
              <a:ea typeface="SimSun"/>
            </a:rPr>
            <a:t>政策声明</a:t>
          </a:r>
        </a:p>
      </dsp:txBody>
      <dsp:txXfrm>
        <a:off x="51516" y="574414"/>
        <a:ext cx="2376105" cy="1391041"/>
      </dsp:txXfrm>
    </dsp:sp>
    <dsp:sp modelId="{21BC174A-715E-41F1-B34E-25CEDC1F73A7}">
      <dsp:nvSpPr>
        <dsp:cNvPr id="0" name=""/>
        <dsp:cNvSpPr/>
      </dsp:nvSpPr>
      <dsp:spPr>
        <a:xfrm>
          <a:off x="2687612" y="964565"/>
          <a:ext cx="522083" cy="610739"/>
        </a:xfrm>
        <a:prstGeom prst="rightArrow">
          <a:avLst>
            <a:gd name="adj1" fmla="val 60000"/>
            <a:gd name="adj2" fmla="val 50000"/>
          </a:avLst>
        </a:prstGeom>
        <a:solidFill>
          <a:schemeClr val="bg1"/>
        </a:solidFill>
        <a:ln>
          <a:solidFill>
            <a:schemeClr val="tx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AU" sz="1800" kern="1200">
            <a:latin typeface="+mj-lt"/>
          </a:endParaRPr>
        </a:p>
      </dsp:txBody>
      <dsp:txXfrm>
        <a:off x="2687612" y="1086713"/>
        <a:ext cx="365458" cy="366443"/>
      </dsp:txXfrm>
    </dsp:sp>
    <dsp:sp modelId="{A6D661F0-C9A8-4501-9A01-64D8E16F9135}">
      <dsp:nvSpPr>
        <dsp:cNvPr id="0" name=""/>
        <dsp:cNvSpPr/>
      </dsp:nvSpPr>
      <dsp:spPr>
        <a:xfrm>
          <a:off x="3455961" y="531137"/>
          <a:ext cx="2462659" cy="1477595"/>
        </a:xfrm>
        <a:prstGeom prst="roundRect">
          <a:avLst>
            <a:gd name="adj" fmla="val 10000"/>
          </a:avLst>
        </a:prstGeom>
        <a:solidFill>
          <a:srgbClr val="78BE20"/>
        </a:solidFill>
        <a:ln w="12700" cap="flat" cmpd="sng" algn="ctr">
          <a:solidFill>
            <a:schemeClr val="tx2"/>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sz="1800" b="1" i="0" kern="1200" dirty="0">
              <a:latin typeface="+mj-lt"/>
              <a:ea typeface="SimSun"/>
            </a:rPr>
            <a:t>实施</a:t>
          </a:r>
          <a:r>
            <a:rPr lang="zh-CN" sz="1800" b="0" i="0" kern="1200" dirty="0">
              <a:latin typeface="+mj-lt"/>
              <a:ea typeface="SimSun"/>
            </a:rPr>
            <a:t>核心劳工</a:t>
          </a:r>
          <a:br>
            <a:rPr lang="en-US" altLang="zh-CN" sz="1800" b="0" i="0" kern="1200" dirty="0">
              <a:latin typeface="+mj-lt"/>
              <a:ea typeface="SimSun"/>
            </a:rPr>
          </a:br>
          <a:r>
            <a:rPr lang="zh-CN" sz="1800" b="0" i="0" kern="1200" dirty="0">
              <a:latin typeface="+mj-lt"/>
              <a:ea typeface="SimSun"/>
            </a:rPr>
            <a:t>要求政策</a:t>
          </a:r>
          <a:r>
            <a:rPr lang="zh-CN" sz="1800" b="1" i="0" kern="1200" dirty="0">
              <a:latin typeface="+mj-lt"/>
              <a:ea typeface="SimSun"/>
            </a:rPr>
            <a:t>  </a:t>
          </a:r>
        </a:p>
      </dsp:txBody>
      <dsp:txXfrm>
        <a:off x="3499238" y="574414"/>
        <a:ext cx="2376105" cy="1391041"/>
      </dsp:txXfrm>
    </dsp:sp>
    <dsp:sp modelId="{1D20F227-C959-4CA2-9DAA-6DBACF83F542}">
      <dsp:nvSpPr>
        <dsp:cNvPr id="0" name=""/>
        <dsp:cNvSpPr/>
      </dsp:nvSpPr>
      <dsp:spPr>
        <a:xfrm>
          <a:off x="6135334" y="964565"/>
          <a:ext cx="522083" cy="610739"/>
        </a:xfrm>
        <a:prstGeom prst="rightArrow">
          <a:avLst>
            <a:gd name="adj1" fmla="val 60000"/>
            <a:gd name="adj2" fmla="val 50000"/>
          </a:avLst>
        </a:prstGeom>
        <a:solidFill>
          <a:schemeClr val="bg1"/>
        </a:solidFill>
        <a:ln>
          <a:solidFill>
            <a:schemeClr val="tx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AU" sz="1800" kern="1200">
            <a:latin typeface="+mj-lt"/>
          </a:endParaRPr>
        </a:p>
      </dsp:txBody>
      <dsp:txXfrm>
        <a:off x="6135334" y="1086713"/>
        <a:ext cx="365458" cy="366443"/>
      </dsp:txXfrm>
    </dsp:sp>
    <dsp:sp modelId="{28ECE0EE-8A03-49A0-9B47-32F090FC9528}">
      <dsp:nvSpPr>
        <dsp:cNvPr id="0" name=""/>
        <dsp:cNvSpPr/>
      </dsp:nvSpPr>
      <dsp:spPr>
        <a:xfrm>
          <a:off x="6903684" y="531137"/>
          <a:ext cx="2462659" cy="1477595"/>
        </a:xfrm>
        <a:prstGeom prst="roundRect">
          <a:avLst>
            <a:gd name="adj" fmla="val 10000"/>
          </a:avLst>
        </a:prstGeom>
        <a:solidFill>
          <a:srgbClr val="78BE20"/>
        </a:solidFill>
        <a:ln w="12700" cap="flat" cmpd="sng" algn="ctr">
          <a:solidFill>
            <a:schemeClr val="tx2"/>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sz="1800" b="1" i="0" kern="1200" dirty="0">
              <a:latin typeface="+mj-lt"/>
              <a:ea typeface="SimSun"/>
            </a:rPr>
            <a:t>填写</a:t>
          </a:r>
          <a:r>
            <a:rPr lang="zh-CN" sz="1800" b="0" i="0" kern="1200" dirty="0">
              <a:latin typeface="+mj-lt"/>
              <a:ea typeface="SimSun"/>
            </a:rPr>
            <a:t>自我</a:t>
          </a:r>
          <a:br>
            <a:rPr lang="en-US" altLang="zh-CN" sz="1800" b="0" i="0" kern="1200" dirty="0">
              <a:latin typeface="+mj-lt"/>
              <a:ea typeface="SimSun"/>
            </a:rPr>
          </a:br>
          <a:r>
            <a:rPr lang="zh-CN" sz="1800" b="0" i="0" kern="1200" dirty="0">
              <a:latin typeface="+mj-lt"/>
              <a:ea typeface="SimSun"/>
            </a:rPr>
            <a:t>评估表，并提交</a:t>
          </a:r>
          <a:br>
            <a:rPr lang="en-US" altLang="zh-CN" sz="1800" b="0" i="0" kern="1200" dirty="0">
              <a:latin typeface="+mj-lt"/>
              <a:ea typeface="SimSun"/>
            </a:rPr>
          </a:br>
          <a:r>
            <a:rPr lang="zh-CN" sz="1800" b="0" i="0" kern="1200" dirty="0">
              <a:latin typeface="+mj-lt"/>
              <a:ea typeface="SimSun"/>
            </a:rPr>
            <a:t>至认证机构</a:t>
          </a:r>
        </a:p>
      </dsp:txBody>
      <dsp:txXfrm>
        <a:off x="6946961" y="574414"/>
        <a:ext cx="2376105" cy="1391041"/>
      </dsp:txXfrm>
    </dsp:sp>
    <dsp:sp modelId="{BDAC1E3C-A1C3-4D60-BBAB-30DB12B755A4}">
      <dsp:nvSpPr>
        <dsp:cNvPr id="0" name=""/>
        <dsp:cNvSpPr/>
      </dsp:nvSpPr>
      <dsp:spPr>
        <a:xfrm rot="5400000">
          <a:off x="7873972" y="2181119"/>
          <a:ext cx="522083" cy="610739"/>
        </a:xfrm>
        <a:prstGeom prst="rightArrow">
          <a:avLst>
            <a:gd name="adj1" fmla="val 60000"/>
            <a:gd name="adj2" fmla="val 50000"/>
          </a:avLst>
        </a:prstGeom>
        <a:solidFill>
          <a:schemeClr val="bg1"/>
        </a:solidFill>
        <a:ln>
          <a:solidFill>
            <a:schemeClr val="tx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AU" sz="1800" kern="1200">
            <a:latin typeface="+mj-lt"/>
          </a:endParaRPr>
        </a:p>
      </dsp:txBody>
      <dsp:txXfrm rot="-5400000">
        <a:off x="7951793" y="2225447"/>
        <a:ext cx="366443" cy="365458"/>
      </dsp:txXfrm>
    </dsp:sp>
    <dsp:sp modelId="{5B4F0EE2-4751-457E-B9CA-3A3396C4DC86}">
      <dsp:nvSpPr>
        <dsp:cNvPr id="0" name=""/>
        <dsp:cNvSpPr/>
      </dsp:nvSpPr>
      <dsp:spPr>
        <a:xfrm>
          <a:off x="6903684" y="2993796"/>
          <a:ext cx="2462659" cy="1477595"/>
        </a:xfrm>
        <a:prstGeom prst="roundRect">
          <a:avLst>
            <a:gd name="adj" fmla="val 10000"/>
          </a:avLst>
        </a:prstGeom>
        <a:solidFill>
          <a:srgbClr val="FFFF00"/>
        </a:solidFill>
        <a:ln w="12700" cap="flat" cmpd="sng" algn="ctr">
          <a:solidFill>
            <a:schemeClr val="tx2"/>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88900" lvl="0" indent="-88900" algn="ctr" defTabSz="981075">
            <a:lnSpc>
              <a:spcPct val="90000"/>
            </a:lnSpc>
            <a:spcBef>
              <a:spcPct val="0"/>
            </a:spcBef>
            <a:spcAft>
              <a:spcPct val="35000"/>
            </a:spcAft>
            <a:buNone/>
          </a:pPr>
          <a:r>
            <a:rPr lang="zh-CN" altLang="en-US" sz="1800" b="1" i="0" kern="1200" dirty="0">
              <a:solidFill>
                <a:schemeClr val="tx2"/>
              </a:solidFill>
              <a:latin typeface="+mj-lt"/>
              <a:ea typeface="SimSun"/>
              <a:cs typeface="+mn-cs"/>
            </a:rPr>
            <a:t>审核员核实政策声明已通过并执行</a:t>
          </a:r>
        </a:p>
      </dsp:txBody>
      <dsp:txXfrm>
        <a:off x="6946961" y="3037073"/>
        <a:ext cx="2376105" cy="1391041"/>
      </dsp:txXfrm>
    </dsp:sp>
    <dsp:sp modelId="{E449F87E-BECF-497F-BF92-A02D76B75A18}">
      <dsp:nvSpPr>
        <dsp:cNvPr id="0" name=""/>
        <dsp:cNvSpPr/>
      </dsp:nvSpPr>
      <dsp:spPr>
        <a:xfrm rot="10800000">
          <a:off x="6164886" y="3427224"/>
          <a:ext cx="522083" cy="610739"/>
        </a:xfrm>
        <a:prstGeom prst="rightArrow">
          <a:avLst>
            <a:gd name="adj1" fmla="val 60000"/>
            <a:gd name="adj2" fmla="val 50000"/>
          </a:avLst>
        </a:prstGeom>
        <a:solidFill>
          <a:schemeClr val="bg1"/>
        </a:solidFill>
        <a:ln>
          <a:solidFill>
            <a:schemeClr val="tx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AU" sz="1800" kern="1200">
            <a:latin typeface="+mj-lt"/>
          </a:endParaRPr>
        </a:p>
      </dsp:txBody>
      <dsp:txXfrm rot="10800000">
        <a:off x="6321511" y="3549372"/>
        <a:ext cx="365458" cy="366443"/>
      </dsp:txXfrm>
    </dsp:sp>
    <dsp:sp modelId="{B27D70F7-7447-499D-8B27-E6423F01863C}">
      <dsp:nvSpPr>
        <dsp:cNvPr id="0" name=""/>
        <dsp:cNvSpPr/>
      </dsp:nvSpPr>
      <dsp:spPr>
        <a:xfrm>
          <a:off x="3455961" y="2993796"/>
          <a:ext cx="2462659" cy="1477595"/>
        </a:xfrm>
        <a:prstGeom prst="roundRect">
          <a:avLst>
            <a:gd name="adj" fmla="val 10000"/>
          </a:avLst>
        </a:prstGeom>
        <a:solidFill>
          <a:srgbClr val="FFFF00"/>
        </a:solidFill>
        <a:ln w="12700" cap="flat" cmpd="sng" algn="ctr">
          <a:solidFill>
            <a:schemeClr val="tx2"/>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88900" lvl="0" indent="-88900" algn="ctr" defTabSz="981075">
            <a:lnSpc>
              <a:spcPct val="90000"/>
            </a:lnSpc>
            <a:spcBef>
              <a:spcPct val="0"/>
            </a:spcBef>
            <a:spcAft>
              <a:spcPct val="35000"/>
            </a:spcAft>
            <a:buNone/>
          </a:pPr>
          <a:r>
            <a:rPr lang="zh-CN" sz="1800" b="1" i="0" kern="1200" dirty="0">
              <a:solidFill>
                <a:schemeClr val="tx2"/>
              </a:solidFill>
              <a:latin typeface="+mj-lt"/>
              <a:ea typeface="SimSun"/>
              <a:cs typeface="+mn-cs"/>
            </a:rPr>
            <a:t>审核员核实是否将</a:t>
          </a:r>
          <a:br>
            <a:rPr lang="en-US" altLang="zh-CN" sz="1800" b="1" i="0" kern="1200" dirty="0">
              <a:solidFill>
                <a:schemeClr val="tx2"/>
              </a:solidFill>
              <a:latin typeface="+mj-lt"/>
              <a:ea typeface="SimSun"/>
              <a:cs typeface="+mn-cs"/>
            </a:rPr>
          </a:br>
          <a:r>
            <a:rPr lang="zh-CN" sz="1800" b="1" i="0" kern="1200" dirty="0">
              <a:solidFill>
                <a:schemeClr val="tx2"/>
              </a:solidFill>
              <a:latin typeface="+mj-lt"/>
              <a:ea typeface="SimSun"/>
              <a:cs typeface="+mn-cs"/>
            </a:rPr>
            <a:t>政策声明传达至</a:t>
          </a:r>
          <a:br>
            <a:rPr lang="en-US" altLang="zh-CN" sz="1800" b="1" i="0" kern="1200" dirty="0">
              <a:solidFill>
                <a:schemeClr val="tx2"/>
              </a:solidFill>
              <a:latin typeface="+mj-lt"/>
              <a:ea typeface="SimSun"/>
              <a:cs typeface="+mn-cs"/>
            </a:rPr>
          </a:br>
          <a:r>
            <a:rPr lang="zh-CN" sz="1800" b="1" i="0" kern="1200" dirty="0">
              <a:solidFill>
                <a:schemeClr val="tx2"/>
              </a:solidFill>
              <a:latin typeface="+mj-lt"/>
              <a:ea typeface="SimSun"/>
              <a:cs typeface="+mn-cs"/>
            </a:rPr>
            <a:t>利益相关方</a:t>
          </a:r>
        </a:p>
      </dsp:txBody>
      <dsp:txXfrm>
        <a:off x="3499238" y="3037073"/>
        <a:ext cx="2376105" cy="1391041"/>
      </dsp:txXfrm>
    </dsp:sp>
    <dsp:sp modelId="{FBDB279F-C98B-49E8-8780-0CC619242F54}">
      <dsp:nvSpPr>
        <dsp:cNvPr id="0" name=""/>
        <dsp:cNvSpPr/>
      </dsp:nvSpPr>
      <dsp:spPr>
        <a:xfrm rot="10800000">
          <a:off x="2717164" y="3427224"/>
          <a:ext cx="522083" cy="610739"/>
        </a:xfrm>
        <a:prstGeom prst="rightArrow">
          <a:avLst>
            <a:gd name="adj1" fmla="val 60000"/>
            <a:gd name="adj2" fmla="val 50000"/>
          </a:avLst>
        </a:prstGeom>
        <a:solidFill>
          <a:schemeClr val="bg1"/>
        </a:solidFill>
        <a:ln>
          <a:solidFill>
            <a:schemeClr val="tx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AU" sz="1800" kern="1200">
            <a:latin typeface="+mj-lt"/>
          </a:endParaRPr>
        </a:p>
      </dsp:txBody>
      <dsp:txXfrm rot="10800000">
        <a:off x="2873789" y="3549372"/>
        <a:ext cx="365458" cy="366443"/>
      </dsp:txXfrm>
    </dsp:sp>
    <dsp:sp modelId="{3A9D43F9-E6E8-4948-B32A-41F63327BA70}">
      <dsp:nvSpPr>
        <dsp:cNvPr id="0" name=""/>
        <dsp:cNvSpPr/>
      </dsp:nvSpPr>
      <dsp:spPr>
        <a:xfrm>
          <a:off x="8239" y="2993796"/>
          <a:ext cx="2462659" cy="1477595"/>
        </a:xfrm>
        <a:prstGeom prst="roundRect">
          <a:avLst>
            <a:gd name="adj" fmla="val 10000"/>
          </a:avLst>
        </a:prstGeom>
        <a:solidFill>
          <a:srgbClr val="FFFF00"/>
        </a:solidFill>
        <a:ln w="12700" cap="flat" cmpd="sng" algn="ctr">
          <a:solidFill>
            <a:schemeClr val="tx2"/>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sz="1800" b="1" i="0" kern="1200" dirty="0">
              <a:solidFill>
                <a:schemeClr val="tx2"/>
              </a:solidFill>
              <a:latin typeface="+mj-lt"/>
              <a:ea typeface="SimSun"/>
            </a:rPr>
            <a:t>审核员对自我</a:t>
          </a:r>
          <a:br>
            <a:rPr lang="en-US" altLang="zh-CN" sz="1800" b="1" i="0" kern="1200" dirty="0">
              <a:solidFill>
                <a:schemeClr val="tx2"/>
              </a:solidFill>
              <a:latin typeface="+mj-lt"/>
              <a:ea typeface="SimSun"/>
            </a:rPr>
          </a:br>
          <a:r>
            <a:rPr lang="zh-CN" sz="1800" b="1" i="0" kern="1200" dirty="0">
              <a:solidFill>
                <a:schemeClr val="tx2"/>
              </a:solidFill>
              <a:latin typeface="+mj-lt"/>
              <a:ea typeface="SimSun"/>
            </a:rPr>
            <a:t>评估表进行评估，</a:t>
          </a:r>
          <a:br>
            <a:rPr lang="en-US" altLang="zh-CN" sz="1800" b="1" i="0" kern="1200" dirty="0">
              <a:solidFill>
                <a:schemeClr val="tx2"/>
              </a:solidFill>
              <a:latin typeface="+mj-lt"/>
              <a:ea typeface="SimSun"/>
            </a:rPr>
          </a:br>
          <a:r>
            <a:rPr lang="zh-CN" sz="1800" b="1" i="0" kern="1200" dirty="0">
              <a:solidFill>
                <a:schemeClr val="tx2"/>
              </a:solidFill>
              <a:latin typeface="+mj-lt"/>
              <a:ea typeface="SimSun"/>
            </a:rPr>
            <a:t>然后据此指导现场</a:t>
          </a:r>
          <a:br>
            <a:rPr lang="en-US" altLang="zh-CN" sz="1800" b="1" i="0" kern="1200" dirty="0">
              <a:solidFill>
                <a:schemeClr val="tx2"/>
              </a:solidFill>
              <a:latin typeface="+mj-lt"/>
              <a:ea typeface="SimSun"/>
            </a:rPr>
          </a:br>
          <a:r>
            <a:rPr lang="zh-CN" sz="1800" b="1" i="0" kern="1200" dirty="0">
              <a:solidFill>
                <a:schemeClr val="tx2"/>
              </a:solidFill>
              <a:latin typeface="+mj-lt"/>
              <a:ea typeface="SimSun"/>
            </a:rPr>
            <a:t>审核及证据核查 </a:t>
          </a:r>
        </a:p>
      </dsp:txBody>
      <dsp:txXfrm>
        <a:off x="51516" y="3037073"/>
        <a:ext cx="2376105" cy="13910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CCC5E5-CE27-4402-9C99-7B7F9679604D}">
      <dsp:nvSpPr>
        <dsp:cNvPr id="0" name=""/>
        <dsp:cNvSpPr/>
      </dsp:nvSpPr>
      <dsp:spPr>
        <a:xfrm>
          <a:off x="4661" y="1132535"/>
          <a:ext cx="2038059" cy="1222835"/>
        </a:xfrm>
        <a:prstGeom prst="roundRect">
          <a:avLst>
            <a:gd name="adj" fmla="val 10000"/>
          </a:avLst>
        </a:prstGeom>
        <a:solidFill>
          <a:srgbClr val="FFFF00"/>
        </a:solidFill>
        <a:ln w="19050" cap="flat" cmpd="sng" algn="ctr">
          <a:solidFill>
            <a:schemeClr val="tx2"/>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zh-CN" sz="2300" b="1" kern="1200">
              <a:solidFill>
                <a:schemeClr val="tx2"/>
              </a:solidFill>
            </a:rPr>
            <a:t>审核发现</a:t>
          </a:r>
        </a:p>
      </dsp:txBody>
      <dsp:txXfrm>
        <a:off x="40477" y="1168351"/>
        <a:ext cx="1966427" cy="1151203"/>
      </dsp:txXfrm>
    </dsp:sp>
    <dsp:sp modelId="{9D28CF0A-0CD7-4B3B-8BAA-172AE794B764}">
      <dsp:nvSpPr>
        <dsp:cNvPr id="0" name=""/>
        <dsp:cNvSpPr/>
      </dsp:nvSpPr>
      <dsp:spPr>
        <a:xfrm>
          <a:off x="2246526" y="1491233"/>
          <a:ext cx="432068" cy="505438"/>
        </a:xfrm>
        <a:prstGeom prst="rightArrow">
          <a:avLst>
            <a:gd name="adj1" fmla="val 60000"/>
            <a:gd name="adj2" fmla="val 50000"/>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246526" y="1592321"/>
        <a:ext cx="302448" cy="303262"/>
      </dsp:txXfrm>
    </dsp:sp>
    <dsp:sp modelId="{E2680738-3DB4-42AA-97B5-881D70698023}">
      <dsp:nvSpPr>
        <dsp:cNvPr id="0" name=""/>
        <dsp:cNvSpPr/>
      </dsp:nvSpPr>
      <dsp:spPr>
        <a:xfrm>
          <a:off x="2857944" y="1132535"/>
          <a:ext cx="2038059" cy="1222835"/>
        </a:xfrm>
        <a:prstGeom prst="roundRect">
          <a:avLst>
            <a:gd name="adj" fmla="val 10000"/>
          </a:avLst>
        </a:prstGeom>
        <a:solidFill>
          <a:srgbClr val="FFFF00"/>
        </a:solidFill>
        <a:ln w="19050" cap="flat" cmpd="sng" algn="ctr">
          <a:solidFill>
            <a:schemeClr val="tx2"/>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zh-CN" sz="2300" b="1" kern="1200" dirty="0">
              <a:solidFill>
                <a:schemeClr val="tx2"/>
              </a:solidFill>
            </a:rPr>
            <a:t>审核报告</a:t>
          </a:r>
        </a:p>
      </dsp:txBody>
      <dsp:txXfrm>
        <a:off x="2893760" y="1168351"/>
        <a:ext cx="1966427" cy="1151203"/>
      </dsp:txXfrm>
    </dsp:sp>
    <dsp:sp modelId="{16C364BE-08FB-48E8-B31E-EAE8E79C3781}">
      <dsp:nvSpPr>
        <dsp:cNvPr id="0" name=""/>
        <dsp:cNvSpPr/>
      </dsp:nvSpPr>
      <dsp:spPr>
        <a:xfrm>
          <a:off x="5099809" y="1491233"/>
          <a:ext cx="432068" cy="505438"/>
        </a:xfrm>
        <a:prstGeom prst="rightArrow">
          <a:avLst>
            <a:gd name="adj1" fmla="val 60000"/>
            <a:gd name="adj2" fmla="val 50000"/>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099809" y="1592321"/>
        <a:ext cx="302448" cy="303262"/>
      </dsp:txXfrm>
    </dsp:sp>
    <dsp:sp modelId="{1A93FB1B-C0BF-43CE-AB8A-F5D7414EFC9D}">
      <dsp:nvSpPr>
        <dsp:cNvPr id="0" name=""/>
        <dsp:cNvSpPr/>
      </dsp:nvSpPr>
      <dsp:spPr>
        <a:xfrm>
          <a:off x="5711227" y="1132535"/>
          <a:ext cx="2038059" cy="1222835"/>
        </a:xfrm>
        <a:prstGeom prst="roundRect">
          <a:avLst>
            <a:gd name="adj" fmla="val 10000"/>
          </a:avLst>
        </a:prstGeom>
        <a:solidFill>
          <a:srgbClr val="FFFF00"/>
        </a:solidFill>
        <a:ln w="19050" cap="flat" cmpd="sng" algn="ctr">
          <a:solidFill>
            <a:schemeClr val="tx2"/>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zh-CN" altLang="en-US" sz="2300" b="1" kern="1200" dirty="0">
              <a:solidFill>
                <a:schemeClr val="tx2"/>
              </a:solidFill>
            </a:rPr>
            <a:t>纠正措施请求</a:t>
          </a:r>
        </a:p>
        <a:p>
          <a:pPr marL="0" lvl="0" indent="0" algn="ctr" defTabSz="1022350">
            <a:lnSpc>
              <a:spcPct val="90000"/>
            </a:lnSpc>
            <a:spcBef>
              <a:spcPct val="0"/>
            </a:spcBef>
            <a:spcAft>
              <a:spcPct val="35000"/>
            </a:spcAft>
            <a:buNone/>
          </a:pPr>
          <a:r>
            <a:rPr lang="zh-CN" sz="2300" b="1" kern="1200" dirty="0">
              <a:solidFill>
                <a:schemeClr val="tx2"/>
              </a:solidFill>
            </a:rPr>
            <a:t>（CAR）</a:t>
          </a:r>
        </a:p>
      </dsp:txBody>
      <dsp:txXfrm>
        <a:off x="5747043" y="1168351"/>
        <a:ext cx="1966427" cy="1151203"/>
      </dsp:txXfrm>
    </dsp:sp>
    <dsp:sp modelId="{6B112F7C-2160-45D9-ACC5-05DB954BE478}">
      <dsp:nvSpPr>
        <dsp:cNvPr id="0" name=""/>
        <dsp:cNvSpPr/>
      </dsp:nvSpPr>
      <dsp:spPr>
        <a:xfrm>
          <a:off x="7953092" y="1491233"/>
          <a:ext cx="432068" cy="505438"/>
        </a:xfrm>
        <a:prstGeom prst="rightArrow">
          <a:avLst>
            <a:gd name="adj1" fmla="val 60000"/>
            <a:gd name="adj2" fmla="val 50000"/>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7953092" y="1592321"/>
        <a:ext cx="302448" cy="303262"/>
      </dsp:txXfrm>
    </dsp:sp>
    <dsp:sp modelId="{1DEAB5CC-1B73-4C9F-8615-7F8DB9F4888D}">
      <dsp:nvSpPr>
        <dsp:cNvPr id="0" name=""/>
        <dsp:cNvSpPr/>
      </dsp:nvSpPr>
      <dsp:spPr>
        <a:xfrm>
          <a:off x="8564510" y="1132535"/>
          <a:ext cx="2038059" cy="1222835"/>
        </a:xfrm>
        <a:prstGeom prst="roundRect">
          <a:avLst>
            <a:gd name="adj" fmla="val 10000"/>
          </a:avLst>
        </a:prstGeom>
        <a:solidFill>
          <a:srgbClr val="FFFF00"/>
        </a:solidFill>
        <a:ln w="19050" cap="flat" cmpd="sng" algn="ctr">
          <a:solidFill>
            <a:schemeClr val="tx2"/>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zh-CN" sz="2300" b="1" kern="1200">
              <a:solidFill>
                <a:schemeClr val="tx2"/>
              </a:solidFill>
            </a:rPr>
            <a:t>决定</a:t>
          </a:r>
        </a:p>
      </dsp:txBody>
      <dsp:txXfrm>
        <a:off x="8600326" y="1168351"/>
        <a:ext cx="1966427" cy="11512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BC285F-36EE-4CD4-BD21-6693DED6A475}">
      <dsp:nvSpPr>
        <dsp:cNvPr id="0" name=""/>
        <dsp:cNvSpPr/>
      </dsp:nvSpPr>
      <dsp:spPr>
        <a:xfrm>
          <a:off x="4289414" y="1955332"/>
          <a:ext cx="1501171" cy="150117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CN" sz="1400" kern="1200">
              <a:latin typeface="+mj-lt"/>
              <a:ea typeface="SimSun"/>
            </a:rPr>
            <a:t>证书持有者</a:t>
          </a:r>
        </a:p>
      </dsp:txBody>
      <dsp:txXfrm>
        <a:off x="4509255" y="2175173"/>
        <a:ext cx="1061489" cy="1061489"/>
      </dsp:txXfrm>
    </dsp:sp>
    <dsp:sp modelId="{8843D22B-110F-4854-B76D-20283912A4F1}">
      <dsp:nvSpPr>
        <dsp:cNvPr id="0" name=""/>
        <dsp:cNvSpPr/>
      </dsp:nvSpPr>
      <dsp:spPr>
        <a:xfrm rot="16200000">
          <a:off x="4814302" y="1716232"/>
          <a:ext cx="451394" cy="26806"/>
        </a:xfrm>
        <a:custGeom>
          <a:avLst/>
          <a:gdLst/>
          <a:ahLst/>
          <a:cxnLst/>
          <a:rect l="0" t="0" r="0" b="0"/>
          <a:pathLst>
            <a:path>
              <a:moveTo>
                <a:pt x="0" y="13403"/>
              </a:moveTo>
              <a:lnTo>
                <a:pt x="451394" y="1340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mj-lt"/>
          </a:endParaRPr>
        </a:p>
      </dsp:txBody>
      <dsp:txXfrm>
        <a:off x="5028715" y="1718350"/>
        <a:ext cx="22569" cy="22569"/>
      </dsp:txXfrm>
    </dsp:sp>
    <dsp:sp modelId="{DB86F79E-45B7-40FD-BD1B-25DE3B5A3D05}">
      <dsp:nvSpPr>
        <dsp:cNvPr id="0" name=""/>
        <dsp:cNvSpPr/>
      </dsp:nvSpPr>
      <dsp:spPr>
        <a:xfrm>
          <a:off x="4289414" y="2766"/>
          <a:ext cx="1501171" cy="150117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CN" sz="1400" kern="1200">
              <a:latin typeface="+mj-lt"/>
              <a:ea typeface="SimSun"/>
            </a:rPr>
            <a:t>外包商</a:t>
          </a:r>
        </a:p>
      </dsp:txBody>
      <dsp:txXfrm>
        <a:off x="4509255" y="222607"/>
        <a:ext cx="1061489" cy="1061489"/>
      </dsp:txXfrm>
    </dsp:sp>
    <dsp:sp modelId="{2A3B889F-F8B9-4AA4-865F-00CB01A3577E}">
      <dsp:nvSpPr>
        <dsp:cNvPr id="0" name=""/>
        <dsp:cNvSpPr/>
      </dsp:nvSpPr>
      <dsp:spPr>
        <a:xfrm>
          <a:off x="5790585" y="2692515"/>
          <a:ext cx="451394" cy="26806"/>
        </a:xfrm>
        <a:custGeom>
          <a:avLst/>
          <a:gdLst/>
          <a:ahLst/>
          <a:cxnLst/>
          <a:rect l="0" t="0" r="0" b="0"/>
          <a:pathLst>
            <a:path>
              <a:moveTo>
                <a:pt x="0" y="13403"/>
              </a:moveTo>
              <a:lnTo>
                <a:pt x="451394" y="1340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mj-lt"/>
          </a:endParaRPr>
        </a:p>
      </dsp:txBody>
      <dsp:txXfrm>
        <a:off x="6004998" y="2694633"/>
        <a:ext cx="22569" cy="22569"/>
      </dsp:txXfrm>
    </dsp:sp>
    <dsp:sp modelId="{66D714BD-C22A-4CDF-B045-6B3D6D38F19C}">
      <dsp:nvSpPr>
        <dsp:cNvPr id="0" name=""/>
        <dsp:cNvSpPr/>
      </dsp:nvSpPr>
      <dsp:spPr>
        <a:xfrm>
          <a:off x="6241980" y="1955332"/>
          <a:ext cx="1501171" cy="150117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CN" sz="1400" kern="1200">
              <a:latin typeface="+mj-lt"/>
              <a:ea typeface="SimSun"/>
            </a:rPr>
            <a:t>外包商</a:t>
          </a:r>
        </a:p>
      </dsp:txBody>
      <dsp:txXfrm>
        <a:off x="6461821" y="2175173"/>
        <a:ext cx="1061489" cy="1061489"/>
      </dsp:txXfrm>
    </dsp:sp>
    <dsp:sp modelId="{F95FD6B3-EDBC-4FD4-9788-D95A6D109DDC}">
      <dsp:nvSpPr>
        <dsp:cNvPr id="0" name=""/>
        <dsp:cNvSpPr/>
      </dsp:nvSpPr>
      <dsp:spPr>
        <a:xfrm rot="5400000">
          <a:off x="4814302" y="3668798"/>
          <a:ext cx="451394" cy="26806"/>
        </a:xfrm>
        <a:custGeom>
          <a:avLst/>
          <a:gdLst/>
          <a:ahLst/>
          <a:cxnLst/>
          <a:rect l="0" t="0" r="0" b="0"/>
          <a:pathLst>
            <a:path>
              <a:moveTo>
                <a:pt x="0" y="13403"/>
              </a:moveTo>
              <a:lnTo>
                <a:pt x="451394" y="1340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mj-lt"/>
          </a:endParaRPr>
        </a:p>
      </dsp:txBody>
      <dsp:txXfrm>
        <a:off x="5028715" y="3670916"/>
        <a:ext cx="22569" cy="22569"/>
      </dsp:txXfrm>
    </dsp:sp>
    <dsp:sp modelId="{A626299A-DBED-4D7B-80BB-7503AE5917F3}">
      <dsp:nvSpPr>
        <dsp:cNvPr id="0" name=""/>
        <dsp:cNvSpPr/>
      </dsp:nvSpPr>
      <dsp:spPr>
        <a:xfrm>
          <a:off x="4289414" y="3907898"/>
          <a:ext cx="1501171" cy="150117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CN" sz="1400" kern="1200">
              <a:latin typeface="+mj-lt"/>
              <a:ea typeface="SimSun"/>
            </a:rPr>
            <a:t>外包商</a:t>
          </a:r>
        </a:p>
      </dsp:txBody>
      <dsp:txXfrm>
        <a:off x="4509255" y="4127739"/>
        <a:ext cx="1061489" cy="1061489"/>
      </dsp:txXfrm>
    </dsp:sp>
    <dsp:sp modelId="{EAA0D15E-41EE-4AA8-A946-FBDD8458074F}">
      <dsp:nvSpPr>
        <dsp:cNvPr id="0" name=""/>
        <dsp:cNvSpPr/>
      </dsp:nvSpPr>
      <dsp:spPr>
        <a:xfrm rot="10800000">
          <a:off x="3838019" y="2692515"/>
          <a:ext cx="451394" cy="26806"/>
        </a:xfrm>
        <a:custGeom>
          <a:avLst/>
          <a:gdLst/>
          <a:ahLst/>
          <a:cxnLst/>
          <a:rect l="0" t="0" r="0" b="0"/>
          <a:pathLst>
            <a:path>
              <a:moveTo>
                <a:pt x="0" y="13403"/>
              </a:moveTo>
              <a:lnTo>
                <a:pt x="451394" y="1340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mj-lt"/>
          </a:endParaRPr>
        </a:p>
      </dsp:txBody>
      <dsp:txXfrm rot="10800000">
        <a:off x="4052431" y="2694633"/>
        <a:ext cx="22569" cy="22569"/>
      </dsp:txXfrm>
    </dsp:sp>
    <dsp:sp modelId="{D7975979-C433-4E2E-9159-02816D252698}">
      <dsp:nvSpPr>
        <dsp:cNvPr id="0" name=""/>
        <dsp:cNvSpPr/>
      </dsp:nvSpPr>
      <dsp:spPr>
        <a:xfrm>
          <a:off x="2336847" y="1955332"/>
          <a:ext cx="1501171" cy="150117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CN" sz="1400" kern="1200">
              <a:latin typeface="+mj-lt"/>
              <a:ea typeface="SimSun"/>
            </a:rPr>
            <a:t>外包商</a:t>
          </a:r>
        </a:p>
      </dsp:txBody>
      <dsp:txXfrm>
        <a:off x="2556688" y="2175173"/>
        <a:ext cx="1061489" cy="1061489"/>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706190-6A14-4DF6-99F1-1CB2CA4DB900}" type="datetimeFigureOut">
              <a:rPr lang="en-AU" smtClean="0"/>
              <a:t>23/09/2025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4A9AA6-619A-4DA3-8CEB-56B63BE7258C}" type="slidenum">
              <a:rPr lang="en-AU" smtClean="0"/>
              <a:t>‹#›</a:t>
            </a:fld>
            <a:endParaRPr lang="en-AU"/>
          </a:p>
        </p:txBody>
      </p:sp>
    </p:spTree>
    <p:extLst>
      <p:ext uri="{BB962C8B-B14F-4D97-AF65-F5344CB8AC3E}">
        <p14:creationId xmlns:p14="http://schemas.microsoft.com/office/powerpoint/2010/main" val="4137851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nnect.fsc.org/document-centre/documents/resource/368"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434A9AA6-619A-4DA3-8CEB-56B63BE7258C}" type="slidenum">
              <a:rPr lang="en-AU" smtClean="0"/>
              <a:t>1</a:t>
            </a:fld>
            <a:endParaRPr lang="en-AU"/>
          </a:p>
        </p:txBody>
      </p:sp>
    </p:spTree>
    <p:extLst>
      <p:ext uri="{BB962C8B-B14F-4D97-AF65-F5344CB8AC3E}">
        <p14:creationId xmlns:p14="http://schemas.microsoft.com/office/powerpoint/2010/main" val="3301456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具体要求是什么？</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相信大家已熟稔于心，但不妨回顾一下，这些要求以国际劳工组织的“工作中基本原则和权利”（截至</a:t>
            </a:r>
            <a:r>
              <a:rPr lang="en-GB" sz="1800" dirty="0">
                <a:effectLst/>
                <a:latin typeface="Arial" panose="020B0604020202020204" pitchFamily="34" charset="0"/>
                <a:ea typeface="宋体" panose="02010600030101010101" pitchFamily="2" charset="-122"/>
                <a:cs typeface="Times New Roman" panose="02020603050405020304" pitchFamily="18" charset="0"/>
              </a:rPr>
              <a:t>2021</a:t>
            </a:r>
            <a:r>
              <a:rPr lang="zh-CN" sz="1800" dirty="0">
                <a:effectLst/>
                <a:latin typeface="Arial" panose="020B0604020202020204" pitchFamily="34" charset="0"/>
                <a:ea typeface="宋体" panose="02010600030101010101" pitchFamily="2" charset="-122"/>
                <a:cs typeface="Times New Roman" panose="02020603050405020304" pitchFamily="18" charset="0"/>
              </a:rPr>
              <a:t>年发布时版本）为基础，目前涵盖下列</a:t>
            </a:r>
            <a:r>
              <a:rPr lang="en-GB" sz="1800" dirty="0">
                <a:effectLst/>
                <a:latin typeface="Arial" panose="020B0604020202020204" pitchFamily="34" charset="0"/>
                <a:ea typeface="宋体" panose="02010600030101010101" pitchFamily="2" charset="-122"/>
                <a:cs typeface="Times New Roman" panose="02020603050405020304" pitchFamily="18" charset="0"/>
              </a:rPr>
              <a:t>4</a:t>
            </a:r>
            <a:r>
              <a:rPr lang="zh-CN" sz="1800" dirty="0">
                <a:effectLst/>
                <a:latin typeface="Arial" panose="020B0604020202020204" pitchFamily="34" charset="0"/>
                <a:ea typeface="宋体" panose="02010600030101010101" pitchFamily="2" charset="-122"/>
                <a:cs typeface="Times New Roman" panose="02020603050405020304" pitchFamily="18" charset="0"/>
              </a:rPr>
              <a:t>个主题：</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zh-CN" altLang="en-US" sz="1100" i="1" dirty="0">
                <a:solidFill>
                  <a:schemeClr val="tx2"/>
                </a:solidFill>
              </a:rPr>
              <a:t>尊重结社自由和集体谈判的有效权利</a:t>
            </a:r>
            <a:r>
              <a:rPr lang="zh-CN" sz="1100" i="1" kern="100" dirty="0">
                <a:effectLst/>
                <a:latin typeface="Arial" panose="020B0604020202020204" pitchFamily="34" charset="0"/>
                <a:ea typeface="宋体" panose="02010600030101010101" pitchFamily="2" charset="-122"/>
                <a:cs typeface="Times New Roman" panose="02020603050405020304" pitchFamily="18" charset="0"/>
              </a:rPr>
              <a:t>；</a:t>
            </a:r>
            <a:endParaRPr lang="en-US" sz="1100" kern="100" dirty="0">
              <a:effectLst/>
              <a:latin typeface="宋体" panose="02010600030101010101" pitchFamily="2" charset="-122"/>
              <a:ea typeface="宋体" panose="02010600030101010101" pitchFamily="2" charset="-122"/>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zh-CN" sz="1100" i="1" kern="100" dirty="0">
                <a:effectLst/>
                <a:latin typeface="Arial" panose="020B0604020202020204" pitchFamily="34" charset="0"/>
                <a:ea typeface="宋体" panose="02010600030101010101" pitchFamily="2" charset="-122"/>
                <a:cs typeface="Times New Roman" panose="02020603050405020304" pitchFamily="18" charset="0"/>
              </a:rPr>
              <a:t>消除一切形式的强迫或强制劳动；</a:t>
            </a:r>
            <a:endParaRPr lang="en-US" sz="1100" kern="100" dirty="0">
              <a:effectLst/>
              <a:latin typeface="宋体" panose="02010600030101010101" pitchFamily="2" charset="-122"/>
              <a:ea typeface="宋体" panose="02010600030101010101" pitchFamily="2" charset="-122"/>
              <a:cs typeface="Times New Roman" panose="02020603050405020304" pitchFamily="18" charset="0"/>
            </a:endParaRPr>
          </a:p>
          <a:p>
            <a:pPr marL="742950" lvl="1" indent="-285750" algn="just">
              <a:lnSpc>
                <a:spcPct val="107000"/>
              </a:lnSpc>
              <a:spcAft>
                <a:spcPts val="800"/>
              </a:spcAft>
              <a:buFont typeface="Courier New" panose="02070309020205020404" pitchFamily="49" charset="0"/>
              <a:buChar char="o"/>
            </a:pPr>
            <a:r>
              <a:rPr lang="zh-CN" sz="1100" i="1" kern="100" dirty="0">
                <a:effectLst/>
                <a:latin typeface="Arial" panose="020B0604020202020204" pitchFamily="34" charset="0"/>
                <a:ea typeface="宋体" panose="02010600030101010101" pitchFamily="2" charset="-122"/>
                <a:cs typeface="Times New Roman" panose="02020603050405020304" pitchFamily="18" charset="0"/>
              </a:rPr>
              <a:t>有效废除童工制度；以及</a:t>
            </a:r>
            <a:endParaRPr lang="en-US" altLang="zh-CN" sz="1100" i="1" kern="100" dirty="0">
              <a:effectLst/>
              <a:latin typeface="Arial" panose="020B0604020202020204" pitchFamily="34" charset="0"/>
              <a:ea typeface="宋体" panose="02010600030101010101" pitchFamily="2" charset="-122"/>
              <a:cs typeface="Times New Roman" panose="02020603050405020304" pitchFamily="18" charset="0"/>
            </a:endParaRPr>
          </a:p>
          <a:p>
            <a:pPr marL="742950" lvl="1" indent="-285750" algn="just">
              <a:lnSpc>
                <a:spcPct val="107000"/>
              </a:lnSpc>
              <a:spcAft>
                <a:spcPts val="800"/>
              </a:spcAft>
              <a:buFont typeface="Courier New" panose="02070309020205020404" pitchFamily="49" charset="0"/>
              <a:buChar char="o"/>
            </a:pPr>
            <a:r>
              <a:rPr lang="zh-CN" altLang="en-US" sz="1100" i="1" dirty="0">
                <a:effectLst/>
                <a:latin typeface="Arial" panose="020B0604020202020204" pitchFamily="34" charset="0"/>
                <a:ea typeface="宋体" panose="02010600030101010101" pitchFamily="2" charset="-122"/>
                <a:cs typeface="Times New Roman" panose="02020603050405020304" pitchFamily="18" charset="0"/>
              </a:rPr>
              <a:t>消除就业和职业方面的歧视</a:t>
            </a:r>
            <a:r>
              <a:rPr lang="zh-CN" sz="1100" i="1" dirty="0">
                <a:effectLst/>
                <a:latin typeface="Arial" panose="020B0604020202020204" pitchFamily="34" charset="0"/>
                <a:ea typeface="宋体" panose="02010600030101010101" pitchFamily="2" charset="-122"/>
                <a:cs typeface="Times New Roman" panose="02020603050405020304" pitchFamily="18" charset="0"/>
              </a:rPr>
              <a:t>。</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algn="just">
              <a:lnSpc>
                <a:spcPct val="107000"/>
              </a:lnSpc>
              <a:spcAft>
                <a:spcPts val="800"/>
              </a:spcAft>
            </a:pPr>
            <a:r>
              <a:rPr lang="en-GB" sz="11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相关国际劳工组织公约链接将在模块</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2</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中详述。总体而言，每项核心劳工要求均以两项基本公约为依据（构成各条款制定基础）。</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07000"/>
              </a:lnSpc>
              <a:spcAft>
                <a:spcPts val="800"/>
              </a:spcAft>
            </a:pPr>
            <a:r>
              <a:rPr lang="en-GB" sz="1800" kern="100" dirty="0">
                <a:effectLst/>
                <a:latin typeface="Arial" panose="020B0604020202020204" pitchFamily="34" charset="0"/>
                <a:ea typeface="宋体" panose="02010600030101010101" pitchFamily="2" charset="-122"/>
                <a:cs typeface="Times New Roman" panose="02020603050405020304" pitchFamily="18" charset="0"/>
              </a:rPr>
              <a:t> </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r>
              <a:rPr lang="zh-CN" sz="1800" dirty="0">
                <a:effectLst/>
                <a:latin typeface="Arial" panose="020B0604020202020204" pitchFamily="34" charset="0"/>
                <a:ea typeface="宋体" panose="02010600030101010101" pitchFamily="2" charset="-122"/>
                <a:cs typeface="Times New Roman" panose="02020603050405020304" pitchFamily="18" charset="0"/>
              </a:rPr>
              <a:t>需注意：现行国际劳工组织宣言已纳入“职业健康与安全”要求，该修订内容将体现在</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标准更新版中，具体实施细则待标准修订程序确定。</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363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en-GB" sz="1800" kern="1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核心劳工要求详见标准</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40-004 V3-1</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，相关条款见第</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1</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章、第</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7</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章及附录</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D</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另有相关标准</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20-011</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V4-2</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版），其中亦规定了审核员应如何评估核心劳工要求的履行情况，两项标准需综合详阅。</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接下来的幻灯片将详细说明相关要求，并阐释这些标准之间的关联性。</a:t>
            </a:r>
            <a:endParaRPr lang="en-US" altLang="zh-CN" sz="1800" kern="100" dirty="0">
              <a:effectLst/>
              <a:latin typeface="Arial" panose="020B0604020202020204" pitchFamily="34" charset="0"/>
              <a:ea typeface="宋体" panose="02010600030101010101" pitchFamily="2" charset="-122"/>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用两种颜色突出显示</a:t>
            </a:r>
            <a:r>
              <a:rPr lang="en-GB" sz="1800" dirty="0">
                <a:effectLst/>
                <a:latin typeface="Arial" panose="020B0604020202020204" pitchFamily="34" charset="0"/>
                <a:ea typeface="宋体" panose="02010600030101010101" pitchFamily="2" charset="-122"/>
                <a:cs typeface="Times New Roman" panose="02020603050405020304" pitchFamily="18" charset="0"/>
              </a:rPr>
              <a:t>2</a:t>
            </a:r>
            <a:r>
              <a:rPr lang="zh-CN" sz="1800" dirty="0">
                <a:effectLst/>
                <a:latin typeface="Arial" panose="020B0604020202020204" pitchFamily="34" charset="0"/>
                <a:ea typeface="宋体" panose="02010600030101010101" pitchFamily="2" charset="-122"/>
                <a:cs typeface="Times New Roman" panose="02020603050405020304" pitchFamily="18" charset="0"/>
              </a:rPr>
              <a:t>个核心要素，其中绿色代表证书持有者，黄色代表认证机构。</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7811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nSpc>
                <a:spcPct val="107000"/>
              </a:lnSpc>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提醒：当我们提及“核心劳工要求（</a:t>
            </a:r>
            <a:r>
              <a:rPr lang="en-GB" sz="1800" dirty="0">
                <a:effectLst/>
                <a:latin typeface="Arial" panose="020B0604020202020204" pitchFamily="34" charset="0"/>
                <a:ea typeface="宋体" panose="02010600030101010101" pitchFamily="2" charset="-122"/>
                <a:cs typeface="Times New Roman" panose="02020603050405020304" pitchFamily="18" charset="0"/>
              </a:rPr>
              <a:t>CLR</a:t>
            </a:r>
            <a:r>
              <a:rPr lang="zh-CN" sz="1800" dirty="0">
                <a:effectLst/>
                <a:latin typeface="Arial" panose="020B0604020202020204" pitchFamily="34" charset="0"/>
                <a:ea typeface="宋体" panose="02010600030101010101" pitchFamily="2" charset="-122"/>
                <a:cs typeface="Times New Roman" panose="02020603050405020304" pitchFamily="18" charset="0"/>
              </a:rPr>
              <a:t>）”时，主要涉及以下条款：</a:t>
            </a:r>
            <a:endParaRPr lang="en-US" altLang="zh-CN" sz="1800" dirty="0">
              <a:effectLst/>
              <a:latin typeface="Arial" panose="020B0604020202020204" pitchFamily="34" charset="0"/>
              <a:ea typeface="宋体" panose="02010600030101010101" pitchFamily="2" charset="-122"/>
              <a:cs typeface="Times New Roman" panose="02020603050405020304" pitchFamily="18" charset="0"/>
            </a:endParaRPr>
          </a:p>
          <a:p>
            <a:pPr marL="171450" lvl="0" indent="-171450">
              <a:lnSpc>
                <a:spcPct val="107000"/>
              </a:lnSpc>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每个条款下还包含更详细要求的子条款，但本幻灯片仅展示主要条款内容：</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zh-CN" sz="1800" dirty="0">
                <a:effectLst/>
                <a:latin typeface="Arial" panose="020B0604020202020204" pitchFamily="34" charset="0"/>
                <a:ea typeface="宋体" panose="02010600030101010101" pitchFamily="2" charset="-122"/>
                <a:cs typeface="Times New Roman" panose="02020603050405020304" pitchFamily="18" charset="0"/>
              </a:rPr>
              <a:t>条款</a:t>
            </a:r>
            <a:r>
              <a:rPr lang="en-GB" sz="1800" dirty="0">
                <a:effectLst/>
                <a:latin typeface="Arial" panose="020B0604020202020204" pitchFamily="34" charset="0"/>
                <a:ea typeface="宋体" panose="02010600030101010101" pitchFamily="2" charset="-122"/>
                <a:cs typeface="Times New Roman" panose="02020603050405020304" pitchFamily="18" charset="0"/>
              </a:rPr>
              <a:t>7.1</a:t>
            </a:r>
            <a:r>
              <a:rPr lang="zh-CN" sz="1800" dirty="0">
                <a:effectLst/>
                <a:latin typeface="Arial" panose="020B0604020202020204" pitchFamily="34" charset="0"/>
                <a:ea typeface="宋体" panose="02010600030101010101" pitchFamily="2" charset="-122"/>
                <a:cs typeface="Times New Roman" panose="02020603050405020304" pitchFamily="18" charset="0"/>
              </a:rPr>
              <a:t>：这是一个总括性条款，重申必须遵守国家法律，同时在任何情况下和所有国家都必须符合核心劳工要求。需注意的是，并非所有国家都批准了国际劳工组织公约，因此为符合核心劳工要求，某些地区可能需要通过替代机制来满足这些要求。</a:t>
            </a:r>
            <a:r>
              <a:rPr lang="en-GB" sz="11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演讲者背景</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457200" algn="just">
              <a:lnSpc>
                <a:spcPct val="107000"/>
              </a:lnSpc>
            </a:pP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示例</a:t>
            </a:r>
            <a:r>
              <a:rPr lang="en-GB" sz="1800" b="1" kern="100" dirty="0">
                <a:effectLst/>
                <a:latin typeface="Arial" panose="020B0604020202020204" pitchFamily="34" charset="0"/>
                <a:ea typeface="宋体" panose="02010600030101010101" pitchFamily="2" charset="-122"/>
                <a:cs typeface="Times New Roman" panose="02020603050405020304" pitchFamily="18" charset="0"/>
              </a:rPr>
              <a:t> - </a:t>
            </a: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结社自由</a:t>
            </a:r>
            <a:r>
              <a:rPr lang="zh-CN" sz="1800" b="1" kern="100" dirty="0">
                <a:effectLst/>
                <a:latin typeface="宋体" panose="02010600030101010101" pitchFamily="2" charset="-122"/>
                <a:ea typeface="Arial" panose="020B0604020202020204" pitchFamily="34" charset="0"/>
                <a:cs typeface="Times New Roman" panose="02020603050405020304" pitchFamily="18" charset="0"/>
              </a:rPr>
              <a:t> </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457200" algn="just">
              <a:lnSpc>
                <a:spcPct val="107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某些国家对工会选择设有限制，这意味着工人无法自由行使结社自由权。</a:t>
            </a:r>
            <a:endParaRPr lang="en-US" altLang="zh-CN" sz="1800" kern="100" dirty="0">
              <a:effectLst/>
              <a:latin typeface="Arial" panose="020B0604020202020204" pitchFamily="34" charset="0"/>
              <a:ea typeface="宋体" panose="02010600030101010101" pitchFamily="2" charset="-122"/>
              <a:cs typeface="Times New Roman" panose="02020603050405020304" pitchFamily="18" charset="0"/>
            </a:endParaRPr>
          </a:p>
          <a:p>
            <a:pPr marL="457200" algn="just">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因此，组织仍可通过提供替代方案来履行核心劳工要求。在这种情况下，组织为员工提供机会，在组织层面建立他们自己的组织</a:t>
            </a:r>
            <a:r>
              <a:rPr lang="en-GB" sz="1800" dirty="0">
                <a:effectLst/>
                <a:latin typeface="Arial" panose="020B0604020202020204" pitchFamily="34" charset="0"/>
                <a:ea typeface="宋体" panose="02010600030101010101" pitchFamily="2" charset="-122"/>
                <a:cs typeface="Times New Roman" panose="02020603050405020304" pitchFamily="18" charset="0"/>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委员会。这使得员工能够利用这一替代机制来行使并维护他们在工作条件和雇佣条款方面的权利。</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4441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本流程图展示了核心劳工要求的实施过程，其中绿色方框表示证书持有者（</a:t>
            </a:r>
            <a:r>
              <a:rPr lang="en-GB" sz="1800" dirty="0">
                <a:effectLst/>
                <a:latin typeface="Arial" panose="020B0604020202020204" pitchFamily="34" charset="0"/>
                <a:ea typeface="宋体" panose="02010600030101010101" pitchFamily="2" charset="-122"/>
                <a:cs typeface="Times New Roman" panose="02020603050405020304" pitchFamily="18" charset="0"/>
              </a:rPr>
              <a:t>CH</a:t>
            </a:r>
            <a:r>
              <a:rPr lang="zh-CN" sz="1800" dirty="0">
                <a:effectLst/>
                <a:latin typeface="Arial" panose="020B0604020202020204" pitchFamily="34" charset="0"/>
                <a:ea typeface="宋体" panose="02010600030101010101" pitchFamily="2" charset="-122"/>
                <a:cs typeface="Times New Roman" panose="02020603050405020304" pitchFamily="18" charset="0"/>
              </a:rPr>
              <a:t>）需采取的行动，黄色方框表示认证机构对证书持有者的评估内容。</a:t>
            </a:r>
            <a:r>
              <a:rPr lang="en-GB" sz="11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主要注意事项包括：</a:t>
            </a:r>
            <a:endParaRPr lang="en-GB" sz="1100" kern="100" dirty="0">
              <a:effectLst/>
              <a:latin typeface="Arial" panose="020B0604020202020204" pitchFamily="34" charset="0"/>
              <a:ea typeface="Calibri" panose="020F0502020204030204" pitchFamily="34" charset="0"/>
              <a:cs typeface="Times New Roman" panose="02020603050405020304" pitchFamily="18" charset="0"/>
            </a:endParaRPr>
          </a:p>
          <a:p>
            <a:pPr marL="0" lvl="0" indent="0">
              <a:lnSpc>
                <a:spcPct val="107000"/>
              </a:lnSpc>
              <a:buFont typeface="Symbol" panose="05050102010706020507" pitchFamily="18" charset="2"/>
              <a:buNone/>
            </a:pP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zh-CN" sz="1800" dirty="0">
                <a:effectLst/>
                <a:latin typeface="Arial" panose="020B0604020202020204" pitchFamily="34" charset="0"/>
                <a:ea typeface="宋体" panose="02010600030101010101" pitchFamily="2" charset="-122"/>
                <a:cs typeface="Times New Roman" panose="02020603050405020304" pitchFamily="18" charset="0"/>
              </a:rPr>
              <a:t>政策声明</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zh-CN" sz="1800" dirty="0">
                <a:effectLst/>
                <a:latin typeface="Arial" panose="020B0604020202020204" pitchFamily="34" charset="0"/>
                <a:ea typeface="宋体" panose="02010600030101010101" pitchFamily="2" charset="-122"/>
                <a:cs typeface="Times New Roman" panose="02020603050405020304" pitchFamily="18" charset="0"/>
              </a:rPr>
              <a:t>将核心劳工要求纳入相关政策（以及相关程序，参见条款</a:t>
            </a:r>
            <a:r>
              <a:rPr lang="en-GB" sz="1800" dirty="0">
                <a:effectLst/>
                <a:latin typeface="Arial" panose="020B0604020202020204" pitchFamily="34" charset="0"/>
                <a:ea typeface="宋体" panose="02010600030101010101" pitchFamily="2" charset="-122"/>
                <a:cs typeface="Times New Roman" panose="02020603050405020304" pitchFamily="18" charset="0"/>
              </a:rPr>
              <a:t>1.1b</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zh-CN" sz="1800" dirty="0">
                <a:effectLst/>
                <a:latin typeface="Arial" panose="020B0604020202020204" pitchFamily="34" charset="0"/>
                <a:ea typeface="宋体" panose="02010600030101010101" pitchFamily="2" charset="-122"/>
                <a:cs typeface="Times New Roman" panose="02020603050405020304" pitchFamily="18" charset="0"/>
              </a:rPr>
              <a:t>填写并提交自我评估表</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685800">
              <a:lnSpc>
                <a:spcPct val="107000"/>
              </a:lnSpc>
              <a:spcAft>
                <a:spcPts val="800"/>
              </a:spcAft>
            </a:pPr>
            <a:r>
              <a:rPr lang="en-GB" sz="1800" dirty="0">
                <a:effectLst/>
                <a:latin typeface="Arial" panose="020B0604020202020204" pitchFamily="34" charset="0"/>
                <a:ea typeface="宋体" panose="02010600030101010101" pitchFamily="2" charset="-122"/>
                <a:cs typeface="Times New Roman" panose="02020603050405020304" pitchFamily="18" charset="0"/>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所有要素都应随标准更新或组织变更而保持及时更新。</a:t>
            </a:r>
            <a:r>
              <a:rPr lang="en-GB" sz="1100" kern="100" dirty="0">
                <a:solidFill>
                  <a:srgbClr val="ED7D31"/>
                </a:solidFill>
                <a:effectLst/>
                <a:latin typeface="Arial" panose="020B0604020202020204" pitchFamily="34" charset="0"/>
                <a:ea typeface="Calibri" panose="020F0502020204030204" pitchFamily="34" charset="0"/>
                <a:cs typeface="Times New Roman" panose="02020603050405020304" pitchFamily="18" charset="0"/>
              </a:rPr>
              <a:t> </a:t>
            </a:r>
          </a:p>
          <a:p>
            <a:pPr marL="685800">
              <a:lnSpc>
                <a:spcPct val="107000"/>
              </a:lnSpc>
              <a:spcAft>
                <a:spcPts val="800"/>
              </a:spcAft>
            </a:pP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9246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这是组织对核心劳工要求的承诺，以政策声明或其他声明的形式体现，并需向</a:t>
            </a:r>
            <a:r>
              <a:rPr lang="zh-CN" sz="1800" u="sng" dirty="0">
                <a:effectLst/>
                <a:latin typeface="Arial" panose="020B0604020202020204" pitchFamily="34" charset="0"/>
                <a:ea typeface="宋体" panose="02010600030101010101" pitchFamily="2" charset="-122"/>
                <a:cs typeface="Times New Roman" panose="02020603050405020304" pitchFamily="18" charset="0"/>
              </a:rPr>
              <a:t>受影响和感兴趣的利益相关方</a:t>
            </a:r>
            <a:r>
              <a:rPr lang="zh-CN" sz="1800" dirty="0">
                <a:effectLst/>
                <a:latin typeface="Arial" panose="020B0604020202020204" pitchFamily="34" charset="0"/>
                <a:ea typeface="宋体" panose="02010600030101010101" pitchFamily="2" charset="-122"/>
                <a:cs typeface="Times New Roman" panose="02020603050405020304" pitchFamily="18" charset="0"/>
              </a:rPr>
              <a:t>（包括认证机构）有效传达。通过发布这些声明，表明</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了组织对</a:t>
            </a:r>
            <a:r>
              <a:rPr lang="zh-CN" sz="1800" dirty="0">
                <a:effectLst/>
                <a:latin typeface="Arial" panose="020B0604020202020204" pitchFamily="34" charset="0"/>
                <a:ea typeface="宋体" panose="02010600030101010101" pitchFamily="2" charset="-122"/>
                <a:cs typeface="Times New Roman" panose="02020603050405020304" pitchFamily="18" charset="0"/>
              </a:rPr>
              <a:t>履行核心劳工要求的承诺。</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b="1" dirty="0">
                <a:effectLst/>
                <a:latin typeface="Arial" panose="020B0604020202020204" pitchFamily="34" charset="0"/>
                <a:ea typeface="宋体" panose="02010600030101010101" pitchFamily="2" charset="-122"/>
                <a:cs typeface="Times New Roman" panose="02020603050405020304" pitchFamily="18" charset="0"/>
              </a:rPr>
              <a:t>谁是受影响及感兴趣的利益相关方？</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定义见</a:t>
            </a:r>
            <a:r>
              <a:rPr lang="en-GB" sz="1800" dirty="0">
                <a:effectLst/>
                <a:latin typeface="Arial" panose="020B0604020202020204" pitchFamily="34" charset="0"/>
                <a:ea typeface="宋体" panose="02010600030101010101" pitchFamily="2" charset="-122"/>
                <a:cs typeface="Times New Roman" panose="02020603050405020304" pitchFamily="18" charset="0"/>
              </a:rPr>
              <a:t>40-004 </a:t>
            </a:r>
            <a:r>
              <a:rPr lang="zh-CN" sz="1800" dirty="0">
                <a:effectLst/>
                <a:latin typeface="Arial" panose="020B0604020202020204" pitchFamily="34" charset="0"/>
                <a:ea typeface="宋体" panose="02010600030101010101" pitchFamily="2" charset="-122"/>
                <a:cs typeface="Times New Roman" panose="02020603050405020304" pitchFamily="18" charset="0"/>
              </a:rPr>
              <a:t>附录</a:t>
            </a:r>
            <a:r>
              <a:rPr lang="en-GB" sz="1800" dirty="0">
                <a:effectLst/>
                <a:latin typeface="Arial" panose="020B0604020202020204" pitchFamily="34" charset="0"/>
                <a:ea typeface="宋体" panose="02010600030101010101" pitchFamily="2" charset="-122"/>
                <a:cs typeface="Times New Roman" panose="02020603050405020304" pitchFamily="18" charset="0"/>
              </a:rPr>
              <a:t>E</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b="1" dirty="0">
                <a:effectLst/>
                <a:latin typeface="Arial" panose="020B0604020202020204" pitchFamily="34" charset="0"/>
                <a:ea typeface="宋体" panose="02010600030101010101" pitchFamily="2" charset="-122"/>
                <a:cs typeface="Times New Roman" panose="02020603050405020304" pitchFamily="18" charset="0"/>
              </a:rPr>
              <a:t>受影响的利益相关方：</a:t>
            </a:r>
            <a:r>
              <a:rPr lang="zh-CN" altLang="zh-CN" sz="1200" kern="1200" dirty="0">
                <a:solidFill>
                  <a:schemeClr val="tx1"/>
                </a:solidFill>
                <a:effectLst/>
                <a:latin typeface="+mn-lt"/>
                <a:ea typeface="+mn-ea"/>
                <a:cs typeface="+mn-cs"/>
              </a:rPr>
              <a:t>任何受到或可能受到经营单位的活动影响的个人、团体或实体。包括但不仅限于位于或在组织的运营和现场工作的工人、个人、个人团体或实体</a:t>
            </a:r>
            <a:r>
              <a:rPr lang="zh-CN" sz="1800" u="sng" dirty="0">
                <a:effectLst/>
                <a:latin typeface="Arial" panose="020B0604020202020204" pitchFamily="34" charset="0"/>
                <a:ea typeface="宋体" panose="02010600030101010101" pitchFamily="2" charset="-122"/>
                <a:cs typeface="Times New Roman" panose="02020603050405020304" pitchFamily="18" charset="0"/>
              </a:rPr>
              <a:t>。</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GB" sz="1800" u="none" strike="noStrike"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zh-CN" sz="1800" b="1" dirty="0">
                <a:effectLst/>
                <a:latin typeface="Arial" panose="020B0604020202020204" pitchFamily="34" charset="0"/>
                <a:ea typeface="宋体" panose="02010600030101010101" pitchFamily="2" charset="-122"/>
                <a:cs typeface="Times New Roman" panose="02020603050405020304" pitchFamily="18" charset="0"/>
              </a:rPr>
              <a:t>感兴趣的利益相关方：</a:t>
            </a:r>
            <a:r>
              <a:rPr lang="zh-CN" altLang="zh-CN" sz="1200" kern="1200" dirty="0">
                <a:solidFill>
                  <a:schemeClr val="tx1"/>
                </a:solidFill>
                <a:effectLst/>
                <a:latin typeface="+mn-lt"/>
                <a:ea typeface="+mn-ea"/>
                <a:cs typeface="+mn-cs"/>
              </a:rPr>
              <a:t>任何对组织的活动表现出兴趣或已知有兴趣的任何个人、个人团体或实体。</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8099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证书持有者完成要求的相关活动后，认证机构须核验政策声明</a:t>
            </a:r>
            <a:r>
              <a:rPr lang="en-GB" sz="1800" dirty="0">
                <a:effectLst/>
                <a:latin typeface="Arial" panose="020B0604020202020204" pitchFamily="34" charset="0"/>
                <a:ea typeface="宋体" panose="02010600030101010101" pitchFamily="2" charset="-122"/>
                <a:cs typeface="Times New Roman" panose="02020603050405020304" pitchFamily="18" charset="0"/>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其他声明文件，确认是否包含核心劳工要求条款及是否已向利益相关方公开。这并不一定意味着要在其公共网站上公布，但必须确保认证机构能够查阅到这些声明。</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b="1"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收到过关于“被动传达”是否满足要求的询问。这个问题将在认可服务中心（</a:t>
            </a:r>
            <a:r>
              <a:rPr lang="en-GB" sz="1800" dirty="0">
                <a:effectLst/>
                <a:latin typeface="Arial" panose="020B0604020202020204" pitchFamily="34" charset="0"/>
                <a:ea typeface="宋体" panose="02010600030101010101" pitchFamily="2" charset="-122"/>
                <a:cs typeface="Times New Roman" panose="02020603050405020304" pitchFamily="18" charset="0"/>
              </a:rPr>
              <a:t>ASI</a:t>
            </a:r>
            <a:r>
              <a:rPr lang="zh-CN" sz="1800" dirty="0">
                <a:effectLst/>
                <a:latin typeface="Arial" panose="020B0604020202020204" pitchFamily="34" charset="0"/>
                <a:ea typeface="宋体" panose="02010600030101010101" pitchFamily="2" charset="-122"/>
                <a:cs typeface="Times New Roman" panose="02020603050405020304" pitchFamily="18" charset="0"/>
              </a:rPr>
              <a:t>）的演示中进一步讨论，但理想情况下，如果受影响方和感兴趣的利益相关方根本不知道某项政策的存在，就无法“提出请求”，因此我们建议广泛传达对核心劳工要求的承诺。</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4275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自我评估表是核心劳工要求的关键文件，其中包括证明组织如何符合各项要求的信息。填写完成后，应在审核前提交给认证机构；具体时间要求因认证机构而异。</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GB"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证书持有者须确保所提供信息的时效性。</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标准</a:t>
            </a:r>
            <a:r>
              <a:rPr lang="en-GB" sz="1800" dirty="0">
                <a:effectLst/>
                <a:latin typeface="Arial" panose="020B0604020202020204" pitchFamily="34" charset="0"/>
                <a:ea typeface="宋体" panose="02010600030101010101" pitchFamily="2" charset="-122"/>
                <a:cs typeface="Times New Roman" panose="02020603050405020304" pitchFamily="18" charset="0"/>
              </a:rPr>
              <a:t>40-004</a:t>
            </a:r>
            <a:r>
              <a:rPr lang="zh-CN" sz="1800" dirty="0">
                <a:effectLst/>
                <a:latin typeface="Arial" panose="020B0604020202020204" pitchFamily="34" charset="0"/>
                <a:ea typeface="宋体" panose="02010600030101010101" pitchFamily="2" charset="-122"/>
                <a:cs typeface="Times New Roman" panose="02020603050405020304" pitchFamily="18" charset="0"/>
              </a:rPr>
              <a:t>附录</a:t>
            </a:r>
            <a:r>
              <a:rPr lang="en-GB" sz="1800" dirty="0">
                <a:effectLst/>
                <a:latin typeface="Arial" panose="020B0604020202020204" pitchFamily="34" charset="0"/>
                <a:ea typeface="宋体" panose="02010600030101010101" pitchFamily="2" charset="-122"/>
                <a:cs typeface="Times New Roman" panose="02020603050405020304" pitchFamily="18" charset="0"/>
              </a:rPr>
              <a:t>D</a:t>
            </a:r>
            <a:r>
              <a:rPr lang="zh-CN" sz="1800" dirty="0">
                <a:effectLst/>
                <a:latin typeface="Arial" panose="020B0604020202020204" pitchFamily="34" charset="0"/>
                <a:ea typeface="宋体" panose="02010600030101010101" pitchFamily="2" charset="-122"/>
                <a:cs typeface="Times New Roman" panose="02020603050405020304" pitchFamily="18" charset="0"/>
              </a:rPr>
              <a:t>中提供了自我评估表模板及更多信息。</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8540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本段摘录自附录</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D</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，展示了模板中学员可能已熟悉的部分内容。组织负责人需以手签</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电子签名</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署名方式确认内容真实有效。</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模板的每个部分对应一个条款，各条款的问题设置相同。</a:t>
            </a:r>
            <a:endParaRPr lang="en-US" altLang="zh-CN" sz="1800" kern="100" dirty="0">
              <a:effectLst/>
              <a:latin typeface="Arial" panose="020B0604020202020204" pitchFamily="34" charset="0"/>
              <a:ea typeface="宋体" panose="02010600030101010101" pitchFamily="2" charset="-122"/>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部分网络内合作伙伴已针对其所在国家定制了自我评估表，以便该国的证书持有者更简便地填写（幻灯片中提供了相关链接）。</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0568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第</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11.3</a:t>
            </a:r>
            <a:r>
              <a:rPr lang="zh-CN" altLang="en-US" sz="1800" kern="100" dirty="0">
                <a:effectLst/>
                <a:latin typeface="Arial" panose="020B0604020202020204" pitchFamily="34" charset="0"/>
                <a:ea typeface="宋体" panose="02010600030101010101" pitchFamily="2" charset="-122"/>
                <a:cs typeface="Times New Roman" panose="02020603050405020304" pitchFamily="18" charset="0"/>
              </a:rPr>
              <a:t>条</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内容非常全面！</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需特别注意的是：认证机构必须建立自我评估内容的验证</a:t>
            </a:r>
            <a:r>
              <a:rPr lang="zh-CN" sz="1800" u="sng" kern="100" dirty="0">
                <a:effectLst/>
                <a:latin typeface="Arial" panose="020B0604020202020204" pitchFamily="34" charset="0"/>
                <a:ea typeface="宋体" panose="02010600030101010101" pitchFamily="2" charset="-122"/>
                <a:cs typeface="Times New Roman" panose="02020603050405020304" pitchFamily="18" charset="0"/>
              </a:rPr>
              <a:t>机制</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，具体需核查所提供的信息是否准确，能否通过其他可用信息源进行比对验证？为确保认证机构的所有审核员均以统一标准核查自我评估表及履行第</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7</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章的规定，会获得哪些支持？</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自我评估表可用于指导现场审核，而审核工作则</a:t>
            </a:r>
            <a:r>
              <a:rPr lang="zh-CN" altLang="en-US" sz="1800" kern="100" dirty="0">
                <a:effectLst/>
                <a:latin typeface="Arial" panose="020B0604020202020204" pitchFamily="34" charset="0"/>
                <a:ea typeface="宋体" panose="02010600030101010101" pitchFamily="2" charset="-122"/>
                <a:cs typeface="Times New Roman" panose="02020603050405020304" pitchFamily="18" charset="0"/>
              </a:rPr>
              <a:t>要</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核实表中所提供的详细信息。</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7461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这是提出违反核心劳工要求事项的简化流程；上述流程也是基本框架，适用于任何产销监管链要求。</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认证机构须依照</a:t>
            </a:r>
            <a:r>
              <a:rPr lang="en-GB" sz="1800" dirty="0">
                <a:effectLst/>
                <a:latin typeface="Arial" panose="020B0604020202020204" pitchFamily="34" charset="0"/>
                <a:ea typeface="宋体" panose="02010600030101010101" pitchFamily="2" charset="-122"/>
                <a:cs typeface="Times New Roman" panose="02020603050405020304" pitchFamily="18" charset="0"/>
              </a:rPr>
              <a:t>STD-20-011</a:t>
            </a:r>
            <a:r>
              <a:rPr lang="zh-CN" sz="1800" dirty="0">
                <a:effectLst/>
                <a:latin typeface="Arial" panose="020B0604020202020204" pitchFamily="34" charset="0"/>
                <a:ea typeface="宋体" panose="02010600030101010101" pitchFamily="2" charset="-122"/>
                <a:cs typeface="Times New Roman" panose="02020603050405020304" pitchFamily="18" charset="0"/>
              </a:rPr>
              <a:t>第</a:t>
            </a:r>
            <a:r>
              <a:rPr lang="en-GB" sz="1800" dirty="0">
                <a:effectLst/>
                <a:latin typeface="Arial" panose="020B0604020202020204" pitchFamily="34" charset="0"/>
                <a:ea typeface="宋体" panose="02010600030101010101" pitchFamily="2" charset="-122"/>
                <a:cs typeface="Times New Roman" panose="02020603050405020304" pitchFamily="18" charset="0"/>
              </a:rPr>
              <a:t>11</a:t>
            </a:r>
            <a:r>
              <a:rPr lang="zh-CN" sz="1800" dirty="0">
                <a:effectLst/>
                <a:latin typeface="Arial" panose="020B0604020202020204" pitchFamily="34" charset="0"/>
                <a:ea typeface="宋体" panose="02010600030101010101" pitchFamily="2" charset="-122"/>
                <a:cs typeface="Times New Roman" panose="02020603050405020304" pitchFamily="18" charset="0"/>
              </a:rPr>
              <a:t>章要求对审核标准进行评估，确定是否合规或不合规，并在审核报告中予以体现。对于发现的问题，应下发正式整改指令（</a:t>
            </a:r>
            <a:r>
              <a:rPr lang="en-GB" sz="1800" dirty="0">
                <a:effectLst/>
                <a:latin typeface="Arial" panose="020B0604020202020204" pitchFamily="34" charset="0"/>
                <a:ea typeface="宋体" panose="02010600030101010101" pitchFamily="2" charset="-122"/>
                <a:cs typeface="Times New Roman" panose="02020603050405020304" pitchFamily="18" charset="0"/>
              </a:rPr>
              <a:t>CAR</a:t>
            </a:r>
            <a:r>
              <a:rPr lang="zh-CN" sz="1800" dirty="0">
                <a:effectLst/>
                <a:latin typeface="Arial" panose="020B0604020202020204" pitchFamily="34" charset="0"/>
                <a:ea typeface="宋体" panose="02010600030101010101" pitchFamily="2" charset="-122"/>
                <a:cs typeface="Times New Roman" panose="02020603050405020304" pitchFamily="18" charset="0"/>
              </a:rPr>
              <a:t>），明确问题的严重程度（重大</a:t>
            </a:r>
            <a:r>
              <a:rPr lang="en-GB" sz="1800" dirty="0">
                <a:effectLst/>
                <a:latin typeface="Arial" panose="020B0604020202020204" pitchFamily="34" charset="0"/>
                <a:ea typeface="宋体" panose="02010600030101010101" pitchFamily="2" charset="-122"/>
                <a:cs typeface="Times New Roman" panose="02020603050405020304" pitchFamily="18" charset="0"/>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轻微）及整改时限等内容。</a:t>
            </a:r>
            <a:r>
              <a:rPr lang="en-GB"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认证决定基于是否符合各项适用要求的评估结果做出。</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GB"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有关分级评估的更多信息请参见</a:t>
            </a:r>
            <a:r>
              <a:rPr lang="en-GB" sz="1800" dirty="0">
                <a:effectLst/>
                <a:latin typeface="Arial" panose="020B0604020202020204" pitchFamily="34" charset="0"/>
                <a:ea typeface="宋体" panose="02010600030101010101" pitchFamily="2" charset="-122"/>
                <a:cs typeface="Times New Roman" panose="02020603050405020304" pitchFamily="18" charset="0"/>
              </a:rPr>
              <a:t>FSC-STD-20-001</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r>
              <a:rPr lang="en-GB"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0598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zh-CN" sz="1800" b="1" dirty="0">
                <a:effectLst/>
                <a:latin typeface="Arial" panose="020B0604020202020204" pitchFamily="34" charset="0"/>
                <a:ea typeface="宋体" panose="02010600030101010101" pitchFamily="2" charset="-122"/>
                <a:cs typeface="Times New Roman" panose="02020603050405020304" pitchFamily="18" charset="0"/>
              </a:rPr>
              <a:t>范围</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zh-CN" sz="1800" dirty="0">
                <a:effectLst/>
                <a:latin typeface="Arial" panose="020B0604020202020204" pitchFamily="34" charset="0"/>
                <a:ea typeface="宋体" panose="02010600030101010101" pitchFamily="2" charset="-122"/>
                <a:cs typeface="Times New Roman" panose="02020603050405020304" pitchFamily="18" charset="0"/>
              </a:rPr>
              <a:t>本模块的学习范围是</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产销监管链认证和评估标准（</a:t>
            </a:r>
            <a:r>
              <a:rPr lang="en-GB" sz="1800" dirty="0">
                <a:effectLst/>
                <a:latin typeface="Arial" panose="020B0604020202020204" pitchFamily="34" charset="0"/>
                <a:ea typeface="宋体" panose="02010600030101010101" pitchFamily="2" charset="-122"/>
                <a:cs typeface="Times New Roman" panose="02020603050405020304" pitchFamily="18" charset="0"/>
              </a:rPr>
              <a:t>STD-40-004</a:t>
            </a:r>
            <a:r>
              <a:rPr lang="zh-CN" sz="1800" dirty="0">
                <a:effectLst/>
                <a:latin typeface="Arial" panose="020B0604020202020204" pitchFamily="34" charset="0"/>
                <a:ea typeface="宋体" panose="02010600030101010101" pitchFamily="2" charset="-122"/>
                <a:cs typeface="Times New Roman" panose="02020603050405020304" pitchFamily="18" charset="0"/>
              </a:rPr>
              <a:t>和</a:t>
            </a:r>
            <a:r>
              <a:rPr lang="en-GB" sz="1800" dirty="0">
                <a:effectLst/>
                <a:latin typeface="Arial" panose="020B0604020202020204" pitchFamily="34" charset="0"/>
                <a:ea typeface="宋体" panose="02010600030101010101" pitchFamily="2" charset="-122"/>
                <a:cs typeface="Times New Roman" panose="02020603050405020304" pitchFamily="18" charset="0"/>
              </a:rPr>
              <a:t>STD-20-011</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b="1" dirty="0">
                <a:effectLst/>
                <a:latin typeface="Arial" panose="020B0604020202020204" pitchFamily="34" charset="0"/>
                <a:ea typeface="宋体" panose="02010600030101010101" pitchFamily="2" charset="-122"/>
                <a:cs typeface="Times New Roman" panose="02020603050405020304" pitchFamily="18" charset="0"/>
              </a:rPr>
              <a:t>目标</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800"/>
              </a:spcAft>
              <a:buFont typeface="Courier New" panose="02070309020205020404" pitchFamily="49" charset="0"/>
              <a:buChar char="o"/>
            </a:pPr>
            <a:r>
              <a:rPr lang="zh-CN" sz="1800" dirty="0">
                <a:effectLst/>
                <a:latin typeface="Arial" panose="020B0604020202020204" pitchFamily="34" charset="0"/>
                <a:ea typeface="宋体" panose="02010600030101010101" pitchFamily="2" charset="-122"/>
                <a:cs typeface="Times New Roman" panose="02020603050405020304" pitchFamily="18" charset="0"/>
              </a:rPr>
              <a:t>目的是让审核员对</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核心劳工要求（</a:t>
            </a:r>
            <a:r>
              <a:rPr lang="en-GB" sz="1800" dirty="0">
                <a:effectLst/>
                <a:latin typeface="Arial" panose="020B0604020202020204" pitchFamily="34" charset="0"/>
                <a:ea typeface="宋体" panose="02010600030101010101" pitchFamily="2" charset="-122"/>
                <a:cs typeface="Times New Roman" panose="02020603050405020304" pitchFamily="18" charset="0"/>
              </a:rPr>
              <a:t>CLR</a:t>
            </a:r>
            <a:r>
              <a:rPr lang="zh-CN" sz="1800" dirty="0">
                <a:effectLst/>
                <a:latin typeface="Arial" panose="020B0604020202020204" pitchFamily="34" charset="0"/>
                <a:ea typeface="宋体" panose="02010600030101010101" pitchFamily="2" charset="-122"/>
                <a:cs typeface="Times New Roman" panose="02020603050405020304" pitchFamily="18" charset="0"/>
              </a:rPr>
              <a:t>）的背景和基础知识达成共识。</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2698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根据</a:t>
            </a:r>
            <a:r>
              <a:rPr lang="en-GB" sz="1800" dirty="0">
                <a:effectLst/>
                <a:latin typeface="Arial" panose="020B0604020202020204" pitchFamily="34" charset="0"/>
                <a:ea typeface="宋体" panose="02010600030101010101" pitchFamily="2" charset="-122"/>
                <a:cs typeface="Times New Roman" panose="02020603050405020304" pitchFamily="18" charset="0"/>
              </a:rPr>
              <a:t>40-004</a:t>
            </a:r>
            <a:r>
              <a:rPr lang="zh-CN" sz="1800" dirty="0">
                <a:effectLst/>
                <a:latin typeface="Arial" panose="020B0604020202020204" pitchFamily="34" charset="0"/>
                <a:ea typeface="宋体" panose="02010600030101010101" pitchFamily="2" charset="-122"/>
                <a:cs typeface="Times New Roman" panose="02020603050405020304" pitchFamily="18" charset="0"/>
              </a:rPr>
              <a:t>标准第</a:t>
            </a:r>
            <a:r>
              <a:rPr lang="en-GB" sz="1800" dirty="0">
                <a:effectLst/>
                <a:latin typeface="Arial" panose="020B0604020202020204" pitchFamily="34" charset="0"/>
                <a:ea typeface="宋体" panose="02010600030101010101" pitchFamily="2" charset="-122"/>
                <a:cs typeface="Times New Roman" panose="02020603050405020304" pitchFamily="18" charset="0"/>
              </a:rPr>
              <a:t>1.11</a:t>
            </a:r>
            <a:r>
              <a:rPr lang="zh-CN" sz="1800" dirty="0">
                <a:effectLst/>
                <a:latin typeface="Arial" panose="020B0604020202020204" pitchFamily="34" charset="0"/>
                <a:ea typeface="宋体" panose="02010600030101010101" pitchFamily="2" charset="-122"/>
                <a:cs typeface="Times New Roman" panose="02020603050405020304" pitchFamily="18" charset="0"/>
              </a:rPr>
              <a:t>条规定，鉴于有些组织接受了社会责任审核等情况，允许通过其他认证</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体系</a:t>
            </a:r>
            <a:r>
              <a:rPr lang="zh-CN" sz="1800" dirty="0">
                <a:effectLst/>
                <a:latin typeface="Arial" panose="020B0604020202020204" pitchFamily="34" charset="0"/>
                <a:ea typeface="宋体" panose="02010600030101010101" pitchFamily="2" charset="-122"/>
                <a:cs typeface="Times New Roman" panose="02020603050405020304" pitchFamily="18" charset="0"/>
              </a:rPr>
              <a:t>证明其符合核心劳工要求。</a:t>
            </a:r>
            <a:r>
              <a:rPr lang="en-GB"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为评估这些认证</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体系</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国际委员会政策与绩效部（</a:t>
            </a:r>
            <a:r>
              <a:rPr lang="en-GB" sz="1800" dirty="0">
                <a:effectLst/>
                <a:latin typeface="Arial" panose="020B0604020202020204" pitchFamily="34" charset="0"/>
                <a:ea typeface="宋体" panose="02010600030101010101" pitchFamily="2" charset="-122"/>
                <a:cs typeface="Times New Roman" panose="02020603050405020304" pitchFamily="18" charset="0"/>
              </a:rPr>
              <a:t>P&amp;P</a:t>
            </a:r>
            <a:r>
              <a:rPr lang="zh-CN" sz="1800" dirty="0">
                <a:effectLst/>
                <a:latin typeface="Arial" panose="020B0604020202020204" pitchFamily="34" charset="0"/>
                <a:ea typeface="宋体" panose="02010600030101010101" pitchFamily="2" charset="-122"/>
                <a:cs typeface="Times New Roman" panose="02020603050405020304" pitchFamily="18" charset="0"/>
              </a:rPr>
              <a:t>）制定了相关评估流程，并与利益相关方进行了磋商。随后启动了申请征询程序，邀请利益相关方就认证</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体系</a:t>
            </a:r>
            <a:r>
              <a:rPr lang="zh-CN" sz="1800" dirty="0">
                <a:effectLst/>
                <a:latin typeface="Arial" panose="020B0604020202020204" pitchFamily="34" charset="0"/>
                <a:ea typeface="宋体" panose="02010600030101010101" pitchFamily="2" charset="-122"/>
                <a:cs typeface="Times New Roman" panose="02020603050405020304" pitchFamily="18" charset="0"/>
              </a:rPr>
              <a:t>的评估提供建议。</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根据评估结果，仅</a:t>
            </a:r>
            <a:r>
              <a:rPr lang="en-GB" sz="1800" dirty="0">
                <a:effectLst/>
                <a:latin typeface="Arial" panose="020B0604020202020204" pitchFamily="34" charset="0"/>
                <a:ea typeface="宋体" panose="02010600030101010101" pitchFamily="2" charset="-122"/>
                <a:cs typeface="Times New Roman" panose="02020603050405020304" pitchFamily="18" charset="0"/>
              </a:rPr>
              <a:t>SA8000</a:t>
            </a:r>
            <a:r>
              <a:rPr lang="zh-CN" sz="1800" dirty="0">
                <a:effectLst/>
                <a:latin typeface="Arial" panose="020B0604020202020204" pitchFamily="34" charset="0"/>
                <a:ea typeface="宋体" panose="02010600030101010101" pitchFamily="2" charset="-122"/>
                <a:cs typeface="Times New Roman" panose="02020603050405020304" pitchFamily="18" charset="0"/>
              </a:rPr>
              <a:t>认证体系被认定为等效体系，相关结论载于第</a:t>
            </a:r>
            <a:r>
              <a:rPr lang="en-GB" sz="1800" dirty="0">
                <a:effectLst/>
                <a:latin typeface="Arial" panose="020B0604020202020204" pitchFamily="34" charset="0"/>
                <a:ea typeface="宋体" panose="02010600030101010101" pitchFamily="2" charset="-122"/>
                <a:cs typeface="Times New Roman" panose="02020603050405020304" pitchFamily="18" charset="0"/>
              </a:rPr>
              <a:t>24</a:t>
            </a:r>
            <a:r>
              <a:rPr lang="zh-CN" sz="1800" dirty="0">
                <a:effectLst/>
                <a:latin typeface="Arial" panose="020B0604020202020204" pitchFamily="34" charset="0"/>
                <a:ea typeface="宋体" panose="02010600030101010101" pitchFamily="2" charset="-122"/>
                <a:cs typeface="Times New Roman" panose="02020603050405020304" pitchFamily="18" charset="0"/>
              </a:rPr>
              <a:t>号《技术指南》（</a:t>
            </a:r>
            <a:r>
              <a:rPr lang="en-GB" sz="1800" dirty="0">
                <a:effectLst/>
                <a:latin typeface="Arial" panose="020B0604020202020204" pitchFamily="34" charset="0"/>
                <a:ea typeface="宋体" panose="02010600030101010101" pitchFamily="2" charset="-122"/>
                <a:cs typeface="Times New Roman" panose="02020603050405020304" pitchFamily="18" charset="0"/>
              </a:rPr>
              <a:t>ADVICE-40-004-24</a:t>
            </a:r>
            <a:r>
              <a:rPr lang="zh-CN" sz="1800" dirty="0">
                <a:effectLst/>
                <a:latin typeface="Arial" panose="020B0604020202020204" pitchFamily="34" charset="0"/>
                <a:ea typeface="宋体" panose="02010600030101010101" pitchFamily="2" charset="-122"/>
                <a:cs typeface="Times New Roman" panose="02020603050405020304" pitchFamily="18" charset="0"/>
              </a:rPr>
              <a:t>）中。</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这意味着持有有效</a:t>
            </a:r>
            <a:r>
              <a:rPr lang="en-GB" sz="1800" dirty="0">
                <a:effectLst/>
                <a:latin typeface="Arial" panose="020B0604020202020204" pitchFamily="34" charset="0"/>
                <a:ea typeface="宋体" panose="02010600030101010101" pitchFamily="2" charset="-122"/>
                <a:cs typeface="Times New Roman" panose="02020603050405020304" pitchFamily="18" charset="0"/>
              </a:rPr>
              <a:t>SA8000</a:t>
            </a:r>
            <a:r>
              <a:rPr lang="zh-CN" sz="1800" dirty="0">
                <a:effectLst/>
                <a:latin typeface="Arial" panose="020B0604020202020204" pitchFamily="34" charset="0"/>
                <a:ea typeface="宋体" panose="02010600030101010101" pitchFamily="2" charset="-122"/>
                <a:cs typeface="Times New Roman" panose="02020603050405020304" pitchFamily="18" charset="0"/>
              </a:rPr>
              <a:t>认证的组织，可通过提供</a:t>
            </a:r>
            <a:r>
              <a:rPr lang="en-GB" sz="1800" dirty="0">
                <a:effectLst/>
                <a:latin typeface="Arial" panose="020B0604020202020204" pitchFamily="34" charset="0"/>
                <a:ea typeface="宋体" panose="02010600030101010101" pitchFamily="2" charset="-122"/>
                <a:cs typeface="Times New Roman" panose="02020603050405020304" pitchFamily="18" charset="0"/>
              </a:rPr>
              <a:t>SA8000</a:t>
            </a:r>
            <a:r>
              <a:rPr lang="zh-CN" sz="1800" dirty="0">
                <a:effectLst/>
                <a:latin typeface="Arial" panose="020B0604020202020204" pitchFamily="34" charset="0"/>
                <a:ea typeface="宋体" panose="02010600030101010101" pitchFamily="2" charset="-122"/>
                <a:cs typeface="Times New Roman" panose="02020603050405020304" pitchFamily="18" charset="0"/>
              </a:rPr>
              <a:t>审核报告等相关文件，证明其符合核心劳工要求。</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证机构审核员须将相关信息纳入评估报告，并核实</a:t>
            </a:r>
            <a:r>
              <a:rPr lang="en-GB" sz="1800" dirty="0">
                <a:effectLst/>
                <a:latin typeface="Arial" panose="020B0604020202020204" pitchFamily="34" charset="0"/>
                <a:ea typeface="宋体" panose="02010600030101010101" pitchFamily="2" charset="-122"/>
                <a:cs typeface="Times New Roman" panose="02020603050405020304" pitchFamily="18" charset="0"/>
              </a:rPr>
              <a:t>SA8000</a:t>
            </a:r>
            <a:r>
              <a:rPr lang="zh-CN" sz="1800" dirty="0">
                <a:effectLst/>
                <a:latin typeface="Arial" panose="020B0604020202020204" pitchFamily="34" charset="0"/>
                <a:ea typeface="宋体" panose="02010600030101010101" pitchFamily="2" charset="-122"/>
                <a:cs typeface="Times New Roman" panose="02020603050405020304" pitchFamily="18" charset="0"/>
              </a:rPr>
              <a:t>证书的真实性。</a:t>
            </a:r>
            <a:endParaRPr lang="en-GB" sz="1800" kern="1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endParaRPr lang="en-GB" sz="1800" kern="100" dirty="0">
              <a:effectLst/>
              <a:latin typeface="Arial" panose="020B0604020202020204" pitchFamily="34" charset="0"/>
              <a:ea typeface="Calibri" panose="020F0502020204030204" pitchFamily="34" charset="0"/>
              <a:cs typeface="Times New Roman" panose="02020603050405020304" pitchFamily="18" charset="0"/>
            </a:endParaRPr>
          </a:p>
          <a:p>
            <a:pPr marL="270510" algn="just">
              <a:lnSpc>
                <a:spcPct val="107000"/>
              </a:lnSpc>
              <a:spcAft>
                <a:spcPts val="800"/>
              </a:spcAft>
              <a:tabLst>
                <a:tab pos="270510" algn="l"/>
              </a:tabLst>
            </a:pPr>
            <a:r>
              <a:rPr lang="zh-CN" sz="1800" b="1" dirty="0">
                <a:effectLst/>
                <a:latin typeface="Arial" panose="020B0604020202020204" pitchFamily="34" charset="0"/>
                <a:ea typeface="宋体" panose="02010600030101010101" pitchFamily="2" charset="-122"/>
                <a:cs typeface="Times New Roman" panose="02020603050405020304" pitchFamily="18" charset="0"/>
              </a:rPr>
              <a:t>更多信息</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70510" algn="just">
              <a:lnSpc>
                <a:spcPct val="107000"/>
              </a:lnSpc>
              <a:spcAft>
                <a:spcPts val="800"/>
              </a:spcAft>
              <a:tabLst>
                <a:tab pos="270510" algn="l"/>
              </a:tabLst>
            </a:pPr>
            <a:r>
              <a:rPr lang="en-GB" sz="1800" dirty="0">
                <a:effectLst/>
                <a:latin typeface="Arial" panose="020B0604020202020204" pitchFamily="34" charset="0"/>
                <a:ea typeface="宋体" panose="02010600030101010101" pitchFamily="2" charset="-122"/>
                <a:cs typeface="Times New Roman" panose="02020603050405020304" pitchFamily="18" charset="0"/>
              </a:rPr>
              <a:t>SA8000</a:t>
            </a:r>
            <a:r>
              <a:rPr lang="zh-CN" sz="1800" dirty="0">
                <a:effectLst/>
                <a:latin typeface="Arial" panose="020B0604020202020204" pitchFamily="34" charset="0"/>
                <a:ea typeface="宋体" panose="02010600030101010101" pitchFamily="2" charset="-122"/>
                <a:cs typeface="Times New Roman" panose="02020603050405020304" pitchFamily="18" charset="0"/>
              </a:rPr>
              <a:t>是社会责任国际组织（</a:t>
            </a:r>
            <a:r>
              <a:rPr lang="en-GB" sz="1800" dirty="0">
                <a:effectLst/>
                <a:latin typeface="Arial" panose="020B0604020202020204" pitchFamily="34" charset="0"/>
                <a:ea typeface="宋体" panose="02010600030101010101" pitchFamily="2" charset="-122"/>
                <a:cs typeface="Times New Roman" panose="02020603050405020304" pitchFamily="18" charset="0"/>
              </a:rPr>
              <a:t>SAI</a:t>
            </a:r>
            <a:r>
              <a:rPr lang="zh-CN" sz="1800" dirty="0">
                <a:effectLst/>
                <a:latin typeface="Arial" panose="020B0604020202020204" pitchFamily="34" charset="0"/>
                <a:ea typeface="宋体" panose="02010600030101010101" pitchFamily="2" charset="-122"/>
                <a:cs typeface="Times New Roman" panose="02020603050405020304" pitchFamily="18" charset="0"/>
              </a:rPr>
              <a:t>，一家非政府机构）制定的社会责任审核认证标准。该标准以</a:t>
            </a:r>
            <a:r>
              <a:rPr lang="en-GB" sz="1800" dirty="0">
                <a:effectLst/>
                <a:latin typeface="Arial" panose="020B0604020202020204" pitchFamily="34" charset="0"/>
                <a:ea typeface="宋体" panose="02010600030101010101" pitchFamily="2" charset="-122"/>
                <a:cs typeface="Times New Roman" panose="02020603050405020304" pitchFamily="18" charset="0"/>
              </a:rPr>
              <a:t>ISO 17021</a:t>
            </a:r>
            <a:r>
              <a:rPr lang="zh-CN" sz="1800" dirty="0">
                <a:effectLst/>
                <a:latin typeface="Arial" panose="020B0604020202020204" pitchFamily="34" charset="0"/>
                <a:ea typeface="宋体" panose="02010600030101010101" pitchFamily="2" charset="-122"/>
                <a:cs typeface="Times New Roman" panose="02020603050405020304" pitchFamily="18" charset="0"/>
              </a:rPr>
              <a:t>为基础。</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70510" algn="just">
              <a:lnSpc>
                <a:spcPct val="107000"/>
              </a:lnSpc>
              <a:spcAft>
                <a:spcPts val="800"/>
              </a:spcAft>
              <a:tabLst>
                <a:tab pos="270510" algn="l"/>
              </a:tabLst>
            </a:pPr>
            <a:r>
              <a:rPr lang="en-GB" sz="1800" dirty="0">
                <a:effectLst/>
                <a:latin typeface="Arial" panose="020B0604020202020204" pitchFamily="34" charset="0"/>
                <a:ea typeface="宋体" panose="02010600030101010101" pitchFamily="2" charset="-122"/>
                <a:cs typeface="Times New Roman" panose="02020603050405020304" pitchFamily="18" charset="0"/>
              </a:rPr>
              <a:t>SA8000</a:t>
            </a:r>
            <a:r>
              <a:rPr lang="zh-CN" sz="1800" dirty="0">
                <a:effectLst/>
                <a:latin typeface="Arial" panose="020B0604020202020204" pitchFamily="34" charset="0"/>
                <a:ea typeface="宋体" panose="02010600030101010101" pitchFamily="2" charset="-122"/>
                <a:cs typeface="Times New Roman" panose="02020603050405020304" pitchFamily="18" charset="0"/>
              </a:rPr>
              <a:t>认证侧重于组织的劳动者权益管理体系，旨在推动其持续改进；并通过定期审核来保持认证的有效性。</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spcAft>
                <a:spcPts val="800"/>
              </a:spcAft>
              <a:buFont typeface="Symbol" panose="05050102010706020507" pitchFamily="18" charset="2"/>
              <a:buNone/>
            </a:pP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01072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342900" lvl="0" indent="-342900">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认证范围内的外包协议旨在将相关业务活动进行外包。这意味着外包业务活动中涉及的劳动者也要被纳入评估范围（根据第</a:t>
            </a:r>
            <a:r>
              <a:rPr lang="en-GB" sz="1800" dirty="0">
                <a:effectLst/>
                <a:latin typeface="Arial" panose="020B0604020202020204" pitchFamily="34" charset="0"/>
                <a:ea typeface="宋体" panose="02010600030101010101" pitchFamily="2" charset="-122"/>
                <a:cs typeface="Times New Roman" panose="02020603050405020304" pitchFamily="18" charset="0"/>
              </a:rPr>
              <a:t>13</a:t>
            </a:r>
            <a:r>
              <a:rPr lang="zh-CN" sz="1800" dirty="0">
                <a:effectLst/>
                <a:latin typeface="Arial" panose="020B0604020202020204" pitchFamily="34" charset="0"/>
                <a:ea typeface="宋体" panose="02010600030101010101" pitchFamily="2" charset="-122"/>
                <a:cs typeface="Times New Roman" panose="02020603050405020304" pitchFamily="18" charset="0"/>
              </a:rPr>
              <a:t>章）。</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pPr>
            <a:r>
              <a:rPr lang="en-GB" sz="11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针对这种情况，要如何处理？</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zh-CN" sz="1800" dirty="0">
                <a:effectLst/>
                <a:latin typeface="Arial" panose="020B0604020202020204" pitchFamily="34" charset="0"/>
                <a:ea typeface="宋体" panose="02010600030101010101" pitchFamily="2" charset="-122"/>
                <a:cs typeface="Times New Roman" panose="02020603050405020304" pitchFamily="18" charset="0"/>
              </a:rPr>
              <a:t>利益相关方（认证机构）可请求</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提供规范性参考文件，以明确评估要求和委员会统一执行标准。</a:t>
            </a:r>
            <a:r>
              <a:rPr lang="en-GB" sz="1800" dirty="0">
                <a:effectLst/>
                <a:latin typeface="Arial" panose="020B0604020202020204" pitchFamily="34" charset="0"/>
                <a:ea typeface="宋体" panose="02010600030101010101" pitchFamily="2" charset="-122"/>
                <a:cs typeface="Times New Roman" panose="02020603050405020304" pitchFamily="18" charset="0"/>
              </a:rPr>
              <a:t>2022</a:t>
            </a:r>
            <a:r>
              <a:rPr lang="zh-CN" sz="1800" dirty="0">
                <a:effectLst/>
                <a:latin typeface="Arial" panose="020B0604020202020204" pitchFamily="34" charset="0"/>
                <a:ea typeface="宋体" panose="02010600030101010101" pitchFamily="2" charset="-122"/>
                <a:cs typeface="Times New Roman" panose="02020603050405020304" pitchFamily="18" charset="0"/>
              </a:rPr>
              <a:t>年，开展了初步讨论，这也是制定第</a:t>
            </a:r>
            <a:r>
              <a:rPr lang="en-GB" sz="1800" dirty="0">
                <a:effectLst/>
                <a:latin typeface="Arial" panose="020B0604020202020204" pitchFamily="34" charset="0"/>
                <a:ea typeface="宋体" panose="02010600030101010101" pitchFamily="2" charset="-122"/>
                <a:cs typeface="Times New Roman" panose="02020603050405020304" pitchFamily="18" charset="0"/>
              </a:rPr>
              <a:t>23</a:t>
            </a:r>
            <a:r>
              <a:rPr lang="zh-CN" sz="1800" dirty="0">
                <a:effectLst/>
                <a:latin typeface="Arial" panose="020B0604020202020204" pitchFamily="34" charset="0"/>
                <a:ea typeface="宋体" panose="02010600030101010101" pitchFamily="2" charset="-122"/>
                <a:cs typeface="Times New Roman" panose="02020603050405020304" pitchFamily="18" charset="0"/>
              </a:rPr>
              <a:t>号《技术指南》（</a:t>
            </a:r>
            <a:r>
              <a:rPr lang="en-GB" sz="1800" dirty="0">
                <a:effectLst/>
                <a:latin typeface="Arial" panose="020B0604020202020204" pitchFamily="34" charset="0"/>
                <a:ea typeface="宋体" panose="02010600030101010101" pitchFamily="2" charset="-122"/>
                <a:cs typeface="Times New Roman" panose="02020603050405020304" pitchFamily="18" charset="0"/>
              </a:rPr>
              <a:t>40-004-23</a:t>
            </a:r>
            <a:r>
              <a:rPr lang="zh-CN" sz="1800" dirty="0">
                <a:effectLst/>
                <a:latin typeface="Arial" panose="020B0604020202020204" pitchFamily="34" charset="0"/>
                <a:ea typeface="宋体" panose="02010600030101010101" pitchFamily="2" charset="-122"/>
                <a:cs typeface="Times New Roman" panose="02020603050405020304" pitchFamily="18" charset="0"/>
              </a:rPr>
              <a:t>）的第一步。</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685800" algn="just">
              <a:lnSpc>
                <a:spcPct val="107000"/>
              </a:lnSpc>
            </a:pPr>
            <a:r>
              <a:rPr lang="en-GB" sz="11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第</a:t>
            </a:r>
            <a:r>
              <a:rPr lang="en-GB" sz="1800" dirty="0">
                <a:effectLst/>
                <a:latin typeface="Arial" panose="020B0604020202020204" pitchFamily="34" charset="0"/>
                <a:ea typeface="宋体" panose="02010600030101010101" pitchFamily="2" charset="-122"/>
                <a:cs typeface="Times New Roman" panose="02020603050405020304" pitchFamily="18" charset="0"/>
              </a:rPr>
              <a:t>23</a:t>
            </a:r>
            <a:r>
              <a:rPr lang="zh-CN" sz="1800" dirty="0">
                <a:effectLst/>
                <a:latin typeface="Arial" panose="020B0604020202020204" pitchFamily="34" charset="0"/>
                <a:ea typeface="宋体" panose="02010600030101010101" pitchFamily="2" charset="-122"/>
                <a:cs typeface="Times New Roman" panose="02020603050405020304" pitchFamily="18" charset="0"/>
              </a:rPr>
              <a:t>号《技术指南》的首版于去年发布，自</a:t>
            </a:r>
            <a:r>
              <a:rPr lang="en-GB" sz="1800" dirty="0">
                <a:effectLst/>
                <a:latin typeface="Arial" panose="020B0604020202020204" pitchFamily="34" charset="0"/>
                <a:ea typeface="宋体" panose="02010600030101010101" pitchFamily="2" charset="-122"/>
                <a:cs typeface="Times New Roman" panose="02020603050405020304" pitchFamily="18" charset="0"/>
              </a:rPr>
              <a:t>2023</a:t>
            </a:r>
            <a:r>
              <a:rPr lang="zh-CN" sz="1800" dirty="0">
                <a:effectLst/>
                <a:latin typeface="Arial" panose="020B0604020202020204" pitchFamily="34" charset="0"/>
                <a:ea typeface="宋体" panose="02010600030101010101" pitchFamily="2" charset="-122"/>
                <a:cs typeface="Times New Roman" panose="02020603050405020304" pitchFamily="18" charset="0"/>
              </a:rPr>
              <a:t>年</a:t>
            </a:r>
            <a:r>
              <a:rPr lang="en-GB" sz="1800" dirty="0">
                <a:effectLst/>
                <a:latin typeface="Arial" panose="020B0604020202020204" pitchFamily="34" charset="0"/>
                <a:ea typeface="宋体" panose="02010600030101010101" pitchFamily="2" charset="-122"/>
                <a:cs typeface="Times New Roman" panose="02020603050405020304" pitchFamily="18" charset="0"/>
              </a:rPr>
              <a:t>7</a:t>
            </a:r>
            <a:r>
              <a:rPr lang="zh-CN" sz="1800" dirty="0">
                <a:effectLst/>
                <a:latin typeface="Arial" panose="020B0604020202020204" pitchFamily="34" charset="0"/>
                <a:ea typeface="宋体" panose="02010600030101010101" pitchFamily="2" charset="-122"/>
                <a:cs typeface="Times New Roman" panose="02020603050405020304" pitchFamily="18" charset="0"/>
              </a:rPr>
              <a:t>月</a:t>
            </a:r>
            <a:r>
              <a:rPr lang="en-GB" sz="1800" dirty="0">
                <a:effectLst/>
                <a:latin typeface="Arial" panose="020B0604020202020204" pitchFamily="34" charset="0"/>
                <a:ea typeface="宋体" panose="02010600030101010101" pitchFamily="2" charset="-122"/>
                <a:cs typeface="Times New Roman" panose="02020603050405020304" pitchFamily="18" charset="0"/>
              </a:rPr>
              <a:t>1</a:t>
            </a:r>
            <a:r>
              <a:rPr lang="zh-CN" sz="1800" dirty="0">
                <a:effectLst/>
                <a:latin typeface="Arial" panose="020B0604020202020204" pitchFamily="34" charset="0"/>
                <a:ea typeface="宋体" panose="02010600030101010101" pitchFamily="2" charset="-122"/>
                <a:cs typeface="Times New Roman" panose="02020603050405020304" pitchFamily="18" charset="0"/>
              </a:rPr>
              <a:t>日起生效。自实施以来，</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已收到各利益相关方的多项关切及修订诉求。为此，</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于</a:t>
            </a:r>
            <a:r>
              <a:rPr lang="en-GB" sz="1800" dirty="0">
                <a:effectLst/>
                <a:latin typeface="Arial" panose="020B0604020202020204" pitchFamily="34" charset="0"/>
                <a:ea typeface="宋体" panose="02010600030101010101" pitchFamily="2" charset="-122"/>
                <a:cs typeface="Times New Roman" panose="02020603050405020304" pitchFamily="18" charset="0"/>
              </a:rPr>
              <a:t>2024</a:t>
            </a:r>
            <a:r>
              <a:rPr lang="zh-CN" sz="1800" dirty="0">
                <a:effectLst/>
                <a:latin typeface="Arial" panose="020B0604020202020204" pitchFamily="34" charset="0"/>
                <a:ea typeface="宋体" panose="02010600030101010101" pitchFamily="2" charset="-122"/>
                <a:cs typeface="Times New Roman" panose="02020603050405020304" pitchFamily="18" charset="0"/>
              </a:rPr>
              <a:t>年</a:t>
            </a:r>
            <a:r>
              <a:rPr lang="en-GB" sz="1800" dirty="0">
                <a:effectLst/>
                <a:latin typeface="Arial" panose="020B0604020202020204" pitchFamily="34" charset="0"/>
                <a:ea typeface="宋体" panose="02010600030101010101" pitchFamily="2" charset="-122"/>
                <a:cs typeface="Times New Roman" panose="02020603050405020304" pitchFamily="18" charset="0"/>
              </a:rPr>
              <a:t>8</a:t>
            </a:r>
            <a:r>
              <a:rPr lang="zh-CN" sz="1800" dirty="0">
                <a:effectLst/>
                <a:latin typeface="Arial" panose="020B0604020202020204" pitchFamily="34" charset="0"/>
                <a:ea typeface="宋体" panose="02010600030101010101" pitchFamily="2" charset="-122"/>
                <a:cs typeface="Times New Roman" panose="02020603050405020304" pitchFamily="18" charset="0"/>
              </a:rPr>
              <a:t>月发布新版《技术指南》，旨在回应各方关切并提供更明确的执行说明。</a:t>
            </a:r>
            <a:r>
              <a:rPr lang="en-GB" sz="11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
        <p:nvSpPr>
          <p:cNvPr id="4" name="Marcador de número de diapositiva 3"/>
          <p:cNvSpPr>
            <a:spLocks noGrp="1"/>
          </p:cNvSpPr>
          <p:nvPr>
            <p:ph type="sldNum" sz="quarter" idx="5"/>
          </p:nvPr>
        </p:nvSpPr>
        <p:spPr/>
        <p:txBody>
          <a:bodyPr/>
          <a:lstStyle/>
          <a:p>
            <a:fld id="{434A9AA6-619A-4DA3-8CEB-56B63BE7258C}" type="slidenum">
              <a:rPr lang="en-AU" smtClean="0"/>
              <a:t>25</a:t>
            </a:fld>
            <a:endParaRPr lang="en-AU"/>
          </a:p>
        </p:txBody>
      </p:sp>
    </p:spTree>
    <p:extLst>
      <p:ext uri="{BB962C8B-B14F-4D97-AF65-F5344CB8AC3E}">
        <p14:creationId xmlns:p14="http://schemas.microsoft.com/office/powerpoint/2010/main" val="30559862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需重点掌握以下要点：</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indent="457200" algn="just">
              <a:lnSpc>
                <a:spcPct val="107000"/>
              </a:lnSpc>
              <a:spcAft>
                <a:spcPts val="800"/>
              </a:spcAft>
            </a:pPr>
            <a:endParaRPr lang="en-US" altLang="zh-CN" sz="1800" b="1" kern="100" dirty="0">
              <a:effectLst/>
              <a:latin typeface="Arial" panose="020B0604020202020204" pitchFamily="34" charset="0"/>
              <a:ea typeface="宋体" panose="02010600030101010101" pitchFamily="2" charset="-122"/>
              <a:cs typeface="Times New Roman" panose="02020603050405020304" pitchFamily="18" charset="0"/>
            </a:endParaRPr>
          </a:p>
          <a:p>
            <a:pPr indent="457200" algn="just">
              <a:lnSpc>
                <a:spcPct val="107000"/>
              </a:lnSpc>
              <a:spcAft>
                <a:spcPts val="800"/>
              </a:spcAft>
            </a:pP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外包协议</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457200" algn="just">
              <a:lnSpc>
                <a:spcPct val="107000"/>
              </a:lnSpc>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承包方所开展的活动属于认证范围。因此，外包协议条款需明确体现这一要求。协议中须包含对核心劳工要求的明确承诺，或由承包方与组织方另行签订承诺协议。</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457200" algn="just">
              <a:lnSpc>
                <a:spcPct val="107000"/>
              </a:lnSpc>
            </a:pPr>
            <a:r>
              <a:rPr lang="en-GB" sz="1800" kern="100" dirty="0">
                <a:effectLst/>
                <a:latin typeface="Arial" panose="020B0604020202020204" pitchFamily="34" charset="0"/>
                <a:ea typeface="宋体"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457200" algn="just">
              <a:lnSpc>
                <a:spcPct val="107000"/>
              </a:lnSpc>
            </a:pP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自我评估表</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457200" algn="just">
              <a:lnSpc>
                <a:spcPct val="107000"/>
              </a:lnSpc>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组织需将承包方纳入其自我评估范围，并核查其是否符合核心劳工要求。若承包方未包含在组织的自我评估中，则需由承包方另行提供自我评估表。</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457200" algn="just">
              <a:lnSpc>
                <a:spcPct val="107000"/>
              </a:lnSpc>
            </a:pPr>
            <a:r>
              <a:rPr lang="en-GB" sz="1800" kern="100" dirty="0">
                <a:effectLst/>
                <a:latin typeface="Arial" panose="020B0604020202020204" pitchFamily="34" charset="0"/>
                <a:ea typeface="宋体"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457200" algn="just">
              <a:lnSpc>
                <a:spcPct val="107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认证机构须确保这两项要求得到满足。同时，核查外包协议及自我评估表（请参见</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20-011 </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第</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11</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章）</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09612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除了阐述如何遵守核心劳工要求的承诺及说明外，还有一个重要环节。</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认证机构应负责对外包协议进行评估，以确认该承包商为“高风险”或“低风险”。具体包括核查</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审核流程中的既往评估记录、投诉记录以及其他审核结果。为实现准确评估，在适用情况下，组织须向认证部门提交补充材料（如审核证明及报告）。</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上表中对不同评估结果进行了分类（低风险、高风险），其中自动判定为高风险的情形包括以往存在违规行为或投诉的情况。</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80051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若外包协议被评估为高风险，则需进行现场评估，可根据</a:t>
            </a:r>
            <a:r>
              <a:rPr lang="en-GB" sz="1800" dirty="0">
                <a:effectLst/>
                <a:latin typeface="Arial" panose="020B0604020202020204" pitchFamily="34" charset="0"/>
                <a:ea typeface="宋体" panose="02010600030101010101" pitchFamily="2" charset="-122"/>
                <a:cs typeface="Times New Roman" panose="02020603050405020304" pitchFamily="18" charset="0"/>
              </a:rPr>
              <a:t>FSC-STD-20-011 </a:t>
            </a:r>
            <a:r>
              <a:rPr lang="zh-CN" sz="1800" dirty="0">
                <a:effectLst/>
                <a:latin typeface="Arial" panose="020B0604020202020204" pitchFamily="34" charset="0"/>
                <a:ea typeface="宋体" panose="02010600030101010101" pitchFamily="2" charset="-122"/>
                <a:cs typeface="Times New Roman" panose="02020603050405020304" pitchFamily="18" charset="0"/>
              </a:rPr>
              <a:t>第</a:t>
            </a:r>
            <a:r>
              <a:rPr lang="en-GB" sz="1800" dirty="0">
                <a:effectLst/>
                <a:latin typeface="Arial" panose="020B0604020202020204" pitchFamily="34" charset="0"/>
                <a:ea typeface="宋体" panose="02010600030101010101" pitchFamily="2" charset="-122"/>
                <a:cs typeface="Times New Roman" panose="02020603050405020304" pitchFamily="18" charset="0"/>
              </a:rPr>
              <a:t>9.6</a:t>
            </a:r>
            <a:r>
              <a:rPr lang="zh-CN" sz="1800" dirty="0">
                <a:effectLst/>
                <a:latin typeface="Arial" panose="020B0604020202020204" pitchFamily="34" charset="0"/>
                <a:ea typeface="宋体" panose="02010600030101010101" pitchFamily="2" charset="-122"/>
                <a:cs typeface="Times New Roman" panose="02020603050405020304" pitchFamily="18" charset="0"/>
              </a:rPr>
              <a:t>条的规定执行抽查。</a:t>
            </a:r>
            <a:endParaRPr lang="en-GB" sz="1800" kern="1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若外包协议被评估为低风险，则认证机构仅需审核文件记录，并确保所有变更事项清晰标注即可。此项审核亦可依据</a:t>
            </a:r>
            <a:r>
              <a:rPr lang="en-GB" sz="1800" dirty="0">
                <a:effectLst/>
                <a:latin typeface="Arial" panose="020B0604020202020204" pitchFamily="34" charset="0"/>
                <a:ea typeface="宋体" panose="02010600030101010101" pitchFamily="2" charset="-122"/>
                <a:cs typeface="Times New Roman" panose="02020603050405020304" pitchFamily="18" charset="0"/>
              </a:rPr>
              <a:t>FSC-STD-20-011 </a:t>
            </a:r>
            <a:r>
              <a:rPr lang="zh-CN" sz="1800" dirty="0">
                <a:effectLst/>
                <a:latin typeface="Arial" panose="020B0604020202020204" pitchFamily="34" charset="0"/>
                <a:ea typeface="宋体" panose="02010600030101010101" pitchFamily="2" charset="-122"/>
                <a:cs typeface="Times New Roman" panose="02020603050405020304" pitchFamily="18" charset="0"/>
              </a:rPr>
              <a:t>第</a:t>
            </a:r>
            <a:r>
              <a:rPr lang="en-GB" sz="1800" dirty="0">
                <a:effectLst/>
                <a:latin typeface="Arial" panose="020B0604020202020204" pitchFamily="34" charset="0"/>
                <a:ea typeface="宋体" panose="02010600030101010101" pitchFamily="2" charset="-122"/>
                <a:cs typeface="Times New Roman" panose="02020603050405020304" pitchFamily="18" charset="0"/>
              </a:rPr>
              <a:t>9.6</a:t>
            </a:r>
            <a:r>
              <a:rPr lang="zh-CN" sz="1800" dirty="0">
                <a:effectLst/>
                <a:latin typeface="Arial" panose="020B0604020202020204" pitchFamily="34" charset="0"/>
                <a:ea typeface="宋体" panose="02010600030101010101" pitchFamily="2" charset="-122"/>
                <a:cs typeface="Times New Roman" panose="02020603050405020304" pitchFamily="18" charset="0"/>
              </a:rPr>
              <a:t>条进行抽查。</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5524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本模块议程包括：阐释核心劳工要求（</a:t>
            </a:r>
            <a:r>
              <a:rPr lang="en-GB" sz="1800" dirty="0">
                <a:effectLst/>
                <a:latin typeface="Arial" panose="020B0604020202020204" pitchFamily="34" charset="0"/>
                <a:ea typeface="宋体" panose="02010600030101010101" pitchFamily="2" charset="-122"/>
                <a:cs typeface="Times New Roman" panose="02020603050405020304" pitchFamily="18" charset="0"/>
              </a:rPr>
              <a:t>CLR</a:t>
            </a:r>
            <a:r>
              <a:rPr lang="zh-CN" sz="1800" dirty="0">
                <a:effectLst/>
                <a:latin typeface="Arial" panose="020B0604020202020204" pitchFamily="34" charset="0"/>
                <a:ea typeface="宋体" panose="02010600030101010101" pitchFamily="2" charset="-122"/>
                <a:cs typeface="Times New Roman" panose="02020603050405020304" pitchFamily="18" charset="0"/>
              </a:rPr>
              <a:t>）背景、明确证书持有者与认证机构的具体要求（即在座审核员需核查的重点）、提出</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违规事</a:t>
            </a:r>
            <a:r>
              <a:rPr lang="zh-CN" sz="1800" dirty="0">
                <a:effectLst/>
                <a:latin typeface="Arial" panose="020B0604020202020204" pitchFamily="34" charset="0"/>
                <a:ea typeface="宋体" panose="02010600030101010101" pitchFamily="2" charset="-122"/>
                <a:cs typeface="Times New Roman" panose="02020603050405020304" pitchFamily="18" charset="0"/>
              </a:rPr>
              <a:t>项的基本规范，</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以及</a:t>
            </a:r>
            <a:r>
              <a:rPr lang="zh-CN" sz="1800" dirty="0">
                <a:effectLst/>
                <a:latin typeface="Arial" panose="020B0604020202020204" pitchFamily="34" charset="0"/>
                <a:ea typeface="宋体" panose="02010600030101010101" pitchFamily="2" charset="-122"/>
                <a:cs typeface="Times New Roman" panose="02020603050405020304" pitchFamily="18" charset="0"/>
              </a:rPr>
              <a:t>其他认证</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体系</a:t>
            </a:r>
            <a:r>
              <a:rPr lang="zh-CN" sz="1800" dirty="0">
                <a:effectLst/>
                <a:latin typeface="Arial" panose="020B0604020202020204" pitchFamily="34" charset="0"/>
                <a:ea typeface="宋体" panose="02010600030101010101" pitchFamily="2" charset="-122"/>
                <a:cs typeface="Times New Roman" panose="02020603050405020304" pitchFamily="18" charset="0"/>
              </a:rPr>
              <a:t>及外包情形的说明。</a:t>
            </a:r>
            <a:r>
              <a:rPr lang="en-GB"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下一模块（模块</a:t>
            </a:r>
            <a:r>
              <a:rPr lang="en-GB" sz="1800" dirty="0">
                <a:effectLst/>
                <a:latin typeface="Arial" panose="020B0604020202020204" pitchFamily="34" charset="0"/>
                <a:ea typeface="宋体" panose="02010600030101010101" pitchFamily="2" charset="-122"/>
                <a:cs typeface="Times New Roman" panose="02020603050405020304" pitchFamily="18" charset="0"/>
              </a:rPr>
              <a:t>2</a:t>
            </a:r>
            <a:r>
              <a:rPr lang="zh-CN" sz="1800" dirty="0">
                <a:effectLst/>
                <a:latin typeface="Arial" panose="020B0604020202020204" pitchFamily="34" charset="0"/>
                <a:ea typeface="宋体" panose="02010600030101010101" pitchFamily="2" charset="-122"/>
                <a:cs typeface="Times New Roman" panose="02020603050405020304" pitchFamily="18" charset="0"/>
              </a:rPr>
              <a:t>）将详细阐述相关定义及第</a:t>
            </a:r>
            <a:r>
              <a:rPr lang="en-GB" sz="1800" dirty="0">
                <a:effectLst/>
                <a:latin typeface="Arial" panose="020B0604020202020204" pitchFamily="34" charset="0"/>
                <a:ea typeface="宋体" panose="02010600030101010101" pitchFamily="2" charset="-122"/>
                <a:cs typeface="Times New Roman" panose="02020603050405020304" pitchFamily="18" charset="0"/>
              </a:rPr>
              <a:t>7</a:t>
            </a:r>
            <a:r>
              <a:rPr lang="zh-CN" sz="1800" dirty="0">
                <a:effectLst/>
                <a:latin typeface="Arial" panose="020B0604020202020204" pitchFamily="34" charset="0"/>
                <a:ea typeface="宋体" panose="02010600030101010101" pitchFamily="2" charset="-122"/>
                <a:cs typeface="Times New Roman" panose="02020603050405020304" pitchFamily="18" charset="0"/>
              </a:rPr>
              <a:t>章的具体要求，因此本部分幻灯片仅作概要说明。</a:t>
            </a: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A9AA6-619A-4DA3-8CEB-56B63BE7258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5362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en-GB" sz="1800" kern="100" dirty="0">
                <a:effectLst/>
                <a:latin typeface="Arial" panose="020B0604020202020204" pitchFamily="34" charset="0"/>
                <a:ea typeface="Calibri" panose="020F0502020204030204" pitchFamily="34" charset="0"/>
                <a:cs typeface="Times New Roman" panose="02020603050405020304" pitchFamily="18" charset="0"/>
              </a:rPr>
              <a:t>FM – </a:t>
            </a:r>
            <a:r>
              <a:rPr lang="zh-CN" sz="1800" dirty="0">
                <a:effectLst/>
                <a:latin typeface="Arial" panose="020B0604020202020204" pitchFamily="34" charset="0"/>
                <a:ea typeface="宋体" panose="02010600030101010101" pitchFamily="2" charset="-122"/>
                <a:cs typeface="Times New Roman" panose="02020603050405020304" pitchFamily="18" charset="0"/>
              </a:rPr>
              <a:t>保障林业工人的权益</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GB" sz="1800" kern="100" dirty="0">
                <a:effectLst/>
                <a:latin typeface="Arial" panose="020B0604020202020204" pitchFamily="34" charset="0"/>
                <a:ea typeface="Calibri" panose="020F0502020204030204" pitchFamily="34" charset="0"/>
                <a:cs typeface="Times New Roman" panose="02020603050405020304" pitchFamily="18" charset="0"/>
              </a:rPr>
              <a:t>CoC – </a:t>
            </a:r>
            <a:r>
              <a:rPr lang="zh-CN" sz="1800" dirty="0">
                <a:effectLst/>
                <a:latin typeface="Arial" panose="020B0604020202020204" pitchFamily="34" charset="0"/>
                <a:ea typeface="宋体" panose="02010600030101010101" pitchFamily="2" charset="-122"/>
                <a:cs typeface="Times New Roman" panose="02020603050405020304" pitchFamily="18" charset="0"/>
              </a:rPr>
              <a:t>确保价值链上所有工人的权益（适用于来自</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认证森林、再生材料或其他受控来源的林产品），为产销监管链的可靠性提供保障。</a:t>
            </a:r>
            <a:r>
              <a:rPr lang="en-GB"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产销监管链在</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价值链中的定位：产销监管链（</a:t>
            </a:r>
            <a:r>
              <a:rPr lang="en-GB" sz="1800" dirty="0">
                <a:effectLst/>
                <a:latin typeface="Arial" panose="020B0604020202020204" pitchFamily="34" charset="0"/>
                <a:ea typeface="宋体" panose="02010600030101010101" pitchFamily="2" charset="-122"/>
                <a:cs typeface="Times New Roman" panose="02020603050405020304" pitchFamily="18" charset="0"/>
              </a:rPr>
              <a:t>CoC</a:t>
            </a:r>
            <a:r>
              <a:rPr lang="zh-CN" sz="1800" dirty="0">
                <a:effectLst/>
                <a:latin typeface="Arial" panose="020B0604020202020204" pitchFamily="34" charset="0"/>
                <a:ea typeface="宋体" panose="02010600030101010101" pitchFamily="2" charset="-122"/>
                <a:cs typeface="Times New Roman" panose="02020603050405020304" pitchFamily="18" charset="0"/>
              </a:rPr>
              <a:t>）指产品从森林（再生材料或从回收环节）到最终作为</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认证产品销售</a:t>
            </a:r>
            <a:r>
              <a:rPr lang="en-GB" sz="1800" dirty="0">
                <a:effectLst/>
                <a:latin typeface="Arial" panose="020B0604020202020204" pitchFamily="34" charset="0"/>
                <a:ea typeface="宋体" panose="02010600030101010101" pitchFamily="2" charset="-122"/>
                <a:cs typeface="Times New Roman" panose="02020603050405020304" pitchFamily="18" charset="0"/>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贴标的完整路径。</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劳工权益保护范围：</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不仅保障林业工人权益，同时确保供应链全环节的劳工保护。</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5703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战略（每五年修订一次）包含三大支柱，其中“维护劳工权益”归属于“变革市场”战略下的</a:t>
            </a:r>
            <a:r>
              <a:rPr lang="en-GB" sz="1800" dirty="0">
                <a:effectLst/>
                <a:latin typeface="Arial" panose="020B0604020202020204" pitchFamily="34" charset="0"/>
                <a:ea typeface="宋体" panose="02010600030101010101" pitchFamily="2" charset="-122"/>
                <a:cs typeface="Times New Roman" panose="02020603050405020304" pitchFamily="18" charset="0"/>
              </a:rPr>
              <a:t>2.4</a:t>
            </a:r>
            <a:r>
              <a:rPr lang="zh-CN" sz="1800" dirty="0">
                <a:effectLst/>
                <a:latin typeface="Arial" panose="020B0604020202020204" pitchFamily="34" charset="0"/>
                <a:ea typeface="宋体" panose="02010600030101010101" pitchFamily="2" charset="-122"/>
                <a:cs typeface="Times New Roman" panose="02020603050405020304" pitchFamily="18" charset="0"/>
              </a:rPr>
              <a:t>条款——该条款旨在扩大对原住民、社区、小</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林</a:t>
            </a:r>
            <a:r>
              <a:rPr lang="zh-CN" sz="1800" dirty="0">
                <a:effectLst/>
                <a:latin typeface="Arial" panose="020B0604020202020204" pitchFamily="34" charset="0"/>
                <a:ea typeface="宋体" panose="02010600030101010101" pitchFamily="2" charset="-122"/>
                <a:cs typeface="Times New Roman" panose="02020603050405020304" pitchFamily="18" charset="0"/>
              </a:rPr>
              <a:t>农及工人的权益保障。</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在产销监管链体系中，企业必须承诺恪守</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核心价值观并符合核心劳工要求。</a:t>
            </a:r>
            <a:endParaRPr lang="en-US" dirty="0"/>
          </a:p>
          <a:p>
            <a:endParaRPr lang="en-US" dirty="0"/>
          </a:p>
        </p:txBody>
      </p:sp>
      <p:sp>
        <p:nvSpPr>
          <p:cNvPr id="4" name="Slide Number Placeholder 3"/>
          <p:cNvSpPr>
            <a:spLocks noGrp="1"/>
          </p:cNvSpPr>
          <p:nvPr>
            <p:ph type="sldNum" sz="quarter" idx="5"/>
          </p:nvPr>
        </p:nvSpPr>
        <p:spPr/>
        <p:txBody>
          <a:bodyPr/>
          <a:lstStyle/>
          <a:p>
            <a:fld id="{434A9AA6-619A-4DA3-8CEB-56B63BE7258C}" type="slidenum">
              <a:rPr lang="en-AU" smtClean="0"/>
              <a:t>5</a:t>
            </a:fld>
            <a:endParaRPr lang="en-AU"/>
          </a:p>
        </p:txBody>
      </p:sp>
    </p:spTree>
    <p:extLst>
      <p:ext uri="{BB962C8B-B14F-4D97-AF65-F5344CB8AC3E}">
        <p14:creationId xmlns:p14="http://schemas.microsoft.com/office/powerpoint/2010/main" val="906251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800" dirty="0">
                <a:effectLst/>
                <a:latin typeface="Arial" panose="020B0604020202020204" pitchFamily="34" charset="0"/>
                <a:ea typeface="宋体" panose="02010600030101010101" pitchFamily="2" charset="-122"/>
                <a:cs typeface="Times New Roman" panose="02020603050405020304" pitchFamily="18" charset="0"/>
              </a:rPr>
              <a:t>2026</a:t>
            </a:r>
            <a:r>
              <a:rPr lang="zh-CN" sz="1800" dirty="0">
                <a:effectLst/>
                <a:latin typeface="Arial" panose="020B0604020202020204" pitchFamily="34" charset="0"/>
                <a:ea typeface="宋体" panose="02010600030101010101" pitchFamily="2" charset="-122"/>
                <a:cs typeface="Times New Roman" panose="02020603050405020304" pitchFamily="18" charset="0"/>
              </a:rPr>
              <a:t>年前需实现的三大高层级目标：</a:t>
            </a:r>
            <a:br>
              <a:rPr lang="en-US" sz="1800" kern="100" dirty="0">
                <a:effectLst/>
                <a:latin typeface="Arial" panose="020B0604020202020204" pitchFamily="34" charset="0"/>
                <a:ea typeface="Calibri" panose="020F0502020204030204" pitchFamily="34" charset="0"/>
                <a:cs typeface="Times New Roman" panose="02020603050405020304" pitchFamily="18" charset="0"/>
              </a:rPr>
            </a:b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已通过《战略框架》制定促进多样性与性别平等的路线图。为落实《</a:t>
            </a:r>
            <a:r>
              <a:rPr lang="en-GB" sz="1800" dirty="0">
                <a:effectLst/>
                <a:latin typeface="Arial" panose="020B0604020202020204" pitchFamily="34" charset="0"/>
                <a:ea typeface="宋体" panose="02010600030101010101" pitchFamily="2" charset="-122"/>
                <a:cs typeface="Times New Roman" panose="02020603050405020304" pitchFamily="18" charset="0"/>
              </a:rPr>
              <a:t>2021-2026</a:t>
            </a:r>
            <a:r>
              <a:rPr lang="zh-CN" sz="1800" dirty="0">
                <a:effectLst/>
                <a:latin typeface="Arial" panose="020B0604020202020204" pitchFamily="34" charset="0"/>
                <a:ea typeface="宋体" panose="02010600030101010101" pitchFamily="2" charset="-122"/>
                <a:cs typeface="Times New Roman" panose="02020603050405020304" pitchFamily="18" charset="0"/>
              </a:rPr>
              <a:t>年多样性与性别平等战略框架》，</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于</a:t>
            </a:r>
            <a:r>
              <a:rPr lang="en-GB" sz="1800" dirty="0">
                <a:effectLst/>
                <a:latin typeface="Arial" panose="020B0604020202020204" pitchFamily="34" charset="0"/>
                <a:ea typeface="宋体" panose="02010600030101010101" pitchFamily="2" charset="-122"/>
                <a:cs typeface="Times New Roman" panose="02020603050405020304" pitchFamily="18" charset="0"/>
              </a:rPr>
              <a:t>2023</a:t>
            </a:r>
            <a:r>
              <a:rPr lang="zh-CN" sz="1800" dirty="0">
                <a:effectLst/>
                <a:latin typeface="Arial" panose="020B0604020202020204" pitchFamily="34" charset="0"/>
                <a:ea typeface="宋体" panose="02010600030101010101" pitchFamily="2" charset="-122"/>
                <a:cs typeface="Times New Roman" panose="02020603050405020304" pitchFamily="18" charset="0"/>
              </a:rPr>
              <a:t>年启动</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了</a:t>
            </a:r>
            <a:r>
              <a:rPr lang="zh-CN" sz="1800" dirty="0">
                <a:effectLst/>
                <a:latin typeface="Arial" panose="020B0604020202020204" pitchFamily="34" charset="0"/>
                <a:ea typeface="宋体" panose="02010600030101010101" pitchFamily="2" charset="-122"/>
                <a:cs typeface="Times New Roman" panose="02020603050405020304" pitchFamily="18" charset="0"/>
              </a:rPr>
              <a:t>组织内性别与多样性主流化工作。</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kern="100" dirty="0">
                <a:effectLst/>
                <a:latin typeface="Arial" panose="020B0604020202020204" pitchFamily="34" charset="0"/>
                <a:ea typeface="宋体" panose="02010600030101010101" pitchFamily="2" charset="-122"/>
                <a:cs typeface="Times New Roman" panose="02020603050405020304" pitchFamily="18" charset="0"/>
              </a:rPr>
              <a:t>2026</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年底前的工作重点包括：强化标准体系（含原则与标准）中的性别要素、提升性别能力建设、完善相关指标。</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该框架与</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战略相衔接，秉持相同高层级目标，但侧重于多样性与性别平等视角。</a:t>
            </a:r>
            <a:endParaRPr lang="en-US" altLang="zh-CN" sz="1800" kern="100" dirty="0">
              <a:effectLst/>
              <a:latin typeface="Arial" panose="020B0604020202020204" pitchFamily="34" charset="0"/>
              <a:ea typeface="宋体" panose="02010600030101010101" pitchFamily="2" charset="-122"/>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需特别注意：当前产销监管链（</a:t>
            </a:r>
            <a:r>
              <a:rPr lang="en-GB" sz="1800" dirty="0">
                <a:effectLst/>
                <a:latin typeface="Arial" panose="020B0604020202020204" pitchFamily="34" charset="0"/>
                <a:ea typeface="宋体" panose="02010600030101010101" pitchFamily="2" charset="-122"/>
                <a:cs typeface="Times New Roman" panose="02020603050405020304" pitchFamily="18" charset="0"/>
              </a:rPr>
              <a:t>CoC</a:t>
            </a:r>
            <a:r>
              <a:rPr lang="zh-CN" sz="1800" dirty="0">
                <a:effectLst/>
                <a:latin typeface="Arial" panose="020B0604020202020204" pitchFamily="34" charset="0"/>
                <a:ea typeface="宋体" panose="02010600030101010101" pitchFamily="2" charset="-122"/>
                <a:cs typeface="Times New Roman" panose="02020603050405020304" pitchFamily="18" charset="0"/>
              </a:rPr>
              <a:t>）在第</a:t>
            </a:r>
            <a:r>
              <a:rPr lang="en-GB" sz="1800" dirty="0">
                <a:effectLst/>
                <a:latin typeface="Arial" panose="020B0604020202020204" pitchFamily="34" charset="0"/>
                <a:ea typeface="宋体" panose="02010600030101010101" pitchFamily="2" charset="-122"/>
                <a:cs typeface="Times New Roman" panose="02020603050405020304" pitchFamily="18" charset="0"/>
              </a:rPr>
              <a:t>7.4</a:t>
            </a:r>
            <a:r>
              <a:rPr lang="zh-CN" sz="1800" dirty="0">
                <a:effectLst/>
                <a:latin typeface="Arial" panose="020B0604020202020204" pitchFamily="34" charset="0"/>
                <a:ea typeface="宋体" panose="02010600030101010101" pitchFamily="2" charset="-122"/>
                <a:cs typeface="Times New Roman" panose="02020603050405020304" pitchFamily="18" charset="0"/>
              </a:rPr>
              <a:t>条（</a:t>
            </a:r>
            <a:r>
              <a:rPr lang="en-GB" sz="1800" dirty="0">
                <a:effectLst/>
                <a:latin typeface="Arial" panose="020B0604020202020204" pitchFamily="34" charset="0"/>
                <a:ea typeface="宋体" panose="02010600030101010101" pitchFamily="2" charset="-122"/>
                <a:cs typeface="Times New Roman" panose="02020603050405020304" pitchFamily="18" charset="0"/>
              </a:rPr>
              <a:t>FSC-STD-40-004</a:t>
            </a:r>
            <a:r>
              <a:rPr lang="zh-CN" sz="1800" dirty="0">
                <a:effectLst/>
                <a:latin typeface="Arial" panose="020B0604020202020204" pitchFamily="34" charset="0"/>
                <a:ea typeface="宋体" panose="02010600030101010101" pitchFamily="2" charset="-122"/>
                <a:cs typeface="Times New Roman" panose="02020603050405020304" pitchFamily="18" charset="0"/>
              </a:rPr>
              <a:t>）歧视项下的相关规定，并关注标准体系未来可能纳入性别主流化目标的修订。</a:t>
            </a:r>
            <a:endParaRPr lang="en-US" altLang="zh-CN" sz="1800" dirty="0">
              <a:effectLst/>
              <a:latin typeface="Arial" panose="020B0604020202020204" pitchFamily="34" charset="0"/>
              <a:ea typeface="宋体" panose="02010600030101010101" pitchFamily="2" charset="-122"/>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34A9AA6-619A-4DA3-8CEB-56B63BE7258C}" type="slidenum">
              <a:rPr lang="en-AU" smtClean="0"/>
              <a:t>6</a:t>
            </a:fld>
            <a:endParaRPr lang="en-AU"/>
          </a:p>
        </p:txBody>
      </p:sp>
    </p:spTree>
    <p:extLst>
      <p:ext uri="{BB962C8B-B14F-4D97-AF65-F5344CB8AC3E}">
        <p14:creationId xmlns:p14="http://schemas.microsoft.com/office/powerpoint/2010/main" val="2292234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zh-CN" sz="1800" dirty="0">
                <a:effectLst/>
                <a:latin typeface="Arial" panose="020B0604020202020204" pitchFamily="34" charset="0"/>
                <a:ea typeface="宋体" panose="02010600030101010101" pitchFamily="2" charset="-122"/>
                <a:cs typeface="Times New Roman" panose="02020603050405020304" pitchFamily="18" charset="0"/>
              </a:rPr>
              <a:t>那么，劳工权益在</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中的作用是什么？</a:t>
            </a:r>
            <a:r>
              <a:rPr lang="en-US" dirty="0"/>
              <a:t> </a:t>
            </a:r>
          </a:p>
          <a:p>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始终恪守国际劳工组织（</a:t>
            </a:r>
            <a:r>
              <a:rPr lang="en-GB" sz="1800" dirty="0">
                <a:effectLst/>
                <a:latin typeface="Arial" panose="020B0604020202020204" pitchFamily="34" charset="0"/>
                <a:ea typeface="宋体" panose="02010600030101010101" pitchFamily="2" charset="-122"/>
                <a:cs typeface="Times New Roman" panose="02020603050405020304" pitchFamily="18" charset="0"/>
              </a:rPr>
              <a:t>ILO</a:t>
            </a:r>
            <a:r>
              <a:rPr lang="zh-CN" sz="1800" dirty="0">
                <a:effectLst/>
                <a:latin typeface="Arial" panose="020B0604020202020204" pitchFamily="34" charset="0"/>
                <a:ea typeface="宋体" panose="02010600030101010101" pitchFamily="2" charset="-122"/>
                <a:cs typeface="Times New Roman" panose="02020603050405020304" pitchFamily="18" charset="0"/>
              </a:rPr>
              <a:t>）公约要求。</a:t>
            </a:r>
            <a:endParaRPr lang="en-US" dirty="0"/>
          </a:p>
          <a:p>
            <a:endParaRPr lang="en-US" dirty="0"/>
          </a:p>
          <a:p>
            <a:r>
              <a:rPr lang="en-US" dirty="0"/>
              <a:t>•</a:t>
            </a:r>
            <a:r>
              <a:rPr lang="zh-CN" sz="1800" dirty="0">
                <a:effectLst/>
                <a:latin typeface="Arial" panose="020B0604020202020204" pitchFamily="34" charset="0"/>
                <a:ea typeface="宋体" panose="02010600030101010101" pitchFamily="2" charset="-122"/>
                <a:cs typeface="Times New Roman" panose="02020603050405020304" pitchFamily="18" charset="0"/>
              </a:rPr>
              <a:t>这一承诺最早可追溯至</a:t>
            </a:r>
            <a:r>
              <a:rPr lang="en-GB" sz="1800" dirty="0">
                <a:effectLst/>
                <a:latin typeface="Arial" panose="020B0604020202020204" pitchFamily="34" charset="0"/>
                <a:ea typeface="宋体" panose="02010600030101010101" pitchFamily="2" charset="-122"/>
                <a:cs typeface="Times New Roman" panose="02020603050405020304" pitchFamily="18" charset="0"/>
              </a:rPr>
              <a:t>1994</a:t>
            </a:r>
            <a:r>
              <a:rPr lang="zh-CN" sz="1800" dirty="0">
                <a:effectLst/>
                <a:latin typeface="Arial" panose="020B0604020202020204" pitchFamily="34" charset="0"/>
                <a:ea typeface="宋体" panose="02010600030101010101" pitchFamily="2" charset="-122"/>
                <a:cs typeface="Times New Roman" panose="02020603050405020304" pitchFamily="18" charset="0"/>
              </a:rPr>
              <a:t>年版《原则与标准》，并已通过</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政策落实逾</a:t>
            </a:r>
            <a:r>
              <a:rPr lang="en-GB" sz="1800" dirty="0">
                <a:effectLst/>
                <a:latin typeface="Arial" panose="020B0604020202020204" pitchFamily="34" charset="0"/>
                <a:ea typeface="宋体" panose="02010600030101010101" pitchFamily="2" charset="-122"/>
                <a:cs typeface="Times New Roman" panose="02020603050405020304" pitchFamily="18" charset="0"/>
              </a:rPr>
              <a:t>20</a:t>
            </a:r>
            <a:r>
              <a:rPr lang="zh-CN" sz="1800" dirty="0">
                <a:effectLst/>
                <a:latin typeface="Arial" panose="020B0604020202020204" pitchFamily="34" charset="0"/>
                <a:ea typeface="宋体" panose="02010600030101010101" pitchFamily="2" charset="-122"/>
                <a:cs typeface="Times New Roman" panose="02020603050405020304" pitchFamily="18" charset="0"/>
              </a:rPr>
              <a:t>年。</a:t>
            </a:r>
            <a:endParaRPr lang="en-US" dirty="0"/>
          </a:p>
          <a:p>
            <a:endParaRPr lang="en-US" dirty="0"/>
          </a:p>
          <a:p>
            <a:r>
              <a:rPr lang="en-US" dirty="0"/>
              <a:t>•</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的一个重要里程碑是</a:t>
            </a:r>
            <a:r>
              <a:rPr lang="en-GB" sz="1800" dirty="0">
                <a:effectLst/>
                <a:latin typeface="Arial" panose="020B0604020202020204" pitchFamily="34" charset="0"/>
                <a:ea typeface="宋体" panose="02010600030101010101" pitchFamily="2" charset="-122"/>
                <a:cs typeface="Times New Roman" panose="02020603050405020304" pitchFamily="18" charset="0"/>
              </a:rPr>
              <a:t>2014</a:t>
            </a:r>
            <a:r>
              <a:rPr lang="zh-CN" sz="1800" dirty="0">
                <a:effectLst/>
                <a:latin typeface="Arial" panose="020B0604020202020204" pitchFamily="34" charset="0"/>
                <a:ea typeface="宋体" panose="02010600030101010101" pitchFamily="2" charset="-122"/>
                <a:cs typeface="Times New Roman" panose="02020603050405020304" pitchFamily="18" charset="0"/>
              </a:rPr>
              <a:t>年（幻灯片</a:t>
            </a:r>
            <a:r>
              <a:rPr lang="en-GB" sz="1800" dirty="0">
                <a:effectLst/>
                <a:latin typeface="Arial" panose="020B0604020202020204" pitchFamily="34" charset="0"/>
                <a:ea typeface="宋体" panose="02010600030101010101" pitchFamily="2" charset="-122"/>
                <a:cs typeface="Times New Roman" panose="02020603050405020304" pitchFamily="18" charset="0"/>
              </a:rPr>
              <a:t> - </a:t>
            </a:r>
            <a:r>
              <a:rPr lang="zh-CN" sz="1800" dirty="0">
                <a:effectLst/>
                <a:latin typeface="Arial" panose="020B0604020202020204" pitchFamily="34" charset="0"/>
                <a:ea typeface="宋体" panose="02010600030101010101" pitchFamily="2" charset="-122"/>
                <a:cs typeface="Times New Roman" panose="02020603050405020304" pitchFamily="18" charset="0"/>
              </a:rPr>
              <a:t>“全</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体系</a:t>
            </a:r>
            <a:r>
              <a:rPr lang="zh-CN" sz="1800" dirty="0">
                <a:effectLst/>
                <a:latin typeface="Arial" panose="020B0604020202020204" pitchFamily="34" charset="0"/>
                <a:ea typeface="宋体" panose="02010600030101010101" pitchFamily="2" charset="-122"/>
                <a:cs typeface="Times New Roman" panose="02020603050405020304" pitchFamily="18" charset="0"/>
              </a:rPr>
              <a:t>变革”），</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理事会要求秘书处制定系统性解决方案，确保证书持有者遵守国际劳工组织基本公约。此举为</a:t>
            </a:r>
            <a:r>
              <a:rPr lang="en-GB" sz="1800" dirty="0">
                <a:effectLst/>
                <a:latin typeface="Arial" panose="020B0604020202020204" pitchFamily="34" charset="0"/>
                <a:ea typeface="宋体" panose="02010600030101010101" pitchFamily="2" charset="-122"/>
                <a:cs typeface="Times New Roman" panose="02020603050405020304" pitchFamily="18" charset="0"/>
              </a:rPr>
              <a:t>2021</a:t>
            </a:r>
            <a:r>
              <a:rPr lang="zh-CN" sz="1800" dirty="0">
                <a:effectLst/>
                <a:latin typeface="Arial" panose="020B0604020202020204" pitchFamily="34" charset="0"/>
                <a:ea typeface="宋体" panose="02010600030101010101" pitchFamily="2" charset="-122"/>
                <a:cs typeface="Times New Roman" panose="02020603050405020304" pitchFamily="18" charset="0"/>
              </a:rPr>
              <a:t>年实施的《产销监管链标准（第</a:t>
            </a:r>
            <a:r>
              <a:rPr lang="en-GB" sz="1800" dirty="0">
                <a:effectLst/>
                <a:latin typeface="Arial" panose="020B0604020202020204" pitchFamily="34" charset="0"/>
                <a:ea typeface="宋体" panose="02010600030101010101" pitchFamily="2" charset="-122"/>
                <a:cs typeface="Times New Roman" panose="02020603050405020304" pitchFamily="18" charset="0"/>
              </a:rPr>
              <a:t>3-1</a:t>
            </a:r>
            <a:r>
              <a:rPr lang="zh-CN" sz="1800" dirty="0">
                <a:effectLst/>
                <a:latin typeface="Arial" panose="020B0604020202020204" pitchFamily="34" charset="0"/>
                <a:ea typeface="宋体" panose="02010600030101010101" pitchFamily="2" charset="-122"/>
                <a:cs typeface="Times New Roman" panose="02020603050405020304" pitchFamily="18" charset="0"/>
              </a:rPr>
              <a:t>版）》修订奠定基础。</a:t>
            </a:r>
            <a:endParaRPr lang="en-US" dirty="0"/>
          </a:p>
          <a:p>
            <a:endParaRPr lang="en-US" dirty="0"/>
          </a:p>
          <a:p>
            <a:r>
              <a:rPr lang="en-US" dirty="0"/>
              <a:t>•</a:t>
            </a:r>
            <a:r>
              <a:rPr lang="zh-CN" sz="1800" dirty="0">
                <a:effectLst/>
                <a:latin typeface="Arial" panose="020B0604020202020204" pitchFamily="34" charset="0"/>
                <a:ea typeface="宋体" panose="02010600030101010101" pitchFamily="2" charset="-122"/>
                <a:cs typeface="Times New Roman" panose="02020603050405020304" pitchFamily="18" charset="0"/>
              </a:rPr>
              <a:t>此后，出现了与核心劳工要求相关的后续更新，例如等效性评估和两份重要的《技术指南》（后续将详细说明），相关参考链接已附于本幻灯片。</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本幻灯片已提供相关链接，以供后续参考。</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5435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800"/>
              </a:spcAft>
              <a:buFont typeface="Symbol" panose="05050102010706020507" pitchFamily="18" charset="2"/>
              <a:buChar char=""/>
              <a:tabLst>
                <a:tab pos="457200" algn="l"/>
              </a:tabLs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如前一幻灯片所述，劳工权益要求已纳入《</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关联政策》（</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Policy for Association</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，简称</a:t>
            </a:r>
            <a:r>
              <a:rPr lang="en-GB" sz="1800" kern="100" dirty="0" err="1">
                <a:effectLst/>
                <a:latin typeface="Arial" panose="020B0604020202020204" pitchFamily="34" charset="0"/>
                <a:ea typeface="宋体" panose="02010600030101010101" pitchFamily="2" charset="-122"/>
                <a:cs typeface="Times New Roman" panose="02020603050405020304" pitchFamily="18" charset="0"/>
              </a:rPr>
              <a:t>PfA</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457200" algn="l"/>
              </a:tabLs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关于</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核心劳工要求（</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CLR</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）与</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P</a:t>
            </a:r>
            <a:r>
              <a:rPr lang="en-US" altLang="zh-CN" sz="1800" kern="100" dirty="0">
                <a:effectLst/>
                <a:latin typeface="Arial" panose="020B0604020202020204" pitchFamily="34" charset="0"/>
                <a:ea typeface="宋体" panose="02010600030101010101" pitchFamily="2" charset="-122"/>
                <a:cs typeface="Times New Roman" panose="02020603050405020304" pitchFamily="18" charset="0"/>
              </a:rPr>
              <a:t>f</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A</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的关系：该政策是体现组织共同价值观的协议，要求组织及相关方或个人不得在</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认证的运营场所内外从事</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6</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类不可接受活动。</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457200" algn="l"/>
              </a:tabLs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其中第</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1</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类不可接受活动即为“侵犯劳工权益”。</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457200" algn="l"/>
              </a:tabLs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需要强调的是，尽管产销监管链要求和</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 </a:t>
            </a:r>
            <a:r>
              <a:rPr lang="en-GB" sz="1800" kern="100" dirty="0" err="1">
                <a:effectLst/>
                <a:latin typeface="Arial" panose="020B0604020202020204" pitchFamily="34" charset="0"/>
                <a:ea typeface="宋体" panose="02010600030101010101" pitchFamily="2" charset="-122"/>
                <a:cs typeface="Times New Roman" panose="02020603050405020304" pitchFamily="18" charset="0"/>
              </a:rPr>
              <a:t>PfA</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 </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均涵盖劳工权益，但二者是范围不同的独立文件：</a:t>
            </a:r>
            <a:endParaRPr lang="en-US" altLang="zh-CN" sz="1800" kern="100" dirty="0">
              <a:effectLst/>
              <a:latin typeface="Arial" panose="020B0604020202020204" pitchFamily="34" charset="0"/>
              <a:ea typeface="宋体" panose="02010600030101010101" pitchFamily="2" charset="-122"/>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457200" algn="l"/>
              </a:tabLst>
            </a:pPr>
            <a:r>
              <a:rPr lang="zh-CN" sz="1800" dirty="0">
                <a:effectLst/>
                <a:latin typeface="Arial" panose="020B0604020202020204" pitchFamily="34" charset="0"/>
                <a:ea typeface="宋体" panose="02010600030101010101" pitchFamily="2" charset="-122"/>
                <a:cs typeface="Times New Roman" panose="02020603050405020304" pitchFamily="18" charset="0"/>
              </a:rPr>
              <a:t>产销监管链（</a:t>
            </a:r>
            <a:r>
              <a:rPr lang="en-GB" sz="1800" dirty="0">
                <a:effectLst/>
                <a:latin typeface="Arial" panose="020B0604020202020204" pitchFamily="34" charset="0"/>
                <a:ea typeface="宋体" panose="02010600030101010101" pitchFamily="2" charset="-122"/>
                <a:cs typeface="Times New Roman" panose="02020603050405020304" pitchFamily="18" charset="0"/>
              </a:rPr>
              <a:t>CoC</a:t>
            </a:r>
            <a:r>
              <a:rPr lang="zh-CN" sz="1800" dirty="0">
                <a:effectLst/>
                <a:latin typeface="Arial" panose="020B0604020202020204" pitchFamily="34" charset="0"/>
                <a:ea typeface="宋体" panose="02010600030101010101" pitchFamily="2" charset="-122"/>
                <a:cs typeface="Times New Roman" panose="02020603050405020304" pitchFamily="18" charset="0"/>
              </a:rPr>
              <a:t>）认证：适用于组织及其承包商在认证范围内的活动。</a:t>
            </a:r>
            <a:r>
              <a:rPr lang="en-GB" sz="1800" dirty="0" err="1">
                <a:effectLst/>
                <a:latin typeface="Arial" panose="020B0604020202020204" pitchFamily="34" charset="0"/>
                <a:ea typeface="宋体" panose="02010600030101010101" pitchFamily="2" charset="-122"/>
                <a:cs typeface="Times New Roman" panose="02020603050405020304" pitchFamily="18" charset="0"/>
              </a:rPr>
              <a:t>PfA</a:t>
            </a:r>
            <a:r>
              <a:rPr lang="zh-CN" sz="1800" dirty="0">
                <a:effectLst/>
                <a:latin typeface="Arial" panose="020B0604020202020204" pitchFamily="34" charset="0"/>
                <a:ea typeface="宋体" panose="02010600030101010101" pitchFamily="2" charset="-122"/>
                <a:cs typeface="Times New Roman" panose="02020603050405020304" pitchFamily="18" charset="0"/>
              </a:rPr>
              <a:t>：进一步约束非持证但存在关联的实体。</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有关详细信息，请参见关联政策：</a:t>
            </a:r>
            <a:r>
              <a:rPr lang="en-US" altLang="zh-CN" sz="1800" u="sng" dirty="0">
                <a:solidFill>
                  <a:srgbClr val="0563C1"/>
                </a:solidFill>
                <a:effectLst/>
                <a:latin typeface="Arial" panose="020B0604020202020204" pitchFamily="34" charset="0"/>
                <a:ea typeface="宋体" panose="02010600030101010101" pitchFamily="2" charset="-122"/>
                <a:cs typeface="Times New Roman" panose="02020603050405020304" pitchFamily="18" charset="0"/>
                <a:hlinkClick r:id="rId3"/>
              </a:rPr>
              <a:t>https://connect.fsc.org/document-centre/documents/resource/368</a:t>
            </a:r>
            <a:r>
              <a:rPr lang="zh-CN" altLang="en-US"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9024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l">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关于“劳工”定义的特别说明。在</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产销监管链（</a:t>
            </a:r>
            <a:r>
              <a:rPr lang="en-GB" sz="1800" dirty="0">
                <a:effectLst/>
                <a:latin typeface="Arial" panose="020B0604020202020204" pitchFamily="34" charset="0"/>
                <a:ea typeface="宋体" panose="02010600030101010101" pitchFamily="2" charset="-122"/>
                <a:cs typeface="Times New Roman" panose="02020603050405020304" pitchFamily="18" charset="0"/>
              </a:rPr>
              <a:t>CoC</a:t>
            </a:r>
            <a:r>
              <a:rPr lang="zh-CN" sz="1800" dirty="0">
                <a:effectLst/>
                <a:latin typeface="Arial" panose="020B0604020202020204" pitchFamily="34" charset="0"/>
                <a:ea typeface="宋体" panose="02010600030101010101" pitchFamily="2" charset="-122"/>
                <a:cs typeface="Times New Roman" panose="02020603050405020304" pitchFamily="18" charset="0"/>
              </a:rPr>
              <a:t>）体系中，</a:t>
            </a:r>
            <a:r>
              <a:rPr lang="en-GB" sz="1100" kern="100" dirty="0">
                <a:effectLst/>
                <a:latin typeface="Arial" panose="020B0604020202020204" pitchFamily="34" charset="0"/>
                <a:ea typeface="Calibri" panose="020F0502020204030204" pitchFamily="34" charset="0"/>
                <a:cs typeface="Times New Roman" panose="02020603050405020304" pitchFamily="18" charset="0"/>
              </a:rPr>
              <a:t> </a:t>
            </a:r>
            <a:br>
              <a:rPr lang="en-GB" sz="1100" kern="100" dirty="0">
                <a:effectLst/>
                <a:latin typeface="Arial" panose="020B0604020202020204" pitchFamily="34" charset="0"/>
                <a:ea typeface="Calibri" panose="020F0502020204030204" pitchFamily="34" charset="0"/>
                <a:cs typeface="Times New Roman" panose="02020603050405020304" pitchFamily="18" charset="0"/>
              </a:rPr>
            </a:br>
            <a:r>
              <a:rPr lang="zh-CN" sz="1800" dirty="0">
                <a:effectLst/>
                <a:latin typeface="Arial" panose="020B0604020202020204" pitchFamily="34" charset="0"/>
                <a:ea typeface="宋体" panose="02010600030101010101" pitchFamily="2" charset="-122"/>
                <a:cs typeface="Times New Roman" panose="02020603050405020304" pitchFamily="18" charset="0"/>
              </a:rPr>
              <a:t>“劳工”特指：</a:t>
            </a:r>
            <a:r>
              <a:rPr lang="en-GB" sz="11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l">
              <a:lnSpc>
                <a:spcPct val="107000"/>
              </a:lnSpc>
              <a:buFont typeface="Courier New" panose="02070309020205020404" pitchFamily="49" charset="0"/>
              <a:buChar char="o"/>
            </a:pPr>
            <a:r>
              <a:rPr lang="zh-CN" sz="1800" i="1" dirty="0">
                <a:effectLst/>
                <a:latin typeface="Arial" panose="020B0604020202020204" pitchFamily="34" charset="0"/>
                <a:ea typeface="宋体" panose="02010600030101010101" pitchFamily="2" charset="-122"/>
                <a:cs typeface="Times New Roman" panose="02020603050405020304" pitchFamily="18" charset="0"/>
              </a:rPr>
              <a:t>所有受雇人员（含公职人员及自雇者）。</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l">
              <a:lnSpc>
                <a:spcPct val="107000"/>
              </a:lnSpc>
              <a:spcAft>
                <a:spcPts val="800"/>
              </a:spcAft>
              <a:buFont typeface="Courier New" panose="02070309020205020404" pitchFamily="49" charset="0"/>
              <a:buChar char="o"/>
            </a:pPr>
            <a:r>
              <a:rPr lang="zh-CN" sz="1800" i="1" dirty="0">
                <a:effectLst/>
                <a:latin typeface="Arial" panose="020B0604020202020204" pitchFamily="34" charset="0"/>
                <a:ea typeface="宋体" panose="02010600030101010101" pitchFamily="2" charset="-122"/>
                <a:cs typeface="Times New Roman" panose="02020603050405020304" pitchFamily="18" charset="0"/>
              </a:rPr>
              <a:t>涵盖各职级和各类兼职</a:t>
            </a:r>
            <a:r>
              <a:rPr lang="en-GB" sz="1800" i="1" dirty="0">
                <a:effectLst/>
                <a:latin typeface="Arial" panose="020B0604020202020204" pitchFamily="34" charset="0"/>
                <a:ea typeface="宋体" panose="02010600030101010101" pitchFamily="2" charset="-122"/>
                <a:cs typeface="Times New Roman" panose="02020603050405020304" pitchFamily="18" charset="0"/>
              </a:rPr>
              <a:t>/</a:t>
            </a:r>
            <a:r>
              <a:rPr lang="zh-CN" sz="1800" i="1" dirty="0">
                <a:effectLst/>
                <a:latin typeface="Arial" panose="020B0604020202020204" pitchFamily="34" charset="0"/>
                <a:ea typeface="宋体" panose="02010600030101010101" pitchFamily="2" charset="-122"/>
                <a:cs typeface="Times New Roman" panose="02020603050405020304" pitchFamily="18" charset="0"/>
              </a:rPr>
              <a:t>季节性雇员（含工人、管理人员、主管、高管、承包商雇员、自雇承包商及分包商）</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l">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注：该定义保护范围远超证书持有方的直接雇员！</a:t>
            </a:r>
            <a:endParaRPr lang="en-GB" sz="1100" kern="100" dirty="0">
              <a:effectLst/>
              <a:latin typeface="Arial" panose="020B0604020202020204" pitchFamily="34" charset="0"/>
              <a:ea typeface="Calibri" panose="020F0502020204030204" pitchFamily="34" charset="0"/>
              <a:cs typeface="Times New Roman" panose="02020603050405020304" pitchFamily="18" charset="0"/>
            </a:endParaRPr>
          </a:p>
          <a:p>
            <a:pPr marL="457200" algn="l">
              <a:lnSpc>
                <a:spcPct val="107000"/>
              </a:lnSpc>
              <a:spcAft>
                <a:spcPts val="800"/>
              </a:spcAft>
            </a:pPr>
            <a:endParaRPr lang="en-GB" sz="1100" kern="100" dirty="0">
              <a:effectLst/>
              <a:latin typeface="Arial" panose="020B0604020202020204" pitchFamily="34" charset="0"/>
              <a:ea typeface="Calibri" panose="020F0502020204030204" pitchFamily="34" charset="0"/>
              <a:cs typeface="Times New Roman" panose="02020603050405020304" pitchFamily="18" charset="0"/>
            </a:endParaRPr>
          </a:p>
          <a:p>
            <a:pPr marL="457200" algn="l">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定义见产销监管链标准附录</a:t>
            </a:r>
            <a:r>
              <a:rPr lang="en-GB" sz="1800" dirty="0">
                <a:effectLst/>
                <a:latin typeface="Arial" panose="020B0604020202020204" pitchFamily="34" charset="0"/>
                <a:ea typeface="宋体" panose="02010600030101010101" pitchFamily="2" charset="-122"/>
                <a:cs typeface="Times New Roman" panose="02020603050405020304" pitchFamily="18" charset="0"/>
              </a:rPr>
              <a:t>E</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endParaRPr lang="en-DE"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36D21-E8BD-47D3-BB0F-3139468E7B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47644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8" Type="http://schemas.openxmlformats.org/officeDocument/2006/relationships/hyperlink" Target="http://www.facebook.com/pages/FSC-Canada/183332455018035" TargetMode="External"/><Relationship Id="rId3" Type="http://schemas.openxmlformats.org/officeDocument/2006/relationships/image" Target="../media/image8.svg"/><Relationship Id="rId7" Type="http://schemas.openxmlformats.org/officeDocument/2006/relationships/hyperlink" Target="https://www.instagram.com/fsc_canada/?hl=en" TargetMode="External"/><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hyperlink" Target="https://www.linkedin.com/company/fsccanada/" TargetMode="External"/><Relationship Id="rId5" Type="http://schemas.openxmlformats.org/officeDocument/2006/relationships/hyperlink" Target="https://twitter.com/fsc_canada" TargetMode="External"/><Relationship Id="rId4" Type="http://schemas.openxmlformats.org/officeDocument/2006/relationships/hyperlink" Target="http://www.youtube.com/user/fsccanada?feature=results_main" TargetMode="External"/><Relationship Id="rId9" Type="http://schemas.openxmlformats.org/officeDocument/2006/relationships/image" Target="../media/image4.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white logo">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719400" y="1"/>
            <a:ext cx="10753200" cy="6858000"/>
          </a:xfrm>
          <a:prstGeom prst="rect">
            <a:avLst/>
          </a:prstGeom>
          <a:solidFill>
            <a:schemeClr val="bg1">
              <a:lumMod val="85000"/>
            </a:schemeClr>
          </a:solidFill>
        </p:spPr>
        <p:txBody>
          <a:bodyPr wrap="square" lIns="34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8" name="Rectangle 7">
            <a:extLst>
              <a:ext uri="{FF2B5EF4-FFF2-40B4-BE49-F238E27FC236}">
                <a16:creationId xmlns:a16="http://schemas.microsoft.com/office/drawing/2014/main" id="{1DC3F7B8-0B35-40FF-8CB7-4337CBF123A9}"/>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7CCB27E3-026E-4103-AE04-0346F7EF5C2F}"/>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picture containing text&#10;&#10;Description automatically generated">
            <a:extLst>
              <a:ext uri="{FF2B5EF4-FFF2-40B4-BE49-F238E27FC236}">
                <a16:creationId xmlns:a16="http://schemas.microsoft.com/office/drawing/2014/main" id="{A69E0D77-12A6-1936-23BF-FD10A7ADB6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98950" y="2628900"/>
            <a:ext cx="3594100" cy="1600200"/>
          </a:xfrm>
          <a:prstGeom prst="rect">
            <a:avLst/>
          </a:prstGeom>
        </p:spPr>
      </p:pic>
    </p:spTree>
    <p:extLst>
      <p:ext uri="{BB962C8B-B14F-4D97-AF65-F5344CB8AC3E}">
        <p14:creationId xmlns:p14="http://schemas.microsoft.com/office/powerpoint/2010/main" val="1018133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4680000"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p>
            <a:fld id="{F5AEA0E0-5CC6-4BD0-905C-A0021E419432}" type="slidenum">
              <a:rPr lang="en-GB" smtClean="0"/>
              <a:pPr/>
              <a:t>‹#›</a:t>
            </a:fld>
            <a:endParaRPr lang="en-GB"/>
          </a:p>
        </p:txBody>
      </p:sp>
      <p:sp>
        <p:nvSpPr>
          <p:cNvPr id="10" name="Content Placeholder 8">
            <a:extLst>
              <a:ext uri="{FF2B5EF4-FFF2-40B4-BE49-F238E27FC236}">
                <a16:creationId xmlns:a16="http://schemas.microsoft.com/office/drawing/2014/main" id="{9FAA2598-9FF1-4FD4-A0B9-1D5412ADF05E}"/>
              </a:ext>
            </a:extLst>
          </p:cNvPr>
          <p:cNvSpPr>
            <a:spLocks noGrp="1"/>
          </p:cNvSpPr>
          <p:nvPr>
            <p:ph sz="quarter" idx="18" hasCustomPrompt="1"/>
          </p:nvPr>
        </p:nvSpPr>
        <p:spPr>
          <a:xfrm>
            <a:off x="5734962" y="1880315"/>
            <a:ext cx="4680000"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839171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Opening slide-white logo">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719400" y="1"/>
            <a:ext cx="10753200" cy="6858000"/>
          </a:xfrm>
          <a:prstGeom prst="rect">
            <a:avLst/>
          </a:prstGeom>
          <a:solidFill>
            <a:schemeClr val="bg1">
              <a:lumMod val="85000"/>
            </a:schemeClr>
          </a:solidFill>
        </p:spPr>
        <p:txBody>
          <a:bodyPr wrap="square" lIns="34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8" name="Rectangle 7">
            <a:extLst>
              <a:ext uri="{FF2B5EF4-FFF2-40B4-BE49-F238E27FC236}">
                <a16:creationId xmlns:a16="http://schemas.microsoft.com/office/drawing/2014/main" id="{1DC3F7B8-0B35-40FF-8CB7-4337CBF123A9}"/>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7CCB27E3-026E-4103-AE04-0346F7EF5C2F}"/>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picture containing text&#10;&#10;Description automatically generated">
            <a:extLst>
              <a:ext uri="{FF2B5EF4-FFF2-40B4-BE49-F238E27FC236}">
                <a16:creationId xmlns:a16="http://schemas.microsoft.com/office/drawing/2014/main" id="{A69E0D77-12A6-1936-23BF-FD10A7ADB6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98950" y="2628900"/>
            <a:ext cx="3594100" cy="1600200"/>
          </a:xfrm>
          <a:prstGeom prst="rect">
            <a:avLst/>
          </a:prstGeom>
        </p:spPr>
      </p:pic>
    </p:spTree>
    <p:extLst>
      <p:ext uri="{BB962C8B-B14F-4D97-AF65-F5344CB8AC3E}">
        <p14:creationId xmlns:p14="http://schemas.microsoft.com/office/powerpoint/2010/main" val="408287514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979AE5-365E-4EEB-8F4C-F4E45C728AEF}"/>
              </a:ext>
            </a:extLst>
          </p:cNvPr>
          <p:cNvSpPr/>
          <p:nvPr userDrawn="1"/>
        </p:nvSpPr>
        <p:spPr>
          <a:xfrm>
            <a:off x="719400" y="0"/>
            <a:ext cx="107532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Picture Placeholder 6">
            <a:extLst>
              <a:ext uri="{FF2B5EF4-FFF2-40B4-BE49-F238E27FC236}">
                <a16:creationId xmlns:a16="http://schemas.microsoft.com/office/drawing/2014/main" id="{EE31FF5A-63AE-45A7-AF45-BF707B1A337A}"/>
              </a:ext>
            </a:extLst>
          </p:cNvPr>
          <p:cNvSpPr>
            <a:spLocks noGrp="1" noChangeAspect="1"/>
          </p:cNvSpPr>
          <p:nvPr>
            <p:ph type="pic" sz="quarter" idx="15" hasCustomPrompt="1"/>
          </p:nvPr>
        </p:nvSpPr>
        <p:spPr>
          <a:xfrm>
            <a:off x="0" y="0"/>
            <a:ext cx="12192000" cy="6858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55688" y="4097865"/>
            <a:ext cx="5040312" cy="1440000"/>
          </a:xfrm>
        </p:spPr>
        <p:txBody>
          <a:bodyPr/>
          <a:lstStyle>
            <a:lvl1pPr marL="0" indent="0" algn="l">
              <a:spcAft>
                <a:spcPts val="0"/>
              </a:spcAft>
              <a:buNone/>
              <a:defRPr sz="1800" b="1" cap="none">
                <a:solidFill>
                  <a:schemeClr val="bg1"/>
                </a:solidFill>
              </a:defRPr>
            </a:lvl1pPr>
            <a:lvl2pPr marL="0" indent="0" algn="l">
              <a:spcAft>
                <a:spcPts val="0"/>
              </a:spcAft>
              <a:buNone/>
              <a:defRPr sz="1800" b="1">
                <a:solidFill>
                  <a:schemeClr val="bg1"/>
                </a:solidFill>
              </a:defRPr>
            </a:lvl2pPr>
            <a:lvl3pPr marL="0" indent="0" algn="l">
              <a:spcAft>
                <a:spcPts val="0"/>
              </a:spcAft>
              <a:buNone/>
              <a:defRPr sz="1800" b="1">
                <a:solidFill>
                  <a:schemeClr val="bg1"/>
                </a:solidFill>
              </a:defRPr>
            </a:lvl3pPr>
            <a:lvl4pPr marL="0" indent="0" algn="l">
              <a:spcAft>
                <a:spcPts val="0"/>
              </a:spcAft>
              <a:buNone/>
              <a:defRPr sz="1800" b="1">
                <a:solidFill>
                  <a:schemeClr val="bg1"/>
                </a:solidFill>
              </a:defRPr>
            </a:lvl4pPr>
            <a:lvl5pPr marL="0" indent="0" algn="l">
              <a:spcAft>
                <a:spcPts val="0"/>
              </a:spcAft>
              <a:buNone/>
              <a:defRPr sz="1800" b="1">
                <a:solidFill>
                  <a:schemeClr val="bg1"/>
                </a:solidFill>
              </a:defRPr>
            </a:lvl5pPr>
            <a:lvl6pPr marL="0" indent="0" algn="l">
              <a:spcAft>
                <a:spcPts val="0"/>
              </a:spcAft>
              <a:buNone/>
              <a:defRPr sz="1800" b="1">
                <a:solidFill>
                  <a:schemeClr val="bg1"/>
                </a:solidFill>
              </a:defRPr>
            </a:lvl6pPr>
            <a:lvl7pPr marL="0" indent="0" algn="l">
              <a:buNone/>
              <a:defRPr sz="1800" b="1">
                <a:solidFill>
                  <a:schemeClr val="bg1"/>
                </a:solidFill>
              </a:defRPr>
            </a:lvl7pPr>
            <a:lvl8pPr marL="0" indent="0" algn="l">
              <a:buNone/>
              <a:defRPr sz="1800" b="1">
                <a:solidFill>
                  <a:schemeClr val="bg1"/>
                </a:solidFill>
              </a:defRPr>
            </a:lvl8pPr>
            <a:lvl9pPr marL="0" indent="0" algn="l">
              <a:buNone/>
              <a:defRPr sz="1800" b="1">
                <a:solidFill>
                  <a:schemeClr val="bg1"/>
                </a:solidFill>
              </a:defRPr>
            </a:lvl9pPr>
          </a:lstStyle>
          <a:p>
            <a:r>
              <a:rPr lang="en-AU"/>
              <a:t>Subtitle or presenters name and date</a:t>
            </a:r>
            <a:endParaRPr lang="en-GB"/>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endParaRPr lang="en-GB"/>
          </a:p>
        </p:txBody>
      </p:sp>
      <p:sp>
        <p:nvSpPr>
          <p:cNvPr id="10" name="Title 1">
            <a:extLst>
              <a:ext uri="{FF2B5EF4-FFF2-40B4-BE49-F238E27FC236}">
                <a16:creationId xmlns:a16="http://schemas.microsoft.com/office/drawing/2014/main" id="{0287AC88-A942-4E4F-A359-307B996A7919}"/>
              </a:ext>
            </a:extLst>
          </p:cNvPr>
          <p:cNvSpPr>
            <a:spLocks noGrp="1"/>
          </p:cNvSpPr>
          <p:nvPr>
            <p:ph type="title"/>
          </p:nvPr>
        </p:nvSpPr>
        <p:spPr>
          <a:xfrm>
            <a:off x="719400" y="1946566"/>
            <a:ext cx="10753200" cy="1620000"/>
          </a:xfrm>
          <a:noFill/>
        </p:spPr>
        <p:txBody>
          <a:bodyPr lIns="342000" tIns="342000" rIns="2160000" bIns="0" anchor="b" anchorCtr="0"/>
          <a:lstStyle>
            <a:lvl1pPr>
              <a:defRPr sz="4500" cap="all" baseline="0">
                <a:solidFill>
                  <a:schemeClr val="accent1"/>
                </a:solidFill>
              </a:defRPr>
            </a:lvl1pPr>
          </a:lstStyle>
          <a:p>
            <a:r>
              <a:rPr lang="en-US"/>
              <a:t>Click to edit Master title style</a:t>
            </a:r>
            <a:endParaRPr lang="en-AU"/>
          </a:p>
        </p:txBody>
      </p:sp>
      <p:sp>
        <p:nvSpPr>
          <p:cNvPr id="4" name="Footer Placeholder 3">
            <a:extLst>
              <a:ext uri="{FF2B5EF4-FFF2-40B4-BE49-F238E27FC236}">
                <a16:creationId xmlns:a16="http://schemas.microsoft.com/office/drawing/2014/main" id="{D98BCAB1-59A8-4C66-87FD-A76DA0651EF8}"/>
              </a:ext>
            </a:extLst>
          </p:cNvPr>
          <p:cNvSpPr>
            <a:spLocks noGrp="1"/>
          </p:cNvSpPr>
          <p:nvPr>
            <p:ph type="ftr" sz="quarter" idx="17"/>
          </p:nvPr>
        </p:nvSpPr>
        <p:spPr/>
        <p:txBody>
          <a:bodyPr/>
          <a:lstStyle>
            <a:lvl1pPr>
              <a:defRPr>
                <a:solidFill>
                  <a:schemeClr val="bg2"/>
                </a:solidFill>
              </a:defRPr>
            </a:lvl1pPr>
          </a:lstStyle>
          <a:p>
            <a:endParaRPr lang="en-GB"/>
          </a:p>
        </p:txBody>
      </p:sp>
      <p:pic>
        <p:nvPicPr>
          <p:cNvPr id="2" name="Picture 1" descr="A picture containing text&#10;&#10;Description automatically generated">
            <a:extLst>
              <a:ext uri="{FF2B5EF4-FFF2-40B4-BE49-F238E27FC236}">
                <a16:creationId xmlns:a16="http://schemas.microsoft.com/office/drawing/2014/main" id="{A19EADA1-ACC1-8BB7-CD58-D2C3B694F8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69628" y="5506147"/>
            <a:ext cx="2166684" cy="964672"/>
          </a:xfrm>
          <a:prstGeom prst="rect">
            <a:avLst/>
          </a:prstGeom>
        </p:spPr>
      </p:pic>
    </p:spTree>
    <p:extLst>
      <p:ext uri="{BB962C8B-B14F-4D97-AF65-F5344CB8AC3E}">
        <p14:creationId xmlns:p14="http://schemas.microsoft.com/office/powerpoint/2010/main" val="159910513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Slide-light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719400" y="1"/>
            <a:ext cx="10753200" cy="6858000"/>
          </a:xfrm>
          <a:prstGeom prst="rect">
            <a:avLst/>
          </a:prstGeom>
          <a:solidFill>
            <a:schemeClr val="bg1">
              <a:lumMod val="85000"/>
            </a:schemeClr>
          </a:solidFill>
        </p:spPr>
        <p:txBody>
          <a:bodyPr wrap="square" lIns="34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1946566"/>
            <a:ext cx="10753200" cy="1620000"/>
          </a:xfrm>
          <a:noFill/>
        </p:spPr>
        <p:txBody>
          <a:bodyPr lIns="342000" tIns="342000" rIns="2160000" bIns="0" anchor="b" anchorCtr="0"/>
          <a:lstStyle>
            <a:lvl1pPr>
              <a:defRPr sz="4500" cap="all" baseline="0">
                <a:solidFill>
                  <a:schemeClr val="bg2"/>
                </a:solidFill>
              </a:defRPr>
            </a:lvl1pPr>
          </a:lstStyle>
          <a:p>
            <a:r>
              <a:rPr lang="en-US"/>
              <a:t>Click to edit Master title style</a:t>
            </a:r>
            <a:endParaRPr lang="en-AU"/>
          </a:p>
        </p:txBody>
      </p:sp>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55688" y="4097865"/>
            <a:ext cx="5040312" cy="1440000"/>
          </a:xfrm>
        </p:spPr>
        <p:txBody>
          <a:bodyPr/>
          <a:lstStyle>
            <a:lvl1pPr marL="0" indent="0" algn="l">
              <a:spcAft>
                <a:spcPts val="0"/>
              </a:spcAft>
              <a:buNone/>
              <a:defRPr sz="1800" b="1" cap="none">
                <a:solidFill>
                  <a:schemeClr val="bg2"/>
                </a:solidFill>
              </a:defRPr>
            </a:lvl1pPr>
            <a:lvl2pPr marL="0" indent="0" algn="l">
              <a:spcAft>
                <a:spcPts val="0"/>
              </a:spcAft>
              <a:buNone/>
              <a:defRPr sz="1800" b="1">
                <a:solidFill>
                  <a:schemeClr val="bg2"/>
                </a:solidFill>
              </a:defRPr>
            </a:lvl2pPr>
            <a:lvl3pPr marL="0" indent="0" algn="l">
              <a:spcAft>
                <a:spcPts val="0"/>
              </a:spcAft>
              <a:buNone/>
              <a:defRPr sz="1800" b="1">
                <a:solidFill>
                  <a:schemeClr val="bg2"/>
                </a:solidFill>
              </a:defRPr>
            </a:lvl3pPr>
            <a:lvl4pPr marL="0" indent="0" algn="l">
              <a:spcAft>
                <a:spcPts val="0"/>
              </a:spcAft>
              <a:buNone/>
              <a:defRPr sz="1800" b="1">
                <a:solidFill>
                  <a:schemeClr val="bg2"/>
                </a:solidFill>
              </a:defRPr>
            </a:lvl4pPr>
            <a:lvl5pPr marL="0" indent="0" algn="l">
              <a:spcAft>
                <a:spcPts val="0"/>
              </a:spcAft>
              <a:buNone/>
              <a:defRPr sz="1800" b="1">
                <a:solidFill>
                  <a:schemeClr val="bg2"/>
                </a:solidFill>
              </a:defRPr>
            </a:lvl5pPr>
            <a:lvl6pPr marL="0" indent="0" algn="l">
              <a:spcAft>
                <a:spcPts val="0"/>
              </a:spcAft>
              <a:buNone/>
              <a:defRPr sz="1800" b="1">
                <a:solidFill>
                  <a:schemeClr val="bg2"/>
                </a:solidFill>
              </a:defRPr>
            </a:lvl6pPr>
            <a:lvl7pPr marL="0" indent="0" algn="l">
              <a:buNone/>
              <a:defRPr sz="1800" b="1">
                <a:solidFill>
                  <a:schemeClr val="bg2"/>
                </a:solidFill>
              </a:defRPr>
            </a:lvl7pPr>
            <a:lvl8pPr marL="0" indent="0" algn="l">
              <a:buNone/>
              <a:defRPr sz="1800" b="1">
                <a:solidFill>
                  <a:schemeClr val="bg2"/>
                </a:solidFill>
              </a:defRPr>
            </a:lvl8pPr>
            <a:lvl9pPr marL="0" indent="0" algn="l">
              <a:buNone/>
              <a:defRPr sz="1800" b="1">
                <a:solidFill>
                  <a:schemeClr val="bg2"/>
                </a:solidFill>
              </a:defRPr>
            </a:lvl9pPr>
          </a:lstStyle>
          <a:p>
            <a:r>
              <a:rPr lang="en-AU"/>
              <a:t>Subtitle or presenters name and date</a:t>
            </a:r>
            <a:endParaRPr lang="en-GB"/>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endParaRPr lang="en-GB"/>
          </a:p>
        </p:txBody>
      </p:sp>
      <p:sp>
        <p:nvSpPr>
          <p:cNvPr id="8" name="Rectangle 7">
            <a:extLst>
              <a:ext uri="{FF2B5EF4-FFF2-40B4-BE49-F238E27FC236}">
                <a16:creationId xmlns:a16="http://schemas.microsoft.com/office/drawing/2014/main" id="{1DC3F7B8-0B35-40FF-8CB7-4337CBF123A9}"/>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7CCB27E3-026E-4103-AE04-0346F7EF5C2F}"/>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 Placeholder 5">
            <a:extLst>
              <a:ext uri="{FF2B5EF4-FFF2-40B4-BE49-F238E27FC236}">
                <a16:creationId xmlns:a16="http://schemas.microsoft.com/office/drawing/2014/main" id="{C4A1CEB9-11E9-4D44-B10D-C1106153B09E}"/>
              </a:ext>
            </a:extLst>
          </p:cNvPr>
          <p:cNvSpPr>
            <a:spLocks noGrp="1" noChangeAspect="1"/>
          </p:cNvSpPr>
          <p:nvPr>
            <p:ph type="body" sz="quarter" idx="20"/>
          </p:nvPr>
        </p:nvSpPr>
        <p:spPr>
          <a:xfrm>
            <a:off x="6096000" y="3940935"/>
            <a:ext cx="5376000" cy="2917066"/>
          </a:xfrm>
          <a:prstGeom prst="roundRect">
            <a:avLst>
              <a:gd name="adj" fmla="val 0"/>
            </a:avLst>
          </a:prstGeom>
          <a:gradFill>
            <a:gsLst>
              <a:gs pos="70048">
                <a:srgbClr val="000000">
                  <a:alpha val="16000"/>
                </a:srgbClr>
              </a:gs>
              <a:gs pos="52000">
                <a:schemeClr val="tx1">
                  <a:alpha val="0"/>
                </a:schemeClr>
              </a:gs>
              <a:gs pos="100000">
                <a:schemeClr val="tx1">
                  <a:alpha val="40000"/>
                </a:schemeClr>
              </a:gs>
            </a:gsLst>
            <a:lin ang="372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a:extLst>
              <a:ext uri="{FF2B5EF4-FFF2-40B4-BE49-F238E27FC236}">
                <a16:creationId xmlns:a16="http://schemas.microsoft.com/office/drawing/2014/main" id="{386F98E5-C772-4C1B-AEA2-5FA88430480D}"/>
              </a:ext>
            </a:extLst>
          </p:cNvPr>
          <p:cNvSpPr>
            <a:spLocks noGrp="1"/>
          </p:cNvSpPr>
          <p:nvPr>
            <p:ph type="ftr" sz="quarter" idx="22"/>
          </p:nvPr>
        </p:nvSpPr>
        <p:spPr/>
        <p:txBody>
          <a:bodyPr/>
          <a:lstStyle>
            <a:lvl1pPr>
              <a:defRPr>
                <a:solidFill>
                  <a:schemeClr val="bg2"/>
                </a:solidFill>
              </a:defRPr>
            </a:lvl1pPr>
          </a:lstStyle>
          <a:p>
            <a:endParaRPr lang="en-GB"/>
          </a:p>
        </p:txBody>
      </p:sp>
      <p:pic>
        <p:nvPicPr>
          <p:cNvPr id="3" name="Picture 2" descr="A picture containing text&#10;&#10;Description automatically generated">
            <a:extLst>
              <a:ext uri="{FF2B5EF4-FFF2-40B4-BE49-F238E27FC236}">
                <a16:creationId xmlns:a16="http://schemas.microsoft.com/office/drawing/2014/main" id="{60988FE9-E51C-90D4-0D7D-70F07C7E3F0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60219" y="5562698"/>
            <a:ext cx="1976093" cy="879815"/>
          </a:xfrm>
          <a:prstGeom prst="rect">
            <a:avLst/>
          </a:prstGeom>
        </p:spPr>
      </p:pic>
    </p:spTree>
    <p:extLst>
      <p:ext uri="{BB962C8B-B14F-4D97-AF65-F5344CB8AC3E}">
        <p14:creationId xmlns:p14="http://schemas.microsoft.com/office/powerpoint/2010/main" val="386359366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Slide-dark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719400" y="1"/>
            <a:ext cx="10753200" cy="6858000"/>
          </a:xfrm>
          <a:prstGeom prst="rect">
            <a:avLst/>
          </a:prstGeom>
          <a:solidFill>
            <a:schemeClr val="bg1">
              <a:lumMod val="85000"/>
            </a:schemeClr>
          </a:solidFill>
        </p:spPr>
        <p:txBody>
          <a:bodyPr wrap="square" lIns="34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12" name="Text Placeholder 5">
            <a:extLst>
              <a:ext uri="{FF2B5EF4-FFF2-40B4-BE49-F238E27FC236}">
                <a16:creationId xmlns:a16="http://schemas.microsoft.com/office/drawing/2014/main" id="{FC044026-2D0A-4F4C-B231-B0EF94B3258C}"/>
              </a:ext>
            </a:extLst>
          </p:cNvPr>
          <p:cNvSpPr>
            <a:spLocks noGrp="1" noChangeAspect="1"/>
          </p:cNvSpPr>
          <p:nvPr>
            <p:ph type="body" sz="quarter" idx="20"/>
          </p:nvPr>
        </p:nvSpPr>
        <p:spPr>
          <a:xfrm>
            <a:off x="6096000" y="3940935"/>
            <a:ext cx="5376000" cy="2917066"/>
          </a:xfrm>
          <a:prstGeom prst="roundRect">
            <a:avLst>
              <a:gd name="adj" fmla="val 0"/>
            </a:avLst>
          </a:prstGeom>
          <a:gradFill>
            <a:gsLst>
              <a:gs pos="70048">
                <a:srgbClr val="000000">
                  <a:alpha val="16000"/>
                </a:srgbClr>
              </a:gs>
              <a:gs pos="52000">
                <a:schemeClr val="tx1">
                  <a:alpha val="0"/>
                </a:schemeClr>
              </a:gs>
              <a:gs pos="100000">
                <a:schemeClr val="tx1">
                  <a:alpha val="40000"/>
                </a:schemeClr>
              </a:gs>
            </a:gsLst>
            <a:lin ang="372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1946566"/>
            <a:ext cx="10753200" cy="1620000"/>
          </a:xfrm>
          <a:noFill/>
        </p:spPr>
        <p:txBody>
          <a:bodyPr lIns="342000" tIns="342000" rIns="2160000" bIns="0" anchor="b" anchorCtr="0"/>
          <a:lstStyle>
            <a:lvl1pPr>
              <a:defRPr sz="4500" cap="all" baseline="0">
                <a:solidFill>
                  <a:schemeClr val="accent1"/>
                </a:solidFill>
              </a:defRPr>
            </a:lvl1pPr>
          </a:lstStyle>
          <a:p>
            <a:r>
              <a:rPr lang="en-US"/>
              <a:t>Click to edit Master title style</a:t>
            </a:r>
            <a:endParaRPr lang="en-AU"/>
          </a:p>
        </p:txBody>
      </p:sp>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55688" y="4097865"/>
            <a:ext cx="5040312" cy="1440000"/>
          </a:xfrm>
        </p:spPr>
        <p:txBody>
          <a:bodyPr/>
          <a:lstStyle>
            <a:lvl1pPr marL="0" indent="0" algn="l">
              <a:spcAft>
                <a:spcPts val="0"/>
              </a:spcAft>
              <a:buNone/>
              <a:defRPr sz="1800" b="1" cap="none">
                <a:solidFill>
                  <a:schemeClr val="bg2"/>
                </a:solidFill>
              </a:defRPr>
            </a:lvl1pPr>
            <a:lvl2pPr marL="0" indent="0" algn="l">
              <a:spcAft>
                <a:spcPts val="0"/>
              </a:spcAft>
              <a:buNone/>
              <a:defRPr sz="1800" b="1">
                <a:solidFill>
                  <a:schemeClr val="bg2"/>
                </a:solidFill>
              </a:defRPr>
            </a:lvl2pPr>
            <a:lvl3pPr marL="0" indent="0" algn="l">
              <a:spcAft>
                <a:spcPts val="0"/>
              </a:spcAft>
              <a:buNone/>
              <a:defRPr sz="1800" b="1">
                <a:solidFill>
                  <a:schemeClr val="bg2"/>
                </a:solidFill>
              </a:defRPr>
            </a:lvl3pPr>
            <a:lvl4pPr marL="0" indent="0" algn="l">
              <a:spcAft>
                <a:spcPts val="0"/>
              </a:spcAft>
              <a:buNone/>
              <a:defRPr sz="1800" b="1">
                <a:solidFill>
                  <a:schemeClr val="bg2"/>
                </a:solidFill>
              </a:defRPr>
            </a:lvl4pPr>
            <a:lvl5pPr marL="0" indent="0" algn="l">
              <a:spcAft>
                <a:spcPts val="0"/>
              </a:spcAft>
              <a:buNone/>
              <a:defRPr sz="1800" b="1">
                <a:solidFill>
                  <a:schemeClr val="bg2"/>
                </a:solidFill>
              </a:defRPr>
            </a:lvl5pPr>
            <a:lvl6pPr marL="0" indent="0" algn="l">
              <a:spcAft>
                <a:spcPts val="0"/>
              </a:spcAft>
              <a:buNone/>
              <a:defRPr sz="1800" b="1">
                <a:solidFill>
                  <a:schemeClr val="bg2"/>
                </a:solidFill>
              </a:defRPr>
            </a:lvl6pPr>
            <a:lvl7pPr marL="0" indent="0" algn="l">
              <a:buNone/>
              <a:defRPr sz="1800" b="1">
                <a:solidFill>
                  <a:schemeClr val="bg2"/>
                </a:solidFill>
              </a:defRPr>
            </a:lvl7pPr>
            <a:lvl8pPr marL="0" indent="0" algn="l">
              <a:buNone/>
              <a:defRPr sz="1800" b="1">
                <a:solidFill>
                  <a:schemeClr val="bg2"/>
                </a:solidFill>
              </a:defRPr>
            </a:lvl8pPr>
            <a:lvl9pPr marL="0" indent="0" algn="l">
              <a:buNone/>
              <a:defRPr sz="1800" b="1">
                <a:solidFill>
                  <a:schemeClr val="bg2"/>
                </a:solidFill>
              </a:defRPr>
            </a:lvl9pPr>
          </a:lstStyle>
          <a:p>
            <a:r>
              <a:rPr lang="en-AU"/>
              <a:t>Subtitle or presenters name and date</a:t>
            </a:r>
            <a:endParaRPr lang="en-GB"/>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endParaRPr lang="en-GB"/>
          </a:p>
        </p:txBody>
      </p:sp>
      <p:sp>
        <p:nvSpPr>
          <p:cNvPr id="8" name="Rectangle 7">
            <a:extLst>
              <a:ext uri="{FF2B5EF4-FFF2-40B4-BE49-F238E27FC236}">
                <a16:creationId xmlns:a16="http://schemas.microsoft.com/office/drawing/2014/main" id="{1DC3F7B8-0B35-40FF-8CB7-4337CBF123A9}"/>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7CCB27E3-026E-4103-AE04-0346F7EF5C2F}"/>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Footer Placeholder 4">
            <a:extLst>
              <a:ext uri="{FF2B5EF4-FFF2-40B4-BE49-F238E27FC236}">
                <a16:creationId xmlns:a16="http://schemas.microsoft.com/office/drawing/2014/main" id="{1C0FFFF4-D9E3-4A0E-BB93-6DCF367821CD}"/>
              </a:ext>
            </a:extLst>
          </p:cNvPr>
          <p:cNvSpPr>
            <a:spLocks noGrp="1"/>
          </p:cNvSpPr>
          <p:nvPr>
            <p:ph type="ftr" sz="quarter" idx="22"/>
          </p:nvPr>
        </p:nvSpPr>
        <p:spPr>
          <a:xfrm>
            <a:off x="1055688" y="6288257"/>
            <a:ext cx="7913940" cy="365125"/>
          </a:xfrm>
        </p:spPr>
        <p:txBody>
          <a:bodyPr/>
          <a:lstStyle>
            <a:lvl1pPr>
              <a:defRPr>
                <a:solidFill>
                  <a:schemeClr val="bg2"/>
                </a:solidFill>
              </a:defRPr>
            </a:lvl1pPr>
          </a:lstStyle>
          <a:p>
            <a:endParaRPr lang="en-GB"/>
          </a:p>
        </p:txBody>
      </p:sp>
      <p:pic>
        <p:nvPicPr>
          <p:cNvPr id="3" name="Picture 2" descr="A picture containing text&#10;&#10;Description automatically generated">
            <a:extLst>
              <a:ext uri="{FF2B5EF4-FFF2-40B4-BE49-F238E27FC236}">
                <a16:creationId xmlns:a16="http://schemas.microsoft.com/office/drawing/2014/main" id="{11A8C781-A258-1E2D-729C-E8C0653649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60219" y="5562698"/>
            <a:ext cx="1976093" cy="879815"/>
          </a:xfrm>
          <a:prstGeom prst="rect">
            <a:avLst/>
          </a:prstGeom>
        </p:spPr>
      </p:pic>
    </p:spTree>
    <p:extLst>
      <p:ext uri="{BB962C8B-B14F-4D97-AF65-F5344CB8AC3E}">
        <p14:creationId xmlns:p14="http://schemas.microsoft.com/office/powerpoint/2010/main" val="405321001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ection Header-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0" y="1"/>
            <a:ext cx="12192000" cy="6858000"/>
          </a:xfrm>
          <a:prstGeom prst="rect">
            <a:avLst/>
          </a:prstGeom>
          <a:solidFill>
            <a:schemeClr val="bg1">
              <a:lumMod val="85000"/>
            </a:schemeClr>
          </a:solidFill>
        </p:spPr>
        <p:txBody>
          <a:bodyPr wrap="square" lIns="106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6" name="Text Placeholder 5">
            <a:extLst>
              <a:ext uri="{FF2B5EF4-FFF2-40B4-BE49-F238E27FC236}">
                <a16:creationId xmlns:a16="http://schemas.microsoft.com/office/drawing/2014/main" id="{9A57D46A-D8D7-49BF-9479-240175CDBE8A}"/>
              </a:ext>
            </a:extLst>
          </p:cNvPr>
          <p:cNvSpPr>
            <a:spLocks noGrp="1" noChangeAspect="1"/>
          </p:cNvSpPr>
          <p:nvPr>
            <p:ph type="body" sz="quarter" idx="20"/>
          </p:nvPr>
        </p:nvSpPr>
        <p:spPr>
          <a:xfrm>
            <a:off x="7540580" y="1"/>
            <a:ext cx="4651420" cy="1673605"/>
          </a:xfrm>
          <a:prstGeom prst="roundRect">
            <a:avLst>
              <a:gd name="adj" fmla="val 0"/>
            </a:avLst>
          </a:prstGeom>
          <a:gradFill>
            <a:gsLst>
              <a:gs pos="70048">
                <a:srgbClr val="000000">
                  <a:alpha val="16000"/>
                </a:srgbClr>
              </a:gs>
              <a:gs pos="52000">
                <a:schemeClr val="tx1">
                  <a:alpha val="0"/>
                </a:schemeClr>
              </a:gs>
              <a:gs pos="100000">
                <a:schemeClr val="tx1">
                  <a:alpha val="50000"/>
                </a:schemeClr>
              </a:gs>
            </a:gsLst>
            <a:lin ang="1740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2619000"/>
            <a:ext cx="9000000" cy="1620000"/>
          </a:xfrm>
          <a:noFill/>
        </p:spPr>
        <p:txBody>
          <a:bodyPr lIns="342000" tIns="0" rIns="2160000" bIns="0" anchor="ctr" anchorCtr="0"/>
          <a:lstStyle>
            <a:lvl1pPr>
              <a:defRPr sz="4500" cap="all" baseline="0">
                <a:solidFill>
                  <a:schemeClr val="bg2"/>
                </a:solidFill>
              </a:defRPr>
            </a:lvl1pPr>
          </a:lstStyle>
          <a:p>
            <a:r>
              <a:rPr lang="en-US"/>
              <a:t>Click to edit Master title style</a:t>
            </a:r>
            <a:endParaRPr lang="en-AU"/>
          </a:p>
        </p:txBody>
      </p:sp>
      <p:pic>
        <p:nvPicPr>
          <p:cNvPr id="3" name="Picture 2" descr="A picture containing text&#10;&#10;Description automatically generated">
            <a:extLst>
              <a:ext uri="{FF2B5EF4-FFF2-40B4-BE49-F238E27FC236}">
                <a16:creationId xmlns:a16="http://schemas.microsoft.com/office/drawing/2014/main" id="{FE441B78-CDE5-32F4-9065-9B5A0B3E51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50286" y="303441"/>
            <a:ext cx="1371600" cy="610677"/>
          </a:xfrm>
          <a:prstGeom prst="rect">
            <a:avLst/>
          </a:prstGeom>
        </p:spPr>
      </p:pic>
    </p:spTree>
    <p:extLst>
      <p:ext uri="{BB962C8B-B14F-4D97-AF65-F5344CB8AC3E}">
        <p14:creationId xmlns:p14="http://schemas.microsoft.com/office/powerpoint/2010/main" val="289490945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DC463D-2F1B-4364-A3E4-F6CD28DDD6E5}"/>
              </a:ext>
            </a:extLst>
          </p:cNvPr>
          <p:cNvSpPr/>
          <p:nvPr userDrawn="1"/>
        </p:nvSpPr>
        <p:spPr>
          <a:xfrm>
            <a:off x="0" y="0"/>
            <a:ext cx="12192000" cy="687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2619000"/>
            <a:ext cx="9000000" cy="1620000"/>
          </a:xfrm>
          <a:noFill/>
        </p:spPr>
        <p:txBody>
          <a:bodyPr lIns="342000" tIns="0" rIns="2160000" bIns="0" anchor="ctr" anchorCtr="0"/>
          <a:lstStyle>
            <a:lvl1pPr>
              <a:defRPr sz="4500" cap="all" baseline="0">
                <a:solidFill>
                  <a:schemeClr val="accent1"/>
                </a:solidFill>
              </a:defRPr>
            </a:lvl1pPr>
          </a:lstStyle>
          <a:p>
            <a:r>
              <a:rPr lang="en-US"/>
              <a:t>Click to edit Master title style</a:t>
            </a:r>
            <a:endParaRPr lang="en-AU"/>
          </a:p>
        </p:txBody>
      </p:sp>
      <p:pic>
        <p:nvPicPr>
          <p:cNvPr id="3" name="Picture 2" descr="A picture containing text&#10;&#10;Description automatically generated">
            <a:extLst>
              <a:ext uri="{FF2B5EF4-FFF2-40B4-BE49-F238E27FC236}">
                <a16:creationId xmlns:a16="http://schemas.microsoft.com/office/drawing/2014/main" id="{4FB3E14A-559D-E5F3-7EE2-00C437FD5B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50286" y="303441"/>
            <a:ext cx="1371600" cy="610677"/>
          </a:xfrm>
          <a:prstGeom prst="rect">
            <a:avLst/>
          </a:prstGeom>
        </p:spPr>
      </p:pic>
    </p:spTree>
    <p:extLst>
      <p:ext uri="{BB962C8B-B14F-4D97-AF65-F5344CB8AC3E}">
        <p14:creationId xmlns:p14="http://schemas.microsoft.com/office/powerpoint/2010/main" val="70120217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61B3790-BDEB-43E5-BF9C-3E8D289EECE8}"/>
              </a:ext>
            </a:extLst>
          </p:cNvPr>
          <p:cNvSpPr/>
          <p:nvPr userDrawn="1"/>
        </p:nvSpPr>
        <p:spPr>
          <a:xfrm>
            <a:off x="0" y="0"/>
            <a:ext cx="12192000"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1049628" y="333375"/>
            <a:ext cx="10080000" cy="1080000"/>
          </a:xfrm>
        </p:spPr>
        <p:txBody>
          <a:bodyPr/>
          <a:lstStyle>
            <a:lvl1pPr>
              <a:defRPr cap="all" baseline="0"/>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2CFEB565-49CC-408C-BDD2-C2590A4A6424}"/>
              </a:ext>
            </a:extLst>
          </p:cNvPr>
          <p:cNvSpPr>
            <a:spLocks noGrp="1"/>
          </p:cNvSpPr>
          <p:nvPr>
            <p:ph type="body" sz="quarter" idx="15" hasCustomPrompt="1"/>
          </p:nvPr>
        </p:nvSpPr>
        <p:spPr>
          <a:xfrm>
            <a:off x="1049629" y="1880314"/>
            <a:ext cx="4320000" cy="3960000"/>
          </a:xfrm>
        </p:spPr>
        <p:txBody>
          <a:bodyPr/>
          <a:lstStyle>
            <a:lvl1pPr marL="288000" indent="-288000">
              <a:spcBef>
                <a:spcPts val="1200"/>
              </a:spcBef>
              <a:buFont typeface="+mj-lt"/>
              <a:buAutoNum type="arabicPeriod"/>
              <a:defRPr sz="2200"/>
            </a:lvl1pPr>
            <a:lvl2pPr marL="288000">
              <a:spcBef>
                <a:spcPts val="600"/>
              </a:spcBef>
              <a:spcAft>
                <a:spcPts val="600"/>
              </a:spcAft>
              <a:defRPr b="0" cap="none" baseline="0">
                <a:solidFill>
                  <a:schemeClr val="tx2"/>
                </a:solidFill>
              </a:defRPr>
            </a:lvl2pPr>
            <a:lvl3pPr marL="468000">
              <a:defRPr/>
            </a:lvl3pPr>
            <a:lvl4pPr marL="0" indent="0">
              <a:buNone/>
              <a:defRPr cap="all" baseline="0">
                <a:solidFill>
                  <a:schemeClr val="accent1"/>
                </a:solidFill>
                <a:latin typeface="+mj-lt"/>
              </a:defRPr>
            </a:lvl4pPr>
            <a:lvl5pPr marL="0" indent="0">
              <a:buNone/>
              <a:defRPr/>
            </a:lvl5pPr>
          </a:lstStyle>
          <a:p>
            <a:pPr lvl="0"/>
            <a:r>
              <a:rPr lang="en-US"/>
              <a:t>Click to add Agenda item</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3">
            <a:extLst>
              <a:ext uri="{FF2B5EF4-FFF2-40B4-BE49-F238E27FC236}">
                <a16:creationId xmlns:a16="http://schemas.microsoft.com/office/drawing/2014/main" id="{5E5FA15F-A1ED-4F06-8C67-E1D73CF85C88}"/>
              </a:ext>
            </a:extLst>
          </p:cNvPr>
          <p:cNvSpPr>
            <a:spLocks noGrp="1"/>
          </p:cNvSpPr>
          <p:nvPr>
            <p:ph type="body" sz="quarter" idx="18" hasCustomPrompt="1"/>
          </p:nvPr>
        </p:nvSpPr>
        <p:spPr>
          <a:xfrm>
            <a:off x="6096000" y="1880314"/>
            <a:ext cx="4320000" cy="3960000"/>
          </a:xfrm>
        </p:spPr>
        <p:txBody>
          <a:bodyPr/>
          <a:lstStyle>
            <a:lvl1pPr marL="288000" indent="-288000">
              <a:spcBef>
                <a:spcPts val="1200"/>
              </a:spcBef>
              <a:buFont typeface="+mj-lt"/>
              <a:buAutoNum type="arabicPeriod"/>
              <a:defRPr sz="2200"/>
            </a:lvl1pPr>
            <a:lvl2pPr marL="288000">
              <a:spcBef>
                <a:spcPts val="600"/>
              </a:spcBef>
              <a:spcAft>
                <a:spcPts val="600"/>
              </a:spcAft>
              <a:defRPr b="0" cap="none" baseline="0">
                <a:solidFill>
                  <a:schemeClr val="tx2"/>
                </a:solidFill>
              </a:defRPr>
            </a:lvl2pPr>
            <a:lvl3pPr marL="468000">
              <a:defRPr/>
            </a:lvl3pPr>
            <a:lvl4pPr marL="0" indent="0">
              <a:buNone/>
              <a:defRPr cap="all" baseline="0">
                <a:solidFill>
                  <a:schemeClr val="accent1"/>
                </a:solidFill>
                <a:latin typeface="+mj-lt"/>
              </a:defRPr>
            </a:lvl4pPr>
            <a:lvl5pPr marL="0" indent="0">
              <a:buNone/>
              <a:defRPr/>
            </a:lvl5pPr>
          </a:lstStyle>
          <a:p>
            <a:pPr lvl="0"/>
            <a:r>
              <a:rPr lang="en-US"/>
              <a:t>Click to add Agenda item</a:t>
            </a:r>
          </a:p>
          <a:p>
            <a:pPr lvl="1"/>
            <a:r>
              <a:rPr lang="en-US"/>
              <a:t>Second level</a:t>
            </a:r>
          </a:p>
          <a:p>
            <a:pPr lvl="2"/>
            <a:r>
              <a:rPr lang="en-US"/>
              <a:t>Third level</a:t>
            </a:r>
          </a:p>
          <a:p>
            <a:pPr lvl="3"/>
            <a:r>
              <a:rPr lang="en-US"/>
              <a:t>Fourth level</a:t>
            </a:r>
          </a:p>
          <a:p>
            <a:pPr lvl="4"/>
            <a:r>
              <a:rPr lang="en-US"/>
              <a:t>Fifth level</a:t>
            </a:r>
            <a:endParaRPr lang="en-AU"/>
          </a:p>
        </p:txBody>
      </p:sp>
      <p:sp>
        <p:nvSpPr>
          <p:cNvPr id="8" name="Date Placeholder 7">
            <a:extLst>
              <a:ext uri="{FF2B5EF4-FFF2-40B4-BE49-F238E27FC236}">
                <a16:creationId xmlns:a16="http://schemas.microsoft.com/office/drawing/2014/main" id="{98866983-58A4-4EC2-ADBC-AEEA6B9D69AB}"/>
              </a:ext>
            </a:extLst>
          </p:cNvPr>
          <p:cNvSpPr>
            <a:spLocks noGrp="1"/>
          </p:cNvSpPr>
          <p:nvPr>
            <p:ph type="dt" sz="half" idx="19"/>
          </p:nvPr>
        </p:nvSpPr>
        <p:spPr>
          <a:xfrm>
            <a:off x="8248903" y="6288257"/>
            <a:ext cx="1183557" cy="365125"/>
          </a:xfrm>
        </p:spPr>
        <p:txBody>
          <a:bodyPr/>
          <a:lstStyle/>
          <a:p>
            <a:endParaRPr lang="en-GB"/>
          </a:p>
        </p:txBody>
      </p:sp>
      <p:sp>
        <p:nvSpPr>
          <p:cNvPr id="14" name="Footer Placeholder 13">
            <a:extLst>
              <a:ext uri="{FF2B5EF4-FFF2-40B4-BE49-F238E27FC236}">
                <a16:creationId xmlns:a16="http://schemas.microsoft.com/office/drawing/2014/main" id="{8F6B299B-0652-4E6B-BB65-0DE715526B42}"/>
              </a:ext>
            </a:extLst>
          </p:cNvPr>
          <p:cNvSpPr>
            <a:spLocks noGrp="1"/>
          </p:cNvSpPr>
          <p:nvPr>
            <p:ph type="ftr" sz="quarter" idx="20"/>
          </p:nvPr>
        </p:nvSpPr>
        <p:spPr>
          <a:xfrm>
            <a:off x="1055688" y="6288257"/>
            <a:ext cx="7193215" cy="365125"/>
          </a:xfrm>
        </p:spPr>
        <p:txBody>
          <a:bodyPr/>
          <a:lstStyle/>
          <a:p>
            <a:endParaRPr lang="en-GB"/>
          </a:p>
        </p:txBody>
      </p:sp>
      <p:sp>
        <p:nvSpPr>
          <p:cNvPr id="15" name="Slide Number Placeholder 14">
            <a:extLst>
              <a:ext uri="{FF2B5EF4-FFF2-40B4-BE49-F238E27FC236}">
                <a16:creationId xmlns:a16="http://schemas.microsoft.com/office/drawing/2014/main" id="{842DCA20-AF8B-4853-AA2C-E5E7CD8D26F2}"/>
              </a:ext>
            </a:extLst>
          </p:cNvPr>
          <p:cNvSpPr>
            <a:spLocks noGrp="1"/>
          </p:cNvSpPr>
          <p:nvPr>
            <p:ph type="sldNum" sz="quarter" idx="21"/>
          </p:nvPr>
        </p:nvSpPr>
        <p:spPr/>
        <p:txBody>
          <a:bodyPr/>
          <a:lstStyle/>
          <a:p>
            <a:fld id="{F5AEA0E0-5CC6-4BD0-905C-A0021E419432}" type="slidenum">
              <a:rPr lang="en-GB" smtClean="0"/>
              <a:pPr/>
              <a:t>‹#›</a:t>
            </a:fld>
            <a:endParaRPr lang="en-GB"/>
          </a:p>
        </p:txBody>
      </p:sp>
      <p:sp>
        <p:nvSpPr>
          <p:cNvPr id="9" name="Rectangle 8">
            <a:extLst>
              <a:ext uri="{FF2B5EF4-FFF2-40B4-BE49-F238E27FC236}">
                <a16:creationId xmlns:a16="http://schemas.microsoft.com/office/drawing/2014/main" id="{98B1AC7E-46EA-441D-9455-6E65525B6A5A}"/>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5C9469F0-045F-4A85-8721-359D41A43D06}"/>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6">
            <a:extLst>
              <a:ext uri="{FF2B5EF4-FFF2-40B4-BE49-F238E27FC236}">
                <a16:creationId xmlns:a16="http://schemas.microsoft.com/office/drawing/2014/main" id="{2179EAA8-E18E-42F9-924F-98FF7A3E70C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128313" y="333375"/>
            <a:ext cx="1008000" cy="448797"/>
          </a:xfrm>
          <a:prstGeom prst="rect">
            <a:avLst/>
          </a:prstGeom>
        </p:spPr>
      </p:pic>
    </p:spTree>
    <p:extLst>
      <p:ext uri="{BB962C8B-B14F-4D97-AF65-F5344CB8AC3E}">
        <p14:creationId xmlns:p14="http://schemas.microsoft.com/office/powerpoint/2010/main" val="211493049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10080000"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394291026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and Content-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1312C68-9CDC-4DDF-AFFD-F813984EE08A}"/>
              </a:ext>
            </a:extLst>
          </p:cNvPr>
          <p:cNvSpPr/>
          <p:nvPr userDrawn="1"/>
        </p:nvSpPr>
        <p:spPr>
          <a:xfrm>
            <a:off x="0" y="-11798"/>
            <a:ext cx="12192000" cy="69081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10080000" cy="39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2" name="Title 1"/>
          <p:cNvSpPr>
            <a:spLocks noGrp="1"/>
          </p:cNvSpPr>
          <p:nvPr>
            <p:ph type="title"/>
          </p:nvPr>
        </p:nvSpPr>
        <p:spPr>
          <a:xfrm>
            <a:off x="334962" y="333375"/>
            <a:ext cx="10080000" cy="1080000"/>
          </a:xfrm>
        </p:spPr>
        <p:txBody>
          <a:bodyPr/>
          <a:lstStyle>
            <a:lvl1pPr>
              <a:defRPr>
                <a:solidFill>
                  <a:schemeClr val="accent1"/>
                </a:solidFill>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DCB8BC7D-E0E4-0345-72B7-03D7CF44FD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6375" y="303442"/>
            <a:ext cx="1115510" cy="496658"/>
          </a:xfrm>
          <a:prstGeom prst="rect">
            <a:avLst/>
          </a:prstGeom>
        </p:spPr>
      </p:pic>
    </p:spTree>
    <p:extLst>
      <p:ext uri="{BB962C8B-B14F-4D97-AF65-F5344CB8AC3E}">
        <p14:creationId xmlns:p14="http://schemas.microsoft.com/office/powerpoint/2010/main" val="150388024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4680000"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p>
            <a:fld id="{F5AEA0E0-5CC6-4BD0-905C-A0021E419432}" type="slidenum">
              <a:rPr lang="en-GB" smtClean="0"/>
              <a:pPr/>
              <a:t>‹#›</a:t>
            </a:fld>
            <a:endParaRPr lang="en-GB"/>
          </a:p>
        </p:txBody>
      </p:sp>
      <p:sp>
        <p:nvSpPr>
          <p:cNvPr id="10" name="Content Placeholder 8">
            <a:extLst>
              <a:ext uri="{FF2B5EF4-FFF2-40B4-BE49-F238E27FC236}">
                <a16:creationId xmlns:a16="http://schemas.microsoft.com/office/drawing/2014/main" id="{9FAA2598-9FF1-4FD4-A0B9-1D5412ADF05E}"/>
              </a:ext>
            </a:extLst>
          </p:cNvPr>
          <p:cNvSpPr>
            <a:spLocks noGrp="1"/>
          </p:cNvSpPr>
          <p:nvPr>
            <p:ph sz="quarter" idx="18" hasCustomPrompt="1"/>
          </p:nvPr>
        </p:nvSpPr>
        <p:spPr>
          <a:xfrm>
            <a:off x="5734962" y="1880315"/>
            <a:ext cx="4680000"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84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F17809F-093D-4878-B686-CA14CFB80D98}"/>
              </a:ext>
            </a:extLst>
          </p:cNvPr>
          <p:cNvSpPr/>
          <p:nvPr userDrawn="1"/>
        </p:nvSpPr>
        <p:spPr>
          <a:xfrm>
            <a:off x="0" y="-1"/>
            <a:ext cx="12192000" cy="687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4680000" cy="39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solidFill>
                  <a:schemeClr val="accent1"/>
                </a:solidFill>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lvl1pPr>
              <a:defRPr>
                <a:solidFill>
                  <a:schemeClr val="bg2"/>
                </a:solidFill>
              </a:defRPr>
            </a:lvl1pPr>
          </a:lstStyle>
          <a:p>
            <a:fld id="{F5AEA0E0-5CC6-4BD0-905C-A0021E419432}" type="slidenum">
              <a:rPr lang="en-GB" smtClean="0"/>
              <a:pPr/>
              <a:t>‹#›</a:t>
            </a:fld>
            <a:endParaRPr lang="en-GB"/>
          </a:p>
        </p:txBody>
      </p:sp>
      <p:sp>
        <p:nvSpPr>
          <p:cNvPr id="10" name="Content Placeholder 8">
            <a:extLst>
              <a:ext uri="{FF2B5EF4-FFF2-40B4-BE49-F238E27FC236}">
                <a16:creationId xmlns:a16="http://schemas.microsoft.com/office/drawing/2014/main" id="{9FAA2598-9FF1-4FD4-A0B9-1D5412ADF05E}"/>
              </a:ext>
            </a:extLst>
          </p:cNvPr>
          <p:cNvSpPr>
            <a:spLocks noGrp="1"/>
          </p:cNvSpPr>
          <p:nvPr>
            <p:ph sz="quarter" idx="18" hasCustomPrompt="1"/>
          </p:nvPr>
        </p:nvSpPr>
        <p:spPr>
          <a:xfrm>
            <a:off x="5734962" y="1880315"/>
            <a:ext cx="4680000" cy="39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picture containing text&#10;&#10;Description automatically generated">
            <a:extLst>
              <a:ext uri="{FF2B5EF4-FFF2-40B4-BE49-F238E27FC236}">
                <a16:creationId xmlns:a16="http://schemas.microsoft.com/office/drawing/2014/main" id="{E69570CD-4160-2778-6E55-3B05B83F13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49924" y="303441"/>
            <a:ext cx="1071962" cy="477269"/>
          </a:xfrm>
          <a:prstGeom prst="rect">
            <a:avLst/>
          </a:prstGeom>
        </p:spPr>
      </p:pic>
    </p:spTree>
    <p:extLst>
      <p:ext uri="{BB962C8B-B14F-4D97-AF65-F5344CB8AC3E}">
        <p14:creationId xmlns:p14="http://schemas.microsoft.com/office/powerpoint/2010/main" val="404923654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and two Content-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F17809F-093D-4878-B686-CA14CFB80D98}"/>
              </a:ext>
            </a:extLst>
          </p:cNvPr>
          <p:cNvSpPr/>
          <p:nvPr userDrawn="1"/>
        </p:nvSpPr>
        <p:spPr>
          <a:xfrm>
            <a:off x="0" y="-1"/>
            <a:ext cx="12192000" cy="687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4680000" cy="39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solidFill>
                  <a:schemeClr val="accent1"/>
                </a:solidFill>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lvl1pPr>
              <a:defRPr>
                <a:solidFill>
                  <a:schemeClr val="bg2"/>
                </a:solidFill>
              </a:defRPr>
            </a:lvl1pPr>
          </a:lstStyle>
          <a:p>
            <a:fld id="{F5AEA0E0-5CC6-4BD0-905C-A0021E419432}" type="slidenum">
              <a:rPr lang="en-GB" smtClean="0"/>
              <a:pPr/>
              <a:t>‹#›</a:t>
            </a:fld>
            <a:endParaRPr lang="en-GB"/>
          </a:p>
        </p:txBody>
      </p:sp>
      <p:sp>
        <p:nvSpPr>
          <p:cNvPr id="10" name="Content Placeholder 8">
            <a:extLst>
              <a:ext uri="{FF2B5EF4-FFF2-40B4-BE49-F238E27FC236}">
                <a16:creationId xmlns:a16="http://schemas.microsoft.com/office/drawing/2014/main" id="{9FAA2598-9FF1-4FD4-A0B9-1D5412ADF05E}"/>
              </a:ext>
            </a:extLst>
          </p:cNvPr>
          <p:cNvSpPr>
            <a:spLocks noGrp="1"/>
          </p:cNvSpPr>
          <p:nvPr>
            <p:ph sz="quarter" idx="18" hasCustomPrompt="1"/>
          </p:nvPr>
        </p:nvSpPr>
        <p:spPr>
          <a:xfrm>
            <a:off x="5734962" y="1880315"/>
            <a:ext cx="4680000" cy="39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picture containing text&#10;&#10;Description automatically generated">
            <a:extLst>
              <a:ext uri="{FF2B5EF4-FFF2-40B4-BE49-F238E27FC236}">
                <a16:creationId xmlns:a16="http://schemas.microsoft.com/office/drawing/2014/main" id="{E69570CD-4160-2778-6E55-3B05B83F13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49924" y="303441"/>
            <a:ext cx="1071962" cy="477269"/>
          </a:xfrm>
          <a:prstGeom prst="rect">
            <a:avLst/>
          </a:prstGeom>
        </p:spPr>
      </p:pic>
    </p:spTree>
    <p:extLst>
      <p:ext uri="{BB962C8B-B14F-4D97-AF65-F5344CB8AC3E}">
        <p14:creationId xmlns:p14="http://schemas.microsoft.com/office/powerpoint/2010/main" val="183664350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ntent and left image">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450744" y="1880315"/>
            <a:ext cx="4691628"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13" name="Picture Placeholder 7">
            <a:extLst>
              <a:ext uri="{FF2B5EF4-FFF2-40B4-BE49-F238E27FC236}">
                <a16:creationId xmlns:a16="http://schemas.microsoft.com/office/drawing/2014/main" id="{523DD628-AE63-4907-AF4B-6B53C0777073}"/>
              </a:ext>
            </a:extLst>
          </p:cNvPr>
          <p:cNvSpPr>
            <a:spLocks noGrp="1"/>
          </p:cNvSpPr>
          <p:nvPr>
            <p:ph type="pic" sz="quarter" idx="15" hasCustomPrompt="1"/>
          </p:nvPr>
        </p:nvSpPr>
        <p:spPr>
          <a:xfrm>
            <a:off x="334963" y="1880314"/>
            <a:ext cx="5761037" cy="4644311"/>
          </a:xfrm>
          <a:prstGeom prst="roundRect">
            <a:avLst>
              <a:gd name="adj" fmla="val 1982"/>
            </a:avLst>
          </a:prstGeom>
          <a:solidFill>
            <a:schemeClr val="bg1">
              <a:lumMod val="85000"/>
            </a:schemeClr>
          </a:solidFill>
        </p:spPr>
        <p:txBody>
          <a:bodyPr lIns="342000" tIns="342000" rIns="342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7" name="Footer Placeholder 6">
            <a:extLst>
              <a:ext uri="{FF2B5EF4-FFF2-40B4-BE49-F238E27FC236}">
                <a16:creationId xmlns:a16="http://schemas.microsoft.com/office/drawing/2014/main" id="{B6453E03-EC16-4564-B43B-27855EB9BD27}"/>
              </a:ext>
            </a:extLst>
          </p:cNvPr>
          <p:cNvSpPr>
            <a:spLocks noGrp="1"/>
          </p:cNvSpPr>
          <p:nvPr>
            <p:ph type="ftr" sz="quarter" idx="17"/>
          </p:nvPr>
        </p:nvSpPr>
        <p:spPr>
          <a:xfrm>
            <a:off x="6450744" y="6288257"/>
            <a:ext cx="4320000" cy="365125"/>
          </a:xfrm>
        </p:spPr>
        <p:txBody>
          <a:bodyPr/>
          <a:lstStyle/>
          <a:p>
            <a:endParaRPr lang="en-GB"/>
          </a:p>
        </p:txBody>
      </p:sp>
      <p:sp>
        <p:nvSpPr>
          <p:cNvPr id="4" name="Slide Number Placeholder 3">
            <a:extLst>
              <a:ext uri="{FF2B5EF4-FFF2-40B4-BE49-F238E27FC236}">
                <a16:creationId xmlns:a16="http://schemas.microsoft.com/office/drawing/2014/main" id="{5CA913BC-780A-4949-92A0-B5967D36080E}"/>
              </a:ext>
            </a:extLst>
          </p:cNvPr>
          <p:cNvSpPr>
            <a:spLocks noGrp="1"/>
          </p:cNvSpPr>
          <p:nvPr>
            <p:ph type="sldNum" sz="quarter" idx="19"/>
          </p:nvPr>
        </p:nvSpPr>
        <p:spPr>
          <a:xfrm>
            <a:off x="459140" y="6159500"/>
            <a:ext cx="727410" cy="365125"/>
          </a:xfrm>
        </p:spPr>
        <p:txBody>
          <a:bodyPr/>
          <a:lstStyle>
            <a:lvl1pPr>
              <a:defRPr>
                <a:solidFill>
                  <a:schemeClr val="bg2"/>
                </a:solidFill>
              </a:defRPr>
            </a:lvl1pPr>
          </a:lstStyle>
          <a:p>
            <a:fld id="{F5AEA0E0-5CC6-4BD0-905C-A0021E419432}" type="slidenum">
              <a:rPr lang="en-GB" smtClean="0"/>
              <a:pPr/>
              <a:t>‹#›</a:t>
            </a:fld>
            <a:endParaRPr lang="en-GB"/>
          </a:p>
        </p:txBody>
      </p:sp>
    </p:spTree>
    <p:extLst>
      <p:ext uri="{BB962C8B-B14F-4D97-AF65-F5344CB8AC3E}">
        <p14:creationId xmlns:p14="http://schemas.microsoft.com/office/powerpoint/2010/main" val="31292982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ontent and right image">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16EF975B-AD72-4CB0-A546-757A6175A512}"/>
              </a:ext>
            </a:extLst>
          </p:cNvPr>
          <p:cNvSpPr>
            <a:spLocks noGrp="1"/>
          </p:cNvSpPr>
          <p:nvPr>
            <p:ph type="pic" sz="quarter" idx="18" hasCustomPrompt="1"/>
          </p:nvPr>
        </p:nvSpPr>
        <p:spPr>
          <a:xfrm>
            <a:off x="6083255" y="1880314"/>
            <a:ext cx="5761038" cy="4644311"/>
          </a:xfrm>
          <a:prstGeom prst="roundRect">
            <a:avLst>
              <a:gd name="adj" fmla="val 1982"/>
            </a:avLst>
          </a:prstGeom>
          <a:solidFill>
            <a:schemeClr val="bg1">
              <a:lumMod val="85000"/>
            </a:schemeClr>
          </a:solidFill>
        </p:spPr>
        <p:txBody>
          <a:bodyPr lIns="342000" tIns="342000" rIns="342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4691628"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lvl1pPr>
          </a:lstStyle>
          <a:p>
            <a:r>
              <a:rPr lang="en-US"/>
              <a:t>Click to edit Master title style</a:t>
            </a:r>
            <a:endParaRPr lang="en-GB"/>
          </a:p>
        </p:txBody>
      </p:sp>
      <p:sp>
        <p:nvSpPr>
          <p:cNvPr id="15" name="Footer Placeholder 14">
            <a:extLst>
              <a:ext uri="{FF2B5EF4-FFF2-40B4-BE49-F238E27FC236}">
                <a16:creationId xmlns:a16="http://schemas.microsoft.com/office/drawing/2014/main" id="{C94176C4-3B30-43F2-91DE-33D09AEA7B50}"/>
              </a:ext>
            </a:extLst>
          </p:cNvPr>
          <p:cNvSpPr>
            <a:spLocks noGrp="1"/>
          </p:cNvSpPr>
          <p:nvPr>
            <p:ph type="ftr" sz="quarter" idx="21"/>
          </p:nvPr>
        </p:nvSpPr>
        <p:spPr/>
        <p:txBody>
          <a:bodyPr/>
          <a:lstStyle/>
          <a:p>
            <a:endParaRPr lang="en-GB"/>
          </a:p>
        </p:txBody>
      </p:sp>
      <p:sp>
        <p:nvSpPr>
          <p:cNvPr id="16" name="Slide Number Placeholder 15">
            <a:extLst>
              <a:ext uri="{FF2B5EF4-FFF2-40B4-BE49-F238E27FC236}">
                <a16:creationId xmlns:a16="http://schemas.microsoft.com/office/drawing/2014/main" id="{A95B7BCF-DC6C-46BC-B3D2-2F18F9BC75D1}"/>
              </a:ext>
            </a:extLst>
          </p:cNvPr>
          <p:cNvSpPr>
            <a:spLocks noGrp="1"/>
          </p:cNvSpPr>
          <p:nvPr>
            <p:ph type="sldNum" sz="quarter" idx="22"/>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3859247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Image-full width">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id="{523DD628-AE63-4907-AF4B-6B53C0777073}"/>
              </a:ext>
            </a:extLst>
          </p:cNvPr>
          <p:cNvSpPr>
            <a:spLocks noGrp="1"/>
          </p:cNvSpPr>
          <p:nvPr>
            <p:ph type="pic" sz="quarter" idx="15" hasCustomPrompt="1"/>
          </p:nvPr>
        </p:nvSpPr>
        <p:spPr>
          <a:xfrm>
            <a:off x="334963" y="1880314"/>
            <a:ext cx="11509330" cy="4644311"/>
          </a:xfrm>
          <a:prstGeom prst="roundRect">
            <a:avLst>
              <a:gd name="adj" fmla="val 1982"/>
            </a:avLst>
          </a:prstGeom>
          <a:solidFill>
            <a:schemeClr val="bg1">
              <a:lumMod val="85000"/>
            </a:schemeClr>
          </a:solidFill>
        </p:spPr>
        <p:txBody>
          <a:bodyPr lIns="342000" tIns="342000" rIns="342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3" name="Title 2">
            <a:extLst>
              <a:ext uri="{FF2B5EF4-FFF2-40B4-BE49-F238E27FC236}">
                <a16:creationId xmlns:a16="http://schemas.microsoft.com/office/drawing/2014/main" id="{96E7A7DD-8C14-4B85-B39F-1E990E1FFE10}"/>
              </a:ext>
            </a:extLst>
          </p:cNvPr>
          <p:cNvSpPr>
            <a:spLocks noGrp="1"/>
          </p:cNvSpPr>
          <p:nvPr>
            <p:ph type="title"/>
          </p:nvPr>
        </p:nvSpPr>
        <p:spPr>
          <a:xfrm>
            <a:off x="334962" y="333375"/>
            <a:ext cx="5761038" cy="1080000"/>
          </a:xfrm>
        </p:spPr>
        <p:txBody>
          <a:bodyPr/>
          <a:lstStyle/>
          <a:p>
            <a:r>
              <a:rPr lang="en-US"/>
              <a:t>Click to edit Master title style</a:t>
            </a:r>
            <a:endParaRPr lang="en-AU"/>
          </a:p>
        </p:txBody>
      </p:sp>
      <p:sp>
        <p:nvSpPr>
          <p:cNvPr id="11" name="Text Placeholder 10">
            <a:extLst>
              <a:ext uri="{FF2B5EF4-FFF2-40B4-BE49-F238E27FC236}">
                <a16:creationId xmlns:a16="http://schemas.microsoft.com/office/drawing/2014/main" id="{E7D8FAF2-858C-419E-A577-F04252182649}"/>
              </a:ext>
            </a:extLst>
          </p:cNvPr>
          <p:cNvSpPr>
            <a:spLocks noGrp="1"/>
          </p:cNvSpPr>
          <p:nvPr>
            <p:ph type="body" sz="quarter" idx="19"/>
          </p:nvPr>
        </p:nvSpPr>
        <p:spPr>
          <a:xfrm>
            <a:off x="7015444" y="333375"/>
            <a:ext cx="3600000" cy="126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Slide Number Placeholder 3">
            <a:extLst>
              <a:ext uri="{FF2B5EF4-FFF2-40B4-BE49-F238E27FC236}">
                <a16:creationId xmlns:a16="http://schemas.microsoft.com/office/drawing/2014/main" id="{D048DB48-6039-4A0D-ACBF-D5EB8DD358F7}"/>
              </a:ext>
            </a:extLst>
          </p:cNvPr>
          <p:cNvSpPr>
            <a:spLocks noGrp="1"/>
          </p:cNvSpPr>
          <p:nvPr>
            <p:ph type="sldNum" sz="quarter" idx="21"/>
          </p:nvPr>
        </p:nvSpPr>
        <p:spPr>
          <a:xfrm>
            <a:off x="459140" y="6159500"/>
            <a:ext cx="727410" cy="365125"/>
          </a:xfrm>
        </p:spPr>
        <p:txBody>
          <a:bodyPr/>
          <a:lstStyle>
            <a:lvl1pPr>
              <a:defRPr>
                <a:solidFill>
                  <a:schemeClr val="bg2"/>
                </a:solidFill>
              </a:defRPr>
            </a:lvl1pPr>
          </a:lstStyle>
          <a:p>
            <a:fld id="{F5AEA0E0-5CC6-4BD0-905C-A0021E419432}" type="slidenum">
              <a:rPr lang="en-GB" smtClean="0"/>
              <a:pPr/>
              <a:t>‹#›</a:t>
            </a:fld>
            <a:endParaRPr lang="en-GB"/>
          </a:p>
        </p:txBody>
      </p:sp>
    </p:spTree>
    <p:extLst>
      <p:ext uri="{BB962C8B-B14F-4D97-AF65-F5344CB8AC3E}">
        <p14:creationId xmlns:p14="http://schemas.microsoft.com/office/powerpoint/2010/main" val="166225141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Image-full bleed">
    <p:spTree>
      <p:nvGrpSpPr>
        <p:cNvPr id="1" name=""/>
        <p:cNvGrpSpPr/>
        <p:nvPr/>
      </p:nvGrpSpPr>
      <p:grpSpPr>
        <a:xfrm>
          <a:off x="0" y="0"/>
          <a:ext cx="0" cy="0"/>
          <a:chOff x="0" y="0"/>
          <a:chExt cx="0" cy="0"/>
        </a:xfrm>
      </p:grpSpPr>
      <p:sp>
        <p:nvSpPr>
          <p:cNvPr id="7" name="Picture Placeholder 20">
            <a:extLst>
              <a:ext uri="{FF2B5EF4-FFF2-40B4-BE49-F238E27FC236}">
                <a16:creationId xmlns:a16="http://schemas.microsoft.com/office/drawing/2014/main" id="{5AF6F1E8-5ECE-4267-92B5-43C3523BCBE3}"/>
              </a:ext>
            </a:extLst>
          </p:cNvPr>
          <p:cNvSpPr>
            <a:spLocks noGrp="1" noChangeAspect="1"/>
          </p:cNvSpPr>
          <p:nvPr>
            <p:ph type="pic" sz="quarter" idx="14" hasCustomPrompt="1"/>
          </p:nvPr>
        </p:nvSpPr>
        <p:spPr>
          <a:xfrm>
            <a:off x="0" y="1"/>
            <a:ext cx="12192000" cy="6858000"/>
          </a:xfrm>
          <a:prstGeom prst="rect">
            <a:avLst/>
          </a:prstGeom>
          <a:solidFill>
            <a:schemeClr val="bg1">
              <a:lumMod val="85000"/>
            </a:schemeClr>
          </a:solidFill>
        </p:spPr>
        <p:txBody>
          <a:bodyPr wrap="square" lIns="1062000" tIns="360000" rIns="4320000" bIns="360000" anchor="ctr"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12" name="Text Placeholder 5">
            <a:extLst>
              <a:ext uri="{FF2B5EF4-FFF2-40B4-BE49-F238E27FC236}">
                <a16:creationId xmlns:a16="http://schemas.microsoft.com/office/drawing/2014/main" id="{8390923A-6BDB-44C8-9456-CEB6E0A0A293}"/>
              </a:ext>
            </a:extLst>
          </p:cNvPr>
          <p:cNvSpPr>
            <a:spLocks noGrp="1" noChangeAspect="1"/>
          </p:cNvSpPr>
          <p:nvPr>
            <p:ph type="body" sz="quarter" idx="20"/>
          </p:nvPr>
        </p:nvSpPr>
        <p:spPr>
          <a:xfrm>
            <a:off x="7540580" y="1"/>
            <a:ext cx="4651420" cy="1673605"/>
          </a:xfrm>
          <a:prstGeom prst="roundRect">
            <a:avLst>
              <a:gd name="adj" fmla="val 0"/>
            </a:avLst>
          </a:prstGeom>
          <a:gradFill>
            <a:gsLst>
              <a:gs pos="70048">
                <a:srgbClr val="000000">
                  <a:alpha val="16000"/>
                </a:srgbClr>
              </a:gs>
              <a:gs pos="52000">
                <a:schemeClr val="tx1">
                  <a:alpha val="0"/>
                </a:schemeClr>
              </a:gs>
              <a:gs pos="100000">
                <a:schemeClr val="tx1">
                  <a:alpha val="50000"/>
                </a:schemeClr>
              </a:gs>
            </a:gsLst>
            <a:lin ang="1740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Title 2">
            <a:extLst>
              <a:ext uri="{FF2B5EF4-FFF2-40B4-BE49-F238E27FC236}">
                <a16:creationId xmlns:a16="http://schemas.microsoft.com/office/drawing/2014/main" id="{96E7A7DD-8C14-4B85-B39F-1E990E1FFE10}"/>
              </a:ext>
            </a:extLst>
          </p:cNvPr>
          <p:cNvSpPr>
            <a:spLocks noGrp="1"/>
          </p:cNvSpPr>
          <p:nvPr>
            <p:ph type="title"/>
          </p:nvPr>
        </p:nvSpPr>
        <p:spPr>
          <a:xfrm>
            <a:off x="334962" y="333375"/>
            <a:ext cx="5761038" cy="1080000"/>
          </a:xfrm>
        </p:spPr>
        <p:txBody>
          <a:bodyPr/>
          <a:lstStyle>
            <a:lvl1pPr>
              <a:defRPr>
                <a:solidFill>
                  <a:schemeClr val="bg2"/>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E7D8FAF2-858C-419E-A577-F04252182649}"/>
              </a:ext>
            </a:extLst>
          </p:cNvPr>
          <p:cNvSpPr>
            <a:spLocks noGrp="1"/>
          </p:cNvSpPr>
          <p:nvPr>
            <p:ph type="body" sz="quarter" idx="19"/>
          </p:nvPr>
        </p:nvSpPr>
        <p:spPr>
          <a:xfrm>
            <a:off x="7015444" y="333375"/>
            <a:ext cx="3600000" cy="12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E0AD6A4-0D42-4CCD-B0CB-498EE201FE4E}"/>
              </a:ext>
            </a:extLst>
          </p:cNvPr>
          <p:cNvSpPr>
            <a:spLocks noGrp="1"/>
          </p:cNvSpPr>
          <p:nvPr>
            <p:ph type="dt" sz="half" idx="21"/>
          </p:nvPr>
        </p:nvSpPr>
        <p:spPr/>
        <p:txBody>
          <a:bodyPr/>
          <a:lstStyle>
            <a:lvl1pPr>
              <a:defRPr>
                <a:solidFill>
                  <a:schemeClr val="bg2"/>
                </a:solidFill>
              </a:defRPr>
            </a:lvl1pPr>
          </a:lstStyle>
          <a:p>
            <a:endParaRPr lang="en-GB"/>
          </a:p>
        </p:txBody>
      </p:sp>
      <p:sp>
        <p:nvSpPr>
          <p:cNvPr id="6" name="Footer Placeholder 5">
            <a:extLst>
              <a:ext uri="{FF2B5EF4-FFF2-40B4-BE49-F238E27FC236}">
                <a16:creationId xmlns:a16="http://schemas.microsoft.com/office/drawing/2014/main" id="{F21E9B0E-B319-4C6F-97AF-0F8D83942F0C}"/>
              </a:ext>
            </a:extLst>
          </p:cNvPr>
          <p:cNvSpPr>
            <a:spLocks noGrp="1"/>
          </p:cNvSpPr>
          <p:nvPr>
            <p:ph type="ftr" sz="quarter" idx="22"/>
          </p:nvPr>
        </p:nvSpPr>
        <p:spPr/>
        <p:txBody>
          <a:bodyPr/>
          <a:lstStyle>
            <a:lvl1pPr>
              <a:defRPr>
                <a:solidFill>
                  <a:schemeClr val="bg2"/>
                </a:solidFill>
              </a:defRPr>
            </a:lvl1pPr>
          </a:lstStyle>
          <a:p>
            <a:endParaRPr lang="en-GB"/>
          </a:p>
        </p:txBody>
      </p:sp>
      <p:sp>
        <p:nvSpPr>
          <p:cNvPr id="14" name="Slide Number Placeholder 13">
            <a:extLst>
              <a:ext uri="{FF2B5EF4-FFF2-40B4-BE49-F238E27FC236}">
                <a16:creationId xmlns:a16="http://schemas.microsoft.com/office/drawing/2014/main" id="{65D74DCF-D99B-4098-B297-0BD016160D35}"/>
              </a:ext>
            </a:extLst>
          </p:cNvPr>
          <p:cNvSpPr>
            <a:spLocks noGrp="1"/>
          </p:cNvSpPr>
          <p:nvPr>
            <p:ph type="sldNum" sz="quarter" idx="23"/>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2" name="Picture 1" descr="A picture containing text&#10;&#10;Description automatically generated">
            <a:extLst>
              <a:ext uri="{FF2B5EF4-FFF2-40B4-BE49-F238E27FC236}">
                <a16:creationId xmlns:a16="http://schemas.microsoft.com/office/drawing/2014/main" id="{FB4A08B0-6A28-D04B-257D-013EC758BC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224063225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ontent and right image with text">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id="{523DD628-AE63-4907-AF4B-6B53C0777073}"/>
              </a:ext>
            </a:extLst>
          </p:cNvPr>
          <p:cNvSpPr>
            <a:spLocks noGrp="1"/>
          </p:cNvSpPr>
          <p:nvPr>
            <p:ph type="pic" sz="quarter" idx="15" hasCustomPrompt="1"/>
          </p:nvPr>
        </p:nvSpPr>
        <p:spPr>
          <a:xfrm>
            <a:off x="6096000" y="0"/>
            <a:ext cx="6096000" cy="6858000"/>
          </a:xfrm>
          <a:prstGeom prst="roundRect">
            <a:avLst>
              <a:gd name="adj" fmla="val 0"/>
            </a:avLst>
          </a:prstGeom>
          <a:solidFill>
            <a:schemeClr val="bg1">
              <a:lumMod val="85000"/>
            </a:schemeClr>
          </a:solidFill>
        </p:spPr>
        <p:txBody>
          <a:bodyPr lIns="342000" tIns="342000" rIns="1440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4" name="Text Placeholder 3">
            <a:extLst>
              <a:ext uri="{FF2B5EF4-FFF2-40B4-BE49-F238E27FC236}">
                <a16:creationId xmlns:a16="http://schemas.microsoft.com/office/drawing/2014/main" id="{8EB2F477-266C-4C9D-A64F-287BA3F4CF35}"/>
              </a:ext>
            </a:extLst>
          </p:cNvPr>
          <p:cNvSpPr>
            <a:spLocks noGrp="1"/>
          </p:cNvSpPr>
          <p:nvPr>
            <p:ph type="body" sz="quarter" idx="16"/>
          </p:nvPr>
        </p:nvSpPr>
        <p:spPr>
          <a:xfrm>
            <a:off x="334962" y="1880314"/>
            <a:ext cx="5220000" cy="396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Content Placeholder 6">
            <a:extLst>
              <a:ext uri="{FF2B5EF4-FFF2-40B4-BE49-F238E27FC236}">
                <a16:creationId xmlns:a16="http://schemas.microsoft.com/office/drawing/2014/main" id="{E771A36E-45E1-4553-9842-66EF392719C7}"/>
              </a:ext>
            </a:extLst>
          </p:cNvPr>
          <p:cNvSpPr>
            <a:spLocks noGrp="1"/>
          </p:cNvSpPr>
          <p:nvPr>
            <p:ph sz="quarter" idx="19"/>
          </p:nvPr>
        </p:nvSpPr>
        <p:spPr>
          <a:xfrm>
            <a:off x="6844884" y="1880314"/>
            <a:ext cx="2160000" cy="3960000"/>
          </a:xfrm>
        </p:spPr>
        <p:txBody>
          <a:bodyPr/>
          <a:lstStyle>
            <a:lvl1pPr>
              <a:defRPr>
                <a:solidFill>
                  <a:schemeClr val="bg1"/>
                </a:solidFill>
              </a:defRPr>
            </a:lvl1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Content Placeholder 6">
            <a:extLst>
              <a:ext uri="{FF2B5EF4-FFF2-40B4-BE49-F238E27FC236}">
                <a16:creationId xmlns:a16="http://schemas.microsoft.com/office/drawing/2014/main" id="{7D669EEE-6563-477F-A4CD-D425F6140F00}"/>
              </a:ext>
            </a:extLst>
          </p:cNvPr>
          <p:cNvSpPr>
            <a:spLocks noGrp="1"/>
          </p:cNvSpPr>
          <p:nvPr>
            <p:ph sz="quarter" idx="20"/>
          </p:nvPr>
        </p:nvSpPr>
        <p:spPr>
          <a:xfrm>
            <a:off x="9347256" y="1880314"/>
            <a:ext cx="2160000" cy="3960000"/>
          </a:xfrm>
        </p:spPr>
        <p:txBody>
          <a:bodyPr/>
          <a:lstStyle>
            <a:lvl1pPr>
              <a:defRPr>
                <a:solidFill>
                  <a:schemeClr val="bg1"/>
                </a:solidFill>
              </a:defRPr>
            </a:lvl1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Title 2">
            <a:extLst>
              <a:ext uri="{FF2B5EF4-FFF2-40B4-BE49-F238E27FC236}">
                <a16:creationId xmlns:a16="http://schemas.microsoft.com/office/drawing/2014/main" id="{1A5DE353-D720-4A1F-9ECC-89FB1390590F}"/>
              </a:ext>
            </a:extLst>
          </p:cNvPr>
          <p:cNvSpPr>
            <a:spLocks noGrp="1"/>
          </p:cNvSpPr>
          <p:nvPr>
            <p:ph type="title"/>
          </p:nvPr>
        </p:nvSpPr>
        <p:spPr>
          <a:xfrm>
            <a:off x="322218" y="333375"/>
            <a:ext cx="5220000" cy="1080000"/>
          </a:xfrm>
        </p:spPr>
        <p:txBody>
          <a:bodyPr/>
          <a:lstStyle/>
          <a:p>
            <a:r>
              <a:rPr lang="en-US"/>
              <a:t>Click to edit Master title style</a:t>
            </a:r>
            <a:endParaRPr lang="en-AU"/>
          </a:p>
        </p:txBody>
      </p:sp>
      <p:sp>
        <p:nvSpPr>
          <p:cNvPr id="14" name="Footer Placeholder 13">
            <a:extLst>
              <a:ext uri="{FF2B5EF4-FFF2-40B4-BE49-F238E27FC236}">
                <a16:creationId xmlns:a16="http://schemas.microsoft.com/office/drawing/2014/main" id="{8913AB32-E310-49A2-9A47-2348F6B61E52}"/>
              </a:ext>
            </a:extLst>
          </p:cNvPr>
          <p:cNvSpPr>
            <a:spLocks noGrp="1"/>
          </p:cNvSpPr>
          <p:nvPr>
            <p:ph type="ftr" sz="quarter" idx="23"/>
          </p:nvPr>
        </p:nvSpPr>
        <p:spPr/>
        <p:txBody>
          <a:bodyPr/>
          <a:lstStyle/>
          <a:p>
            <a:endParaRPr lang="en-GB"/>
          </a:p>
        </p:txBody>
      </p:sp>
      <p:sp>
        <p:nvSpPr>
          <p:cNvPr id="16" name="Slide Number Placeholder 15">
            <a:extLst>
              <a:ext uri="{FF2B5EF4-FFF2-40B4-BE49-F238E27FC236}">
                <a16:creationId xmlns:a16="http://schemas.microsoft.com/office/drawing/2014/main" id="{6266A723-640D-4EFF-93D1-1E9646941567}"/>
              </a:ext>
            </a:extLst>
          </p:cNvPr>
          <p:cNvSpPr>
            <a:spLocks noGrp="1"/>
          </p:cNvSpPr>
          <p:nvPr>
            <p:ph type="sldNum" sz="quarter" idx="24"/>
          </p:nvPr>
        </p:nvSpPr>
        <p:spPr/>
        <p:txBody>
          <a:bodyPr/>
          <a:lstStyle/>
          <a:p>
            <a:fld id="{F5AEA0E0-5CC6-4BD0-905C-A0021E419432}" type="slidenum">
              <a:rPr lang="en-GB" smtClean="0"/>
              <a:pPr/>
              <a:t>‹#›</a:t>
            </a:fld>
            <a:endParaRPr lang="en-GB"/>
          </a:p>
        </p:txBody>
      </p:sp>
      <p:sp>
        <p:nvSpPr>
          <p:cNvPr id="11" name="Text Placeholder 5">
            <a:extLst>
              <a:ext uri="{FF2B5EF4-FFF2-40B4-BE49-F238E27FC236}">
                <a16:creationId xmlns:a16="http://schemas.microsoft.com/office/drawing/2014/main" id="{C4DEE883-581D-4AC9-9251-8929D0C8E380}"/>
              </a:ext>
            </a:extLst>
          </p:cNvPr>
          <p:cNvSpPr>
            <a:spLocks noGrp="1" noChangeAspect="1"/>
          </p:cNvSpPr>
          <p:nvPr>
            <p:ph type="body" sz="quarter" idx="25"/>
          </p:nvPr>
        </p:nvSpPr>
        <p:spPr>
          <a:xfrm>
            <a:off x="7540580" y="1"/>
            <a:ext cx="4651420" cy="1673605"/>
          </a:xfrm>
          <a:prstGeom prst="roundRect">
            <a:avLst>
              <a:gd name="adj" fmla="val 0"/>
            </a:avLst>
          </a:prstGeom>
          <a:gradFill>
            <a:gsLst>
              <a:gs pos="70048">
                <a:srgbClr val="000000">
                  <a:alpha val="16000"/>
                </a:srgbClr>
              </a:gs>
              <a:gs pos="52000">
                <a:schemeClr val="tx1">
                  <a:alpha val="0"/>
                </a:schemeClr>
              </a:gs>
              <a:gs pos="100000">
                <a:schemeClr val="tx1">
                  <a:alpha val="50000"/>
                </a:schemeClr>
              </a:gs>
            </a:gsLst>
            <a:lin ang="1740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2" name="Picture 1" descr="A picture containing text&#10;&#10;Description automatically generated">
            <a:extLst>
              <a:ext uri="{FF2B5EF4-FFF2-40B4-BE49-F238E27FC236}">
                <a16:creationId xmlns:a16="http://schemas.microsoft.com/office/drawing/2014/main" id="{6C4035EB-46BA-D68D-EDAA-1CAC6D7697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105564843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Four column-Gree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F07ECCF-5EE7-4BA4-BD7C-50DF82C3F5BF}"/>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34963" y="333375"/>
            <a:ext cx="10080000" cy="1080000"/>
          </a:xfrm>
        </p:spPr>
        <p:txBody>
          <a:bodyPr/>
          <a:lstStyle>
            <a:lvl1pPr>
              <a:defRPr>
                <a:solidFill>
                  <a:schemeClr val="accent1"/>
                </a:solidFill>
              </a:defRPr>
            </a:lvl1pPr>
          </a:lstStyle>
          <a:p>
            <a:r>
              <a:rPr lang="en-US"/>
              <a:t>Click to edit Master title style</a:t>
            </a:r>
            <a:endParaRPr lang="en-GB"/>
          </a:p>
        </p:txBody>
      </p:sp>
      <p:sp>
        <p:nvSpPr>
          <p:cNvPr id="10" name="Text Placeholder 6">
            <a:extLst>
              <a:ext uri="{FF2B5EF4-FFF2-40B4-BE49-F238E27FC236}">
                <a16:creationId xmlns:a16="http://schemas.microsoft.com/office/drawing/2014/main" id="{408DD2E7-C8BF-4E45-AE9F-C1389B7B38D8}"/>
              </a:ext>
            </a:extLst>
          </p:cNvPr>
          <p:cNvSpPr>
            <a:spLocks noGrp="1"/>
          </p:cNvSpPr>
          <p:nvPr>
            <p:ph type="body" sz="quarter" idx="16" hasCustomPrompt="1"/>
          </p:nvPr>
        </p:nvSpPr>
        <p:spPr>
          <a:xfrm>
            <a:off x="334963"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11" name="Text Placeholder 6">
            <a:extLst>
              <a:ext uri="{FF2B5EF4-FFF2-40B4-BE49-F238E27FC236}">
                <a16:creationId xmlns:a16="http://schemas.microsoft.com/office/drawing/2014/main" id="{D7BC8491-CCAE-458C-BD6D-862F90460454}"/>
              </a:ext>
            </a:extLst>
          </p:cNvPr>
          <p:cNvSpPr>
            <a:spLocks noGrp="1"/>
          </p:cNvSpPr>
          <p:nvPr>
            <p:ph type="body" sz="quarter" idx="17" hasCustomPrompt="1"/>
          </p:nvPr>
        </p:nvSpPr>
        <p:spPr>
          <a:xfrm>
            <a:off x="2979212"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6">
            <a:extLst>
              <a:ext uri="{FF2B5EF4-FFF2-40B4-BE49-F238E27FC236}">
                <a16:creationId xmlns:a16="http://schemas.microsoft.com/office/drawing/2014/main" id="{B036190F-67DD-4555-BB1F-179E8E9C46C0}"/>
              </a:ext>
            </a:extLst>
          </p:cNvPr>
          <p:cNvSpPr>
            <a:spLocks noGrp="1"/>
          </p:cNvSpPr>
          <p:nvPr>
            <p:ph type="body" sz="quarter" idx="18" hasCustomPrompt="1"/>
          </p:nvPr>
        </p:nvSpPr>
        <p:spPr>
          <a:xfrm>
            <a:off x="5623461"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ext Placeholder 6">
            <a:extLst>
              <a:ext uri="{FF2B5EF4-FFF2-40B4-BE49-F238E27FC236}">
                <a16:creationId xmlns:a16="http://schemas.microsoft.com/office/drawing/2014/main" id="{F1044E10-4BD7-47DE-8A5A-57C9557A0B38}"/>
              </a:ext>
            </a:extLst>
          </p:cNvPr>
          <p:cNvSpPr>
            <a:spLocks noGrp="1"/>
          </p:cNvSpPr>
          <p:nvPr>
            <p:ph type="body" sz="quarter" idx="19" hasCustomPrompt="1"/>
          </p:nvPr>
        </p:nvSpPr>
        <p:spPr>
          <a:xfrm>
            <a:off x="8267709"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3" name="Date Placeholder 2">
            <a:extLst>
              <a:ext uri="{FF2B5EF4-FFF2-40B4-BE49-F238E27FC236}">
                <a16:creationId xmlns:a16="http://schemas.microsoft.com/office/drawing/2014/main" id="{9B900929-35E2-4B6A-A4BF-9E02733E3ABE}"/>
              </a:ext>
            </a:extLst>
          </p:cNvPr>
          <p:cNvSpPr>
            <a:spLocks noGrp="1"/>
          </p:cNvSpPr>
          <p:nvPr>
            <p:ph type="dt" sz="half" idx="20"/>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F6B47C34-75D5-42A4-8A99-FADDAF9BBA63}"/>
              </a:ext>
            </a:extLst>
          </p:cNvPr>
          <p:cNvSpPr>
            <a:spLocks noGrp="1"/>
          </p:cNvSpPr>
          <p:nvPr>
            <p:ph type="ftr" sz="quarter" idx="21"/>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467B0344-E805-4D5F-B3FB-AF95BC74870A}"/>
              </a:ext>
            </a:extLst>
          </p:cNvPr>
          <p:cNvSpPr>
            <a:spLocks noGrp="1"/>
          </p:cNvSpPr>
          <p:nvPr>
            <p:ph type="sldNum" sz="quarter" idx="2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5344C7BC-0E67-CA0F-39A7-28EB9FE063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54085145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F07ECCF-5EE7-4BA4-BD7C-50DF82C3F5BF}"/>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 Placeholder 6">
            <a:extLst>
              <a:ext uri="{FF2B5EF4-FFF2-40B4-BE49-F238E27FC236}">
                <a16:creationId xmlns:a16="http://schemas.microsoft.com/office/drawing/2014/main" id="{F1044E10-4BD7-47DE-8A5A-57C9557A0B38}"/>
              </a:ext>
            </a:extLst>
          </p:cNvPr>
          <p:cNvSpPr>
            <a:spLocks noGrp="1"/>
          </p:cNvSpPr>
          <p:nvPr>
            <p:ph type="body" sz="quarter" idx="19" hasCustomPrompt="1"/>
          </p:nvPr>
        </p:nvSpPr>
        <p:spPr>
          <a:xfrm>
            <a:off x="3842214" y="2106271"/>
            <a:ext cx="4507572" cy="2281251"/>
          </a:xfrm>
        </p:spPr>
        <p:txBody>
          <a:bodyPr/>
          <a:lstStyle>
            <a:lvl1pPr>
              <a:defRPr sz="2800" cap="none" baseline="0">
                <a:solidFill>
                  <a:schemeClr val="accent1"/>
                </a:solidFill>
                <a:latin typeface="+mj-lt"/>
              </a:defRPr>
            </a:lvl1pPr>
            <a:lvl2pPr algn="l">
              <a:spcBef>
                <a:spcPts val="600"/>
              </a:spcBef>
              <a:defRPr sz="1600" b="0" cap="none" baseline="0">
                <a:solidFill>
                  <a:schemeClr val="accent1"/>
                </a:solidFill>
              </a:defRPr>
            </a:lvl2pPr>
            <a:lvl3pPr algn="l">
              <a:defRPr sz="1600" cap="none">
                <a:solidFill>
                  <a:schemeClr val="accent1"/>
                </a:solidFill>
              </a:defRPr>
            </a:lvl3pPr>
            <a:lvl4pPr algn="l">
              <a:defRPr sz="1600" cap="none">
                <a:solidFill>
                  <a:schemeClr val="accent1"/>
                </a:solidFill>
              </a:defRPr>
            </a:lvl4pPr>
            <a:lvl5pPr algn="l">
              <a:defRPr sz="1600" cap="none">
                <a:solidFill>
                  <a:schemeClr val="accent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3" name="TextBox 2">
            <a:extLst>
              <a:ext uri="{FF2B5EF4-FFF2-40B4-BE49-F238E27FC236}">
                <a16:creationId xmlns:a16="http://schemas.microsoft.com/office/drawing/2014/main" id="{8CCFA2A9-BC18-4CF8-AD38-42B263119472}"/>
              </a:ext>
            </a:extLst>
          </p:cNvPr>
          <p:cNvSpPr txBox="1"/>
          <p:nvPr userDrawn="1"/>
        </p:nvSpPr>
        <p:spPr>
          <a:xfrm>
            <a:off x="2756995" y="1307904"/>
            <a:ext cx="914033" cy="1938992"/>
          </a:xfrm>
          <a:prstGeom prst="rect">
            <a:avLst/>
          </a:prstGeom>
          <a:noFill/>
        </p:spPr>
        <p:txBody>
          <a:bodyPr wrap="none" rtlCol="0">
            <a:spAutoFit/>
          </a:bodyPr>
          <a:lstStyle/>
          <a:p>
            <a:r>
              <a:rPr lang="en-AU" sz="12000">
                <a:solidFill>
                  <a:schemeClr val="accent1"/>
                </a:solidFill>
                <a:latin typeface="+mj-lt"/>
              </a:rPr>
              <a:t>“</a:t>
            </a:r>
          </a:p>
        </p:txBody>
      </p:sp>
      <p:sp>
        <p:nvSpPr>
          <p:cNvPr id="17" name="TextBox 16">
            <a:extLst>
              <a:ext uri="{FF2B5EF4-FFF2-40B4-BE49-F238E27FC236}">
                <a16:creationId xmlns:a16="http://schemas.microsoft.com/office/drawing/2014/main" id="{19C98CC0-E077-4ADE-8BC2-9559518E22D8}"/>
              </a:ext>
            </a:extLst>
          </p:cNvPr>
          <p:cNvSpPr txBox="1"/>
          <p:nvPr userDrawn="1"/>
        </p:nvSpPr>
        <p:spPr>
          <a:xfrm>
            <a:off x="7755716" y="3692995"/>
            <a:ext cx="1643399" cy="1938992"/>
          </a:xfrm>
          <a:prstGeom prst="rect">
            <a:avLst/>
          </a:prstGeom>
          <a:noFill/>
        </p:spPr>
        <p:txBody>
          <a:bodyPr wrap="none" rtlCol="0">
            <a:spAutoFit/>
          </a:bodyPr>
          <a:lstStyle/>
          <a:p>
            <a:r>
              <a:rPr lang="en-AU" sz="12000">
                <a:solidFill>
                  <a:schemeClr val="tx2"/>
                </a:solidFill>
                <a:latin typeface="+mj-lt"/>
              </a:rPr>
              <a:t>“</a:t>
            </a:r>
            <a:r>
              <a:rPr lang="en-AU" sz="12000">
                <a:solidFill>
                  <a:schemeClr val="accent1"/>
                </a:solidFill>
                <a:latin typeface="+mj-lt"/>
              </a:rPr>
              <a:t>”</a:t>
            </a:r>
          </a:p>
        </p:txBody>
      </p:sp>
      <p:sp>
        <p:nvSpPr>
          <p:cNvPr id="2" name="Date Placeholder 1">
            <a:extLst>
              <a:ext uri="{FF2B5EF4-FFF2-40B4-BE49-F238E27FC236}">
                <a16:creationId xmlns:a16="http://schemas.microsoft.com/office/drawing/2014/main" id="{325A78CB-C25F-477B-ACB8-7A8C3B33F7D7}"/>
              </a:ext>
            </a:extLst>
          </p:cNvPr>
          <p:cNvSpPr>
            <a:spLocks noGrp="1"/>
          </p:cNvSpPr>
          <p:nvPr>
            <p:ph type="dt" sz="half" idx="20"/>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10DC4922-3AFC-43D6-9996-17D5CAC06E9E}"/>
              </a:ext>
            </a:extLst>
          </p:cNvPr>
          <p:cNvSpPr>
            <a:spLocks noGrp="1"/>
          </p:cNvSpPr>
          <p:nvPr>
            <p:ph type="ftr" sz="quarter" idx="21"/>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F54801EF-D4C3-4D21-A7DC-76D432B0F009}"/>
              </a:ext>
            </a:extLst>
          </p:cNvPr>
          <p:cNvSpPr>
            <a:spLocks noGrp="1"/>
          </p:cNvSpPr>
          <p:nvPr>
            <p:ph type="sldNum" sz="quarter" idx="2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7CB4A03A-94C8-BFEA-8068-9023E104F6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45579167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a:xfrm>
            <a:off x="334963" y="333375"/>
            <a:ext cx="10794666" cy="1080000"/>
          </a:xfrm>
        </p:spPr>
        <p:txBody>
          <a:bodyPr/>
          <a:lstStyle>
            <a:lvl1pPr>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3" y="1413375"/>
            <a:ext cx="10794665" cy="7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able Placeholder 12">
            <a:extLst>
              <a:ext uri="{FF2B5EF4-FFF2-40B4-BE49-F238E27FC236}">
                <a16:creationId xmlns:a16="http://schemas.microsoft.com/office/drawing/2014/main" id="{12720170-841B-4714-B671-AE40B2FE0283}"/>
              </a:ext>
            </a:extLst>
          </p:cNvPr>
          <p:cNvSpPr>
            <a:spLocks noGrp="1"/>
          </p:cNvSpPr>
          <p:nvPr>
            <p:ph type="tbl" sz="quarter" idx="16"/>
          </p:nvPr>
        </p:nvSpPr>
        <p:spPr>
          <a:xfrm>
            <a:off x="334963" y="2243443"/>
            <a:ext cx="10794665" cy="3600000"/>
          </a:xfrm>
        </p:spPr>
        <p:txBody>
          <a:bodyPr anchor="ctr" anchorCtr="0"/>
          <a:lstStyle>
            <a:lvl1pPr algn="ctr">
              <a:defRPr/>
            </a:lvl1pPr>
          </a:lstStyle>
          <a:p>
            <a:r>
              <a:rPr lang="en-US"/>
              <a:t>Click icon to add table</a:t>
            </a:r>
            <a:endParaRPr lang="en-AU"/>
          </a:p>
        </p:txBody>
      </p:sp>
      <p:sp>
        <p:nvSpPr>
          <p:cNvPr id="3" name="Date Placeholder 2">
            <a:extLst>
              <a:ext uri="{FF2B5EF4-FFF2-40B4-BE49-F238E27FC236}">
                <a16:creationId xmlns:a16="http://schemas.microsoft.com/office/drawing/2014/main" id="{24E7EDCB-670C-46CB-A20E-159535CC5C89}"/>
              </a:ext>
            </a:extLst>
          </p:cNvPr>
          <p:cNvSpPr>
            <a:spLocks noGrp="1"/>
          </p:cNvSpPr>
          <p:nvPr>
            <p:ph type="dt" sz="half" idx="17"/>
          </p:nvPr>
        </p:nvSpPr>
        <p:spPr/>
        <p:txBody>
          <a:bodyPr/>
          <a:lstStyle/>
          <a:p>
            <a:endParaRPr lang="en-GB"/>
          </a:p>
        </p:txBody>
      </p:sp>
      <p:sp>
        <p:nvSpPr>
          <p:cNvPr id="8" name="Footer Placeholder 7">
            <a:extLst>
              <a:ext uri="{FF2B5EF4-FFF2-40B4-BE49-F238E27FC236}">
                <a16:creationId xmlns:a16="http://schemas.microsoft.com/office/drawing/2014/main" id="{AD18779D-2EB2-4254-A93E-7459659F2BB2}"/>
              </a:ext>
            </a:extLst>
          </p:cNvPr>
          <p:cNvSpPr>
            <a:spLocks noGrp="1"/>
          </p:cNvSpPr>
          <p:nvPr>
            <p:ph type="ftr" sz="quarter" idx="18"/>
          </p:nvPr>
        </p:nvSpPr>
        <p:spPr/>
        <p:txBody>
          <a:bodyPr/>
          <a:lstStyle/>
          <a:p>
            <a:endParaRPr lang="en-GB"/>
          </a:p>
        </p:txBody>
      </p:sp>
      <p:sp>
        <p:nvSpPr>
          <p:cNvPr id="9" name="Slide Number Placeholder 8">
            <a:extLst>
              <a:ext uri="{FF2B5EF4-FFF2-40B4-BE49-F238E27FC236}">
                <a16:creationId xmlns:a16="http://schemas.microsoft.com/office/drawing/2014/main" id="{98B347AD-5E50-42AC-AFB4-7F625291AB61}"/>
              </a:ext>
            </a:extLst>
          </p:cNvPr>
          <p:cNvSpPr>
            <a:spLocks noGrp="1"/>
          </p:cNvSpPr>
          <p:nvPr>
            <p:ph type="sldNum" sz="quarter" idx="19"/>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302368659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334963" y="333375"/>
            <a:ext cx="10801351" cy="1080000"/>
          </a:xfrm>
        </p:spPr>
        <p:txBody>
          <a:bodyPr/>
          <a:lstStyle>
            <a:lvl1pPr>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4" y="1413375"/>
            <a:ext cx="10801350" cy="7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hart Placeholder 7">
            <a:extLst>
              <a:ext uri="{FF2B5EF4-FFF2-40B4-BE49-F238E27FC236}">
                <a16:creationId xmlns:a16="http://schemas.microsoft.com/office/drawing/2014/main" id="{D1ECE4F1-33EB-4137-BED8-59885BB39C47}"/>
              </a:ext>
            </a:extLst>
          </p:cNvPr>
          <p:cNvSpPr>
            <a:spLocks noGrp="1"/>
          </p:cNvSpPr>
          <p:nvPr>
            <p:ph type="chart" sz="quarter" idx="17"/>
          </p:nvPr>
        </p:nvSpPr>
        <p:spPr>
          <a:xfrm>
            <a:off x="334963" y="2243442"/>
            <a:ext cx="10801350" cy="3599999"/>
          </a:xfrm>
        </p:spPr>
        <p:txBody>
          <a:bodyPr/>
          <a:lstStyle/>
          <a:p>
            <a:r>
              <a:rPr lang="en-US"/>
              <a:t>Click icon to add chart</a:t>
            </a:r>
            <a:endParaRPr lang="en-AU"/>
          </a:p>
        </p:txBody>
      </p:sp>
      <p:sp>
        <p:nvSpPr>
          <p:cNvPr id="3" name="Date Placeholder 2">
            <a:extLst>
              <a:ext uri="{FF2B5EF4-FFF2-40B4-BE49-F238E27FC236}">
                <a16:creationId xmlns:a16="http://schemas.microsoft.com/office/drawing/2014/main" id="{4778F5DE-1344-42BD-82D0-6611DD7B1FC6}"/>
              </a:ext>
            </a:extLst>
          </p:cNvPr>
          <p:cNvSpPr>
            <a:spLocks noGrp="1"/>
          </p:cNvSpPr>
          <p:nvPr>
            <p:ph type="dt" sz="half" idx="18"/>
          </p:nvPr>
        </p:nvSpPr>
        <p:spPr/>
        <p:txBody>
          <a:bodyPr/>
          <a:lstStyle/>
          <a:p>
            <a:endParaRPr lang="en-GB"/>
          </a:p>
        </p:txBody>
      </p:sp>
      <p:sp>
        <p:nvSpPr>
          <p:cNvPr id="9" name="Footer Placeholder 8">
            <a:extLst>
              <a:ext uri="{FF2B5EF4-FFF2-40B4-BE49-F238E27FC236}">
                <a16:creationId xmlns:a16="http://schemas.microsoft.com/office/drawing/2014/main" id="{7D0D518F-1062-474E-BA48-10EA56B2C55B}"/>
              </a:ext>
            </a:extLst>
          </p:cNvPr>
          <p:cNvSpPr>
            <a:spLocks noGrp="1"/>
          </p:cNvSpPr>
          <p:nvPr>
            <p:ph type="ftr" sz="quarter" idx="19"/>
          </p:nvPr>
        </p:nvSpPr>
        <p:spPr/>
        <p:txBody>
          <a:bodyPr/>
          <a:lstStyle/>
          <a:p>
            <a:endParaRPr lang="en-GB"/>
          </a:p>
        </p:txBody>
      </p:sp>
      <p:sp>
        <p:nvSpPr>
          <p:cNvPr id="10" name="Slide Number Placeholder 9">
            <a:extLst>
              <a:ext uri="{FF2B5EF4-FFF2-40B4-BE49-F238E27FC236}">
                <a16:creationId xmlns:a16="http://schemas.microsoft.com/office/drawing/2014/main" id="{32C63567-251B-4660-ADF6-37AB6DCF01D5}"/>
              </a:ext>
            </a:extLst>
          </p:cNvPr>
          <p:cNvSpPr>
            <a:spLocks noGrp="1"/>
          </p:cNvSpPr>
          <p:nvPr>
            <p:ph type="sldNum" sz="quarter" idx="20"/>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2241165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left image">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450744" y="1880315"/>
            <a:ext cx="4691628"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13" name="Picture Placeholder 7">
            <a:extLst>
              <a:ext uri="{FF2B5EF4-FFF2-40B4-BE49-F238E27FC236}">
                <a16:creationId xmlns:a16="http://schemas.microsoft.com/office/drawing/2014/main" id="{523DD628-AE63-4907-AF4B-6B53C0777073}"/>
              </a:ext>
            </a:extLst>
          </p:cNvPr>
          <p:cNvSpPr>
            <a:spLocks noGrp="1"/>
          </p:cNvSpPr>
          <p:nvPr>
            <p:ph type="pic" sz="quarter" idx="15" hasCustomPrompt="1"/>
          </p:nvPr>
        </p:nvSpPr>
        <p:spPr>
          <a:xfrm>
            <a:off x="334963" y="1880314"/>
            <a:ext cx="5761037" cy="4644311"/>
          </a:xfrm>
          <a:prstGeom prst="roundRect">
            <a:avLst>
              <a:gd name="adj" fmla="val 1982"/>
            </a:avLst>
          </a:prstGeom>
          <a:solidFill>
            <a:schemeClr val="bg1">
              <a:lumMod val="85000"/>
            </a:schemeClr>
          </a:solidFill>
        </p:spPr>
        <p:txBody>
          <a:bodyPr lIns="342000" tIns="342000" rIns="342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7" name="Footer Placeholder 6">
            <a:extLst>
              <a:ext uri="{FF2B5EF4-FFF2-40B4-BE49-F238E27FC236}">
                <a16:creationId xmlns:a16="http://schemas.microsoft.com/office/drawing/2014/main" id="{B6453E03-EC16-4564-B43B-27855EB9BD27}"/>
              </a:ext>
            </a:extLst>
          </p:cNvPr>
          <p:cNvSpPr>
            <a:spLocks noGrp="1"/>
          </p:cNvSpPr>
          <p:nvPr>
            <p:ph type="ftr" sz="quarter" idx="17"/>
          </p:nvPr>
        </p:nvSpPr>
        <p:spPr>
          <a:xfrm>
            <a:off x="6450744" y="6288257"/>
            <a:ext cx="4320000" cy="365125"/>
          </a:xfrm>
        </p:spPr>
        <p:txBody>
          <a:bodyPr/>
          <a:lstStyle/>
          <a:p>
            <a:endParaRPr lang="en-GB"/>
          </a:p>
        </p:txBody>
      </p:sp>
      <p:sp>
        <p:nvSpPr>
          <p:cNvPr id="4" name="Slide Number Placeholder 3">
            <a:extLst>
              <a:ext uri="{FF2B5EF4-FFF2-40B4-BE49-F238E27FC236}">
                <a16:creationId xmlns:a16="http://schemas.microsoft.com/office/drawing/2014/main" id="{5CA913BC-780A-4949-92A0-B5967D36080E}"/>
              </a:ext>
            </a:extLst>
          </p:cNvPr>
          <p:cNvSpPr>
            <a:spLocks noGrp="1"/>
          </p:cNvSpPr>
          <p:nvPr>
            <p:ph type="sldNum" sz="quarter" idx="19"/>
          </p:nvPr>
        </p:nvSpPr>
        <p:spPr>
          <a:xfrm>
            <a:off x="459140" y="6159500"/>
            <a:ext cx="727410" cy="365125"/>
          </a:xfrm>
        </p:spPr>
        <p:txBody>
          <a:bodyPr/>
          <a:lstStyle>
            <a:lvl1pPr>
              <a:defRPr>
                <a:solidFill>
                  <a:schemeClr val="bg2"/>
                </a:solidFill>
              </a:defRPr>
            </a:lvl1pPr>
          </a:lstStyle>
          <a:p>
            <a:fld id="{F5AEA0E0-5CC6-4BD0-905C-A0021E419432}" type="slidenum">
              <a:rPr lang="en-GB" smtClean="0"/>
              <a:pPr/>
              <a:t>‹#›</a:t>
            </a:fld>
            <a:endParaRPr lang="en-GB"/>
          </a:p>
        </p:txBody>
      </p:sp>
    </p:spTree>
    <p:extLst>
      <p:ext uri="{BB962C8B-B14F-4D97-AF65-F5344CB8AC3E}">
        <p14:creationId xmlns:p14="http://schemas.microsoft.com/office/powerpoint/2010/main" val="125368945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able-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583ABC-22A1-400D-B5EB-018BF7A1B892}"/>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34963" y="333375"/>
            <a:ext cx="10794666" cy="1080000"/>
          </a:xfrm>
        </p:spPr>
        <p:txBody>
          <a:bodyPr/>
          <a:lstStyle>
            <a:lvl1pPr>
              <a:defRPr>
                <a:solidFill>
                  <a:schemeClr val="accent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3" y="1413375"/>
            <a:ext cx="10794665" cy="720000"/>
          </a:xfrm>
        </p:spPr>
        <p:txBody>
          <a:bodyPr/>
          <a:lstStyle>
            <a:lvl1pPr>
              <a:defRPr>
                <a:solidFill>
                  <a:schemeClr val="bg1"/>
                </a:solidFill>
              </a:defRPr>
            </a:lvl1pPr>
            <a:lvl2pPr>
              <a:defRPr>
                <a:solidFill>
                  <a:schemeClr val="accent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able Placeholder 12">
            <a:extLst>
              <a:ext uri="{FF2B5EF4-FFF2-40B4-BE49-F238E27FC236}">
                <a16:creationId xmlns:a16="http://schemas.microsoft.com/office/drawing/2014/main" id="{12720170-841B-4714-B671-AE40B2FE0283}"/>
              </a:ext>
            </a:extLst>
          </p:cNvPr>
          <p:cNvSpPr>
            <a:spLocks noGrp="1"/>
          </p:cNvSpPr>
          <p:nvPr>
            <p:ph type="tbl" sz="quarter" idx="16"/>
          </p:nvPr>
        </p:nvSpPr>
        <p:spPr>
          <a:xfrm>
            <a:off x="334963" y="2243443"/>
            <a:ext cx="10794665" cy="3600000"/>
          </a:xfrm>
        </p:spPr>
        <p:txBody>
          <a:bodyPr anchor="ctr" anchorCtr="0"/>
          <a:lstStyle>
            <a:lvl1pPr algn="ctr">
              <a:defRPr>
                <a:solidFill>
                  <a:schemeClr val="bg2"/>
                </a:solidFill>
              </a:defRPr>
            </a:lvl1pPr>
          </a:lstStyle>
          <a:p>
            <a:r>
              <a:rPr lang="en-US"/>
              <a:t>Click icon to add table</a:t>
            </a:r>
            <a:endParaRPr lang="en-AU"/>
          </a:p>
        </p:txBody>
      </p:sp>
      <p:sp>
        <p:nvSpPr>
          <p:cNvPr id="3" name="Date Placeholder 2">
            <a:extLst>
              <a:ext uri="{FF2B5EF4-FFF2-40B4-BE49-F238E27FC236}">
                <a16:creationId xmlns:a16="http://schemas.microsoft.com/office/drawing/2014/main" id="{24E7EDCB-670C-46CB-A20E-159535CC5C89}"/>
              </a:ext>
            </a:extLst>
          </p:cNvPr>
          <p:cNvSpPr>
            <a:spLocks noGrp="1"/>
          </p:cNvSpPr>
          <p:nvPr>
            <p:ph type="dt" sz="half" idx="17"/>
          </p:nvPr>
        </p:nvSpPr>
        <p:spPr/>
        <p:txBody>
          <a:bodyPr/>
          <a:lstStyle>
            <a:lvl1pPr>
              <a:defRPr>
                <a:solidFill>
                  <a:schemeClr val="bg2"/>
                </a:solidFill>
              </a:defRPr>
            </a:lvl1pPr>
          </a:lstStyle>
          <a:p>
            <a:endParaRPr lang="en-GB"/>
          </a:p>
        </p:txBody>
      </p:sp>
      <p:sp>
        <p:nvSpPr>
          <p:cNvPr id="8" name="Footer Placeholder 7">
            <a:extLst>
              <a:ext uri="{FF2B5EF4-FFF2-40B4-BE49-F238E27FC236}">
                <a16:creationId xmlns:a16="http://schemas.microsoft.com/office/drawing/2014/main" id="{AD18779D-2EB2-4254-A93E-7459659F2BB2}"/>
              </a:ext>
            </a:extLst>
          </p:cNvPr>
          <p:cNvSpPr>
            <a:spLocks noGrp="1"/>
          </p:cNvSpPr>
          <p:nvPr>
            <p:ph type="ftr" sz="quarter" idx="18"/>
          </p:nvPr>
        </p:nvSpPr>
        <p:spPr/>
        <p:txBody>
          <a:bodyPr/>
          <a:lstStyle>
            <a:lvl1pPr>
              <a:defRPr>
                <a:solidFill>
                  <a:schemeClr val="bg2"/>
                </a:solidFill>
              </a:defRPr>
            </a:lvl1pPr>
          </a:lstStyle>
          <a:p>
            <a:endParaRPr lang="en-GB"/>
          </a:p>
        </p:txBody>
      </p:sp>
      <p:sp>
        <p:nvSpPr>
          <p:cNvPr id="9" name="Slide Number Placeholder 8">
            <a:extLst>
              <a:ext uri="{FF2B5EF4-FFF2-40B4-BE49-F238E27FC236}">
                <a16:creationId xmlns:a16="http://schemas.microsoft.com/office/drawing/2014/main" id="{98B347AD-5E50-42AC-AFB4-7F625291AB61}"/>
              </a:ext>
            </a:extLst>
          </p:cNvPr>
          <p:cNvSpPr>
            <a:spLocks noGrp="1"/>
          </p:cNvSpPr>
          <p:nvPr>
            <p:ph type="sldNum" sz="quarter" idx="19"/>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2FA6FFA2-47D4-767C-57CD-472CB83562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153114920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Chart-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C60C8A8-1B70-4653-94B4-DE00B5C785B3}"/>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34963" y="333375"/>
            <a:ext cx="10801351" cy="1080000"/>
          </a:xfrm>
        </p:spPr>
        <p:txBody>
          <a:bodyPr/>
          <a:lstStyle>
            <a:lvl1pPr>
              <a:defRPr>
                <a:solidFill>
                  <a:schemeClr val="accent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4" y="1413375"/>
            <a:ext cx="10801350" cy="720000"/>
          </a:xfrm>
        </p:spPr>
        <p:txBody>
          <a:bodyPr/>
          <a:lstStyle>
            <a:lvl1pPr>
              <a:defRPr>
                <a:solidFill>
                  <a:schemeClr val="bg1"/>
                </a:solidFill>
              </a:defRPr>
            </a:lvl1pPr>
            <a:lvl2pPr>
              <a:defRPr>
                <a:solidFill>
                  <a:schemeClr val="accent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hart Placeholder 7">
            <a:extLst>
              <a:ext uri="{FF2B5EF4-FFF2-40B4-BE49-F238E27FC236}">
                <a16:creationId xmlns:a16="http://schemas.microsoft.com/office/drawing/2014/main" id="{D1ECE4F1-33EB-4137-BED8-59885BB39C47}"/>
              </a:ext>
            </a:extLst>
          </p:cNvPr>
          <p:cNvSpPr>
            <a:spLocks noGrp="1"/>
          </p:cNvSpPr>
          <p:nvPr>
            <p:ph type="chart" sz="quarter" idx="17"/>
          </p:nvPr>
        </p:nvSpPr>
        <p:spPr>
          <a:xfrm>
            <a:off x="334963" y="2243442"/>
            <a:ext cx="10801350" cy="3599999"/>
          </a:xfrm>
        </p:spPr>
        <p:txBody>
          <a:bodyPr/>
          <a:lstStyle/>
          <a:p>
            <a:r>
              <a:rPr lang="en-US"/>
              <a:t>Click icon to add chart</a:t>
            </a:r>
            <a:endParaRPr lang="en-AU"/>
          </a:p>
        </p:txBody>
      </p:sp>
      <p:sp>
        <p:nvSpPr>
          <p:cNvPr id="3" name="Date Placeholder 2">
            <a:extLst>
              <a:ext uri="{FF2B5EF4-FFF2-40B4-BE49-F238E27FC236}">
                <a16:creationId xmlns:a16="http://schemas.microsoft.com/office/drawing/2014/main" id="{4778F5DE-1344-42BD-82D0-6611DD7B1FC6}"/>
              </a:ext>
            </a:extLst>
          </p:cNvPr>
          <p:cNvSpPr>
            <a:spLocks noGrp="1"/>
          </p:cNvSpPr>
          <p:nvPr>
            <p:ph type="dt" sz="half" idx="18"/>
          </p:nvPr>
        </p:nvSpPr>
        <p:spPr/>
        <p:txBody>
          <a:bodyPr/>
          <a:lstStyle>
            <a:lvl1pPr>
              <a:defRPr>
                <a:solidFill>
                  <a:schemeClr val="bg2"/>
                </a:solidFill>
              </a:defRPr>
            </a:lvl1pPr>
          </a:lstStyle>
          <a:p>
            <a:endParaRPr lang="en-GB"/>
          </a:p>
        </p:txBody>
      </p:sp>
      <p:sp>
        <p:nvSpPr>
          <p:cNvPr id="9" name="Footer Placeholder 8">
            <a:extLst>
              <a:ext uri="{FF2B5EF4-FFF2-40B4-BE49-F238E27FC236}">
                <a16:creationId xmlns:a16="http://schemas.microsoft.com/office/drawing/2014/main" id="{7D0D518F-1062-474E-BA48-10EA56B2C55B}"/>
              </a:ext>
            </a:extLst>
          </p:cNvPr>
          <p:cNvSpPr>
            <a:spLocks noGrp="1"/>
          </p:cNvSpPr>
          <p:nvPr>
            <p:ph type="ftr" sz="quarter" idx="19"/>
          </p:nvPr>
        </p:nvSpPr>
        <p:spPr/>
        <p:txBody>
          <a:bodyPr/>
          <a:lstStyle>
            <a:lvl1pPr>
              <a:defRPr>
                <a:solidFill>
                  <a:schemeClr val="bg2"/>
                </a:solidFill>
              </a:defRPr>
            </a:lvl1pPr>
          </a:lstStyle>
          <a:p>
            <a:endParaRPr lang="en-GB"/>
          </a:p>
        </p:txBody>
      </p:sp>
      <p:sp>
        <p:nvSpPr>
          <p:cNvPr id="10" name="Slide Number Placeholder 9">
            <a:extLst>
              <a:ext uri="{FF2B5EF4-FFF2-40B4-BE49-F238E27FC236}">
                <a16:creationId xmlns:a16="http://schemas.microsoft.com/office/drawing/2014/main" id="{32C63567-251B-4660-ADF6-37AB6DCF01D5}"/>
              </a:ext>
            </a:extLst>
          </p:cNvPr>
          <p:cNvSpPr>
            <a:spLocks noGrp="1"/>
          </p:cNvSpPr>
          <p:nvPr>
            <p:ph type="sldNum" sz="quarter" idx="20"/>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55A299A2-94E0-10F6-A195-57A32A7EF3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295516954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6849F14-4971-4208-82A8-1F0513897926}"/>
              </a:ext>
            </a:extLst>
          </p:cNvPr>
          <p:cNvSpPr/>
          <p:nvPr userDrawn="1"/>
        </p:nvSpPr>
        <p:spPr>
          <a:xfrm>
            <a:off x="719400" y="-2"/>
            <a:ext cx="107532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itle 1">
            <a:extLst>
              <a:ext uri="{FF2B5EF4-FFF2-40B4-BE49-F238E27FC236}">
                <a16:creationId xmlns:a16="http://schemas.microsoft.com/office/drawing/2014/main" id="{096AA35B-6D3E-4809-9D78-9CF31081EC32}"/>
              </a:ext>
            </a:extLst>
          </p:cNvPr>
          <p:cNvSpPr>
            <a:spLocks noGrp="1"/>
          </p:cNvSpPr>
          <p:nvPr>
            <p:ph type="title" hasCustomPrompt="1"/>
          </p:nvPr>
        </p:nvSpPr>
        <p:spPr>
          <a:xfrm>
            <a:off x="719400" y="-2"/>
            <a:ext cx="4680000" cy="4068000"/>
          </a:xfrm>
          <a:solidFill>
            <a:schemeClr val="tx2"/>
          </a:solidFill>
        </p:spPr>
        <p:txBody>
          <a:bodyPr lIns="342000" tIns="342000" rIns="0" bIns="504000" anchor="b" anchorCtr="0"/>
          <a:lstStyle>
            <a:lvl1pPr>
              <a:defRPr sz="4500">
                <a:solidFill>
                  <a:schemeClr val="accent1"/>
                </a:solidFill>
              </a:defRPr>
            </a:lvl1pPr>
          </a:lstStyle>
          <a:p>
            <a:r>
              <a:rPr lang="en-US"/>
              <a:t>Thank you</a:t>
            </a:r>
            <a:endParaRPr lang="en-AU"/>
          </a:p>
        </p:txBody>
      </p:sp>
      <p:sp>
        <p:nvSpPr>
          <p:cNvPr id="20" name="Picture Placeholder 19">
            <a:extLst>
              <a:ext uri="{FF2B5EF4-FFF2-40B4-BE49-F238E27FC236}">
                <a16:creationId xmlns:a16="http://schemas.microsoft.com/office/drawing/2014/main" id="{FD95F930-CD55-469B-9FD0-1150DA73B398}"/>
              </a:ext>
            </a:extLst>
          </p:cNvPr>
          <p:cNvSpPr>
            <a:spLocks noGrp="1" noChangeAspect="1"/>
          </p:cNvSpPr>
          <p:nvPr>
            <p:ph type="pic" sz="quarter" idx="15" hasCustomPrompt="1"/>
          </p:nvPr>
        </p:nvSpPr>
        <p:spPr>
          <a:xfrm>
            <a:off x="0" y="-2"/>
            <a:ext cx="12192000" cy="6876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8" name="Freeform: Shape 7">
            <a:extLst>
              <a:ext uri="{FF2B5EF4-FFF2-40B4-BE49-F238E27FC236}">
                <a16:creationId xmlns:a16="http://schemas.microsoft.com/office/drawing/2014/main" id="{F8BC909C-567D-4F9C-A0DF-D05DE8F82075}"/>
              </a:ext>
            </a:extLst>
          </p:cNvPr>
          <p:cNvSpPr>
            <a:spLocks noChangeAspect="1"/>
          </p:cNvSpPr>
          <p:nvPr/>
        </p:nvSpPr>
        <p:spPr>
          <a:xfrm>
            <a:off x="7916652" y="4591756"/>
            <a:ext cx="242382" cy="242382"/>
          </a:xfrm>
          <a:custGeom>
            <a:avLst/>
            <a:gdLst>
              <a:gd name="connsiteX0" fmla="*/ 357950 w 809625"/>
              <a:gd name="connsiteY0" fmla="*/ 333375 h 809625"/>
              <a:gd name="connsiteX1" fmla="*/ 480537 w 809625"/>
              <a:gd name="connsiteY1" fmla="*/ 397002 h 809625"/>
              <a:gd name="connsiteX2" fmla="*/ 357950 w 809625"/>
              <a:gd name="connsiteY2" fmla="*/ 460439 h 809625"/>
              <a:gd name="connsiteX3" fmla="*/ 242887 w 809625"/>
              <a:gd name="connsiteY3" fmla="*/ 249555 h 809625"/>
              <a:gd name="connsiteX4" fmla="*/ 178117 w 809625"/>
              <a:gd name="connsiteY4" fmla="*/ 314325 h 809625"/>
              <a:gd name="connsiteX5" fmla="*/ 178117 w 809625"/>
              <a:gd name="connsiteY5" fmla="*/ 495300 h 809625"/>
              <a:gd name="connsiteX6" fmla="*/ 242887 w 809625"/>
              <a:gd name="connsiteY6" fmla="*/ 560070 h 809625"/>
              <a:gd name="connsiteX7" fmla="*/ 566737 w 809625"/>
              <a:gd name="connsiteY7" fmla="*/ 560070 h 809625"/>
              <a:gd name="connsiteX8" fmla="*/ 631507 w 809625"/>
              <a:gd name="connsiteY8" fmla="*/ 495300 h 809625"/>
              <a:gd name="connsiteX9" fmla="*/ 631507 w 809625"/>
              <a:gd name="connsiteY9" fmla="*/ 314325 h 809625"/>
              <a:gd name="connsiteX10" fmla="*/ 566737 w 809625"/>
              <a:gd name="connsiteY10" fmla="*/ 249555 h 809625"/>
              <a:gd name="connsiteX11" fmla="*/ 404813 w 809625"/>
              <a:gd name="connsiteY11" fmla="*/ 0 h 809625"/>
              <a:gd name="connsiteX12" fmla="*/ 809625 w 809625"/>
              <a:gd name="connsiteY12" fmla="*/ 404813 h 809625"/>
              <a:gd name="connsiteX13" fmla="*/ 404813 w 809625"/>
              <a:gd name="connsiteY13" fmla="*/ 809625 h 809625"/>
              <a:gd name="connsiteX14" fmla="*/ 0 w 809625"/>
              <a:gd name="connsiteY14" fmla="*/ 404813 h 809625"/>
              <a:gd name="connsiteX15" fmla="*/ 404813 w 809625"/>
              <a:gd name="connsiteY15"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9625" h="809625">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2487C176-18A9-4BB0-BD80-DEC34233A800}"/>
              </a:ext>
            </a:extLst>
          </p:cNvPr>
          <p:cNvSpPr>
            <a:spLocks noChangeAspect="1"/>
          </p:cNvSpPr>
          <p:nvPr/>
        </p:nvSpPr>
        <p:spPr>
          <a:xfrm>
            <a:off x="8298996"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495146 w 809625"/>
              <a:gd name="connsiteY5" fmla="*/ 220645 h 809625"/>
              <a:gd name="connsiteX6" fmla="*/ 428527 w 809625"/>
              <a:gd name="connsiteY6" fmla="*/ 245841 h 809625"/>
              <a:gd name="connsiteX7" fmla="*/ 399192 w 809625"/>
              <a:gd name="connsiteY7" fmla="*/ 313563 h 809625"/>
              <a:gd name="connsiteX8" fmla="*/ 401573 w 809625"/>
              <a:gd name="connsiteY8" fmla="*/ 334803 h 809625"/>
              <a:gd name="connsiteX9" fmla="*/ 209549 w 809625"/>
              <a:gd name="connsiteY9" fmla="*/ 238125 h 809625"/>
              <a:gd name="connsiteX10" fmla="*/ 238124 w 809625"/>
              <a:gd name="connsiteY10" fmla="*/ 361950 h 809625"/>
              <a:gd name="connsiteX11" fmla="*/ 195928 w 809625"/>
              <a:gd name="connsiteY11" fmla="*/ 350329 h 809625"/>
              <a:gd name="connsiteX12" fmla="*/ 195929 w 809625"/>
              <a:gd name="connsiteY12" fmla="*/ 351567 h 809625"/>
              <a:gd name="connsiteX13" fmla="*/ 270605 w 809625"/>
              <a:gd name="connsiteY13" fmla="*/ 442722 h 809625"/>
              <a:gd name="connsiteX14" fmla="*/ 228599 w 809625"/>
              <a:gd name="connsiteY14" fmla="*/ 444341 h 809625"/>
              <a:gd name="connsiteX15" fmla="*/ 315467 w 809625"/>
              <a:gd name="connsiteY15" fmla="*/ 508920 h 809625"/>
              <a:gd name="connsiteX16" fmla="*/ 200024 w 809625"/>
              <a:gd name="connsiteY16" fmla="*/ 548544 h 809625"/>
              <a:gd name="connsiteX17" fmla="*/ 177831 w 809625"/>
              <a:gd name="connsiteY17" fmla="*/ 547211 h 809625"/>
              <a:gd name="connsiteX18" fmla="*/ 320706 w 809625"/>
              <a:gd name="connsiteY18" fmla="*/ 589026 h 809625"/>
              <a:gd name="connsiteX19" fmla="*/ 585406 w 809625"/>
              <a:gd name="connsiteY19" fmla="*/ 324421 h 809625"/>
              <a:gd name="connsiteX20" fmla="*/ 585406 w 809625"/>
              <a:gd name="connsiteY20" fmla="*/ 312324 h 809625"/>
              <a:gd name="connsiteX21" fmla="*/ 631507 w 809625"/>
              <a:gd name="connsiteY21" fmla="*/ 264223 h 809625"/>
              <a:gd name="connsiteX22" fmla="*/ 578072 w 809625"/>
              <a:gd name="connsiteY22" fmla="*/ 278892 h 809625"/>
              <a:gd name="connsiteX23" fmla="*/ 619124 w 809625"/>
              <a:gd name="connsiteY23" fmla="*/ 227361 h 809625"/>
              <a:gd name="connsiteX24" fmla="*/ 560069 w 809625"/>
              <a:gd name="connsiteY24" fmla="*/ 249936 h 809625"/>
              <a:gd name="connsiteX25" fmla="*/ 495146 w 809625"/>
              <a:gd name="connsiteY25" fmla="*/ 220645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w="9525"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41393088-2A2D-4F19-A536-4C5B46718A69}"/>
              </a:ext>
            </a:extLst>
          </p:cNvPr>
          <p:cNvSpPr>
            <a:spLocks noChangeAspect="1"/>
          </p:cNvSpPr>
          <p:nvPr/>
        </p:nvSpPr>
        <p:spPr>
          <a:xfrm>
            <a:off x="8681340"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30981 w 809625"/>
              <a:gd name="connsiteY5" fmla="*/ 177069 h 809625"/>
              <a:gd name="connsiteX6" fmla="*/ 176498 w 809625"/>
              <a:gd name="connsiteY6" fmla="*/ 231552 h 809625"/>
              <a:gd name="connsiteX7" fmla="*/ 230981 w 809625"/>
              <a:gd name="connsiteY7" fmla="*/ 286035 h 809625"/>
              <a:gd name="connsiteX8" fmla="*/ 285464 w 809625"/>
              <a:gd name="connsiteY8" fmla="*/ 231552 h 809625"/>
              <a:gd name="connsiteX9" fmla="*/ 230981 w 809625"/>
              <a:gd name="connsiteY9" fmla="*/ 177069 h 809625"/>
              <a:gd name="connsiteX10" fmla="*/ 517493 w 809625"/>
              <a:gd name="connsiteY10" fmla="*/ 319849 h 809625"/>
              <a:gd name="connsiteX11" fmla="*/ 428625 w 809625"/>
              <a:gd name="connsiteY11" fmla="*/ 368617 h 809625"/>
              <a:gd name="connsiteX12" fmla="*/ 426910 w 809625"/>
              <a:gd name="connsiteY12" fmla="*/ 368617 h 809625"/>
              <a:gd name="connsiteX13" fmla="*/ 426910 w 809625"/>
              <a:gd name="connsiteY13" fmla="*/ 327278 h 809625"/>
              <a:gd name="connsiteX14" fmla="*/ 336899 w 809625"/>
              <a:gd name="connsiteY14" fmla="*/ 327278 h 809625"/>
              <a:gd name="connsiteX15" fmla="*/ 336899 w 809625"/>
              <a:gd name="connsiteY15" fmla="*/ 629602 h 809625"/>
              <a:gd name="connsiteX16" fmla="*/ 430720 w 809625"/>
              <a:gd name="connsiteY16" fmla="*/ 629602 h 809625"/>
              <a:gd name="connsiteX17" fmla="*/ 430720 w 809625"/>
              <a:gd name="connsiteY17" fmla="*/ 480059 h 809625"/>
              <a:gd name="connsiteX18" fmla="*/ 487108 w 809625"/>
              <a:gd name="connsiteY18" fmla="*/ 402430 h 809625"/>
              <a:gd name="connsiteX19" fmla="*/ 535876 w 809625"/>
              <a:gd name="connsiteY19" fmla="*/ 482631 h 809625"/>
              <a:gd name="connsiteX20" fmla="*/ 535876 w 809625"/>
              <a:gd name="connsiteY20" fmla="*/ 629602 h 809625"/>
              <a:gd name="connsiteX21" fmla="*/ 630174 w 809625"/>
              <a:gd name="connsiteY21" fmla="*/ 629602 h 809625"/>
              <a:gd name="connsiteX22" fmla="*/ 630174 w 809625"/>
              <a:gd name="connsiteY22" fmla="*/ 463771 h 809625"/>
              <a:gd name="connsiteX23" fmla="*/ 517493 w 809625"/>
              <a:gd name="connsiteY23" fmla="*/ 319849 h 809625"/>
              <a:gd name="connsiteX24" fmla="*/ 183927 w 809625"/>
              <a:gd name="connsiteY24" fmla="*/ 327278 h 809625"/>
              <a:gd name="connsiteX25" fmla="*/ 183927 w 809625"/>
              <a:gd name="connsiteY25" fmla="*/ 629602 h 809625"/>
              <a:gd name="connsiteX26" fmla="*/ 277939 w 809625"/>
              <a:gd name="connsiteY26" fmla="*/ 629602 h 809625"/>
              <a:gd name="connsiteX27" fmla="*/ 277939 w 809625"/>
              <a:gd name="connsiteY27" fmla="*/ 327278 h 809625"/>
              <a:gd name="connsiteX28" fmla="*/ 183927 w 809625"/>
              <a:gd name="connsiteY28" fmla="*/ 32727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w="9525" cap="flat">
            <a:no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F1F78FC3-536A-4C34-B2A3-95085DF38A8D}"/>
              </a:ext>
            </a:extLst>
          </p:cNvPr>
          <p:cNvSpPr>
            <a:spLocks noChangeAspect="1"/>
          </p:cNvSpPr>
          <p:nvPr/>
        </p:nvSpPr>
        <p:spPr>
          <a:xfrm>
            <a:off x="9063685" y="4591756"/>
            <a:ext cx="242382" cy="242382"/>
          </a:xfrm>
          <a:custGeom>
            <a:avLst/>
            <a:gdLst>
              <a:gd name="connsiteX0" fmla="*/ 404812 w 809625"/>
              <a:gd name="connsiteY0" fmla="*/ 288417 h 809625"/>
              <a:gd name="connsiteX1" fmla="*/ 288417 w 809625"/>
              <a:gd name="connsiteY1" fmla="*/ 404812 h 809625"/>
              <a:gd name="connsiteX2" fmla="*/ 404812 w 809625"/>
              <a:gd name="connsiteY2" fmla="*/ 521208 h 809625"/>
              <a:gd name="connsiteX3" fmla="*/ 521208 w 809625"/>
              <a:gd name="connsiteY3" fmla="*/ 404812 h 809625"/>
              <a:gd name="connsiteX4" fmla="*/ 404812 w 809625"/>
              <a:gd name="connsiteY4" fmla="*/ 288417 h 809625"/>
              <a:gd name="connsiteX5" fmla="*/ 525780 w 809625"/>
              <a:gd name="connsiteY5" fmla="*/ 256603 h 809625"/>
              <a:gd name="connsiteX6" fmla="*/ 498538 w 809625"/>
              <a:gd name="connsiteY6" fmla="*/ 283844 h 809625"/>
              <a:gd name="connsiteX7" fmla="*/ 525780 w 809625"/>
              <a:gd name="connsiteY7" fmla="*/ 311086 h 809625"/>
              <a:gd name="connsiteX8" fmla="*/ 553021 w 809625"/>
              <a:gd name="connsiteY8" fmla="*/ 283844 h 809625"/>
              <a:gd name="connsiteX9" fmla="*/ 525780 w 809625"/>
              <a:gd name="connsiteY9" fmla="*/ 256603 h 809625"/>
              <a:gd name="connsiteX10" fmla="*/ 404812 w 809625"/>
              <a:gd name="connsiteY10" fmla="*/ 219075 h 809625"/>
              <a:gd name="connsiteX11" fmla="*/ 496443 w 809625"/>
              <a:gd name="connsiteY11" fmla="*/ 220408 h 809625"/>
              <a:gd name="connsiteX12" fmla="*/ 538543 w 809625"/>
              <a:gd name="connsiteY12" fmla="*/ 228218 h 809625"/>
              <a:gd name="connsiteX13" fmla="*/ 581501 w 809625"/>
              <a:gd name="connsiteY13" fmla="*/ 271176 h 809625"/>
              <a:gd name="connsiteX14" fmla="*/ 589311 w 809625"/>
              <a:gd name="connsiteY14" fmla="*/ 313277 h 809625"/>
              <a:gd name="connsiteX15" fmla="*/ 590645 w 809625"/>
              <a:gd name="connsiteY15" fmla="*/ 404907 h 809625"/>
              <a:gd name="connsiteX16" fmla="*/ 589311 w 809625"/>
              <a:gd name="connsiteY16" fmla="*/ 496538 h 809625"/>
              <a:gd name="connsiteX17" fmla="*/ 581501 w 809625"/>
              <a:gd name="connsiteY17" fmla="*/ 538638 h 809625"/>
              <a:gd name="connsiteX18" fmla="*/ 538543 w 809625"/>
              <a:gd name="connsiteY18" fmla="*/ 581596 h 809625"/>
              <a:gd name="connsiteX19" fmla="*/ 496443 w 809625"/>
              <a:gd name="connsiteY19" fmla="*/ 589406 h 809625"/>
              <a:gd name="connsiteX20" fmla="*/ 404812 w 809625"/>
              <a:gd name="connsiteY20" fmla="*/ 590740 h 809625"/>
              <a:gd name="connsiteX21" fmla="*/ 313182 w 809625"/>
              <a:gd name="connsiteY21" fmla="*/ 589407 h 809625"/>
              <a:gd name="connsiteX22" fmla="*/ 271081 w 809625"/>
              <a:gd name="connsiteY22" fmla="*/ 581596 h 809625"/>
              <a:gd name="connsiteX23" fmla="*/ 228600 w 809625"/>
              <a:gd name="connsiteY23" fmla="*/ 538543 h 809625"/>
              <a:gd name="connsiteX24" fmla="*/ 220789 w 809625"/>
              <a:gd name="connsiteY24" fmla="*/ 496443 h 809625"/>
              <a:gd name="connsiteX25" fmla="*/ 219075 w 809625"/>
              <a:gd name="connsiteY25" fmla="*/ 404812 h 809625"/>
              <a:gd name="connsiteX26" fmla="*/ 220408 w 809625"/>
              <a:gd name="connsiteY26" fmla="*/ 313182 h 809625"/>
              <a:gd name="connsiteX27" fmla="*/ 228600 w 809625"/>
              <a:gd name="connsiteY27" fmla="*/ 271081 h 809625"/>
              <a:gd name="connsiteX28" fmla="*/ 271081 w 809625"/>
              <a:gd name="connsiteY28" fmla="*/ 228600 h 809625"/>
              <a:gd name="connsiteX29" fmla="*/ 313181 w 809625"/>
              <a:gd name="connsiteY29" fmla="*/ 220789 h 809625"/>
              <a:gd name="connsiteX30" fmla="*/ 404812 w 809625"/>
              <a:gd name="connsiteY30" fmla="*/ 219075 h 809625"/>
              <a:gd name="connsiteX31" fmla="*/ 405669 w 809625"/>
              <a:gd name="connsiteY31" fmla="*/ 177736 h 809625"/>
              <a:gd name="connsiteX32" fmla="*/ 404812 w 809625"/>
              <a:gd name="connsiteY32" fmla="*/ 178212 h 809625"/>
              <a:gd name="connsiteX33" fmla="*/ 311372 w 809625"/>
              <a:gd name="connsiteY33" fmla="*/ 179546 h 809625"/>
              <a:gd name="connsiteX34" fmla="*/ 256317 w 809625"/>
              <a:gd name="connsiteY34" fmla="*/ 190500 h 809625"/>
              <a:gd name="connsiteX35" fmla="*/ 189642 w 809625"/>
              <a:gd name="connsiteY35" fmla="*/ 257175 h 809625"/>
              <a:gd name="connsiteX36" fmla="*/ 179069 w 809625"/>
              <a:gd name="connsiteY36" fmla="*/ 312229 h 809625"/>
              <a:gd name="connsiteX37" fmla="*/ 177736 w 809625"/>
              <a:gd name="connsiteY37" fmla="*/ 405669 h 809625"/>
              <a:gd name="connsiteX38" fmla="*/ 179069 w 809625"/>
              <a:gd name="connsiteY38" fmla="*/ 499110 h 809625"/>
              <a:gd name="connsiteX39" fmla="*/ 190500 w 809625"/>
              <a:gd name="connsiteY39" fmla="*/ 553307 h 809625"/>
              <a:gd name="connsiteX40" fmla="*/ 257175 w 809625"/>
              <a:gd name="connsiteY40" fmla="*/ 619982 h 809625"/>
              <a:gd name="connsiteX41" fmla="*/ 312229 w 809625"/>
              <a:gd name="connsiteY41" fmla="*/ 630554 h 809625"/>
              <a:gd name="connsiteX42" fmla="*/ 405669 w 809625"/>
              <a:gd name="connsiteY42" fmla="*/ 631888 h 809625"/>
              <a:gd name="connsiteX43" fmla="*/ 499110 w 809625"/>
              <a:gd name="connsiteY43" fmla="*/ 630554 h 809625"/>
              <a:gd name="connsiteX44" fmla="*/ 554164 w 809625"/>
              <a:gd name="connsiteY44" fmla="*/ 619982 h 809625"/>
              <a:gd name="connsiteX45" fmla="*/ 620839 w 809625"/>
              <a:gd name="connsiteY45" fmla="*/ 553307 h 809625"/>
              <a:gd name="connsiteX46" fmla="*/ 631412 w 809625"/>
              <a:gd name="connsiteY46" fmla="*/ 498252 h 809625"/>
              <a:gd name="connsiteX47" fmla="*/ 632745 w 809625"/>
              <a:gd name="connsiteY47" fmla="*/ 404812 h 809625"/>
              <a:gd name="connsiteX48" fmla="*/ 631412 w 809625"/>
              <a:gd name="connsiteY48" fmla="*/ 311372 h 809625"/>
              <a:gd name="connsiteX49" fmla="*/ 620839 w 809625"/>
              <a:gd name="connsiteY49" fmla="*/ 256317 h 809625"/>
              <a:gd name="connsiteX50" fmla="*/ 554164 w 809625"/>
              <a:gd name="connsiteY50" fmla="*/ 189642 h 809625"/>
              <a:gd name="connsiteX51" fmla="*/ 499110 w 809625"/>
              <a:gd name="connsiteY51" fmla="*/ 179069 h 809625"/>
              <a:gd name="connsiteX52" fmla="*/ 405669 w 809625"/>
              <a:gd name="connsiteY52" fmla="*/ 177736 h 809625"/>
              <a:gd name="connsiteX53" fmla="*/ 404813 w 809625"/>
              <a:gd name="connsiteY53" fmla="*/ 0 h 809625"/>
              <a:gd name="connsiteX54" fmla="*/ 809625 w 809625"/>
              <a:gd name="connsiteY54" fmla="*/ 404813 h 809625"/>
              <a:gd name="connsiteX55" fmla="*/ 404813 w 809625"/>
              <a:gd name="connsiteY55" fmla="*/ 809625 h 809625"/>
              <a:gd name="connsiteX56" fmla="*/ 0 w 809625"/>
              <a:gd name="connsiteY56" fmla="*/ 404813 h 809625"/>
              <a:gd name="connsiteX57" fmla="*/ 404813 w 809625"/>
              <a:gd name="connsiteY57"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9625" h="809625">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37645F6A-EDD9-42D2-A01C-F8414798D57C}"/>
              </a:ext>
            </a:extLst>
          </p:cNvPr>
          <p:cNvSpPr>
            <a:spLocks noChangeAspect="1"/>
          </p:cNvSpPr>
          <p:nvPr/>
        </p:nvSpPr>
        <p:spPr>
          <a:xfrm>
            <a:off x="9446029"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07835 w 809625"/>
              <a:gd name="connsiteY5" fmla="*/ 183451 h 809625"/>
              <a:gd name="connsiteX6" fmla="*/ 183451 w 809625"/>
              <a:gd name="connsiteY6" fmla="*/ 207835 h 809625"/>
              <a:gd name="connsiteX7" fmla="*/ 183451 w 809625"/>
              <a:gd name="connsiteY7" fmla="*/ 601789 h 809625"/>
              <a:gd name="connsiteX8" fmla="*/ 207835 w 809625"/>
              <a:gd name="connsiteY8" fmla="*/ 626173 h 809625"/>
              <a:gd name="connsiteX9" fmla="*/ 419957 w 809625"/>
              <a:gd name="connsiteY9" fmla="*/ 626173 h 809625"/>
              <a:gd name="connsiteX10" fmla="*/ 419957 w 809625"/>
              <a:gd name="connsiteY10" fmla="*/ 454723 h 809625"/>
              <a:gd name="connsiteX11" fmla="*/ 361950 w 809625"/>
              <a:gd name="connsiteY11" fmla="*/ 454723 h 809625"/>
              <a:gd name="connsiteX12" fmla="*/ 361950 w 809625"/>
              <a:gd name="connsiteY12" fmla="*/ 388048 h 809625"/>
              <a:gd name="connsiteX13" fmla="*/ 419671 w 809625"/>
              <a:gd name="connsiteY13" fmla="*/ 388048 h 809625"/>
              <a:gd name="connsiteX14" fmla="*/ 419671 w 809625"/>
              <a:gd name="connsiteY14" fmla="*/ 338613 h 809625"/>
              <a:gd name="connsiteX15" fmla="*/ 505396 w 809625"/>
              <a:gd name="connsiteY15" fmla="*/ 250317 h 809625"/>
              <a:gd name="connsiteX16" fmla="*/ 556926 w 809625"/>
              <a:gd name="connsiteY16" fmla="*/ 252984 h 809625"/>
              <a:gd name="connsiteX17" fmla="*/ 556926 w 809625"/>
              <a:gd name="connsiteY17" fmla="*/ 312705 h 809625"/>
              <a:gd name="connsiteX18" fmla="*/ 522065 w 809625"/>
              <a:gd name="connsiteY18" fmla="*/ 312705 h 809625"/>
              <a:gd name="connsiteX19" fmla="*/ 488918 w 809625"/>
              <a:gd name="connsiteY19" fmla="*/ 345281 h 809625"/>
              <a:gd name="connsiteX20" fmla="*/ 488918 w 809625"/>
              <a:gd name="connsiteY20" fmla="*/ 387953 h 809625"/>
              <a:gd name="connsiteX21" fmla="*/ 555593 w 809625"/>
              <a:gd name="connsiteY21" fmla="*/ 387953 h 809625"/>
              <a:gd name="connsiteX22" fmla="*/ 546925 w 809625"/>
              <a:gd name="connsiteY22" fmla="*/ 454628 h 809625"/>
              <a:gd name="connsiteX23" fmla="*/ 489775 w 809625"/>
              <a:gd name="connsiteY23" fmla="*/ 454628 h 809625"/>
              <a:gd name="connsiteX24" fmla="*/ 489775 w 809625"/>
              <a:gd name="connsiteY24" fmla="*/ 626078 h 809625"/>
              <a:gd name="connsiteX25" fmla="*/ 601789 w 809625"/>
              <a:gd name="connsiteY25" fmla="*/ 626078 h 809625"/>
              <a:gd name="connsiteX26" fmla="*/ 626173 w 809625"/>
              <a:gd name="connsiteY26" fmla="*/ 601694 h 809625"/>
              <a:gd name="connsiteX27" fmla="*/ 626173 w 809625"/>
              <a:gd name="connsiteY27" fmla="*/ 207835 h 809625"/>
              <a:gd name="connsiteX28" fmla="*/ 601789 w 809625"/>
              <a:gd name="connsiteY28" fmla="*/ 183451 h 809625"/>
              <a:gd name="connsiteX29" fmla="*/ 207835 w 809625"/>
              <a:gd name="connsiteY29" fmla="*/ 183451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w="9525" cap="flat">
            <a:noFill/>
            <a:prstDash val="solid"/>
            <a:miter/>
          </a:ln>
        </p:spPr>
        <p:txBody>
          <a:bodyPr rtlCol="0" anchor="ctr"/>
          <a:lstStyle/>
          <a:p>
            <a:endParaRPr lang="en-AU"/>
          </a:p>
        </p:txBody>
      </p:sp>
      <p:pic>
        <p:nvPicPr>
          <p:cNvPr id="3" name="Picture 2" descr="A picture containing text&#10;&#10;Description automatically generated">
            <a:extLst>
              <a:ext uri="{FF2B5EF4-FFF2-40B4-BE49-F238E27FC236}">
                <a16:creationId xmlns:a16="http://schemas.microsoft.com/office/drawing/2014/main" id="{49106F87-54D7-E8EE-C6CA-26ECF7B74B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14484" y="2549185"/>
            <a:ext cx="1976093" cy="879815"/>
          </a:xfrm>
          <a:prstGeom prst="rect">
            <a:avLst/>
          </a:prstGeom>
        </p:spPr>
      </p:pic>
    </p:spTree>
    <p:extLst>
      <p:ext uri="{BB962C8B-B14F-4D97-AF65-F5344CB8AC3E}">
        <p14:creationId xmlns:p14="http://schemas.microsoft.com/office/powerpoint/2010/main" val="63510535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6849F14-4971-4208-82A8-1F0513897926}"/>
              </a:ext>
            </a:extLst>
          </p:cNvPr>
          <p:cNvSpPr/>
          <p:nvPr userDrawn="1"/>
        </p:nvSpPr>
        <p:spPr>
          <a:xfrm>
            <a:off x="719400" y="-2"/>
            <a:ext cx="107532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itle 1">
            <a:extLst>
              <a:ext uri="{FF2B5EF4-FFF2-40B4-BE49-F238E27FC236}">
                <a16:creationId xmlns:a16="http://schemas.microsoft.com/office/drawing/2014/main" id="{096AA35B-6D3E-4809-9D78-9CF31081EC32}"/>
              </a:ext>
            </a:extLst>
          </p:cNvPr>
          <p:cNvSpPr>
            <a:spLocks noGrp="1"/>
          </p:cNvSpPr>
          <p:nvPr>
            <p:ph type="title" hasCustomPrompt="1"/>
          </p:nvPr>
        </p:nvSpPr>
        <p:spPr>
          <a:xfrm>
            <a:off x="719400" y="-2"/>
            <a:ext cx="4680000" cy="4068000"/>
          </a:xfrm>
          <a:solidFill>
            <a:schemeClr val="tx2"/>
          </a:solidFill>
        </p:spPr>
        <p:txBody>
          <a:bodyPr lIns="342000" tIns="342000" rIns="0" bIns="504000" anchor="b" anchorCtr="0"/>
          <a:lstStyle>
            <a:lvl1pPr>
              <a:defRPr sz="4500">
                <a:solidFill>
                  <a:schemeClr val="accent1"/>
                </a:solidFill>
              </a:defRPr>
            </a:lvl1pPr>
          </a:lstStyle>
          <a:p>
            <a:r>
              <a:rPr lang="en-US"/>
              <a:t>Thank you</a:t>
            </a:r>
            <a:endParaRPr lang="en-AU"/>
          </a:p>
        </p:txBody>
      </p:sp>
      <p:sp>
        <p:nvSpPr>
          <p:cNvPr id="20" name="Picture Placeholder 19">
            <a:extLst>
              <a:ext uri="{FF2B5EF4-FFF2-40B4-BE49-F238E27FC236}">
                <a16:creationId xmlns:a16="http://schemas.microsoft.com/office/drawing/2014/main" id="{FD95F930-CD55-469B-9FD0-1150DA73B398}"/>
              </a:ext>
            </a:extLst>
          </p:cNvPr>
          <p:cNvSpPr>
            <a:spLocks noGrp="1" noChangeAspect="1"/>
          </p:cNvSpPr>
          <p:nvPr>
            <p:ph type="pic" sz="quarter" idx="15" hasCustomPrompt="1"/>
          </p:nvPr>
        </p:nvSpPr>
        <p:spPr>
          <a:xfrm>
            <a:off x="0" y="-2"/>
            <a:ext cx="12192000" cy="6876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27" name="TextBox 26">
            <a:extLst>
              <a:ext uri="{FF2B5EF4-FFF2-40B4-BE49-F238E27FC236}">
                <a16:creationId xmlns:a16="http://schemas.microsoft.com/office/drawing/2014/main" id="{54417D20-4CB7-471C-A5C4-50706D404792}"/>
              </a:ext>
            </a:extLst>
          </p:cNvPr>
          <p:cNvSpPr txBox="1"/>
          <p:nvPr userDrawn="1"/>
        </p:nvSpPr>
        <p:spPr>
          <a:xfrm>
            <a:off x="7877158" y="3841087"/>
            <a:ext cx="3321238" cy="2556457"/>
          </a:xfrm>
          <a:prstGeom prst="rect">
            <a:avLst/>
          </a:prstGeom>
        </p:spPr>
        <p:txBody>
          <a:bodyPr vert="horz" lIns="0" tIns="0" rIns="0" bIns="0" rtlCol="0">
            <a:noAutofit/>
          </a:bodyPr>
          <a:lstStyle>
            <a:lvl1pPr indent="0">
              <a:lnSpc>
                <a:spcPct val="100000"/>
              </a:lnSpc>
              <a:spcBef>
                <a:spcPts val="600"/>
              </a:spcBef>
              <a:spcAft>
                <a:spcPts val="0"/>
              </a:spcAft>
              <a:buFont typeface="Arial" panose="020B0604020202020204" pitchFamily="34" charset="0"/>
              <a:buNone/>
              <a:defRPr b="1" cap="none" baseline="0">
                <a:solidFill>
                  <a:schemeClr val="bg1"/>
                </a:solidFill>
              </a:defRPr>
            </a:lvl1pPr>
            <a:lvl2pPr marL="0" lvl="1" indent="0">
              <a:lnSpc>
                <a:spcPct val="100000"/>
              </a:lnSpc>
              <a:spcBef>
                <a:spcPts val="1200"/>
              </a:spcBef>
              <a:spcAft>
                <a:spcPts val="0"/>
              </a:spcAft>
              <a:buFont typeface="Arial" panose="020B0604020202020204" pitchFamily="34" charset="0"/>
              <a:buNone/>
              <a:defRPr b="1" cap="all" baseline="0">
                <a:solidFill>
                  <a:schemeClr val="bg1"/>
                </a:solidFill>
              </a:defRPr>
            </a:lvl2pPr>
            <a:lvl3pPr marL="0" lvl="2" indent="0">
              <a:lnSpc>
                <a:spcPct val="100000"/>
              </a:lnSpc>
              <a:spcBef>
                <a:spcPts val="600"/>
              </a:spcBef>
              <a:spcAft>
                <a:spcPts val="0"/>
              </a:spcAft>
              <a:buFont typeface="Arial" panose="020B0604020202020204" pitchFamily="34" charset="0"/>
              <a:buNone/>
              <a:defRPr b="1">
                <a:solidFill>
                  <a:schemeClr val="bg1"/>
                </a:solidFill>
              </a:defRPr>
            </a:lvl3pPr>
            <a:lvl4pPr marL="0" lvl="3" indent="0">
              <a:lnSpc>
                <a:spcPct val="100000"/>
              </a:lnSpc>
              <a:spcBef>
                <a:spcPts val="600"/>
              </a:spcBef>
              <a:spcAft>
                <a:spcPts val="0"/>
              </a:spcAft>
              <a:buFont typeface="Arial" panose="020B0604020202020204" pitchFamily="34" charset="0"/>
              <a:buNone/>
              <a:defRPr b="1">
                <a:solidFill>
                  <a:schemeClr val="bg1"/>
                </a:solidFill>
              </a:defRPr>
            </a:lvl4pPr>
            <a:lvl5pPr marL="0" lvl="4" indent="0">
              <a:lnSpc>
                <a:spcPct val="100000"/>
              </a:lnSpc>
              <a:spcBef>
                <a:spcPts val="600"/>
              </a:spcBef>
              <a:spcAft>
                <a:spcPts val="0"/>
              </a:spcAft>
              <a:buFont typeface="Arial" panose="020B0604020202020204" pitchFamily="34" charset="0"/>
              <a:buNone/>
              <a:defRPr b="1">
                <a:solidFill>
                  <a:schemeClr val="bg1"/>
                </a:solidFill>
              </a:defRPr>
            </a:lvl5pPr>
            <a:lvl6pPr marL="0" lvl="5" indent="0">
              <a:lnSpc>
                <a:spcPct val="100000"/>
              </a:lnSpc>
              <a:spcBef>
                <a:spcPts val="600"/>
              </a:spcBef>
              <a:spcAft>
                <a:spcPts val="0"/>
              </a:spcAft>
              <a:buFont typeface="Arial" panose="020B0604020202020204" pitchFamily="34" charset="0"/>
              <a:buNone/>
              <a:defRPr b="1">
                <a:solidFill>
                  <a:schemeClr val="bg1"/>
                </a:solidFill>
              </a:defRPr>
            </a:lvl6pPr>
            <a:lvl7pPr marL="0" lvl="6" indent="0">
              <a:lnSpc>
                <a:spcPct val="100000"/>
              </a:lnSpc>
              <a:spcBef>
                <a:spcPts val="600"/>
              </a:spcBef>
              <a:buFont typeface="Arial" panose="020B0604020202020204" pitchFamily="34" charset="0"/>
              <a:buNone/>
              <a:defRPr b="1">
                <a:solidFill>
                  <a:schemeClr val="bg1"/>
                </a:solidFill>
              </a:defRPr>
            </a:lvl7pPr>
            <a:lvl8pPr marL="0" lvl="7" indent="0">
              <a:lnSpc>
                <a:spcPct val="100000"/>
              </a:lnSpc>
              <a:spcBef>
                <a:spcPts val="600"/>
              </a:spcBef>
              <a:buFont typeface="Arial" panose="020B0604020202020204" pitchFamily="34" charset="0"/>
              <a:buNone/>
              <a:defRPr b="1">
                <a:solidFill>
                  <a:schemeClr val="bg1"/>
                </a:solidFill>
              </a:defRPr>
            </a:lvl8pPr>
            <a:lvl9pPr marL="0" lvl="8" indent="0">
              <a:lnSpc>
                <a:spcPct val="100000"/>
              </a:lnSpc>
              <a:spcBef>
                <a:spcPts val="600"/>
              </a:spcBef>
              <a:buFont typeface="Arial" panose="020B0604020202020204" pitchFamily="34" charset="0"/>
              <a:buNone/>
              <a:defRPr b="1">
                <a:solidFill>
                  <a:schemeClr val="bg1"/>
                </a:solidFill>
              </a:defRPr>
            </a:lvl9pPr>
          </a:lstStyle>
          <a:p>
            <a:pPr lvl="0">
              <a:spcBef>
                <a:spcPts val="400"/>
              </a:spcBef>
            </a:pPr>
            <a:r>
              <a:rPr lang="en-US" altLang="en-US" sz="1600" b="0">
                <a:solidFill>
                  <a:schemeClr val="bg2"/>
                </a:solidFill>
                <a:latin typeface="+mj-lt"/>
              </a:rPr>
              <a:t>Forest Stewardship Council®</a:t>
            </a:r>
          </a:p>
          <a:p>
            <a:pPr lvl="0">
              <a:spcBef>
                <a:spcPts val="400"/>
              </a:spcBef>
              <a:spcAft>
                <a:spcPts val="1200"/>
              </a:spcAft>
            </a:pPr>
            <a:r>
              <a:rPr lang="en-US" altLang="en-US" sz="1500" b="1">
                <a:solidFill>
                  <a:schemeClr val="bg2"/>
                </a:solidFill>
              </a:rPr>
              <a:t>FSC® Asociación Civil </a:t>
            </a:r>
          </a:p>
          <a:p>
            <a:pPr lvl="0"/>
            <a:endParaRPr lang="en-US" altLang="en-US" sz="1600" b="0"/>
          </a:p>
          <a:p>
            <a:pPr lvl="0">
              <a:spcBef>
                <a:spcPts val="0"/>
              </a:spcBef>
              <a:spcAft>
                <a:spcPts val="200"/>
              </a:spcAft>
            </a:pPr>
            <a:r>
              <a:rPr lang="en-US" altLang="en-US" sz="1200" b="0">
                <a:solidFill>
                  <a:schemeClr val="bg2"/>
                </a:solidFill>
              </a:rPr>
              <a:t>Calle Margarita </a:t>
            </a:r>
            <a:r>
              <a:rPr lang="en-US" altLang="en-US" sz="1200" b="0" err="1">
                <a:solidFill>
                  <a:schemeClr val="bg2"/>
                </a:solidFill>
              </a:rPr>
              <a:t>Maza</a:t>
            </a:r>
            <a:r>
              <a:rPr lang="en-US" altLang="en-US" sz="1200" b="0">
                <a:solidFill>
                  <a:schemeClr val="bg2"/>
                </a:solidFill>
              </a:rPr>
              <a:t> de Juárez 422</a:t>
            </a:r>
          </a:p>
          <a:p>
            <a:pPr lvl="0">
              <a:spcBef>
                <a:spcPts val="0"/>
              </a:spcBef>
              <a:spcAft>
                <a:spcPts val="200"/>
              </a:spcAft>
            </a:pPr>
            <a:r>
              <a:rPr lang="en-US" altLang="en-US" sz="1200" b="0">
                <a:solidFill>
                  <a:schemeClr val="bg2"/>
                </a:solidFill>
              </a:rPr>
              <a:t>Colonia Centro,  Oaxaca, México, CP. 68000</a:t>
            </a:r>
          </a:p>
          <a:p>
            <a:pPr lvl="0">
              <a:spcBef>
                <a:spcPts val="0"/>
              </a:spcBef>
              <a:spcAft>
                <a:spcPts val="200"/>
              </a:spcAft>
            </a:pPr>
            <a:r>
              <a:rPr lang="en-US" altLang="en-US" sz="1200" b="0">
                <a:solidFill>
                  <a:schemeClr val="bg2"/>
                </a:solidFill>
              </a:rPr>
              <a:t>Phone: +52 951 502 6533</a:t>
            </a:r>
          </a:p>
          <a:p>
            <a:pPr lvl="0">
              <a:spcBef>
                <a:spcPts val="0"/>
              </a:spcBef>
              <a:spcAft>
                <a:spcPts val="200"/>
              </a:spcAft>
            </a:pPr>
            <a:r>
              <a:rPr lang="en-US" altLang="en-US" sz="1200" b="0">
                <a:solidFill>
                  <a:schemeClr val="bg2"/>
                </a:solidFill>
              </a:rPr>
              <a:t>Fax: +52 951 502 6594</a:t>
            </a:r>
          </a:p>
          <a:p>
            <a:pPr lvl="0">
              <a:spcBef>
                <a:spcPts val="0"/>
              </a:spcBef>
              <a:spcAft>
                <a:spcPts val="200"/>
              </a:spcAft>
            </a:pPr>
            <a:r>
              <a:rPr lang="en-US" altLang="en-US" sz="1200" b="0">
                <a:solidFill>
                  <a:schemeClr val="bg2"/>
                </a:solidFill>
              </a:rPr>
              <a:t>FSC Asociación Civil © All rights reserved</a:t>
            </a:r>
          </a:p>
          <a:p>
            <a:pPr lvl="0">
              <a:spcBef>
                <a:spcPts val="0"/>
              </a:spcBef>
              <a:spcAft>
                <a:spcPts val="200"/>
              </a:spcAft>
            </a:pPr>
            <a:r>
              <a:rPr lang="en-US" altLang="en-US" sz="1200" b="0" err="1">
                <a:solidFill>
                  <a:schemeClr val="bg2"/>
                </a:solidFill>
              </a:rPr>
              <a:t>FSC</a:t>
            </a:r>
            <a:r>
              <a:rPr lang="en-US" altLang="en-US" sz="1200" b="0">
                <a:solidFill>
                  <a:schemeClr val="bg2"/>
                </a:solidFill>
              </a:rPr>
              <a:t>® </a:t>
            </a:r>
            <a:r>
              <a:rPr lang="en-US" altLang="en-US" sz="1200" b="0" err="1">
                <a:solidFill>
                  <a:schemeClr val="bg2"/>
                </a:solidFill>
              </a:rPr>
              <a:t>F000100</a:t>
            </a:r>
            <a:r>
              <a:rPr lang="en-US" altLang="en-US" sz="1200" b="0">
                <a:solidFill>
                  <a:schemeClr val="bg2"/>
                </a:solidFill>
              </a:rPr>
              <a:t> </a:t>
            </a:r>
          </a:p>
          <a:p>
            <a:pPr lvl="0"/>
            <a:r>
              <a:rPr lang="en-US" altLang="en-US" sz="1400" b="0" err="1">
                <a:solidFill>
                  <a:schemeClr val="bg2"/>
                </a:solidFill>
                <a:latin typeface="+mj-lt"/>
              </a:rPr>
              <a:t>www.fsc.org</a:t>
            </a:r>
            <a:endParaRPr lang="en-US" altLang="en-US" sz="1400" b="0">
              <a:solidFill>
                <a:schemeClr val="bg2"/>
              </a:solidFill>
              <a:latin typeface="+mj-lt"/>
            </a:endParaRPr>
          </a:p>
          <a:p>
            <a:pPr lvl="0"/>
            <a:endParaRPr lang="en-US" altLang="en-US" sz="1600" b="0"/>
          </a:p>
        </p:txBody>
      </p:sp>
      <p:sp>
        <p:nvSpPr>
          <p:cNvPr id="8" name="Freeform: Shape 7">
            <a:extLst>
              <a:ext uri="{FF2B5EF4-FFF2-40B4-BE49-F238E27FC236}">
                <a16:creationId xmlns:a16="http://schemas.microsoft.com/office/drawing/2014/main" id="{F8BC909C-567D-4F9C-A0DF-D05DE8F82075}"/>
              </a:ext>
            </a:extLst>
          </p:cNvPr>
          <p:cNvSpPr>
            <a:spLocks noChangeAspect="1"/>
          </p:cNvSpPr>
          <p:nvPr/>
        </p:nvSpPr>
        <p:spPr>
          <a:xfrm>
            <a:off x="7916652" y="4501548"/>
            <a:ext cx="242382" cy="242382"/>
          </a:xfrm>
          <a:custGeom>
            <a:avLst/>
            <a:gdLst>
              <a:gd name="connsiteX0" fmla="*/ 357950 w 809625"/>
              <a:gd name="connsiteY0" fmla="*/ 333375 h 809625"/>
              <a:gd name="connsiteX1" fmla="*/ 480537 w 809625"/>
              <a:gd name="connsiteY1" fmla="*/ 397002 h 809625"/>
              <a:gd name="connsiteX2" fmla="*/ 357950 w 809625"/>
              <a:gd name="connsiteY2" fmla="*/ 460439 h 809625"/>
              <a:gd name="connsiteX3" fmla="*/ 242887 w 809625"/>
              <a:gd name="connsiteY3" fmla="*/ 249555 h 809625"/>
              <a:gd name="connsiteX4" fmla="*/ 178117 w 809625"/>
              <a:gd name="connsiteY4" fmla="*/ 314325 h 809625"/>
              <a:gd name="connsiteX5" fmla="*/ 178117 w 809625"/>
              <a:gd name="connsiteY5" fmla="*/ 495300 h 809625"/>
              <a:gd name="connsiteX6" fmla="*/ 242887 w 809625"/>
              <a:gd name="connsiteY6" fmla="*/ 560070 h 809625"/>
              <a:gd name="connsiteX7" fmla="*/ 566737 w 809625"/>
              <a:gd name="connsiteY7" fmla="*/ 560070 h 809625"/>
              <a:gd name="connsiteX8" fmla="*/ 631507 w 809625"/>
              <a:gd name="connsiteY8" fmla="*/ 495300 h 809625"/>
              <a:gd name="connsiteX9" fmla="*/ 631507 w 809625"/>
              <a:gd name="connsiteY9" fmla="*/ 314325 h 809625"/>
              <a:gd name="connsiteX10" fmla="*/ 566737 w 809625"/>
              <a:gd name="connsiteY10" fmla="*/ 249555 h 809625"/>
              <a:gd name="connsiteX11" fmla="*/ 404813 w 809625"/>
              <a:gd name="connsiteY11" fmla="*/ 0 h 809625"/>
              <a:gd name="connsiteX12" fmla="*/ 809625 w 809625"/>
              <a:gd name="connsiteY12" fmla="*/ 404813 h 809625"/>
              <a:gd name="connsiteX13" fmla="*/ 404813 w 809625"/>
              <a:gd name="connsiteY13" fmla="*/ 809625 h 809625"/>
              <a:gd name="connsiteX14" fmla="*/ 0 w 809625"/>
              <a:gd name="connsiteY14" fmla="*/ 404813 h 809625"/>
              <a:gd name="connsiteX15" fmla="*/ 404813 w 809625"/>
              <a:gd name="connsiteY15"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9625" h="809625">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2487C176-18A9-4BB0-BD80-DEC34233A800}"/>
              </a:ext>
            </a:extLst>
          </p:cNvPr>
          <p:cNvSpPr>
            <a:spLocks noChangeAspect="1"/>
          </p:cNvSpPr>
          <p:nvPr/>
        </p:nvSpPr>
        <p:spPr>
          <a:xfrm>
            <a:off x="8298996"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495146 w 809625"/>
              <a:gd name="connsiteY5" fmla="*/ 220645 h 809625"/>
              <a:gd name="connsiteX6" fmla="*/ 428527 w 809625"/>
              <a:gd name="connsiteY6" fmla="*/ 245841 h 809625"/>
              <a:gd name="connsiteX7" fmla="*/ 399192 w 809625"/>
              <a:gd name="connsiteY7" fmla="*/ 313563 h 809625"/>
              <a:gd name="connsiteX8" fmla="*/ 401573 w 809625"/>
              <a:gd name="connsiteY8" fmla="*/ 334803 h 809625"/>
              <a:gd name="connsiteX9" fmla="*/ 209549 w 809625"/>
              <a:gd name="connsiteY9" fmla="*/ 238125 h 809625"/>
              <a:gd name="connsiteX10" fmla="*/ 238124 w 809625"/>
              <a:gd name="connsiteY10" fmla="*/ 361950 h 809625"/>
              <a:gd name="connsiteX11" fmla="*/ 195928 w 809625"/>
              <a:gd name="connsiteY11" fmla="*/ 350329 h 809625"/>
              <a:gd name="connsiteX12" fmla="*/ 195929 w 809625"/>
              <a:gd name="connsiteY12" fmla="*/ 351567 h 809625"/>
              <a:gd name="connsiteX13" fmla="*/ 270605 w 809625"/>
              <a:gd name="connsiteY13" fmla="*/ 442722 h 809625"/>
              <a:gd name="connsiteX14" fmla="*/ 228599 w 809625"/>
              <a:gd name="connsiteY14" fmla="*/ 444341 h 809625"/>
              <a:gd name="connsiteX15" fmla="*/ 315467 w 809625"/>
              <a:gd name="connsiteY15" fmla="*/ 508920 h 809625"/>
              <a:gd name="connsiteX16" fmla="*/ 200024 w 809625"/>
              <a:gd name="connsiteY16" fmla="*/ 548544 h 809625"/>
              <a:gd name="connsiteX17" fmla="*/ 177831 w 809625"/>
              <a:gd name="connsiteY17" fmla="*/ 547211 h 809625"/>
              <a:gd name="connsiteX18" fmla="*/ 320706 w 809625"/>
              <a:gd name="connsiteY18" fmla="*/ 589026 h 809625"/>
              <a:gd name="connsiteX19" fmla="*/ 585406 w 809625"/>
              <a:gd name="connsiteY19" fmla="*/ 324421 h 809625"/>
              <a:gd name="connsiteX20" fmla="*/ 585406 w 809625"/>
              <a:gd name="connsiteY20" fmla="*/ 312324 h 809625"/>
              <a:gd name="connsiteX21" fmla="*/ 631507 w 809625"/>
              <a:gd name="connsiteY21" fmla="*/ 264223 h 809625"/>
              <a:gd name="connsiteX22" fmla="*/ 578072 w 809625"/>
              <a:gd name="connsiteY22" fmla="*/ 278892 h 809625"/>
              <a:gd name="connsiteX23" fmla="*/ 619124 w 809625"/>
              <a:gd name="connsiteY23" fmla="*/ 227361 h 809625"/>
              <a:gd name="connsiteX24" fmla="*/ 560069 w 809625"/>
              <a:gd name="connsiteY24" fmla="*/ 249936 h 809625"/>
              <a:gd name="connsiteX25" fmla="*/ 495146 w 809625"/>
              <a:gd name="connsiteY25" fmla="*/ 220645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w="9525"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41393088-2A2D-4F19-A536-4C5B46718A69}"/>
              </a:ext>
            </a:extLst>
          </p:cNvPr>
          <p:cNvSpPr>
            <a:spLocks noChangeAspect="1"/>
          </p:cNvSpPr>
          <p:nvPr/>
        </p:nvSpPr>
        <p:spPr>
          <a:xfrm>
            <a:off x="8681340"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30981 w 809625"/>
              <a:gd name="connsiteY5" fmla="*/ 177069 h 809625"/>
              <a:gd name="connsiteX6" fmla="*/ 176498 w 809625"/>
              <a:gd name="connsiteY6" fmla="*/ 231552 h 809625"/>
              <a:gd name="connsiteX7" fmla="*/ 230981 w 809625"/>
              <a:gd name="connsiteY7" fmla="*/ 286035 h 809625"/>
              <a:gd name="connsiteX8" fmla="*/ 285464 w 809625"/>
              <a:gd name="connsiteY8" fmla="*/ 231552 h 809625"/>
              <a:gd name="connsiteX9" fmla="*/ 230981 w 809625"/>
              <a:gd name="connsiteY9" fmla="*/ 177069 h 809625"/>
              <a:gd name="connsiteX10" fmla="*/ 517493 w 809625"/>
              <a:gd name="connsiteY10" fmla="*/ 319849 h 809625"/>
              <a:gd name="connsiteX11" fmla="*/ 428625 w 809625"/>
              <a:gd name="connsiteY11" fmla="*/ 368617 h 809625"/>
              <a:gd name="connsiteX12" fmla="*/ 426910 w 809625"/>
              <a:gd name="connsiteY12" fmla="*/ 368617 h 809625"/>
              <a:gd name="connsiteX13" fmla="*/ 426910 w 809625"/>
              <a:gd name="connsiteY13" fmla="*/ 327278 h 809625"/>
              <a:gd name="connsiteX14" fmla="*/ 336899 w 809625"/>
              <a:gd name="connsiteY14" fmla="*/ 327278 h 809625"/>
              <a:gd name="connsiteX15" fmla="*/ 336899 w 809625"/>
              <a:gd name="connsiteY15" fmla="*/ 629602 h 809625"/>
              <a:gd name="connsiteX16" fmla="*/ 430720 w 809625"/>
              <a:gd name="connsiteY16" fmla="*/ 629602 h 809625"/>
              <a:gd name="connsiteX17" fmla="*/ 430720 w 809625"/>
              <a:gd name="connsiteY17" fmla="*/ 480059 h 809625"/>
              <a:gd name="connsiteX18" fmla="*/ 487108 w 809625"/>
              <a:gd name="connsiteY18" fmla="*/ 402430 h 809625"/>
              <a:gd name="connsiteX19" fmla="*/ 535876 w 809625"/>
              <a:gd name="connsiteY19" fmla="*/ 482631 h 809625"/>
              <a:gd name="connsiteX20" fmla="*/ 535876 w 809625"/>
              <a:gd name="connsiteY20" fmla="*/ 629602 h 809625"/>
              <a:gd name="connsiteX21" fmla="*/ 630174 w 809625"/>
              <a:gd name="connsiteY21" fmla="*/ 629602 h 809625"/>
              <a:gd name="connsiteX22" fmla="*/ 630174 w 809625"/>
              <a:gd name="connsiteY22" fmla="*/ 463771 h 809625"/>
              <a:gd name="connsiteX23" fmla="*/ 517493 w 809625"/>
              <a:gd name="connsiteY23" fmla="*/ 319849 h 809625"/>
              <a:gd name="connsiteX24" fmla="*/ 183927 w 809625"/>
              <a:gd name="connsiteY24" fmla="*/ 327278 h 809625"/>
              <a:gd name="connsiteX25" fmla="*/ 183927 w 809625"/>
              <a:gd name="connsiteY25" fmla="*/ 629602 h 809625"/>
              <a:gd name="connsiteX26" fmla="*/ 277939 w 809625"/>
              <a:gd name="connsiteY26" fmla="*/ 629602 h 809625"/>
              <a:gd name="connsiteX27" fmla="*/ 277939 w 809625"/>
              <a:gd name="connsiteY27" fmla="*/ 327278 h 809625"/>
              <a:gd name="connsiteX28" fmla="*/ 183927 w 809625"/>
              <a:gd name="connsiteY28" fmla="*/ 32727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w="9525" cap="flat">
            <a:no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F1F78FC3-536A-4C34-B2A3-95085DF38A8D}"/>
              </a:ext>
            </a:extLst>
          </p:cNvPr>
          <p:cNvSpPr>
            <a:spLocks noChangeAspect="1"/>
          </p:cNvSpPr>
          <p:nvPr/>
        </p:nvSpPr>
        <p:spPr>
          <a:xfrm>
            <a:off x="9063685" y="4501548"/>
            <a:ext cx="242382" cy="242382"/>
          </a:xfrm>
          <a:custGeom>
            <a:avLst/>
            <a:gdLst>
              <a:gd name="connsiteX0" fmla="*/ 404812 w 809625"/>
              <a:gd name="connsiteY0" fmla="*/ 288417 h 809625"/>
              <a:gd name="connsiteX1" fmla="*/ 288417 w 809625"/>
              <a:gd name="connsiteY1" fmla="*/ 404812 h 809625"/>
              <a:gd name="connsiteX2" fmla="*/ 404812 w 809625"/>
              <a:gd name="connsiteY2" fmla="*/ 521208 h 809625"/>
              <a:gd name="connsiteX3" fmla="*/ 521208 w 809625"/>
              <a:gd name="connsiteY3" fmla="*/ 404812 h 809625"/>
              <a:gd name="connsiteX4" fmla="*/ 404812 w 809625"/>
              <a:gd name="connsiteY4" fmla="*/ 288417 h 809625"/>
              <a:gd name="connsiteX5" fmla="*/ 525780 w 809625"/>
              <a:gd name="connsiteY5" fmla="*/ 256603 h 809625"/>
              <a:gd name="connsiteX6" fmla="*/ 498538 w 809625"/>
              <a:gd name="connsiteY6" fmla="*/ 283844 h 809625"/>
              <a:gd name="connsiteX7" fmla="*/ 525780 w 809625"/>
              <a:gd name="connsiteY7" fmla="*/ 311086 h 809625"/>
              <a:gd name="connsiteX8" fmla="*/ 553021 w 809625"/>
              <a:gd name="connsiteY8" fmla="*/ 283844 h 809625"/>
              <a:gd name="connsiteX9" fmla="*/ 525780 w 809625"/>
              <a:gd name="connsiteY9" fmla="*/ 256603 h 809625"/>
              <a:gd name="connsiteX10" fmla="*/ 404812 w 809625"/>
              <a:gd name="connsiteY10" fmla="*/ 219075 h 809625"/>
              <a:gd name="connsiteX11" fmla="*/ 496443 w 809625"/>
              <a:gd name="connsiteY11" fmla="*/ 220408 h 809625"/>
              <a:gd name="connsiteX12" fmla="*/ 538543 w 809625"/>
              <a:gd name="connsiteY12" fmla="*/ 228218 h 809625"/>
              <a:gd name="connsiteX13" fmla="*/ 581501 w 809625"/>
              <a:gd name="connsiteY13" fmla="*/ 271176 h 809625"/>
              <a:gd name="connsiteX14" fmla="*/ 589311 w 809625"/>
              <a:gd name="connsiteY14" fmla="*/ 313277 h 809625"/>
              <a:gd name="connsiteX15" fmla="*/ 590645 w 809625"/>
              <a:gd name="connsiteY15" fmla="*/ 404907 h 809625"/>
              <a:gd name="connsiteX16" fmla="*/ 589311 w 809625"/>
              <a:gd name="connsiteY16" fmla="*/ 496538 h 809625"/>
              <a:gd name="connsiteX17" fmla="*/ 581501 w 809625"/>
              <a:gd name="connsiteY17" fmla="*/ 538638 h 809625"/>
              <a:gd name="connsiteX18" fmla="*/ 538543 w 809625"/>
              <a:gd name="connsiteY18" fmla="*/ 581596 h 809625"/>
              <a:gd name="connsiteX19" fmla="*/ 496443 w 809625"/>
              <a:gd name="connsiteY19" fmla="*/ 589406 h 809625"/>
              <a:gd name="connsiteX20" fmla="*/ 404812 w 809625"/>
              <a:gd name="connsiteY20" fmla="*/ 590740 h 809625"/>
              <a:gd name="connsiteX21" fmla="*/ 313182 w 809625"/>
              <a:gd name="connsiteY21" fmla="*/ 589407 h 809625"/>
              <a:gd name="connsiteX22" fmla="*/ 271081 w 809625"/>
              <a:gd name="connsiteY22" fmla="*/ 581596 h 809625"/>
              <a:gd name="connsiteX23" fmla="*/ 228600 w 809625"/>
              <a:gd name="connsiteY23" fmla="*/ 538543 h 809625"/>
              <a:gd name="connsiteX24" fmla="*/ 220789 w 809625"/>
              <a:gd name="connsiteY24" fmla="*/ 496443 h 809625"/>
              <a:gd name="connsiteX25" fmla="*/ 219075 w 809625"/>
              <a:gd name="connsiteY25" fmla="*/ 404812 h 809625"/>
              <a:gd name="connsiteX26" fmla="*/ 220408 w 809625"/>
              <a:gd name="connsiteY26" fmla="*/ 313182 h 809625"/>
              <a:gd name="connsiteX27" fmla="*/ 228600 w 809625"/>
              <a:gd name="connsiteY27" fmla="*/ 271081 h 809625"/>
              <a:gd name="connsiteX28" fmla="*/ 271081 w 809625"/>
              <a:gd name="connsiteY28" fmla="*/ 228600 h 809625"/>
              <a:gd name="connsiteX29" fmla="*/ 313181 w 809625"/>
              <a:gd name="connsiteY29" fmla="*/ 220789 h 809625"/>
              <a:gd name="connsiteX30" fmla="*/ 404812 w 809625"/>
              <a:gd name="connsiteY30" fmla="*/ 219075 h 809625"/>
              <a:gd name="connsiteX31" fmla="*/ 405669 w 809625"/>
              <a:gd name="connsiteY31" fmla="*/ 177736 h 809625"/>
              <a:gd name="connsiteX32" fmla="*/ 404812 w 809625"/>
              <a:gd name="connsiteY32" fmla="*/ 178212 h 809625"/>
              <a:gd name="connsiteX33" fmla="*/ 311372 w 809625"/>
              <a:gd name="connsiteY33" fmla="*/ 179546 h 809625"/>
              <a:gd name="connsiteX34" fmla="*/ 256317 w 809625"/>
              <a:gd name="connsiteY34" fmla="*/ 190500 h 809625"/>
              <a:gd name="connsiteX35" fmla="*/ 189642 w 809625"/>
              <a:gd name="connsiteY35" fmla="*/ 257175 h 809625"/>
              <a:gd name="connsiteX36" fmla="*/ 179069 w 809625"/>
              <a:gd name="connsiteY36" fmla="*/ 312229 h 809625"/>
              <a:gd name="connsiteX37" fmla="*/ 177736 w 809625"/>
              <a:gd name="connsiteY37" fmla="*/ 405669 h 809625"/>
              <a:gd name="connsiteX38" fmla="*/ 179069 w 809625"/>
              <a:gd name="connsiteY38" fmla="*/ 499110 h 809625"/>
              <a:gd name="connsiteX39" fmla="*/ 190500 w 809625"/>
              <a:gd name="connsiteY39" fmla="*/ 553307 h 809625"/>
              <a:gd name="connsiteX40" fmla="*/ 257175 w 809625"/>
              <a:gd name="connsiteY40" fmla="*/ 619982 h 809625"/>
              <a:gd name="connsiteX41" fmla="*/ 312229 w 809625"/>
              <a:gd name="connsiteY41" fmla="*/ 630554 h 809625"/>
              <a:gd name="connsiteX42" fmla="*/ 405669 w 809625"/>
              <a:gd name="connsiteY42" fmla="*/ 631888 h 809625"/>
              <a:gd name="connsiteX43" fmla="*/ 499110 w 809625"/>
              <a:gd name="connsiteY43" fmla="*/ 630554 h 809625"/>
              <a:gd name="connsiteX44" fmla="*/ 554164 w 809625"/>
              <a:gd name="connsiteY44" fmla="*/ 619982 h 809625"/>
              <a:gd name="connsiteX45" fmla="*/ 620839 w 809625"/>
              <a:gd name="connsiteY45" fmla="*/ 553307 h 809625"/>
              <a:gd name="connsiteX46" fmla="*/ 631412 w 809625"/>
              <a:gd name="connsiteY46" fmla="*/ 498252 h 809625"/>
              <a:gd name="connsiteX47" fmla="*/ 632745 w 809625"/>
              <a:gd name="connsiteY47" fmla="*/ 404812 h 809625"/>
              <a:gd name="connsiteX48" fmla="*/ 631412 w 809625"/>
              <a:gd name="connsiteY48" fmla="*/ 311372 h 809625"/>
              <a:gd name="connsiteX49" fmla="*/ 620839 w 809625"/>
              <a:gd name="connsiteY49" fmla="*/ 256317 h 809625"/>
              <a:gd name="connsiteX50" fmla="*/ 554164 w 809625"/>
              <a:gd name="connsiteY50" fmla="*/ 189642 h 809625"/>
              <a:gd name="connsiteX51" fmla="*/ 499110 w 809625"/>
              <a:gd name="connsiteY51" fmla="*/ 179069 h 809625"/>
              <a:gd name="connsiteX52" fmla="*/ 405669 w 809625"/>
              <a:gd name="connsiteY52" fmla="*/ 177736 h 809625"/>
              <a:gd name="connsiteX53" fmla="*/ 404813 w 809625"/>
              <a:gd name="connsiteY53" fmla="*/ 0 h 809625"/>
              <a:gd name="connsiteX54" fmla="*/ 809625 w 809625"/>
              <a:gd name="connsiteY54" fmla="*/ 404813 h 809625"/>
              <a:gd name="connsiteX55" fmla="*/ 404813 w 809625"/>
              <a:gd name="connsiteY55" fmla="*/ 809625 h 809625"/>
              <a:gd name="connsiteX56" fmla="*/ 0 w 809625"/>
              <a:gd name="connsiteY56" fmla="*/ 404813 h 809625"/>
              <a:gd name="connsiteX57" fmla="*/ 404813 w 809625"/>
              <a:gd name="connsiteY57"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9625" h="809625">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37645F6A-EDD9-42D2-A01C-F8414798D57C}"/>
              </a:ext>
            </a:extLst>
          </p:cNvPr>
          <p:cNvSpPr>
            <a:spLocks noChangeAspect="1"/>
          </p:cNvSpPr>
          <p:nvPr/>
        </p:nvSpPr>
        <p:spPr>
          <a:xfrm>
            <a:off x="9446029"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07835 w 809625"/>
              <a:gd name="connsiteY5" fmla="*/ 183451 h 809625"/>
              <a:gd name="connsiteX6" fmla="*/ 183451 w 809625"/>
              <a:gd name="connsiteY6" fmla="*/ 207835 h 809625"/>
              <a:gd name="connsiteX7" fmla="*/ 183451 w 809625"/>
              <a:gd name="connsiteY7" fmla="*/ 601789 h 809625"/>
              <a:gd name="connsiteX8" fmla="*/ 207835 w 809625"/>
              <a:gd name="connsiteY8" fmla="*/ 626173 h 809625"/>
              <a:gd name="connsiteX9" fmla="*/ 419957 w 809625"/>
              <a:gd name="connsiteY9" fmla="*/ 626173 h 809625"/>
              <a:gd name="connsiteX10" fmla="*/ 419957 w 809625"/>
              <a:gd name="connsiteY10" fmla="*/ 454723 h 809625"/>
              <a:gd name="connsiteX11" fmla="*/ 361950 w 809625"/>
              <a:gd name="connsiteY11" fmla="*/ 454723 h 809625"/>
              <a:gd name="connsiteX12" fmla="*/ 361950 w 809625"/>
              <a:gd name="connsiteY12" fmla="*/ 388048 h 809625"/>
              <a:gd name="connsiteX13" fmla="*/ 419671 w 809625"/>
              <a:gd name="connsiteY13" fmla="*/ 388048 h 809625"/>
              <a:gd name="connsiteX14" fmla="*/ 419671 w 809625"/>
              <a:gd name="connsiteY14" fmla="*/ 338613 h 809625"/>
              <a:gd name="connsiteX15" fmla="*/ 505396 w 809625"/>
              <a:gd name="connsiteY15" fmla="*/ 250317 h 809625"/>
              <a:gd name="connsiteX16" fmla="*/ 556926 w 809625"/>
              <a:gd name="connsiteY16" fmla="*/ 252984 h 809625"/>
              <a:gd name="connsiteX17" fmla="*/ 556926 w 809625"/>
              <a:gd name="connsiteY17" fmla="*/ 312705 h 809625"/>
              <a:gd name="connsiteX18" fmla="*/ 522065 w 809625"/>
              <a:gd name="connsiteY18" fmla="*/ 312705 h 809625"/>
              <a:gd name="connsiteX19" fmla="*/ 488918 w 809625"/>
              <a:gd name="connsiteY19" fmla="*/ 345281 h 809625"/>
              <a:gd name="connsiteX20" fmla="*/ 488918 w 809625"/>
              <a:gd name="connsiteY20" fmla="*/ 387953 h 809625"/>
              <a:gd name="connsiteX21" fmla="*/ 555593 w 809625"/>
              <a:gd name="connsiteY21" fmla="*/ 387953 h 809625"/>
              <a:gd name="connsiteX22" fmla="*/ 546925 w 809625"/>
              <a:gd name="connsiteY22" fmla="*/ 454628 h 809625"/>
              <a:gd name="connsiteX23" fmla="*/ 489775 w 809625"/>
              <a:gd name="connsiteY23" fmla="*/ 454628 h 809625"/>
              <a:gd name="connsiteX24" fmla="*/ 489775 w 809625"/>
              <a:gd name="connsiteY24" fmla="*/ 626078 h 809625"/>
              <a:gd name="connsiteX25" fmla="*/ 601789 w 809625"/>
              <a:gd name="connsiteY25" fmla="*/ 626078 h 809625"/>
              <a:gd name="connsiteX26" fmla="*/ 626173 w 809625"/>
              <a:gd name="connsiteY26" fmla="*/ 601694 h 809625"/>
              <a:gd name="connsiteX27" fmla="*/ 626173 w 809625"/>
              <a:gd name="connsiteY27" fmla="*/ 207835 h 809625"/>
              <a:gd name="connsiteX28" fmla="*/ 601789 w 809625"/>
              <a:gd name="connsiteY28" fmla="*/ 183451 h 809625"/>
              <a:gd name="connsiteX29" fmla="*/ 207835 w 809625"/>
              <a:gd name="connsiteY29" fmla="*/ 183451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w="9525" cap="flat">
            <a:noFill/>
            <a:prstDash val="solid"/>
            <a:miter/>
          </a:ln>
        </p:spPr>
        <p:txBody>
          <a:bodyPr rtlCol="0" anchor="ctr"/>
          <a:lstStyle/>
          <a:p>
            <a:endParaRPr lang="en-AU"/>
          </a:p>
        </p:txBody>
      </p:sp>
      <p:pic>
        <p:nvPicPr>
          <p:cNvPr id="2" name="Picture 1" descr="A picture containing text&#10;&#10;Description automatically generated">
            <a:extLst>
              <a:ext uri="{FF2B5EF4-FFF2-40B4-BE49-F238E27FC236}">
                <a16:creationId xmlns:a16="http://schemas.microsoft.com/office/drawing/2014/main" id="{35DA1C13-417D-70D7-BC88-4FD67A39D2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14484" y="2549185"/>
            <a:ext cx="1976093" cy="879815"/>
          </a:xfrm>
          <a:prstGeom prst="rect">
            <a:avLst/>
          </a:prstGeom>
        </p:spPr>
      </p:pic>
    </p:spTree>
    <p:extLst>
      <p:ext uri="{BB962C8B-B14F-4D97-AF65-F5344CB8AC3E}">
        <p14:creationId xmlns:p14="http://schemas.microsoft.com/office/powerpoint/2010/main" val="142654387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2_End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6849F14-4971-4208-82A8-1F0513897926}"/>
              </a:ext>
            </a:extLst>
          </p:cNvPr>
          <p:cNvSpPr/>
          <p:nvPr userDrawn="1"/>
        </p:nvSpPr>
        <p:spPr>
          <a:xfrm>
            <a:off x="719400" y="-2"/>
            <a:ext cx="107532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itle 1">
            <a:extLst>
              <a:ext uri="{FF2B5EF4-FFF2-40B4-BE49-F238E27FC236}">
                <a16:creationId xmlns:a16="http://schemas.microsoft.com/office/drawing/2014/main" id="{096AA35B-6D3E-4809-9D78-9CF31081EC32}"/>
              </a:ext>
            </a:extLst>
          </p:cNvPr>
          <p:cNvSpPr>
            <a:spLocks noGrp="1"/>
          </p:cNvSpPr>
          <p:nvPr>
            <p:ph type="title" hasCustomPrompt="1"/>
          </p:nvPr>
        </p:nvSpPr>
        <p:spPr>
          <a:xfrm>
            <a:off x="719400" y="-2"/>
            <a:ext cx="4680000" cy="4068000"/>
          </a:xfrm>
          <a:solidFill>
            <a:schemeClr val="tx2"/>
          </a:solidFill>
        </p:spPr>
        <p:txBody>
          <a:bodyPr lIns="342000" tIns="342000" rIns="0" bIns="504000" anchor="b" anchorCtr="0"/>
          <a:lstStyle>
            <a:lvl1pPr>
              <a:defRPr sz="4500">
                <a:solidFill>
                  <a:schemeClr val="accent1"/>
                </a:solidFill>
              </a:defRPr>
            </a:lvl1pPr>
          </a:lstStyle>
          <a:p>
            <a:r>
              <a:rPr lang="en-US"/>
              <a:t>Thank you</a:t>
            </a:r>
            <a:endParaRPr lang="en-AU"/>
          </a:p>
        </p:txBody>
      </p:sp>
      <p:sp>
        <p:nvSpPr>
          <p:cNvPr id="20" name="Picture Placeholder 19">
            <a:extLst>
              <a:ext uri="{FF2B5EF4-FFF2-40B4-BE49-F238E27FC236}">
                <a16:creationId xmlns:a16="http://schemas.microsoft.com/office/drawing/2014/main" id="{FD95F930-CD55-469B-9FD0-1150DA73B398}"/>
              </a:ext>
            </a:extLst>
          </p:cNvPr>
          <p:cNvSpPr>
            <a:spLocks noGrp="1" noChangeAspect="1"/>
          </p:cNvSpPr>
          <p:nvPr>
            <p:ph type="pic" sz="quarter" idx="15" hasCustomPrompt="1"/>
          </p:nvPr>
        </p:nvSpPr>
        <p:spPr>
          <a:xfrm>
            <a:off x="0" y="-2"/>
            <a:ext cx="12192000" cy="6876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27" name="TextBox 26">
            <a:extLst>
              <a:ext uri="{FF2B5EF4-FFF2-40B4-BE49-F238E27FC236}">
                <a16:creationId xmlns:a16="http://schemas.microsoft.com/office/drawing/2014/main" id="{54417D20-4CB7-471C-A5C4-50706D404792}"/>
              </a:ext>
            </a:extLst>
          </p:cNvPr>
          <p:cNvSpPr txBox="1"/>
          <p:nvPr userDrawn="1"/>
        </p:nvSpPr>
        <p:spPr>
          <a:xfrm>
            <a:off x="7877158" y="3841087"/>
            <a:ext cx="3321238" cy="2556457"/>
          </a:xfrm>
          <a:prstGeom prst="rect">
            <a:avLst/>
          </a:prstGeom>
        </p:spPr>
        <p:txBody>
          <a:bodyPr vert="horz" lIns="0" tIns="0" rIns="0" bIns="0" rtlCol="0">
            <a:noAutofit/>
          </a:bodyPr>
          <a:lstStyle>
            <a:lvl1pPr indent="0">
              <a:lnSpc>
                <a:spcPct val="100000"/>
              </a:lnSpc>
              <a:spcBef>
                <a:spcPts val="600"/>
              </a:spcBef>
              <a:spcAft>
                <a:spcPts val="0"/>
              </a:spcAft>
              <a:buFont typeface="Arial" panose="020B0604020202020204" pitchFamily="34" charset="0"/>
              <a:buNone/>
              <a:defRPr b="1" cap="none" baseline="0">
                <a:solidFill>
                  <a:schemeClr val="bg1"/>
                </a:solidFill>
              </a:defRPr>
            </a:lvl1pPr>
            <a:lvl2pPr marL="0" lvl="1" indent="0">
              <a:lnSpc>
                <a:spcPct val="100000"/>
              </a:lnSpc>
              <a:spcBef>
                <a:spcPts val="1200"/>
              </a:spcBef>
              <a:spcAft>
                <a:spcPts val="0"/>
              </a:spcAft>
              <a:buFont typeface="Arial" panose="020B0604020202020204" pitchFamily="34" charset="0"/>
              <a:buNone/>
              <a:defRPr b="1" cap="all" baseline="0">
                <a:solidFill>
                  <a:schemeClr val="bg1"/>
                </a:solidFill>
              </a:defRPr>
            </a:lvl2pPr>
            <a:lvl3pPr marL="0" lvl="2" indent="0">
              <a:lnSpc>
                <a:spcPct val="100000"/>
              </a:lnSpc>
              <a:spcBef>
                <a:spcPts val="600"/>
              </a:spcBef>
              <a:spcAft>
                <a:spcPts val="0"/>
              </a:spcAft>
              <a:buFont typeface="Arial" panose="020B0604020202020204" pitchFamily="34" charset="0"/>
              <a:buNone/>
              <a:defRPr b="1">
                <a:solidFill>
                  <a:schemeClr val="bg1"/>
                </a:solidFill>
              </a:defRPr>
            </a:lvl3pPr>
            <a:lvl4pPr marL="0" lvl="3" indent="0">
              <a:lnSpc>
                <a:spcPct val="100000"/>
              </a:lnSpc>
              <a:spcBef>
                <a:spcPts val="600"/>
              </a:spcBef>
              <a:spcAft>
                <a:spcPts val="0"/>
              </a:spcAft>
              <a:buFont typeface="Arial" panose="020B0604020202020204" pitchFamily="34" charset="0"/>
              <a:buNone/>
              <a:defRPr b="1">
                <a:solidFill>
                  <a:schemeClr val="bg1"/>
                </a:solidFill>
              </a:defRPr>
            </a:lvl4pPr>
            <a:lvl5pPr marL="0" lvl="4" indent="0">
              <a:lnSpc>
                <a:spcPct val="100000"/>
              </a:lnSpc>
              <a:spcBef>
                <a:spcPts val="600"/>
              </a:spcBef>
              <a:spcAft>
                <a:spcPts val="0"/>
              </a:spcAft>
              <a:buFont typeface="Arial" panose="020B0604020202020204" pitchFamily="34" charset="0"/>
              <a:buNone/>
              <a:defRPr b="1">
                <a:solidFill>
                  <a:schemeClr val="bg1"/>
                </a:solidFill>
              </a:defRPr>
            </a:lvl5pPr>
            <a:lvl6pPr marL="0" lvl="5" indent="0">
              <a:lnSpc>
                <a:spcPct val="100000"/>
              </a:lnSpc>
              <a:spcBef>
                <a:spcPts val="600"/>
              </a:spcBef>
              <a:spcAft>
                <a:spcPts val="0"/>
              </a:spcAft>
              <a:buFont typeface="Arial" panose="020B0604020202020204" pitchFamily="34" charset="0"/>
              <a:buNone/>
              <a:defRPr b="1">
                <a:solidFill>
                  <a:schemeClr val="bg1"/>
                </a:solidFill>
              </a:defRPr>
            </a:lvl6pPr>
            <a:lvl7pPr marL="0" lvl="6" indent="0">
              <a:lnSpc>
                <a:spcPct val="100000"/>
              </a:lnSpc>
              <a:spcBef>
                <a:spcPts val="600"/>
              </a:spcBef>
              <a:buFont typeface="Arial" panose="020B0604020202020204" pitchFamily="34" charset="0"/>
              <a:buNone/>
              <a:defRPr b="1">
                <a:solidFill>
                  <a:schemeClr val="bg1"/>
                </a:solidFill>
              </a:defRPr>
            </a:lvl7pPr>
            <a:lvl8pPr marL="0" lvl="7" indent="0">
              <a:lnSpc>
                <a:spcPct val="100000"/>
              </a:lnSpc>
              <a:spcBef>
                <a:spcPts val="600"/>
              </a:spcBef>
              <a:buFont typeface="Arial" panose="020B0604020202020204" pitchFamily="34" charset="0"/>
              <a:buNone/>
              <a:defRPr b="1">
                <a:solidFill>
                  <a:schemeClr val="bg1"/>
                </a:solidFill>
              </a:defRPr>
            </a:lvl8pPr>
            <a:lvl9pPr marL="0" lvl="8" indent="0">
              <a:lnSpc>
                <a:spcPct val="100000"/>
              </a:lnSpc>
              <a:spcBef>
                <a:spcPts val="600"/>
              </a:spcBef>
              <a:buFont typeface="Arial" panose="020B0604020202020204" pitchFamily="34" charset="0"/>
              <a:buNone/>
              <a:defRPr b="1">
                <a:solidFill>
                  <a:schemeClr val="bg1"/>
                </a:solidFill>
              </a:defRPr>
            </a:lvl9pPr>
          </a:lstStyle>
          <a:p>
            <a:pPr lvl="0">
              <a:spcBef>
                <a:spcPts val="400"/>
              </a:spcBef>
            </a:pPr>
            <a:r>
              <a:rPr lang="en-US" altLang="en-US" sz="1600" b="0">
                <a:solidFill>
                  <a:schemeClr val="bg2"/>
                </a:solidFill>
                <a:latin typeface="+mj-lt"/>
              </a:rPr>
              <a:t>Forest Stewardship Council®</a:t>
            </a:r>
          </a:p>
          <a:p>
            <a:pPr lvl="0">
              <a:spcBef>
                <a:spcPts val="400"/>
              </a:spcBef>
              <a:spcAft>
                <a:spcPts val="1200"/>
              </a:spcAft>
            </a:pPr>
            <a:r>
              <a:rPr lang="en-US" altLang="en-US" sz="1500" b="1">
                <a:solidFill>
                  <a:schemeClr val="bg2"/>
                </a:solidFill>
              </a:rPr>
              <a:t>FSC® Asociación Civil </a:t>
            </a:r>
          </a:p>
          <a:p>
            <a:pPr lvl="0"/>
            <a:endParaRPr lang="en-US" altLang="en-US" sz="1600" b="0"/>
          </a:p>
          <a:p>
            <a:pPr lvl="0">
              <a:spcBef>
                <a:spcPts val="0"/>
              </a:spcBef>
              <a:spcAft>
                <a:spcPts val="200"/>
              </a:spcAft>
            </a:pPr>
            <a:r>
              <a:rPr lang="en-US" altLang="en-US" sz="1200" b="0">
                <a:solidFill>
                  <a:schemeClr val="bg2"/>
                </a:solidFill>
              </a:rPr>
              <a:t>Calle Margarita </a:t>
            </a:r>
            <a:r>
              <a:rPr lang="en-US" altLang="en-US" sz="1200" b="0" err="1">
                <a:solidFill>
                  <a:schemeClr val="bg2"/>
                </a:solidFill>
              </a:rPr>
              <a:t>Maza</a:t>
            </a:r>
            <a:r>
              <a:rPr lang="en-US" altLang="en-US" sz="1200" b="0">
                <a:solidFill>
                  <a:schemeClr val="bg2"/>
                </a:solidFill>
              </a:rPr>
              <a:t> de Juárez 422</a:t>
            </a:r>
          </a:p>
          <a:p>
            <a:pPr lvl="0">
              <a:spcBef>
                <a:spcPts val="0"/>
              </a:spcBef>
              <a:spcAft>
                <a:spcPts val="200"/>
              </a:spcAft>
            </a:pPr>
            <a:r>
              <a:rPr lang="en-US" altLang="en-US" sz="1200" b="0">
                <a:solidFill>
                  <a:schemeClr val="bg2"/>
                </a:solidFill>
              </a:rPr>
              <a:t>Colonia Centro,  Oaxaca, México, CP. 68000</a:t>
            </a:r>
          </a:p>
          <a:p>
            <a:pPr lvl="0">
              <a:spcBef>
                <a:spcPts val="0"/>
              </a:spcBef>
              <a:spcAft>
                <a:spcPts val="200"/>
              </a:spcAft>
            </a:pPr>
            <a:r>
              <a:rPr lang="en-US" altLang="en-US" sz="1200" b="0">
                <a:solidFill>
                  <a:schemeClr val="bg2"/>
                </a:solidFill>
              </a:rPr>
              <a:t>Phone: +52 951 502 6533</a:t>
            </a:r>
          </a:p>
          <a:p>
            <a:pPr lvl="0">
              <a:spcBef>
                <a:spcPts val="0"/>
              </a:spcBef>
              <a:spcAft>
                <a:spcPts val="200"/>
              </a:spcAft>
            </a:pPr>
            <a:r>
              <a:rPr lang="en-US" altLang="en-US" sz="1200" b="0">
                <a:solidFill>
                  <a:schemeClr val="bg2"/>
                </a:solidFill>
              </a:rPr>
              <a:t>Fax: +52 951 502 6594</a:t>
            </a:r>
          </a:p>
          <a:p>
            <a:pPr lvl="0">
              <a:spcBef>
                <a:spcPts val="0"/>
              </a:spcBef>
              <a:spcAft>
                <a:spcPts val="200"/>
              </a:spcAft>
            </a:pPr>
            <a:r>
              <a:rPr lang="en-US" altLang="en-US" sz="1200" b="0">
                <a:solidFill>
                  <a:schemeClr val="bg2"/>
                </a:solidFill>
              </a:rPr>
              <a:t>FSC Asociación Civil © All rights reserved</a:t>
            </a:r>
          </a:p>
          <a:p>
            <a:pPr lvl="0">
              <a:spcBef>
                <a:spcPts val="0"/>
              </a:spcBef>
              <a:spcAft>
                <a:spcPts val="200"/>
              </a:spcAft>
            </a:pPr>
            <a:r>
              <a:rPr lang="en-US" altLang="en-US" sz="1200" b="0" err="1">
                <a:solidFill>
                  <a:schemeClr val="bg2"/>
                </a:solidFill>
              </a:rPr>
              <a:t>FSC</a:t>
            </a:r>
            <a:r>
              <a:rPr lang="en-US" altLang="en-US" sz="1200" b="0">
                <a:solidFill>
                  <a:schemeClr val="bg2"/>
                </a:solidFill>
              </a:rPr>
              <a:t>® </a:t>
            </a:r>
            <a:r>
              <a:rPr lang="en-US" altLang="en-US" sz="1200" b="0" err="1">
                <a:solidFill>
                  <a:schemeClr val="bg2"/>
                </a:solidFill>
              </a:rPr>
              <a:t>F000100</a:t>
            </a:r>
            <a:r>
              <a:rPr lang="en-US" altLang="en-US" sz="1200" b="0">
                <a:solidFill>
                  <a:schemeClr val="bg2"/>
                </a:solidFill>
              </a:rPr>
              <a:t> </a:t>
            </a:r>
          </a:p>
          <a:p>
            <a:pPr lvl="0"/>
            <a:r>
              <a:rPr lang="en-US" altLang="en-US" sz="1400" b="0" err="1">
                <a:solidFill>
                  <a:schemeClr val="bg2"/>
                </a:solidFill>
                <a:latin typeface="+mj-lt"/>
              </a:rPr>
              <a:t>www.fsc.org</a:t>
            </a:r>
            <a:endParaRPr lang="en-US" altLang="en-US" sz="1400" b="0">
              <a:solidFill>
                <a:schemeClr val="bg2"/>
              </a:solidFill>
              <a:latin typeface="+mj-lt"/>
            </a:endParaRPr>
          </a:p>
          <a:p>
            <a:pPr lvl="0"/>
            <a:endParaRPr lang="en-US" altLang="en-US" sz="1600" b="0"/>
          </a:p>
        </p:txBody>
      </p:sp>
      <p:sp>
        <p:nvSpPr>
          <p:cNvPr id="8" name="Freeform: Shape 7">
            <a:extLst>
              <a:ext uri="{FF2B5EF4-FFF2-40B4-BE49-F238E27FC236}">
                <a16:creationId xmlns:a16="http://schemas.microsoft.com/office/drawing/2014/main" id="{F8BC909C-567D-4F9C-A0DF-D05DE8F82075}"/>
              </a:ext>
            </a:extLst>
          </p:cNvPr>
          <p:cNvSpPr>
            <a:spLocks noChangeAspect="1"/>
          </p:cNvSpPr>
          <p:nvPr/>
        </p:nvSpPr>
        <p:spPr>
          <a:xfrm>
            <a:off x="7916652" y="4501548"/>
            <a:ext cx="242382" cy="242382"/>
          </a:xfrm>
          <a:custGeom>
            <a:avLst/>
            <a:gdLst>
              <a:gd name="connsiteX0" fmla="*/ 357950 w 809625"/>
              <a:gd name="connsiteY0" fmla="*/ 333375 h 809625"/>
              <a:gd name="connsiteX1" fmla="*/ 480537 w 809625"/>
              <a:gd name="connsiteY1" fmla="*/ 397002 h 809625"/>
              <a:gd name="connsiteX2" fmla="*/ 357950 w 809625"/>
              <a:gd name="connsiteY2" fmla="*/ 460439 h 809625"/>
              <a:gd name="connsiteX3" fmla="*/ 242887 w 809625"/>
              <a:gd name="connsiteY3" fmla="*/ 249555 h 809625"/>
              <a:gd name="connsiteX4" fmla="*/ 178117 w 809625"/>
              <a:gd name="connsiteY4" fmla="*/ 314325 h 809625"/>
              <a:gd name="connsiteX5" fmla="*/ 178117 w 809625"/>
              <a:gd name="connsiteY5" fmla="*/ 495300 h 809625"/>
              <a:gd name="connsiteX6" fmla="*/ 242887 w 809625"/>
              <a:gd name="connsiteY6" fmla="*/ 560070 h 809625"/>
              <a:gd name="connsiteX7" fmla="*/ 566737 w 809625"/>
              <a:gd name="connsiteY7" fmla="*/ 560070 h 809625"/>
              <a:gd name="connsiteX8" fmla="*/ 631507 w 809625"/>
              <a:gd name="connsiteY8" fmla="*/ 495300 h 809625"/>
              <a:gd name="connsiteX9" fmla="*/ 631507 w 809625"/>
              <a:gd name="connsiteY9" fmla="*/ 314325 h 809625"/>
              <a:gd name="connsiteX10" fmla="*/ 566737 w 809625"/>
              <a:gd name="connsiteY10" fmla="*/ 249555 h 809625"/>
              <a:gd name="connsiteX11" fmla="*/ 404813 w 809625"/>
              <a:gd name="connsiteY11" fmla="*/ 0 h 809625"/>
              <a:gd name="connsiteX12" fmla="*/ 809625 w 809625"/>
              <a:gd name="connsiteY12" fmla="*/ 404813 h 809625"/>
              <a:gd name="connsiteX13" fmla="*/ 404813 w 809625"/>
              <a:gd name="connsiteY13" fmla="*/ 809625 h 809625"/>
              <a:gd name="connsiteX14" fmla="*/ 0 w 809625"/>
              <a:gd name="connsiteY14" fmla="*/ 404813 h 809625"/>
              <a:gd name="connsiteX15" fmla="*/ 404813 w 809625"/>
              <a:gd name="connsiteY15"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9625" h="809625">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2487C176-18A9-4BB0-BD80-DEC34233A800}"/>
              </a:ext>
            </a:extLst>
          </p:cNvPr>
          <p:cNvSpPr>
            <a:spLocks noChangeAspect="1"/>
          </p:cNvSpPr>
          <p:nvPr/>
        </p:nvSpPr>
        <p:spPr>
          <a:xfrm>
            <a:off x="8298996"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495146 w 809625"/>
              <a:gd name="connsiteY5" fmla="*/ 220645 h 809625"/>
              <a:gd name="connsiteX6" fmla="*/ 428527 w 809625"/>
              <a:gd name="connsiteY6" fmla="*/ 245841 h 809625"/>
              <a:gd name="connsiteX7" fmla="*/ 399192 w 809625"/>
              <a:gd name="connsiteY7" fmla="*/ 313563 h 809625"/>
              <a:gd name="connsiteX8" fmla="*/ 401573 w 809625"/>
              <a:gd name="connsiteY8" fmla="*/ 334803 h 809625"/>
              <a:gd name="connsiteX9" fmla="*/ 209549 w 809625"/>
              <a:gd name="connsiteY9" fmla="*/ 238125 h 809625"/>
              <a:gd name="connsiteX10" fmla="*/ 238124 w 809625"/>
              <a:gd name="connsiteY10" fmla="*/ 361950 h 809625"/>
              <a:gd name="connsiteX11" fmla="*/ 195928 w 809625"/>
              <a:gd name="connsiteY11" fmla="*/ 350329 h 809625"/>
              <a:gd name="connsiteX12" fmla="*/ 195929 w 809625"/>
              <a:gd name="connsiteY12" fmla="*/ 351567 h 809625"/>
              <a:gd name="connsiteX13" fmla="*/ 270605 w 809625"/>
              <a:gd name="connsiteY13" fmla="*/ 442722 h 809625"/>
              <a:gd name="connsiteX14" fmla="*/ 228599 w 809625"/>
              <a:gd name="connsiteY14" fmla="*/ 444341 h 809625"/>
              <a:gd name="connsiteX15" fmla="*/ 315467 w 809625"/>
              <a:gd name="connsiteY15" fmla="*/ 508920 h 809625"/>
              <a:gd name="connsiteX16" fmla="*/ 200024 w 809625"/>
              <a:gd name="connsiteY16" fmla="*/ 548544 h 809625"/>
              <a:gd name="connsiteX17" fmla="*/ 177831 w 809625"/>
              <a:gd name="connsiteY17" fmla="*/ 547211 h 809625"/>
              <a:gd name="connsiteX18" fmla="*/ 320706 w 809625"/>
              <a:gd name="connsiteY18" fmla="*/ 589026 h 809625"/>
              <a:gd name="connsiteX19" fmla="*/ 585406 w 809625"/>
              <a:gd name="connsiteY19" fmla="*/ 324421 h 809625"/>
              <a:gd name="connsiteX20" fmla="*/ 585406 w 809625"/>
              <a:gd name="connsiteY20" fmla="*/ 312324 h 809625"/>
              <a:gd name="connsiteX21" fmla="*/ 631507 w 809625"/>
              <a:gd name="connsiteY21" fmla="*/ 264223 h 809625"/>
              <a:gd name="connsiteX22" fmla="*/ 578072 w 809625"/>
              <a:gd name="connsiteY22" fmla="*/ 278892 h 809625"/>
              <a:gd name="connsiteX23" fmla="*/ 619124 w 809625"/>
              <a:gd name="connsiteY23" fmla="*/ 227361 h 809625"/>
              <a:gd name="connsiteX24" fmla="*/ 560069 w 809625"/>
              <a:gd name="connsiteY24" fmla="*/ 249936 h 809625"/>
              <a:gd name="connsiteX25" fmla="*/ 495146 w 809625"/>
              <a:gd name="connsiteY25" fmla="*/ 220645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w="9525"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41393088-2A2D-4F19-A536-4C5B46718A69}"/>
              </a:ext>
            </a:extLst>
          </p:cNvPr>
          <p:cNvSpPr>
            <a:spLocks noChangeAspect="1"/>
          </p:cNvSpPr>
          <p:nvPr userDrawn="1"/>
        </p:nvSpPr>
        <p:spPr>
          <a:xfrm>
            <a:off x="8681340"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30981 w 809625"/>
              <a:gd name="connsiteY5" fmla="*/ 177069 h 809625"/>
              <a:gd name="connsiteX6" fmla="*/ 176498 w 809625"/>
              <a:gd name="connsiteY6" fmla="*/ 231552 h 809625"/>
              <a:gd name="connsiteX7" fmla="*/ 230981 w 809625"/>
              <a:gd name="connsiteY7" fmla="*/ 286035 h 809625"/>
              <a:gd name="connsiteX8" fmla="*/ 285464 w 809625"/>
              <a:gd name="connsiteY8" fmla="*/ 231552 h 809625"/>
              <a:gd name="connsiteX9" fmla="*/ 230981 w 809625"/>
              <a:gd name="connsiteY9" fmla="*/ 177069 h 809625"/>
              <a:gd name="connsiteX10" fmla="*/ 517493 w 809625"/>
              <a:gd name="connsiteY10" fmla="*/ 319849 h 809625"/>
              <a:gd name="connsiteX11" fmla="*/ 428625 w 809625"/>
              <a:gd name="connsiteY11" fmla="*/ 368617 h 809625"/>
              <a:gd name="connsiteX12" fmla="*/ 426910 w 809625"/>
              <a:gd name="connsiteY12" fmla="*/ 368617 h 809625"/>
              <a:gd name="connsiteX13" fmla="*/ 426910 w 809625"/>
              <a:gd name="connsiteY13" fmla="*/ 327278 h 809625"/>
              <a:gd name="connsiteX14" fmla="*/ 336899 w 809625"/>
              <a:gd name="connsiteY14" fmla="*/ 327278 h 809625"/>
              <a:gd name="connsiteX15" fmla="*/ 336899 w 809625"/>
              <a:gd name="connsiteY15" fmla="*/ 629602 h 809625"/>
              <a:gd name="connsiteX16" fmla="*/ 430720 w 809625"/>
              <a:gd name="connsiteY16" fmla="*/ 629602 h 809625"/>
              <a:gd name="connsiteX17" fmla="*/ 430720 w 809625"/>
              <a:gd name="connsiteY17" fmla="*/ 480059 h 809625"/>
              <a:gd name="connsiteX18" fmla="*/ 487108 w 809625"/>
              <a:gd name="connsiteY18" fmla="*/ 402430 h 809625"/>
              <a:gd name="connsiteX19" fmla="*/ 535876 w 809625"/>
              <a:gd name="connsiteY19" fmla="*/ 482631 h 809625"/>
              <a:gd name="connsiteX20" fmla="*/ 535876 w 809625"/>
              <a:gd name="connsiteY20" fmla="*/ 629602 h 809625"/>
              <a:gd name="connsiteX21" fmla="*/ 630174 w 809625"/>
              <a:gd name="connsiteY21" fmla="*/ 629602 h 809625"/>
              <a:gd name="connsiteX22" fmla="*/ 630174 w 809625"/>
              <a:gd name="connsiteY22" fmla="*/ 463771 h 809625"/>
              <a:gd name="connsiteX23" fmla="*/ 517493 w 809625"/>
              <a:gd name="connsiteY23" fmla="*/ 319849 h 809625"/>
              <a:gd name="connsiteX24" fmla="*/ 183927 w 809625"/>
              <a:gd name="connsiteY24" fmla="*/ 327278 h 809625"/>
              <a:gd name="connsiteX25" fmla="*/ 183927 w 809625"/>
              <a:gd name="connsiteY25" fmla="*/ 629602 h 809625"/>
              <a:gd name="connsiteX26" fmla="*/ 277939 w 809625"/>
              <a:gd name="connsiteY26" fmla="*/ 629602 h 809625"/>
              <a:gd name="connsiteX27" fmla="*/ 277939 w 809625"/>
              <a:gd name="connsiteY27" fmla="*/ 327278 h 809625"/>
              <a:gd name="connsiteX28" fmla="*/ 183927 w 809625"/>
              <a:gd name="connsiteY28" fmla="*/ 32727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w="9525" cap="flat">
            <a:no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F1F78FC3-536A-4C34-B2A3-95085DF38A8D}"/>
              </a:ext>
            </a:extLst>
          </p:cNvPr>
          <p:cNvSpPr>
            <a:spLocks noChangeAspect="1"/>
          </p:cNvSpPr>
          <p:nvPr userDrawn="1"/>
        </p:nvSpPr>
        <p:spPr>
          <a:xfrm>
            <a:off x="9063685" y="4501548"/>
            <a:ext cx="242382" cy="242382"/>
          </a:xfrm>
          <a:custGeom>
            <a:avLst/>
            <a:gdLst>
              <a:gd name="connsiteX0" fmla="*/ 404812 w 809625"/>
              <a:gd name="connsiteY0" fmla="*/ 288417 h 809625"/>
              <a:gd name="connsiteX1" fmla="*/ 288417 w 809625"/>
              <a:gd name="connsiteY1" fmla="*/ 404812 h 809625"/>
              <a:gd name="connsiteX2" fmla="*/ 404812 w 809625"/>
              <a:gd name="connsiteY2" fmla="*/ 521208 h 809625"/>
              <a:gd name="connsiteX3" fmla="*/ 521208 w 809625"/>
              <a:gd name="connsiteY3" fmla="*/ 404812 h 809625"/>
              <a:gd name="connsiteX4" fmla="*/ 404812 w 809625"/>
              <a:gd name="connsiteY4" fmla="*/ 288417 h 809625"/>
              <a:gd name="connsiteX5" fmla="*/ 525780 w 809625"/>
              <a:gd name="connsiteY5" fmla="*/ 256603 h 809625"/>
              <a:gd name="connsiteX6" fmla="*/ 498538 w 809625"/>
              <a:gd name="connsiteY6" fmla="*/ 283844 h 809625"/>
              <a:gd name="connsiteX7" fmla="*/ 525780 w 809625"/>
              <a:gd name="connsiteY7" fmla="*/ 311086 h 809625"/>
              <a:gd name="connsiteX8" fmla="*/ 553021 w 809625"/>
              <a:gd name="connsiteY8" fmla="*/ 283844 h 809625"/>
              <a:gd name="connsiteX9" fmla="*/ 525780 w 809625"/>
              <a:gd name="connsiteY9" fmla="*/ 256603 h 809625"/>
              <a:gd name="connsiteX10" fmla="*/ 404812 w 809625"/>
              <a:gd name="connsiteY10" fmla="*/ 219075 h 809625"/>
              <a:gd name="connsiteX11" fmla="*/ 496443 w 809625"/>
              <a:gd name="connsiteY11" fmla="*/ 220408 h 809625"/>
              <a:gd name="connsiteX12" fmla="*/ 538543 w 809625"/>
              <a:gd name="connsiteY12" fmla="*/ 228218 h 809625"/>
              <a:gd name="connsiteX13" fmla="*/ 581501 w 809625"/>
              <a:gd name="connsiteY13" fmla="*/ 271176 h 809625"/>
              <a:gd name="connsiteX14" fmla="*/ 589311 w 809625"/>
              <a:gd name="connsiteY14" fmla="*/ 313277 h 809625"/>
              <a:gd name="connsiteX15" fmla="*/ 590645 w 809625"/>
              <a:gd name="connsiteY15" fmla="*/ 404907 h 809625"/>
              <a:gd name="connsiteX16" fmla="*/ 589311 w 809625"/>
              <a:gd name="connsiteY16" fmla="*/ 496538 h 809625"/>
              <a:gd name="connsiteX17" fmla="*/ 581501 w 809625"/>
              <a:gd name="connsiteY17" fmla="*/ 538638 h 809625"/>
              <a:gd name="connsiteX18" fmla="*/ 538543 w 809625"/>
              <a:gd name="connsiteY18" fmla="*/ 581596 h 809625"/>
              <a:gd name="connsiteX19" fmla="*/ 496443 w 809625"/>
              <a:gd name="connsiteY19" fmla="*/ 589406 h 809625"/>
              <a:gd name="connsiteX20" fmla="*/ 404812 w 809625"/>
              <a:gd name="connsiteY20" fmla="*/ 590740 h 809625"/>
              <a:gd name="connsiteX21" fmla="*/ 313182 w 809625"/>
              <a:gd name="connsiteY21" fmla="*/ 589407 h 809625"/>
              <a:gd name="connsiteX22" fmla="*/ 271081 w 809625"/>
              <a:gd name="connsiteY22" fmla="*/ 581596 h 809625"/>
              <a:gd name="connsiteX23" fmla="*/ 228600 w 809625"/>
              <a:gd name="connsiteY23" fmla="*/ 538543 h 809625"/>
              <a:gd name="connsiteX24" fmla="*/ 220789 w 809625"/>
              <a:gd name="connsiteY24" fmla="*/ 496443 h 809625"/>
              <a:gd name="connsiteX25" fmla="*/ 219075 w 809625"/>
              <a:gd name="connsiteY25" fmla="*/ 404812 h 809625"/>
              <a:gd name="connsiteX26" fmla="*/ 220408 w 809625"/>
              <a:gd name="connsiteY26" fmla="*/ 313182 h 809625"/>
              <a:gd name="connsiteX27" fmla="*/ 228600 w 809625"/>
              <a:gd name="connsiteY27" fmla="*/ 271081 h 809625"/>
              <a:gd name="connsiteX28" fmla="*/ 271081 w 809625"/>
              <a:gd name="connsiteY28" fmla="*/ 228600 h 809625"/>
              <a:gd name="connsiteX29" fmla="*/ 313181 w 809625"/>
              <a:gd name="connsiteY29" fmla="*/ 220789 h 809625"/>
              <a:gd name="connsiteX30" fmla="*/ 404812 w 809625"/>
              <a:gd name="connsiteY30" fmla="*/ 219075 h 809625"/>
              <a:gd name="connsiteX31" fmla="*/ 405669 w 809625"/>
              <a:gd name="connsiteY31" fmla="*/ 177736 h 809625"/>
              <a:gd name="connsiteX32" fmla="*/ 404812 w 809625"/>
              <a:gd name="connsiteY32" fmla="*/ 178212 h 809625"/>
              <a:gd name="connsiteX33" fmla="*/ 311372 w 809625"/>
              <a:gd name="connsiteY33" fmla="*/ 179546 h 809625"/>
              <a:gd name="connsiteX34" fmla="*/ 256317 w 809625"/>
              <a:gd name="connsiteY34" fmla="*/ 190500 h 809625"/>
              <a:gd name="connsiteX35" fmla="*/ 189642 w 809625"/>
              <a:gd name="connsiteY35" fmla="*/ 257175 h 809625"/>
              <a:gd name="connsiteX36" fmla="*/ 179069 w 809625"/>
              <a:gd name="connsiteY36" fmla="*/ 312229 h 809625"/>
              <a:gd name="connsiteX37" fmla="*/ 177736 w 809625"/>
              <a:gd name="connsiteY37" fmla="*/ 405669 h 809625"/>
              <a:gd name="connsiteX38" fmla="*/ 179069 w 809625"/>
              <a:gd name="connsiteY38" fmla="*/ 499110 h 809625"/>
              <a:gd name="connsiteX39" fmla="*/ 190500 w 809625"/>
              <a:gd name="connsiteY39" fmla="*/ 553307 h 809625"/>
              <a:gd name="connsiteX40" fmla="*/ 257175 w 809625"/>
              <a:gd name="connsiteY40" fmla="*/ 619982 h 809625"/>
              <a:gd name="connsiteX41" fmla="*/ 312229 w 809625"/>
              <a:gd name="connsiteY41" fmla="*/ 630554 h 809625"/>
              <a:gd name="connsiteX42" fmla="*/ 405669 w 809625"/>
              <a:gd name="connsiteY42" fmla="*/ 631888 h 809625"/>
              <a:gd name="connsiteX43" fmla="*/ 499110 w 809625"/>
              <a:gd name="connsiteY43" fmla="*/ 630554 h 809625"/>
              <a:gd name="connsiteX44" fmla="*/ 554164 w 809625"/>
              <a:gd name="connsiteY44" fmla="*/ 619982 h 809625"/>
              <a:gd name="connsiteX45" fmla="*/ 620839 w 809625"/>
              <a:gd name="connsiteY45" fmla="*/ 553307 h 809625"/>
              <a:gd name="connsiteX46" fmla="*/ 631412 w 809625"/>
              <a:gd name="connsiteY46" fmla="*/ 498252 h 809625"/>
              <a:gd name="connsiteX47" fmla="*/ 632745 w 809625"/>
              <a:gd name="connsiteY47" fmla="*/ 404812 h 809625"/>
              <a:gd name="connsiteX48" fmla="*/ 631412 w 809625"/>
              <a:gd name="connsiteY48" fmla="*/ 311372 h 809625"/>
              <a:gd name="connsiteX49" fmla="*/ 620839 w 809625"/>
              <a:gd name="connsiteY49" fmla="*/ 256317 h 809625"/>
              <a:gd name="connsiteX50" fmla="*/ 554164 w 809625"/>
              <a:gd name="connsiteY50" fmla="*/ 189642 h 809625"/>
              <a:gd name="connsiteX51" fmla="*/ 499110 w 809625"/>
              <a:gd name="connsiteY51" fmla="*/ 179069 h 809625"/>
              <a:gd name="connsiteX52" fmla="*/ 405669 w 809625"/>
              <a:gd name="connsiteY52" fmla="*/ 177736 h 809625"/>
              <a:gd name="connsiteX53" fmla="*/ 404813 w 809625"/>
              <a:gd name="connsiteY53" fmla="*/ 0 h 809625"/>
              <a:gd name="connsiteX54" fmla="*/ 809625 w 809625"/>
              <a:gd name="connsiteY54" fmla="*/ 404813 h 809625"/>
              <a:gd name="connsiteX55" fmla="*/ 404813 w 809625"/>
              <a:gd name="connsiteY55" fmla="*/ 809625 h 809625"/>
              <a:gd name="connsiteX56" fmla="*/ 0 w 809625"/>
              <a:gd name="connsiteY56" fmla="*/ 404813 h 809625"/>
              <a:gd name="connsiteX57" fmla="*/ 404813 w 809625"/>
              <a:gd name="connsiteY57"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9625" h="809625">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37645F6A-EDD9-42D2-A01C-F8414798D57C}"/>
              </a:ext>
            </a:extLst>
          </p:cNvPr>
          <p:cNvSpPr>
            <a:spLocks noChangeAspect="1"/>
          </p:cNvSpPr>
          <p:nvPr/>
        </p:nvSpPr>
        <p:spPr>
          <a:xfrm>
            <a:off x="9446029"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07835 w 809625"/>
              <a:gd name="connsiteY5" fmla="*/ 183451 h 809625"/>
              <a:gd name="connsiteX6" fmla="*/ 183451 w 809625"/>
              <a:gd name="connsiteY6" fmla="*/ 207835 h 809625"/>
              <a:gd name="connsiteX7" fmla="*/ 183451 w 809625"/>
              <a:gd name="connsiteY7" fmla="*/ 601789 h 809625"/>
              <a:gd name="connsiteX8" fmla="*/ 207835 w 809625"/>
              <a:gd name="connsiteY8" fmla="*/ 626173 h 809625"/>
              <a:gd name="connsiteX9" fmla="*/ 419957 w 809625"/>
              <a:gd name="connsiteY9" fmla="*/ 626173 h 809625"/>
              <a:gd name="connsiteX10" fmla="*/ 419957 w 809625"/>
              <a:gd name="connsiteY10" fmla="*/ 454723 h 809625"/>
              <a:gd name="connsiteX11" fmla="*/ 361950 w 809625"/>
              <a:gd name="connsiteY11" fmla="*/ 454723 h 809625"/>
              <a:gd name="connsiteX12" fmla="*/ 361950 w 809625"/>
              <a:gd name="connsiteY12" fmla="*/ 388048 h 809625"/>
              <a:gd name="connsiteX13" fmla="*/ 419671 w 809625"/>
              <a:gd name="connsiteY13" fmla="*/ 388048 h 809625"/>
              <a:gd name="connsiteX14" fmla="*/ 419671 w 809625"/>
              <a:gd name="connsiteY14" fmla="*/ 338613 h 809625"/>
              <a:gd name="connsiteX15" fmla="*/ 505396 w 809625"/>
              <a:gd name="connsiteY15" fmla="*/ 250317 h 809625"/>
              <a:gd name="connsiteX16" fmla="*/ 556926 w 809625"/>
              <a:gd name="connsiteY16" fmla="*/ 252984 h 809625"/>
              <a:gd name="connsiteX17" fmla="*/ 556926 w 809625"/>
              <a:gd name="connsiteY17" fmla="*/ 312705 h 809625"/>
              <a:gd name="connsiteX18" fmla="*/ 522065 w 809625"/>
              <a:gd name="connsiteY18" fmla="*/ 312705 h 809625"/>
              <a:gd name="connsiteX19" fmla="*/ 488918 w 809625"/>
              <a:gd name="connsiteY19" fmla="*/ 345281 h 809625"/>
              <a:gd name="connsiteX20" fmla="*/ 488918 w 809625"/>
              <a:gd name="connsiteY20" fmla="*/ 387953 h 809625"/>
              <a:gd name="connsiteX21" fmla="*/ 555593 w 809625"/>
              <a:gd name="connsiteY21" fmla="*/ 387953 h 809625"/>
              <a:gd name="connsiteX22" fmla="*/ 546925 w 809625"/>
              <a:gd name="connsiteY22" fmla="*/ 454628 h 809625"/>
              <a:gd name="connsiteX23" fmla="*/ 489775 w 809625"/>
              <a:gd name="connsiteY23" fmla="*/ 454628 h 809625"/>
              <a:gd name="connsiteX24" fmla="*/ 489775 w 809625"/>
              <a:gd name="connsiteY24" fmla="*/ 626078 h 809625"/>
              <a:gd name="connsiteX25" fmla="*/ 601789 w 809625"/>
              <a:gd name="connsiteY25" fmla="*/ 626078 h 809625"/>
              <a:gd name="connsiteX26" fmla="*/ 626173 w 809625"/>
              <a:gd name="connsiteY26" fmla="*/ 601694 h 809625"/>
              <a:gd name="connsiteX27" fmla="*/ 626173 w 809625"/>
              <a:gd name="connsiteY27" fmla="*/ 207835 h 809625"/>
              <a:gd name="connsiteX28" fmla="*/ 601789 w 809625"/>
              <a:gd name="connsiteY28" fmla="*/ 183451 h 809625"/>
              <a:gd name="connsiteX29" fmla="*/ 207835 w 809625"/>
              <a:gd name="connsiteY29" fmla="*/ 183451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w="9525" cap="flat">
            <a:noFill/>
            <a:prstDash val="solid"/>
            <a:miter/>
          </a:ln>
        </p:spPr>
        <p:txBody>
          <a:bodyPr rtlCol="0" anchor="ctr"/>
          <a:lstStyle/>
          <a:p>
            <a:endParaRPr lang="en-AU"/>
          </a:p>
        </p:txBody>
      </p:sp>
      <p:pic>
        <p:nvPicPr>
          <p:cNvPr id="2" name="Picture 1" descr="A picture containing text&#10;&#10;Description automatically generated">
            <a:extLst>
              <a:ext uri="{FF2B5EF4-FFF2-40B4-BE49-F238E27FC236}">
                <a16:creationId xmlns:a16="http://schemas.microsoft.com/office/drawing/2014/main" id="{2C0FD023-579A-62CD-4A09-817C603D34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14484" y="2549185"/>
            <a:ext cx="1976093" cy="879815"/>
          </a:xfrm>
          <a:prstGeom prst="rect">
            <a:avLst/>
          </a:prstGeom>
        </p:spPr>
      </p:pic>
    </p:spTree>
    <p:extLst>
      <p:ext uri="{BB962C8B-B14F-4D97-AF65-F5344CB8AC3E}">
        <p14:creationId xmlns:p14="http://schemas.microsoft.com/office/powerpoint/2010/main" val="132934998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3_End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6849F14-4971-4208-82A8-1F0513897926}"/>
              </a:ext>
            </a:extLst>
          </p:cNvPr>
          <p:cNvSpPr/>
          <p:nvPr userDrawn="1"/>
        </p:nvSpPr>
        <p:spPr>
          <a:xfrm>
            <a:off x="719400" y="-2"/>
            <a:ext cx="107532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itle 1">
            <a:extLst>
              <a:ext uri="{FF2B5EF4-FFF2-40B4-BE49-F238E27FC236}">
                <a16:creationId xmlns:a16="http://schemas.microsoft.com/office/drawing/2014/main" id="{096AA35B-6D3E-4809-9D78-9CF31081EC32}"/>
              </a:ext>
            </a:extLst>
          </p:cNvPr>
          <p:cNvSpPr>
            <a:spLocks noGrp="1"/>
          </p:cNvSpPr>
          <p:nvPr>
            <p:ph type="title" hasCustomPrompt="1"/>
          </p:nvPr>
        </p:nvSpPr>
        <p:spPr>
          <a:xfrm>
            <a:off x="719400" y="-2"/>
            <a:ext cx="4680000" cy="4068000"/>
          </a:xfrm>
          <a:solidFill>
            <a:schemeClr val="tx2"/>
          </a:solidFill>
        </p:spPr>
        <p:txBody>
          <a:bodyPr lIns="342000" tIns="342000" rIns="0" bIns="504000" anchor="b" anchorCtr="0"/>
          <a:lstStyle>
            <a:lvl1pPr>
              <a:defRPr sz="4500">
                <a:solidFill>
                  <a:schemeClr val="accent1"/>
                </a:solidFill>
              </a:defRPr>
            </a:lvl1pPr>
          </a:lstStyle>
          <a:p>
            <a:r>
              <a:rPr lang="en-US"/>
              <a:t>Thank you</a:t>
            </a:r>
            <a:endParaRPr lang="en-AU"/>
          </a:p>
        </p:txBody>
      </p:sp>
      <p:sp>
        <p:nvSpPr>
          <p:cNvPr id="20" name="Picture Placeholder 19">
            <a:extLst>
              <a:ext uri="{FF2B5EF4-FFF2-40B4-BE49-F238E27FC236}">
                <a16:creationId xmlns:a16="http://schemas.microsoft.com/office/drawing/2014/main" id="{FD95F930-CD55-469B-9FD0-1150DA73B398}"/>
              </a:ext>
            </a:extLst>
          </p:cNvPr>
          <p:cNvSpPr>
            <a:spLocks noGrp="1" noChangeAspect="1"/>
          </p:cNvSpPr>
          <p:nvPr>
            <p:ph type="pic" sz="quarter" idx="15" hasCustomPrompt="1"/>
          </p:nvPr>
        </p:nvSpPr>
        <p:spPr>
          <a:xfrm>
            <a:off x="0" y="-2"/>
            <a:ext cx="12192000" cy="6876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8" name="Freeform: Shape 7">
            <a:extLst>
              <a:ext uri="{FF2B5EF4-FFF2-40B4-BE49-F238E27FC236}">
                <a16:creationId xmlns:a16="http://schemas.microsoft.com/office/drawing/2014/main" id="{F8BC909C-567D-4F9C-A0DF-D05DE8F82075}"/>
              </a:ext>
            </a:extLst>
          </p:cNvPr>
          <p:cNvSpPr>
            <a:spLocks noChangeAspect="1"/>
          </p:cNvSpPr>
          <p:nvPr/>
        </p:nvSpPr>
        <p:spPr>
          <a:xfrm>
            <a:off x="7916652" y="4501548"/>
            <a:ext cx="242382" cy="242382"/>
          </a:xfrm>
          <a:custGeom>
            <a:avLst/>
            <a:gdLst>
              <a:gd name="connsiteX0" fmla="*/ 357950 w 809625"/>
              <a:gd name="connsiteY0" fmla="*/ 333375 h 809625"/>
              <a:gd name="connsiteX1" fmla="*/ 480537 w 809625"/>
              <a:gd name="connsiteY1" fmla="*/ 397002 h 809625"/>
              <a:gd name="connsiteX2" fmla="*/ 357950 w 809625"/>
              <a:gd name="connsiteY2" fmla="*/ 460439 h 809625"/>
              <a:gd name="connsiteX3" fmla="*/ 242887 w 809625"/>
              <a:gd name="connsiteY3" fmla="*/ 249555 h 809625"/>
              <a:gd name="connsiteX4" fmla="*/ 178117 w 809625"/>
              <a:gd name="connsiteY4" fmla="*/ 314325 h 809625"/>
              <a:gd name="connsiteX5" fmla="*/ 178117 w 809625"/>
              <a:gd name="connsiteY5" fmla="*/ 495300 h 809625"/>
              <a:gd name="connsiteX6" fmla="*/ 242887 w 809625"/>
              <a:gd name="connsiteY6" fmla="*/ 560070 h 809625"/>
              <a:gd name="connsiteX7" fmla="*/ 566737 w 809625"/>
              <a:gd name="connsiteY7" fmla="*/ 560070 h 809625"/>
              <a:gd name="connsiteX8" fmla="*/ 631507 w 809625"/>
              <a:gd name="connsiteY8" fmla="*/ 495300 h 809625"/>
              <a:gd name="connsiteX9" fmla="*/ 631507 w 809625"/>
              <a:gd name="connsiteY9" fmla="*/ 314325 h 809625"/>
              <a:gd name="connsiteX10" fmla="*/ 566737 w 809625"/>
              <a:gd name="connsiteY10" fmla="*/ 249555 h 809625"/>
              <a:gd name="connsiteX11" fmla="*/ 404813 w 809625"/>
              <a:gd name="connsiteY11" fmla="*/ 0 h 809625"/>
              <a:gd name="connsiteX12" fmla="*/ 809625 w 809625"/>
              <a:gd name="connsiteY12" fmla="*/ 404813 h 809625"/>
              <a:gd name="connsiteX13" fmla="*/ 404813 w 809625"/>
              <a:gd name="connsiteY13" fmla="*/ 809625 h 809625"/>
              <a:gd name="connsiteX14" fmla="*/ 0 w 809625"/>
              <a:gd name="connsiteY14" fmla="*/ 404813 h 809625"/>
              <a:gd name="connsiteX15" fmla="*/ 404813 w 809625"/>
              <a:gd name="connsiteY15"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9625" h="809625">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2487C176-18A9-4BB0-BD80-DEC34233A800}"/>
              </a:ext>
            </a:extLst>
          </p:cNvPr>
          <p:cNvSpPr>
            <a:spLocks noChangeAspect="1"/>
          </p:cNvSpPr>
          <p:nvPr/>
        </p:nvSpPr>
        <p:spPr>
          <a:xfrm>
            <a:off x="8298996"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495146 w 809625"/>
              <a:gd name="connsiteY5" fmla="*/ 220645 h 809625"/>
              <a:gd name="connsiteX6" fmla="*/ 428527 w 809625"/>
              <a:gd name="connsiteY6" fmla="*/ 245841 h 809625"/>
              <a:gd name="connsiteX7" fmla="*/ 399192 w 809625"/>
              <a:gd name="connsiteY7" fmla="*/ 313563 h 809625"/>
              <a:gd name="connsiteX8" fmla="*/ 401573 w 809625"/>
              <a:gd name="connsiteY8" fmla="*/ 334803 h 809625"/>
              <a:gd name="connsiteX9" fmla="*/ 209549 w 809625"/>
              <a:gd name="connsiteY9" fmla="*/ 238125 h 809625"/>
              <a:gd name="connsiteX10" fmla="*/ 238124 w 809625"/>
              <a:gd name="connsiteY10" fmla="*/ 361950 h 809625"/>
              <a:gd name="connsiteX11" fmla="*/ 195928 w 809625"/>
              <a:gd name="connsiteY11" fmla="*/ 350329 h 809625"/>
              <a:gd name="connsiteX12" fmla="*/ 195929 w 809625"/>
              <a:gd name="connsiteY12" fmla="*/ 351567 h 809625"/>
              <a:gd name="connsiteX13" fmla="*/ 270605 w 809625"/>
              <a:gd name="connsiteY13" fmla="*/ 442722 h 809625"/>
              <a:gd name="connsiteX14" fmla="*/ 228599 w 809625"/>
              <a:gd name="connsiteY14" fmla="*/ 444341 h 809625"/>
              <a:gd name="connsiteX15" fmla="*/ 315467 w 809625"/>
              <a:gd name="connsiteY15" fmla="*/ 508920 h 809625"/>
              <a:gd name="connsiteX16" fmla="*/ 200024 w 809625"/>
              <a:gd name="connsiteY16" fmla="*/ 548544 h 809625"/>
              <a:gd name="connsiteX17" fmla="*/ 177831 w 809625"/>
              <a:gd name="connsiteY17" fmla="*/ 547211 h 809625"/>
              <a:gd name="connsiteX18" fmla="*/ 320706 w 809625"/>
              <a:gd name="connsiteY18" fmla="*/ 589026 h 809625"/>
              <a:gd name="connsiteX19" fmla="*/ 585406 w 809625"/>
              <a:gd name="connsiteY19" fmla="*/ 324421 h 809625"/>
              <a:gd name="connsiteX20" fmla="*/ 585406 w 809625"/>
              <a:gd name="connsiteY20" fmla="*/ 312324 h 809625"/>
              <a:gd name="connsiteX21" fmla="*/ 631507 w 809625"/>
              <a:gd name="connsiteY21" fmla="*/ 264223 h 809625"/>
              <a:gd name="connsiteX22" fmla="*/ 578072 w 809625"/>
              <a:gd name="connsiteY22" fmla="*/ 278892 h 809625"/>
              <a:gd name="connsiteX23" fmla="*/ 619124 w 809625"/>
              <a:gd name="connsiteY23" fmla="*/ 227361 h 809625"/>
              <a:gd name="connsiteX24" fmla="*/ 560069 w 809625"/>
              <a:gd name="connsiteY24" fmla="*/ 249936 h 809625"/>
              <a:gd name="connsiteX25" fmla="*/ 495146 w 809625"/>
              <a:gd name="connsiteY25" fmla="*/ 220645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w="9525"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41393088-2A2D-4F19-A536-4C5B46718A69}"/>
              </a:ext>
            </a:extLst>
          </p:cNvPr>
          <p:cNvSpPr>
            <a:spLocks noChangeAspect="1"/>
          </p:cNvSpPr>
          <p:nvPr userDrawn="1"/>
        </p:nvSpPr>
        <p:spPr>
          <a:xfrm>
            <a:off x="8681340"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30981 w 809625"/>
              <a:gd name="connsiteY5" fmla="*/ 177069 h 809625"/>
              <a:gd name="connsiteX6" fmla="*/ 176498 w 809625"/>
              <a:gd name="connsiteY6" fmla="*/ 231552 h 809625"/>
              <a:gd name="connsiteX7" fmla="*/ 230981 w 809625"/>
              <a:gd name="connsiteY7" fmla="*/ 286035 h 809625"/>
              <a:gd name="connsiteX8" fmla="*/ 285464 w 809625"/>
              <a:gd name="connsiteY8" fmla="*/ 231552 h 809625"/>
              <a:gd name="connsiteX9" fmla="*/ 230981 w 809625"/>
              <a:gd name="connsiteY9" fmla="*/ 177069 h 809625"/>
              <a:gd name="connsiteX10" fmla="*/ 517493 w 809625"/>
              <a:gd name="connsiteY10" fmla="*/ 319849 h 809625"/>
              <a:gd name="connsiteX11" fmla="*/ 428625 w 809625"/>
              <a:gd name="connsiteY11" fmla="*/ 368617 h 809625"/>
              <a:gd name="connsiteX12" fmla="*/ 426910 w 809625"/>
              <a:gd name="connsiteY12" fmla="*/ 368617 h 809625"/>
              <a:gd name="connsiteX13" fmla="*/ 426910 w 809625"/>
              <a:gd name="connsiteY13" fmla="*/ 327278 h 809625"/>
              <a:gd name="connsiteX14" fmla="*/ 336899 w 809625"/>
              <a:gd name="connsiteY14" fmla="*/ 327278 h 809625"/>
              <a:gd name="connsiteX15" fmla="*/ 336899 w 809625"/>
              <a:gd name="connsiteY15" fmla="*/ 629602 h 809625"/>
              <a:gd name="connsiteX16" fmla="*/ 430720 w 809625"/>
              <a:gd name="connsiteY16" fmla="*/ 629602 h 809625"/>
              <a:gd name="connsiteX17" fmla="*/ 430720 w 809625"/>
              <a:gd name="connsiteY17" fmla="*/ 480059 h 809625"/>
              <a:gd name="connsiteX18" fmla="*/ 487108 w 809625"/>
              <a:gd name="connsiteY18" fmla="*/ 402430 h 809625"/>
              <a:gd name="connsiteX19" fmla="*/ 535876 w 809625"/>
              <a:gd name="connsiteY19" fmla="*/ 482631 h 809625"/>
              <a:gd name="connsiteX20" fmla="*/ 535876 w 809625"/>
              <a:gd name="connsiteY20" fmla="*/ 629602 h 809625"/>
              <a:gd name="connsiteX21" fmla="*/ 630174 w 809625"/>
              <a:gd name="connsiteY21" fmla="*/ 629602 h 809625"/>
              <a:gd name="connsiteX22" fmla="*/ 630174 w 809625"/>
              <a:gd name="connsiteY22" fmla="*/ 463771 h 809625"/>
              <a:gd name="connsiteX23" fmla="*/ 517493 w 809625"/>
              <a:gd name="connsiteY23" fmla="*/ 319849 h 809625"/>
              <a:gd name="connsiteX24" fmla="*/ 183927 w 809625"/>
              <a:gd name="connsiteY24" fmla="*/ 327278 h 809625"/>
              <a:gd name="connsiteX25" fmla="*/ 183927 w 809625"/>
              <a:gd name="connsiteY25" fmla="*/ 629602 h 809625"/>
              <a:gd name="connsiteX26" fmla="*/ 277939 w 809625"/>
              <a:gd name="connsiteY26" fmla="*/ 629602 h 809625"/>
              <a:gd name="connsiteX27" fmla="*/ 277939 w 809625"/>
              <a:gd name="connsiteY27" fmla="*/ 327278 h 809625"/>
              <a:gd name="connsiteX28" fmla="*/ 183927 w 809625"/>
              <a:gd name="connsiteY28" fmla="*/ 32727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w="9525" cap="flat">
            <a:no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F1F78FC3-536A-4C34-B2A3-95085DF38A8D}"/>
              </a:ext>
            </a:extLst>
          </p:cNvPr>
          <p:cNvSpPr>
            <a:spLocks noChangeAspect="1"/>
          </p:cNvSpPr>
          <p:nvPr userDrawn="1"/>
        </p:nvSpPr>
        <p:spPr>
          <a:xfrm>
            <a:off x="9063685" y="4501548"/>
            <a:ext cx="242382" cy="242382"/>
          </a:xfrm>
          <a:custGeom>
            <a:avLst/>
            <a:gdLst>
              <a:gd name="connsiteX0" fmla="*/ 404812 w 809625"/>
              <a:gd name="connsiteY0" fmla="*/ 288417 h 809625"/>
              <a:gd name="connsiteX1" fmla="*/ 288417 w 809625"/>
              <a:gd name="connsiteY1" fmla="*/ 404812 h 809625"/>
              <a:gd name="connsiteX2" fmla="*/ 404812 w 809625"/>
              <a:gd name="connsiteY2" fmla="*/ 521208 h 809625"/>
              <a:gd name="connsiteX3" fmla="*/ 521208 w 809625"/>
              <a:gd name="connsiteY3" fmla="*/ 404812 h 809625"/>
              <a:gd name="connsiteX4" fmla="*/ 404812 w 809625"/>
              <a:gd name="connsiteY4" fmla="*/ 288417 h 809625"/>
              <a:gd name="connsiteX5" fmla="*/ 525780 w 809625"/>
              <a:gd name="connsiteY5" fmla="*/ 256603 h 809625"/>
              <a:gd name="connsiteX6" fmla="*/ 498538 w 809625"/>
              <a:gd name="connsiteY6" fmla="*/ 283844 h 809625"/>
              <a:gd name="connsiteX7" fmla="*/ 525780 w 809625"/>
              <a:gd name="connsiteY7" fmla="*/ 311086 h 809625"/>
              <a:gd name="connsiteX8" fmla="*/ 553021 w 809625"/>
              <a:gd name="connsiteY8" fmla="*/ 283844 h 809625"/>
              <a:gd name="connsiteX9" fmla="*/ 525780 w 809625"/>
              <a:gd name="connsiteY9" fmla="*/ 256603 h 809625"/>
              <a:gd name="connsiteX10" fmla="*/ 404812 w 809625"/>
              <a:gd name="connsiteY10" fmla="*/ 219075 h 809625"/>
              <a:gd name="connsiteX11" fmla="*/ 496443 w 809625"/>
              <a:gd name="connsiteY11" fmla="*/ 220408 h 809625"/>
              <a:gd name="connsiteX12" fmla="*/ 538543 w 809625"/>
              <a:gd name="connsiteY12" fmla="*/ 228218 h 809625"/>
              <a:gd name="connsiteX13" fmla="*/ 581501 w 809625"/>
              <a:gd name="connsiteY13" fmla="*/ 271176 h 809625"/>
              <a:gd name="connsiteX14" fmla="*/ 589311 w 809625"/>
              <a:gd name="connsiteY14" fmla="*/ 313277 h 809625"/>
              <a:gd name="connsiteX15" fmla="*/ 590645 w 809625"/>
              <a:gd name="connsiteY15" fmla="*/ 404907 h 809625"/>
              <a:gd name="connsiteX16" fmla="*/ 589311 w 809625"/>
              <a:gd name="connsiteY16" fmla="*/ 496538 h 809625"/>
              <a:gd name="connsiteX17" fmla="*/ 581501 w 809625"/>
              <a:gd name="connsiteY17" fmla="*/ 538638 h 809625"/>
              <a:gd name="connsiteX18" fmla="*/ 538543 w 809625"/>
              <a:gd name="connsiteY18" fmla="*/ 581596 h 809625"/>
              <a:gd name="connsiteX19" fmla="*/ 496443 w 809625"/>
              <a:gd name="connsiteY19" fmla="*/ 589406 h 809625"/>
              <a:gd name="connsiteX20" fmla="*/ 404812 w 809625"/>
              <a:gd name="connsiteY20" fmla="*/ 590740 h 809625"/>
              <a:gd name="connsiteX21" fmla="*/ 313182 w 809625"/>
              <a:gd name="connsiteY21" fmla="*/ 589407 h 809625"/>
              <a:gd name="connsiteX22" fmla="*/ 271081 w 809625"/>
              <a:gd name="connsiteY22" fmla="*/ 581596 h 809625"/>
              <a:gd name="connsiteX23" fmla="*/ 228600 w 809625"/>
              <a:gd name="connsiteY23" fmla="*/ 538543 h 809625"/>
              <a:gd name="connsiteX24" fmla="*/ 220789 w 809625"/>
              <a:gd name="connsiteY24" fmla="*/ 496443 h 809625"/>
              <a:gd name="connsiteX25" fmla="*/ 219075 w 809625"/>
              <a:gd name="connsiteY25" fmla="*/ 404812 h 809625"/>
              <a:gd name="connsiteX26" fmla="*/ 220408 w 809625"/>
              <a:gd name="connsiteY26" fmla="*/ 313182 h 809625"/>
              <a:gd name="connsiteX27" fmla="*/ 228600 w 809625"/>
              <a:gd name="connsiteY27" fmla="*/ 271081 h 809625"/>
              <a:gd name="connsiteX28" fmla="*/ 271081 w 809625"/>
              <a:gd name="connsiteY28" fmla="*/ 228600 h 809625"/>
              <a:gd name="connsiteX29" fmla="*/ 313181 w 809625"/>
              <a:gd name="connsiteY29" fmla="*/ 220789 h 809625"/>
              <a:gd name="connsiteX30" fmla="*/ 404812 w 809625"/>
              <a:gd name="connsiteY30" fmla="*/ 219075 h 809625"/>
              <a:gd name="connsiteX31" fmla="*/ 405669 w 809625"/>
              <a:gd name="connsiteY31" fmla="*/ 177736 h 809625"/>
              <a:gd name="connsiteX32" fmla="*/ 404812 w 809625"/>
              <a:gd name="connsiteY32" fmla="*/ 178212 h 809625"/>
              <a:gd name="connsiteX33" fmla="*/ 311372 w 809625"/>
              <a:gd name="connsiteY33" fmla="*/ 179546 h 809625"/>
              <a:gd name="connsiteX34" fmla="*/ 256317 w 809625"/>
              <a:gd name="connsiteY34" fmla="*/ 190500 h 809625"/>
              <a:gd name="connsiteX35" fmla="*/ 189642 w 809625"/>
              <a:gd name="connsiteY35" fmla="*/ 257175 h 809625"/>
              <a:gd name="connsiteX36" fmla="*/ 179069 w 809625"/>
              <a:gd name="connsiteY36" fmla="*/ 312229 h 809625"/>
              <a:gd name="connsiteX37" fmla="*/ 177736 w 809625"/>
              <a:gd name="connsiteY37" fmla="*/ 405669 h 809625"/>
              <a:gd name="connsiteX38" fmla="*/ 179069 w 809625"/>
              <a:gd name="connsiteY38" fmla="*/ 499110 h 809625"/>
              <a:gd name="connsiteX39" fmla="*/ 190500 w 809625"/>
              <a:gd name="connsiteY39" fmla="*/ 553307 h 809625"/>
              <a:gd name="connsiteX40" fmla="*/ 257175 w 809625"/>
              <a:gd name="connsiteY40" fmla="*/ 619982 h 809625"/>
              <a:gd name="connsiteX41" fmla="*/ 312229 w 809625"/>
              <a:gd name="connsiteY41" fmla="*/ 630554 h 809625"/>
              <a:gd name="connsiteX42" fmla="*/ 405669 w 809625"/>
              <a:gd name="connsiteY42" fmla="*/ 631888 h 809625"/>
              <a:gd name="connsiteX43" fmla="*/ 499110 w 809625"/>
              <a:gd name="connsiteY43" fmla="*/ 630554 h 809625"/>
              <a:gd name="connsiteX44" fmla="*/ 554164 w 809625"/>
              <a:gd name="connsiteY44" fmla="*/ 619982 h 809625"/>
              <a:gd name="connsiteX45" fmla="*/ 620839 w 809625"/>
              <a:gd name="connsiteY45" fmla="*/ 553307 h 809625"/>
              <a:gd name="connsiteX46" fmla="*/ 631412 w 809625"/>
              <a:gd name="connsiteY46" fmla="*/ 498252 h 809625"/>
              <a:gd name="connsiteX47" fmla="*/ 632745 w 809625"/>
              <a:gd name="connsiteY47" fmla="*/ 404812 h 809625"/>
              <a:gd name="connsiteX48" fmla="*/ 631412 w 809625"/>
              <a:gd name="connsiteY48" fmla="*/ 311372 h 809625"/>
              <a:gd name="connsiteX49" fmla="*/ 620839 w 809625"/>
              <a:gd name="connsiteY49" fmla="*/ 256317 h 809625"/>
              <a:gd name="connsiteX50" fmla="*/ 554164 w 809625"/>
              <a:gd name="connsiteY50" fmla="*/ 189642 h 809625"/>
              <a:gd name="connsiteX51" fmla="*/ 499110 w 809625"/>
              <a:gd name="connsiteY51" fmla="*/ 179069 h 809625"/>
              <a:gd name="connsiteX52" fmla="*/ 405669 w 809625"/>
              <a:gd name="connsiteY52" fmla="*/ 177736 h 809625"/>
              <a:gd name="connsiteX53" fmla="*/ 404813 w 809625"/>
              <a:gd name="connsiteY53" fmla="*/ 0 h 809625"/>
              <a:gd name="connsiteX54" fmla="*/ 809625 w 809625"/>
              <a:gd name="connsiteY54" fmla="*/ 404813 h 809625"/>
              <a:gd name="connsiteX55" fmla="*/ 404813 w 809625"/>
              <a:gd name="connsiteY55" fmla="*/ 809625 h 809625"/>
              <a:gd name="connsiteX56" fmla="*/ 0 w 809625"/>
              <a:gd name="connsiteY56" fmla="*/ 404813 h 809625"/>
              <a:gd name="connsiteX57" fmla="*/ 404813 w 809625"/>
              <a:gd name="connsiteY57"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9625" h="809625">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37645F6A-EDD9-42D2-A01C-F8414798D57C}"/>
              </a:ext>
            </a:extLst>
          </p:cNvPr>
          <p:cNvSpPr>
            <a:spLocks noChangeAspect="1"/>
          </p:cNvSpPr>
          <p:nvPr/>
        </p:nvSpPr>
        <p:spPr>
          <a:xfrm>
            <a:off x="9446029"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07835 w 809625"/>
              <a:gd name="connsiteY5" fmla="*/ 183451 h 809625"/>
              <a:gd name="connsiteX6" fmla="*/ 183451 w 809625"/>
              <a:gd name="connsiteY6" fmla="*/ 207835 h 809625"/>
              <a:gd name="connsiteX7" fmla="*/ 183451 w 809625"/>
              <a:gd name="connsiteY7" fmla="*/ 601789 h 809625"/>
              <a:gd name="connsiteX8" fmla="*/ 207835 w 809625"/>
              <a:gd name="connsiteY8" fmla="*/ 626173 h 809625"/>
              <a:gd name="connsiteX9" fmla="*/ 419957 w 809625"/>
              <a:gd name="connsiteY9" fmla="*/ 626173 h 809625"/>
              <a:gd name="connsiteX10" fmla="*/ 419957 w 809625"/>
              <a:gd name="connsiteY10" fmla="*/ 454723 h 809625"/>
              <a:gd name="connsiteX11" fmla="*/ 361950 w 809625"/>
              <a:gd name="connsiteY11" fmla="*/ 454723 h 809625"/>
              <a:gd name="connsiteX12" fmla="*/ 361950 w 809625"/>
              <a:gd name="connsiteY12" fmla="*/ 388048 h 809625"/>
              <a:gd name="connsiteX13" fmla="*/ 419671 w 809625"/>
              <a:gd name="connsiteY13" fmla="*/ 388048 h 809625"/>
              <a:gd name="connsiteX14" fmla="*/ 419671 w 809625"/>
              <a:gd name="connsiteY14" fmla="*/ 338613 h 809625"/>
              <a:gd name="connsiteX15" fmla="*/ 505396 w 809625"/>
              <a:gd name="connsiteY15" fmla="*/ 250317 h 809625"/>
              <a:gd name="connsiteX16" fmla="*/ 556926 w 809625"/>
              <a:gd name="connsiteY16" fmla="*/ 252984 h 809625"/>
              <a:gd name="connsiteX17" fmla="*/ 556926 w 809625"/>
              <a:gd name="connsiteY17" fmla="*/ 312705 h 809625"/>
              <a:gd name="connsiteX18" fmla="*/ 522065 w 809625"/>
              <a:gd name="connsiteY18" fmla="*/ 312705 h 809625"/>
              <a:gd name="connsiteX19" fmla="*/ 488918 w 809625"/>
              <a:gd name="connsiteY19" fmla="*/ 345281 h 809625"/>
              <a:gd name="connsiteX20" fmla="*/ 488918 w 809625"/>
              <a:gd name="connsiteY20" fmla="*/ 387953 h 809625"/>
              <a:gd name="connsiteX21" fmla="*/ 555593 w 809625"/>
              <a:gd name="connsiteY21" fmla="*/ 387953 h 809625"/>
              <a:gd name="connsiteX22" fmla="*/ 546925 w 809625"/>
              <a:gd name="connsiteY22" fmla="*/ 454628 h 809625"/>
              <a:gd name="connsiteX23" fmla="*/ 489775 w 809625"/>
              <a:gd name="connsiteY23" fmla="*/ 454628 h 809625"/>
              <a:gd name="connsiteX24" fmla="*/ 489775 w 809625"/>
              <a:gd name="connsiteY24" fmla="*/ 626078 h 809625"/>
              <a:gd name="connsiteX25" fmla="*/ 601789 w 809625"/>
              <a:gd name="connsiteY25" fmla="*/ 626078 h 809625"/>
              <a:gd name="connsiteX26" fmla="*/ 626173 w 809625"/>
              <a:gd name="connsiteY26" fmla="*/ 601694 h 809625"/>
              <a:gd name="connsiteX27" fmla="*/ 626173 w 809625"/>
              <a:gd name="connsiteY27" fmla="*/ 207835 h 809625"/>
              <a:gd name="connsiteX28" fmla="*/ 601789 w 809625"/>
              <a:gd name="connsiteY28" fmla="*/ 183451 h 809625"/>
              <a:gd name="connsiteX29" fmla="*/ 207835 w 809625"/>
              <a:gd name="connsiteY29" fmla="*/ 183451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w="9525" cap="flat">
            <a:noFill/>
            <a:prstDash val="solid"/>
            <a:miter/>
          </a:ln>
        </p:spPr>
        <p:txBody>
          <a:bodyPr rtlCol="0" anchor="ctr"/>
          <a:lstStyle/>
          <a:p>
            <a:endParaRPr lang="en-AU"/>
          </a:p>
        </p:txBody>
      </p:sp>
      <p:pic>
        <p:nvPicPr>
          <p:cNvPr id="2" name="Picture 1" descr="A picture containing text&#10;&#10;Description automatically generated">
            <a:extLst>
              <a:ext uri="{FF2B5EF4-FFF2-40B4-BE49-F238E27FC236}">
                <a16:creationId xmlns:a16="http://schemas.microsoft.com/office/drawing/2014/main" id="{3D3ABB1F-7F2A-4579-5538-F4815BCE51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14484" y="2549185"/>
            <a:ext cx="1976093" cy="879815"/>
          </a:xfrm>
          <a:prstGeom prst="rect">
            <a:avLst/>
          </a:prstGeom>
        </p:spPr>
      </p:pic>
    </p:spTree>
    <p:extLst>
      <p:ext uri="{BB962C8B-B14F-4D97-AF65-F5344CB8AC3E}">
        <p14:creationId xmlns:p14="http://schemas.microsoft.com/office/powerpoint/2010/main" val="243288524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0" y="1"/>
            <a:ext cx="12192000" cy="6858000"/>
          </a:xfrm>
          <a:prstGeom prst="rect">
            <a:avLst/>
          </a:prstGeom>
          <a:solidFill>
            <a:schemeClr val="bg1">
              <a:lumMod val="85000"/>
            </a:schemeClr>
          </a:solidFill>
        </p:spPr>
        <p:txBody>
          <a:bodyPr wrap="square" lIns="1062000" tIns="3348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7" name="Text Placeholder 5">
            <a:extLst>
              <a:ext uri="{FF2B5EF4-FFF2-40B4-BE49-F238E27FC236}">
                <a16:creationId xmlns:a16="http://schemas.microsoft.com/office/drawing/2014/main" id="{FCAC8505-DEDF-4C01-A608-94D176EC4352}"/>
              </a:ext>
            </a:extLst>
          </p:cNvPr>
          <p:cNvSpPr>
            <a:spLocks noGrp="1" noChangeAspect="1"/>
          </p:cNvSpPr>
          <p:nvPr>
            <p:ph type="body" sz="quarter" idx="20"/>
          </p:nvPr>
        </p:nvSpPr>
        <p:spPr>
          <a:xfrm>
            <a:off x="7540580" y="1"/>
            <a:ext cx="4651420" cy="1673605"/>
          </a:xfrm>
          <a:prstGeom prst="roundRect">
            <a:avLst>
              <a:gd name="adj" fmla="val 0"/>
            </a:avLst>
          </a:prstGeom>
          <a:gradFill>
            <a:gsLst>
              <a:gs pos="70048">
                <a:srgbClr val="000000">
                  <a:alpha val="16000"/>
                </a:srgbClr>
              </a:gs>
              <a:gs pos="52000">
                <a:schemeClr val="tx1">
                  <a:alpha val="0"/>
                </a:schemeClr>
              </a:gs>
              <a:gs pos="100000">
                <a:schemeClr val="tx1">
                  <a:alpha val="50000"/>
                </a:schemeClr>
              </a:gs>
            </a:gsLst>
            <a:lin ang="1740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Title 2">
            <a:extLst>
              <a:ext uri="{FF2B5EF4-FFF2-40B4-BE49-F238E27FC236}">
                <a16:creationId xmlns:a16="http://schemas.microsoft.com/office/drawing/2014/main" id="{35383366-B84A-4AF0-9ECA-0C40F072B979}"/>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AU"/>
          </a:p>
        </p:txBody>
      </p:sp>
      <p:pic>
        <p:nvPicPr>
          <p:cNvPr id="2" name="Picture 1" descr="A picture containing text&#10;&#10;Description automatically generated">
            <a:extLst>
              <a:ext uri="{FF2B5EF4-FFF2-40B4-BE49-F238E27FC236}">
                <a16:creationId xmlns:a16="http://schemas.microsoft.com/office/drawing/2014/main" id="{7C2BF5B2-F39C-5692-1D90-615BA55F4F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333250391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0AE23D-06D1-4F9E-B490-E50D424CE954}"/>
              </a:ext>
            </a:extLst>
          </p:cNvPr>
          <p:cNvSpPr>
            <a:spLocks noGrp="1"/>
          </p:cNvSpPr>
          <p:nvPr>
            <p:ph type="title"/>
          </p:nvPr>
        </p:nvSpPr>
        <p:spPr/>
        <p:txBody>
          <a:bodyPr/>
          <a:lstStyle/>
          <a:p>
            <a:r>
              <a:rPr lang="en-US"/>
              <a:t>Click to edit Master title style</a:t>
            </a:r>
            <a:endParaRPr lang="en-AU"/>
          </a:p>
        </p:txBody>
      </p:sp>
      <p:sp>
        <p:nvSpPr>
          <p:cNvPr id="5" name="Date Placeholder 4">
            <a:extLst>
              <a:ext uri="{FF2B5EF4-FFF2-40B4-BE49-F238E27FC236}">
                <a16:creationId xmlns:a16="http://schemas.microsoft.com/office/drawing/2014/main" id="{5DFCCD94-C178-488E-A0A8-B9933C21C80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B6B25C7-EDE8-4C6A-A016-B0BC2F236A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3CEBA6-B1B6-4DE4-9914-AA9310C6B716}"/>
              </a:ext>
            </a:extLst>
          </p:cNvPr>
          <p:cNvSpPr>
            <a:spLocks noGrp="1"/>
          </p:cNvSpPr>
          <p:nvPr>
            <p:ph type="sldNum" sz="quarter" idx="12"/>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51261324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87CEE9C-A8AE-431B-A0E0-C79E2E22CC7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30C04917-818A-4A3D-87A1-5D1A3CEF6E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4D6DCE-44D6-472C-8A31-1D8DC27A62B3}"/>
              </a:ext>
            </a:extLst>
          </p:cNvPr>
          <p:cNvSpPr>
            <a:spLocks noGrp="1"/>
          </p:cNvSpPr>
          <p:nvPr>
            <p:ph type="sldNum" sz="quarter" idx="12"/>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13323810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Title only-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396722-86FB-4B61-980E-29BB1A84BF5F}"/>
              </a:ext>
            </a:extLst>
          </p:cNvPr>
          <p:cNvSpPr/>
          <p:nvPr userDrawn="1"/>
        </p:nvSpPr>
        <p:spPr>
          <a:xfrm>
            <a:off x="0" y="-1"/>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itle 8">
            <a:extLst>
              <a:ext uri="{FF2B5EF4-FFF2-40B4-BE49-F238E27FC236}">
                <a16:creationId xmlns:a16="http://schemas.microsoft.com/office/drawing/2014/main" id="{D50AE23D-06D1-4F9E-B490-E50D424CE954}"/>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5" name="Date Placeholder 4">
            <a:extLst>
              <a:ext uri="{FF2B5EF4-FFF2-40B4-BE49-F238E27FC236}">
                <a16:creationId xmlns:a16="http://schemas.microsoft.com/office/drawing/2014/main" id="{17892E96-6CF9-4BCC-9A9B-CB94EC6D1AF4}"/>
              </a:ext>
            </a:extLst>
          </p:cNvPr>
          <p:cNvSpPr>
            <a:spLocks noGrp="1"/>
          </p:cNvSpPr>
          <p:nvPr>
            <p:ph type="dt" sz="half" idx="10"/>
          </p:nvPr>
        </p:nvSpPr>
        <p:spPr/>
        <p:txBody>
          <a:bodyPr/>
          <a:lstStyle>
            <a:lvl1pPr>
              <a:defRPr>
                <a:solidFill>
                  <a:schemeClr val="bg2"/>
                </a:solidFill>
              </a:defRPr>
            </a:lvl1pPr>
          </a:lstStyle>
          <a:p>
            <a:endParaRPr lang="en-GB"/>
          </a:p>
        </p:txBody>
      </p:sp>
      <p:sp>
        <p:nvSpPr>
          <p:cNvPr id="8" name="Footer Placeholder 7">
            <a:extLst>
              <a:ext uri="{FF2B5EF4-FFF2-40B4-BE49-F238E27FC236}">
                <a16:creationId xmlns:a16="http://schemas.microsoft.com/office/drawing/2014/main" id="{D97B376B-D4F9-4143-A8AE-817EB0EA6B67}"/>
              </a:ext>
            </a:extLst>
          </p:cNvPr>
          <p:cNvSpPr>
            <a:spLocks noGrp="1"/>
          </p:cNvSpPr>
          <p:nvPr>
            <p:ph type="ftr" sz="quarter" idx="11"/>
          </p:nvPr>
        </p:nvSpPr>
        <p:spPr/>
        <p:txBody>
          <a:bodyPr/>
          <a:lstStyle>
            <a:lvl1pPr>
              <a:defRPr>
                <a:solidFill>
                  <a:schemeClr val="bg2"/>
                </a:solidFill>
              </a:defRPr>
            </a:lvl1pPr>
          </a:lstStyle>
          <a:p>
            <a:endParaRPr lang="en-GB"/>
          </a:p>
        </p:txBody>
      </p:sp>
      <p:sp>
        <p:nvSpPr>
          <p:cNvPr id="10" name="Slide Number Placeholder 9">
            <a:extLst>
              <a:ext uri="{FF2B5EF4-FFF2-40B4-BE49-F238E27FC236}">
                <a16:creationId xmlns:a16="http://schemas.microsoft.com/office/drawing/2014/main" id="{84A53671-41EC-45C8-A0C1-D1426C22F904}"/>
              </a:ext>
            </a:extLst>
          </p:cNvPr>
          <p:cNvSpPr>
            <a:spLocks noGrp="1"/>
          </p:cNvSpPr>
          <p:nvPr>
            <p:ph type="sldNum" sz="quarter" idx="1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2" name="Picture 1" descr="A picture containing text&#10;&#10;Description automatically generated">
            <a:extLst>
              <a:ext uri="{FF2B5EF4-FFF2-40B4-BE49-F238E27FC236}">
                <a16:creationId xmlns:a16="http://schemas.microsoft.com/office/drawing/2014/main" id="{3719458C-151F-A29A-A9A7-BEFD54AD56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1851830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right image">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16EF975B-AD72-4CB0-A546-757A6175A512}"/>
              </a:ext>
            </a:extLst>
          </p:cNvPr>
          <p:cNvSpPr>
            <a:spLocks noGrp="1"/>
          </p:cNvSpPr>
          <p:nvPr>
            <p:ph type="pic" sz="quarter" idx="18" hasCustomPrompt="1"/>
          </p:nvPr>
        </p:nvSpPr>
        <p:spPr>
          <a:xfrm>
            <a:off x="6083255" y="1880314"/>
            <a:ext cx="5761038" cy="4644311"/>
          </a:xfrm>
          <a:prstGeom prst="roundRect">
            <a:avLst>
              <a:gd name="adj" fmla="val 1982"/>
            </a:avLst>
          </a:prstGeom>
          <a:solidFill>
            <a:schemeClr val="bg1">
              <a:lumMod val="85000"/>
            </a:schemeClr>
          </a:solidFill>
        </p:spPr>
        <p:txBody>
          <a:bodyPr lIns="342000" tIns="342000" rIns="342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4691628"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lvl1pPr>
          </a:lstStyle>
          <a:p>
            <a:r>
              <a:rPr lang="en-US"/>
              <a:t>Click to edit Master title style</a:t>
            </a:r>
            <a:endParaRPr lang="en-GB"/>
          </a:p>
        </p:txBody>
      </p:sp>
      <p:sp>
        <p:nvSpPr>
          <p:cNvPr id="15" name="Footer Placeholder 14">
            <a:extLst>
              <a:ext uri="{FF2B5EF4-FFF2-40B4-BE49-F238E27FC236}">
                <a16:creationId xmlns:a16="http://schemas.microsoft.com/office/drawing/2014/main" id="{C94176C4-3B30-43F2-91DE-33D09AEA7B50}"/>
              </a:ext>
            </a:extLst>
          </p:cNvPr>
          <p:cNvSpPr>
            <a:spLocks noGrp="1"/>
          </p:cNvSpPr>
          <p:nvPr>
            <p:ph type="ftr" sz="quarter" idx="21"/>
          </p:nvPr>
        </p:nvSpPr>
        <p:spPr/>
        <p:txBody>
          <a:bodyPr/>
          <a:lstStyle/>
          <a:p>
            <a:endParaRPr lang="en-GB"/>
          </a:p>
        </p:txBody>
      </p:sp>
      <p:sp>
        <p:nvSpPr>
          <p:cNvPr id="16" name="Slide Number Placeholder 15">
            <a:extLst>
              <a:ext uri="{FF2B5EF4-FFF2-40B4-BE49-F238E27FC236}">
                <a16:creationId xmlns:a16="http://schemas.microsoft.com/office/drawing/2014/main" id="{A95B7BCF-DC6C-46BC-B3D2-2F18F9BC75D1}"/>
              </a:ext>
            </a:extLst>
          </p:cNvPr>
          <p:cNvSpPr>
            <a:spLocks noGrp="1"/>
          </p:cNvSpPr>
          <p:nvPr>
            <p:ph type="sldNum" sz="quarter" idx="22"/>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16854706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Blank-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396722-86FB-4B61-980E-29BB1A84BF5F}"/>
              </a:ext>
            </a:extLst>
          </p:cNvPr>
          <p:cNvSpPr/>
          <p:nvPr userDrawn="1"/>
        </p:nvSpPr>
        <p:spPr>
          <a:xfrm>
            <a:off x="0" y="-1"/>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Date Placeholder 4">
            <a:extLst>
              <a:ext uri="{FF2B5EF4-FFF2-40B4-BE49-F238E27FC236}">
                <a16:creationId xmlns:a16="http://schemas.microsoft.com/office/drawing/2014/main" id="{17892E96-6CF9-4BCC-9A9B-CB94EC6D1AF4}"/>
              </a:ext>
            </a:extLst>
          </p:cNvPr>
          <p:cNvSpPr>
            <a:spLocks noGrp="1"/>
          </p:cNvSpPr>
          <p:nvPr>
            <p:ph type="dt" sz="half" idx="10"/>
          </p:nvPr>
        </p:nvSpPr>
        <p:spPr/>
        <p:txBody>
          <a:bodyPr/>
          <a:lstStyle>
            <a:lvl1pPr>
              <a:defRPr>
                <a:solidFill>
                  <a:schemeClr val="bg2"/>
                </a:solidFill>
              </a:defRPr>
            </a:lvl1pPr>
          </a:lstStyle>
          <a:p>
            <a:endParaRPr lang="en-GB"/>
          </a:p>
        </p:txBody>
      </p:sp>
      <p:sp>
        <p:nvSpPr>
          <p:cNvPr id="8" name="Footer Placeholder 7">
            <a:extLst>
              <a:ext uri="{FF2B5EF4-FFF2-40B4-BE49-F238E27FC236}">
                <a16:creationId xmlns:a16="http://schemas.microsoft.com/office/drawing/2014/main" id="{D97B376B-D4F9-4143-A8AE-817EB0EA6B67}"/>
              </a:ext>
            </a:extLst>
          </p:cNvPr>
          <p:cNvSpPr>
            <a:spLocks noGrp="1"/>
          </p:cNvSpPr>
          <p:nvPr>
            <p:ph type="ftr" sz="quarter" idx="11"/>
          </p:nvPr>
        </p:nvSpPr>
        <p:spPr/>
        <p:txBody>
          <a:bodyPr/>
          <a:lstStyle>
            <a:lvl1pPr>
              <a:defRPr>
                <a:solidFill>
                  <a:schemeClr val="bg2"/>
                </a:solidFill>
              </a:defRPr>
            </a:lvl1pPr>
          </a:lstStyle>
          <a:p>
            <a:endParaRPr lang="en-GB"/>
          </a:p>
        </p:txBody>
      </p:sp>
      <p:sp>
        <p:nvSpPr>
          <p:cNvPr id="10" name="Slide Number Placeholder 9">
            <a:extLst>
              <a:ext uri="{FF2B5EF4-FFF2-40B4-BE49-F238E27FC236}">
                <a16:creationId xmlns:a16="http://schemas.microsoft.com/office/drawing/2014/main" id="{84A53671-41EC-45C8-A0C1-D1426C22F904}"/>
              </a:ext>
            </a:extLst>
          </p:cNvPr>
          <p:cNvSpPr>
            <a:spLocks noGrp="1"/>
          </p:cNvSpPr>
          <p:nvPr>
            <p:ph type="sldNum" sz="quarter" idx="1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2" name="Picture 1" descr="A picture containing text&#10;&#10;Description automatically generated">
            <a:extLst>
              <a:ext uri="{FF2B5EF4-FFF2-40B4-BE49-F238E27FC236}">
                <a16:creationId xmlns:a16="http://schemas.microsoft.com/office/drawing/2014/main" id="{EF831236-2046-FD7C-DFFA-DF8D44CC7F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205082047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51779-EDB9-F0F0-863E-C3A5E218116E}"/>
              </a:ext>
            </a:extLst>
          </p:cNvPr>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6AAC006-772B-48D5-4C79-0F0A9CB67EE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2181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full width">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id="{523DD628-AE63-4907-AF4B-6B53C0777073}"/>
              </a:ext>
            </a:extLst>
          </p:cNvPr>
          <p:cNvSpPr>
            <a:spLocks noGrp="1"/>
          </p:cNvSpPr>
          <p:nvPr>
            <p:ph type="pic" sz="quarter" idx="15" hasCustomPrompt="1"/>
          </p:nvPr>
        </p:nvSpPr>
        <p:spPr>
          <a:xfrm>
            <a:off x="334963" y="1880314"/>
            <a:ext cx="11509330" cy="4644311"/>
          </a:xfrm>
          <a:prstGeom prst="roundRect">
            <a:avLst>
              <a:gd name="adj" fmla="val 1982"/>
            </a:avLst>
          </a:prstGeom>
          <a:solidFill>
            <a:schemeClr val="bg1">
              <a:lumMod val="85000"/>
            </a:schemeClr>
          </a:solidFill>
        </p:spPr>
        <p:txBody>
          <a:bodyPr lIns="342000" tIns="342000" rIns="342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3" name="Title 2">
            <a:extLst>
              <a:ext uri="{FF2B5EF4-FFF2-40B4-BE49-F238E27FC236}">
                <a16:creationId xmlns:a16="http://schemas.microsoft.com/office/drawing/2014/main" id="{96E7A7DD-8C14-4B85-B39F-1E990E1FFE10}"/>
              </a:ext>
            </a:extLst>
          </p:cNvPr>
          <p:cNvSpPr>
            <a:spLocks noGrp="1"/>
          </p:cNvSpPr>
          <p:nvPr>
            <p:ph type="title"/>
          </p:nvPr>
        </p:nvSpPr>
        <p:spPr>
          <a:xfrm>
            <a:off x="334962" y="333375"/>
            <a:ext cx="5761038" cy="1080000"/>
          </a:xfrm>
        </p:spPr>
        <p:txBody>
          <a:bodyPr/>
          <a:lstStyle/>
          <a:p>
            <a:r>
              <a:rPr lang="en-US"/>
              <a:t>Click to edit Master title style</a:t>
            </a:r>
            <a:endParaRPr lang="en-AU"/>
          </a:p>
        </p:txBody>
      </p:sp>
      <p:sp>
        <p:nvSpPr>
          <p:cNvPr id="11" name="Text Placeholder 10">
            <a:extLst>
              <a:ext uri="{FF2B5EF4-FFF2-40B4-BE49-F238E27FC236}">
                <a16:creationId xmlns:a16="http://schemas.microsoft.com/office/drawing/2014/main" id="{E7D8FAF2-858C-419E-A577-F04252182649}"/>
              </a:ext>
            </a:extLst>
          </p:cNvPr>
          <p:cNvSpPr>
            <a:spLocks noGrp="1"/>
          </p:cNvSpPr>
          <p:nvPr>
            <p:ph type="body" sz="quarter" idx="19"/>
          </p:nvPr>
        </p:nvSpPr>
        <p:spPr>
          <a:xfrm>
            <a:off x="7015444" y="333375"/>
            <a:ext cx="3600000" cy="126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Slide Number Placeholder 3">
            <a:extLst>
              <a:ext uri="{FF2B5EF4-FFF2-40B4-BE49-F238E27FC236}">
                <a16:creationId xmlns:a16="http://schemas.microsoft.com/office/drawing/2014/main" id="{D048DB48-6039-4A0D-ACBF-D5EB8DD358F7}"/>
              </a:ext>
            </a:extLst>
          </p:cNvPr>
          <p:cNvSpPr>
            <a:spLocks noGrp="1"/>
          </p:cNvSpPr>
          <p:nvPr>
            <p:ph type="sldNum" sz="quarter" idx="21"/>
          </p:nvPr>
        </p:nvSpPr>
        <p:spPr>
          <a:xfrm>
            <a:off x="459140" y="6159500"/>
            <a:ext cx="727410" cy="365125"/>
          </a:xfrm>
        </p:spPr>
        <p:txBody>
          <a:bodyPr/>
          <a:lstStyle>
            <a:lvl1pPr>
              <a:defRPr>
                <a:solidFill>
                  <a:schemeClr val="bg2"/>
                </a:solidFill>
              </a:defRPr>
            </a:lvl1pPr>
          </a:lstStyle>
          <a:p>
            <a:fld id="{F5AEA0E0-5CC6-4BD0-905C-A0021E419432}" type="slidenum">
              <a:rPr lang="en-GB" smtClean="0"/>
              <a:pPr/>
              <a:t>‹#›</a:t>
            </a:fld>
            <a:endParaRPr lang="en-GB"/>
          </a:p>
        </p:txBody>
      </p:sp>
    </p:spTree>
    <p:extLst>
      <p:ext uri="{BB962C8B-B14F-4D97-AF65-F5344CB8AC3E}">
        <p14:creationId xmlns:p14="http://schemas.microsoft.com/office/powerpoint/2010/main" val="2339370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full bleed">
    <p:spTree>
      <p:nvGrpSpPr>
        <p:cNvPr id="1" name=""/>
        <p:cNvGrpSpPr/>
        <p:nvPr/>
      </p:nvGrpSpPr>
      <p:grpSpPr>
        <a:xfrm>
          <a:off x="0" y="0"/>
          <a:ext cx="0" cy="0"/>
          <a:chOff x="0" y="0"/>
          <a:chExt cx="0" cy="0"/>
        </a:xfrm>
      </p:grpSpPr>
      <p:sp>
        <p:nvSpPr>
          <p:cNvPr id="7" name="Picture Placeholder 20">
            <a:extLst>
              <a:ext uri="{FF2B5EF4-FFF2-40B4-BE49-F238E27FC236}">
                <a16:creationId xmlns:a16="http://schemas.microsoft.com/office/drawing/2014/main" id="{5AF6F1E8-5ECE-4267-92B5-43C3523BCBE3}"/>
              </a:ext>
            </a:extLst>
          </p:cNvPr>
          <p:cNvSpPr>
            <a:spLocks noGrp="1" noChangeAspect="1"/>
          </p:cNvSpPr>
          <p:nvPr>
            <p:ph type="pic" sz="quarter" idx="14" hasCustomPrompt="1"/>
          </p:nvPr>
        </p:nvSpPr>
        <p:spPr>
          <a:xfrm>
            <a:off x="0" y="1"/>
            <a:ext cx="12192000" cy="6858000"/>
          </a:xfrm>
          <a:prstGeom prst="rect">
            <a:avLst/>
          </a:prstGeom>
          <a:solidFill>
            <a:schemeClr val="bg1">
              <a:lumMod val="85000"/>
            </a:schemeClr>
          </a:solidFill>
        </p:spPr>
        <p:txBody>
          <a:bodyPr wrap="square" lIns="1062000" tIns="360000" rIns="4320000" bIns="360000" anchor="ctr"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12" name="Text Placeholder 5">
            <a:extLst>
              <a:ext uri="{FF2B5EF4-FFF2-40B4-BE49-F238E27FC236}">
                <a16:creationId xmlns:a16="http://schemas.microsoft.com/office/drawing/2014/main" id="{8390923A-6BDB-44C8-9456-CEB6E0A0A293}"/>
              </a:ext>
            </a:extLst>
          </p:cNvPr>
          <p:cNvSpPr>
            <a:spLocks noGrp="1" noChangeAspect="1"/>
          </p:cNvSpPr>
          <p:nvPr>
            <p:ph type="body" sz="quarter" idx="20"/>
          </p:nvPr>
        </p:nvSpPr>
        <p:spPr>
          <a:xfrm>
            <a:off x="7540580" y="1"/>
            <a:ext cx="4651420" cy="1673605"/>
          </a:xfrm>
          <a:prstGeom prst="roundRect">
            <a:avLst>
              <a:gd name="adj" fmla="val 0"/>
            </a:avLst>
          </a:prstGeom>
          <a:gradFill>
            <a:gsLst>
              <a:gs pos="70048">
                <a:srgbClr val="000000">
                  <a:alpha val="16000"/>
                </a:srgbClr>
              </a:gs>
              <a:gs pos="52000">
                <a:schemeClr val="tx1">
                  <a:alpha val="0"/>
                </a:schemeClr>
              </a:gs>
              <a:gs pos="100000">
                <a:schemeClr val="tx1">
                  <a:alpha val="50000"/>
                </a:schemeClr>
              </a:gs>
            </a:gsLst>
            <a:lin ang="1740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Title 2">
            <a:extLst>
              <a:ext uri="{FF2B5EF4-FFF2-40B4-BE49-F238E27FC236}">
                <a16:creationId xmlns:a16="http://schemas.microsoft.com/office/drawing/2014/main" id="{96E7A7DD-8C14-4B85-B39F-1E990E1FFE10}"/>
              </a:ext>
            </a:extLst>
          </p:cNvPr>
          <p:cNvSpPr>
            <a:spLocks noGrp="1"/>
          </p:cNvSpPr>
          <p:nvPr>
            <p:ph type="title"/>
          </p:nvPr>
        </p:nvSpPr>
        <p:spPr>
          <a:xfrm>
            <a:off x="334962" y="333375"/>
            <a:ext cx="5761038" cy="1080000"/>
          </a:xfrm>
        </p:spPr>
        <p:txBody>
          <a:bodyPr/>
          <a:lstStyle>
            <a:lvl1pPr>
              <a:defRPr>
                <a:solidFill>
                  <a:schemeClr val="bg2"/>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E7D8FAF2-858C-419E-A577-F04252182649}"/>
              </a:ext>
            </a:extLst>
          </p:cNvPr>
          <p:cNvSpPr>
            <a:spLocks noGrp="1"/>
          </p:cNvSpPr>
          <p:nvPr>
            <p:ph type="body" sz="quarter" idx="19"/>
          </p:nvPr>
        </p:nvSpPr>
        <p:spPr>
          <a:xfrm>
            <a:off x="7015444" y="333375"/>
            <a:ext cx="3600000" cy="12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E0AD6A4-0D42-4CCD-B0CB-498EE201FE4E}"/>
              </a:ext>
            </a:extLst>
          </p:cNvPr>
          <p:cNvSpPr>
            <a:spLocks noGrp="1"/>
          </p:cNvSpPr>
          <p:nvPr>
            <p:ph type="dt" sz="half" idx="21"/>
          </p:nvPr>
        </p:nvSpPr>
        <p:spPr/>
        <p:txBody>
          <a:bodyPr/>
          <a:lstStyle>
            <a:lvl1pPr>
              <a:defRPr>
                <a:solidFill>
                  <a:schemeClr val="bg2"/>
                </a:solidFill>
              </a:defRPr>
            </a:lvl1pPr>
          </a:lstStyle>
          <a:p>
            <a:endParaRPr lang="en-GB"/>
          </a:p>
        </p:txBody>
      </p:sp>
      <p:sp>
        <p:nvSpPr>
          <p:cNvPr id="6" name="Footer Placeholder 5">
            <a:extLst>
              <a:ext uri="{FF2B5EF4-FFF2-40B4-BE49-F238E27FC236}">
                <a16:creationId xmlns:a16="http://schemas.microsoft.com/office/drawing/2014/main" id="{F21E9B0E-B319-4C6F-97AF-0F8D83942F0C}"/>
              </a:ext>
            </a:extLst>
          </p:cNvPr>
          <p:cNvSpPr>
            <a:spLocks noGrp="1"/>
          </p:cNvSpPr>
          <p:nvPr>
            <p:ph type="ftr" sz="quarter" idx="22"/>
          </p:nvPr>
        </p:nvSpPr>
        <p:spPr/>
        <p:txBody>
          <a:bodyPr/>
          <a:lstStyle>
            <a:lvl1pPr>
              <a:defRPr>
                <a:solidFill>
                  <a:schemeClr val="bg2"/>
                </a:solidFill>
              </a:defRPr>
            </a:lvl1pPr>
          </a:lstStyle>
          <a:p>
            <a:endParaRPr lang="en-GB"/>
          </a:p>
        </p:txBody>
      </p:sp>
      <p:sp>
        <p:nvSpPr>
          <p:cNvPr id="14" name="Slide Number Placeholder 13">
            <a:extLst>
              <a:ext uri="{FF2B5EF4-FFF2-40B4-BE49-F238E27FC236}">
                <a16:creationId xmlns:a16="http://schemas.microsoft.com/office/drawing/2014/main" id="{65D74DCF-D99B-4098-B297-0BD016160D35}"/>
              </a:ext>
            </a:extLst>
          </p:cNvPr>
          <p:cNvSpPr>
            <a:spLocks noGrp="1"/>
          </p:cNvSpPr>
          <p:nvPr>
            <p:ph type="sldNum" sz="quarter" idx="23"/>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2" name="Picture 1" descr="A picture containing text&#10;&#10;Description automatically generated">
            <a:extLst>
              <a:ext uri="{FF2B5EF4-FFF2-40B4-BE49-F238E27FC236}">
                <a16:creationId xmlns:a16="http://schemas.microsoft.com/office/drawing/2014/main" id="{FB4A08B0-6A28-D04B-257D-013EC758BC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3916571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and right image with text">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id="{523DD628-AE63-4907-AF4B-6B53C0777073}"/>
              </a:ext>
            </a:extLst>
          </p:cNvPr>
          <p:cNvSpPr>
            <a:spLocks noGrp="1"/>
          </p:cNvSpPr>
          <p:nvPr>
            <p:ph type="pic" sz="quarter" idx="15" hasCustomPrompt="1"/>
          </p:nvPr>
        </p:nvSpPr>
        <p:spPr>
          <a:xfrm>
            <a:off x="6096000" y="0"/>
            <a:ext cx="6096000" cy="6858000"/>
          </a:xfrm>
          <a:prstGeom prst="roundRect">
            <a:avLst>
              <a:gd name="adj" fmla="val 0"/>
            </a:avLst>
          </a:prstGeom>
          <a:solidFill>
            <a:schemeClr val="bg1">
              <a:lumMod val="85000"/>
            </a:schemeClr>
          </a:solidFill>
        </p:spPr>
        <p:txBody>
          <a:bodyPr lIns="342000" tIns="342000" rIns="1440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4" name="Text Placeholder 3">
            <a:extLst>
              <a:ext uri="{FF2B5EF4-FFF2-40B4-BE49-F238E27FC236}">
                <a16:creationId xmlns:a16="http://schemas.microsoft.com/office/drawing/2014/main" id="{8EB2F477-266C-4C9D-A64F-287BA3F4CF35}"/>
              </a:ext>
            </a:extLst>
          </p:cNvPr>
          <p:cNvSpPr>
            <a:spLocks noGrp="1"/>
          </p:cNvSpPr>
          <p:nvPr>
            <p:ph type="body" sz="quarter" idx="16"/>
          </p:nvPr>
        </p:nvSpPr>
        <p:spPr>
          <a:xfrm>
            <a:off x="334962" y="1880314"/>
            <a:ext cx="5220000" cy="396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Content Placeholder 6">
            <a:extLst>
              <a:ext uri="{FF2B5EF4-FFF2-40B4-BE49-F238E27FC236}">
                <a16:creationId xmlns:a16="http://schemas.microsoft.com/office/drawing/2014/main" id="{E771A36E-45E1-4553-9842-66EF392719C7}"/>
              </a:ext>
            </a:extLst>
          </p:cNvPr>
          <p:cNvSpPr>
            <a:spLocks noGrp="1"/>
          </p:cNvSpPr>
          <p:nvPr>
            <p:ph sz="quarter" idx="19"/>
          </p:nvPr>
        </p:nvSpPr>
        <p:spPr>
          <a:xfrm>
            <a:off x="6844884" y="1880314"/>
            <a:ext cx="2160000" cy="3960000"/>
          </a:xfrm>
        </p:spPr>
        <p:txBody>
          <a:bodyPr/>
          <a:lstStyle>
            <a:lvl1pPr>
              <a:defRPr>
                <a:solidFill>
                  <a:schemeClr val="bg1"/>
                </a:solidFill>
              </a:defRPr>
            </a:lvl1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Content Placeholder 6">
            <a:extLst>
              <a:ext uri="{FF2B5EF4-FFF2-40B4-BE49-F238E27FC236}">
                <a16:creationId xmlns:a16="http://schemas.microsoft.com/office/drawing/2014/main" id="{7D669EEE-6563-477F-A4CD-D425F6140F00}"/>
              </a:ext>
            </a:extLst>
          </p:cNvPr>
          <p:cNvSpPr>
            <a:spLocks noGrp="1"/>
          </p:cNvSpPr>
          <p:nvPr>
            <p:ph sz="quarter" idx="20"/>
          </p:nvPr>
        </p:nvSpPr>
        <p:spPr>
          <a:xfrm>
            <a:off x="9347256" y="1880314"/>
            <a:ext cx="2160000" cy="3960000"/>
          </a:xfrm>
        </p:spPr>
        <p:txBody>
          <a:bodyPr/>
          <a:lstStyle>
            <a:lvl1pPr>
              <a:defRPr>
                <a:solidFill>
                  <a:schemeClr val="bg1"/>
                </a:solidFill>
              </a:defRPr>
            </a:lvl1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Title 2">
            <a:extLst>
              <a:ext uri="{FF2B5EF4-FFF2-40B4-BE49-F238E27FC236}">
                <a16:creationId xmlns:a16="http://schemas.microsoft.com/office/drawing/2014/main" id="{1A5DE353-D720-4A1F-9ECC-89FB1390590F}"/>
              </a:ext>
            </a:extLst>
          </p:cNvPr>
          <p:cNvSpPr>
            <a:spLocks noGrp="1"/>
          </p:cNvSpPr>
          <p:nvPr>
            <p:ph type="title"/>
          </p:nvPr>
        </p:nvSpPr>
        <p:spPr>
          <a:xfrm>
            <a:off x="322218" y="333375"/>
            <a:ext cx="5220000" cy="1080000"/>
          </a:xfrm>
        </p:spPr>
        <p:txBody>
          <a:bodyPr/>
          <a:lstStyle/>
          <a:p>
            <a:r>
              <a:rPr lang="en-US"/>
              <a:t>Click to edit Master title style</a:t>
            </a:r>
            <a:endParaRPr lang="en-AU"/>
          </a:p>
        </p:txBody>
      </p:sp>
      <p:sp>
        <p:nvSpPr>
          <p:cNvPr id="14" name="Footer Placeholder 13">
            <a:extLst>
              <a:ext uri="{FF2B5EF4-FFF2-40B4-BE49-F238E27FC236}">
                <a16:creationId xmlns:a16="http://schemas.microsoft.com/office/drawing/2014/main" id="{8913AB32-E310-49A2-9A47-2348F6B61E52}"/>
              </a:ext>
            </a:extLst>
          </p:cNvPr>
          <p:cNvSpPr>
            <a:spLocks noGrp="1"/>
          </p:cNvSpPr>
          <p:nvPr>
            <p:ph type="ftr" sz="quarter" idx="23"/>
          </p:nvPr>
        </p:nvSpPr>
        <p:spPr/>
        <p:txBody>
          <a:bodyPr/>
          <a:lstStyle/>
          <a:p>
            <a:endParaRPr lang="en-GB"/>
          </a:p>
        </p:txBody>
      </p:sp>
      <p:sp>
        <p:nvSpPr>
          <p:cNvPr id="16" name="Slide Number Placeholder 15">
            <a:extLst>
              <a:ext uri="{FF2B5EF4-FFF2-40B4-BE49-F238E27FC236}">
                <a16:creationId xmlns:a16="http://schemas.microsoft.com/office/drawing/2014/main" id="{6266A723-640D-4EFF-93D1-1E9646941567}"/>
              </a:ext>
            </a:extLst>
          </p:cNvPr>
          <p:cNvSpPr>
            <a:spLocks noGrp="1"/>
          </p:cNvSpPr>
          <p:nvPr>
            <p:ph type="sldNum" sz="quarter" idx="24"/>
          </p:nvPr>
        </p:nvSpPr>
        <p:spPr/>
        <p:txBody>
          <a:bodyPr/>
          <a:lstStyle/>
          <a:p>
            <a:fld id="{F5AEA0E0-5CC6-4BD0-905C-A0021E419432}" type="slidenum">
              <a:rPr lang="en-GB" smtClean="0"/>
              <a:pPr/>
              <a:t>‹#›</a:t>
            </a:fld>
            <a:endParaRPr lang="en-GB"/>
          </a:p>
        </p:txBody>
      </p:sp>
      <p:sp>
        <p:nvSpPr>
          <p:cNvPr id="11" name="Text Placeholder 5">
            <a:extLst>
              <a:ext uri="{FF2B5EF4-FFF2-40B4-BE49-F238E27FC236}">
                <a16:creationId xmlns:a16="http://schemas.microsoft.com/office/drawing/2014/main" id="{C4DEE883-581D-4AC9-9251-8929D0C8E380}"/>
              </a:ext>
            </a:extLst>
          </p:cNvPr>
          <p:cNvSpPr>
            <a:spLocks noGrp="1" noChangeAspect="1"/>
          </p:cNvSpPr>
          <p:nvPr>
            <p:ph type="body" sz="quarter" idx="25"/>
          </p:nvPr>
        </p:nvSpPr>
        <p:spPr>
          <a:xfrm>
            <a:off x="7540580" y="1"/>
            <a:ext cx="4651420" cy="1673605"/>
          </a:xfrm>
          <a:prstGeom prst="roundRect">
            <a:avLst>
              <a:gd name="adj" fmla="val 0"/>
            </a:avLst>
          </a:prstGeom>
          <a:gradFill>
            <a:gsLst>
              <a:gs pos="70048">
                <a:srgbClr val="000000">
                  <a:alpha val="16000"/>
                </a:srgbClr>
              </a:gs>
              <a:gs pos="52000">
                <a:schemeClr val="tx1">
                  <a:alpha val="0"/>
                </a:schemeClr>
              </a:gs>
              <a:gs pos="100000">
                <a:schemeClr val="tx1">
                  <a:alpha val="50000"/>
                </a:schemeClr>
              </a:gs>
            </a:gsLst>
            <a:lin ang="1740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2" name="Picture 1" descr="A picture containing text&#10;&#10;Description automatically generated">
            <a:extLst>
              <a:ext uri="{FF2B5EF4-FFF2-40B4-BE49-F238E27FC236}">
                <a16:creationId xmlns:a16="http://schemas.microsoft.com/office/drawing/2014/main" id="{6C4035EB-46BA-D68D-EDAA-1CAC6D7697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4290052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column-Gree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F07ECCF-5EE7-4BA4-BD7C-50DF82C3F5BF}"/>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34963" y="333375"/>
            <a:ext cx="10080000" cy="1080000"/>
          </a:xfrm>
        </p:spPr>
        <p:txBody>
          <a:bodyPr/>
          <a:lstStyle>
            <a:lvl1pPr>
              <a:defRPr>
                <a:solidFill>
                  <a:schemeClr val="accent1"/>
                </a:solidFill>
              </a:defRPr>
            </a:lvl1pPr>
          </a:lstStyle>
          <a:p>
            <a:r>
              <a:rPr lang="en-US"/>
              <a:t>Click to edit Master title style</a:t>
            </a:r>
            <a:endParaRPr lang="en-GB"/>
          </a:p>
        </p:txBody>
      </p:sp>
      <p:sp>
        <p:nvSpPr>
          <p:cNvPr id="10" name="Text Placeholder 6">
            <a:extLst>
              <a:ext uri="{FF2B5EF4-FFF2-40B4-BE49-F238E27FC236}">
                <a16:creationId xmlns:a16="http://schemas.microsoft.com/office/drawing/2014/main" id="{408DD2E7-C8BF-4E45-AE9F-C1389B7B38D8}"/>
              </a:ext>
            </a:extLst>
          </p:cNvPr>
          <p:cNvSpPr>
            <a:spLocks noGrp="1"/>
          </p:cNvSpPr>
          <p:nvPr>
            <p:ph type="body" sz="quarter" idx="16" hasCustomPrompt="1"/>
          </p:nvPr>
        </p:nvSpPr>
        <p:spPr>
          <a:xfrm>
            <a:off x="334963"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11" name="Text Placeholder 6">
            <a:extLst>
              <a:ext uri="{FF2B5EF4-FFF2-40B4-BE49-F238E27FC236}">
                <a16:creationId xmlns:a16="http://schemas.microsoft.com/office/drawing/2014/main" id="{D7BC8491-CCAE-458C-BD6D-862F90460454}"/>
              </a:ext>
            </a:extLst>
          </p:cNvPr>
          <p:cNvSpPr>
            <a:spLocks noGrp="1"/>
          </p:cNvSpPr>
          <p:nvPr>
            <p:ph type="body" sz="quarter" idx="17" hasCustomPrompt="1"/>
          </p:nvPr>
        </p:nvSpPr>
        <p:spPr>
          <a:xfrm>
            <a:off x="2979212"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6">
            <a:extLst>
              <a:ext uri="{FF2B5EF4-FFF2-40B4-BE49-F238E27FC236}">
                <a16:creationId xmlns:a16="http://schemas.microsoft.com/office/drawing/2014/main" id="{B036190F-67DD-4555-BB1F-179E8E9C46C0}"/>
              </a:ext>
            </a:extLst>
          </p:cNvPr>
          <p:cNvSpPr>
            <a:spLocks noGrp="1"/>
          </p:cNvSpPr>
          <p:nvPr>
            <p:ph type="body" sz="quarter" idx="18" hasCustomPrompt="1"/>
          </p:nvPr>
        </p:nvSpPr>
        <p:spPr>
          <a:xfrm>
            <a:off x="5623461"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ext Placeholder 6">
            <a:extLst>
              <a:ext uri="{FF2B5EF4-FFF2-40B4-BE49-F238E27FC236}">
                <a16:creationId xmlns:a16="http://schemas.microsoft.com/office/drawing/2014/main" id="{F1044E10-4BD7-47DE-8A5A-57C9557A0B38}"/>
              </a:ext>
            </a:extLst>
          </p:cNvPr>
          <p:cNvSpPr>
            <a:spLocks noGrp="1"/>
          </p:cNvSpPr>
          <p:nvPr>
            <p:ph type="body" sz="quarter" idx="19" hasCustomPrompt="1"/>
          </p:nvPr>
        </p:nvSpPr>
        <p:spPr>
          <a:xfrm>
            <a:off x="8267709"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3" name="Date Placeholder 2">
            <a:extLst>
              <a:ext uri="{FF2B5EF4-FFF2-40B4-BE49-F238E27FC236}">
                <a16:creationId xmlns:a16="http://schemas.microsoft.com/office/drawing/2014/main" id="{9B900929-35E2-4B6A-A4BF-9E02733E3ABE}"/>
              </a:ext>
            </a:extLst>
          </p:cNvPr>
          <p:cNvSpPr>
            <a:spLocks noGrp="1"/>
          </p:cNvSpPr>
          <p:nvPr>
            <p:ph type="dt" sz="half" idx="20"/>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F6B47C34-75D5-42A4-8A99-FADDAF9BBA63}"/>
              </a:ext>
            </a:extLst>
          </p:cNvPr>
          <p:cNvSpPr>
            <a:spLocks noGrp="1"/>
          </p:cNvSpPr>
          <p:nvPr>
            <p:ph type="ftr" sz="quarter" idx="21"/>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467B0344-E805-4D5F-B3FB-AF95BC74870A}"/>
              </a:ext>
            </a:extLst>
          </p:cNvPr>
          <p:cNvSpPr>
            <a:spLocks noGrp="1"/>
          </p:cNvSpPr>
          <p:nvPr>
            <p:ph type="sldNum" sz="quarter" idx="2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5344C7BC-0E67-CA0F-39A7-28EB9FE063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3822617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F07ECCF-5EE7-4BA4-BD7C-50DF82C3F5BF}"/>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 Placeholder 6">
            <a:extLst>
              <a:ext uri="{FF2B5EF4-FFF2-40B4-BE49-F238E27FC236}">
                <a16:creationId xmlns:a16="http://schemas.microsoft.com/office/drawing/2014/main" id="{F1044E10-4BD7-47DE-8A5A-57C9557A0B38}"/>
              </a:ext>
            </a:extLst>
          </p:cNvPr>
          <p:cNvSpPr>
            <a:spLocks noGrp="1"/>
          </p:cNvSpPr>
          <p:nvPr>
            <p:ph type="body" sz="quarter" idx="19" hasCustomPrompt="1"/>
          </p:nvPr>
        </p:nvSpPr>
        <p:spPr>
          <a:xfrm>
            <a:off x="3842214" y="2106271"/>
            <a:ext cx="4507572" cy="2281251"/>
          </a:xfrm>
        </p:spPr>
        <p:txBody>
          <a:bodyPr/>
          <a:lstStyle>
            <a:lvl1pPr>
              <a:defRPr sz="2800" cap="none" baseline="0">
                <a:solidFill>
                  <a:schemeClr val="accent1"/>
                </a:solidFill>
                <a:latin typeface="+mj-lt"/>
              </a:defRPr>
            </a:lvl1pPr>
            <a:lvl2pPr algn="l">
              <a:spcBef>
                <a:spcPts val="600"/>
              </a:spcBef>
              <a:defRPr sz="1600" b="0" cap="none" baseline="0">
                <a:solidFill>
                  <a:schemeClr val="accent1"/>
                </a:solidFill>
              </a:defRPr>
            </a:lvl2pPr>
            <a:lvl3pPr algn="l">
              <a:defRPr sz="1600" cap="none">
                <a:solidFill>
                  <a:schemeClr val="accent1"/>
                </a:solidFill>
              </a:defRPr>
            </a:lvl3pPr>
            <a:lvl4pPr algn="l">
              <a:defRPr sz="1600" cap="none">
                <a:solidFill>
                  <a:schemeClr val="accent1"/>
                </a:solidFill>
              </a:defRPr>
            </a:lvl4pPr>
            <a:lvl5pPr algn="l">
              <a:defRPr sz="1600" cap="none">
                <a:solidFill>
                  <a:schemeClr val="accent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3" name="TextBox 2">
            <a:extLst>
              <a:ext uri="{FF2B5EF4-FFF2-40B4-BE49-F238E27FC236}">
                <a16:creationId xmlns:a16="http://schemas.microsoft.com/office/drawing/2014/main" id="{8CCFA2A9-BC18-4CF8-AD38-42B263119472}"/>
              </a:ext>
            </a:extLst>
          </p:cNvPr>
          <p:cNvSpPr txBox="1"/>
          <p:nvPr userDrawn="1"/>
        </p:nvSpPr>
        <p:spPr>
          <a:xfrm>
            <a:off x="2756995" y="1307904"/>
            <a:ext cx="914033" cy="1938992"/>
          </a:xfrm>
          <a:prstGeom prst="rect">
            <a:avLst/>
          </a:prstGeom>
          <a:noFill/>
        </p:spPr>
        <p:txBody>
          <a:bodyPr wrap="none" rtlCol="0">
            <a:spAutoFit/>
          </a:bodyPr>
          <a:lstStyle/>
          <a:p>
            <a:r>
              <a:rPr lang="en-AU" sz="12000">
                <a:solidFill>
                  <a:schemeClr val="accent1"/>
                </a:solidFill>
                <a:latin typeface="+mj-lt"/>
              </a:rPr>
              <a:t>“</a:t>
            </a:r>
          </a:p>
        </p:txBody>
      </p:sp>
      <p:sp>
        <p:nvSpPr>
          <p:cNvPr id="17" name="TextBox 16">
            <a:extLst>
              <a:ext uri="{FF2B5EF4-FFF2-40B4-BE49-F238E27FC236}">
                <a16:creationId xmlns:a16="http://schemas.microsoft.com/office/drawing/2014/main" id="{19C98CC0-E077-4ADE-8BC2-9559518E22D8}"/>
              </a:ext>
            </a:extLst>
          </p:cNvPr>
          <p:cNvSpPr txBox="1"/>
          <p:nvPr userDrawn="1"/>
        </p:nvSpPr>
        <p:spPr>
          <a:xfrm>
            <a:off x="7755716" y="3692995"/>
            <a:ext cx="1643399" cy="1938992"/>
          </a:xfrm>
          <a:prstGeom prst="rect">
            <a:avLst/>
          </a:prstGeom>
          <a:noFill/>
        </p:spPr>
        <p:txBody>
          <a:bodyPr wrap="none" rtlCol="0">
            <a:spAutoFit/>
          </a:bodyPr>
          <a:lstStyle/>
          <a:p>
            <a:r>
              <a:rPr lang="en-AU" sz="12000">
                <a:solidFill>
                  <a:schemeClr val="tx2"/>
                </a:solidFill>
                <a:latin typeface="+mj-lt"/>
              </a:rPr>
              <a:t>“</a:t>
            </a:r>
            <a:r>
              <a:rPr lang="en-AU" sz="12000">
                <a:solidFill>
                  <a:schemeClr val="accent1"/>
                </a:solidFill>
                <a:latin typeface="+mj-lt"/>
              </a:rPr>
              <a:t>”</a:t>
            </a:r>
          </a:p>
        </p:txBody>
      </p:sp>
      <p:sp>
        <p:nvSpPr>
          <p:cNvPr id="2" name="Date Placeholder 1">
            <a:extLst>
              <a:ext uri="{FF2B5EF4-FFF2-40B4-BE49-F238E27FC236}">
                <a16:creationId xmlns:a16="http://schemas.microsoft.com/office/drawing/2014/main" id="{325A78CB-C25F-477B-ACB8-7A8C3B33F7D7}"/>
              </a:ext>
            </a:extLst>
          </p:cNvPr>
          <p:cNvSpPr>
            <a:spLocks noGrp="1"/>
          </p:cNvSpPr>
          <p:nvPr>
            <p:ph type="dt" sz="half" idx="20"/>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10DC4922-3AFC-43D6-9996-17D5CAC06E9E}"/>
              </a:ext>
            </a:extLst>
          </p:cNvPr>
          <p:cNvSpPr>
            <a:spLocks noGrp="1"/>
          </p:cNvSpPr>
          <p:nvPr>
            <p:ph type="ftr" sz="quarter" idx="21"/>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F54801EF-D4C3-4D21-A7DC-76D432B0F009}"/>
              </a:ext>
            </a:extLst>
          </p:cNvPr>
          <p:cNvSpPr>
            <a:spLocks noGrp="1"/>
          </p:cNvSpPr>
          <p:nvPr>
            <p:ph type="sldNum" sz="quarter" idx="2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7CB4A03A-94C8-BFEA-8068-9023E104F6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5044828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a:xfrm>
            <a:off x="334963" y="333375"/>
            <a:ext cx="10794666" cy="1080000"/>
          </a:xfrm>
        </p:spPr>
        <p:txBody>
          <a:bodyPr/>
          <a:lstStyle>
            <a:lvl1pPr>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3" y="1413375"/>
            <a:ext cx="10794665" cy="7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able Placeholder 12">
            <a:extLst>
              <a:ext uri="{FF2B5EF4-FFF2-40B4-BE49-F238E27FC236}">
                <a16:creationId xmlns:a16="http://schemas.microsoft.com/office/drawing/2014/main" id="{12720170-841B-4714-B671-AE40B2FE0283}"/>
              </a:ext>
            </a:extLst>
          </p:cNvPr>
          <p:cNvSpPr>
            <a:spLocks noGrp="1"/>
          </p:cNvSpPr>
          <p:nvPr>
            <p:ph type="tbl" sz="quarter" idx="16"/>
          </p:nvPr>
        </p:nvSpPr>
        <p:spPr>
          <a:xfrm>
            <a:off x="334963" y="2243443"/>
            <a:ext cx="10794665" cy="3600000"/>
          </a:xfrm>
        </p:spPr>
        <p:txBody>
          <a:bodyPr anchor="ctr" anchorCtr="0"/>
          <a:lstStyle>
            <a:lvl1pPr algn="ctr">
              <a:defRPr/>
            </a:lvl1pPr>
          </a:lstStyle>
          <a:p>
            <a:r>
              <a:rPr lang="en-US"/>
              <a:t>Click icon to add table</a:t>
            </a:r>
            <a:endParaRPr lang="en-AU"/>
          </a:p>
        </p:txBody>
      </p:sp>
      <p:sp>
        <p:nvSpPr>
          <p:cNvPr id="3" name="Date Placeholder 2">
            <a:extLst>
              <a:ext uri="{FF2B5EF4-FFF2-40B4-BE49-F238E27FC236}">
                <a16:creationId xmlns:a16="http://schemas.microsoft.com/office/drawing/2014/main" id="{24E7EDCB-670C-46CB-A20E-159535CC5C89}"/>
              </a:ext>
            </a:extLst>
          </p:cNvPr>
          <p:cNvSpPr>
            <a:spLocks noGrp="1"/>
          </p:cNvSpPr>
          <p:nvPr>
            <p:ph type="dt" sz="half" idx="17"/>
          </p:nvPr>
        </p:nvSpPr>
        <p:spPr/>
        <p:txBody>
          <a:bodyPr/>
          <a:lstStyle/>
          <a:p>
            <a:endParaRPr lang="en-GB"/>
          </a:p>
        </p:txBody>
      </p:sp>
      <p:sp>
        <p:nvSpPr>
          <p:cNvPr id="8" name="Footer Placeholder 7">
            <a:extLst>
              <a:ext uri="{FF2B5EF4-FFF2-40B4-BE49-F238E27FC236}">
                <a16:creationId xmlns:a16="http://schemas.microsoft.com/office/drawing/2014/main" id="{AD18779D-2EB2-4254-A93E-7459659F2BB2}"/>
              </a:ext>
            </a:extLst>
          </p:cNvPr>
          <p:cNvSpPr>
            <a:spLocks noGrp="1"/>
          </p:cNvSpPr>
          <p:nvPr>
            <p:ph type="ftr" sz="quarter" idx="18"/>
          </p:nvPr>
        </p:nvSpPr>
        <p:spPr/>
        <p:txBody>
          <a:bodyPr/>
          <a:lstStyle/>
          <a:p>
            <a:endParaRPr lang="en-GB"/>
          </a:p>
        </p:txBody>
      </p:sp>
      <p:sp>
        <p:nvSpPr>
          <p:cNvPr id="9" name="Slide Number Placeholder 8">
            <a:extLst>
              <a:ext uri="{FF2B5EF4-FFF2-40B4-BE49-F238E27FC236}">
                <a16:creationId xmlns:a16="http://schemas.microsoft.com/office/drawing/2014/main" id="{98B347AD-5E50-42AC-AFB4-7F625291AB61}"/>
              </a:ext>
            </a:extLst>
          </p:cNvPr>
          <p:cNvSpPr>
            <a:spLocks noGrp="1"/>
          </p:cNvSpPr>
          <p:nvPr>
            <p:ph type="sldNum" sz="quarter" idx="19"/>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1020407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979AE5-365E-4EEB-8F4C-F4E45C728AEF}"/>
              </a:ext>
            </a:extLst>
          </p:cNvPr>
          <p:cNvSpPr/>
          <p:nvPr userDrawn="1"/>
        </p:nvSpPr>
        <p:spPr>
          <a:xfrm>
            <a:off x="719400" y="0"/>
            <a:ext cx="107532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Picture Placeholder 6">
            <a:extLst>
              <a:ext uri="{FF2B5EF4-FFF2-40B4-BE49-F238E27FC236}">
                <a16:creationId xmlns:a16="http://schemas.microsoft.com/office/drawing/2014/main" id="{EE31FF5A-63AE-45A7-AF45-BF707B1A337A}"/>
              </a:ext>
            </a:extLst>
          </p:cNvPr>
          <p:cNvSpPr>
            <a:spLocks noGrp="1" noChangeAspect="1"/>
          </p:cNvSpPr>
          <p:nvPr>
            <p:ph type="pic" sz="quarter" idx="15" hasCustomPrompt="1"/>
          </p:nvPr>
        </p:nvSpPr>
        <p:spPr>
          <a:xfrm>
            <a:off x="0" y="0"/>
            <a:ext cx="12192000" cy="6858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55688" y="4097865"/>
            <a:ext cx="5040312" cy="1440000"/>
          </a:xfrm>
        </p:spPr>
        <p:txBody>
          <a:bodyPr/>
          <a:lstStyle>
            <a:lvl1pPr marL="0" indent="0" algn="l">
              <a:spcAft>
                <a:spcPts val="0"/>
              </a:spcAft>
              <a:buNone/>
              <a:defRPr sz="1800" b="1" cap="none">
                <a:solidFill>
                  <a:schemeClr val="bg1"/>
                </a:solidFill>
              </a:defRPr>
            </a:lvl1pPr>
            <a:lvl2pPr marL="0" indent="0" algn="l">
              <a:spcAft>
                <a:spcPts val="0"/>
              </a:spcAft>
              <a:buNone/>
              <a:defRPr sz="1800" b="1">
                <a:solidFill>
                  <a:schemeClr val="bg1"/>
                </a:solidFill>
              </a:defRPr>
            </a:lvl2pPr>
            <a:lvl3pPr marL="0" indent="0" algn="l">
              <a:spcAft>
                <a:spcPts val="0"/>
              </a:spcAft>
              <a:buNone/>
              <a:defRPr sz="1800" b="1">
                <a:solidFill>
                  <a:schemeClr val="bg1"/>
                </a:solidFill>
              </a:defRPr>
            </a:lvl3pPr>
            <a:lvl4pPr marL="0" indent="0" algn="l">
              <a:spcAft>
                <a:spcPts val="0"/>
              </a:spcAft>
              <a:buNone/>
              <a:defRPr sz="1800" b="1">
                <a:solidFill>
                  <a:schemeClr val="bg1"/>
                </a:solidFill>
              </a:defRPr>
            </a:lvl4pPr>
            <a:lvl5pPr marL="0" indent="0" algn="l">
              <a:spcAft>
                <a:spcPts val="0"/>
              </a:spcAft>
              <a:buNone/>
              <a:defRPr sz="1800" b="1">
                <a:solidFill>
                  <a:schemeClr val="bg1"/>
                </a:solidFill>
              </a:defRPr>
            </a:lvl5pPr>
            <a:lvl6pPr marL="0" indent="0" algn="l">
              <a:spcAft>
                <a:spcPts val="0"/>
              </a:spcAft>
              <a:buNone/>
              <a:defRPr sz="1800" b="1">
                <a:solidFill>
                  <a:schemeClr val="bg1"/>
                </a:solidFill>
              </a:defRPr>
            </a:lvl6pPr>
            <a:lvl7pPr marL="0" indent="0" algn="l">
              <a:buNone/>
              <a:defRPr sz="1800" b="1">
                <a:solidFill>
                  <a:schemeClr val="bg1"/>
                </a:solidFill>
              </a:defRPr>
            </a:lvl7pPr>
            <a:lvl8pPr marL="0" indent="0" algn="l">
              <a:buNone/>
              <a:defRPr sz="1800" b="1">
                <a:solidFill>
                  <a:schemeClr val="bg1"/>
                </a:solidFill>
              </a:defRPr>
            </a:lvl8pPr>
            <a:lvl9pPr marL="0" indent="0" algn="l">
              <a:buNone/>
              <a:defRPr sz="1800" b="1">
                <a:solidFill>
                  <a:schemeClr val="bg1"/>
                </a:solidFill>
              </a:defRPr>
            </a:lvl9pPr>
          </a:lstStyle>
          <a:p>
            <a:r>
              <a:rPr lang="en-AU"/>
              <a:t>Subtitle or presenters name and date</a:t>
            </a:r>
            <a:endParaRPr lang="en-GB"/>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endParaRPr lang="en-GB"/>
          </a:p>
        </p:txBody>
      </p:sp>
      <p:sp>
        <p:nvSpPr>
          <p:cNvPr id="10" name="Title 1">
            <a:extLst>
              <a:ext uri="{FF2B5EF4-FFF2-40B4-BE49-F238E27FC236}">
                <a16:creationId xmlns:a16="http://schemas.microsoft.com/office/drawing/2014/main" id="{0287AC88-A942-4E4F-A359-307B996A7919}"/>
              </a:ext>
            </a:extLst>
          </p:cNvPr>
          <p:cNvSpPr>
            <a:spLocks noGrp="1"/>
          </p:cNvSpPr>
          <p:nvPr>
            <p:ph type="title"/>
          </p:nvPr>
        </p:nvSpPr>
        <p:spPr>
          <a:xfrm>
            <a:off x="719400" y="1946566"/>
            <a:ext cx="10753200" cy="1620000"/>
          </a:xfrm>
          <a:noFill/>
        </p:spPr>
        <p:txBody>
          <a:bodyPr lIns="342000" tIns="342000" rIns="2160000" bIns="0" anchor="b" anchorCtr="0"/>
          <a:lstStyle>
            <a:lvl1pPr>
              <a:defRPr sz="4500" cap="all" baseline="0">
                <a:solidFill>
                  <a:schemeClr val="accent1"/>
                </a:solidFill>
              </a:defRPr>
            </a:lvl1pPr>
          </a:lstStyle>
          <a:p>
            <a:r>
              <a:rPr lang="en-US"/>
              <a:t>Click to edit Master title style</a:t>
            </a:r>
            <a:endParaRPr lang="en-AU"/>
          </a:p>
        </p:txBody>
      </p:sp>
      <p:sp>
        <p:nvSpPr>
          <p:cNvPr id="4" name="Footer Placeholder 3">
            <a:extLst>
              <a:ext uri="{FF2B5EF4-FFF2-40B4-BE49-F238E27FC236}">
                <a16:creationId xmlns:a16="http://schemas.microsoft.com/office/drawing/2014/main" id="{D98BCAB1-59A8-4C66-87FD-A76DA0651EF8}"/>
              </a:ext>
            </a:extLst>
          </p:cNvPr>
          <p:cNvSpPr>
            <a:spLocks noGrp="1"/>
          </p:cNvSpPr>
          <p:nvPr>
            <p:ph type="ftr" sz="quarter" idx="17"/>
          </p:nvPr>
        </p:nvSpPr>
        <p:spPr/>
        <p:txBody>
          <a:bodyPr/>
          <a:lstStyle>
            <a:lvl1pPr>
              <a:defRPr>
                <a:solidFill>
                  <a:schemeClr val="bg2"/>
                </a:solidFill>
              </a:defRPr>
            </a:lvl1pPr>
          </a:lstStyle>
          <a:p>
            <a:endParaRPr lang="en-GB"/>
          </a:p>
        </p:txBody>
      </p:sp>
      <p:pic>
        <p:nvPicPr>
          <p:cNvPr id="2" name="Picture 1" descr="A picture containing text&#10;&#10;Description automatically generated">
            <a:extLst>
              <a:ext uri="{FF2B5EF4-FFF2-40B4-BE49-F238E27FC236}">
                <a16:creationId xmlns:a16="http://schemas.microsoft.com/office/drawing/2014/main" id="{A19EADA1-ACC1-8BB7-CD58-D2C3B694F8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69628" y="5506147"/>
            <a:ext cx="2166684" cy="964672"/>
          </a:xfrm>
          <a:prstGeom prst="rect">
            <a:avLst/>
          </a:prstGeom>
        </p:spPr>
      </p:pic>
    </p:spTree>
    <p:extLst>
      <p:ext uri="{BB962C8B-B14F-4D97-AF65-F5344CB8AC3E}">
        <p14:creationId xmlns:p14="http://schemas.microsoft.com/office/powerpoint/2010/main" val="22692907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334963" y="333375"/>
            <a:ext cx="10801351" cy="1080000"/>
          </a:xfrm>
        </p:spPr>
        <p:txBody>
          <a:bodyPr/>
          <a:lstStyle>
            <a:lvl1pPr>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4" y="1413375"/>
            <a:ext cx="10801350" cy="7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hart Placeholder 7">
            <a:extLst>
              <a:ext uri="{FF2B5EF4-FFF2-40B4-BE49-F238E27FC236}">
                <a16:creationId xmlns:a16="http://schemas.microsoft.com/office/drawing/2014/main" id="{D1ECE4F1-33EB-4137-BED8-59885BB39C47}"/>
              </a:ext>
            </a:extLst>
          </p:cNvPr>
          <p:cNvSpPr>
            <a:spLocks noGrp="1"/>
          </p:cNvSpPr>
          <p:nvPr>
            <p:ph type="chart" sz="quarter" idx="17"/>
          </p:nvPr>
        </p:nvSpPr>
        <p:spPr>
          <a:xfrm>
            <a:off x="334963" y="2243442"/>
            <a:ext cx="10801350" cy="3599999"/>
          </a:xfrm>
        </p:spPr>
        <p:txBody>
          <a:bodyPr/>
          <a:lstStyle/>
          <a:p>
            <a:r>
              <a:rPr lang="en-US"/>
              <a:t>Click icon to add chart</a:t>
            </a:r>
            <a:endParaRPr lang="en-AU"/>
          </a:p>
        </p:txBody>
      </p:sp>
      <p:sp>
        <p:nvSpPr>
          <p:cNvPr id="3" name="Date Placeholder 2">
            <a:extLst>
              <a:ext uri="{FF2B5EF4-FFF2-40B4-BE49-F238E27FC236}">
                <a16:creationId xmlns:a16="http://schemas.microsoft.com/office/drawing/2014/main" id="{4778F5DE-1344-42BD-82D0-6611DD7B1FC6}"/>
              </a:ext>
            </a:extLst>
          </p:cNvPr>
          <p:cNvSpPr>
            <a:spLocks noGrp="1"/>
          </p:cNvSpPr>
          <p:nvPr>
            <p:ph type="dt" sz="half" idx="18"/>
          </p:nvPr>
        </p:nvSpPr>
        <p:spPr/>
        <p:txBody>
          <a:bodyPr/>
          <a:lstStyle/>
          <a:p>
            <a:endParaRPr lang="en-GB"/>
          </a:p>
        </p:txBody>
      </p:sp>
      <p:sp>
        <p:nvSpPr>
          <p:cNvPr id="9" name="Footer Placeholder 8">
            <a:extLst>
              <a:ext uri="{FF2B5EF4-FFF2-40B4-BE49-F238E27FC236}">
                <a16:creationId xmlns:a16="http://schemas.microsoft.com/office/drawing/2014/main" id="{7D0D518F-1062-474E-BA48-10EA56B2C55B}"/>
              </a:ext>
            </a:extLst>
          </p:cNvPr>
          <p:cNvSpPr>
            <a:spLocks noGrp="1"/>
          </p:cNvSpPr>
          <p:nvPr>
            <p:ph type="ftr" sz="quarter" idx="19"/>
          </p:nvPr>
        </p:nvSpPr>
        <p:spPr/>
        <p:txBody>
          <a:bodyPr/>
          <a:lstStyle/>
          <a:p>
            <a:endParaRPr lang="en-GB"/>
          </a:p>
        </p:txBody>
      </p:sp>
      <p:sp>
        <p:nvSpPr>
          <p:cNvPr id="10" name="Slide Number Placeholder 9">
            <a:extLst>
              <a:ext uri="{FF2B5EF4-FFF2-40B4-BE49-F238E27FC236}">
                <a16:creationId xmlns:a16="http://schemas.microsoft.com/office/drawing/2014/main" id="{32C63567-251B-4660-ADF6-37AB6DCF01D5}"/>
              </a:ext>
            </a:extLst>
          </p:cNvPr>
          <p:cNvSpPr>
            <a:spLocks noGrp="1"/>
          </p:cNvSpPr>
          <p:nvPr>
            <p:ph type="sldNum" sz="quarter" idx="20"/>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29205561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583ABC-22A1-400D-B5EB-018BF7A1B892}"/>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34963" y="333375"/>
            <a:ext cx="10794666" cy="1080000"/>
          </a:xfrm>
        </p:spPr>
        <p:txBody>
          <a:bodyPr/>
          <a:lstStyle>
            <a:lvl1pPr>
              <a:defRPr>
                <a:solidFill>
                  <a:schemeClr val="accent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3" y="1413375"/>
            <a:ext cx="10794665" cy="720000"/>
          </a:xfrm>
        </p:spPr>
        <p:txBody>
          <a:bodyPr/>
          <a:lstStyle>
            <a:lvl1pPr>
              <a:defRPr>
                <a:solidFill>
                  <a:schemeClr val="bg1"/>
                </a:solidFill>
              </a:defRPr>
            </a:lvl1pPr>
            <a:lvl2pPr>
              <a:defRPr>
                <a:solidFill>
                  <a:schemeClr val="accent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able Placeholder 12">
            <a:extLst>
              <a:ext uri="{FF2B5EF4-FFF2-40B4-BE49-F238E27FC236}">
                <a16:creationId xmlns:a16="http://schemas.microsoft.com/office/drawing/2014/main" id="{12720170-841B-4714-B671-AE40B2FE0283}"/>
              </a:ext>
            </a:extLst>
          </p:cNvPr>
          <p:cNvSpPr>
            <a:spLocks noGrp="1"/>
          </p:cNvSpPr>
          <p:nvPr>
            <p:ph type="tbl" sz="quarter" idx="16"/>
          </p:nvPr>
        </p:nvSpPr>
        <p:spPr>
          <a:xfrm>
            <a:off x="334963" y="2243443"/>
            <a:ext cx="10794665" cy="3600000"/>
          </a:xfrm>
        </p:spPr>
        <p:txBody>
          <a:bodyPr anchor="ctr" anchorCtr="0"/>
          <a:lstStyle>
            <a:lvl1pPr algn="ctr">
              <a:defRPr>
                <a:solidFill>
                  <a:schemeClr val="bg2"/>
                </a:solidFill>
              </a:defRPr>
            </a:lvl1pPr>
          </a:lstStyle>
          <a:p>
            <a:r>
              <a:rPr lang="en-US"/>
              <a:t>Click icon to add table</a:t>
            </a:r>
            <a:endParaRPr lang="en-AU"/>
          </a:p>
        </p:txBody>
      </p:sp>
      <p:sp>
        <p:nvSpPr>
          <p:cNvPr id="3" name="Date Placeholder 2">
            <a:extLst>
              <a:ext uri="{FF2B5EF4-FFF2-40B4-BE49-F238E27FC236}">
                <a16:creationId xmlns:a16="http://schemas.microsoft.com/office/drawing/2014/main" id="{24E7EDCB-670C-46CB-A20E-159535CC5C89}"/>
              </a:ext>
            </a:extLst>
          </p:cNvPr>
          <p:cNvSpPr>
            <a:spLocks noGrp="1"/>
          </p:cNvSpPr>
          <p:nvPr>
            <p:ph type="dt" sz="half" idx="17"/>
          </p:nvPr>
        </p:nvSpPr>
        <p:spPr/>
        <p:txBody>
          <a:bodyPr/>
          <a:lstStyle>
            <a:lvl1pPr>
              <a:defRPr>
                <a:solidFill>
                  <a:schemeClr val="bg2"/>
                </a:solidFill>
              </a:defRPr>
            </a:lvl1pPr>
          </a:lstStyle>
          <a:p>
            <a:endParaRPr lang="en-GB"/>
          </a:p>
        </p:txBody>
      </p:sp>
      <p:sp>
        <p:nvSpPr>
          <p:cNvPr id="8" name="Footer Placeholder 7">
            <a:extLst>
              <a:ext uri="{FF2B5EF4-FFF2-40B4-BE49-F238E27FC236}">
                <a16:creationId xmlns:a16="http://schemas.microsoft.com/office/drawing/2014/main" id="{AD18779D-2EB2-4254-A93E-7459659F2BB2}"/>
              </a:ext>
            </a:extLst>
          </p:cNvPr>
          <p:cNvSpPr>
            <a:spLocks noGrp="1"/>
          </p:cNvSpPr>
          <p:nvPr>
            <p:ph type="ftr" sz="quarter" idx="18"/>
          </p:nvPr>
        </p:nvSpPr>
        <p:spPr/>
        <p:txBody>
          <a:bodyPr/>
          <a:lstStyle>
            <a:lvl1pPr>
              <a:defRPr>
                <a:solidFill>
                  <a:schemeClr val="bg2"/>
                </a:solidFill>
              </a:defRPr>
            </a:lvl1pPr>
          </a:lstStyle>
          <a:p>
            <a:endParaRPr lang="en-GB"/>
          </a:p>
        </p:txBody>
      </p:sp>
      <p:sp>
        <p:nvSpPr>
          <p:cNvPr id="9" name="Slide Number Placeholder 8">
            <a:extLst>
              <a:ext uri="{FF2B5EF4-FFF2-40B4-BE49-F238E27FC236}">
                <a16:creationId xmlns:a16="http://schemas.microsoft.com/office/drawing/2014/main" id="{98B347AD-5E50-42AC-AFB4-7F625291AB61}"/>
              </a:ext>
            </a:extLst>
          </p:cNvPr>
          <p:cNvSpPr>
            <a:spLocks noGrp="1"/>
          </p:cNvSpPr>
          <p:nvPr>
            <p:ph type="sldNum" sz="quarter" idx="19"/>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2FA6FFA2-47D4-767C-57CD-472CB83562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1960249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C60C8A8-1B70-4653-94B4-DE00B5C785B3}"/>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34963" y="333375"/>
            <a:ext cx="10801351" cy="1080000"/>
          </a:xfrm>
        </p:spPr>
        <p:txBody>
          <a:bodyPr/>
          <a:lstStyle>
            <a:lvl1pPr>
              <a:defRPr>
                <a:solidFill>
                  <a:schemeClr val="accent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4" y="1413375"/>
            <a:ext cx="10801350" cy="720000"/>
          </a:xfrm>
        </p:spPr>
        <p:txBody>
          <a:bodyPr/>
          <a:lstStyle>
            <a:lvl1pPr>
              <a:defRPr>
                <a:solidFill>
                  <a:schemeClr val="bg1"/>
                </a:solidFill>
              </a:defRPr>
            </a:lvl1pPr>
            <a:lvl2pPr>
              <a:defRPr>
                <a:solidFill>
                  <a:schemeClr val="accent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hart Placeholder 7">
            <a:extLst>
              <a:ext uri="{FF2B5EF4-FFF2-40B4-BE49-F238E27FC236}">
                <a16:creationId xmlns:a16="http://schemas.microsoft.com/office/drawing/2014/main" id="{D1ECE4F1-33EB-4137-BED8-59885BB39C47}"/>
              </a:ext>
            </a:extLst>
          </p:cNvPr>
          <p:cNvSpPr>
            <a:spLocks noGrp="1"/>
          </p:cNvSpPr>
          <p:nvPr>
            <p:ph type="chart" sz="quarter" idx="17"/>
          </p:nvPr>
        </p:nvSpPr>
        <p:spPr>
          <a:xfrm>
            <a:off x="334963" y="2243442"/>
            <a:ext cx="10801350" cy="3599999"/>
          </a:xfrm>
        </p:spPr>
        <p:txBody>
          <a:bodyPr/>
          <a:lstStyle/>
          <a:p>
            <a:r>
              <a:rPr lang="en-US"/>
              <a:t>Click icon to add chart</a:t>
            </a:r>
            <a:endParaRPr lang="en-AU"/>
          </a:p>
        </p:txBody>
      </p:sp>
      <p:sp>
        <p:nvSpPr>
          <p:cNvPr id="3" name="Date Placeholder 2">
            <a:extLst>
              <a:ext uri="{FF2B5EF4-FFF2-40B4-BE49-F238E27FC236}">
                <a16:creationId xmlns:a16="http://schemas.microsoft.com/office/drawing/2014/main" id="{4778F5DE-1344-42BD-82D0-6611DD7B1FC6}"/>
              </a:ext>
            </a:extLst>
          </p:cNvPr>
          <p:cNvSpPr>
            <a:spLocks noGrp="1"/>
          </p:cNvSpPr>
          <p:nvPr>
            <p:ph type="dt" sz="half" idx="18"/>
          </p:nvPr>
        </p:nvSpPr>
        <p:spPr/>
        <p:txBody>
          <a:bodyPr/>
          <a:lstStyle>
            <a:lvl1pPr>
              <a:defRPr>
                <a:solidFill>
                  <a:schemeClr val="bg2"/>
                </a:solidFill>
              </a:defRPr>
            </a:lvl1pPr>
          </a:lstStyle>
          <a:p>
            <a:endParaRPr lang="en-GB"/>
          </a:p>
        </p:txBody>
      </p:sp>
      <p:sp>
        <p:nvSpPr>
          <p:cNvPr id="9" name="Footer Placeholder 8">
            <a:extLst>
              <a:ext uri="{FF2B5EF4-FFF2-40B4-BE49-F238E27FC236}">
                <a16:creationId xmlns:a16="http://schemas.microsoft.com/office/drawing/2014/main" id="{7D0D518F-1062-474E-BA48-10EA56B2C55B}"/>
              </a:ext>
            </a:extLst>
          </p:cNvPr>
          <p:cNvSpPr>
            <a:spLocks noGrp="1"/>
          </p:cNvSpPr>
          <p:nvPr>
            <p:ph type="ftr" sz="quarter" idx="19"/>
          </p:nvPr>
        </p:nvSpPr>
        <p:spPr/>
        <p:txBody>
          <a:bodyPr/>
          <a:lstStyle>
            <a:lvl1pPr>
              <a:defRPr>
                <a:solidFill>
                  <a:schemeClr val="bg2"/>
                </a:solidFill>
              </a:defRPr>
            </a:lvl1pPr>
          </a:lstStyle>
          <a:p>
            <a:endParaRPr lang="en-GB"/>
          </a:p>
        </p:txBody>
      </p:sp>
      <p:sp>
        <p:nvSpPr>
          <p:cNvPr id="10" name="Slide Number Placeholder 9">
            <a:extLst>
              <a:ext uri="{FF2B5EF4-FFF2-40B4-BE49-F238E27FC236}">
                <a16:creationId xmlns:a16="http://schemas.microsoft.com/office/drawing/2014/main" id="{32C63567-251B-4660-ADF6-37AB6DCF01D5}"/>
              </a:ext>
            </a:extLst>
          </p:cNvPr>
          <p:cNvSpPr>
            <a:spLocks noGrp="1"/>
          </p:cNvSpPr>
          <p:nvPr>
            <p:ph type="sldNum" sz="quarter" idx="20"/>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55A299A2-94E0-10F6-A195-57A32A7EF3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19381692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6849F14-4971-4208-82A8-1F0513897926}"/>
              </a:ext>
            </a:extLst>
          </p:cNvPr>
          <p:cNvSpPr/>
          <p:nvPr userDrawn="1"/>
        </p:nvSpPr>
        <p:spPr>
          <a:xfrm>
            <a:off x="719400" y="-2"/>
            <a:ext cx="107532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itle 1">
            <a:extLst>
              <a:ext uri="{FF2B5EF4-FFF2-40B4-BE49-F238E27FC236}">
                <a16:creationId xmlns:a16="http://schemas.microsoft.com/office/drawing/2014/main" id="{096AA35B-6D3E-4809-9D78-9CF31081EC32}"/>
              </a:ext>
            </a:extLst>
          </p:cNvPr>
          <p:cNvSpPr>
            <a:spLocks noGrp="1"/>
          </p:cNvSpPr>
          <p:nvPr>
            <p:ph type="title" hasCustomPrompt="1"/>
          </p:nvPr>
        </p:nvSpPr>
        <p:spPr>
          <a:xfrm>
            <a:off x="719400" y="-2"/>
            <a:ext cx="4680000" cy="4068000"/>
          </a:xfrm>
          <a:solidFill>
            <a:schemeClr val="tx2"/>
          </a:solidFill>
        </p:spPr>
        <p:txBody>
          <a:bodyPr lIns="342000" tIns="342000" rIns="0" bIns="504000" anchor="b" anchorCtr="0"/>
          <a:lstStyle>
            <a:lvl1pPr>
              <a:defRPr sz="4500">
                <a:solidFill>
                  <a:schemeClr val="accent1"/>
                </a:solidFill>
              </a:defRPr>
            </a:lvl1pPr>
          </a:lstStyle>
          <a:p>
            <a:r>
              <a:rPr lang="en-US"/>
              <a:t>Thank you</a:t>
            </a:r>
            <a:endParaRPr lang="en-AU"/>
          </a:p>
        </p:txBody>
      </p:sp>
      <p:sp>
        <p:nvSpPr>
          <p:cNvPr id="20" name="Picture Placeholder 19">
            <a:extLst>
              <a:ext uri="{FF2B5EF4-FFF2-40B4-BE49-F238E27FC236}">
                <a16:creationId xmlns:a16="http://schemas.microsoft.com/office/drawing/2014/main" id="{FD95F930-CD55-469B-9FD0-1150DA73B398}"/>
              </a:ext>
            </a:extLst>
          </p:cNvPr>
          <p:cNvSpPr>
            <a:spLocks noGrp="1" noChangeAspect="1"/>
          </p:cNvSpPr>
          <p:nvPr>
            <p:ph type="pic" sz="quarter" idx="15" hasCustomPrompt="1"/>
          </p:nvPr>
        </p:nvSpPr>
        <p:spPr>
          <a:xfrm>
            <a:off x="0" y="-2"/>
            <a:ext cx="12192000" cy="6876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8" name="Freeform: Shape 7">
            <a:extLst>
              <a:ext uri="{FF2B5EF4-FFF2-40B4-BE49-F238E27FC236}">
                <a16:creationId xmlns:a16="http://schemas.microsoft.com/office/drawing/2014/main" id="{F8BC909C-567D-4F9C-A0DF-D05DE8F82075}"/>
              </a:ext>
            </a:extLst>
          </p:cNvPr>
          <p:cNvSpPr>
            <a:spLocks noChangeAspect="1"/>
          </p:cNvSpPr>
          <p:nvPr/>
        </p:nvSpPr>
        <p:spPr>
          <a:xfrm>
            <a:off x="7916652" y="4591756"/>
            <a:ext cx="242382" cy="242382"/>
          </a:xfrm>
          <a:custGeom>
            <a:avLst/>
            <a:gdLst>
              <a:gd name="connsiteX0" fmla="*/ 357950 w 809625"/>
              <a:gd name="connsiteY0" fmla="*/ 333375 h 809625"/>
              <a:gd name="connsiteX1" fmla="*/ 480537 w 809625"/>
              <a:gd name="connsiteY1" fmla="*/ 397002 h 809625"/>
              <a:gd name="connsiteX2" fmla="*/ 357950 w 809625"/>
              <a:gd name="connsiteY2" fmla="*/ 460439 h 809625"/>
              <a:gd name="connsiteX3" fmla="*/ 242887 w 809625"/>
              <a:gd name="connsiteY3" fmla="*/ 249555 h 809625"/>
              <a:gd name="connsiteX4" fmla="*/ 178117 w 809625"/>
              <a:gd name="connsiteY4" fmla="*/ 314325 h 809625"/>
              <a:gd name="connsiteX5" fmla="*/ 178117 w 809625"/>
              <a:gd name="connsiteY5" fmla="*/ 495300 h 809625"/>
              <a:gd name="connsiteX6" fmla="*/ 242887 w 809625"/>
              <a:gd name="connsiteY6" fmla="*/ 560070 h 809625"/>
              <a:gd name="connsiteX7" fmla="*/ 566737 w 809625"/>
              <a:gd name="connsiteY7" fmla="*/ 560070 h 809625"/>
              <a:gd name="connsiteX8" fmla="*/ 631507 w 809625"/>
              <a:gd name="connsiteY8" fmla="*/ 495300 h 809625"/>
              <a:gd name="connsiteX9" fmla="*/ 631507 w 809625"/>
              <a:gd name="connsiteY9" fmla="*/ 314325 h 809625"/>
              <a:gd name="connsiteX10" fmla="*/ 566737 w 809625"/>
              <a:gd name="connsiteY10" fmla="*/ 249555 h 809625"/>
              <a:gd name="connsiteX11" fmla="*/ 404813 w 809625"/>
              <a:gd name="connsiteY11" fmla="*/ 0 h 809625"/>
              <a:gd name="connsiteX12" fmla="*/ 809625 w 809625"/>
              <a:gd name="connsiteY12" fmla="*/ 404813 h 809625"/>
              <a:gd name="connsiteX13" fmla="*/ 404813 w 809625"/>
              <a:gd name="connsiteY13" fmla="*/ 809625 h 809625"/>
              <a:gd name="connsiteX14" fmla="*/ 0 w 809625"/>
              <a:gd name="connsiteY14" fmla="*/ 404813 h 809625"/>
              <a:gd name="connsiteX15" fmla="*/ 404813 w 809625"/>
              <a:gd name="connsiteY15"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9625" h="809625">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2487C176-18A9-4BB0-BD80-DEC34233A800}"/>
              </a:ext>
            </a:extLst>
          </p:cNvPr>
          <p:cNvSpPr>
            <a:spLocks noChangeAspect="1"/>
          </p:cNvSpPr>
          <p:nvPr/>
        </p:nvSpPr>
        <p:spPr>
          <a:xfrm>
            <a:off x="8298996"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495146 w 809625"/>
              <a:gd name="connsiteY5" fmla="*/ 220645 h 809625"/>
              <a:gd name="connsiteX6" fmla="*/ 428527 w 809625"/>
              <a:gd name="connsiteY6" fmla="*/ 245841 h 809625"/>
              <a:gd name="connsiteX7" fmla="*/ 399192 w 809625"/>
              <a:gd name="connsiteY7" fmla="*/ 313563 h 809625"/>
              <a:gd name="connsiteX8" fmla="*/ 401573 w 809625"/>
              <a:gd name="connsiteY8" fmla="*/ 334803 h 809625"/>
              <a:gd name="connsiteX9" fmla="*/ 209549 w 809625"/>
              <a:gd name="connsiteY9" fmla="*/ 238125 h 809625"/>
              <a:gd name="connsiteX10" fmla="*/ 238124 w 809625"/>
              <a:gd name="connsiteY10" fmla="*/ 361950 h 809625"/>
              <a:gd name="connsiteX11" fmla="*/ 195928 w 809625"/>
              <a:gd name="connsiteY11" fmla="*/ 350329 h 809625"/>
              <a:gd name="connsiteX12" fmla="*/ 195929 w 809625"/>
              <a:gd name="connsiteY12" fmla="*/ 351567 h 809625"/>
              <a:gd name="connsiteX13" fmla="*/ 270605 w 809625"/>
              <a:gd name="connsiteY13" fmla="*/ 442722 h 809625"/>
              <a:gd name="connsiteX14" fmla="*/ 228599 w 809625"/>
              <a:gd name="connsiteY14" fmla="*/ 444341 h 809625"/>
              <a:gd name="connsiteX15" fmla="*/ 315467 w 809625"/>
              <a:gd name="connsiteY15" fmla="*/ 508920 h 809625"/>
              <a:gd name="connsiteX16" fmla="*/ 200024 w 809625"/>
              <a:gd name="connsiteY16" fmla="*/ 548544 h 809625"/>
              <a:gd name="connsiteX17" fmla="*/ 177831 w 809625"/>
              <a:gd name="connsiteY17" fmla="*/ 547211 h 809625"/>
              <a:gd name="connsiteX18" fmla="*/ 320706 w 809625"/>
              <a:gd name="connsiteY18" fmla="*/ 589026 h 809625"/>
              <a:gd name="connsiteX19" fmla="*/ 585406 w 809625"/>
              <a:gd name="connsiteY19" fmla="*/ 324421 h 809625"/>
              <a:gd name="connsiteX20" fmla="*/ 585406 w 809625"/>
              <a:gd name="connsiteY20" fmla="*/ 312324 h 809625"/>
              <a:gd name="connsiteX21" fmla="*/ 631507 w 809625"/>
              <a:gd name="connsiteY21" fmla="*/ 264223 h 809625"/>
              <a:gd name="connsiteX22" fmla="*/ 578072 w 809625"/>
              <a:gd name="connsiteY22" fmla="*/ 278892 h 809625"/>
              <a:gd name="connsiteX23" fmla="*/ 619124 w 809625"/>
              <a:gd name="connsiteY23" fmla="*/ 227361 h 809625"/>
              <a:gd name="connsiteX24" fmla="*/ 560069 w 809625"/>
              <a:gd name="connsiteY24" fmla="*/ 249936 h 809625"/>
              <a:gd name="connsiteX25" fmla="*/ 495146 w 809625"/>
              <a:gd name="connsiteY25" fmla="*/ 220645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w="9525"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41393088-2A2D-4F19-A536-4C5B46718A69}"/>
              </a:ext>
            </a:extLst>
          </p:cNvPr>
          <p:cNvSpPr>
            <a:spLocks noChangeAspect="1"/>
          </p:cNvSpPr>
          <p:nvPr/>
        </p:nvSpPr>
        <p:spPr>
          <a:xfrm>
            <a:off x="8681340"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30981 w 809625"/>
              <a:gd name="connsiteY5" fmla="*/ 177069 h 809625"/>
              <a:gd name="connsiteX6" fmla="*/ 176498 w 809625"/>
              <a:gd name="connsiteY6" fmla="*/ 231552 h 809625"/>
              <a:gd name="connsiteX7" fmla="*/ 230981 w 809625"/>
              <a:gd name="connsiteY7" fmla="*/ 286035 h 809625"/>
              <a:gd name="connsiteX8" fmla="*/ 285464 w 809625"/>
              <a:gd name="connsiteY8" fmla="*/ 231552 h 809625"/>
              <a:gd name="connsiteX9" fmla="*/ 230981 w 809625"/>
              <a:gd name="connsiteY9" fmla="*/ 177069 h 809625"/>
              <a:gd name="connsiteX10" fmla="*/ 517493 w 809625"/>
              <a:gd name="connsiteY10" fmla="*/ 319849 h 809625"/>
              <a:gd name="connsiteX11" fmla="*/ 428625 w 809625"/>
              <a:gd name="connsiteY11" fmla="*/ 368617 h 809625"/>
              <a:gd name="connsiteX12" fmla="*/ 426910 w 809625"/>
              <a:gd name="connsiteY12" fmla="*/ 368617 h 809625"/>
              <a:gd name="connsiteX13" fmla="*/ 426910 w 809625"/>
              <a:gd name="connsiteY13" fmla="*/ 327278 h 809625"/>
              <a:gd name="connsiteX14" fmla="*/ 336899 w 809625"/>
              <a:gd name="connsiteY14" fmla="*/ 327278 h 809625"/>
              <a:gd name="connsiteX15" fmla="*/ 336899 w 809625"/>
              <a:gd name="connsiteY15" fmla="*/ 629602 h 809625"/>
              <a:gd name="connsiteX16" fmla="*/ 430720 w 809625"/>
              <a:gd name="connsiteY16" fmla="*/ 629602 h 809625"/>
              <a:gd name="connsiteX17" fmla="*/ 430720 w 809625"/>
              <a:gd name="connsiteY17" fmla="*/ 480059 h 809625"/>
              <a:gd name="connsiteX18" fmla="*/ 487108 w 809625"/>
              <a:gd name="connsiteY18" fmla="*/ 402430 h 809625"/>
              <a:gd name="connsiteX19" fmla="*/ 535876 w 809625"/>
              <a:gd name="connsiteY19" fmla="*/ 482631 h 809625"/>
              <a:gd name="connsiteX20" fmla="*/ 535876 w 809625"/>
              <a:gd name="connsiteY20" fmla="*/ 629602 h 809625"/>
              <a:gd name="connsiteX21" fmla="*/ 630174 w 809625"/>
              <a:gd name="connsiteY21" fmla="*/ 629602 h 809625"/>
              <a:gd name="connsiteX22" fmla="*/ 630174 w 809625"/>
              <a:gd name="connsiteY22" fmla="*/ 463771 h 809625"/>
              <a:gd name="connsiteX23" fmla="*/ 517493 w 809625"/>
              <a:gd name="connsiteY23" fmla="*/ 319849 h 809625"/>
              <a:gd name="connsiteX24" fmla="*/ 183927 w 809625"/>
              <a:gd name="connsiteY24" fmla="*/ 327278 h 809625"/>
              <a:gd name="connsiteX25" fmla="*/ 183927 w 809625"/>
              <a:gd name="connsiteY25" fmla="*/ 629602 h 809625"/>
              <a:gd name="connsiteX26" fmla="*/ 277939 w 809625"/>
              <a:gd name="connsiteY26" fmla="*/ 629602 h 809625"/>
              <a:gd name="connsiteX27" fmla="*/ 277939 w 809625"/>
              <a:gd name="connsiteY27" fmla="*/ 327278 h 809625"/>
              <a:gd name="connsiteX28" fmla="*/ 183927 w 809625"/>
              <a:gd name="connsiteY28" fmla="*/ 32727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w="9525" cap="flat">
            <a:no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F1F78FC3-536A-4C34-B2A3-95085DF38A8D}"/>
              </a:ext>
            </a:extLst>
          </p:cNvPr>
          <p:cNvSpPr>
            <a:spLocks noChangeAspect="1"/>
          </p:cNvSpPr>
          <p:nvPr/>
        </p:nvSpPr>
        <p:spPr>
          <a:xfrm>
            <a:off x="9063685" y="4591756"/>
            <a:ext cx="242382" cy="242382"/>
          </a:xfrm>
          <a:custGeom>
            <a:avLst/>
            <a:gdLst>
              <a:gd name="connsiteX0" fmla="*/ 404812 w 809625"/>
              <a:gd name="connsiteY0" fmla="*/ 288417 h 809625"/>
              <a:gd name="connsiteX1" fmla="*/ 288417 w 809625"/>
              <a:gd name="connsiteY1" fmla="*/ 404812 h 809625"/>
              <a:gd name="connsiteX2" fmla="*/ 404812 w 809625"/>
              <a:gd name="connsiteY2" fmla="*/ 521208 h 809625"/>
              <a:gd name="connsiteX3" fmla="*/ 521208 w 809625"/>
              <a:gd name="connsiteY3" fmla="*/ 404812 h 809625"/>
              <a:gd name="connsiteX4" fmla="*/ 404812 w 809625"/>
              <a:gd name="connsiteY4" fmla="*/ 288417 h 809625"/>
              <a:gd name="connsiteX5" fmla="*/ 525780 w 809625"/>
              <a:gd name="connsiteY5" fmla="*/ 256603 h 809625"/>
              <a:gd name="connsiteX6" fmla="*/ 498538 w 809625"/>
              <a:gd name="connsiteY6" fmla="*/ 283844 h 809625"/>
              <a:gd name="connsiteX7" fmla="*/ 525780 w 809625"/>
              <a:gd name="connsiteY7" fmla="*/ 311086 h 809625"/>
              <a:gd name="connsiteX8" fmla="*/ 553021 w 809625"/>
              <a:gd name="connsiteY8" fmla="*/ 283844 h 809625"/>
              <a:gd name="connsiteX9" fmla="*/ 525780 w 809625"/>
              <a:gd name="connsiteY9" fmla="*/ 256603 h 809625"/>
              <a:gd name="connsiteX10" fmla="*/ 404812 w 809625"/>
              <a:gd name="connsiteY10" fmla="*/ 219075 h 809625"/>
              <a:gd name="connsiteX11" fmla="*/ 496443 w 809625"/>
              <a:gd name="connsiteY11" fmla="*/ 220408 h 809625"/>
              <a:gd name="connsiteX12" fmla="*/ 538543 w 809625"/>
              <a:gd name="connsiteY12" fmla="*/ 228218 h 809625"/>
              <a:gd name="connsiteX13" fmla="*/ 581501 w 809625"/>
              <a:gd name="connsiteY13" fmla="*/ 271176 h 809625"/>
              <a:gd name="connsiteX14" fmla="*/ 589311 w 809625"/>
              <a:gd name="connsiteY14" fmla="*/ 313277 h 809625"/>
              <a:gd name="connsiteX15" fmla="*/ 590645 w 809625"/>
              <a:gd name="connsiteY15" fmla="*/ 404907 h 809625"/>
              <a:gd name="connsiteX16" fmla="*/ 589311 w 809625"/>
              <a:gd name="connsiteY16" fmla="*/ 496538 h 809625"/>
              <a:gd name="connsiteX17" fmla="*/ 581501 w 809625"/>
              <a:gd name="connsiteY17" fmla="*/ 538638 h 809625"/>
              <a:gd name="connsiteX18" fmla="*/ 538543 w 809625"/>
              <a:gd name="connsiteY18" fmla="*/ 581596 h 809625"/>
              <a:gd name="connsiteX19" fmla="*/ 496443 w 809625"/>
              <a:gd name="connsiteY19" fmla="*/ 589406 h 809625"/>
              <a:gd name="connsiteX20" fmla="*/ 404812 w 809625"/>
              <a:gd name="connsiteY20" fmla="*/ 590740 h 809625"/>
              <a:gd name="connsiteX21" fmla="*/ 313182 w 809625"/>
              <a:gd name="connsiteY21" fmla="*/ 589407 h 809625"/>
              <a:gd name="connsiteX22" fmla="*/ 271081 w 809625"/>
              <a:gd name="connsiteY22" fmla="*/ 581596 h 809625"/>
              <a:gd name="connsiteX23" fmla="*/ 228600 w 809625"/>
              <a:gd name="connsiteY23" fmla="*/ 538543 h 809625"/>
              <a:gd name="connsiteX24" fmla="*/ 220789 w 809625"/>
              <a:gd name="connsiteY24" fmla="*/ 496443 h 809625"/>
              <a:gd name="connsiteX25" fmla="*/ 219075 w 809625"/>
              <a:gd name="connsiteY25" fmla="*/ 404812 h 809625"/>
              <a:gd name="connsiteX26" fmla="*/ 220408 w 809625"/>
              <a:gd name="connsiteY26" fmla="*/ 313182 h 809625"/>
              <a:gd name="connsiteX27" fmla="*/ 228600 w 809625"/>
              <a:gd name="connsiteY27" fmla="*/ 271081 h 809625"/>
              <a:gd name="connsiteX28" fmla="*/ 271081 w 809625"/>
              <a:gd name="connsiteY28" fmla="*/ 228600 h 809625"/>
              <a:gd name="connsiteX29" fmla="*/ 313181 w 809625"/>
              <a:gd name="connsiteY29" fmla="*/ 220789 h 809625"/>
              <a:gd name="connsiteX30" fmla="*/ 404812 w 809625"/>
              <a:gd name="connsiteY30" fmla="*/ 219075 h 809625"/>
              <a:gd name="connsiteX31" fmla="*/ 405669 w 809625"/>
              <a:gd name="connsiteY31" fmla="*/ 177736 h 809625"/>
              <a:gd name="connsiteX32" fmla="*/ 404812 w 809625"/>
              <a:gd name="connsiteY32" fmla="*/ 178212 h 809625"/>
              <a:gd name="connsiteX33" fmla="*/ 311372 w 809625"/>
              <a:gd name="connsiteY33" fmla="*/ 179546 h 809625"/>
              <a:gd name="connsiteX34" fmla="*/ 256317 w 809625"/>
              <a:gd name="connsiteY34" fmla="*/ 190500 h 809625"/>
              <a:gd name="connsiteX35" fmla="*/ 189642 w 809625"/>
              <a:gd name="connsiteY35" fmla="*/ 257175 h 809625"/>
              <a:gd name="connsiteX36" fmla="*/ 179069 w 809625"/>
              <a:gd name="connsiteY36" fmla="*/ 312229 h 809625"/>
              <a:gd name="connsiteX37" fmla="*/ 177736 w 809625"/>
              <a:gd name="connsiteY37" fmla="*/ 405669 h 809625"/>
              <a:gd name="connsiteX38" fmla="*/ 179069 w 809625"/>
              <a:gd name="connsiteY38" fmla="*/ 499110 h 809625"/>
              <a:gd name="connsiteX39" fmla="*/ 190500 w 809625"/>
              <a:gd name="connsiteY39" fmla="*/ 553307 h 809625"/>
              <a:gd name="connsiteX40" fmla="*/ 257175 w 809625"/>
              <a:gd name="connsiteY40" fmla="*/ 619982 h 809625"/>
              <a:gd name="connsiteX41" fmla="*/ 312229 w 809625"/>
              <a:gd name="connsiteY41" fmla="*/ 630554 h 809625"/>
              <a:gd name="connsiteX42" fmla="*/ 405669 w 809625"/>
              <a:gd name="connsiteY42" fmla="*/ 631888 h 809625"/>
              <a:gd name="connsiteX43" fmla="*/ 499110 w 809625"/>
              <a:gd name="connsiteY43" fmla="*/ 630554 h 809625"/>
              <a:gd name="connsiteX44" fmla="*/ 554164 w 809625"/>
              <a:gd name="connsiteY44" fmla="*/ 619982 h 809625"/>
              <a:gd name="connsiteX45" fmla="*/ 620839 w 809625"/>
              <a:gd name="connsiteY45" fmla="*/ 553307 h 809625"/>
              <a:gd name="connsiteX46" fmla="*/ 631412 w 809625"/>
              <a:gd name="connsiteY46" fmla="*/ 498252 h 809625"/>
              <a:gd name="connsiteX47" fmla="*/ 632745 w 809625"/>
              <a:gd name="connsiteY47" fmla="*/ 404812 h 809625"/>
              <a:gd name="connsiteX48" fmla="*/ 631412 w 809625"/>
              <a:gd name="connsiteY48" fmla="*/ 311372 h 809625"/>
              <a:gd name="connsiteX49" fmla="*/ 620839 w 809625"/>
              <a:gd name="connsiteY49" fmla="*/ 256317 h 809625"/>
              <a:gd name="connsiteX50" fmla="*/ 554164 w 809625"/>
              <a:gd name="connsiteY50" fmla="*/ 189642 h 809625"/>
              <a:gd name="connsiteX51" fmla="*/ 499110 w 809625"/>
              <a:gd name="connsiteY51" fmla="*/ 179069 h 809625"/>
              <a:gd name="connsiteX52" fmla="*/ 405669 w 809625"/>
              <a:gd name="connsiteY52" fmla="*/ 177736 h 809625"/>
              <a:gd name="connsiteX53" fmla="*/ 404813 w 809625"/>
              <a:gd name="connsiteY53" fmla="*/ 0 h 809625"/>
              <a:gd name="connsiteX54" fmla="*/ 809625 w 809625"/>
              <a:gd name="connsiteY54" fmla="*/ 404813 h 809625"/>
              <a:gd name="connsiteX55" fmla="*/ 404813 w 809625"/>
              <a:gd name="connsiteY55" fmla="*/ 809625 h 809625"/>
              <a:gd name="connsiteX56" fmla="*/ 0 w 809625"/>
              <a:gd name="connsiteY56" fmla="*/ 404813 h 809625"/>
              <a:gd name="connsiteX57" fmla="*/ 404813 w 809625"/>
              <a:gd name="connsiteY57"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9625" h="809625">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37645F6A-EDD9-42D2-A01C-F8414798D57C}"/>
              </a:ext>
            </a:extLst>
          </p:cNvPr>
          <p:cNvSpPr>
            <a:spLocks noChangeAspect="1"/>
          </p:cNvSpPr>
          <p:nvPr/>
        </p:nvSpPr>
        <p:spPr>
          <a:xfrm>
            <a:off x="9446029"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07835 w 809625"/>
              <a:gd name="connsiteY5" fmla="*/ 183451 h 809625"/>
              <a:gd name="connsiteX6" fmla="*/ 183451 w 809625"/>
              <a:gd name="connsiteY6" fmla="*/ 207835 h 809625"/>
              <a:gd name="connsiteX7" fmla="*/ 183451 w 809625"/>
              <a:gd name="connsiteY7" fmla="*/ 601789 h 809625"/>
              <a:gd name="connsiteX8" fmla="*/ 207835 w 809625"/>
              <a:gd name="connsiteY8" fmla="*/ 626173 h 809625"/>
              <a:gd name="connsiteX9" fmla="*/ 419957 w 809625"/>
              <a:gd name="connsiteY9" fmla="*/ 626173 h 809625"/>
              <a:gd name="connsiteX10" fmla="*/ 419957 w 809625"/>
              <a:gd name="connsiteY10" fmla="*/ 454723 h 809625"/>
              <a:gd name="connsiteX11" fmla="*/ 361950 w 809625"/>
              <a:gd name="connsiteY11" fmla="*/ 454723 h 809625"/>
              <a:gd name="connsiteX12" fmla="*/ 361950 w 809625"/>
              <a:gd name="connsiteY12" fmla="*/ 388048 h 809625"/>
              <a:gd name="connsiteX13" fmla="*/ 419671 w 809625"/>
              <a:gd name="connsiteY13" fmla="*/ 388048 h 809625"/>
              <a:gd name="connsiteX14" fmla="*/ 419671 w 809625"/>
              <a:gd name="connsiteY14" fmla="*/ 338613 h 809625"/>
              <a:gd name="connsiteX15" fmla="*/ 505396 w 809625"/>
              <a:gd name="connsiteY15" fmla="*/ 250317 h 809625"/>
              <a:gd name="connsiteX16" fmla="*/ 556926 w 809625"/>
              <a:gd name="connsiteY16" fmla="*/ 252984 h 809625"/>
              <a:gd name="connsiteX17" fmla="*/ 556926 w 809625"/>
              <a:gd name="connsiteY17" fmla="*/ 312705 h 809625"/>
              <a:gd name="connsiteX18" fmla="*/ 522065 w 809625"/>
              <a:gd name="connsiteY18" fmla="*/ 312705 h 809625"/>
              <a:gd name="connsiteX19" fmla="*/ 488918 w 809625"/>
              <a:gd name="connsiteY19" fmla="*/ 345281 h 809625"/>
              <a:gd name="connsiteX20" fmla="*/ 488918 w 809625"/>
              <a:gd name="connsiteY20" fmla="*/ 387953 h 809625"/>
              <a:gd name="connsiteX21" fmla="*/ 555593 w 809625"/>
              <a:gd name="connsiteY21" fmla="*/ 387953 h 809625"/>
              <a:gd name="connsiteX22" fmla="*/ 546925 w 809625"/>
              <a:gd name="connsiteY22" fmla="*/ 454628 h 809625"/>
              <a:gd name="connsiteX23" fmla="*/ 489775 w 809625"/>
              <a:gd name="connsiteY23" fmla="*/ 454628 h 809625"/>
              <a:gd name="connsiteX24" fmla="*/ 489775 w 809625"/>
              <a:gd name="connsiteY24" fmla="*/ 626078 h 809625"/>
              <a:gd name="connsiteX25" fmla="*/ 601789 w 809625"/>
              <a:gd name="connsiteY25" fmla="*/ 626078 h 809625"/>
              <a:gd name="connsiteX26" fmla="*/ 626173 w 809625"/>
              <a:gd name="connsiteY26" fmla="*/ 601694 h 809625"/>
              <a:gd name="connsiteX27" fmla="*/ 626173 w 809625"/>
              <a:gd name="connsiteY27" fmla="*/ 207835 h 809625"/>
              <a:gd name="connsiteX28" fmla="*/ 601789 w 809625"/>
              <a:gd name="connsiteY28" fmla="*/ 183451 h 809625"/>
              <a:gd name="connsiteX29" fmla="*/ 207835 w 809625"/>
              <a:gd name="connsiteY29" fmla="*/ 183451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w="9525" cap="flat">
            <a:noFill/>
            <a:prstDash val="solid"/>
            <a:miter/>
          </a:ln>
        </p:spPr>
        <p:txBody>
          <a:bodyPr rtlCol="0" anchor="ctr"/>
          <a:lstStyle/>
          <a:p>
            <a:endParaRPr lang="en-AU"/>
          </a:p>
        </p:txBody>
      </p:sp>
      <p:pic>
        <p:nvPicPr>
          <p:cNvPr id="3" name="Picture 2" descr="A picture containing text&#10;&#10;Description automatically generated">
            <a:extLst>
              <a:ext uri="{FF2B5EF4-FFF2-40B4-BE49-F238E27FC236}">
                <a16:creationId xmlns:a16="http://schemas.microsoft.com/office/drawing/2014/main" id="{49106F87-54D7-E8EE-C6CA-26ECF7B74B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14484" y="2549185"/>
            <a:ext cx="1976093" cy="879815"/>
          </a:xfrm>
          <a:prstGeom prst="rect">
            <a:avLst/>
          </a:prstGeom>
        </p:spPr>
      </p:pic>
      <p:grpSp>
        <p:nvGrpSpPr>
          <p:cNvPr id="2" name="Group 1">
            <a:extLst>
              <a:ext uri="{FF2B5EF4-FFF2-40B4-BE49-F238E27FC236}">
                <a16:creationId xmlns:a16="http://schemas.microsoft.com/office/drawing/2014/main" id="{95B18047-44C7-ACB1-0B6D-F8FB0389CF24}"/>
              </a:ext>
            </a:extLst>
          </p:cNvPr>
          <p:cNvGrpSpPr/>
          <p:nvPr userDrawn="1"/>
        </p:nvGrpSpPr>
        <p:grpSpPr>
          <a:xfrm>
            <a:off x="9783085" y="4591756"/>
            <a:ext cx="242382" cy="242383"/>
            <a:chOff x="8859298" y="1133499"/>
            <a:chExt cx="1503391" cy="1503393"/>
          </a:xfrm>
        </p:grpSpPr>
        <p:sp>
          <p:nvSpPr>
            <p:cNvPr id="4" name="Oval 3">
              <a:extLst>
                <a:ext uri="{FF2B5EF4-FFF2-40B4-BE49-F238E27FC236}">
                  <a16:creationId xmlns:a16="http://schemas.microsoft.com/office/drawing/2014/main" id="{3BA2AE65-F3B0-73AF-ED1F-8C9BA886257B}"/>
                </a:ext>
              </a:extLst>
            </p:cNvPr>
            <p:cNvSpPr/>
            <p:nvPr/>
          </p:nvSpPr>
          <p:spPr>
            <a:xfrm>
              <a:off x="8859298" y="1133499"/>
              <a:ext cx="1503391" cy="150339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een logo with a black background&#10;&#10;Description automatically generated">
              <a:extLst>
                <a:ext uri="{FF2B5EF4-FFF2-40B4-BE49-F238E27FC236}">
                  <a16:creationId xmlns:a16="http://schemas.microsoft.com/office/drawing/2014/main" id="{8218F3A9-F3B0-D40E-62FD-6E17EA0B588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84876" y="1433338"/>
              <a:ext cx="879816" cy="879816"/>
            </a:xfrm>
            <a:prstGeom prst="rect">
              <a:avLst/>
            </a:prstGeom>
          </p:spPr>
        </p:pic>
      </p:grpSp>
    </p:spTree>
    <p:extLst>
      <p:ext uri="{BB962C8B-B14F-4D97-AF65-F5344CB8AC3E}">
        <p14:creationId xmlns:p14="http://schemas.microsoft.com/office/powerpoint/2010/main" val="145911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6849F14-4971-4208-82A8-1F0513897926}"/>
              </a:ext>
            </a:extLst>
          </p:cNvPr>
          <p:cNvSpPr/>
          <p:nvPr userDrawn="1"/>
        </p:nvSpPr>
        <p:spPr>
          <a:xfrm>
            <a:off x="719400" y="-2"/>
            <a:ext cx="107532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itle 1">
            <a:extLst>
              <a:ext uri="{FF2B5EF4-FFF2-40B4-BE49-F238E27FC236}">
                <a16:creationId xmlns:a16="http://schemas.microsoft.com/office/drawing/2014/main" id="{096AA35B-6D3E-4809-9D78-9CF31081EC32}"/>
              </a:ext>
            </a:extLst>
          </p:cNvPr>
          <p:cNvSpPr>
            <a:spLocks noGrp="1"/>
          </p:cNvSpPr>
          <p:nvPr>
            <p:ph type="title" hasCustomPrompt="1"/>
          </p:nvPr>
        </p:nvSpPr>
        <p:spPr>
          <a:xfrm>
            <a:off x="719400" y="-2"/>
            <a:ext cx="4680000" cy="4068000"/>
          </a:xfrm>
          <a:solidFill>
            <a:schemeClr val="tx2"/>
          </a:solidFill>
        </p:spPr>
        <p:txBody>
          <a:bodyPr lIns="342000" tIns="342000" rIns="0" bIns="504000" anchor="b" anchorCtr="0"/>
          <a:lstStyle>
            <a:lvl1pPr>
              <a:defRPr sz="4500">
                <a:solidFill>
                  <a:schemeClr val="accent1"/>
                </a:solidFill>
              </a:defRPr>
            </a:lvl1pPr>
          </a:lstStyle>
          <a:p>
            <a:r>
              <a:rPr lang="en-US"/>
              <a:t>Thank you</a:t>
            </a:r>
            <a:endParaRPr lang="en-AU"/>
          </a:p>
        </p:txBody>
      </p:sp>
      <p:sp>
        <p:nvSpPr>
          <p:cNvPr id="20" name="Picture Placeholder 19">
            <a:extLst>
              <a:ext uri="{FF2B5EF4-FFF2-40B4-BE49-F238E27FC236}">
                <a16:creationId xmlns:a16="http://schemas.microsoft.com/office/drawing/2014/main" id="{FD95F930-CD55-469B-9FD0-1150DA73B398}"/>
              </a:ext>
            </a:extLst>
          </p:cNvPr>
          <p:cNvSpPr>
            <a:spLocks noGrp="1" noChangeAspect="1"/>
          </p:cNvSpPr>
          <p:nvPr>
            <p:ph type="pic" sz="quarter" idx="15" hasCustomPrompt="1"/>
          </p:nvPr>
        </p:nvSpPr>
        <p:spPr>
          <a:xfrm>
            <a:off x="0" y="-2"/>
            <a:ext cx="12192000" cy="6876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27" name="TextBox 26">
            <a:extLst>
              <a:ext uri="{FF2B5EF4-FFF2-40B4-BE49-F238E27FC236}">
                <a16:creationId xmlns:a16="http://schemas.microsoft.com/office/drawing/2014/main" id="{54417D20-4CB7-471C-A5C4-50706D404792}"/>
              </a:ext>
            </a:extLst>
          </p:cNvPr>
          <p:cNvSpPr txBox="1"/>
          <p:nvPr userDrawn="1"/>
        </p:nvSpPr>
        <p:spPr>
          <a:xfrm>
            <a:off x="7877158" y="3841087"/>
            <a:ext cx="3321238" cy="2556457"/>
          </a:xfrm>
          <a:prstGeom prst="rect">
            <a:avLst/>
          </a:prstGeom>
        </p:spPr>
        <p:txBody>
          <a:bodyPr vert="horz" lIns="0" tIns="0" rIns="0" bIns="0" rtlCol="0">
            <a:noAutofit/>
          </a:bodyPr>
          <a:lstStyle>
            <a:lvl1pPr indent="0">
              <a:lnSpc>
                <a:spcPct val="100000"/>
              </a:lnSpc>
              <a:spcBef>
                <a:spcPts val="600"/>
              </a:spcBef>
              <a:spcAft>
                <a:spcPts val="0"/>
              </a:spcAft>
              <a:buFont typeface="Arial" panose="020B0604020202020204" pitchFamily="34" charset="0"/>
              <a:buNone/>
              <a:defRPr b="1" cap="none" baseline="0">
                <a:solidFill>
                  <a:schemeClr val="bg1"/>
                </a:solidFill>
              </a:defRPr>
            </a:lvl1pPr>
            <a:lvl2pPr marL="0" lvl="1" indent="0">
              <a:lnSpc>
                <a:spcPct val="100000"/>
              </a:lnSpc>
              <a:spcBef>
                <a:spcPts val="1200"/>
              </a:spcBef>
              <a:spcAft>
                <a:spcPts val="0"/>
              </a:spcAft>
              <a:buFont typeface="Arial" panose="020B0604020202020204" pitchFamily="34" charset="0"/>
              <a:buNone/>
              <a:defRPr b="1" cap="all" baseline="0">
                <a:solidFill>
                  <a:schemeClr val="bg1"/>
                </a:solidFill>
              </a:defRPr>
            </a:lvl2pPr>
            <a:lvl3pPr marL="0" lvl="2" indent="0">
              <a:lnSpc>
                <a:spcPct val="100000"/>
              </a:lnSpc>
              <a:spcBef>
                <a:spcPts val="600"/>
              </a:spcBef>
              <a:spcAft>
                <a:spcPts val="0"/>
              </a:spcAft>
              <a:buFont typeface="Arial" panose="020B0604020202020204" pitchFamily="34" charset="0"/>
              <a:buNone/>
              <a:defRPr b="1">
                <a:solidFill>
                  <a:schemeClr val="bg1"/>
                </a:solidFill>
              </a:defRPr>
            </a:lvl3pPr>
            <a:lvl4pPr marL="0" lvl="3" indent="0">
              <a:lnSpc>
                <a:spcPct val="100000"/>
              </a:lnSpc>
              <a:spcBef>
                <a:spcPts val="600"/>
              </a:spcBef>
              <a:spcAft>
                <a:spcPts val="0"/>
              </a:spcAft>
              <a:buFont typeface="Arial" panose="020B0604020202020204" pitchFamily="34" charset="0"/>
              <a:buNone/>
              <a:defRPr b="1">
                <a:solidFill>
                  <a:schemeClr val="bg1"/>
                </a:solidFill>
              </a:defRPr>
            </a:lvl4pPr>
            <a:lvl5pPr marL="0" lvl="4" indent="0">
              <a:lnSpc>
                <a:spcPct val="100000"/>
              </a:lnSpc>
              <a:spcBef>
                <a:spcPts val="600"/>
              </a:spcBef>
              <a:spcAft>
                <a:spcPts val="0"/>
              </a:spcAft>
              <a:buFont typeface="Arial" panose="020B0604020202020204" pitchFamily="34" charset="0"/>
              <a:buNone/>
              <a:defRPr b="1">
                <a:solidFill>
                  <a:schemeClr val="bg1"/>
                </a:solidFill>
              </a:defRPr>
            </a:lvl5pPr>
            <a:lvl6pPr marL="0" lvl="5" indent="0">
              <a:lnSpc>
                <a:spcPct val="100000"/>
              </a:lnSpc>
              <a:spcBef>
                <a:spcPts val="600"/>
              </a:spcBef>
              <a:spcAft>
                <a:spcPts val="0"/>
              </a:spcAft>
              <a:buFont typeface="Arial" panose="020B0604020202020204" pitchFamily="34" charset="0"/>
              <a:buNone/>
              <a:defRPr b="1">
                <a:solidFill>
                  <a:schemeClr val="bg1"/>
                </a:solidFill>
              </a:defRPr>
            </a:lvl6pPr>
            <a:lvl7pPr marL="0" lvl="6" indent="0">
              <a:lnSpc>
                <a:spcPct val="100000"/>
              </a:lnSpc>
              <a:spcBef>
                <a:spcPts val="600"/>
              </a:spcBef>
              <a:buFont typeface="Arial" panose="020B0604020202020204" pitchFamily="34" charset="0"/>
              <a:buNone/>
              <a:defRPr b="1">
                <a:solidFill>
                  <a:schemeClr val="bg1"/>
                </a:solidFill>
              </a:defRPr>
            </a:lvl7pPr>
            <a:lvl8pPr marL="0" lvl="7" indent="0">
              <a:lnSpc>
                <a:spcPct val="100000"/>
              </a:lnSpc>
              <a:spcBef>
                <a:spcPts val="600"/>
              </a:spcBef>
              <a:buFont typeface="Arial" panose="020B0604020202020204" pitchFamily="34" charset="0"/>
              <a:buNone/>
              <a:defRPr b="1">
                <a:solidFill>
                  <a:schemeClr val="bg1"/>
                </a:solidFill>
              </a:defRPr>
            </a:lvl8pPr>
            <a:lvl9pPr marL="0" lvl="8" indent="0">
              <a:lnSpc>
                <a:spcPct val="100000"/>
              </a:lnSpc>
              <a:spcBef>
                <a:spcPts val="600"/>
              </a:spcBef>
              <a:buFont typeface="Arial" panose="020B0604020202020204" pitchFamily="34" charset="0"/>
              <a:buNone/>
              <a:defRPr b="1">
                <a:solidFill>
                  <a:schemeClr val="bg1"/>
                </a:solidFill>
              </a:defRPr>
            </a:lvl9pPr>
          </a:lstStyle>
          <a:p>
            <a:pPr lvl="0">
              <a:spcBef>
                <a:spcPts val="400"/>
              </a:spcBef>
            </a:pPr>
            <a:r>
              <a:rPr lang="en-US" altLang="en-US" sz="1600" b="0">
                <a:solidFill>
                  <a:schemeClr val="bg2"/>
                </a:solidFill>
                <a:latin typeface="+mj-lt"/>
              </a:rPr>
              <a:t>Forest Stewardship Council®</a:t>
            </a:r>
          </a:p>
          <a:p>
            <a:pPr lvl="0">
              <a:spcBef>
                <a:spcPts val="400"/>
              </a:spcBef>
              <a:spcAft>
                <a:spcPts val="1200"/>
              </a:spcAft>
            </a:pPr>
            <a:r>
              <a:rPr lang="en-US" altLang="en-US" sz="1500" b="1">
                <a:solidFill>
                  <a:schemeClr val="bg2"/>
                </a:solidFill>
              </a:rPr>
              <a:t>FSC® Asociación Civil </a:t>
            </a:r>
          </a:p>
          <a:p>
            <a:pPr lvl="0"/>
            <a:endParaRPr lang="en-US" altLang="en-US" sz="1600" b="0"/>
          </a:p>
          <a:p>
            <a:pPr lvl="0">
              <a:spcBef>
                <a:spcPts val="0"/>
              </a:spcBef>
              <a:spcAft>
                <a:spcPts val="200"/>
              </a:spcAft>
            </a:pPr>
            <a:r>
              <a:rPr lang="en-US" altLang="en-US" sz="1200" b="0">
                <a:solidFill>
                  <a:schemeClr val="bg2"/>
                </a:solidFill>
              </a:rPr>
              <a:t>Calle Margarita </a:t>
            </a:r>
            <a:r>
              <a:rPr lang="en-US" altLang="en-US" sz="1200" b="0" err="1">
                <a:solidFill>
                  <a:schemeClr val="bg2"/>
                </a:solidFill>
              </a:rPr>
              <a:t>Maza</a:t>
            </a:r>
            <a:r>
              <a:rPr lang="en-US" altLang="en-US" sz="1200" b="0">
                <a:solidFill>
                  <a:schemeClr val="bg2"/>
                </a:solidFill>
              </a:rPr>
              <a:t> de Juárez 422</a:t>
            </a:r>
          </a:p>
          <a:p>
            <a:pPr lvl="0">
              <a:spcBef>
                <a:spcPts val="0"/>
              </a:spcBef>
              <a:spcAft>
                <a:spcPts val="200"/>
              </a:spcAft>
            </a:pPr>
            <a:r>
              <a:rPr lang="en-US" altLang="en-US" sz="1200" b="0">
                <a:solidFill>
                  <a:schemeClr val="bg2"/>
                </a:solidFill>
              </a:rPr>
              <a:t>Colonia Centro,  Oaxaca, México, CP. 68000</a:t>
            </a:r>
          </a:p>
          <a:p>
            <a:pPr lvl="0">
              <a:spcBef>
                <a:spcPts val="0"/>
              </a:spcBef>
              <a:spcAft>
                <a:spcPts val="200"/>
              </a:spcAft>
            </a:pPr>
            <a:r>
              <a:rPr lang="en-US" altLang="en-US" sz="1200" b="0">
                <a:solidFill>
                  <a:schemeClr val="bg2"/>
                </a:solidFill>
              </a:rPr>
              <a:t>Phone: +52 951 502 6533</a:t>
            </a:r>
          </a:p>
          <a:p>
            <a:pPr lvl="0">
              <a:spcBef>
                <a:spcPts val="0"/>
              </a:spcBef>
              <a:spcAft>
                <a:spcPts val="200"/>
              </a:spcAft>
            </a:pPr>
            <a:r>
              <a:rPr lang="en-US" altLang="en-US" sz="1200" b="0">
                <a:solidFill>
                  <a:schemeClr val="bg2"/>
                </a:solidFill>
              </a:rPr>
              <a:t>Fax: +52 951 502 6594</a:t>
            </a:r>
          </a:p>
          <a:p>
            <a:pPr lvl="0">
              <a:spcBef>
                <a:spcPts val="0"/>
              </a:spcBef>
              <a:spcAft>
                <a:spcPts val="200"/>
              </a:spcAft>
            </a:pPr>
            <a:r>
              <a:rPr lang="en-US" altLang="en-US" sz="1200" b="0">
                <a:solidFill>
                  <a:schemeClr val="bg2"/>
                </a:solidFill>
              </a:rPr>
              <a:t>FSC Asociación Civil © All rights reserved</a:t>
            </a:r>
          </a:p>
          <a:p>
            <a:pPr lvl="0">
              <a:spcBef>
                <a:spcPts val="0"/>
              </a:spcBef>
              <a:spcAft>
                <a:spcPts val="200"/>
              </a:spcAft>
            </a:pPr>
            <a:r>
              <a:rPr lang="en-US" altLang="en-US" sz="1200" b="0" err="1">
                <a:solidFill>
                  <a:schemeClr val="bg2"/>
                </a:solidFill>
              </a:rPr>
              <a:t>FSC</a:t>
            </a:r>
            <a:r>
              <a:rPr lang="en-US" altLang="en-US" sz="1200" b="0">
                <a:solidFill>
                  <a:schemeClr val="bg2"/>
                </a:solidFill>
              </a:rPr>
              <a:t>® </a:t>
            </a:r>
            <a:r>
              <a:rPr lang="en-US" altLang="en-US" sz="1200" b="0" err="1">
                <a:solidFill>
                  <a:schemeClr val="bg2"/>
                </a:solidFill>
              </a:rPr>
              <a:t>F000100</a:t>
            </a:r>
            <a:r>
              <a:rPr lang="en-US" altLang="en-US" sz="1200" b="0">
                <a:solidFill>
                  <a:schemeClr val="bg2"/>
                </a:solidFill>
              </a:rPr>
              <a:t> </a:t>
            </a:r>
          </a:p>
          <a:p>
            <a:pPr lvl="0"/>
            <a:r>
              <a:rPr lang="en-US" altLang="en-US" sz="1400" b="0" err="1">
                <a:solidFill>
                  <a:schemeClr val="bg2"/>
                </a:solidFill>
                <a:latin typeface="+mj-lt"/>
              </a:rPr>
              <a:t>www.fsc.org</a:t>
            </a:r>
            <a:endParaRPr lang="en-US" altLang="en-US" sz="1400" b="0">
              <a:solidFill>
                <a:schemeClr val="bg2"/>
              </a:solidFill>
              <a:latin typeface="+mj-lt"/>
            </a:endParaRPr>
          </a:p>
          <a:p>
            <a:pPr lvl="0"/>
            <a:endParaRPr lang="en-US" altLang="en-US" sz="1600" b="0"/>
          </a:p>
        </p:txBody>
      </p:sp>
      <p:sp>
        <p:nvSpPr>
          <p:cNvPr id="8" name="Freeform: Shape 7">
            <a:extLst>
              <a:ext uri="{FF2B5EF4-FFF2-40B4-BE49-F238E27FC236}">
                <a16:creationId xmlns:a16="http://schemas.microsoft.com/office/drawing/2014/main" id="{F8BC909C-567D-4F9C-A0DF-D05DE8F82075}"/>
              </a:ext>
            </a:extLst>
          </p:cNvPr>
          <p:cNvSpPr>
            <a:spLocks noChangeAspect="1"/>
          </p:cNvSpPr>
          <p:nvPr/>
        </p:nvSpPr>
        <p:spPr>
          <a:xfrm>
            <a:off x="7916652" y="4501548"/>
            <a:ext cx="242382" cy="242382"/>
          </a:xfrm>
          <a:custGeom>
            <a:avLst/>
            <a:gdLst>
              <a:gd name="connsiteX0" fmla="*/ 357950 w 809625"/>
              <a:gd name="connsiteY0" fmla="*/ 333375 h 809625"/>
              <a:gd name="connsiteX1" fmla="*/ 480537 w 809625"/>
              <a:gd name="connsiteY1" fmla="*/ 397002 h 809625"/>
              <a:gd name="connsiteX2" fmla="*/ 357950 w 809625"/>
              <a:gd name="connsiteY2" fmla="*/ 460439 h 809625"/>
              <a:gd name="connsiteX3" fmla="*/ 242887 w 809625"/>
              <a:gd name="connsiteY3" fmla="*/ 249555 h 809625"/>
              <a:gd name="connsiteX4" fmla="*/ 178117 w 809625"/>
              <a:gd name="connsiteY4" fmla="*/ 314325 h 809625"/>
              <a:gd name="connsiteX5" fmla="*/ 178117 w 809625"/>
              <a:gd name="connsiteY5" fmla="*/ 495300 h 809625"/>
              <a:gd name="connsiteX6" fmla="*/ 242887 w 809625"/>
              <a:gd name="connsiteY6" fmla="*/ 560070 h 809625"/>
              <a:gd name="connsiteX7" fmla="*/ 566737 w 809625"/>
              <a:gd name="connsiteY7" fmla="*/ 560070 h 809625"/>
              <a:gd name="connsiteX8" fmla="*/ 631507 w 809625"/>
              <a:gd name="connsiteY8" fmla="*/ 495300 h 809625"/>
              <a:gd name="connsiteX9" fmla="*/ 631507 w 809625"/>
              <a:gd name="connsiteY9" fmla="*/ 314325 h 809625"/>
              <a:gd name="connsiteX10" fmla="*/ 566737 w 809625"/>
              <a:gd name="connsiteY10" fmla="*/ 249555 h 809625"/>
              <a:gd name="connsiteX11" fmla="*/ 404813 w 809625"/>
              <a:gd name="connsiteY11" fmla="*/ 0 h 809625"/>
              <a:gd name="connsiteX12" fmla="*/ 809625 w 809625"/>
              <a:gd name="connsiteY12" fmla="*/ 404813 h 809625"/>
              <a:gd name="connsiteX13" fmla="*/ 404813 w 809625"/>
              <a:gd name="connsiteY13" fmla="*/ 809625 h 809625"/>
              <a:gd name="connsiteX14" fmla="*/ 0 w 809625"/>
              <a:gd name="connsiteY14" fmla="*/ 404813 h 809625"/>
              <a:gd name="connsiteX15" fmla="*/ 404813 w 809625"/>
              <a:gd name="connsiteY15"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9625" h="809625">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2487C176-18A9-4BB0-BD80-DEC34233A800}"/>
              </a:ext>
            </a:extLst>
          </p:cNvPr>
          <p:cNvSpPr>
            <a:spLocks noChangeAspect="1"/>
          </p:cNvSpPr>
          <p:nvPr/>
        </p:nvSpPr>
        <p:spPr>
          <a:xfrm>
            <a:off x="8298996"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495146 w 809625"/>
              <a:gd name="connsiteY5" fmla="*/ 220645 h 809625"/>
              <a:gd name="connsiteX6" fmla="*/ 428527 w 809625"/>
              <a:gd name="connsiteY6" fmla="*/ 245841 h 809625"/>
              <a:gd name="connsiteX7" fmla="*/ 399192 w 809625"/>
              <a:gd name="connsiteY7" fmla="*/ 313563 h 809625"/>
              <a:gd name="connsiteX8" fmla="*/ 401573 w 809625"/>
              <a:gd name="connsiteY8" fmla="*/ 334803 h 809625"/>
              <a:gd name="connsiteX9" fmla="*/ 209549 w 809625"/>
              <a:gd name="connsiteY9" fmla="*/ 238125 h 809625"/>
              <a:gd name="connsiteX10" fmla="*/ 238124 w 809625"/>
              <a:gd name="connsiteY10" fmla="*/ 361950 h 809625"/>
              <a:gd name="connsiteX11" fmla="*/ 195928 w 809625"/>
              <a:gd name="connsiteY11" fmla="*/ 350329 h 809625"/>
              <a:gd name="connsiteX12" fmla="*/ 195929 w 809625"/>
              <a:gd name="connsiteY12" fmla="*/ 351567 h 809625"/>
              <a:gd name="connsiteX13" fmla="*/ 270605 w 809625"/>
              <a:gd name="connsiteY13" fmla="*/ 442722 h 809625"/>
              <a:gd name="connsiteX14" fmla="*/ 228599 w 809625"/>
              <a:gd name="connsiteY14" fmla="*/ 444341 h 809625"/>
              <a:gd name="connsiteX15" fmla="*/ 315467 w 809625"/>
              <a:gd name="connsiteY15" fmla="*/ 508920 h 809625"/>
              <a:gd name="connsiteX16" fmla="*/ 200024 w 809625"/>
              <a:gd name="connsiteY16" fmla="*/ 548544 h 809625"/>
              <a:gd name="connsiteX17" fmla="*/ 177831 w 809625"/>
              <a:gd name="connsiteY17" fmla="*/ 547211 h 809625"/>
              <a:gd name="connsiteX18" fmla="*/ 320706 w 809625"/>
              <a:gd name="connsiteY18" fmla="*/ 589026 h 809625"/>
              <a:gd name="connsiteX19" fmla="*/ 585406 w 809625"/>
              <a:gd name="connsiteY19" fmla="*/ 324421 h 809625"/>
              <a:gd name="connsiteX20" fmla="*/ 585406 w 809625"/>
              <a:gd name="connsiteY20" fmla="*/ 312324 h 809625"/>
              <a:gd name="connsiteX21" fmla="*/ 631507 w 809625"/>
              <a:gd name="connsiteY21" fmla="*/ 264223 h 809625"/>
              <a:gd name="connsiteX22" fmla="*/ 578072 w 809625"/>
              <a:gd name="connsiteY22" fmla="*/ 278892 h 809625"/>
              <a:gd name="connsiteX23" fmla="*/ 619124 w 809625"/>
              <a:gd name="connsiteY23" fmla="*/ 227361 h 809625"/>
              <a:gd name="connsiteX24" fmla="*/ 560069 w 809625"/>
              <a:gd name="connsiteY24" fmla="*/ 249936 h 809625"/>
              <a:gd name="connsiteX25" fmla="*/ 495146 w 809625"/>
              <a:gd name="connsiteY25" fmla="*/ 220645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w="9525"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41393088-2A2D-4F19-A536-4C5B46718A69}"/>
              </a:ext>
            </a:extLst>
          </p:cNvPr>
          <p:cNvSpPr>
            <a:spLocks noChangeAspect="1"/>
          </p:cNvSpPr>
          <p:nvPr/>
        </p:nvSpPr>
        <p:spPr>
          <a:xfrm>
            <a:off x="8681340"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30981 w 809625"/>
              <a:gd name="connsiteY5" fmla="*/ 177069 h 809625"/>
              <a:gd name="connsiteX6" fmla="*/ 176498 w 809625"/>
              <a:gd name="connsiteY6" fmla="*/ 231552 h 809625"/>
              <a:gd name="connsiteX7" fmla="*/ 230981 w 809625"/>
              <a:gd name="connsiteY7" fmla="*/ 286035 h 809625"/>
              <a:gd name="connsiteX8" fmla="*/ 285464 w 809625"/>
              <a:gd name="connsiteY8" fmla="*/ 231552 h 809625"/>
              <a:gd name="connsiteX9" fmla="*/ 230981 w 809625"/>
              <a:gd name="connsiteY9" fmla="*/ 177069 h 809625"/>
              <a:gd name="connsiteX10" fmla="*/ 517493 w 809625"/>
              <a:gd name="connsiteY10" fmla="*/ 319849 h 809625"/>
              <a:gd name="connsiteX11" fmla="*/ 428625 w 809625"/>
              <a:gd name="connsiteY11" fmla="*/ 368617 h 809625"/>
              <a:gd name="connsiteX12" fmla="*/ 426910 w 809625"/>
              <a:gd name="connsiteY12" fmla="*/ 368617 h 809625"/>
              <a:gd name="connsiteX13" fmla="*/ 426910 w 809625"/>
              <a:gd name="connsiteY13" fmla="*/ 327278 h 809625"/>
              <a:gd name="connsiteX14" fmla="*/ 336899 w 809625"/>
              <a:gd name="connsiteY14" fmla="*/ 327278 h 809625"/>
              <a:gd name="connsiteX15" fmla="*/ 336899 w 809625"/>
              <a:gd name="connsiteY15" fmla="*/ 629602 h 809625"/>
              <a:gd name="connsiteX16" fmla="*/ 430720 w 809625"/>
              <a:gd name="connsiteY16" fmla="*/ 629602 h 809625"/>
              <a:gd name="connsiteX17" fmla="*/ 430720 w 809625"/>
              <a:gd name="connsiteY17" fmla="*/ 480059 h 809625"/>
              <a:gd name="connsiteX18" fmla="*/ 487108 w 809625"/>
              <a:gd name="connsiteY18" fmla="*/ 402430 h 809625"/>
              <a:gd name="connsiteX19" fmla="*/ 535876 w 809625"/>
              <a:gd name="connsiteY19" fmla="*/ 482631 h 809625"/>
              <a:gd name="connsiteX20" fmla="*/ 535876 w 809625"/>
              <a:gd name="connsiteY20" fmla="*/ 629602 h 809625"/>
              <a:gd name="connsiteX21" fmla="*/ 630174 w 809625"/>
              <a:gd name="connsiteY21" fmla="*/ 629602 h 809625"/>
              <a:gd name="connsiteX22" fmla="*/ 630174 w 809625"/>
              <a:gd name="connsiteY22" fmla="*/ 463771 h 809625"/>
              <a:gd name="connsiteX23" fmla="*/ 517493 w 809625"/>
              <a:gd name="connsiteY23" fmla="*/ 319849 h 809625"/>
              <a:gd name="connsiteX24" fmla="*/ 183927 w 809625"/>
              <a:gd name="connsiteY24" fmla="*/ 327278 h 809625"/>
              <a:gd name="connsiteX25" fmla="*/ 183927 w 809625"/>
              <a:gd name="connsiteY25" fmla="*/ 629602 h 809625"/>
              <a:gd name="connsiteX26" fmla="*/ 277939 w 809625"/>
              <a:gd name="connsiteY26" fmla="*/ 629602 h 809625"/>
              <a:gd name="connsiteX27" fmla="*/ 277939 w 809625"/>
              <a:gd name="connsiteY27" fmla="*/ 327278 h 809625"/>
              <a:gd name="connsiteX28" fmla="*/ 183927 w 809625"/>
              <a:gd name="connsiteY28" fmla="*/ 32727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w="9525" cap="flat">
            <a:no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F1F78FC3-536A-4C34-B2A3-95085DF38A8D}"/>
              </a:ext>
            </a:extLst>
          </p:cNvPr>
          <p:cNvSpPr>
            <a:spLocks noChangeAspect="1"/>
          </p:cNvSpPr>
          <p:nvPr/>
        </p:nvSpPr>
        <p:spPr>
          <a:xfrm>
            <a:off x="9063685" y="4501548"/>
            <a:ext cx="242382" cy="242382"/>
          </a:xfrm>
          <a:custGeom>
            <a:avLst/>
            <a:gdLst>
              <a:gd name="connsiteX0" fmla="*/ 404812 w 809625"/>
              <a:gd name="connsiteY0" fmla="*/ 288417 h 809625"/>
              <a:gd name="connsiteX1" fmla="*/ 288417 w 809625"/>
              <a:gd name="connsiteY1" fmla="*/ 404812 h 809625"/>
              <a:gd name="connsiteX2" fmla="*/ 404812 w 809625"/>
              <a:gd name="connsiteY2" fmla="*/ 521208 h 809625"/>
              <a:gd name="connsiteX3" fmla="*/ 521208 w 809625"/>
              <a:gd name="connsiteY3" fmla="*/ 404812 h 809625"/>
              <a:gd name="connsiteX4" fmla="*/ 404812 w 809625"/>
              <a:gd name="connsiteY4" fmla="*/ 288417 h 809625"/>
              <a:gd name="connsiteX5" fmla="*/ 525780 w 809625"/>
              <a:gd name="connsiteY5" fmla="*/ 256603 h 809625"/>
              <a:gd name="connsiteX6" fmla="*/ 498538 w 809625"/>
              <a:gd name="connsiteY6" fmla="*/ 283844 h 809625"/>
              <a:gd name="connsiteX7" fmla="*/ 525780 w 809625"/>
              <a:gd name="connsiteY7" fmla="*/ 311086 h 809625"/>
              <a:gd name="connsiteX8" fmla="*/ 553021 w 809625"/>
              <a:gd name="connsiteY8" fmla="*/ 283844 h 809625"/>
              <a:gd name="connsiteX9" fmla="*/ 525780 w 809625"/>
              <a:gd name="connsiteY9" fmla="*/ 256603 h 809625"/>
              <a:gd name="connsiteX10" fmla="*/ 404812 w 809625"/>
              <a:gd name="connsiteY10" fmla="*/ 219075 h 809625"/>
              <a:gd name="connsiteX11" fmla="*/ 496443 w 809625"/>
              <a:gd name="connsiteY11" fmla="*/ 220408 h 809625"/>
              <a:gd name="connsiteX12" fmla="*/ 538543 w 809625"/>
              <a:gd name="connsiteY12" fmla="*/ 228218 h 809625"/>
              <a:gd name="connsiteX13" fmla="*/ 581501 w 809625"/>
              <a:gd name="connsiteY13" fmla="*/ 271176 h 809625"/>
              <a:gd name="connsiteX14" fmla="*/ 589311 w 809625"/>
              <a:gd name="connsiteY14" fmla="*/ 313277 h 809625"/>
              <a:gd name="connsiteX15" fmla="*/ 590645 w 809625"/>
              <a:gd name="connsiteY15" fmla="*/ 404907 h 809625"/>
              <a:gd name="connsiteX16" fmla="*/ 589311 w 809625"/>
              <a:gd name="connsiteY16" fmla="*/ 496538 h 809625"/>
              <a:gd name="connsiteX17" fmla="*/ 581501 w 809625"/>
              <a:gd name="connsiteY17" fmla="*/ 538638 h 809625"/>
              <a:gd name="connsiteX18" fmla="*/ 538543 w 809625"/>
              <a:gd name="connsiteY18" fmla="*/ 581596 h 809625"/>
              <a:gd name="connsiteX19" fmla="*/ 496443 w 809625"/>
              <a:gd name="connsiteY19" fmla="*/ 589406 h 809625"/>
              <a:gd name="connsiteX20" fmla="*/ 404812 w 809625"/>
              <a:gd name="connsiteY20" fmla="*/ 590740 h 809625"/>
              <a:gd name="connsiteX21" fmla="*/ 313182 w 809625"/>
              <a:gd name="connsiteY21" fmla="*/ 589407 h 809625"/>
              <a:gd name="connsiteX22" fmla="*/ 271081 w 809625"/>
              <a:gd name="connsiteY22" fmla="*/ 581596 h 809625"/>
              <a:gd name="connsiteX23" fmla="*/ 228600 w 809625"/>
              <a:gd name="connsiteY23" fmla="*/ 538543 h 809625"/>
              <a:gd name="connsiteX24" fmla="*/ 220789 w 809625"/>
              <a:gd name="connsiteY24" fmla="*/ 496443 h 809625"/>
              <a:gd name="connsiteX25" fmla="*/ 219075 w 809625"/>
              <a:gd name="connsiteY25" fmla="*/ 404812 h 809625"/>
              <a:gd name="connsiteX26" fmla="*/ 220408 w 809625"/>
              <a:gd name="connsiteY26" fmla="*/ 313182 h 809625"/>
              <a:gd name="connsiteX27" fmla="*/ 228600 w 809625"/>
              <a:gd name="connsiteY27" fmla="*/ 271081 h 809625"/>
              <a:gd name="connsiteX28" fmla="*/ 271081 w 809625"/>
              <a:gd name="connsiteY28" fmla="*/ 228600 h 809625"/>
              <a:gd name="connsiteX29" fmla="*/ 313181 w 809625"/>
              <a:gd name="connsiteY29" fmla="*/ 220789 h 809625"/>
              <a:gd name="connsiteX30" fmla="*/ 404812 w 809625"/>
              <a:gd name="connsiteY30" fmla="*/ 219075 h 809625"/>
              <a:gd name="connsiteX31" fmla="*/ 405669 w 809625"/>
              <a:gd name="connsiteY31" fmla="*/ 177736 h 809625"/>
              <a:gd name="connsiteX32" fmla="*/ 404812 w 809625"/>
              <a:gd name="connsiteY32" fmla="*/ 178212 h 809625"/>
              <a:gd name="connsiteX33" fmla="*/ 311372 w 809625"/>
              <a:gd name="connsiteY33" fmla="*/ 179546 h 809625"/>
              <a:gd name="connsiteX34" fmla="*/ 256317 w 809625"/>
              <a:gd name="connsiteY34" fmla="*/ 190500 h 809625"/>
              <a:gd name="connsiteX35" fmla="*/ 189642 w 809625"/>
              <a:gd name="connsiteY35" fmla="*/ 257175 h 809625"/>
              <a:gd name="connsiteX36" fmla="*/ 179069 w 809625"/>
              <a:gd name="connsiteY36" fmla="*/ 312229 h 809625"/>
              <a:gd name="connsiteX37" fmla="*/ 177736 w 809625"/>
              <a:gd name="connsiteY37" fmla="*/ 405669 h 809625"/>
              <a:gd name="connsiteX38" fmla="*/ 179069 w 809625"/>
              <a:gd name="connsiteY38" fmla="*/ 499110 h 809625"/>
              <a:gd name="connsiteX39" fmla="*/ 190500 w 809625"/>
              <a:gd name="connsiteY39" fmla="*/ 553307 h 809625"/>
              <a:gd name="connsiteX40" fmla="*/ 257175 w 809625"/>
              <a:gd name="connsiteY40" fmla="*/ 619982 h 809625"/>
              <a:gd name="connsiteX41" fmla="*/ 312229 w 809625"/>
              <a:gd name="connsiteY41" fmla="*/ 630554 h 809625"/>
              <a:gd name="connsiteX42" fmla="*/ 405669 w 809625"/>
              <a:gd name="connsiteY42" fmla="*/ 631888 h 809625"/>
              <a:gd name="connsiteX43" fmla="*/ 499110 w 809625"/>
              <a:gd name="connsiteY43" fmla="*/ 630554 h 809625"/>
              <a:gd name="connsiteX44" fmla="*/ 554164 w 809625"/>
              <a:gd name="connsiteY44" fmla="*/ 619982 h 809625"/>
              <a:gd name="connsiteX45" fmla="*/ 620839 w 809625"/>
              <a:gd name="connsiteY45" fmla="*/ 553307 h 809625"/>
              <a:gd name="connsiteX46" fmla="*/ 631412 w 809625"/>
              <a:gd name="connsiteY46" fmla="*/ 498252 h 809625"/>
              <a:gd name="connsiteX47" fmla="*/ 632745 w 809625"/>
              <a:gd name="connsiteY47" fmla="*/ 404812 h 809625"/>
              <a:gd name="connsiteX48" fmla="*/ 631412 w 809625"/>
              <a:gd name="connsiteY48" fmla="*/ 311372 h 809625"/>
              <a:gd name="connsiteX49" fmla="*/ 620839 w 809625"/>
              <a:gd name="connsiteY49" fmla="*/ 256317 h 809625"/>
              <a:gd name="connsiteX50" fmla="*/ 554164 w 809625"/>
              <a:gd name="connsiteY50" fmla="*/ 189642 h 809625"/>
              <a:gd name="connsiteX51" fmla="*/ 499110 w 809625"/>
              <a:gd name="connsiteY51" fmla="*/ 179069 h 809625"/>
              <a:gd name="connsiteX52" fmla="*/ 405669 w 809625"/>
              <a:gd name="connsiteY52" fmla="*/ 177736 h 809625"/>
              <a:gd name="connsiteX53" fmla="*/ 404813 w 809625"/>
              <a:gd name="connsiteY53" fmla="*/ 0 h 809625"/>
              <a:gd name="connsiteX54" fmla="*/ 809625 w 809625"/>
              <a:gd name="connsiteY54" fmla="*/ 404813 h 809625"/>
              <a:gd name="connsiteX55" fmla="*/ 404813 w 809625"/>
              <a:gd name="connsiteY55" fmla="*/ 809625 h 809625"/>
              <a:gd name="connsiteX56" fmla="*/ 0 w 809625"/>
              <a:gd name="connsiteY56" fmla="*/ 404813 h 809625"/>
              <a:gd name="connsiteX57" fmla="*/ 404813 w 809625"/>
              <a:gd name="connsiteY57"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9625" h="809625">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37645F6A-EDD9-42D2-A01C-F8414798D57C}"/>
              </a:ext>
            </a:extLst>
          </p:cNvPr>
          <p:cNvSpPr>
            <a:spLocks noChangeAspect="1"/>
          </p:cNvSpPr>
          <p:nvPr/>
        </p:nvSpPr>
        <p:spPr>
          <a:xfrm>
            <a:off x="9446029"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07835 w 809625"/>
              <a:gd name="connsiteY5" fmla="*/ 183451 h 809625"/>
              <a:gd name="connsiteX6" fmla="*/ 183451 w 809625"/>
              <a:gd name="connsiteY6" fmla="*/ 207835 h 809625"/>
              <a:gd name="connsiteX7" fmla="*/ 183451 w 809625"/>
              <a:gd name="connsiteY7" fmla="*/ 601789 h 809625"/>
              <a:gd name="connsiteX8" fmla="*/ 207835 w 809625"/>
              <a:gd name="connsiteY8" fmla="*/ 626173 h 809625"/>
              <a:gd name="connsiteX9" fmla="*/ 419957 w 809625"/>
              <a:gd name="connsiteY9" fmla="*/ 626173 h 809625"/>
              <a:gd name="connsiteX10" fmla="*/ 419957 w 809625"/>
              <a:gd name="connsiteY10" fmla="*/ 454723 h 809625"/>
              <a:gd name="connsiteX11" fmla="*/ 361950 w 809625"/>
              <a:gd name="connsiteY11" fmla="*/ 454723 h 809625"/>
              <a:gd name="connsiteX12" fmla="*/ 361950 w 809625"/>
              <a:gd name="connsiteY12" fmla="*/ 388048 h 809625"/>
              <a:gd name="connsiteX13" fmla="*/ 419671 w 809625"/>
              <a:gd name="connsiteY13" fmla="*/ 388048 h 809625"/>
              <a:gd name="connsiteX14" fmla="*/ 419671 w 809625"/>
              <a:gd name="connsiteY14" fmla="*/ 338613 h 809625"/>
              <a:gd name="connsiteX15" fmla="*/ 505396 w 809625"/>
              <a:gd name="connsiteY15" fmla="*/ 250317 h 809625"/>
              <a:gd name="connsiteX16" fmla="*/ 556926 w 809625"/>
              <a:gd name="connsiteY16" fmla="*/ 252984 h 809625"/>
              <a:gd name="connsiteX17" fmla="*/ 556926 w 809625"/>
              <a:gd name="connsiteY17" fmla="*/ 312705 h 809625"/>
              <a:gd name="connsiteX18" fmla="*/ 522065 w 809625"/>
              <a:gd name="connsiteY18" fmla="*/ 312705 h 809625"/>
              <a:gd name="connsiteX19" fmla="*/ 488918 w 809625"/>
              <a:gd name="connsiteY19" fmla="*/ 345281 h 809625"/>
              <a:gd name="connsiteX20" fmla="*/ 488918 w 809625"/>
              <a:gd name="connsiteY20" fmla="*/ 387953 h 809625"/>
              <a:gd name="connsiteX21" fmla="*/ 555593 w 809625"/>
              <a:gd name="connsiteY21" fmla="*/ 387953 h 809625"/>
              <a:gd name="connsiteX22" fmla="*/ 546925 w 809625"/>
              <a:gd name="connsiteY22" fmla="*/ 454628 h 809625"/>
              <a:gd name="connsiteX23" fmla="*/ 489775 w 809625"/>
              <a:gd name="connsiteY23" fmla="*/ 454628 h 809625"/>
              <a:gd name="connsiteX24" fmla="*/ 489775 w 809625"/>
              <a:gd name="connsiteY24" fmla="*/ 626078 h 809625"/>
              <a:gd name="connsiteX25" fmla="*/ 601789 w 809625"/>
              <a:gd name="connsiteY25" fmla="*/ 626078 h 809625"/>
              <a:gd name="connsiteX26" fmla="*/ 626173 w 809625"/>
              <a:gd name="connsiteY26" fmla="*/ 601694 h 809625"/>
              <a:gd name="connsiteX27" fmla="*/ 626173 w 809625"/>
              <a:gd name="connsiteY27" fmla="*/ 207835 h 809625"/>
              <a:gd name="connsiteX28" fmla="*/ 601789 w 809625"/>
              <a:gd name="connsiteY28" fmla="*/ 183451 h 809625"/>
              <a:gd name="connsiteX29" fmla="*/ 207835 w 809625"/>
              <a:gd name="connsiteY29" fmla="*/ 183451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w="9525" cap="flat">
            <a:noFill/>
            <a:prstDash val="solid"/>
            <a:miter/>
          </a:ln>
        </p:spPr>
        <p:txBody>
          <a:bodyPr rtlCol="0" anchor="ctr"/>
          <a:lstStyle/>
          <a:p>
            <a:endParaRPr lang="en-AU"/>
          </a:p>
        </p:txBody>
      </p:sp>
      <p:pic>
        <p:nvPicPr>
          <p:cNvPr id="2" name="Picture 1" descr="A picture containing text&#10;&#10;Description automatically generated">
            <a:extLst>
              <a:ext uri="{FF2B5EF4-FFF2-40B4-BE49-F238E27FC236}">
                <a16:creationId xmlns:a16="http://schemas.microsoft.com/office/drawing/2014/main" id="{35DA1C13-417D-70D7-BC88-4FD67A39D2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14484" y="2549185"/>
            <a:ext cx="1976093" cy="879815"/>
          </a:xfrm>
          <a:prstGeom prst="rect">
            <a:avLst/>
          </a:prstGeom>
        </p:spPr>
      </p:pic>
      <p:grpSp>
        <p:nvGrpSpPr>
          <p:cNvPr id="3" name="Group 2">
            <a:extLst>
              <a:ext uri="{FF2B5EF4-FFF2-40B4-BE49-F238E27FC236}">
                <a16:creationId xmlns:a16="http://schemas.microsoft.com/office/drawing/2014/main" id="{531918D7-F552-76D2-BDE6-C8B80567CC1A}"/>
              </a:ext>
            </a:extLst>
          </p:cNvPr>
          <p:cNvGrpSpPr/>
          <p:nvPr userDrawn="1"/>
        </p:nvGrpSpPr>
        <p:grpSpPr>
          <a:xfrm>
            <a:off x="9783085" y="4501547"/>
            <a:ext cx="242382" cy="242383"/>
            <a:chOff x="8859298" y="1133499"/>
            <a:chExt cx="1503391" cy="1503393"/>
          </a:xfrm>
        </p:grpSpPr>
        <p:sp>
          <p:nvSpPr>
            <p:cNvPr id="4" name="Oval 3">
              <a:extLst>
                <a:ext uri="{FF2B5EF4-FFF2-40B4-BE49-F238E27FC236}">
                  <a16:creationId xmlns:a16="http://schemas.microsoft.com/office/drawing/2014/main" id="{5C6A5ED8-E51F-852C-E765-77A60EA4B6BC}"/>
                </a:ext>
              </a:extLst>
            </p:cNvPr>
            <p:cNvSpPr/>
            <p:nvPr/>
          </p:nvSpPr>
          <p:spPr>
            <a:xfrm>
              <a:off x="8859298" y="1133499"/>
              <a:ext cx="1503391" cy="150339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een logo with a black background&#10;&#10;Description automatically generated">
              <a:extLst>
                <a:ext uri="{FF2B5EF4-FFF2-40B4-BE49-F238E27FC236}">
                  <a16:creationId xmlns:a16="http://schemas.microsoft.com/office/drawing/2014/main" id="{DFECC245-98EA-6C0C-839D-965D99F51C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84876" y="1433338"/>
              <a:ext cx="879816" cy="879816"/>
            </a:xfrm>
            <a:prstGeom prst="rect">
              <a:avLst/>
            </a:prstGeom>
          </p:spPr>
        </p:pic>
      </p:grpSp>
    </p:spTree>
    <p:extLst>
      <p:ext uri="{BB962C8B-B14F-4D97-AF65-F5344CB8AC3E}">
        <p14:creationId xmlns:p14="http://schemas.microsoft.com/office/powerpoint/2010/main" val="35592587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End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6849F14-4971-4208-82A8-1F0513897926}"/>
              </a:ext>
            </a:extLst>
          </p:cNvPr>
          <p:cNvSpPr/>
          <p:nvPr userDrawn="1"/>
        </p:nvSpPr>
        <p:spPr>
          <a:xfrm>
            <a:off x="719400" y="-2"/>
            <a:ext cx="107532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itle 1">
            <a:extLst>
              <a:ext uri="{FF2B5EF4-FFF2-40B4-BE49-F238E27FC236}">
                <a16:creationId xmlns:a16="http://schemas.microsoft.com/office/drawing/2014/main" id="{096AA35B-6D3E-4809-9D78-9CF31081EC32}"/>
              </a:ext>
            </a:extLst>
          </p:cNvPr>
          <p:cNvSpPr>
            <a:spLocks noGrp="1"/>
          </p:cNvSpPr>
          <p:nvPr>
            <p:ph type="title" hasCustomPrompt="1"/>
          </p:nvPr>
        </p:nvSpPr>
        <p:spPr>
          <a:xfrm>
            <a:off x="719400" y="-2"/>
            <a:ext cx="4680000" cy="4068000"/>
          </a:xfrm>
          <a:solidFill>
            <a:schemeClr val="tx2"/>
          </a:solidFill>
        </p:spPr>
        <p:txBody>
          <a:bodyPr lIns="342000" tIns="342000" rIns="0" bIns="504000" anchor="b" anchorCtr="0"/>
          <a:lstStyle>
            <a:lvl1pPr>
              <a:defRPr sz="4500">
                <a:solidFill>
                  <a:schemeClr val="accent1"/>
                </a:solidFill>
              </a:defRPr>
            </a:lvl1pPr>
          </a:lstStyle>
          <a:p>
            <a:r>
              <a:rPr lang="en-US"/>
              <a:t>Thank you</a:t>
            </a:r>
            <a:endParaRPr lang="en-AU"/>
          </a:p>
        </p:txBody>
      </p:sp>
      <p:sp>
        <p:nvSpPr>
          <p:cNvPr id="20" name="Picture Placeholder 19">
            <a:extLst>
              <a:ext uri="{FF2B5EF4-FFF2-40B4-BE49-F238E27FC236}">
                <a16:creationId xmlns:a16="http://schemas.microsoft.com/office/drawing/2014/main" id="{FD95F930-CD55-469B-9FD0-1150DA73B398}"/>
              </a:ext>
            </a:extLst>
          </p:cNvPr>
          <p:cNvSpPr>
            <a:spLocks noGrp="1" noChangeAspect="1"/>
          </p:cNvSpPr>
          <p:nvPr>
            <p:ph type="pic" sz="quarter" idx="15" hasCustomPrompt="1"/>
          </p:nvPr>
        </p:nvSpPr>
        <p:spPr>
          <a:xfrm>
            <a:off x="0" y="-2"/>
            <a:ext cx="12192000" cy="6876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27" name="TextBox 26">
            <a:extLst>
              <a:ext uri="{FF2B5EF4-FFF2-40B4-BE49-F238E27FC236}">
                <a16:creationId xmlns:a16="http://schemas.microsoft.com/office/drawing/2014/main" id="{54417D20-4CB7-471C-A5C4-50706D404792}"/>
              </a:ext>
            </a:extLst>
          </p:cNvPr>
          <p:cNvSpPr txBox="1"/>
          <p:nvPr userDrawn="1"/>
        </p:nvSpPr>
        <p:spPr>
          <a:xfrm>
            <a:off x="7877158" y="3841087"/>
            <a:ext cx="3321238" cy="2556457"/>
          </a:xfrm>
          <a:prstGeom prst="rect">
            <a:avLst/>
          </a:prstGeom>
        </p:spPr>
        <p:txBody>
          <a:bodyPr vert="horz" lIns="0" tIns="0" rIns="0" bIns="0" rtlCol="0">
            <a:noAutofit/>
          </a:bodyPr>
          <a:lstStyle>
            <a:lvl1pPr indent="0">
              <a:lnSpc>
                <a:spcPct val="100000"/>
              </a:lnSpc>
              <a:spcBef>
                <a:spcPts val="600"/>
              </a:spcBef>
              <a:spcAft>
                <a:spcPts val="0"/>
              </a:spcAft>
              <a:buFont typeface="Arial" panose="020B0604020202020204" pitchFamily="34" charset="0"/>
              <a:buNone/>
              <a:defRPr b="1" cap="none" baseline="0">
                <a:solidFill>
                  <a:schemeClr val="bg1"/>
                </a:solidFill>
              </a:defRPr>
            </a:lvl1pPr>
            <a:lvl2pPr marL="0" lvl="1" indent="0">
              <a:lnSpc>
                <a:spcPct val="100000"/>
              </a:lnSpc>
              <a:spcBef>
                <a:spcPts val="1200"/>
              </a:spcBef>
              <a:spcAft>
                <a:spcPts val="0"/>
              </a:spcAft>
              <a:buFont typeface="Arial" panose="020B0604020202020204" pitchFamily="34" charset="0"/>
              <a:buNone/>
              <a:defRPr b="1" cap="all" baseline="0">
                <a:solidFill>
                  <a:schemeClr val="bg1"/>
                </a:solidFill>
              </a:defRPr>
            </a:lvl2pPr>
            <a:lvl3pPr marL="0" lvl="2" indent="0">
              <a:lnSpc>
                <a:spcPct val="100000"/>
              </a:lnSpc>
              <a:spcBef>
                <a:spcPts val="600"/>
              </a:spcBef>
              <a:spcAft>
                <a:spcPts val="0"/>
              </a:spcAft>
              <a:buFont typeface="Arial" panose="020B0604020202020204" pitchFamily="34" charset="0"/>
              <a:buNone/>
              <a:defRPr b="1">
                <a:solidFill>
                  <a:schemeClr val="bg1"/>
                </a:solidFill>
              </a:defRPr>
            </a:lvl3pPr>
            <a:lvl4pPr marL="0" lvl="3" indent="0">
              <a:lnSpc>
                <a:spcPct val="100000"/>
              </a:lnSpc>
              <a:spcBef>
                <a:spcPts val="600"/>
              </a:spcBef>
              <a:spcAft>
                <a:spcPts val="0"/>
              </a:spcAft>
              <a:buFont typeface="Arial" panose="020B0604020202020204" pitchFamily="34" charset="0"/>
              <a:buNone/>
              <a:defRPr b="1">
                <a:solidFill>
                  <a:schemeClr val="bg1"/>
                </a:solidFill>
              </a:defRPr>
            </a:lvl4pPr>
            <a:lvl5pPr marL="0" lvl="4" indent="0">
              <a:lnSpc>
                <a:spcPct val="100000"/>
              </a:lnSpc>
              <a:spcBef>
                <a:spcPts val="600"/>
              </a:spcBef>
              <a:spcAft>
                <a:spcPts val="0"/>
              </a:spcAft>
              <a:buFont typeface="Arial" panose="020B0604020202020204" pitchFamily="34" charset="0"/>
              <a:buNone/>
              <a:defRPr b="1">
                <a:solidFill>
                  <a:schemeClr val="bg1"/>
                </a:solidFill>
              </a:defRPr>
            </a:lvl5pPr>
            <a:lvl6pPr marL="0" lvl="5" indent="0">
              <a:lnSpc>
                <a:spcPct val="100000"/>
              </a:lnSpc>
              <a:spcBef>
                <a:spcPts val="600"/>
              </a:spcBef>
              <a:spcAft>
                <a:spcPts val="0"/>
              </a:spcAft>
              <a:buFont typeface="Arial" panose="020B0604020202020204" pitchFamily="34" charset="0"/>
              <a:buNone/>
              <a:defRPr b="1">
                <a:solidFill>
                  <a:schemeClr val="bg1"/>
                </a:solidFill>
              </a:defRPr>
            </a:lvl6pPr>
            <a:lvl7pPr marL="0" lvl="6" indent="0">
              <a:lnSpc>
                <a:spcPct val="100000"/>
              </a:lnSpc>
              <a:spcBef>
                <a:spcPts val="600"/>
              </a:spcBef>
              <a:buFont typeface="Arial" panose="020B0604020202020204" pitchFamily="34" charset="0"/>
              <a:buNone/>
              <a:defRPr b="1">
                <a:solidFill>
                  <a:schemeClr val="bg1"/>
                </a:solidFill>
              </a:defRPr>
            </a:lvl7pPr>
            <a:lvl8pPr marL="0" lvl="7" indent="0">
              <a:lnSpc>
                <a:spcPct val="100000"/>
              </a:lnSpc>
              <a:spcBef>
                <a:spcPts val="600"/>
              </a:spcBef>
              <a:buFont typeface="Arial" panose="020B0604020202020204" pitchFamily="34" charset="0"/>
              <a:buNone/>
              <a:defRPr b="1">
                <a:solidFill>
                  <a:schemeClr val="bg1"/>
                </a:solidFill>
              </a:defRPr>
            </a:lvl8pPr>
            <a:lvl9pPr marL="0" lvl="8" indent="0">
              <a:lnSpc>
                <a:spcPct val="100000"/>
              </a:lnSpc>
              <a:spcBef>
                <a:spcPts val="600"/>
              </a:spcBef>
              <a:buFont typeface="Arial" panose="020B0604020202020204" pitchFamily="34" charset="0"/>
              <a:buNone/>
              <a:defRPr b="1">
                <a:solidFill>
                  <a:schemeClr val="bg1"/>
                </a:solidFill>
              </a:defRPr>
            </a:lvl9pPr>
          </a:lstStyle>
          <a:p>
            <a:pPr lvl="0">
              <a:spcBef>
                <a:spcPts val="400"/>
              </a:spcBef>
            </a:pPr>
            <a:r>
              <a:rPr lang="en-US" altLang="en-US" sz="1600" b="0">
                <a:solidFill>
                  <a:schemeClr val="bg2"/>
                </a:solidFill>
                <a:latin typeface="+mj-lt"/>
              </a:rPr>
              <a:t>Forest Stewardship Council®</a:t>
            </a:r>
          </a:p>
          <a:p>
            <a:pPr lvl="0">
              <a:spcBef>
                <a:spcPts val="400"/>
              </a:spcBef>
              <a:spcAft>
                <a:spcPts val="1200"/>
              </a:spcAft>
            </a:pPr>
            <a:r>
              <a:rPr lang="en-US" altLang="en-US" sz="1500" b="1">
                <a:solidFill>
                  <a:schemeClr val="bg2"/>
                </a:solidFill>
              </a:rPr>
              <a:t>FSC® </a:t>
            </a:r>
            <a:r>
              <a:rPr lang="en-US" altLang="en-US" sz="1500" b="1" err="1">
                <a:solidFill>
                  <a:schemeClr val="bg2"/>
                </a:solidFill>
              </a:rPr>
              <a:t>Asociación</a:t>
            </a:r>
            <a:r>
              <a:rPr lang="en-US" altLang="en-US" sz="1500" b="1">
                <a:solidFill>
                  <a:schemeClr val="bg2"/>
                </a:solidFill>
              </a:rPr>
              <a:t> Civil </a:t>
            </a:r>
          </a:p>
          <a:p>
            <a:pPr lvl="0"/>
            <a:endParaRPr lang="en-US" altLang="en-US" sz="1600" b="0"/>
          </a:p>
          <a:p>
            <a:pPr lvl="0">
              <a:spcBef>
                <a:spcPts val="0"/>
              </a:spcBef>
              <a:spcAft>
                <a:spcPts val="200"/>
              </a:spcAft>
            </a:pPr>
            <a:r>
              <a:rPr lang="en-US" altLang="en-US" sz="1200" b="0">
                <a:solidFill>
                  <a:schemeClr val="bg2"/>
                </a:solidFill>
              </a:rPr>
              <a:t>Calle Margarita </a:t>
            </a:r>
            <a:r>
              <a:rPr lang="en-US" altLang="en-US" sz="1200" b="0" err="1">
                <a:solidFill>
                  <a:schemeClr val="bg2"/>
                </a:solidFill>
              </a:rPr>
              <a:t>Maza</a:t>
            </a:r>
            <a:r>
              <a:rPr lang="en-US" altLang="en-US" sz="1200" b="0">
                <a:solidFill>
                  <a:schemeClr val="bg2"/>
                </a:solidFill>
              </a:rPr>
              <a:t> de Juárez 422</a:t>
            </a:r>
          </a:p>
          <a:p>
            <a:pPr lvl="0">
              <a:spcBef>
                <a:spcPts val="0"/>
              </a:spcBef>
              <a:spcAft>
                <a:spcPts val="200"/>
              </a:spcAft>
            </a:pPr>
            <a:r>
              <a:rPr lang="en-US" altLang="en-US" sz="1200" b="0">
                <a:solidFill>
                  <a:schemeClr val="bg2"/>
                </a:solidFill>
              </a:rPr>
              <a:t>Colonia Centro,  Oaxaca, México, CP. 68000</a:t>
            </a:r>
          </a:p>
          <a:p>
            <a:pPr lvl="0">
              <a:spcBef>
                <a:spcPts val="0"/>
              </a:spcBef>
              <a:spcAft>
                <a:spcPts val="200"/>
              </a:spcAft>
            </a:pPr>
            <a:r>
              <a:rPr lang="en-US" altLang="en-US" sz="1200" b="0">
                <a:solidFill>
                  <a:schemeClr val="bg2"/>
                </a:solidFill>
              </a:rPr>
              <a:t>Phone: +52 951 502 6533</a:t>
            </a:r>
          </a:p>
          <a:p>
            <a:pPr lvl="0">
              <a:spcBef>
                <a:spcPts val="0"/>
              </a:spcBef>
              <a:spcAft>
                <a:spcPts val="200"/>
              </a:spcAft>
            </a:pPr>
            <a:r>
              <a:rPr lang="en-US" altLang="en-US" sz="1200" b="0">
                <a:solidFill>
                  <a:schemeClr val="bg2"/>
                </a:solidFill>
              </a:rPr>
              <a:t>Fax: +52 951 502 6594</a:t>
            </a:r>
          </a:p>
          <a:p>
            <a:pPr lvl="0">
              <a:spcBef>
                <a:spcPts val="0"/>
              </a:spcBef>
              <a:spcAft>
                <a:spcPts val="200"/>
              </a:spcAft>
            </a:pPr>
            <a:r>
              <a:rPr lang="en-US" altLang="en-US" sz="1200" b="0">
                <a:solidFill>
                  <a:schemeClr val="bg2"/>
                </a:solidFill>
              </a:rPr>
              <a:t>FSC </a:t>
            </a:r>
            <a:r>
              <a:rPr lang="en-US" altLang="en-US" sz="1200" b="0" err="1">
                <a:solidFill>
                  <a:schemeClr val="bg2"/>
                </a:solidFill>
              </a:rPr>
              <a:t>Asociación</a:t>
            </a:r>
            <a:r>
              <a:rPr lang="en-US" altLang="en-US" sz="1200" b="0">
                <a:solidFill>
                  <a:schemeClr val="bg2"/>
                </a:solidFill>
              </a:rPr>
              <a:t> Civil © All rights reserved</a:t>
            </a:r>
          </a:p>
          <a:p>
            <a:pPr lvl="0">
              <a:spcBef>
                <a:spcPts val="0"/>
              </a:spcBef>
              <a:spcAft>
                <a:spcPts val="200"/>
              </a:spcAft>
            </a:pPr>
            <a:r>
              <a:rPr lang="en-US" altLang="en-US" sz="1200" b="0">
                <a:solidFill>
                  <a:schemeClr val="bg2"/>
                </a:solidFill>
              </a:rPr>
              <a:t>FSC® F000100 </a:t>
            </a:r>
          </a:p>
          <a:p>
            <a:pPr lvl="0"/>
            <a:r>
              <a:rPr lang="en-US" altLang="en-US" sz="1400" b="0" err="1">
                <a:solidFill>
                  <a:schemeClr val="bg2"/>
                </a:solidFill>
                <a:latin typeface="+mj-lt"/>
              </a:rPr>
              <a:t>www.fsc.org</a:t>
            </a:r>
            <a:endParaRPr lang="en-US" altLang="en-US" sz="1400" b="0">
              <a:solidFill>
                <a:schemeClr val="bg2"/>
              </a:solidFill>
              <a:latin typeface="+mj-lt"/>
            </a:endParaRPr>
          </a:p>
          <a:p>
            <a:pPr lvl="0"/>
            <a:endParaRPr lang="en-US" altLang="en-US" sz="1600" b="0"/>
          </a:p>
        </p:txBody>
      </p:sp>
      <p:sp>
        <p:nvSpPr>
          <p:cNvPr id="8" name="Freeform: Shape 7">
            <a:extLst>
              <a:ext uri="{FF2B5EF4-FFF2-40B4-BE49-F238E27FC236}">
                <a16:creationId xmlns:a16="http://schemas.microsoft.com/office/drawing/2014/main" id="{F8BC909C-567D-4F9C-A0DF-D05DE8F82075}"/>
              </a:ext>
            </a:extLst>
          </p:cNvPr>
          <p:cNvSpPr>
            <a:spLocks noChangeAspect="1"/>
          </p:cNvSpPr>
          <p:nvPr/>
        </p:nvSpPr>
        <p:spPr>
          <a:xfrm>
            <a:off x="7916652" y="4501548"/>
            <a:ext cx="242382" cy="242382"/>
          </a:xfrm>
          <a:custGeom>
            <a:avLst/>
            <a:gdLst>
              <a:gd name="connsiteX0" fmla="*/ 357950 w 809625"/>
              <a:gd name="connsiteY0" fmla="*/ 333375 h 809625"/>
              <a:gd name="connsiteX1" fmla="*/ 480537 w 809625"/>
              <a:gd name="connsiteY1" fmla="*/ 397002 h 809625"/>
              <a:gd name="connsiteX2" fmla="*/ 357950 w 809625"/>
              <a:gd name="connsiteY2" fmla="*/ 460439 h 809625"/>
              <a:gd name="connsiteX3" fmla="*/ 242887 w 809625"/>
              <a:gd name="connsiteY3" fmla="*/ 249555 h 809625"/>
              <a:gd name="connsiteX4" fmla="*/ 178117 w 809625"/>
              <a:gd name="connsiteY4" fmla="*/ 314325 h 809625"/>
              <a:gd name="connsiteX5" fmla="*/ 178117 w 809625"/>
              <a:gd name="connsiteY5" fmla="*/ 495300 h 809625"/>
              <a:gd name="connsiteX6" fmla="*/ 242887 w 809625"/>
              <a:gd name="connsiteY6" fmla="*/ 560070 h 809625"/>
              <a:gd name="connsiteX7" fmla="*/ 566737 w 809625"/>
              <a:gd name="connsiteY7" fmla="*/ 560070 h 809625"/>
              <a:gd name="connsiteX8" fmla="*/ 631507 w 809625"/>
              <a:gd name="connsiteY8" fmla="*/ 495300 h 809625"/>
              <a:gd name="connsiteX9" fmla="*/ 631507 w 809625"/>
              <a:gd name="connsiteY9" fmla="*/ 314325 h 809625"/>
              <a:gd name="connsiteX10" fmla="*/ 566737 w 809625"/>
              <a:gd name="connsiteY10" fmla="*/ 249555 h 809625"/>
              <a:gd name="connsiteX11" fmla="*/ 404813 w 809625"/>
              <a:gd name="connsiteY11" fmla="*/ 0 h 809625"/>
              <a:gd name="connsiteX12" fmla="*/ 809625 w 809625"/>
              <a:gd name="connsiteY12" fmla="*/ 404813 h 809625"/>
              <a:gd name="connsiteX13" fmla="*/ 404813 w 809625"/>
              <a:gd name="connsiteY13" fmla="*/ 809625 h 809625"/>
              <a:gd name="connsiteX14" fmla="*/ 0 w 809625"/>
              <a:gd name="connsiteY14" fmla="*/ 404813 h 809625"/>
              <a:gd name="connsiteX15" fmla="*/ 404813 w 809625"/>
              <a:gd name="connsiteY15"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9625" h="809625">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2487C176-18A9-4BB0-BD80-DEC34233A800}"/>
              </a:ext>
            </a:extLst>
          </p:cNvPr>
          <p:cNvSpPr>
            <a:spLocks noChangeAspect="1"/>
          </p:cNvSpPr>
          <p:nvPr/>
        </p:nvSpPr>
        <p:spPr>
          <a:xfrm>
            <a:off x="8298996"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495146 w 809625"/>
              <a:gd name="connsiteY5" fmla="*/ 220645 h 809625"/>
              <a:gd name="connsiteX6" fmla="*/ 428527 w 809625"/>
              <a:gd name="connsiteY6" fmla="*/ 245841 h 809625"/>
              <a:gd name="connsiteX7" fmla="*/ 399192 w 809625"/>
              <a:gd name="connsiteY7" fmla="*/ 313563 h 809625"/>
              <a:gd name="connsiteX8" fmla="*/ 401573 w 809625"/>
              <a:gd name="connsiteY8" fmla="*/ 334803 h 809625"/>
              <a:gd name="connsiteX9" fmla="*/ 209549 w 809625"/>
              <a:gd name="connsiteY9" fmla="*/ 238125 h 809625"/>
              <a:gd name="connsiteX10" fmla="*/ 238124 w 809625"/>
              <a:gd name="connsiteY10" fmla="*/ 361950 h 809625"/>
              <a:gd name="connsiteX11" fmla="*/ 195928 w 809625"/>
              <a:gd name="connsiteY11" fmla="*/ 350329 h 809625"/>
              <a:gd name="connsiteX12" fmla="*/ 195929 w 809625"/>
              <a:gd name="connsiteY12" fmla="*/ 351567 h 809625"/>
              <a:gd name="connsiteX13" fmla="*/ 270605 w 809625"/>
              <a:gd name="connsiteY13" fmla="*/ 442722 h 809625"/>
              <a:gd name="connsiteX14" fmla="*/ 228599 w 809625"/>
              <a:gd name="connsiteY14" fmla="*/ 444341 h 809625"/>
              <a:gd name="connsiteX15" fmla="*/ 315467 w 809625"/>
              <a:gd name="connsiteY15" fmla="*/ 508920 h 809625"/>
              <a:gd name="connsiteX16" fmla="*/ 200024 w 809625"/>
              <a:gd name="connsiteY16" fmla="*/ 548544 h 809625"/>
              <a:gd name="connsiteX17" fmla="*/ 177831 w 809625"/>
              <a:gd name="connsiteY17" fmla="*/ 547211 h 809625"/>
              <a:gd name="connsiteX18" fmla="*/ 320706 w 809625"/>
              <a:gd name="connsiteY18" fmla="*/ 589026 h 809625"/>
              <a:gd name="connsiteX19" fmla="*/ 585406 w 809625"/>
              <a:gd name="connsiteY19" fmla="*/ 324421 h 809625"/>
              <a:gd name="connsiteX20" fmla="*/ 585406 w 809625"/>
              <a:gd name="connsiteY20" fmla="*/ 312324 h 809625"/>
              <a:gd name="connsiteX21" fmla="*/ 631507 w 809625"/>
              <a:gd name="connsiteY21" fmla="*/ 264223 h 809625"/>
              <a:gd name="connsiteX22" fmla="*/ 578072 w 809625"/>
              <a:gd name="connsiteY22" fmla="*/ 278892 h 809625"/>
              <a:gd name="connsiteX23" fmla="*/ 619124 w 809625"/>
              <a:gd name="connsiteY23" fmla="*/ 227361 h 809625"/>
              <a:gd name="connsiteX24" fmla="*/ 560069 w 809625"/>
              <a:gd name="connsiteY24" fmla="*/ 249936 h 809625"/>
              <a:gd name="connsiteX25" fmla="*/ 495146 w 809625"/>
              <a:gd name="connsiteY25" fmla="*/ 220645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w="9525"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41393088-2A2D-4F19-A536-4C5B46718A69}"/>
              </a:ext>
            </a:extLst>
          </p:cNvPr>
          <p:cNvSpPr>
            <a:spLocks noChangeAspect="1"/>
          </p:cNvSpPr>
          <p:nvPr userDrawn="1"/>
        </p:nvSpPr>
        <p:spPr>
          <a:xfrm>
            <a:off x="8681340"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30981 w 809625"/>
              <a:gd name="connsiteY5" fmla="*/ 177069 h 809625"/>
              <a:gd name="connsiteX6" fmla="*/ 176498 w 809625"/>
              <a:gd name="connsiteY6" fmla="*/ 231552 h 809625"/>
              <a:gd name="connsiteX7" fmla="*/ 230981 w 809625"/>
              <a:gd name="connsiteY7" fmla="*/ 286035 h 809625"/>
              <a:gd name="connsiteX8" fmla="*/ 285464 w 809625"/>
              <a:gd name="connsiteY8" fmla="*/ 231552 h 809625"/>
              <a:gd name="connsiteX9" fmla="*/ 230981 w 809625"/>
              <a:gd name="connsiteY9" fmla="*/ 177069 h 809625"/>
              <a:gd name="connsiteX10" fmla="*/ 517493 w 809625"/>
              <a:gd name="connsiteY10" fmla="*/ 319849 h 809625"/>
              <a:gd name="connsiteX11" fmla="*/ 428625 w 809625"/>
              <a:gd name="connsiteY11" fmla="*/ 368617 h 809625"/>
              <a:gd name="connsiteX12" fmla="*/ 426910 w 809625"/>
              <a:gd name="connsiteY12" fmla="*/ 368617 h 809625"/>
              <a:gd name="connsiteX13" fmla="*/ 426910 w 809625"/>
              <a:gd name="connsiteY13" fmla="*/ 327278 h 809625"/>
              <a:gd name="connsiteX14" fmla="*/ 336899 w 809625"/>
              <a:gd name="connsiteY14" fmla="*/ 327278 h 809625"/>
              <a:gd name="connsiteX15" fmla="*/ 336899 w 809625"/>
              <a:gd name="connsiteY15" fmla="*/ 629602 h 809625"/>
              <a:gd name="connsiteX16" fmla="*/ 430720 w 809625"/>
              <a:gd name="connsiteY16" fmla="*/ 629602 h 809625"/>
              <a:gd name="connsiteX17" fmla="*/ 430720 w 809625"/>
              <a:gd name="connsiteY17" fmla="*/ 480059 h 809625"/>
              <a:gd name="connsiteX18" fmla="*/ 487108 w 809625"/>
              <a:gd name="connsiteY18" fmla="*/ 402430 h 809625"/>
              <a:gd name="connsiteX19" fmla="*/ 535876 w 809625"/>
              <a:gd name="connsiteY19" fmla="*/ 482631 h 809625"/>
              <a:gd name="connsiteX20" fmla="*/ 535876 w 809625"/>
              <a:gd name="connsiteY20" fmla="*/ 629602 h 809625"/>
              <a:gd name="connsiteX21" fmla="*/ 630174 w 809625"/>
              <a:gd name="connsiteY21" fmla="*/ 629602 h 809625"/>
              <a:gd name="connsiteX22" fmla="*/ 630174 w 809625"/>
              <a:gd name="connsiteY22" fmla="*/ 463771 h 809625"/>
              <a:gd name="connsiteX23" fmla="*/ 517493 w 809625"/>
              <a:gd name="connsiteY23" fmla="*/ 319849 h 809625"/>
              <a:gd name="connsiteX24" fmla="*/ 183927 w 809625"/>
              <a:gd name="connsiteY24" fmla="*/ 327278 h 809625"/>
              <a:gd name="connsiteX25" fmla="*/ 183927 w 809625"/>
              <a:gd name="connsiteY25" fmla="*/ 629602 h 809625"/>
              <a:gd name="connsiteX26" fmla="*/ 277939 w 809625"/>
              <a:gd name="connsiteY26" fmla="*/ 629602 h 809625"/>
              <a:gd name="connsiteX27" fmla="*/ 277939 w 809625"/>
              <a:gd name="connsiteY27" fmla="*/ 327278 h 809625"/>
              <a:gd name="connsiteX28" fmla="*/ 183927 w 809625"/>
              <a:gd name="connsiteY28" fmla="*/ 32727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w="9525" cap="flat">
            <a:no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F1F78FC3-536A-4C34-B2A3-95085DF38A8D}"/>
              </a:ext>
            </a:extLst>
          </p:cNvPr>
          <p:cNvSpPr>
            <a:spLocks noChangeAspect="1"/>
          </p:cNvSpPr>
          <p:nvPr userDrawn="1"/>
        </p:nvSpPr>
        <p:spPr>
          <a:xfrm>
            <a:off x="9063685" y="4501548"/>
            <a:ext cx="242382" cy="242382"/>
          </a:xfrm>
          <a:custGeom>
            <a:avLst/>
            <a:gdLst>
              <a:gd name="connsiteX0" fmla="*/ 404812 w 809625"/>
              <a:gd name="connsiteY0" fmla="*/ 288417 h 809625"/>
              <a:gd name="connsiteX1" fmla="*/ 288417 w 809625"/>
              <a:gd name="connsiteY1" fmla="*/ 404812 h 809625"/>
              <a:gd name="connsiteX2" fmla="*/ 404812 w 809625"/>
              <a:gd name="connsiteY2" fmla="*/ 521208 h 809625"/>
              <a:gd name="connsiteX3" fmla="*/ 521208 w 809625"/>
              <a:gd name="connsiteY3" fmla="*/ 404812 h 809625"/>
              <a:gd name="connsiteX4" fmla="*/ 404812 w 809625"/>
              <a:gd name="connsiteY4" fmla="*/ 288417 h 809625"/>
              <a:gd name="connsiteX5" fmla="*/ 525780 w 809625"/>
              <a:gd name="connsiteY5" fmla="*/ 256603 h 809625"/>
              <a:gd name="connsiteX6" fmla="*/ 498538 w 809625"/>
              <a:gd name="connsiteY6" fmla="*/ 283844 h 809625"/>
              <a:gd name="connsiteX7" fmla="*/ 525780 w 809625"/>
              <a:gd name="connsiteY7" fmla="*/ 311086 h 809625"/>
              <a:gd name="connsiteX8" fmla="*/ 553021 w 809625"/>
              <a:gd name="connsiteY8" fmla="*/ 283844 h 809625"/>
              <a:gd name="connsiteX9" fmla="*/ 525780 w 809625"/>
              <a:gd name="connsiteY9" fmla="*/ 256603 h 809625"/>
              <a:gd name="connsiteX10" fmla="*/ 404812 w 809625"/>
              <a:gd name="connsiteY10" fmla="*/ 219075 h 809625"/>
              <a:gd name="connsiteX11" fmla="*/ 496443 w 809625"/>
              <a:gd name="connsiteY11" fmla="*/ 220408 h 809625"/>
              <a:gd name="connsiteX12" fmla="*/ 538543 w 809625"/>
              <a:gd name="connsiteY12" fmla="*/ 228218 h 809625"/>
              <a:gd name="connsiteX13" fmla="*/ 581501 w 809625"/>
              <a:gd name="connsiteY13" fmla="*/ 271176 h 809625"/>
              <a:gd name="connsiteX14" fmla="*/ 589311 w 809625"/>
              <a:gd name="connsiteY14" fmla="*/ 313277 h 809625"/>
              <a:gd name="connsiteX15" fmla="*/ 590645 w 809625"/>
              <a:gd name="connsiteY15" fmla="*/ 404907 h 809625"/>
              <a:gd name="connsiteX16" fmla="*/ 589311 w 809625"/>
              <a:gd name="connsiteY16" fmla="*/ 496538 h 809625"/>
              <a:gd name="connsiteX17" fmla="*/ 581501 w 809625"/>
              <a:gd name="connsiteY17" fmla="*/ 538638 h 809625"/>
              <a:gd name="connsiteX18" fmla="*/ 538543 w 809625"/>
              <a:gd name="connsiteY18" fmla="*/ 581596 h 809625"/>
              <a:gd name="connsiteX19" fmla="*/ 496443 w 809625"/>
              <a:gd name="connsiteY19" fmla="*/ 589406 h 809625"/>
              <a:gd name="connsiteX20" fmla="*/ 404812 w 809625"/>
              <a:gd name="connsiteY20" fmla="*/ 590740 h 809625"/>
              <a:gd name="connsiteX21" fmla="*/ 313182 w 809625"/>
              <a:gd name="connsiteY21" fmla="*/ 589407 h 809625"/>
              <a:gd name="connsiteX22" fmla="*/ 271081 w 809625"/>
              <a:gd name="connsiteY22" fmla="*/ 581596 h 809625"/>
              <a:gd name="connsiteX23" fmla="*/ 228600 w 809625"/>
              <a:gd name="connsiteY23" fmla="*/ 538543 h 809625"/>
              <a:gd name="connsiteX24" fmla="*/ 220789 w 809625"/>
              <a:gd name="connsiteY24" fmla="*/ 496443 h 809625"/>
              <a:gd name="connsiteX25" fmla="*/ 219075 w 809625"/>
              <a:gd name="connsiteY25" fmla="*/ 404812 h 809625"/>
              <a:gd name="connsiteX26" fmla="*/ 220408 w 809625"/>
              <a:gd name="connsiteY26" fmla="*/ 313182 h 809625"/>
              <a:gd name="connsiteX27" fmla="*/ 228600 w 809625"/>
              <a:gd name="connsiteY27" fmla="*/ 271081 h 809625"/>
              <a:gd name="connsiteX28" fmla="*/ 271081 w 809625"/>
              <a:gd name="connsiteY28" fmla="*/ 228600 h 809625"/>
              <a:gd name="connsiteX29" fmla="*/ 313181 w 809625"/>
              <a:gd name="connsiteY29" fmla="*/ 220789 h 809625"/>
              <a:gd name="connsiteX30" fmla="*/ 404812 w 809625"/>
              <a:gd name="connsiteY30" fmla="*/ 219075 h 809625"/>
              <a:gd name="connsiteX31" fmla="*/ 405669 w 809625"/>
              <a:gd name="connsiteY31" fmla="*/ 177736 h 809625"/>
              <a:gd name="connsiteX32" fmla="*/ 404812 w 809625"/>
              <a:gd name="connsiteY32" fmla="*/ 178212 h 809625"/>
              <a:gd name="connsiteX33" fmla="*/ 311372 w 809625"/>
              <a:gd name="connsiteY33" fmla="*/ 179546 h 809625"/>
              <a:gd name="connsiteX34" fmla="*/ 256317 w 809625"/>
              <a:gd name="connsiteY34" fmla="*/ 190500 h 809625"/>
              <a:gd name="connsiteX35" fmla="*/ 189642 w 809625"/>
              <a:gd name="connsiteY35" fmla="*/ 257175 h 809625"/>
              <a:gd name="connsiteX36" fmla="*/ 179069 w 809625"/>
              <a:gd name="connsiteY36" fmla="*/ 312229 h 809625"/>
              <a:gd name="connsiteX37" fmla="*/ 177736 w 809625"/>
              <a:gd name="connsiteY37" fmla="*/ 405669 h 809625"/>
              <a:gd name="connsiteX38" fmla="*/ 179069 w 809625"/>
              <a:gd name="connsiteY38" fmla="*/ 499110 h 809625"/>
              <a:gd name="connsiteX39" fmla="*/ 190500 w 809625"/>
              <a:gd name="connsiteY39" fmla="*/ 553307 h 809625"/>
              <a:gd name="connsiteX40" fmla="*/ 257175 w 809625"/>
              <a:gd name="connsiteY40" fmla="*/ 619982 h 809625"/>
              <a:gd name="connsiteX41" fmla="*/ 312229 w 809625"/>
              <a:gd name="connsiteY41" fmla="*/ 630554 h 809625"/>
              <a:gd name="connsiteX42" fmla="*/ 405669 w 809625"/>
              <a:gd name="connsiteY42" fmla="*/ 631888 h 809625"/>
              <a:gd name="connsiteX43" fmla="*/ 499110 w 809625"/>
              <a:gd name="connsiteY43" fmla="*/ 630554 h 809625"/>
              <a:gd name="connsiteX44" fmla="*/ 554164 w 809625"/>
              <a:gd name="connsiteY44" fmla="*/ 619982 h 809625"/>
              <a:gd name="connsiteX45" fmla="*/ 620839 w 809625"/>
              <a:gd name="connsiteY45" fmla="*/ 553307 h 809625"/>
              <a:gd name="connsiteX46" fmla="*/ 631412 w 809625"/>
              <a:gd name="connsiteY46" fmla="*/ 498252 h 809625"/>
              <a:gd name="connsiteX47" fmla="*/ 632745 w 809625"/>
              <a:gd name="connsiteY47" fmla="*/ 404812 h 809625"/>
              <a:gd name="connsiteX48" fmla="*/ 631412 w 809625"/>
              <a:gd name="connsiteY48" fmla="*/ 311372 h 809625"/>
              <a:gd name="connsiteX49" fmla="*/ 620839 w 809625"/>
              <a:gd name="connsiteY49" fmla="*/ 256317 h 809625"/>
              <a:gd name="connsiteX50" fmla="*/ 554164 w 809625"/>
              <a:gd name="connsiteY50" fmla="*/ 189642 h 809625"/>
              <a:gd name="connsiteX51" fmla="*/ 499110 w 809625"/>
              <a:gd name="connsiteY51" fmla="*/ 179069 h 809625"/>
              <a:gd name="connsiteX52" fmla="*/ 405669 w 809625"/>
              <a:gd name="connsiteY52" fmla="*/ 177736 h 809625"/>
              <a:gd name="connsiteX53" fmla="*/ 404813 w 809625"/>
              <a:gd name="connsiteY53" fmla="*/ 0 h 809625"/>
              <a:gd name="connsiteX54" fmla="*/ 809625 w 809625"/>
              <a:gd name="connsiteY54" fmla="*/ 404813 h 809625"/>
              <a:gd name="connsiteX55" fmla="*/ 404813 w 809625"/>
              <a:gd name="connsiteY55" fmla="*/ 809625 h 809625"/>
              <a:gd name="connsiteX56" fmla="*/ 0 w 809625"/>
              <a:gd name="connsiteY56" fmla="*/ 404813 h 809625"/>
              <a:gd name="connsiteX57" fmla="*/ 404813 w 809625"/>
              <a:gd name="connsiteY57"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9625" h="809625">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37645F6A-EDD9-42D2-A01C-F8414798D57C}"/>
              </a:ext>
            </a:extLst>
          </p:cNvPr>
          <p:cNvSpPr>
            <a:spLocks noChangeAspect="1"/>
          </p:cNvSpPr>
          <p:nvPr/>
        </p:nvSpPr>
        <p:spPr>
          <a:xfrm>
            <a:off x="9446029"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07835 w 809625"/>
              <a:gd name="connsiteY5" fmla="*/ 183451 h 809625"/>
              <a:gd name="connsiteX6" fmla="*/ 183451 w 809625"/>
              <a:gd name="connsiteY6" fmla="*/ 207835 h 809625"/>
              <a:gd name="connsiteX7" fmla="*/ 183451 w 809625"/>
              <a:gd name="connsiteY7" fmla="*/ 601789 h 809625"/>
              <a:gd name="connsiteX8" fmla="*/ 207835 w 809625"/>
              <a:gd name="connsiteY8" fmla="*/ 626173 h 809625"/>
              <a:gd name="connsiteX9" fmla="*/ 419957 w 809625"/>
              <a:gd name="connsiteY9" fmla="*/ 626173 h 809625"/>
              <a:gd name="connsiteX10" fmla="*/ 419957 w 809625"/>
              <a:gd name="connsiteY10" fmla="*/ 454723 h 809625"/>
              <a:gd name="connsiteX11" fmla="*/ 361950 w 809625"/>
              <a:gd name="connsiteY11" fmla="*/ 454723 h 809625"/>
              <a:gd name="connsiteX12" fmla="*/ 361950 w 809625"/>
              <a:gd name="connsiteY12" fmla="*/ 388048 h 809625"/>
              <a:gd name="connsiteX13" fmla="*/ 419671 w 809625"/>
              <a:gd name="connsiteY13" fmla="*/ 388048 h 809625"/>
              <a:gd name="connsiteX14" fmla="*/ 419671 w 809625"/>
              <a:gd name="connsiteY14" fmla="*/ 338613 h 809625"/>
              <a:gd name="connsiteX15" fmla="*/ 505396 w 809625"/>
              <a:gd name="connsiteY15" fmla="*/ 250317 h 809625"/>
              <a:gd name="connsiteX16" fmla="*/ 556926 w 809625"/>
              <a:gd name="connsiteY16" fmla="*/ 252984 h 809625"/>
              <a:gd name="connsiteX17" fmla="*/ 556926 w 809625"/>
              <a:gd name="connsiteY17" fmla="*/ 312705 h 809625"/>
              <a:gd name="connsiteX18" fmla="*/ 522065 w 809625"/>
              <a:gd name="connsiteY18" fmla="*/ 312705 h 809625"/>
              <a:gd name="connsiteX19" fmla="*/ 488918 w 809625"/>
              <a:gd name="connsiteY19" fmla="*/ 345281 h 809625"/>
              <a:gd name="connsiteX20" fmla="*/ 488918 w 809625"/>
              <a:gd name="connsiteY20" fmla="*/ 387953 h 809625"/>
              <a:gd name="connsiteX21" fmla="*/ 555593 w 809625"/>
              <a:gd name="connsiteY21" fmla="*/ 387953 h 809625"/>
              <a:gd name="connsiteX22" fmla="*/ 546925 w 809625"/>
              <a:gd name="connsiteY22" fmla="*/ 454628 h 809625"/>
              <a:gd name="connsiteX23" fmla="*/ 489775 w 809625"/>
              <a:gd name="connsiteY23" fmla="*/ 454628 h 809625"/>
              <a:gd name="connsiteX24" fmla="*/ 489775 w 809625"/>
              <a:gd name="connsiteY24" fmla="*/ 626078 h 809625"/>
              <a:gd name="connsiteX25" fmla="*/ 601789 w 809625"/>
              <a:gd name="connsiteY25" fmla="*/ 626078 h 809625"/>
              <a:gd name="connsiteX26" fmla="*/ 626173 w 809625"/>
              <a:gd name="connsiteY26" fmla="*/ 601694 h 809625"/>
              <a:gd name="connsiteX27" fmla="*/ 626173 w 809625"/>
              <a:gd name="connsiteY27" fmla="*/ 207835 h 809625"/>
              <a:gd name="connsiteX28" fmla="*/ 601789 w 809625"/>
              <a:gd name="connsiteY28" fmla="*/ 183451 h 809625"/>
              <a:gd name="connsiteX29" fmla="*/ 207835 w 809625"/>
              <a:gd name="connsiteY29" fmla="*/ 183451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w="9525" cap="flat">
            <a:noFill/>
            <a:prstDash val="solid"/>
            <a:miter/>
          </a:ln>
        </p:spPr>
        <p:txBody>
          <a:bodyPr rtlCol="0" anchor="ctr"/>
          <a:lstStyle/>
          <a:p>
            <a:endParaRPr lang="en-AU"/>
          </a:p>
        </p:txBody>
      </p:sp>
      <p:pic>
        <p:nvPicPr>
          <p:cNvPr id="2" name="Picture 1" descr="A picture containing text&#10;&#10;Description automatically generated">
            <a:extLst>
              <a:ext uri="{FF2B5EF4-FFF2-40B4-BE49-F238E27FC236}">
                <a16:creationId xmlns:a16="http://schemas.microsoft.com/office/drawing/2014/main" id="{2C0FD023-579A-62CD-4A09-817C603D34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14484" y="2549185"/>
            <a:ext cx="1976093" cy="879815"/>
          </a:xfrm>
          <a:prstGeom prst="rect">
            <a:avLst/>
          </a:prstGeom>
        </p:spPr>
      </p:pic>
      <p:grpSp>
        <p:nvGrpSpPr>
          <p:cNvPr id="3" name="Group 2">
            <a:extLst>
              <a:ext uri="{FF2B5EF4-FFF2-40B4-BE49-F238E27FC236}">
                <a16:creationId xmlns:a16="http://schemas.microsoft.com/office/drawing/2014/main" id="{0CE297F8-14E9-AAC9-3CD6-BAEEDF190566}"/>
              </a:ext>
            </a:extLst>
          </p:cNvPr>
          <p:cNvGrpSpPr/>
          <p:nvPr userDrawn="1"/>
        </p:nvGrpSpPr>
        <p:grpSpPr>
          <a:xfrm>
            <a:off x="9783085" y="4501547"/>
            <a:ext cx="242382" cy="242383"/>
            <a:chOff x="8859298" y="1133499"/>
            <a:chExt cx="1503391" cy="1503393"/>
          </a:xfrm>
        </p:grpSpPr>
        <p:sp>
          <p:nvSpPr>
            <p:cNvPr id="4" name="Oval 3">
              <a:extLst>
                <a:ext uri="{FF2B5EF4-FFF2-40B4-BE49-F238E27FC236}">
                  <a16:creationId xmlns:a16="http://schemas.microsoft.com/office/drawing/2014/main" id="{601E9C94-7AFC-1B78-A02A-71DE9DE2C204}"/>
                </a:ext>
              </a:extLst>
            </p:cNvPr>
            <p:cNvSpPr/>
            <p:nvPr/>
          </p:nvSpPr>
          <p:spPr>
            <a:xfrm>
              <a:off x="8859298" y="1133499"/>
              <a:ext cx="1503391" cy="150339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een logo with a black background&#10;&#10;Description automatically generated">
              <a:extLst>
                <a:ext uri="{FF2B5EF4-FFF2-40B4-BE49-F238E27FC236}">
                  <a16:creationId xmlns:a16="http://schemas.microsoft.com/office/drawing/2014/main" id="{2F77180A-0365-AA88-2A12-4F58752D40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84876" y="1433338"/>
              <a:ext cx="879816" cy="879816"/>
            </a:xfrm>
            <a:prstGeom prst="rect">
              <a:avLst/>
            </a:prstGeom>
          </p:spPr>
        </p:pic>
      </p:grpSp>
    </p:spTree>
    <p:extLst>
      <p:ext uri="{BB962C8B-B14F-4D97-AF65-F5344CB8AC3E}">
        <p14:creationId xmlns:p14="http://schemas.microsoft.com/office/powerpoint/2010/main" val="10853394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End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6849F14-4971-4208-82A8-1F0513897926}"/>
              </a:ext>
            </a:extLst>
          </p:cNvPr>
          <p:cNvSpPr/>
          <p:nvPr userDrawn="1"/>
        </p:nvSpPr>
        <p:spPr>
          <a:xfrm>
            <a:off x="719400" y="-2"/>
            <a:ext cx="107532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itle 1">
            <a:extLst>
              <a:ext uri="{FF2B5EF4-FFF2-40B4-BE49-F238E27FC236}">
                <a16:creationId xmlns:a16="http://schemas.microsoft.com/office/drawing/2014/main" id="{096AA35B-6D3E-4809-9D78-9CF31081EC32}"/>
              </a:ext>
            </a:extLst>
          </p:cNvPr>
          <p:cNvSpPr>
            <a:spLocks noGrp="1"/>
          </p:cNvSpPr>
          <p:nvPr>
            <p:ph type="title" hasCustomPrompt="1"/>
          </p:nvPr>
        </p:nvSpPr>
        <p:spPr>
          <a:xfrm>
            <a:off x="719400" y="-2"/>
            <a:ext cx="4680000" cy="4068000"/>
          </a:xfrm>
          <a:solidFill>
            <a:schemeClr val="tx2"/>
          </a:solidFill>
        </p:spPr>
        <p:txBody>
          <a:bodyPr lIns="342000" tIns="342000" rIns="0" bIns="504000" anchor="b" anchorCtr="0"/>
          <a:lstStyle>
            <a:lvl1pPr>
              <a:defRPr sz="4500">
                <a:solidFill>
                  <a:schemeClr val="accent1"/>
                </a:solidFill>
              </a:defRPr>
            </a:lvl1pPr>
          </a:lstStyle>
          <a:p>
            <a:r>
              <a:rPr lang="en-US"/>
              <a:t>Thank you</a:t>
            </a:r>
            <a:endParaRPr lang="en-AU"/>
          </a:p>
        </p:txBody>
      </p:sp>
      <p:sp>
        <p:nvSpPr>
          <p:cNvPr id="20" name="Picture Placeholder 19">
            <a:extLst>
              <a:ext uri="{FF2B5EF4-FFF2-40B4-BE49-F238E27FC236}">
                <a16:creationId xmlns:a16="http://schemas.microsoft.com/office/drawing/2014/main" id="{FD95F930-CD55-469B-9FD0-1150DA73B398}"/>
              </a:ext>
            </a:extLst>
          </p:cNvPr>
          <p:cNvSpPr>
            <a:spLocks noGrp="1" noChangeAspect="1"/>
          </p:cNvSpPr>
          <p:nvPr>
            <p:ph type="pic" sz="quarter" idx="15" hasCustomPrompt="1"/>
          </p:nvPr>
        </p:nvSpPr>
        <p:spPr>
          <a:xfrm>
            <a:off x="0" y="-2"/>
            <a:ext cx="12192000" cy="6876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8" name="Freeform: Shape 7">
            <a:extLst>
              <a:ext uri="{FF2B5EF4-FFF2-40B4-BE49-F238E27FC236}">
                <a16:creationId xmlns:a16="http://schemas.microsoft.com/office/drawing/2014/main" id="{F8BC909C-567D-4F9C-A0DF-D05DE8F82075}"/>
              </a:ext>
            </a:extLst>
          </p:cNvPr>
          <p:cNvSpPr>
            <a:spLocks noChangeAspect="1"/>
          </p:cNvSpPr>
          <p:nvPr/>
        </p:nvSpPr>
        <p:spPr>
          <a:xfrm>
            <a:off x="7916652" y="4501548"/>
            <a:ext cx="242382" cy="242382"/>
          </a:xfrm>
          <a:custGeom>
            <a:avLst/>
            <a:gdLst>
              <a:gd name="connsiteX0" fmla="*/ 357950 w 809625"/>
              <a:gd name="connsiteY0" fmla="*/ 333375 h 809625"/>
              <a:gd name="connsiteX1" fmla="*/ 480537 w 809625"/>
              <a:gd name="connsiteY1" fmla="*/ 397002 h 809625"/>
              <a:gd name="connsiteX2" fmla="*/ 357950 w 809625"/>
              <a:gd name="connsiteY2" fmla="*/ 460439 h 809625"/>
              <a:gd name="connsiteX3" fmla="*/ 242887 w 809625"/>
              <a:gd name="connsiteY3" fmla="*/ 249555 h 809625"/>
              <a:gd name="connsiteX4" fmla="*/ 178117 w 809625"/>
              <a:gd name="connsiteY4" fmla="*/ 314325 h 809625"/>
              <a:gd name="connsiteX5" fmla="*/ 178117 w 809625"/>
              <a:gd name="connsiteY5" fmla="*/ 495300 h 809625"/>
              <a:gd name="connsiteX6" fmla="*/ 242887 w 809625"/>
              <a:gd name="connsiteY6" fmla="*/ 560070 h 809625"/>
              <a:gd name="connsiteX7" fmla="*/ 566737 w 809625"/>
              <a:gd name="connsiteY7" fmla="*/ 560070 h 809625"/>
              <a:gd name="connsiteX8" fmla="*/ 631507 w 809625"/>
              <a:gd name="connsiteY8" fmla="*/ 495300 h 809625"/>
              <a:gd name="connsiteX9" fmla="*/ 631507 w 809625"/>
              <a:gd name="connsiteY9" fmla="*/ 314325 h 809625"/>
              <a:gd name="connsiteX10" fmla="*/ 566737 w 809625"/>
              <a:gd name="connsiteY10" fmla="*/ 249555 h 809625"/>
              <a:gd name="connsiteX11" fmla="*/ 404813 w 809625"/>
              <a:gd name="connsiteY11" fmla="*/ 0 h 809625"/>
              <a:gd name="connsiteX12" fmla="*/ 809625 w 809625"/>
              <a:gd name="connsiteY12" fmla="*/ 404813 h 809625"/>
              <a:gd name="connsiteX13" fmla="*/ 404813 w 809625"/>
              <a:gd name="connsiteY13" fmla="*/ 809625 h 809625"/>
              <a:gd name="connsiteX14" fmla="*/ 0 w 809625"/>
              <a:gd name="connsiteY14" fmla="*/ 404813 h 809625"/>
              <a:gd name="connsiteX15" fmla="*/ 404813 w 809625"/>
              <a:gd name="connsiteY15"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9625" h="809625">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2487C176-18A9-4BB0-BD80-DEC34233A800}"/>
              </a:ext>
            </a:extLst>
          </p:cNvPr>
          <p:cNvSpPr>
            <a:spLocks noChangeAspect="1"/>
          </p:cNvSpPr>
          <p:nvPr/>
        </p:nvSpPr>
        <p:spPr>
          <a:xfrm>
            <a:off x="8298996"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495146 w 809625"/>
              <a:gd name="connsiteY5" fmla="*/ 220645 h 809625"/>
              <a:gd name="connsiteX6" fmla="*/ 428527 w 809625"/>
              <a:gd name="connsiteY6" fmla="*/ 245841 h 809625"/>
              <a:gd name="connsiteX7" fmla="*/ 399192 w 809625"/>
              <a:gd name="connsiteY7" fmla="*/ 313563 h 809625"/>
              <a:gd name="connsiteX8" fmla="*/ 401573 w 809625"/>
              <a:gd name="connsiteY8" fmla="*/ 334803 h 809625"/>
              <a:gd name="connsiteX9" fmla="*/ 209549 w 809625"/>
              <a:gd name="connsiteY9" fmla="*/ 238125 h 809625"/>
              <a:gd name="connsiteX10" fmla="*/ 238124 w 809625"/>
              <a:gd name="connsiteY10" fmla="*/ 361950 h 809625"/>
              <a:gd name="connsiteX11" fmla="*/ 195928 w 809625"/>
              <a:gd name="connsiteY11" fmla="*/ 350329 h 809625"/>
              <a:gd name="connsiteX12" fmla="*/ 195929 w 809625"/>
              <a:gd name="connsiteY12" fmla="*/ 351567 h 809625"/>
              <a:gd name="connsiteX13" fmla="*/ 270605 w 809625"/>
              <a:gd name="connsiteY13" fmla="*/ 442722 h 809625"/>
              <a:gd name="connsiteX14" fmla="*/ 228599 w 809625"/>
              <a:gd name="connsiteY14" fmla="*/ 444341 h 809625"/>
              <a:gd name="connsiteX15" fmla="*/ 315467 w 809625"/>
              <a:gd name="connsiteY15" fmla="*/ 508920 h 809625"/>
              <a:gd name="connsiteX16" fmla="*/ 200024 w 809625"/>
              <a:gd name="connsiteY16" fmla="*/ 548544 h 809625"/>
              <a:gd name="connsiteX17" fmla="*/ 177831 w 809625"/>
              <a:gd name="connsiteY17" fmla="*/ 547211 h 809625"/>
              <a:gd name="connsiteX18" fmla="*/ 320706 w 809625"/>
              <a:gd name="connsiteY18" fmla="*/ 589026 h 809625"/>
              <a:gd name="connsiteX19" fmla="*/ 585406 w 809625"/>
              <a:gd name="connsiteY19" fmla="*/ 324421 h 809625"/>
              <a:gd name="connsiteX20" fmla="*/ 585406 w 809625"/>
              <a:gd name="connsiteY20" fmla="*/ 312324 h 809625"/>
              <a:gd name="connsiteX21" fmla="*/ 631507 w 809625"/>
              <a:gd name="connsiteY21" fmla="*/ 264223 h 809625"/>
              <a:gd name="connsiteX22" fmla="*/ 578072 w 809625"/>
              <a:gd name="connsiteY22" fmla="*/ 278892 h 809625"/>
              <a:gd name="connsiteX23" fmla="*/ 619124 w 809625"/>
              <a:gd name="connsiteY23" fmla="*/ 227361 h 809625"/>
              <a:gd name="connsiteX24" fmla="*/ 560069 w 809625"/>
              <a:gd name="connsiteY24" fmla="*/ 249936 h 809625"/>
              <a:gd name="connsiteX25" fmla="*/ 495146 w 809625"/>
              <a:gd name="connsiteY25" fmla="*/ 220645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w="9525"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41393088-2A2D-4F19-A536-4C5B46718A69}"/>
              </a:ext>
            </a:extLst>
          </p:cNvPr>
          <p:cNvSpPr>
            <a:spLocks noChangeAspect="1"/>
          </p:cNvSpPr>
          <p:nvPr userDrawn="1"/>
        </p:nvSpPr>
        <p:spPr>
          <a:xfrm>
            <a:off x="8681340"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30981 w 809625"/>
              <a:gd name="connsiteY5" fmla="*/ 177069 h 809625"/>
              <a:gd name="connsiteX6" fmla="*/ 176498 w 809625"/>
              <a:gd name="connsiteY6" fmla="*/ 231552 h 809625"/>
              <a:gd name="connsiteX7" fmla="*/ 230981 w 809625"/>
              <a:gd name="connsiteY7" fmla="*/ 286035 h 809625"/>
              <a:gd name="connsiteX8" fmla="*/ 285464 w 809625"/>
              <a:gd name="connsiteY8" fmla="*/ 231552 h 809625"/>
              <a:gd name="connsiteX9" fmla="*/ 230981 w 809625"/>
              <a:gd name="connsiteY9" fmla="*/ 177069 h 809625"/>
              <a:gd name="connsiteX10" fmla="*/ 517493 w 809625"/>
              <a:gd name="connsiteY10" fmla="*/ 319849 h 809625"/>
              <a:gd name="connsiteX11" fmla="*/ 428625 w 809625"/>
              <a:gd name="connsiteY11" fmla="*/ 368617 h 809625"/>
              <a:gd name="connsiteX12" fmla="*/ 426910 w 809625"/>
              <a:gd name="connsiteY12" fmla="*/ 368617 h 809625"/>
              <a:gd name="connsiteX13" fmla="*/ 426910 w 809625"/>
              <a:gd name="connsiteY13" fmla="*/ 327278 h 809625"/>
              <a:gd name="connsiteX14" fmla="*/ 336899 w 809625"/>
              <a:gd name="connsiteY14" fmla="*/ 327278 h 809625"/>
              <a:gd name="connsiteX15" fmla="*/ 336899 w 809625"/>
              <a:gd name="connsiteY15" fmla="*/ 629602 h 809625"/>
              <a:gd name="connsiteX16" fmla="*/ 430720 w 809625"/>
              <a:gd name="connsiteY16" fmla="*/ 629602 h 809625"/>
              <a:gd name="connsiteX17" fmla="*/ 430720 w 809625"/>
              <a:gd name="connsiteY17" fmla="*/ 480059 h 809625"/>
              <a:gd name="connsiteX18" fmla="*/ 487108 w 809625"/>
              <a:gd name="connsiteY18" fmla="*/ 402430 h 809625"/>
              <a:gd name="connsiteX19" fmla="*/ 535876 w 809625"/>
              <a:gd name="connsiteY19" fmla="*/ 482631 h 809625"/>
              <a:gd name="connsiteX20" fmla="*/ 535876 w 809625"/>
              <a:gd name="connsiteY20" fmla="*/ 629602 h 809625"/>
              <a:gd name="connsiteX21" fmla="*/ 630174 w 809625"/>
              <a:gd name="connsiteY21" fmla="*/ 629602 h 809625"/>
              <a:gd name="connsiteX22" fmla="*/ 630174 w 809625"/>
              <a:gd name="connsiteY22" fmla="*/ 463771 h 809625"/>
              <a:gd name="connsiteX23" fmla="*/ 517493 w 809625"/>
              <a:gd name="connsiteY23" fmla="*/ 319849 h 809625"/>
              <a:gd name="connsiteX24" fmla="*/ 183927 w 809625"/>
              <a:gd name="connsiteY24" fmla="*/ 327278 h 809625"/>
              <a:gd name="connsiteX25" fmla="*/ 183927 w 809625"/>
              <a:gd name="connsiteY25" fmla="*/ 629602 h 809625"/>
              <a:gd name="connsiteX26" fmla="*/ 277939 w 809625"/>
              <a:gd name="connsiteY26" fmla="*/ 629602 h 809625"/>
              <a:gd name="connsiteX27" fmla="*/ 277939 w 809625"/>
              <a:gd name="connsiteY27" fmla="*/ 327278 h 809625"/>
              <a:gd name="connsiteX28" fmla="*/ 183927 w 809625"/>
              <a:gd name="connsiteY28" fmla="*/ 32727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w="9525" cap="flat">
            <a:no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F1F78FC3-536A-4C34-B2A3-95085DF38A8D}"/>
              </a:ext>
            </a:extLst>
          </p:cNvPr>
          <p:cNvSpPr>
            <a:spLocks noChangeAspect="1"/>
          </p:cNvSpPr>
          <p:nvPr userDrawn="1"/>
        </p:nvSpPr>
        <p:spPr>
          <a:xfrm>
            <a:off x="9063685" y="4501548"/>
            <a:ext cx="242382" cy="242382"/>
          </a:xfrm>
          <a:custGeom>
            <a:avLst/>
            <a:gdLst>
              <a:gd name="connsiteX0" fmla="*/ 404812 w 809625"/>
              <a:gd name="connsiteY0" fmla="*/ 288417 h 809625"/>
              <a:gd name="connsiteX1" fmla="*/ 288417 w 809625"/>
              <a:gd name="connsiteY1" fmla="*/ 404812 h 809625"/>
              <a:gd name="connsiteX2" fmla="*/ 404812 w 809625"/>
              <a:gd name="connsiteY2" fmla="*/ 521208 h 809625"/>
              <a:gd name="connsiteX3" fmla="*/ 521208 w 809625"/>
              <a:gd name="connsiteY3" fmla="*/ 404812 h 809625"/>
              <a:gd name="connsiteX4" fmla="*/ 404812 w 809625"/>
              <a:gd name="connsiteY4" fmla="*/ 288417 h 809625"/>
              <a:gd name="connsiteX5" fmla="*/ 525780 w 809625"/>
              <a:gd name="connsiteY5" fmla="*/ 256603 h 809625"/>
              <a:gd name="connsiteX6" fmla="*/ 498538 w 809625"/>
              <a:gd name="connsiteY6" fmla="*/ 283844 h 809625"/>
              <a:gd name="connsiteX7" fmla="*/ 525780 w 809625"/>
              <a:gd name="connsiteY7" fmla="*/ 311086 h 809625"/>
              <a:gd name="connsiteX8" fmla="*/ 553021 w 809625"/>
              <a:gd name="connsiteY8" fmla="*/ 283844 h 809625"/>
              <a:gd name="connsiteX9" fmla="*/ 525780 w 809625"/>
              <a:gd name="connsiteY9" fmla="*/ 256603 h 809625"/>
              <a:gd name="connsiteX10" fmla="*/ 404812 w 809625"/>
              <a:gd name="connsiteY10" fmla="*/ 219075 h 809625"/>
              <a:gd name="connsiteX11" fmla="*/ 496443 w 809625"/>
              <a:gd name="connsiteY11" fmla="*/ 220408 h 809625"/>
              <a:gd name="connsiteX12" fmla="*/ 538543 w 809625"/>
              <a:gd name="connsiteY12" fmla="*/ 228218 h 809625"/>
              <a:gd name="connsiteX13" fmla="*/ 581501 w 809625"/>
              <a:gd name="connsiteY13" fmla="*/ 271176 h 809625"/>
              <a:gd name="connsiteX14" fmla="*/ 589311 w 809625"/>
              <a:gd name="connsiteY14" fmla="*/ 313277 h 809625"/>
              <a:gd name="connsiteX15" fmla="*/ 590645 w 809625"/>
              <a:gd name="connsiteY15" fmla="*/ 404907 h 809625"/>
              <a:gd name="connsiteX16" fmla="*/ 589311 w 809625"/>
              <a:gd name="connsiteY16" fmla="*/ 496538 h 809625"/>
              <a:gd name="connsiteX17" fmla="*/ 581501 w 809625"/>
              <a:gd name="connsiteY17" fmla="*/ 538638 h 809625"/>
              <a:gd name="connsiteX18" fmla="*/ 538543 w 809625"/>
              <a:gd name="connsiteY18" fmla="*/ 581596 h 809625"/>
              <a:gd name="connsiteX19" fmla="*/ 496443 w 809625"/>
              <a:gd name="connsiteY19" fmla="*/ 589406 h 809625"/>
              <a:gd name="connsiteX20" fmla="*/ 404812 w 809625"/>
              <a:gd name="connsiteY20" fmla="*/ 590740 h 809625"/>
              <a:gd name="connsiteX21" fmla="*/ 313182 w 809625"/>
              <a:gd name="connsiteY21" fmla="*/ 589407 h 809625"/>
              <a:gd name="connsiteX22" fmla="*/ 271081 w 809625"/>
              <a:gd name="connsiteY22" fmla="*/ 581596 h 809625"/>
              <a:gd name="connsiteX23" fmla="*/ 228600 w 809625"/>
              <a:gd name="connsiteY23" fmla="*/ 538543 h 809625"/>
              <a:gd name="connsiteX24" fmla="*/ 220789 w 809625"/>
              <a:gd name="connsiteY24" fmla="*/ 496443 h 809625"/>
              <a:gd name="connsiteX25" fmla="*/ 219075 w 809625"/>
              <a:gd name="connsiteY25" fmla="*/ 404812 h 809625"/>
              <a:gd name="connsiteX26" fmla="*/ 220408 w 809625"/>
              <a:gd name="connsiteY26" fmla="*/ 313182 h 809625"/>
              <a:gd name="connsiteX27" fmla="*/ 228600 w 809625"/>
              <a:gd name="connsiteY27" fmla="*/ 271081 h 809625"/>
              <a:gd name="connsiteX28" fmla="*/ 271081 w 809625"/>
              <a:gd name="connsiteY28" fmla="*/ 228600 h 809625"/>
              <a:gd name="connsiteX29" fmla="*/ 313181 w 809625"/>
              <a:gd name="connsiteY29" fmla="*/ 220789 h 809625"/>
              <a:gd name="connsiteX30" fmla="*/ 404812 w 809625"/>
              <a:gd name="connsiteY30" fmla="*/ 219075 h 809625"/>
              <a:gd name="connsiteX31" fmla="*/ 405669 w 809625"/>
              <a:gd name="connsiteY31" fmla="*/ 177736 h 809625"/>
              <a:gd name="connsiteX32" fmla="*/ 404812 w 809625"/>
              <a:gd name="connsiteY32" fmla="*/ 178212 h 809625"/>
              <a:gd name="connsiteX33" fmla="*/ 311372 w 809625"/>
              <a:gd name="connsiteY33" fmla="*/ 179546 h 809625"/>
              <a:gd name="connsiteX34" fmla="*/ 256317 w 809625"/>
              <a:gd name="connsiteY34" fmla="*/ 190500 h 809625"/>
              <a:gd name="connsiteX35" fmla="*/ 189642 w 809625"/>
              <a:gd name="connsiteY35" fmla="*/ 257175 h 809625"/>
              <a:gd name="connsiteX36" fmla="*/ 179069 w 809625"/>
              <a:gd name="connsiteY36" fmla="*/ 312229 h 809625"/>
              <a:gd name="connsiteX37" fmla="*/ 177736 w 809625"/>
              <a:gd name="connsiteY37" fmla="*/ 405669 h 809625"/>
              <a:gd name="connsiteX38" fmla="*/ 179069 w 809625"/>
              <a:gd name="connsiteY38" fmla="*/ 499110 h 809625"/>
              <a:gd name="connsiteX39" fmla="*/ 190500 w 809625"/>
              <a:gd name="connsiteY39" fmla="*/ 553307 h 809625"/>
              <a:gd name="connsiteX40" fmla="*/ 257175 w 809625"/>
              <a:gd name="connsiteY40" fmla="*/ 619982 h 809625"/>
              <a:gd name="connsiteX41" fmla="*/ 312229 w 809625"/>
              <a:gd name="connsiteY41" fmla="*/ 630554 h 809625"/>
              <a:gd name="connsiteX42" fmla="*/ 405669 w 809625"/>
              <a:gd name="connsiteY42" fmla="*/ 631888 h 809625"/>
              <a:gd name="connsiteX43" fmla="*/ 499110 w 809625"/>
              <a:gd name="connsiteY43" fmla="*/ 630554 h 809625"/>
              <a:gd name="connsiteX44" fmla="*/ 554164 w 809625"/>
              <a:gd name="connsiteY44" fmla="*/ 619982 h 809625"/>
              <a:gd name="connsiteX45" fmla="*/ 620839 w 809625"/>
              <a:gd name="connsiteY45" fmla="*/ 553307 h 809625"/>
              <a:gd name="connsiteX46" fmla="*/ 631412 w 809625"/>
              <a:gd name="connsiteY46" fmla="*/ 498252 h 809625"/>
              <a:gd name="connsiteX47" fmla="*/ 632745 w 809625"/>
              <a:gd name="connsiteY47" fmla="*/ 404812 h 809625"/>
              <a:gd name="connsiteX48" fmla="*/ 631412 w 809625"/>
              <a:gd name="connsiteY48" fmla="*/ 311372 h 809625"/>
              <a:gd name="connsiteX49" fmla="*/ 620839 w 809625"/>
              <a:gd name="connsiteY49" fmla="*/ 256317 h 809625"/>
              <a:gd name="connsiteX50" fmla="*/ 554164 w 809625"/>
              <a:gd name="connsiteY50" fmla="*/ 189642 h 809625"/>
              <a:gd name="connsiteX51" fmla="*/ 499110 w 809625"/>
              <a:gd name="connsiteY51" fmla="*/ 179069 h 809625"/>
              <a:gd name="connsiteX52" fmla="*/ 405669 w 809625"/>
              <a:gd name="connsiteY52" fmla="*/ 177736 h 809625"/>
              <a:gd name="connsiteX53" fmla="*/ 404813 w 809625"/>
              <a:gd name="connsiteY53" fmla="*/ 0 h 809625"/>
              <a:gd name="connsiteX54" fmla="*/ 809625 w 809625"/>
              <a:gd name="connsiteY54" fmla="*/ 404813 h 809625"/>
              <a:gd name="connsiteX55" fmla="*/ 404813 w 809625"/>
              <a:gd name="connsiteY55" fmla="*/ 809625 h 809625"/>
              <a:gd name="connsiteX56" fmla="*/ 0 w 809625"/>
              <a:gd name="connsiteY56" fmla="*/ 404813 h 809625"/>
              <a:gd name="connsiteX57" fmla="*/ 404813 w 809625"/>
              <a:gd name="connsiteY57"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9625" h="809625">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37645F6A-EDD9-42D2-A01C-F8414798D57C}"/>
              </a:ext>
            </a:extLst>
          </p:cNvPr>
          <p:cNvSpPr>
            <a:spLocks noChangeAspect="1"/>
          </p:cNvSpPr>
          <p:nvPr/>
        </p:nvSpPr>
        <p:spPr>
          <a:xfrm>
            <a:off x="9446029" y="4501548"/>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07835 w 809625"/>
              <a:gd name="connsiteY5" fmla="*/ 183451 h 809625"/>
              <a:gd name="connsiteX6" fmla="*/ 183451 w 809625"/>
              <a:gd name="connsiteY6" fmla="*/ 207835 h 809625"/>
              <a:gd name="connsiteX7" fmla="*/ 183451 w 809625"/>
              <a:gd name="connsiteY7" fmla="*/ 601789 h 809625"/>
              <a:gd name="connsiteX8" fmla="*/ 207835 w 809625"/>
              <a:gd name="connsiteY8" fmla="*/ 626173 h 809625"/>
              <a:gd name="connsiteX9" fmla="*/ 419957 w 809625"/>
              <a:gd name="connsiteY9" fmla="*/ 626173 h 809625"/>
              <a:gd name="connsiteX10" fmla="*/ 419957 w 809625"/>
              <a:gd name="connsiteY10" fmla="*/ 454723 h 809625"/>
              <a:gd name="connsiteX11" fmla="*/ 361950 w 809625"/>
              <a:gd name="connsiteY11" fmla="*/ 454723 h 809625"/>
              <a:gd name="connsiteX12" fmla="*/ 361950 w 809625"/>
              <a:gd name="connsiteY12" fmla="*/ 388048 h 809625"/>
              <a:gd name="connsiteX13" fmla="*/ 419671 w 809625"/>
              <a:gd name="connsiteY13" fmla="*/ 388048 h 809625"/>
              <a:gd name="connsiteX14" fmla="*/ 419671 w 809625"/>
              <a:gd name="connsiteY14" fmla="*/ 338613 h 809625"/>
              <a:gd name="connsiteX15" fmla="*/ 505396 w 809625"/>
              <a:gd name="connsiteY15" fmla="*/ 250317 h 809625"/>
              <a:gd name="connsiteX16" fmla="*/ 556926 w 809625"/>
              <a:gd name="connsiteY16" fmla="*/ 252984 h 809625"/>
              <a:gd name="connsiteX17" fmla="*/ 556926 w 809625"/>
              <a:gd name="connsiteY17" fmla="*/ 312705 h 809625"/>
              <a:gd name="connsiteX18" fmla="*/ 522065 w 809625"/>
              <a:gd name="connsiteY18" fmla="*/ 312705 h 809625"/>
              <a:gd name="connsiteX19" fmla="*/ 488918 w 809625"/>
              <a:gd name="connsiteY19" fmla="*/ 345281 h 809625"/>
              <a:gd name="connsiteX20" fmla="*/ 488918 w 809625"/>
              <a:gd name="connsiteY20" fmla="*/ 387953 h 809625"/>
              <a:gd name="connsiteX21" fmla="*/ 555593 w 809625"/>
              <a:gd name="connsiteY21" fmla="*/ 387953 h 809625"/>
              <a:gd name="connsiteX22" fmla="*/ 546925 w 809625"/>
              <a:gd name="connsiteY22" fmla="*/ 454628 h 809625"/>
              <a:gd name="connsiteX23" fmla="*/ 489775 w 809625"/>
              <a:gd name="connsiteY23" fmla="*/ 454628 h 809625"/>
              <a:gd name="connsiteX24" fmla="*/ 489775 w 809625"/>
              <a:gd name="connsiteY24" fmla="*/ 626078 h 809625"/>
              <a:gd name="connsiteX25" fmla="*/ 601789 w 809625"/>
              <a:gd name="connsiteY25" fmla="*/ 626078 h 809625"/>
              <a:gd name="connsiteX26" fmla="*/ 626173 w 809625"/>
              <a:gd name="connsiteY26" fmla="*/ 601694 h 809625"/>
              <a:gd name="connsiteX27" fmla="*/ 626173 w 809625"/>
              <a:gd name="connsiteY27" fmla="*/ 207835 h 809625"/>
              <a:gd name="connsiteX28" fmla="*/ 601789 w 809625"/>
              <a:gd name="connsiteY28" fmla="*/ 183451 h 809625"/>
              <a:gd name="connsiteX29" fmla="*/ 207835 w 809625"/>
              <a:gd name="connsiteY29" fmla="*/ 183451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w="9525" cap="flat">
            <a:noFill/>
            <a:prstDash val="solid"/>
            <a:miter/>
          </a:ln>
        </p:spPr>
        <p:txBody>
          <a:bodyPr rtlCol="0" anchor="ctr"/>
          <a:lstStyle/>
          <a:p>
            <a:endParaRPr lang="en-AU"/>
          </a:p>
        </p:txBody>
      </p:sp>
      <p:pic>
        <p:nvPicPr>
          <p:cNvPr id="2" name="Picture 1" descr="A picture containing text&#10;&#10;Description automatically generated">
            <a:extLst>
              <a:ext uri="{FF2B5EF4-FFF2-40B4-BE49-F238E27FC236}">
                <a16:creationId xmlns:a16="http://schemas.microsoft.com/office/drawing/2014/main" id="{3D3ABB1F-7F2A-4579-5538-F4815BCE51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14484" y="2549185"/>
            <a:ext cx="1976093" cy="879815"/>
          </a:xfrm>
          <a:prstGeom prst="rect">
            <a:avLst/>
          </a:prstGeom>
        </p:spPr>
      </p:pic>
      <p:grpSp>
        <p:nvGrpSpPr>
          <p:cNvPr id="3" name="Group 2">
            <a:extLst>
              <a:ext uri="{FF2B5EF4-FFF2-40B4-BE49-F238E27FC236}">
                <a16:creationId xmlns:a16="http://schemas.microsoft.com/office/drawing/2014/main" id="{11367D4E-B7FA-9903-A9AF-08A2A289BF54}"/>
              </a:ext>
            </a:extLst>
          </p:cNvPr>
          <p:cNvGrpSpPr/>
          <p:nvPr userDrawn="1"/>
        </p:nvGrpSpPr>
        <p:grpSpPr>
          <a:xfrm>
            <a:off x="9783085" y="4501547"/>
            <a:ext cx="242382" cy="242383"/>
            <a:chOff x="8859298" y="1133499"/>
            <a:chExt cx="1503391" cy="1503393"/>
          </a:xfrm>
        </p:grpSpPr>
        <p:sp>
          <p:nvSpPr>
            <p:cNvPr id="4" name="Oval 3">
              <a:extLst>
                <a:ext uri="{FF2B5EF4-FFF2-40B4-BE49-F238E27FC236}">
                  <a16:creationId xmlns:a16="http://schemas.microsoft.com/office/drawing/2014/main" id="{03F80873-53FD-A6F9-07B2-89E0A13D94A3}"/>
                </a:ext>
              </a:extLst>
            </p:cNvPr>
            <p:cNvSpPr/>
            <p:nvPr/>
          </p:nvSpPr>
          <p:spPr>
            <a:xfrm>
              <a:off x="8859298" y="1133499"/>
              <a:ext cx="1503391" cy="150339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een logo with a black background&#10;&#10;Description automatically generated">
              <a:extLst>
                <a:ext uri="{FF2B5EF4-FFF2-40B4-BE49-F238E27FC236}">
                  <a16:creationId xmlns:a16="http://schemas.microsoft.com/office/drawing/2014/main" id="{8B44782E-9C57-5815-9D28-1431FFAFDD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84876" y="1433338"/>
              <a:ext cx="879816" cy="879816"/>
            </a:xfrm>
            <a:prstGeom prst="rect">
              <a:avLst/>
            </a:prstGeom>
          </p:spPr>
        </p:pic>
      </p:grpSp>
    </p:spTree>
    <p:extLst>
      <p:ext uri="{BB962C8B-B14F-4D97-AF65-F5344CB8AC3E}">
        <p14:creationId xmlns:p14="http://schemas.microsoft.com/office/powerpoint/2010/main" val="25035439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0" y="1"/>
            <a:ext cx="12192000" cy="6858000"/>
          </a:xfrm>
          <a:prstGeom prst="rect">
            <a:avLst/>
          </a:prstGeom>
          <a:solidFill>
            <a:schemeClr val="bg1">
              <a:lumMod val="85000"/>
            </a:schemeClr>
          </a:solidFill>
        </p:spPr>
        <p:txBody>
          <a:bodyPr wrap="square" lIns="1062000" tIns="3348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7" name="Text Placeholder 5">
            <a:extLst>
              <a:ext uri="{FF2B5EF4-FFF2-40B4-BE49-F238E27FC236}">
                <a16:creationId xmlns:a16="http://schemas.microsoft.com/office/drawing/2014/main" id="{FCAC8505-DEDF-4C01-A608-94D176EC4352}"/>
              </a:ext>
            </a:extLst>
          </p:cNvPr>
          <p:cNvSpPr>
            <a:spLocks noGrp="1" noChangeAspect="1"/>
          </p:cNvSpPr>
          <p:nvPr>
            <p:ph type="body" sz="quarter" idx="20"/>
          </p:nvPr>
        </p:nvSpPr>
        <p:spPr>
          <a:xfrm>
            <a:off x="7540580" y="1"/>
            <a:ext cx="4651420" cy="1673605"/>
          </a:xfrm>
          <a:prstGeom prst="roundRect">
            <a:avLst>
              <a:gd name="adj" fmla="val 0"/>
            </a:avLst>
          </a:prstGeom>
          <a:gradFill>
            <a:gsLst>
              <a:gs pos="70048">
                <a:srgbClr val="000000">
                  <a:alpha val="16000"/>
                </a:srgbClr>
              </a:gs>
              <a:gs pos="52000">
                <a:schemeClr val="tx1">
                  <a:alpha val="0"/>
                </a:schemeClr>
              </a:gs>
              <a:gs pos="100000">
                <a:schemeClr val="tx1">
                  <a:alpha val="50000"/>
                </a:schemeClr>
              </a:gs>
            </a:gsLst>
            <a:lin ang="1740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Title 2">
            <a:extLst>
              <a:ext uri="{FF2B5EF4-FFF2-40B4-BE49-F238E27FC236}">
                <a16:creationId xmlns:a16="http://schemas.microsoft.com/office/drawing/2014/main" id="{35383366-B84A-4AF0-9ECA-0C40F072B979}"/>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AU"/>
          </a:p>
        </p:txBody>
      </p:sp>
      <p:pic>
        <p:nvPicPr>
          <p:cNvPr id="2" name="Picture 1" descr="A picture containing text&#10;&#10;Description automatically generated">
            <a:extLst>
              <a:ext uri="{FF2B5EF4-FFF2-40B4-BE49-F238E27FC236}">
                <a16:creationId xmlns:a16="http://schemas.microsoft.com/office/drawing/2014/main" id="{7C2BF5B2-F39C-5692-1D90-615BA55F4F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36251807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0AE23D-06D1-4F9E-B490-E50D424CE954}"/>
              </a:ext>
            </a:extLst>
          </p:cNvPr>
          <p:cNvSpPr>
            <a:spLocks noGrp="1"/>
          </p:cNvSpPr>
          <p:nvPr>
            <p:ph type="title"/>
          </p:nvPr>
        </p:nvSpPr>
        <p:spPr/>
        <p:txBody>
          <a:bodyPr/>
          <a:lstStyle/>
          <a:p>
            <a:r>
              <a:rPr lang="en-US"/>
              <a:t>Click to edit Master title style</a:t>
            </a:r>
            <a:endParaRPr lang="en-AU"/>
          </a:p>
        </p:txBody>
      </p:sp>
      <p:sp>
        <p:nvSpPr>
          <p:cNvPr id="5" name="Date Placeholder 4">
            <a:extLst>
              <a:ext uri="{FF2B5EF4-FFF2-40B4-BE49-F238E27FC236}">
                <a16:creationId xmlns:a16="http://schemas.microsoft.com/office/drawing/2014/main" id="{5DFCCD94-C178-488E-A0A8-B9933C21C80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B6B25C7-EDE8-4C6A-A016-B0BC2F236A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3CEBA6-B1B6-4DE4-9914-AA9310C6B716}"/>
              </a:ext>
            </a:extLst>
          </p:cNvPr>
          <p:cNvSpPr>
            <a:spLocks noGrp="1"/>
          </p:cNvSpPr>
          <p:nvPr>
            <p:ph type="sldNum" sz="quarter" idx="12"/>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34789519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87CEE9C-A8AE-431B-A0E0-C79E2E22CC7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30C04917-818A-4A3D-87A1-5D1A3CEF6E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4D6DCE-44D6-472C-8A31-1D8DC27A62B3}"/>
              </a:ext>
            </a:extLst>
          </p:cNvPr>
          <p:cNvSpPr>
            <a:spLocks noGrp="1"/>
          </p:cNvSpPr>
          <p:nvPr>
            <p:ph type="sldNum" sz="quarter" idx="12"/>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576175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light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719400" y="1"/>
            <a:ext cx="10753200" cy="6858000"/>
          </a:xfrm>
          <a:prstGeom prst="rect">
            <a:avLst/>
          </a:prstGeom>
          <a:solidFill>
            <a:schemeClr val="bg1">
              <a:lumMod val="85000"/>
            </a:schemeClr>
          </a:solidFill>
        </p:spPr>
        <p:txBody>
          <a:bodyPr wrap="square" lIns="34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1946566"/>
            <a:ext cx="10753200" cy="1620000"/>
          </a:xfrm>
          <a:noFill/>
        </p:spPr>
        <p:txBody>
          <a:bodyPr lIns="342000" tIns="342000" rIns="2160000" bIns="0" anchor="b" anchorCtr="0"/>
          <a:lstStyle>
            <a:lvl1pPr>
              <a:defRPr sz="4500" cap="all" baseline="0">
                <a:solidFill>
                  <a:schemeClr val="bg2"/>
                </a:solidFill>
              </a:defRPr>
            </a:lvl1pPr>
          </a:lstStyle>
          <a:p>
            <a:r>
              <a:rPr lang="en-US"/>
              <a:t>Click to edit Master title style</a:t>
            </a:r>
            <a:endParaRPr lang="en-AU"/>
          </a:p>
        </p:txBody>
      </p:sp>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55688" y="4097865"/>
            <a:ext cx="5040312" cy="1440000"/>
          </a:xfrm>
        </p:spPr>
        <p:txBody>
          <a:bodyPr/>
          <a:lstStyle>
            <a:lvl1pPr marL="0" indent="0" algn="l">
              <a:spcAft>
                <a:spcPts val="0"/>
              </a:spcAft>
              <a:buNone/>
              <a:defRPr sz="1800" b="1" cap="none">
                <a:solidFill>
                  <a:schemeClr val="bg2"/>
                </a:solidFill>
              </a:defRPr>
            </a:lvl1pPr>
            <a:lvl2pPr marL="0" indent="0" algn="l">
              <a:spcAft>
                <a:spcPts val="0"/>
              </a:spcAft>
              <a:buNone/>
              <a:defRPr sz="1800" b="1">
                <a:solidFill>
                  <a:schemeClr val="bg2"/>
                </a:solidFill>
              </a:defRPr>
            </a:lvl2pPr>
            <a:lvl3pPr marL="0" indent="0" algn="l">
              <a:spcAft>
                <a:spcPts val="0"/>
              </a:spcAft>
              <a:buNone/>
              <a:defRPr sz="1800" b="1">
                <a:solidFill>
                  <a:schemeClr val="bg2"/>
                </a:solidFill>
              </a:defRPr>
            </a:lvl3pPr>
            <a:lvl4pPr marL="0" indent="0" algn="l">
              <a:spcAft>
                <a:spcPts val="0"/>
              </a:spcAft>
              <a:buNone/>
              <a:defRPr sz="1800" b="1">
                <a:solidFill>
                  <a:schemeClr val="bg2"/>
                </a:solidFill>
              </a:defRPr>
            </a:lvl4pPr>
            <a:lvl5pPr marL="0" indent="0" algn="l">
              <a:spcAft>
                <a:spcPts val="0"/>
              </a:spcAft>
              <a:buNone/>
              <a:defRPr sz="1800" b="1">
                <a:solidFill>
                  <a:schemeClr val="bg2"/>
                </a:solidFill>
              </a:defRPr>
            </a:lvl5pPr>
            <a:lvl6pPr marL="0" indent="0" algn="l">
              <a:spcAft>
                <a:spcPts val="0"/>
              </a:spcAft>
              <a:buNone/>
              <a:defRPr sz="1800" b="1">
                <a:solidFill>
                  <a:schemeClr val="bg2"/>
                </a:solidFill>
              </a:defRPr>
            </a:lvl6pPr>
            <a:lvl7pPr marL="0" indent="0" algn="l">
              <a:buNone/>
              <a:defRPr sz="1800" b="1">
                <a:solidFill>
                  <a:schemeClr val="bg2"/>
                </a:solidFill>
              </a:defRPr>
            </a:lvl7pPr>
            <a:lvl8pPr marL="0" indent="0" algn="l">
              <a:buNone/>
              <a:defRPr sz="1800" b="1">
                <a:solidFill>
                  <a:schemeClr val="bg2"/>
                </a:solidFill>
              </a:defRPr>
            </a:lvl8pPr>
            <a:lvl9pPr marL="0" indent="0" algn="l">
              <a:buNone/>
              <a:defRPr sz="1800" b="1">
                <a:solidFill>
                  <a:schemeClr val="bg2"/>
                </a:solidFill>
              </a:defRPr>
            </a:lvl9pPr>
          </a:lstStyle>
          <a:p>
            <a:r>
              <a:rPr lang="en-AU"/>
              <a:t>Subtitle or presenters name and date</a:t>
            </a:r>
            <a:endParaRPr lang="en-GB"/>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endParaRPr lang="en-GB"/>
          </a:p>
        </p:txBody>
      </p:sp>
      <p:sp>
        <p:nvSpPr>
          <p:cNvPr id="8" name="Rectangle 7">
            <a:extLst>
              <a:ext uri="{FF2B5EF4-FFF2-40B4-BE49-F238E27FC236}">
                <a16:creationId xmlns:a16="http://schemas.microsoft.com/office/drawing/2014/main" id="{1DC3F7B8-0B35-40FF-8CB7-4337CBF123A9}"/>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7CCB27E3-026E-4103-AE04-0346F7EF5C2F}"/>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 Placeholder 5">
            <a:extLst>
              <a:ext uri="{FF2B5EF4-FFF2-40B4-BE49-F238E27FC236}">
                <a16:creationId xmlns:a16="http://schemas.microsoft.com/office/drawing/2014/main" id="{C4A1CEB9-11E9-4D44-B10D-C1106153B09E}"/>
              </a:ext>
            </a:extLst>
          </p:cNvPr>
          <p:cNvSpPr>
            <a:spLocks noGrp="1" noChangeAspect="1"/>
          </p:cNvSpPr>
          <p:nvPr>
            <p:ph type="body" sz="quarter" idx="20"/>
          </p:nvPr>
        </p:nvSpPr>
        <p:spPr>
          <a:xfrm>
            <a:off x="6096000" y="3940935"/>
            <a:ext cx="5376000" cy="2917066"/>
          </a:xfrm>
          <a:prstGeom prst="roundRect">
            <a:avLst>
              <a:gd name="adj" fmla="val 0"/>
            </a:avLst>
          </a:prstGeom>
          <a:gradFill>
            <a:gsLst>
              <a:gs pos="70048">
                <a:srgbClr val="000000">
                  <a:alpha val="16000"/>
                </a:srgbClr>
              </a:gs>
              <a:gs pos="52000">
                <a:schemeClr val="tx1">
                  <a:alpha val="0"/>
                </a:schemeClr>
              </a:gs>
              <a:gs pos="100000">
                <a:schemeClr val="tx1">
                  <a:alpha val="40000"/>
                </a:schemeClr>
              </a:gs>
            </a:gsLst>
            <a:lin ang="372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a:extLst>
              <a:ext uri="{FF2B5EF4-FFF2-40B4-BE49-F238E27FC236}">
                <a16:creationId xmlns:a16="http://schemas.microsoft.com/office/drawing/2014/main" id="{386F98E5-C772-4C1B-AEA2-5FA88430480D}"/>
              </a:ext>
            </a:extLst>
          </p:cNvPr>
          <p:cNvSpPr>
            <a:spLocks noGrp="1"/>
          </p:cNvSpPr>
          <p:nvPr>
            <p:ph type="ftr" sz="quarter" idx="22"/>
          </p:nvPr>
        </p:nvSpPr>
        <p:spPr/>
        <p:txBody>
          <a:bodyPr/>
          <a:lstStyle>
            <a:lvl1pPr>
              <a:defRPr>
                <a:solidFill>
                  <a:schemeClr val="bg2"/>
                </a:solidFill>
              </a:defRPr>
            </a:lvl1pPr>
          </a:lstStyle>
          <a:p>
            <a:endParaRPr lang="en-GB"/>
          </a:p>
        </p:txBody>
      </p:sp>
      <p:pic>
        <p:nvPicPr>
          <p:cNvPr id="3" name="Picture 2" descr="A picture containing text&#10;&#10;Description automatically generated">
            <a:extLst>
              <a:ext uri="{FF2B5EF4-FFF2-40B4-BE49-F238E27FC236}">
                <a16:creationId xmlns:a16="http://schemas.microsoft.com/office/drawing/2014/main" id="{60988FE9-E51C-90D4-0D7D-70F07C7E3F0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60219" y="5562698"/>
            <a:ext cx="1976093" cy="879815"/>
          </a:xfrm>
          <a:prstGeom prst="rect">
            <a:avLst/>
          </a:prstGeom>
        </p:spPr>
      </p:pic>
    </p:spTree>
    <p:extLst>
      <p:ext uri="{BB962C8B-B14F-4D97-AF65-F5344CB8AC3E}">
        <p14:creationId xmlns:p14="http://schemas.microsoft.com/office/powerpoint/2010/main" val="33110711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396722-86FB-4B61-980E-29BB1A84BF5F}"/>
              </a:ext>
            </a:extLst>
          </p:cNvPr>
          <p:cNvSpPr/>
          <p:nvPr userDrawn="1"/>
        </p:nvSpPr>
        <p:spPr>
          <a:xfrm>
            <a:off x="0" y="-1"/>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itle 8">
            <a:extLst>
              <a:ext uri="{FF2B5EF4-FFF2-40B4-BE49-F238E27FC236}">
                <a16:creationId xmlns:a16="http://schemas.microsoft.com/office/drawing/2014/main" id="{D50AE23D-06D1-4F9E-B490-E50D424CE954}"/>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5" name="Date Placeholder 4">
            <a:extLst>
              <a:ext uri="{FF2B5EF4-FFF2-40B4-BE49-F238E27FC236}">
                <a16:creationId xmlns:a16="http://schemas.microsoft.com/office/drawing/2014/main" id="{17892E96-6CF9-4BCC-9A9B-CB94EC6D1AF4}"/>
              </a:ext>
            </a:extLst>
          </p:cNvPr>
          <p:cNvSpPr>
            <a:spLocks noGrp="1"/>
          </p:cNvSpPr>
          <p:nvPr>
            <p:ph type="dt" sz="half" idx="10"/>
          </p:nvPr>
        </p:nvSpPr>
        <p:spPr/>
        <p:txBody>
          <a:bodyPr/>
          <a:lstStyle>
            <a:lvl1pPr>
              <a:defRPr>
                <a:solidFill>
                  <a:schemeClr val="bg2"/>
                </a:solidFill>
              </a:defRPr>
            </a:lvl1pPr>
          </a:lstStyle>
          <a:p>
            <a:endParaRPr lang="en-GB"/>
          </a:p>
        </p:txBody>
      </p:sp>
      <p:sp>
        <p:nvSpPr>
          <p:cNvPr id="8" name="Footer Placeholder 7">
            <a:extLst>
              <a:ext uri="{FF2B5EF4-FFF2-40B4-BE49-F238E27FC236}">
                <a16:creationId xmlns:a16="http://schemas.microsoft.com/office/drawing/2014/main" id="{D97B376B-D4F9-4143-A8AE-817EB0EA6B67}"/>
              </a:ext>
            </a:extLst>
          </p:cNvPr>
          <p:cNvSpPr>
            <a:spLocks noGrp="1"/>
          </p:cNvSpPr>
          <p:nvPr>
            <p:ph type="ftr" sz="quarter" idx="11"/>
          </p:nvPr>
        </p:nvSpPr>
        <p:spPr/>
        <p:txBody>
          <a:bodyPr/>
          <a:lstStyle>
            <a:lvl1pPr>
              <a:defRPr>
                <a:solidFill>
                  <a:schemeClr val="bg2"/>
                </a:solidFill>
              </a:defRPr>
            </a:lvl1pPr>
          </a:lstStyle>
          <a:p>
            <a:endParaRPr lang="en-GB"/>
          </a:p>
        </p:txBody>
      </p:sp>
      <p:sp>
        <p:nvSpPr>
          <p:cNvPr id="10" name="Slide Number Placeholder 9">
            <a:extLst>
              <a:ext uri="{FF2B5EF4-FFF2-40B4-BE49-F238E27FC236}">
                <a16:creationId xmlns:a16="http://schemas.microsoft.com/office/drawing/2014/main" id="{84A53671-41EC-45C8-A0C1-D1426C22F904}"/>
              </a:ext>
            </a:extLst>
          </p:cNvPr>
          <p:cNvSpPr>
            <a:spLocks noGrp="1"/>
          </p:cNvSpPr>
          <p:nvPr>
            <p:ph type="sldNum" sz="quarter" idx="1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2" name="Picture 1" descr="A picture containing text&#10;&#10;Description automatically generated">
            <a:extLst>
              <a:ext uri="{FF2B5EF4-FFF2-40B4-BE49-F238E27FC236}">
                <a16:creationId xmlns:a16="http://schemas.microsoft.com/office/drawing/2014/main" id="{3719458C-151F-A29A-A9A7-BEFD54AD56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37949725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lank-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396722-86FB-4B61-980E-29BB1A84BF5F}"/>
              </a:ext>
            </a:extLst>
          </p:cNvPr>
          <p:cNvSpPr/>
          <p:nvPr userDrawn="1"/>
        </p:nvSpPr>
        <p:spPr>
          <a:xfrm>
            <a:off x="0" y="-1"/>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Date Placeholder 4">
            <a:extLst>
              <a:ext uri="{FF2B5EF4-FFF2-40B4-BE49-F238E27FC236}">
                <a16:creationId xmlns:a16="http://schemas.microsoft.com/office/drawing/2014/main" id="{17892E96-6CF9-4BCC-9A9B-CB94EC6D1AF4}"/>
              </a:ext>
            </a:extLst>
          </p:cNvPr>
          <p:cNvSpPr>
            <a:spLocks noGrp="1"/>
          </p:cNvSpPr>
          <p:nvPr>
            <p:ph type="dt" sz="half" idx="10"/>
          </p:nvPr>
        </p:nvSpPr>
        <p:spPr/>
        <p:txBody>
          <a:bodyPr/>
          <a:lstStyle>
            <a:lvl1pPr>
              <a:defRPr>
                <a:solidFill>
                  <a:schemeClr val="bg2"/>
                </a:solidFill>
              </a:defRPr>
            </a:lvl1pPr>
          </a:lstStyle>
          <a:p>
            <a:endParaRPr lang="en-GB"/>
          </a:p>
        </p:txBody>
      </p:sp>
      <p:sp>
        <p:nvSpPr>
          <p:cNvPr id="8" name="Footer Placeholder 7">
            <a:extLst>
              <a:ext uri="{FF2B5EF4-FFF2-40B4-BE49-F238E27FC236}">
                <a16:creationId xmlns:a16="http://schemas.microsoft.com/office/drawing/2014/main" id="{D97B376B-D4F9-4143-A8AE-817EB0EA6B67}"/>
              </a:ext>
            </a:extLst>
          </p:cNvPr>
          <p:cNvSpPr>
            <a:spLocks noGrp="1"/>
          </p:cNvSpPr>
          <p:nvPr>
            <p:ph type="ftr" sz="quarter" idx="11"/>
          </p:nvPr>
        </p:nvSpPr>
        <p:spPr/>
        <p:txBody>
          <a:bodyPr/>
          <a:lstStyle>
            <a:lvl1pPr>
              <a:defRPr>
                <a:solidFill>
                  <a:schemeClr val="bg2"/>
                </a:solidFill>
              </a:defRPr>
            </a:lvl1pPr>
          </a:lstStyle>
          <a:p>
            <a:endParaRPr lang="en-GB"/>
          </a:p>
        </p:txBody>
      </p:sp>
      <p:sp>
        <p:nvSpPr>
          <p:cNvPr id="10" name="Slide Number Placeholder 9">
            <a:extLst>
              <a:ext uri="{FF2B5EF4-FFF2-40B4-BE49-F238E27FC236}">
                <a16:creationId xmlns:a16="http://schemas.microsoft.com/office/drawing/2014/main" id="{84A53671-41EC-45C8-A0C1-D1426C22F904}"/>
              </a:ext>
            </a:extLst>
          </p:cNvPr>
          <p:cNvSpPr>
            <a:spLocks noGrp="1"/>
          </p:cNvSpPr>
          <p:nvPr>
            <p:ph type="sldNum" sz="quarter" idx="1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2" name="Picture 1" descr="A picture containing text&#10;&#10;Description automatically generated">
            <a:extLst>
              <a:ext uri="{FF2B5EF4-FFF2-40B4-BE49-F238E27FC236}">
                <a16:creationId xmlns:a16="http://schemas.microsoft.com/office/drawing/2014/main" id="{EF831236-2046-FD7C-DFFA-DF8D44CC7F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8652871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ening slide-white logo">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719400" y="1"/>
            <a:ext cx="10753200" cy="6858000"/>
          </a:xfrm>
          <a:prstGeom prst="rect">
            <a:avLst/>
          </a:prstGeom>
          <a:solidFill>
            <a:schemeClr val="bg1">
              <a:lumMod val="85000"/>
            </a:schemeClr>
          </a:solidFill>
        </p:spPr>
        <p:txBody>
          <a:bodyPr wrap="square" lIns="34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8" name="Rectangle 7">
            <a:extLst>
              <a:ext uri="{FF2B5EF4-FFF2-40B4-BE49-F238E27FC236}">
                <a16:creationId xmlns:a16="http://schemas.microsoft.com/office/drawing/2014/main" id="{1DC3F7B8-0B35-40FF-8CB7-4337CBF123A9}"/>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7CCB27E3-026E-4103-AE04-0346F7EF5C2F}"/>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descr="A picture containing text&#10;&#10;Description automatically generated">
            <a:extLst>
              <a:ext uri="{FF2B5EF4-FFF2-40B4-BE49-F238E27FC236}">
                <a16:creationId xmlns:a16="http://schemas.microsoft.com/office/drawing/2014/main" id="{BE50E0BE-EA5D-A453-3287-8D624B090E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98950" y="2628900"/>
            <a:ext cx="3594100" cy="1600200"/>
          </a:xfrm>
          <a:prstGeom prst="rect">
            <a:avLst/>
          </a:prstGeom>
        </p:spPr>
      </p:pic>
    </p:spTree>
    <p:extLst>
      <p:ext uri="{BB962C8B-B14F-4D97-AF65-F5344CB8AC3E}">
        <p14:creationId xmlns:p14="http://schemas.microsoft.com/office/powerpoint/2010/main" val="35125604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979AE5-365E-4EEB-8F4C-F4E45C728AEF}"/>
              </a:ext>
            </a:extLst>
          </p:cNvPr>
          <p:cNvSpPr/>
          <p:nvPr userDrawn="1"/>
        </p:nvSpPr>
        <p:spPr>
          <a:xfrm>
            <a:off x="719400" y="-2"/>
            <a:ext cx="107532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Picture Placeholder 6">
            <a:extLst>
              <a:ext uri="{FF2B5EF4-FFF2-40B4-BE49-F238E27FC236}">
                <a16:creationId xmlns:a16="http://schemas.microsoft.com/office/drawing/2014/main" id="{EE31FF5A-63AE-45A7-AF45-BF707B1A337A}"/>
              </a:ext>
            </a:extLst>
          </p:cNvPr>
          <p:cNvSpPr>
            <a:spLocks noGrp="1" noChangeAspect="1"/>
          </p:cNvSpPr>
          <p:nvPr>
            <p:ph type="pic" sz="quarter" idx="15" hasCustomPrompt="1"/>
          </p:nvPr>
        </p:nvSpPr>
        <p:spPr>
          <a:xfrm>
            <a:off x="0" y="0"/>
            <a:ext cx="12192000" cy="6858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55688" y="4097865"/>
            <a:ext cx="5040312" cy="1440000"/>
          </a:xfrm>
        </p:spPr>
        <p:txBody>
          <a:bodyPr/>
          <a:lstStyle>
            <a:lvl1pPr marL="0" indent="0" algn="l">
              <a:spcAft>
                <a:spcPts val="0"/>
              </a:spcAft>
              <a:buNone/>
              <a:defRPr sz="1800" b="1" cap="none">
                <a:solidFill>
                  <a:schemeClr val="bg1"/>
                </a:solidFill>
              </a:defRPr>
            </a:lvl1pPr>
            <a:lvl2pPr marL="0" indent="0" algn="l">
              <a:spcAft>
                <a:spcPts val="0"/>
              </a:spcAft>
              <a:buNone/>
              <a:defRPr sz="1800" b="1">
                <a:solidFill>
                  <a:schemeClr val="bg1"/>
                </a:solidFill>
              </a:defRPr>
            </a:lvl2pPr>
            <a:lvl3pPr marL="0" indent="0" algn="l">
              <a:spcAft>
                <a:spcPts val="0"/>
              </a:spcAft>
              <a:buNone/>
              <a:defRPr sz="1800" b="1">
                <a:solidFill>
                  <a:schemeClr val="bg1"/>
                </a:solidFill>
              </a:defRPr>
            </a:lvl3pPr>
            <a:lvl4pPr marL="0" indent="0" algn="l">
              <a:spcAft>
                <a:spcPts val="0"/>
              </a:spcAft>
              <a:buNone/>
              <a:defRPr sz="1800" b="1">
                <a:solidFill>
                  <a:schemeClr val="bg1"/>
                </a:solidFill>
              </a:defRPr>
            </a:lvl4pPr>
            <a:lvl5pPr marL="0" indent="0" algn="l">
              <a:spcAft>
                <a:spcPts val="0"/>
              </a:spcAft>
              <a:buNone/>
              <a:defRPr sz="1800" b="1">
                <a:solidFill>
                  <a:schemeClr val="bg1"/>
                </a:solidFill>
              </a:defRPr>
            </a:lvl5pPr>
            <a:lvl6pPr marL="0" indent="0" algn="l">
              <a:spcAft>
                <a:spcPts val="0"/>
              </a:spcAft>
              <a:buNone/>
              <a:defRPr sz="1800" b="1">
                <a:solidFill>
                  <a:schemeClr val="bg1"/>
                </a:solidFill>
              </a:defRPr>
            </a:lvl6pPr>
            <a:lvl7pPr marL="0" indent="0" algn="l">
              <a:buNone/>
              <a:defRPr sz="1800" b="1">
                <a:solidFill>
                  <a:schemeClr val="bg1"/>
                </a:solidFill>
              </a:defRPr>
            </a:lvl7pPr>
            <a:lvl8pPr marL="0" indent="0" algn="l">
              <a:buNone/>
              <a:defRPr sz="1800" b="1">
                <a:solidFill>
                  <a:schemeClr val="bg1"/>
                </a:solidFill>
              </a:defRPr>
            </a:lvl8pPr>
            <a:lvl9pPr marL="0" indent="0" algn="l">
              <a:buNone/>
              <a:defRPr sz="1800" b="1">
                <a:solidFill>
                  <a:schemeClr val="bg1"/>
                </a:solidFill>
              </a:defRPr>
            </a:lvl9pPr>
          </a:lstStyle>
          <a:p>
            <a:r>
              <a:rPr lang="en-AU"/>
              <a:t>Subtitle or presenters name and date</a:t>
            </a:r>
            <a:endParaRPr lang="en-GB"/>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endParaRPr lang="en-GB"/>
          </a:p>
        </p:txBody>
      </p:sp>
      <p:sp>
        <p:nvSpPr>
          <p:cNvPr id="10" name="Title 1">
            <a:extLst>
              <a:ext uri="{FF2B5EF4-FFF2-40B4-BE49-F238E27FC236}">
                <a16:creationId xmlns:a16="http://schemas.microsoft.com/office/drawing/2014/main" id="{0287AC88-A942-4E4F-A359-307B996A7919}"/>
              </a:ext>
            </a:extLst>
          </p:cNvPr>
          <p:cNvSpPr>
            <a:spLocks noGrp="1"/>
          </p:cNvSpPr>
          <p:nvPr>
            <p:ph type="title"/>
          </p:nvPr>
        </p:nvSpPr>
        <p:spPr>
          <a:xfrm>
            <a:off x="719400" y="1946566"/>
            <a:ext cx="10753200" cy="1620000"/>
          </a:xfrm>
          <a:noFill/>
        </p:spPr>
        <p:txBody>
          <a:bodyPr lIns="342000" tIns="342000" rIns="2160000" bIns="0" anchor="b" anchorCtr="0"/>
          <a:lstStyle>
            <a:lvl1pPr>
              <a:defRPr sz="4500" cap="all" baseline="0">
                <a:solidFill>
                  <a:schemeClr val="accent1"/>
                </a:solidFill>
              </a:defRPr>
            </a:lvl1pPr>
          </a:lstStyle>
          <a:p>
            <a:r>
              <a:rPr lang="en-GB"/>
              <a:t>Click to edit Master title style</a:t>
            </a:r>
            <a:endParaRPr lang="en-AU"/>
          </a:p>
        </p:txBody>
      </p:sp>
      <p:pic>
        <p:nvPicPr>
          <p:cNvPr id="2" name="Picture 1" descr="A picture containing text&#10;&#10;Description automatically generated">
            <a:extLst>
              <a:ext uri="{FF2B5EF4-FFF2-40B4-BE49-F238E27FC236}">
                <a16:creationId xmlns:a16="http://schemas.microsoft.com/office/drawing/2014/main" id="{41258B59-F4BD-0A3F-8442-BD62A5008B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01349" y="5682343"/>
            <a:ext cx="1834963" cy="816980"/>
          </a:xfrm>
          <a:prstGeom prst="rect">
            <a:avLst/>
          </a:prstGeom>
        </p:spPr>
      </p:pic>
    </p:spTree>
    <p:extLst>
      <p:ext uri="{BB962C8B-B14F-4D97-AF65-F5344CB8AC3E}">
        <p14:creationId xmlns:p14="http://schemas.microsoft.com/office/powerpoint/2010/main" val="35621072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light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719400" y="1"/>
            <a:ext cx="10753200" cy="6858000"/>
          </a:xfrm>
          <a:prstGeom prst="rect">
            <a:avLst/>
          </a:prstGeom>
          <a:solidFill>
            <a:schemeClr val="bg1">
              <a:lumMod val="85000"/>
            </a:schemeClr>
          </a:solidFill>
        </p:spPr>
        <p:txBody>
          <a:bodyPr wrap="square" lIns="34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1946566"/>
            <a:ext cx="10753200" cy="1620000"/>
          </a:xfrm>
          <a:noFill/>
        </p:spPr>
        <p:txBody>
          <a:bodyPr lIns="342000" tIns="342000" rIns="2160000" bIns="0" anchor="b" anchorCtr="0"/>
          <a:lstStyle>
            <a:lvl1pPr>
              <a:defRPr sz="4500" cap="all" baseline="0">
                <a:solidFill>
                  <a:schemeClr val="bg2"/>
                </a:solidFill>
              </a:defRPr>
            </a:lvl1pPr>
          </a:lstStyle>
          <a:p>
            <a:r>
              <a:rPr lang="en-GB"/>
              <a:t>Click to edit Master title style</a:t>
            </a:r>
            <a:endParaRPr lang="en-AU"/>
          </a:p>
        </p:txBody>
      </p:sp>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55688" y="4097865"/>
            <a:ext cx="5040312" cy="1440000"/>
          </a:xfrm>
        </p:spPr>
        <p:txBody>
          <a:bodyPr/>
          <a:lstStyle>
            <a:lvl1pPr marL="0" indent="0" algn="l">
              <a:spcAft>
                <a:spcPts val="0"/>
              </a:spcAft>
              <a:buNone/>
              <a:defRPr sz="1800" b="1" cap="none">
                <a:solidFill>
                  <a:schemeClr val="bg2"/>
                </a:solidFill>
              </a:defRPr>
            </a:lvl1pPr>
            <a:lvl2pPr marL="0" indent="0" algn="l">
              <a:spcAft>
                <a:spcPts val="0"/>
              </a:spcAft>
              <a:buNone/>
              <a:defRPr sz="1800" b="1">
                <a:solidFill>
                  <a:schemeClr val="bg2"/>
                </a:solidFill>
              </a:defRPr>
            </a:lvl2pPr>
            <a:lvl3pPr marL="0" indent="0" algn="l">
              <a:spcAft>
                <a:spcPts val="0"/>
              </a:spcAft>
              <a:buNone/>
              <a:defRPr sz="1800" b="1">
                <a:solidFill>
                  <a:schemeClr val="bg2"/>
                </a:solidFill>
              </a:defRPr>
            </a:lvl3pPr>
            <a:lvl4pPr marL="0" indent="0" algn="l">
              <a:spcAft>
                <a:spcPts val="0"/>
              </a:spcAft>
              <a:buNone/>
              <a:defRPr sz="1800" b="1">
                <a:solidFill>
                  <a:schemeClr val="bg2"/>
                </a:solidFill>
              </a:defRPr>
            </a:lvl4pPr>
            <a:lvl5pPr marL="0" indent="0" algn="l">
              <a:spcAft>
                <a:spcPts val="0"/>
              </a:spcAft>
              <a:buNone/>
              <a:defRPr sz="1800" b="1">
                <a:solidFill>
                  <a:schemeClr val="bg2"/>
                </a:solidFill>
              </a:defRPr>
            </a:lvl5pPr>
            <a:lvl6pPr marL="0" indent="0" algn="l">
              <a:spcAft>
                <a:spcPts val="0"/>
              </a:spcAft>
              <a:buNone/>
              <a:defRPr sz="1800" b="1">
                <a:solidFill>
                  <a:schemeClr val="bg2"/>
                </a:solidFill>
              </a:defRPr>
            </a:lvl6pPr>
            <a:lvl7pPr marL="0" indent="0" algn="l">
              <a:buNone/>
              <a:defRPr sz="1800" b="1">
                <a:solidFill>
                  <a:schemeClr val="bg2"/>
                </a:solidFill>
              </a:defRPr>
            </a:lvl7pPr>
            <a:lvl8pPr marL="0" indent="0" algn="l">
              <a:buNone/>
              <a:defRPr sz="1800" b="1">
                <a:solidFill>
                  <a:schemeClr val="bg2"/>
                </a:solidFill>
              </a:defRPr>
            </a:lvl8pPr>
            <a:lvl9pPr marL="0" indent="0" algn="l">
              <a:buNone/>
              <a:defRPr sz="1800" b="1">
                <a:solidFill>
                  <a:schemeClr val="bg2"/>
                </a:solidFill>
              </a:defRPr>
            </a:lvl9pPr>
          </a:lstStyle>
          <a:p>
            <a:r>
              <a:rPr lang="en-AU"/>
              <a:t>Subtitle or presenters name and date</a:t>
            </a:r>
            <a:endParaRPr lang="en-GB"/>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endParaRPr lang="en-GB"/>
          </a:p>
        </p:txBody>
      </p:sp>
      <p:sp>
        <p:nvSpPr>
          <p:cNvPr id="8" name="Rectangle 7">
            <a:extLst>
              <a:ext uri="{FF2B5EF4-FFF2-40B4-BE49-F238E27FC236}">
                <a16:creationId xmlns:a16="http://schemas.microsoft.com/office/drawing/2014/main" id="{1DC3F7B8-0B35-40FF-8CB7-4337CBF123A9}"/>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7CCB27E3-026E-4103-AE04-0346F7EF5C2F}"/>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 Placeholder 5">
            <a:extLst>
              <a:ext uri="{FF2B5EF4-FFF2-40B4-BE49-F238E27FC236}">
                <a16:creationId xmlns:a16="http://schemas.microsoft.com/office/drawing/2014/main" id="{C4A1CEB9-11E9-4D44-B10D-C1106153B09E}"/>
              </a:ext>
            </a:extLst>
          </p:cNvPr>
          <p:cNvSpPr>
            <a:spLocks noGrp="1" noChangeAspect="1"/>
          </p:cNvSpPr>
          <p:nvPr>
            <p:ph type="body" sz="quarter" idx="20"/>
          </p:nvPr>
        </p:nvSpPr>
        <p:spPr>
          <a:xfrm>
            <a:off x="6096000" y="3940935"/>
            <a:ext cx="5376000" cy="2917066"/>
          </a:xfrm>
          <a:prstGeom prst="roundRect">
            <a:avLst>
              <a:gd name="adj" fmla="val 0"/>
            </a:avLst>
          </a:prstGeom>
          <a:gradFill>
            <a:gsLst>
              <a:gs pos="70048">
                <a:srgbClr val="000000">
                  <a:alpha val="16000"/>
                </a:srgbClr>
              </a:gs>
              <a:gs pos="52000">
                <a:schemeClr val="tx1">
                  <a:alpha val="0"/>
                </a:schemeClr>
              </a:gs>
              <a:gs pos="100000">
                <a:schemeClr val="tx1">
                  <a:alpha val="40000"/>
                </a:schemeClr>
              </a:gs>
            </a:gsLst>
            <a:lin ang="372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pic>
        <p:nvPicPr>
          <p:cNvPr id="3" name="Picture 2" descr="A picture containing text&#10;&#10;Description automatically generated">
            <a:extLst>
              <a:ext uri="{FF2B5EF4-FFF2-40B4-BE49-F238E27FC236}">
                <a16:creationId xmlns:a16="http://schemas.microsoft.com/office/drawing/2014/main" id="{CF6E12F5-991E-72DF-4DA2-2EBBD91D20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05257" y="5699231"/>
            <a:ext cx="1943326" cy="865226"/>
          </a:xfrm>
          <a:prstGeom prst="rect">
            <a:avLst/>
          </a:prstGeom>
        </p:spPr>
      </p:pic>
    </p:spTree>
    <p:extLst>
      <p:ext uri="{BB962C8B-B14F-4D97-AF65-F5344CB8AC3E}">
        <p14:creationId xmlns:p14="http://schemas.microsoft.com/office/powerpoint/2010/main" val="600508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dark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719400" y="1"/>
            <a:ext cx="10753200" cy="6858000"/>
          </a:xfrm>
          <a:prstGeom prst="rect">
            <a:avLst/>
          </a:prstGeom>
          <a:solidFill>
            <a:schemeClr val="bg1">
              <a:lumMod val="85000"/>
            </a:schemeClr>
          </a:solidFill>
        </p:spPr>
        <p:txBody>
          <a:bodyPr wrap="square" lIns="34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12" name="Text Placeholder 5">
            <a:extLst>
              <a:ext uri="{FF2B5EF4-FFF2-40B4-BE49-F238E27FC236}">
                <a16:creationId xmlns:a16="http://schemas.microsoft.com/office/drawing/2014/main" id="{FC044026-2D0A-4F4C-B231-B0EF94B3258C}"/>
              </a:ext>
            </a:extLst>
          </p:cNvPr>
          <p:cNvSpPr>
            <a:spLocks noGrp="1" noChangeAspect="1"/>
          </p:cNvSpPr>
          <p:nvPr>
            <p:ph type="body" sz="quarter" idx="20"/>
          </p:nvPr>
        </p:nvSpPr>
        <p:spPr>
          <a:xfrm>
            <a:off x="6096000" y="3940935"/>
            <a:ext cx="5376000" cy="2917066"/>
          </a:xfrm>
          <a:prstGeom prst="roundRect">
            <a:avLst>
              <a:gd name="adj" fmla="val 0"/>
            </a:avLst>
          </a:prstGeom>
          <a:gradFill>
            <a:gsLst>
              <a:gs pos="70048">
                <a:srgbClr val="000000">
                  <a:alpha val="16000"/>
                </a:srgbClr>
              </a:gs>
              <a:gs pos="52000">
                <a:schemeClr val="tx1">
                  <a:alpha val="0"/>
                </a:schemeClr>
              </a:gs>
              <a:gs pos="100000">
                <a:schemeClr val="tx1">
                  <a:alpha val="40000"/>
                </a:schemeClr>
              </a:gs>
            </a:gsLst>
            <a:lin ang="372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1946566"/>
            <a:ext cx="10753200" cy="1620000"/>
          </a:xfrm>
          <a:noFill/>
        </p:spPr>
        <p:txBody>
          <a:bodyPr lIns="342000" tIns="342000" rIns="2160000" bIns="0" anchor="b" anchorCtr="0"/>
          <a:lstStyle>
            <a:lvl1pPr>
              <a:defRPr sz="4500" cap="all" baseline="0">
                <a:solidFill>
                  <a:schemeClr val="accent1"/>
                </a:solidFill>
              </a:defRPr>
            </a:lvl1pPr>
          </a:lstStyle>
          <a:p>
            <a:r>
              <a:rPr lang="en-GB"/>
              <a:t>Click to edit Master title style</a:t>
            </a:r>
            <a:endParaRPr lang="en-AU"/>
          </a:p>
        </p:txBody>
      </p:sp>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55688" y="4097865"/>
            <a:ext cx="5040312" cy="1440000"/>
          </a:xfrm>
        </p:spPr>
        <p:txBody>
          <a:bodyPr/>
          <a:lstStyle>
            <a:lvl1pPr marL="0" indent="0" algn="l">
              <a:spcAft>
                <a:spcPts val="0"/>
              </a:spcAft>
              <a:buNone/>
              <a:defRPr sz="1800" b="1" cap="none">
                <a:solidFill>
                  <a:schemeClr val="bg2"/>
                </a:solidFill>
              </a:defRPr>
            </a:lvl1pPr>
            <a:lvl2pPr marL="0" indent="0" algn="l">
              <a:spcAft>
                <a:spcPts val="0"/>
              </a:spcAft>
              <a:buNone/>
              <a:defRPr sz="1800" b="1">
                <a:solidFill>
                  <a:schemeClr val="bg2"/>
                </a:solidFill>
              </a:defRPr>
            </a:lvl2pPr>
            <a:lvl3pPr marL="0" indent="0" algn="l">
              <a:spcAft>
                <a:spcPts val="0"/>
              </a:spcAft>
              <a:buNone/>
              <a:defRPr sz="1800" b="1">
                <a:solidFill>
                  <a:schemeClr val="bg2"/>
                </a:solidFill>
              </a:defRPr>
            </a:lvl3pPr>
            <a:lvl4pPr marL="0" indent="0" algn="l">
              <a:spcAft>
                <a:spcPts val="0"/>
              </a:spcAft>
              <a:buNone/>
              <a:defRPr sz="1800" b="1">
                <a:solidFill>
                  <a:schemeClr val="bg2"/>
                </a:solidFill>
              </a:defRPr>
            </a:lvl4pPr>
            <a:lvl5pPr marL="0" indent="0" algn="l">
              <a:spcAft>
                <a:spcPts val="0"/>
              </a:spcAft>
              <a:buNone/>
              <a:defRPr sz="1800" b="1">
                <a:solidFill>
                  <a:schemeClr val="bg2"/>
                </a:solidFill>
              </a:defRPr>
            </a:lvl5pPr>
            <a:lvl6pPr marL="0" indent="0" algn="l">
              <a:spcAft>
                <a:spcPts val="0"/>
              </a:spcAft>
              <a:buNone/>
              <a:defRPr sz="1800" b="1">
                <a:solidFill>
                  <a:schemeClr val="bg2"/>
                </a:solidFill>
              </a:defRPr>
            </a:lvl6pPr>
            <a:lvl7pPr marL="0" indent="0" algn="l">
              <a:buNone/>
              <a:defRPr sz="1800" b="1">
                <a:solidFill>
                  <a:schemeClr val="bg2"/>
                </a:solidFill>
              </a:defRPr>
            </a:lvl7pPr>
            <a:lvl8pPr marL="0" indent="0" algn="l">
              <a:buNone/>
              <a:defRPr sz="1800" b="1">
                <a:solidFill>
                  <a:schemeClr val="bg2"/>
                </a:solidFill>
              </a:defRPr>
            </a:lvl8pPr>
            <a:lvl9pPr marL="0" indent="0" algn="l">
              <a:buNone/>
              <a:defRPr sz="1800" b="1">
                <a:solidFill>
                  <a:schemeClr val="bg2"/>
                </a:solidFill>
              </a:defRPr>
            </a:lvl9pPr>
          </a:lstStyle>
          <a:p>
            <a:r>
              <a:rPr lang="en-AU"/>
              <a:t>Subtitle or presenters name and date</a:t>
            </a:r>
            <a:endParaRPr lang="en-GB"/>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endParaRPr lang="en-GB"/>
          </a:p>
        </p:txBody>
      </p:sp>
      <p:sp>
        <p:nvSpPr>
          <p:cNvPr id="11" name="Text Placeholder 7">
            <a:extLst>
              <a:ext uri="{FF2B5EF4-FFF2-40B4-BE49-F238E27FC236}">
                <a16:creationId xmlns:a16="http://schemas.microsoft.com/office/drawing/2014/main" id="{3552E04E-D25F-4B05-AD2F-C588430EFE7B}"/>
              </a:ext>
            </a:extLst>
          </p:cNvPr>
          <p:cNvSpPr>
            <a:spLocks noGrp="1"/>
          </p:cNvSpPr>
          <p:nvPr>
            <p:ph type="body" sz="quarter" idx="13"/>
          </p:nvPr>
        </p:nvSpPr>
        <p:spPr>
          <a:xfrm>
            <a:off x="9116713" y="5624625"/>
            <a:ext cx="2019600" cy="900000"/>
          </a:xfrm>
          <a:blipFill dpi="0" rotWithShape="1">
            <a:blip r:embed="rId2">
              <a:extLst>
                <a:ext uri="{96DAC541-7B7A-43D3-8B79-37D633B846F1}">
                  <asvg:svgBlip xmlns:asvg="http://schemas.microsoft.com/office/drawing/2016/SVG/main" r:embed="rId3"/>
                </a:ext>
              </a:extLst>
            </a:blip>
            <a:srcRect/>
            <a:stretch>
              <a:fillRect/>
            </a:stretch>
          </a:blipFill>
        </p:spPr>
        <p:txBody>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8" name="Rectangle 7">
            <a:extLst>
              <a:ext uri="{FF2B5EF4-FFF2-40B4-BE49-F238E27FC236}">
                <a16:creationId xmlns:a16="http://schemas.microsoft.com/office/drawing/2014/main" id="{1DC3F7B8-0B35-40FF-8CB7-4337CBF123A9}"/>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7CCB27E3-026E-4103-AE04-0346F7EF5C2F}"/>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540752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0" y="1"/>
            <a:ext cx="12192000" cy="6858000"/>
          </a:xfrm>
          <a:prstGeom prst="rect">
            <a:avLst/>
          </a:prstGeom>
          <a:solidFill>
            <a:schemeClr val="bg1">
              <a:lumMod val="85000"/>
            </a:schemeClr>
          </a:solidFill>
        </p:spPr>
        <p:txBody>
          <a:bodyPr wrap="square" lIns="106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6" name="Text Placeholder 5">
            <a:extLst>
              <a:ext uri="{FF2B5EF4-FFF2-40B4-BE49-F238E27FC236}">
                <a16:creationId xmlns:a16="http://schemas.microsoft.com/office/drawing/2014/main" id="{9A57D46A-D8D7-49BF-9479-240175CDBE8A}"/>
              </a:ext>
            </a:extLst>
          </p:cNvPr>
          <p:cNvSpPr>
            <a:spLocks noGrp="1" noChangeAspect="1"/>
          </p:cNvSpPr>
          <p:nvPr>
            <p:ph type="body" sz="quarter" idx="20"/>
          </p:nvPr>
        </p:nvSpPr>
        <p:spPr>
          <a:xfrm>
            <a:off x="5588000" y="4481848"/>
            <a:ext cx="6604000" cy="2376153"/>
          </a:xfrm>
          <a:prstGeom prst="roundRect">
            <a:avLst>
              <a:gd name="adj" fmla="val 0"/>
            </a:avLst>
          </a:prstGeom>
          <a:gradFill>
            <a:gsLst>
              <a:gs pos="70048">
                <a:srgbClr val="000000">
                  <a:alpha val="16000"/>
                </a:srgbClr>
              </a:gs>
              <a:gs pos="52000">
                <a:schemeClr val="tx1">
                  <a:alpha val="0"/>
                </a:schemeClr>
              </a:gs>
              <a:gs pos="100000">
                <a:schemeClr val="tx1">
                  <a:alpha val="50000"/>
                </a:schemeClr>
              </a:gs>
            </a:gsLst>
            <a:lin ang="432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2619000"/>
            <a:ext cx="9000000" cy="1620000"/>
          </a:xfrm>
          <a:noFill/>
        </p:spPr>
        <p:txBody>
          <a:bodyPr lIns="342000" tIns="0" rIns="2160000" bIns="0" anchor="ctr" anchorCtr="0"/>
          <a:lstStyle>
            <a:lvl1pPr>
              <a:defRPr sz="4500" cap="all" baseline="0">
                <a:solidFill>
                  <a:schemeClr val="bg2"/>
                </a:solidFill>
              </a:defRPr>
            </a:lvl1pPr>
          </a:lstStyle>
          <a:p>
            <a:r>
              <a:rPr lang="en-GB"/>
              <a:t>Click to edit Master title style</a:t>
            </a:r>
            <a:endParaRPr lang="en-AU"/>
          </a:p>
        </p:txBody>
      </p:sp>
      <p:pic>
        <p:nvPicPr>
          <p:cNvPr id="3" name="Picture 2" descr="A picture containing text&#10;&#10;Description automatically generated">
            <a:extLst>
              <a:ext uri="{FF2B5EF4-FFF2-40B4-BE49-F238E27FC236}">
                <a16:creationId xmlns:a16="http://schemas.microsoft.com/office/drawing/2014/main" id="{8AE09E47-1604-6C1D-BF6E-151429817E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48000" y="5669924"/>
            <a:ext cx="1943326" cy="865226"/>
          </a:xfrm>
          <a:prstGeom prst="rect">
            <a:avLst/>
          </a:prstGeom>
        </p:spPr>
      </p:pic>
    </p:spTree>
    <p:extLst>
      <p:ext uri="{BB962C8B-B14F-4D97-AF65-F5344CB8AC3E}">
        <p14:creationId xmlns:p14="http://schemas.microsoft.com/office/powerpoint/2010/main" val="38519387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DC463D-2F1B-4364-A3E4-F6CD28DDD6E5}"/>
              </a:ext>
            </a:extLst>
          </p:cNvPr>
          <p:cNvSpPr/>
          <p:nvPr userDrawn="1"/>
        </p:nvSpPr>
        <p:spPr>
          <a:xfrm>
            <a:off x="0" y="-1"/>
            <a:ext cx="12192000" cy="687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2619000"/>
            <a:ext cx="9000000" cy="1620000"/>
          </a:xfrm>
          <a:noFill/>
        </p:spPr>
        <p:txBody>
          <a:bodyPr lIns="342000" tIns="0" rIns="2160000" bIns="0" anchor="ctr" anchorCtr="0"/>
          <a:lstStyle>
            <a:lvl1pPr>
              <a:defRPr sz="4500" cap="all" baseline="0">
                <a:solidFill>
                  <a:schemeClr val="accent1"/>
                </a:solidFill>
              </a:defRPr>
            </a:lvl1pPr>
          </a:lstStyle>
          <a:p>
            <a:r>
              <a:rPr lang="en-GB"/>
              <a:t>Click to edit Master title style</a:t>
            </a:r>
            <a:endParaRPr lang="en-AU"/>
          </a:p>
        </p:txBody>
      </p:sp>
      <p:pic>
        <p:nvPicPr>
          <p:cNvPr id="3" name="Picture 2" descr="A picture containing text&#10;&#10;Description automatically generated">
            <a:extLst>
              <a:ext uri="{FF2B5EF4-FFF2-40B4-BE49-F238E27FC236}">
                <a16:creationId xmlns:a16="http://schemas.microsoft.com/office/drawing/2014/main" id="{CC75BF2B-6841-EFCE-F783-58EBB0F483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25548118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61B3790-BDEB-43E5-BF9C-3E8D289EECE8}"/>
              </a:ext>
            </a:extLst>
          </p:cNvPr>
          <p:cNvSpPr/>
          <p:nvPr userDrawn="1"/>
        </p:nvSpPr>
        <p:spPr>
          <a:xfrm>
            <a:off x="0" y="0"/>
            <a:ext cx="12192000"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C59AD166-A33E-4D4B-BE9A-EF6978131E7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128312" y="333374"/>
            <a:ext cx="1008000" cy="448797"/>
          </a:xfrm>
          <a:prstGeom prst="rect">
            <a:avLst/>
          </a:prstGeom>
        </p:spPr>
      </p:pic>
      <p:sp>
        <p:nvSpPr>
          <p:cNvPr id="2" name="Title 1"/>
          <p:cNvSpPr>
            <a:spLocks noGrp="1"/>
          </p:cNvSpPr>
          <p:nvPr>
            <p:ph type="title"/>
          </p:nvPr>
        </p:nvSpPr>
        <p:spPr>
          <a:xfrm>
            <a:off x="1049628" y="333375"/>
            <a:ext cx="10080000" cy="1080000"/>
          </a:xfrm>
        </p:spPr>
        <p:txBody>
          <a:bodyPr/>
          <a:lstStyle>
            <a:lvl1pPr>
              <a:defRPr cap="all" baseline="0"/>
            </a:lvl1pPr>
          </a:lstStyle>
          <a:p>
            <a:r>
              <a:rPr lang="en-GB"/>
              <a:t>Click to edit Master title style</a:t>
            </a:r>
          </a:p>
        </p:txBody>
      </p:sp>
      <p:sp>
        <p:nvSpPr>
          <p:cNvPr id="4" name="Text Placeholder 3">
            <a:extLst>
              <a:ext uri="{FF2B5EF4-FFF2-40B4-BE49-F238E27FC236}">
                <a16:creationId xmlns:a16="http://schemas.microsoft.com/office/drawing/2014/main" id="{2CFEB565-49CC-408C-BDD2-C2590A4A6424}"/>
              </a:ext>
            </a:extLst>
          </p:cNvPr>
          <p:cNvSpPr>
            <a:spLocks noGrp="1"/>
          </p:cNvSpPr>
          <p:nvPr>
            <p:ph type="body" sz="quarter" idx="15" hasCustomPrompt="1"/>
          </p:nvPr>
        </p:nvSpPr>
        <p:spPr>
          <a:xfrm>
            <a:off x="1049629" y="1880314"/>
            <a:ext cx="4320000" cy="3960000"/>
          </a:xfrm>
        </p:spPr>
        <p:txBody>
          <a:bodyPr/>
          <a:lstStyle>
            <a:lvl1pPr marL="288000" indent="-288000">
              <a:spcBef>
                <a:spcPts val="1200"/>
              </a:spcBef>
              <a:buFont typeface="+mj-lt"/>
              <a:buAutoNum type="arabicPeriod"/>
              <a:defRPr sz="2200"/>
            </a:lvl1pPr>
            <a:lvl2pPr marL="288000">
              <a:spcBef>
                <a:spcPts val="600"/>
              </a:spcBef>
              <a:spcAft>
                <a:spcPts val="600"/>
              </a:spcAft>
              <a:defRPr b="0" cap="none" baseline="0">
                <a:solidFill>
                  <a:schemeClr val="tx2"/>
                </a:solidFill>
              </a:defRPr>
            </a:lvl2pPr>
            <a:lvl3pPr marL="468000">
              <a:defRPr/>
            </a:lvl3pPr>
            <a:lvl4pPr marL="0" indent="0">
              <a:buNone/>
              <a:defRPr cap="all" baseline="0">
                <a:solidFill>
                  <a:schemeClr val="accent1"/>
                </a:solidFill>
                <a:latin typeface="+mj-lt"/>
              </a:defRPr>
            </a:lvl4pPr>
            <a:lvl5pPr marL="0" indent="0">
              <a:buNone/>
              <a:defRPr/>
            </a:lvl5pPr>
          </a:lstStyle>
          <a:p>
            <a:pPr lvl="0"/>
            <a:r>
              <a:rPr lang="en-US"/>
              <a:t>Click to add Agenda item</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3">
            <a:extLst>
              <a:ext uri="{FF2B5EF4-FFF2-40B4-BE49-F238E27FC236}">
                <a16:creationId xmlns:a16="http://schemas.microsoft.com/office/drawing/2014/main" id="{5E5FA15F-A1ED-4F06-8C67-E1D73CF85C88}"/>
              </a:ext>
            </a:extLst>
          </p:cNvPr>
          <p:cNvSpPr>
            <a:spLocks noGrp="1"/>
          </p:cNvSpPr>
          <p:nvPr>
            <p:ph type="body" sz="quarter" idx="18" hasCustomPrompt="1"/>
          </p:nvPr>
        </p:nvSpPr>
        <p:spPr>
          <a:xfrm>
            <a:off x="6096000" y="1880314"/>
            <a:ext cx="4320000" cy="3960000"/>
          </a:xfrm>
        </p:spPr>
        <p:txBody>
          <a:bodyPr/>
          <a:lstStyle>
            <a:lvl1pPr marL="288000" indent="-288000">
              <a:spcBef>
                <a:spcPts val="1200"/>
              </a:spcBef>
              <a:buFont typeface="+mj-lt"/>
              <a:buAutoNum type="arabicPeriod"/>
              <a:defRPr sz="2200"/>
            </a:lvl1pPr>
            <a:lvl2pPr marL="288000">
              <a:spcBef>
                <a:spcPts val="600"/>
              </a:spcBef>
              <a:spcAft>
                <a:spcPts val="600"/>
              </a:spcAft>
              <a:defRPr b="0" cap="none" baseline="0">
                <a:solidFill>
                  <a:schemeClr val="tx2"/>
                </a:solidFill>
              </a:defRPr>
            </a:lvl2pPr>
            <a:lvl3pPr marL="468000">
              <a:defRPr/>
            </a:lvl3pPr>
            <a:lvl4pPr marL="0" indent="0">
              <a:buNone/>
              <a:defRPr cap="all" baseline="0">
                <a:solidFill>
                  <a:schemeClr val="accent1"/>
                </a:solidFill>
                <a:latin typeface="+mj-lt"/>
              </a:defRPr>
            </a:lvl4pPr>
            <a:lvl5pPr marL="0" indent="0">
              <a:buNone/>
              <a:defRPr/>
            </a:lvl5pPr>
          </a:lstStyle>
          <a:p>
            <a:pPr lvl="0"/>
            <a:r>
              <a:rPr lang="en-US"/>
              <a:t>Click to add Agenda item</a:t>
            </a:r>
          </a:p>
          <a:p>
            <a:pPr lvl="1"/>
            <a:r>
              <a:rPr lang="en-US"/>
              <a:t>Second level</a:t>
            </a:r>
          </a:p>
          <a:p>
            <a:pPr lvl="2"/>
            <a:r>
              <a:rPr lang="en-US"/>
              <a:t>Third level</a:t>
            </a:r>
          </a:p>
          <a:p>
            <a:pPr lvl="3"/>
            <a:r>
              <a:rPr lang="en-US"/>
              <a:t>Fourth level</a:t>
            </a:r>
          </a:p>
          <a:p>
            <a:pPr lvl="4"/>
            <a:r>
              <a:rPr lang="en-US"/>
              <a:t>Fifth level</a:t>
            </a:r>
            <a:endParaRPr lang="en-AU"/>
          </a:p>
        </p:txBody>
      </p:sp>
      <p:sp>
        <p:nvSpPr>
          <p:cNvPr id="8" name="Date Placeholder 7">
            <a:extLst>
              <a:ext uri="{FF2B5EF4-FFF2-40B4-BE49-F238E27FC236}">
                <a16:creationId xmlns:a16="http://schemas.microsoft.com/office/drawing/2014/main" id="{98866983-58A4-4EC2-ADBC-AEEA6B9D69AB}"/>
              </a:ext>
            </a:extLst>
          </p:cNvPr>
          <p:cNvSpPr>
            <a:spLocks noGrp="1"/>
          </p:cNvSpPr>
          <p:nvPr>
            <p:ph type="dt" sz="half" idx="19"/>
          </p:nvPr>
        </p:nvSpPr>
        <p:spPr>
          <a:xfrm>
            <a:off x="8248903" y="6288257"/>
            <a:ext cx="1183557" cy="365125"/>
          </a:xfrm>
        </p:spPr>
        <p:txBody>
          <a:bodyPr/>
          <a:lstStyle/>
          <a:p>
            <a:endParaRPr lang="en-GB"/>
          </a:p>
        </p:txBody>
      </p:sp>
      <p:sp>
        <p:nvSpPr>
          <p:cNvPr id="14" name="Footer Placeholder 13">
            <a:extLst>
              <a:ext uri="{FF2B5EF4-FFF2-40B4-BE49-F238E27FC236}">
                <a16:creationId xmlns:a16="http://schemas.microsoft.com/office/drawing/2014/main" id="{8F6B299B-0652-4E6B-BB65-0DE715526B42}"/>
              </a:ext>
            </a:extLst>
          </p:cNvPr>
          <p:cNvSpPr>
            <a:spLocks noGrp="1"/>
          </p:cNvSpPr>
          <p:nvPr>
            <p:ph type="ftr" sz="quarter" idx="20"/>
          </p:nvPr>
        </p:nvSpPr>
        <p:spPr>
          <a:xfrm>
            <a:off x="1055688" y="6288257"/>
            <a:ext cx="7193215" cy="365125"/>
          </a:xfrm>
        </p:spPr>
        <p:txBody>
          <a:bodyPr/>
          <a:lstStyle/>
          <a:p>
            <a:endParaRPr lang="en-GB"/>
          </a:p>
        </p:txBody>
      </p:sp>
      <p:sp>
        <p:nvSpPr>
          <p:cNvPr id="15" name="Slide Number Placeholder 14">
            <a:extLst>
              <a:ext uri="{FF2B5EF4-FFF2-40B4-BE49-F238E27FC236}">
                <a16:creationId xmlns:a16="http://schemas.microsoft.com/office/drawing/2014/main" id="{842DCA20-AF8B-4853-AA2C-E5E7CD8D26F2}"/>
              </a:ext>
            </a:extLst>
          </p:cNvPr>
          <p:cNvSpPr>
            <a:spLocks noGrp="1"/>
          </p:cNvSpPr>
          <p:nvPr>
            <p:ph type="sldNum" sz="quarter" idx="21"/>
          </p:nvPr>
        </p:nvSpPr>
        <p:spPr/>
        <p:txBody>
          <a:bodyPr/>
          <a:lstStyle/>
          <a:p>
            <a:fld id="{F5AEA0E0-5CC6-4BD0-905C-A0021E419432}" type="slidenum">
              <a:rPr lang="en-GB" smtClean="0"/>
              <a:pPr/>
              <a:t>‹#›</a:t>
            </a:fld>
            <a:endParaRPr lang="en-GB"/>
          </a:p>
        </p:txBody>
      </p:sp>
      <p:sp>
        <p:nvSpPr>
          <p:cNvPr id="9" name="Rectangle 8">
            <a:extLst>
              <a:ext uri="{FF2B5EF4-FFF2-40B4-BE49-F238E27FC236}">
                <a16:creationId xmlns:a16="http://schemas.microsoft.com/office/drawing/2014/main" id="{98B1AC7E-46EA-441D-9455-6E65525B6A5A}"/>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5C9469F0-045F-4A85-8721-359D41A43D06}"/>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2058297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10080000"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lvl1pPr>
          </a:lstStyle>
          <a:p>
            <a:r>
              <a:rPr lang="en-GB"/>
              <a:t>Click to edit Master title style</a:t>
            </a:r>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4229902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dark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719400" y="1"/>
            <a:ext cx="10753200" cy="6858000"/>
          </a:xfrm>
          <a:prstGeom prst="rect">
            <a:avLst/>
          </a:prstGeom>
          <a:solidFill>
            <a:schemeClr val="bg1">
              <a:lumMod val="85000"/>
            </a:schemeClr>
          </a:solidFill>
        </p:spPr>
        <p:txBody>
          <a:bodyPr wrap="square" lIns="34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12" name="Text Placeholder 5">
            <a:extLst>
              <a:ext uri="{FF2B5EF4-FFF2-40B4-BE49-F238E27FC236}">
                <a16:creationId xmlns:a16="http://schemas.microsoft.com/office/drawing/2014/main" id="{FC044026-2D0A-4F4C-B231-B0EF94B3258C}"/>
              </a:ext>
            </a:extLst>
          </p:cNvPr>
          <p:cNvSpPr>
            <a:spLocks noGrp="1" noChangeAspect="1"/>
          </p:cNvSpPr>
          <p:nvPr>
            <p:ph type="body" sz="quarter" idx="20"/>
          </p:nvPr>
        </p:nvSpPr>
        <p:spPr>
          <a:xfrm>
            <a:off x="6096000" y="3940935"/>
            <a:ext cx="5376000" cy="2917066"/>
          </a:xfrm>
          <a:prstGeom prst="roundRect">
            <a:avLst>
              <a:gd name="adj" fmla="val 0"/>
            </a:avLst>
          </a:prstGeom>
          <a:gradFill>
            <a:gsLst>
              <a:gs pos="70048">
                <a:srgbClr val="000000">
                  <a:alpha val="16000"/>
                </a:srgbClr>
              </a:gs>
              <a:gs pos="52000">
                <a:schemeClr val="tx1">
                  <a:alpha val="0"/>
                </a:schemeClr>
              </a:gs>
              <a:gs pos="100000">
                <a:schemeClr val="tx1">
                  <a:alpha val="40000"/>
                </a:schemeClr>
              </a:gs>
            </a:gsLst>
            <a:lin ang="372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1946566"/>
            <a:ext cx="10753200" cy="1620000"/>
          </a:xfrm>
          <a:noFill/>
        </p:spPr>
        <p:txBody>
          <a:bodyPr lIns="342000" tIns="342000" rIns="2160000" bIns="0" anchor="b" anchorCtr="0"/>
          <a:lstStyle>
            <a:lvl1pPr>
              <a:defRPr sz="4500" cap="all" baseline="0">
                <a:solidFill>
                  <a:schemeClr val="accent1"/>
                </a:solidFill>
              </a:defRPr>
            </a:lvl1pPr>
          </a:lstStyle>
          <a:p>
            <a:r>
              <a:rPr lang="en-US"/>
              <a:t>Click to edit Master title style</a:t>
            </a:r>
            <a:endParaRPr lang="en-AU"/>
          </a:p>
        </p:txBody>
      </p:sp>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55688" y="4097865"/>
            <a:ext cx="5040312" cy="1440000"/>
          </a:xfrm>
        </p:spPr>
        <p:txBody>
          <a:bodyPr/>
          <a:lstStyle>
            <a:lvl1pPr marL="0" indent="0" algn="l">
              <a:spcAft>
                <a:spcPts val="0"/>
              </a:spcAft>
              <a:buNone/>
              <a:defRPr sz="1800" b="1" cap="none">
                <a:solidFill>
                  <a:schemeClr val="bg2"/>
                </a:solidFill>
              </a:defRPr>
            </a:lvl1pPr>
            <a:lvl2pPr marL="0" indent="0" algn="l">
              <a:spcAft>
                <a:spcPts val="0"/>
              </a:spcAft>
              <a:buNone/>
              <a:defRPr sz="1800" b="1">
                <a:solidFill>
                  <a:schemeClr val="bg2"/>
                </a:solidFill>
              </a:defRPr>
            </a:lvl2pPr>
            <a:lvl3pPr marL="0" indent="0" algn="l">
              <a:spcAft>
                <a:spcPts val="0"/>
              </a:spcAft>
              <a:buNone/>
              <a:defRPr sz="1800" b="1">
                <a:solidFill>
                  <a:schemeClr val="bg2"/>
                </a:solidFill>
              </a:defRPr>
            </a:lvl3pPr>
            <a:lvl4pPr marL="0" indent="0" algn="l">
              <a:spcAft>
                <a:spcPts val="0"/>
              </a:spcAft>
              <a:buNone/>
              <a:defRPr sz="1800" b="1">
                <a:solidFill>
                  <a:schemeClr val="bg2"/>
                </a:solidFill>
              </a:defRPr>
            </a:lvl4pPr>
            <a:lvl5pPr marL="0" indent="0" algn="l">
              <a:spcAft>
                <a:spcPts val="0"/>
              </a:spcAft>
              <a:buNone/>
              <a:defRPr sz="1800" b="1">
                <a:solidFill>
                  <a:schemeClr val="bg2"/>
                </a:solidFill>
              </a:defRPr>
            </a:lvl5pPr>
            <a:lvl6pPr marL="0" indent="0" algn="l">
              <a:spcAft>
                <a:spcPts val="0"/>
              </a:spcAft>
              <a:buNone/>
              <a:defRPr sz="1800" b="1">
                <a:solidFill>
                  <a:schemeClr val="bg2"/>
                </a:solidFill>
              </a:defRPr>
            </a:lvl6pPr>
            <a:lvl7pPr marL="0" indent="0" algn="l">
              <a:buNone/>
              <a:defRPr sz="1800" b="1">
                <a:solidFill>
                  <a:schemeClr val="bg2"/>
                </a:solidFill>
              </a:defRPr>
            </a:lvl7pPr>
            <a:lvl8pPr marL="0" indent="0" algn="l">
              <a:buNone/>
              <a:defRPr sz="1800" b="1">
                <a:solidFill>
                  <a:schemeClr val="bg2"/>
                </a:solidFill>
              </a:defRPr>
            </a:lvl8pPr>
            <a:lvl9pPr marL="0" indent="0" algn="l">
              <a:buNone/>
              <a:defRPr sz="1800" b="1">
                <a:solidFill>
                  <a:schemeClr val="bg2"/>
                </a:solidFill>
              </a:defRPr>
            </a:lvl9pPr>
          </a:lstStyle>
          <a:p>
            <a:r>
              <a:rPr lang="en-AU"/>
              <a:t>Subtitle or presenters name and date</a:t>
            </a:r>
            <a:endParaRPr lang="en-GB"/>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endParaRPr lang="en-GB"/>
          </a:p>
        </p:txBody>
      </p:sp>
      <p:sp>
        <p:nvSpPr>
          <p:cNvPr id="8" name="Rectangle 7">
            <a:extLst>
              <a:ext uri="{FF2B5EF4-FFF2-40B4-BE49-F238E27FC236}">
                <a16:creationId xmlns:a16="http://schemas.microsoft.com/office/drawing/2014/main" id="{1DC3F7B8-0B35-40FF-8CB7-4337CBF123A9}"/>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7CCB27E3-026E-4103-AE04-0346F7EF5C2F}"/>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Footer Placeholder 4">
            <a:extLst>
              <a:ext uri="{FF2B5EF4-FFF2-40B4-BE49-F238E27FC236}">
                <a16:creationId xmlns:a16="http://schemas.microsoft.com/office/drawing/2014/main" id="{1C0FFFF4-D9E3-4A0E-BB93-6DCF367821CD}"/>
              </a:ext>
            </a:extLst>
          </p:cNvPr>
          <p:cNvSpPr>
            <a:spLocks noGrp="1"/>
          </p:cNvSpPr>
          <p:nvPr>
            <p:ph type="ftr" sz="quarter" idx="22"/>
          </p:nvPr>
        </p:nvSpPr>
        <p:spPr>
          <a:xfrm>
            <a:off x="1055688" y="6288257"/>
            <a:ext cx="7913940" cy="365125"/>
          </a:xfrm>
        </p:spPr>
        <p:txBody>
          <a:bodyPr/>
          <a:lstStyle>
            <a:lvl1pPr>
              <a:defRPr>
                <a:solidFill>
                  <a:schemeClr val="bg2"/>
                </a:solidFill>
              </a:defRPr>
            </a:lvl1pPr>
          </a:lstStyle>
          <a:p>
            <a:endParaRPr lang="en-GB"/>
          </a:p>
        </p:txBody>
      </p:sp>
      <p:pic>
        <p:nvPicPr>
          <p:cNvPr id="3" name="Picture 2" descr="A picture containing text&#10;&#10;Description automatically generated">
            <a:extLst>
              <a:ext uri="{FF2B5EF4-FFF2-40B4-BE49-F238E27FC236}">
                <a16:creationId xmlns:a16="http://schemas.microsoft.com/office/drawing/2014/main" id="{11A8C781-A258-1E2D-729C-E8C0653649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60219" y="5562698"/>
            <a:ext cx="1976093" cy="879815"/>
          </a:xfrm>
          <a:prstGeom prst="rect">
            <a:avLst/>
          </a:prstGeom>
        </p:spPr>
      </p:pic>
    </p:spTree>
    <p:extLst>
      <p:ext uri="{BB962C8B-B14F-4D97-AF65-F5344CB8AC3E}">
        <p14:creationId xmlns:p14="http://schemas.microsoft.com/office/powerpoint/2010/main" val="29756251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1312C68-9CDC-4DDF-AFFD-F813984EE08A}"/>
              </a:ext>
            </a:extLst>
          </p:cNvPr>
          <p:cNvSpPr/>
          <p:nvPr userDrawn="1"/>
        </p:nvSpPr>
        <p:spPr>
          <a:xfrm>
            <a:off x="0" y="-11798"/>
            <a:ext cx="12192000" cy="69081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10080000" cy="39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2" name="Title 1"/>
          <p:cNvSpPr>
            <a:spLocks noGrp="1"/>
          </p:cNvSpPr>
          <p:nvPr>
            <p:ph type="title"/>
          </p:nvPr>
        </p:nvSpPr>
        <p:spPr>
          <a:xfrm>
            <a:off x="334962" y="333375"/>
            <a:ext cx="10080000" cy="1080000"/>
          </a:xfrm>
        </p:spPr>
        <p:txBody>
          <a:bodyPr/>
          <a:lstStyle>
            <a:lvl1pPr>
              <a:defRPr>
                <a:solidFill>
                  <a:schemeClr val="accent1"/>
                </a:solidFill>
              </a:defRPr>
            </a:lvl1pPr>
          </a:lstStyle>
          <a:p>
            <a:r>
              <a:rPr lang="en-GB"/>
              <a:t>Click to edit Master title style</a:t>
            </a:r>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36BCF7A8-963A-5493-2D3F-430E8AE847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4916243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4680000"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lvl1pPr>
          </a:lstStyle>
          <a:p>
            <a:r>
              <a:rPr lang="en-GB"/>
              <a:t>Click to edit Master title style</a:t>
            </a:r>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p>
            <a:fld id="{F5AEA0E0-5CC6-4BD0-905C-A0021E419432}" type="slidenum">
              <a:rPr lang="en-GB" smtClean="0"/>
              <a:pPr/>
              <a:t>‹#›</a:t>
            </a:fld>
            <a:endParaRPr lang="en-GB"/>
          </a:p>
        </p:txBody>
      </p:sp>
      <p:sp>
        <p:nvSpPr>
          <p:cNvPr id="10" name="Content Placeholder 8">
            <a:extLst>
              <a:ext uri="{FF2B5EF4-FFF2-40B4-BE49-F238E27FC236}">
                <a16:creationId xmlns:a16="http://schemas.microsoft.com/office/drawing/2014/main" id="{9FAA2598-9FF1-4FD4-A0B9-1D5412ADF05E}"/>
              </a:ext>
            </a:extLst>
          </p:cNvPr>
          <p:cNvSpPr>
            <a:spLocks noGrp="1"/>
          </p:cNvSpPr>
          <p:nvPr>
            <p:ph sz="quarter" idx="18" hasCustomPrompt="1"/>
          </p:nvPr>
        </p:nvSpPr>
        <p:spPr>
          <a:xfrm>
            <a:off x="5734962" y="1880315"/>
            <a:ext cx="4680000"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0499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two Content-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F17809F-093D-4878-B686-CA14CFB80D98}"/>
              </a:ext>
            </a:extLst>
          </p:cNvPr>
          <p:cNvSpPr/>
          <p:nvPr userDrawn="1"/>
        </p:nvSpPr>
        <p:spPr>
          <a:xfrm>
            <a:off x="0" y="-1"/>
            <a:ext cx="12192000" cy="687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4680000" cy="39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solidFill>
                  <a:schemeClr val="accent1"/>
                </a:solidFill>
              </a:defRPr>
            </a:lvl1pPr>
          </a:lstStyle>
          <a:p>
            <a:r>
              <a:rPr lang="en-GB"/>
              <a:t>Click to edit Master title style</a:t>
            </a:r>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lvl1pPr>
              <a:defRPr>
                <a:solidFill>
                  <a:schemeClr val="bg2"/>
                </a:solidFill>
              </a:defRPr>
            </a:lvl1pPr>
          </a:lstStyle>
          <a:p>
            <a:fld id="{F5AEA0E0-5CC6-4BD0-905C-A0021E419432}" type="slidenum">
              <a:rPr lang="en-GB" smtClean="0"/>
              <a:pPr/>
              <a:t>‹#›</a:t>
            </a:fld>
            <a:endParaRPr lang="en-GB"/>
          </a:p>
        </p:txBody>
      </p:sp>
      <p:sp>
        <p:nvSpPr>
          <p:cNvPr id="10" name="Content Placeholder 8">
            <a:extLst>
              <a:ext uri="{FF2B5EF4-FFF2-40B4-BE49-F238E27FC236}">
                <a16:creationId xmlns:a16="http://schemas.microsoft.com/office/drawing/2014/main" id="{9FAA2598-9FF1-4FD4-A0B9-1D5412ADF05E}"/>
              </a:ext>
            </a:extLst>
          </p:cNvPr>
          <p:cNvSpPr>
            <a:spLocks noGrp="1"/>
          </p:cNvSpPr>
          <p:nvPr>
            <p:ph sz="quarter" idx="18" hasCustomPrompt="1"/>
          </p:nvPr>
        </p:nvSpPr>
        <p:spPr>
          <a:xfrm>
            <a:off x="5734962" y="1880315"/>
            <a:ext cx="4680000" cy="39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picture containing text&#10;&#10;Description automatically generated">
            <a:extLst>
              <a:ext uri="{FF2B5EF4-FFF2-40B4-BE49-F238E27FC236}">
                <a16:creationId xmlns:a16="http://schemas.microsoft.com/office/drawing/2014/main" id="{196C0047-80CA-D374-FD59-436D8F9D27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858706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and left image">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450744" y="1880315"/>
            <a:ext cx="4691628"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lvl1pPr>
              <a:defRPr/>
            </a:lvl1pPr>
          </a:lstStyle>
          <a:p>
            <a:r>
              <a:rPr lang="en-GB"/>
              <a:t>Click to edit Master title style</a:t>
            </a:r>
          </a:p>
        </p:txBody>
      </p:sp>
      <p:sp>
        <p:nvSpPr>
          <p:cNvPr id="13" name="Picture Placeholder 7">
            <a:extLst>
              <a:ext uri="{FF2B5EF4-FFF2-40B4-BE49-F238E27FC236}">
                <a16:creationId xmlns:a16="http://schemas.microsoft.com/office/drawing/2014/main" id="{523DD628-AE63-4907-AF4B-6B53C0777073}"/>
              </a:ext>
            </a:extLst>
          </p:cNvPr>
          <p:cNvSpPr>
            <a:spLocks noGrp="1"/>
          </p:cNvSpPr>
          <p:nvPr>
            <p:ph type="pic" sz="quarter" idx="15" hasCustomPrompt="1"/>
          </p:nvPr>
        </p:nvSpPr>
        <p:spPr>
          <a:xfrm>
            <a:off x="334963" y="1880314"/>
            <a:ext cx="5761037" cy="4644311"/>
          </a:xfrm>
          <a:prstGeom prst="roundRect">
            <a:avLst>
              <a:gd name="adj" fmla="val 1982"/>
            </a:avLst>
          </a:prstGeom>
          <a:solidFill>
            <a:schemeClr val="bg1">
              <a:lumMod val="85000"/>
            </a:schemeClr>
          </a:solidFill>
        </p:spPr>
        <p:txBody>
          <a:bodyPr lIns="342000" tIns="342000" rIns="342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7" name="Footer Placeholder 6">
            <a:extLst>
              <a:ext uri="{FF2B5EF4-FFF2-40B4-BE49-F238E27FC236}">
                <a16:creationId xmlns:a16="http://schemas.microsoft.com/office/drawing/2014/main" id="{B6453E03-EC16-4564-B43B-27855EB9BD27}"/>
              </a:ext>
            </a:extLst>
          </p:cNvPr>
          <p:cNvSpPr>
            <a:spLocks noGrp="1"/>
          </p:cNvSpPr>
          <p:nvPr>
            <p:ph type="ftr" sz="quarter" idx="17"/>
          </p:nvPr>
        </p:nvSpPr>
        <p:spPr>
          <a:xfrm>
            <a:off x="6450744" y="6288257"/>
            <a:ext cx="4320000" cy="365125"/>
          </a:xfrm>
        </p:spPr>
        <p:txBody>
          <a:bodyPr/>
          <a:lstStyle/>
          <a:p>
            <a:endParaRPr lang="en-GB"/>
          </a:p>
        </p:txBody>
      </p:sp>
      <p:sp>
        <p:nvSpPr>
          <p:cNvPr id="4" name="Slide Number Placeholder 3">
            <a:extLst>
              <a:ext uri="{FF2B5EF4-FFF2-40B4-BE49-F238E27FC236}">
                <a16:creationId xmlns:a16="http://schemas.microsoft.com/office/drawing/2014/main" id="{5CA913BC-780A-4949-92A0-B5967D36080E}"/>
              </a:ext>
            </a:extLst>
          </p:cNvPr>
          <p:cNvSpPr>
            <a:spLocks noGrp="1"/>
          </p:cNvSpPr>
          <p:nvPr>
            <p:ph type="sldNum" sz="quarter" idx="19"/>
          </p:nvPr>
        </p:nvSpPr>
        <p:spPr>
          <a:xfrm>
            <a:off x="459140" y="6159500"/>
            <a:ext cx="727410" cy="365125"/>
          </a:xfrm>
        </p:spPr>
        <p:txBody>
          <a:bodyPr/>
          <a:lstStyle>
            <a:lvl1pPr>
              <a:defRPr>
                <a:solidFill>
                  <a:schemeClr val="bg2"/>
                </a:solidFill>
              </a:defRPr>
            </a:lvl1pPr>
          </a:lstStyle>
          <a:p>
            <a:fld id="{F5AEA0E0-5CC6-4BD0-905C-A0021E419432}" type="slidenum">
              <a:rPr lang="en-GB" smtClean="0"/>
              <a:pPr/>
              <a:t>‹#›</a:t>
            </a:fld>
            <a:endParaRPr lang="en-GB"/>
          </a:p>
        </p:txBody>
      </p:sp>
    </p:spTree>
    <p:extLst>
      <p:ext uri="{BB962C8B-B14F-4D97-AF65-F5344CB8AC3E}">
        <p14:creationId xmlns:p14="http://schemas.microsoft.com/office/powerpoint/2010/main" val="29357149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ontent and right im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85B94B1-0EB5-4E42-9E85-6E0B4655B7C9}"/>
              </a:ext>
            </a:extLst>
          </p:cNvPr>
          <p:cNvSpPr/>
          <p:nvPr userDrawn="1"/>
        </p:nvSpPr>
        <p:spPr>
          <a:xfrm>
            <a:off x="0" y="0"/>
            <a:ext cx="12192000"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Picture Placeholder 7">
            <a:extLst>
              <a:ext uri="{FF2B5EF4-FFF2-40B4-BE49-F238E27FC236}">
                <a16:creationId xmlns:a16="http://schemas.microsoft.com/office/drawing/2014/main" id="{16EF975B-AD72-4CB0-A546-757A6175A512}"/>
              </a:ext>
            </a:extLst>
          </p:cNvPr>
          <p:cNvSpPr>
            <a:spLocks noGrp="1"/>
          </p:cNvSpPr>
          <p:nvPr>
            <p:ph type="pic" sz="quarter" idx="18" hasCustomPrompt="1"/>
          </p:nvPr>
        </p:nvSpPr>
        <p:spPr>
          <a:xfrm>
            <a:off x="6083255" y="1880314"/>
            <a:ext cx="5761038" cy="4644311"/>
          </a:xfrm>
          <a:prstGeom prst="roundRect">
            <a:avLst>
              <a:gd name="adj" fmla="val 1982"/>
            </a:avLst>
          </a:prstGeom>
          <a:solidFill>
            <a:schemeClr val="bg1">
              <a:lumMod val="85000"/>
            </a:schemeClr>
          </a:solidFill>
        </p:spPr>
        <p:txBody>
          <a:bodyPr lIns="342000" tIns="342000" rIns="342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4691628"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lvl1pPr>
          </a:lstStyle>
          <a:p>
            <a:r>
              <a:rPr lang="en-GB"/>
              <a:t>Click to edit Master title style</a:t>
            </a:r>
          </a:p>
        </p:txBody>
      </p:sp>
      <p:sp>
        <p:nvSpPr>
          <p:cNvPr id="15" name="Footer Placeholder 14">
            <a:extLst>
              <a:ext uri="{FF2B5EF4-FFF2-40B4-BE49-F238E27FC236}">
                <a16:creationId xmlns:a16="http://schemas.microsoft.com/office/drawing/2014/main" id="{C94176C4-3B30-43F2-91DE-33D09AEA7B50}"/>
              </a:ext>
            </a:extLst>
          </p:cNvPr>
          <p:cNvSpPr>
            <a:spLocks noGrp="1"/>
          </p:cNvSpPr>
          <p:nvPr>
            <p:ph type="ftr" sz="quarter" idx="21"/>
          </p:nvPr>
        </p:nvSpPr>
        <p:spPr/>
        <p:txBody>
          <a:bodyPr/>
          <a:lstStyle/>
          <a:p>
            <a:endParaRPr lang="en-GB"/>
          </a:p>
        </p:txBody>
      </p:sp>
      <p:sp>
        <p:nvSpPr>
          <p:cNvPr id="16" name="Slide Number Placeholder 15">
            <a:extLst>
              <a:ext uri="{FF2B5EF4-FFF2-40B4-BE49-F238E27FC236}">
                <a16:creationId xmlns:a16="http://schemas.microsoft.com/office/drawing/2014/main" id="{A95B7BCF-DC6C-46BC-B3D2-2F18F9BC75D1}"/>
              </a:ext>
            </a:extLst>
          </p:cNvPr>
          <p:cNvSpPr>
            <a:spLocks noGrp="1"/>
          </p:cNvSpPr>
          <p:nvPr>
            <p:ph type="sldNum" sz="quarter" idx="22"/>
          </p:nvPr>
        </p:nvSpPr>
        <p:spPr/>
        <p:txBody>
          <a:bodyPr/>
          <a:lstStyle/>
          <a:p>
            <a:fld id="{F5AEA0E0-5CC6-4BD0-905C-A0021E419432}" type="slidenum">
              <a:rPr lang="en-GB" smtClean="0"/>
              <a:pPr/>
              <a:t>‹#›</a:t>
            </a:fld>
            <a:endParaRPr lang="en-GB"/>
          </a:p>
        </p:txBody>
      </p:sp>
      <p:pic>
        <p:nvPicPr>
          <p:cNvPr id="10" name="Graphic 9">
            <a:extLst>
              <a:ext uri="{FF2B5EF4-FFF2-40B4-BE49-F238E27FC236}">
                <a16:creationId xmlns:a16="http://schemas.microsoft.com/office/drawing/2014/main" id="{7B8B8691-D64F-B245-99EB-B18AE6C61CD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49038" y="266962"/>
            <a:ext cx="1008000" cy="448797"/>
          </a:xfrm>
          <a:prstGeom prst="rect">
            <a:avLst/>
          </a:prstGeom>
        </p:spPr>
      </p:pic>
    </p:spTree>
    <p:extLst>
      <p:ext uri="{BB962C8B-B14F-4D97-AF65-F5344CB8AC3E}">
        <p14:creationId xmlns:p14="http://schemas.microsoft.com/office/powerpoint/2010/main" val="36087569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full widt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166547-372E-4215-A2D1-28413657AE73}"/>
              </a:ext>
            </a:extLst>
          </p:cNvPr>
          <p:cNvSpPr/>
          <p:nvPr userDrawn="1"/>
        </p:nvSpPr>
        <p:spPr>
          <a:xfrm>
            <a:off x="0" y="0"/>
            <a:ext cx="12192000"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Picture Placeholder 7">
            <a:extLst>
              <a:ext uri="{FF2B5EF4-FFF2-40B4-BE49-F238E27FC236}">
                <a16:creationId xmlns:a16="http://schemas.microsoft.com/office/drawing/2014/main" id="{523DD628-AE63-4907-AF4B-6B53C0777073}"/>
              </a:ext>
            </a:extLst>
          </p:cNvPr>
          <p:cNvSpPr>
            <a:spLocks noGrp="1"/>
          </p:cNvSpPr>
          <p:nvPr>
            <p:ph type="pic" sz="quarter" idx="15" hasCustomPrompt="1"/>
          </p:nvPr>
        </p:nvSpPr>
        <p:spPr>
          <a:xfrm>
            <a:off x="334963" y="1880314"/>
            <a:ext cx="11509330" cy="4644311"/>
          </a:xfrm>
          <a:prstGeom prst="roundRect">
            <a:avLst>
              <a:gd name="adj" fmla="val 1982"/>
            </a:avLst>
          </a:prstGeom>
          <a:solidFill>
            <a:schemeClr val="bg1">
              <a:lumMod val="85000"/>
            </a:schemeClr>
          </a:solidFill>
        </p:spPr>
        <p:txBody>
          <a:bodyPr lIns="342000" tIns="342000" rIns="342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9" name="Text Placeholder 8">
            <a:extLst>
              <a:ext uri="{FF2B5EF4-FFF2-40B4-BE49-F238E27FC236}">
                <a16:creationId xmlns:a16="http://schemas.microsoft.com/office/drawing/2014/main" id="{36D4D6FD-7257-4C21-AAFC-7CC06BF77DD7}"/>
              </a:ext>
            </a:extLst>
          </p:cNvPr>
          <p:cNvSpPr>
            <a:spLocks noGrp="1" noChangeAspect="1"/>
          </p:cNvSpPr>
          <p:nvPr>
            <p:ph type="body" sz="quarter" idx="20"/>
          </p:nvPr>
        </p:nvSpPr>
        <p:spPr>
          <a:xfrm>
            <a:off x="7797801" y="5080000"/>
            <a:ext cx="4046492" cy="1444625"/>
          </a:xfrm>
          <a:prstGeom prst="roundRect">
            <a:avLst>
              <a:gd name="adj" fmla="val 5336"/>
            </a:avLst>
          </a:prstGeom>
          <a:gradFill>
            <a:gsLst>
              <a:gs pos="70048">
                <a:srgbClr val="000000">
                  <a:alpha val="16000"/>
                </a:srgbClr>
              </a:gs>
              <a:gs pos="52000">
                <a:schemeClr val="tx1">
                  <a:alpha val="0"/>
                </a:schemeClr>
              </a:gs>
              <a:gs pos="100000">
                <a:schemeClr val="tx1">
                  <a:alpha val="45000"/>
                </a:schemeClr>
              </a:gs>
            </a:gsLst>
            <a:lin ang="432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3" name="Title 2">
            <a:extLst>
              <a:ext uri="{FF2B5EF4-FFF2-40B4-BE49-F238E27FC236}">
                <a16:creationId xmlns:a16="http://schemas.microsoft.com/office/drawing/2014/main" id="{96E7A7DD-8C14-4B85-B39F-1E990E1FFE10}"/>
              </a:ext>
            </a:extLst>
          </p:cNvPr>
          <p:cNvSpPr>
            <a:spLocks noGrp="1"/>
          </p:cNvSpPr>
          <p:nvPr>
            <p:ph type="title"/>
          </p:nvPr>
        </p:nvSpPr>
        <p:spPr>
          <a:xfrm>
            <a:off x="334962" y="333375"/>
            <a:ext cx="5761038" cy="1080000"/>
          </a:xfrm>
        </p:spPr>
        <p:txBody>
          <a:bodyPr/>
          <a:lstStyle/>
          <a:p>
            <a:r>
              <a:rPr lang="en-GB"/>
              <a:t>Click to edit Master title style</a:t>
            </a:r>
            <a:endParaRPr lang="en-AU"/>
          </a:p>
        </p:txBody>
      </p:sp>
      <p:sp>
        <p:nvSpPr>
          <p:cNvPr id="11" name="Text Placeholder 10">
            <a:extLst>
              <a:ext uri="{FF2B5EF4-FFF2-40B4-BE49-F238E27FC236}">
                <a16:creationId xmlns:a16="http://schemas.microsoft.com/office/drawing/2014/main" id="{E7D8FAF2-858C-419E-A577-F04252182649}"/>
              </a:ext>
            </a:extLst>
          </p:cNvPr>
          <p:cNvSpPr>
            <a:spLocks noGrp="1"/>
          </p:cNvSpPr>
          <p:nvPr>
            <p:ph type="body" sz="quarter" idx="19"/>
          </p:nvPr>
        </p:nvSpPr>
        <p:spPr>
          <a:xfrm>
            <a:off x="7537038" y="333375"/>
            <a:ext cx="4320000" cy="12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8" name="Slide Number Placeholder 3">
            <a:extLst>
              <a:ext uri="{FF2B5EF4-FFF2-40B4-BE49-F238E27FC236}">
                <a16:creationId xmlns:a16="http://schemas.microsoft.com/office/drawing/2014/main" id="{D048DB48-6039-4A0D-ACBF-D5EB8DD358F7}"/>
              </a:ext>
            </a:extLst>
          </p:cNvPr>
          <p:cNvSpPr>
            <a:spLocks noGrp="1"/>
          </p:cNvSpPr>
          <p:nvPr>
            <p:ph type="sldNum" sz="quarter" idx="21"/>
          </p:nvPr>
        </p:nvSpPr>
        <p:spPr>
          <a:xfrm>
            <a:off x="459140" y="6159500"/>
            <a:ext cx="727410" cy="365125"/>
          </a:xfrm>
        </p:spPr>
        <p:txBody>
          <a:bodyPr/>
          <a:lstStyle>
            <a:lvl1pPr>
              <a:defRPr>
                <a:solidFill>
                  <a:schemeClr val="bg2"/>
                </a:solidFill>
              </a:defRPr>
            </a:lvl1pPr>
          </a:lstStyle>
          <a:p>
            <a:fld id="{F5AEA0E0-5CC6-4BD0-905C-A0021E419432}" type="slidenum">
              <a:rPr lang="en-GB" smtClean="0"/>
              <a:pPr/>
              <a:t>‹#›</a:t>
            </a:fld>
            <a:endParaRPr lang="en-GB"/>
          </a:p>
        </p:txBody>
      </p:sp>
      <p:pic>
        <p:nvPicPr>
          <p:cNvPr id="12" name="Graphic 11">
            <a:extLst>
              <a:ext uri="{FF2B5EF4-FFF2-40B4-BE49-F238E27FC236}">
                <a16:creationId xmlns:a16="http://schemas.microsoft.com/office/drawing/2014/main" id="{44027943-4088-8E41-A4C5-E3FF766BBF4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49038" y="188832"/>
            <a:ext cx="1008000" cy="448797"/>
          </a:xfrm>
          <a:prstGeom prst="rect">
            <a:avLst/>
          </a:prstGeom>
        </p:spPr>
      </p:pic>
    </p:spTree>
    <p:extLst>
      <p:ext uri="{BB962C8B-B14F-4D97-AF65-F5344CB8AC3E}">
        <p14:creationId xmlns:p14="http://schemas.microsoft.com/office/powerpoint/2010/main" val="12382298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full bleed">
    <p:spTree>
      <p:nvGrpSpPr>
        <p:cNvPr id="1" name=""/>
        <p:cNvGrpSpPr/>
        <p:nvPr/>
      </p:nvGrpSpPr>
      <p:grpSpPr>
        <a:xfrm>
          <a:off x="0" y="0"/>
          <a:ext cx="0" cy="0"/>
          <a:chOff x="0" y="0"/>
          <a:chExt cx="0" cy="0"/>
        </a:xfrm>
      </p:grpSpPr>
      <p:sp>
        <p:nvSpPr>
          <p:cNvPr id="7" name="Picture Placeholder 20">
            <a:extLst>
              <a:ext uri="{FF2B5EF4-FFF2-40B4-BE49-F238E27FC236}">
                <a16:creationId xmlns:a16="http://schemas.microsoft.com/office/drawing/2014/main" id="{5AF6F1E8-5ECE-4267-92B5-43C3523BCBE3}"/>
              </a:ext>
            </a:extLst>
          </p:cNvPr>
          <p:cNvSpPr>
            <a:spLocks noGrp="1" noChangeAspect="1"/>
          </p:cNvSpPr>
          <p:nvPr>
            <p:ph type="pic" sz="quarter" idx="14" hasCustomPrompt="1"/>
          </p:nvPr>
        </p:nvSpPr>
        <p:spPr>
          <a:xfrm>
            <a:off x="0" y="1"/>
            <a:ext cx="12192000" cy="6858000"/>
          </a:xfrm>
          <a:prstGeom prst="rect">
            <a:avLst/>
          </a:prstGeom>
          <a:solidFill>
            <a:schemeClr val="bg1">
              <a:lumMod val="85000"/>
            </a:schemeClr>
          </a:solidFill>
        </p:spPr>
        <p:txBody>
          <a:bodyPr wrap="square" lIns="1062000" tIns="360000" rIns="4320000" bIns="360000" anchor="ctr"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13" name="Text Placeholder 12">
            <a:extLst>
              <a:ext uri="{FF2B5EF4-FFF2-40B4-BE49-F238E27FC236}">
                <a16:creationId xmlns:a16="http://schemas.microsoft.com/office/drawing/2014/main" id="{431F1222-989C-4110-B486-18DA1F8394E9}"/>
              </a:ext>
            </a:extLst>
          </p:cNvPr>
          <p:cNvSpPr>
            <a:spLocks noGrp="1" noChangeAspect="1"/>
          </p:cNvSpPr>
          <p:nvPr>
            <p:ph type="body" sz="quarter" idx="20"/>
          </p:nvPr>
        </p:nvSpPr>
        <p:spPr>
          <a:xfrm flipV="1">
            <a:off x="8145508" y="0"/>
            <a:ext cx="4046492" cy="1260000"/>
          </a:xfrm>
          <a:prstGeom prst="roundRect">
            <a:avLst>
              <a:gd name="adj" fmla="val 0"/>
            </a:avLst>
          </a:prstGeom>
          <a:gradFill>
            <a:gsLst>
              <a:gs pos="70048">
                <a:srgbClr val="000000">
                  <a:alpha val="16000"/>
                </a:srgbClr>
              </a:gs>
              <a:gs pos="52000">
                <a:schemeClr val="tx1">
                  <a:alpha val="0"/>
                </a:schemeClr>
              </a:gs>
              <a:gs pos="100000">
                <a:schemeClr val="tx1"/>
              </a:gs>
            </a:gsLst>
            <a:lin ang="432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3" name="Title 2">
            <a:extLst>
              <a:ext uri="{FF2B5EF4-FFF2-40B4-BE49-F238E27FC236}">
                <a16:creationId xmlns:a16="http://schemas.microsoft.com/office/drawing/2014/main" id="{96E7A7DD-8C14-4B85-B39F-1E990E1FFE10}"/>
              </a:ext>
            </a:extLst>
          </p:cNvPr>
          <p:cNvSpPr>
            <a:spLocks noGrp="1"/>
          </p:cNvSpPr>
          <p:nvPr>
            <p:ph type="title"/>
          </p:nvPr>
        </p:nvSpPr>
        <p:spPr>
          <a:xfrm>
            <a:off x="334962" y="333375"/>
            <a:ext cx="5761038" cy="1080000"/>
          </a:xfrm>
        </p:spPr>
        <p:txBody>
          <a:bodyPr/>
          <a:lstStyle>
            <a:lvl1pPr>
              <a:defRPr>
                <a:solidFill>
                  <a:schemeClr val="bg2"/>
                </a:solidFill>
              </a:defRPr>
            </a:lvl1pPr>
          </a:lstStyle>
          <a:p>
            <a:r>
              <a:rPr lang="en-GB"/>
              <a:t>Click to edit Master title style</a:t>
            </a:r>
            <a:endParaRPr lang="en-AU"/>
          </a:p>
        </p:txBody>
      </p:sp>
      <p:sp>
        <p:nvSpPr>
          <p:cNvPr id="10" name="Text Placeholder 7">
            <a:extLst>
              <a:ext uri="{FF2B5EF4-FFF2-40B4-BE49-F238E27FC236}">
                <a16:creationId xmlns:a16="http://schemas.microsoft.com/office/drawing/2014/main" id="{7750661B-4D22-41A7-8FA2-1E0D27586EF6}"/>
              </a:ext>
            </a:extLst>
          </p:cNvPr>
          <p:cNvSpPr>
            <a:spLocks noGrp="1" noChangeAspect="1"/>
          </p:cNvSpPr>
          <p:nvPr>
            <p:ph type="body" sz="quarter" idx="16"/>
          </p:nvPr>
        </p:nvSpPr>
        <p:spPr>
          <a:xfrm>
            <a:off x="10849038" y="333375"/>
            <a:ext cx="1008000" cy="449198"/>
          </a:xfrm>
          <a:blipFill>
            <a:blip r:embed="rId2">
              <a:extLst>
                <a:ext uri="{96DAC541-7B7A-43D3-8B79-37D633B846F1}">
                  <asvg:svgBlip xmlns:asvg="http://schemas.microsoft.com/office/drawing/2016/SVG/main" r:embed="rId3"/>
                </a:ext>
              </a:extLst>
            </a:blip>
            <a:stretch>
              <a:fillRect/>
            </a:stretch>
          </a:blipFill>
          <a:effectLst/>
        </p:spPr>
        <p:txBody>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1" name="Text Placeholder 10">
            <a:extLst>
              <a:ext uri="{FF2B5EF4-FFF2-40B4-BE49-F238E27FC236}">
                <a16:creationId xmlns:a16="http://schemas.microsoft.com/office/drawing/2014/main" id="{E7D8FAF2-858C-419E-A577-F04252182649}"/>
              </a:ext>
            </a:extLst>
          </p:cNvPr>
          <p:cNvSpPr>
            <a:spLocks noGrp="1"/>
          </p:cNvSpPr>
          <p:nvPr>
            <p:ph type="body" sz="quarter" idx="19"/>
          </p:nvPr>
        </p:nvSpPr>
        <p:spPr>
          <a:xfrm>
            <a:off x="7537038" y="333375"/>
            <a:ext cx="4320000" cy="12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Date Placeholder 4">
            <a:extLst>
              <a:ext uri="{FF2B5EF4-FFF2-40B4-BE49-F238E27FC236}">
                <a16:creationId xmlns:a16="http://schemas.microsoft.com/office/drawing/2014/main" id="{2E0AD6A4-0D42-4CCD-B0CB-498EE201FE4E}"/>
              </a:ext>
            </a:extLst>
          </p:cNvPr>
          <p:cNvSpPr>
            <a:spLocks noGrp="1"/>
          </p:cNvSpPr>
          <p:nvPr>
            <p:ph type="dt" sz="half" idx="21"/>
          </p:nvPr>
        </p:nvSpPr>
        <p:spPr/>
        <p:txBody>
          <a:bodyPr/>
          <a:lstStyle>
            <a:lvl1pPr>
              <a:defRPr>
                <a:solidFill>
                  <a:schemeClr val="bg2"/>
                </a:solidFill>
              </a:defRPr>
            </a:lvl1pPr>
          </a:lstStyle>
          <a:p>
            <a:endParaRPr lang="en-GB"/>
          </a:p>
        </p:txBody>
      </p:sp>
      <p:sp>
        <p:nvSpPr>
          <p:cNvPr id="6" name="Footer Placeholder 5">
            <a:extLst>
              <a:ext uri="{FF2B5EF4-FFF2-40B4-BE49-F238E27FC236}">
                <a16:creationId xmlns:a16="http://schemas.microsoft.com/office/drawing/2014/main" id="{F21E9B0E-B319-4C6F-97AF-0F8D83942F0C}"/>
              </a:ext>
            </a:extLst>
          </p:cNvPr>
          <p:cNvSpPr>
            <a:spLocks noGrp="1"/>
          </p:cNvSpPr>
          <p:nvPr>
            <p:ph type="ftr" sz="quarter" idx="22"/>
          </p:nvPr>
        </p:nvSpPr>
        <p:spPr/>
        <p:txBody>
          <a:bodyPr/>
          <a:lstStyle>
            <a:lvl1pPr>
              <a:defRPr>
                <a:solidFill>
                  <a:schemeClr val="bg2"/>
                </a:solidFill>
              </a:defRPr>
            </a:lvl1pPr>
          </a:lstStyle>
          <a:p>
            <a:endParaRPr lang="en-GB"/>
          </a:p>
        </p:txBody>
      </p:sp>
      <p:sp>
        <p:nvSpPr>
          <p:cNvPr id="14" name="Slide Number Placeholder 13">
            <a:extLst>
              <a:ext uri="{FF2B5EF4-FFF2-40B4-BE49-F238E27FC236}">
                <a16:creationId xmlns:a16="http://schemas.microsoft.com/office/drawing/2014/main" id="{65D74DCF-D99B-4098-B297-0BD016160D35}"/>
              </a:ext>
            </a:extLst>
          </p:cNvPr>
          <p:cNvSpPr>
            <a:spLocks noGrp="1"/>
          </p:cNvSpPr>
          <p:nvPr>
            <p:ph type="sldNum" sz="quarter" idx="23"/>
          </p:nvPr>
        </p:nvSpPr>
        <p:spPr/>
        <p:txBody>
          <a:bodyPr/>
          <a:lstStyle>
            <a:lvl1pPr>
              <a:defRPr>
                <a:solidFill>
                  <a:schemeClr val="bg2"/>
                </a:solidFill>
              </a:defRPr>
            </a:lvl1pPr>
          </a:lstStyle>
          <a:p>
            <a:fld id="{F5AEA0E0-5CC6-4BD0-905C-A0021E419432}" type="slidenum">
              <a:rPr lang="en-GB" smtClean="0"/>
              <a:pPr/>
              <a:t>‹#›</a:t>
            </a:fld>
            <a:endParaRPr lang="en-GB"/>
          </a:p>
        </p:txBody>
      </p:sp>
    </p:spTree>
    <p:extLst>
      <p:ext uri="{BB962C8B-B14F-4D97-AF65-F5344CB8AC3E}">
        <p14:creationId xmlns:p14="http://schemas.microsoft.com/office/powerpoint/2010/main" val="29636032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and right image with text">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id="{523DD628-AE63-4907-AF4B-6B53C0777073}"/>
              </a:ext>
            </a:extLst>
          </p:cNvPr>
          <p:cNvSpPr>
            <a:spLocks noGrp="1"/>
          </p:cNvSpPr>
          <p:nvPr>
            <p:ph type="pic" sz="quarter" idx="15" hasCustomPrompt="1"/>
          </p:nvPr>
        </p:nvSpPr>
        <p:spPr>
          <a:xfrm>
            <a:off x="6096000" y="0"/>
            <a:ext cx="6096000" cy="6858000"/>
          </a:xfrm>
          <a:prstGeom prst="roundRect">
            <a:avLst>
              <a:gd name="adj" fmla="val 0"/>
            </a:avLst>
          </a:prstGeom>
          <a:solidFill>
            <a:schemeClr val="bg1">
              <a:lumMod val="85000"/>
            </a:schemeClr>
          </a:solidFill>
        </p:spPr>
        <p:txBody>
          <a:bodyPr lIns="342000" tIns="342000" rIns="342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15" name="Text Placeholder 14">
            <a:extLst>
              <a:ext uri="{FF2B5EF4-FFF2-40B4-BE49-F238E27FC236}">
                <a16:creationId xmlns:a16="http://schemas.microsoft.com/office/drawing/2014/main" id="{E39B82B1-2948-4A1A-B694-EF5F14C3215E}"/>
              </a:ext>
            </a:extLst>
          </p:cNvPr>
          <p:cNvSpPr>
            <a:spLocks noGrp="1" noChangeAspect="1"/>
          </p:cNvSpPr>
          <p:nvPr>
            <p:ph type="body" sz="quarter" idx="25"/>
          </p:nvPr>
        </p:nvSpPr>
        <p:spPr>
          <a:xfrm flipV="1">
            <a:off x="8145508" y="0"/>
            <a:ext cx="4046492" cy="1235378"/>
          </a:xfrm>
          <a:prstGeom prst="roundRect">
            <a:avLst>
              <a:gd name="adj" fmla="val 0"/>
            </a:avLst>
          </a:prstGeom>
          <a:gradFill>
            <a:gsLst>
              <a:gs pos="70048">
                <a:srgbClr val="000000">
                  <a:alpha val="16000"/>
                </a:srgbClr>
              </a:gs>
              <a:gs pos="52000">
                <a:schemeClr val="tx1">
                  <a:alpha val="0"/>
                </a:schemeClr>
              </a:gs>
              <a:gs pos="100000">
                <a:schemeClr val="tx1"/>
              </a:gs>
            </a:gsLst>
            <a:lin ang="432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Text Placeholder 3">
            <a:extLst>
              <a:ext uri="{FF2B5EF4-FFF2-40B4-BE49-F238E27FC236}">
                <a16:creationId xmlns:a16="http://schemas.microsoft.com/office/drawing/2014/main" id="{8EB2F477-266C-4C9D-A64F-287BA3F4CF35}"/>
              </a:ext>
            </a:extLst>
          </p:cNvPr>
          <p:cNvSpPr>
            <a:spLocks noGrp="1"/>
          </p:cNvSpPr>
          <p:nvPr>
            <p:ph type="body" sz="quarter" idx="16"/>
          </p:nvPr>
        </p:nvSpPr>
        <p:spPr>
          <a:xfrm>
            <a:off x="334962" y="1880314"/>
            <a:ext cx="522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7" name="Content Placeholder 6">
            <a:extLst>
              <a:ext uri="{FF2B5EF4-FFF2-40B4-BE49-F238E27FC236}">
                <a16:creationId xmlns:a16="http://schemas.microsoft.com/office/drawing/2014/main" id="{E771A36E-45E1-4553-9842-66EF392719C7}"/>
              </a:ext>
            </a:extLst>
          </p:cNvPr>
          <p:cNvSpPr>
            <a:spLocks noGrp="1"/>
          </p:cNvSpPr>
          <p:nvPr>
            <p:ph sz="quarter" idx="19"/>
          </p:nvPr>
        </p:nvSpPr>
        <p:spPr>
          <a:xfrm>
            <a:off x="6844884" y="1880314"/>
            <a:ext cx="2160000" cy="3960000"/>
          </a:xfrm>
        </p:spPr>
        <p:txBody>
          <a:bodyPr/>
          <a:lstStyle>
            <a:lvl1pPr>
              <a:defRPr>
                <a:solidFill>
                  <a:schemeClr val="bg1"/>
                </a:solidFill>
              </a:defRPr>
            </a:lvl1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2" name="Content Placeholder 6">
            <a:extLst>
              <a:ext uri="{FF2B5EF4-FFF2-40B4-BE49-F238E27FC236}">
                <a16:creationId xmlns:a16="http://schemas.microsoft.com/office/drawing/2014/main" id="{7D669EEE-6563-477F-A4CD-D425F6140F00}"/>
              </a:ext>
            </a:extLst>
          </p:cNvPr>
          <p:cNvSpPr>
            <a:spLocks noGrp="1"/>
          </p:cNvSpPr>
          <p:nvPr>
            <p:ph sz="quarter" idx="20"/>
          </p:nvPr>
        </p:nvSpPr>
        <p:spPr>
          <a:xfrm>
            <a:off x="9347256" y="1880314"/>
            <a:ext cx="2160000" cy="3960000"/>
          </a:xfrm>
        </p:spPr>
        <p:txBody>
          <a:bodyPr/>
          <a:lstStyle>
            <a:lvl1pPr>
              <a:defRPr>
                <a:solidFill>
                  <a:schemeClr val="bg1"/>
                </a:solidFill>
              </a:defRPr>
            </a:lvl1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0" name="Text Placeholder 7">
            <a:extLst>
              <a:ext uri="{FF2B5EF4-FFF2-40B4-BE49-F238E27FC236}">
                <a16:creationId xmlns:a16="http://schemas.microsoft.com/office/drawing/2014/main" id="{30F93EFD-FC8F-432B-B0EA-395DF7AA9E08}"/>
              </a:ext>
            </a:extLst>
          </p:cNvPr>
          <p:cNvSpPr>
            <a:spLocks noGrp="1" noChangeAspect="1"/>
          </p:cNvSpPr>
          <p:nvPr>
            <p:ph type="body" sz="quarter" idx="21"/>
          </p:nvPr>
        </p:nvSpPr>
        <p:spPr>
          <a:xfrm>
            <a:off x="11003256" y="204520"/>
            <a:ext cx="1008000" cy="449198"/>
          </a:xfrm>
          <a:blipFill>
            <a:blip r:embed="rId2">
              <a:extLst>
                <a:ext uri="{96DAC541-7B7A-43D3-8B79-37D633B846F1}">
                  <asvg:svgBlip xmlns:asvg="http://schemas.microsoft.com/office/drawing/2016/SVG/main" r:embed="rId3"/>
                </a:ext>
              </a:extLst>
            </a:blip>
            <a:stretch>
              <a:fillRect/>
            </a:stretch>
          </a:blipFill>
          <a:effectLst/>
        </p:spPr>
        <p:txBody>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3" name="Title 2">
            <a:extLst>
              <a:ext uri="{FF2B5EF4-FFF2-40B4-BE49-F238E27FC236}">
                <a16:creationId xmlns:a16="http://schemas.microsoft.com/office/drawing/2014/main" id="{1A5DE353-D720-4A1F-9ECC-89FB1390590F}"/>
              </a:ext>
            </a:extLst>
          </p:cNvPr>
          <p:cNvSpPr>
            <a:spLocks noGrp="1"/>
          </p:cNvSpPr>
          <p:nvPr>
            <p:ph type="title"/>
          </p:nvPr>
        </p:nvSpPr>
        <p:spPr>
          <a:xfrm>
            <a:off x="322218" y="333375"/>
            <a:ext cx="5220000" cy="1080000"/>
          </a:xfrm>
        </p:spPr>
        <p:txBody>
          <a:bodyPr/>
          <a:lstStyle/>
          <a:p>
            <a:r>
              <a:rPr lang="en-GB"/>
              <a:t>Click to edit Master title style</a:t>
            </a:r>
            <a:endParaRPr lang="en-AU"/>
          </a:p>
        </p:txBody>
      </p:sp>
      <p:sp>
        <p:nvSpPr>
          <p:cNvPr id="14" name="Footer Placeholder 13">
            <a:extLst>
              <a:ext uri="{FF2B5EF4-FFF2-40B4-BE49-F238E27FC236}">
                <a16:creationId xmlns:a16="http://schemas.microsoft.com/office/drawing/2014/main" id="{8913AB32-E310-49A2-9A47-2348F6B61E52}"/>
              </a:ext>
            </a:extLst>
          </p:cNvPr>
          <p:cNvSpPr>
            <a:spLocks noGrp="1"/>
          </p:cNvSpPr>
          <p:nvPr>
            <p:ph type="ftr" sz="quarter" idx="23"/>
          </p:nvPr>
        </p:nvSpPr>
        <p:spPr/>
        <p:txBody>
          <a:bodyPr/>
          <a:lstStyle/>
          <a:p>
            <a:endParaRPr lang="en-GB"/>
          </a:p>
        </p:txBody>
      </p:sp>
      <p:sp>
        <p:nvSpPr>
          <p:cNvPr id="16" name="Slide Number Placeholder 15">
            <a:extLst>
              <a:ext uri="{FF2B5EF4-FFF2-40B4-BE49-F238E27FC236}">
                <a16:creationId xmlns:a16="http://schemas.microsoft.com/office/drawing/2014/main" id="{6266A723-640D-4EFF-93D1-1E9646941567}"/>
              </a:ext>
            </a:extLst>
          </p:cNvPr>
          <p:cNvSpPr>
            <a:spLocks noGrp="1"/>
          </p:cNvSpPr>
          <p:nvPr>
            <p:ph type="sldNum" sz="quarter" idx="24"/>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976717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our column-Gree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F07ECCF-5EE7-4BA4-BD7C-50DF82C3F5BF}"/>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34963" y="333375"/>
            <a:ext cx="10080000" cy="1080000"/>
          </a:xfrm>
        </p:spPr>
        <p:txBody>
          <a:bodyPr/>
          <a:lstStyle>
            <a:lvl1pPr>
              <a:defRPr>
                <a:solidFill>
                  <a:schemeClr val="accent1"/>
                </a:solidFill>
              </a:defRPr>
            </a:lvl1pPr>
          </a:lstStyle>
          <a:p>
            <a:r>
              <a:rPr lang="en-GB"/>
              <a:t>Click to edit Master title style</a:t>
            </a:r>
          </a:p>
        </p:txBody>
      </p:sp>
      <p:sp>
        <p:nvSpPr>
          <p:cNvPr id="10" name="Text Placeholder 6">
            <a:extLst>
              <a:ext uri="{FF2B5EF4-FFF2-40B4-BE49-F238E27FC236}">
                <a16:creationId xmlns:a16="http://schemas.microsoft.com/office/drawing/2014/main" id="{408DD2E7-C8BF-4E45-AE9F-C1389B7B38D8}"/>
              </a:ext>
            </a:extLst>
          </p:cNvPr>
          <p:cNvSpPr>
            <a:spLocks noGrp="1"/>
          </p:cNvSpPr>
          <p:nvPr>
            <p:ph type="body" sz="quarter" idx="16" hasCustomPrompt="1"/>
          </p:nvPr>
        </p:nvSpPr>
        <p:spPr>
          <a:xfrm>
            <a:off x="334963"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11" name="Text Placeholder 6">
            <a:extLst>
              <a:ext uri="{FF2B5EF4-FFF2-40B4-BE49-F238E27FC236}">
                <a16:creationId xmlns:a16="http://schemas.microsoft.com/office/drawing/2014/main" id="{D7BC8491-CCAE-458C-BD6D-862F90460454}"/>
              </a:ext>
            </a:extLst>
          </p:cNvPr>
          <p:cNvSpPr>
            <a:spLocks noGrp="1"/>
          </p:cNvSpPr>
          <p:nvPr>
            <p:ph type="body" sz="quarter" idx="17" hasCustomPrompt="1"/>
          </p:nvPr>
        </p:nvSpPr>
        <p:spPr>
          <a:xfrm>
            <a:off x="2979212"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6">
            <a:extLst>
              <a:ext uri="{FF2B5EF4-FFF2-40B4-BE49-F238E27FC236}">
                <a16:creationId xmlns:a16="http://schemas.microsoft.com/office/drawing/2014/main" id="{B036190F-67DD-4555-BB1F-179E8E9C46C0}"/>
              </a:ext>
            </a:extLst>
          </p:cNvPr>
          <p:cNvSpPr>
            <a:spLocks noGrp="1"/>
          </p:cNvSpPr>
          <p:nvPr>
            <p:ph type="body" sz="quarter" idx="18" hasCustomPrompt="1"/>
          </p:nvPr>
        </p:nvSpPr>
        <p:spPr>
          <a:xfrm>
            <a:off x="5623461"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ext Placeholder 6">
            <a:extLst>
              <a:ext uri="{FF2B5EF4-FFF2-40B4-BE49-F238E27FC236}">
                <a16:creationId xmlns:a16="http://schemas.microsoft.com/office/drawing/2014/main" id="{F1044E10-4BD7-47DE-8A5A-57C9557A0B38}"/>
              </a:ext>
            </a:extLst>
          </p:cNvPr>
          <p:cNvSpPr>
            <a:spLocks noGrp="1"/>
          </p:cNvSpPr>
          <p:nvPr>
            <p:ph type="body" sz="quarter" idx="19" hasCustomPrompt="1"/>
          </p:nvPr>
        </p:nvSpPr>
        <p:spPr>
          <a:xfrm>
            <a:off x="8267709"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3" name="Date Placeholder 2">
            <a:extLst>
              <a:ext uri="{FF2B5EF4-FFF2-40B4-BE49-F238E27FC236}">
                <a16:creationId xmlns:a16="http://schemas.microsoft.com/office/drawing/2014/main" id="{9B900929-35E2-4B6A-A4BF-9E02733E3ABE}"/>
              </a:ext>
            </a:extLst>
          </p:cNvPr>
          <p:cNvSpPr>
            <a:spLocks noGrp="1"/>
          </p:cNvSpPr>
          <p:nvPr>
            <p:ph type="dt" sz="half" idx="20"/>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F6B47C34-75D5-42A4-8A99-FADDAF9BBA63}"/>
              </a:ext>
            </a:extLst>
          </p:cNvPr>
          <p:cNvSpPr>
            <a:spLocks noGrp="1"/>
          </p:cNvSpPr>
          <p:nvPr>
            <p:ph type="ftr" sz="quarter" idx="21"/>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467B0344-E805-4D5F-B3FB-AF95BC74870A}"/>
              </a:ext>
            </a:extLst>
          </p:cNvPr>
          <p:cNvSpPr>
            <a:spLocks noGrp="1"/>
          </p:cNvSpPr>
          <p:nvPr>
            <p:ph type="sldNum" sz="quarter" idx="2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6B1E71CC-50F1-B2F0-1FEF-C8BD2C64E3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10743316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F07ECCF-5EE7-4BA4-BD7C-50DF82C3F5BF}"/>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 Placeholder 6">
            <a:extLst>
              <a:ext uri="{FF2B5EF4-FFF2-40B4-BE49-F238E27FC236}">
                <a16:creationId xmlns:a16="http://schemas.microsoft.com/office/drawing/2014/main" id="{F1044E10-4BD7-47DE-8A5A-57C9557A0B38}"/>
              </a:ext>
            </a:extLst>
          </p:cNvPr>
          <p:cNvSpPr>
            <a:spLocks noGrp="1"/>
          </p:cNvSpPr>
          <p:nvPr>
            <p:ph type="body" sz="quarter" idx="19" hasCustomPrompt="1"/>
          </p:nvPr>
        </p:nvSpPr>
        <p:spPr>
          <a:xfrm>
            <a:off x="3842214" y="2106271"/>
            <a:ext cx="4507572" cy="2281251"/>
          </a:xfrm>
        </p:spPr>
        <p:txBody>
          <a:bodyPr/>
          <a:lstStyle>
            <a:lvl1pPr>
              <a:defRPr sz="2800" cap="none" baseline="0">
                <a:solidFill>
                  <a:schemeClr val="accent1"/>
                </a:solidFill>
                <a:latin typeface="+mj-lt"/>
              </a:defRPr>
            </a:lvl1pPr>
            <a:lvl2pPr algn="l">
              <a:spcBef>
                <a:spcPts val="600"/>
              </a:spcBef>
              <a:defRPr sz="1600" b="0" cap="none" baseline="0">
                <a:solidFill>
                  <a:schemeClr val="accent1"/>
                </a:solidFill>
              </a:defRPr>
            </a:lvl2pPr>
            <a:lvl3pPr algn="l">
              <a:defRPr sz="1600" cap="none">
                <a:solidFill>
                  <a:schemeClr val="accent1"/>
                </a:solidFill>
              </a:defRPr>
            </a:lvl3pPr>
            <a:lvl4pPr algn="l">
              <a:defRPr sz="1600" cap="none">
                <a:solidFill>
                  <a:schemeClr val="accent1"/>
                </a:solidFill>
              </a:defRPr>
            </a:lvl4pPr>
            <a:lvl5pPr algn="l">
              <a:defRPr sz="1600" cap="none">
                <a:solidFill>
                  <a:schemeClr val="accent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3" name="TextBox 2">
            <a:extLst>
              <a:ext uri="{FF2B5EF4-FFF2-40B4-BE49-F238E27FC236}">
                <a16:creationId xmlns:a16="http://schemas.microsoft.com/office/drawing/2014/main" id="{8CCFA2A9-BC18-4CF8-AD38-42B263119472}"/>
              </a:ext>
            </a:extLst>
          </p:cNvPr>
          <p:cNvSpPr txBox="1"/>
          <p:nvPr userDrawn="1"/>
        </p:nvSpPr>
        <p:spPr>
          <a:xfrm>
            <a:off x="2756995" y="1307904"/>
            <a:ext cx="914033" cy="1938992"/>
          </a:xfrm>
          <a:prstGeom prst="rect">
            <a:avLst/>
          </a:prstGeom>
          <a:noFill/>
        </p:spPr>
        <p:txBody>
          <a:bodyPr wrap="none" rtlCol="0">
            <a:spAutoFit/>
          </a:bodyPr>
          <a:lstStyle/>
          <a:p>
            <a:r>
              <a:rPr lang="en-AU" sz="12000">
                <a:solidFill>
                  <a:schemeClr val="accent1"/>
                </a:solidFill>
                <a:latin typeface="+mj-lt"/>
              </a:rPr>
              <a:t>“</a:t>
            </a:r>
          </a:p>
        </p:txBody>
      </p:sp>
      <p:sp>
        <p:nvSpPr>
          <p:cNvPr id="17" name="TextBox 16">
            <a:extLst>
              <a:ext uri="{FF2B5EF4-FFF2-40B4-BE49-F238E27FC236}">
                <a16:creationId xmlns:a16="http://schemas.microsoft.com/office/drawing/2014/main" id="{19C98CC0-E077-4ADE-8BC2-9559518E22D8}"/>
              </a:ext>
            </a:extLst>
          </p:cNvPr>
          <p:cNvSpPr txBox="1"/>
          <p:nvPr userDrawn="1"/>
        </p:nvSpPr>
        <p:spPr>
          <a:xfrm>
            <a:off x="7755716" y="3692995"/>
            <a:ext cx="1643399" cy="1938992"/>
          </a:xfrm>
          <a:prstGeom prst="rect">
            <a:avLst/>
          </a:prstGeom>
          <a:noFill/>
        </p:spPr>
        <p:txBody>
          <a:bodyPr wrap="none" rtlCol="0">
            <a:spAutoFit/>
          </a:bodyPr>
          <a:lstStyle/>
          <a:p>
            <a:r>
              <a:rPr lang="en-AU" sz="12000">
                <a:solidFill>
                  <a:schemeClr val="tx2"/>
                </a:solidFill>
                <a:latin typeface="+mj-lt"/>
              </a:rPr>
              <a:t>“</a:t>
            </a:r>
            <a:r>
              <a:rPr lang="en-AU" sz="12000">
                <a:solidFill>
                  <a:schemeClr val="accent1"/>
                </a:solidFill>
                <a:latin typeface="+mj-lt"/>
              </a:rPr>
              <a:t>”</a:t>
            </a:r>
          </a:p>
        </p:txBody>
      </p:sp>
      <p:sp>
        <p:nvSpPr>
          <p:cNvPr id="2" name="Date Placeholder 1">
            <a:extLst>
              <a:ext uri="{FF2B5EF4-FFF2-40B4-BE49-F238E27FC236}">
                <a16:creationId xmlns:a16="http://schemas.microsoft.com/office/drawing/2014/main" id="{325A78CB-C25F-477B-ACB8-7A8C3B33F7D7}"/>
              </a:ext>
            </a:extLst>
          </p:cNvPr>
          <p:cNvSpPr>
            <a:spLocks noGrp="1"/>
          </p:cNvSpPr>
          <p:nvPr>
            <p:ph type="dt" sz="half" idx="20"/>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10DC4922-3AFC-43D6-9996-17D5CAC06E9E}"/>
              </a:ext>
            </a:extLst>
          </p:cNvPr>
          <p:cNvSpPr>
            <a:spLocks noGrp="1"/>
          </p:cNvSpPr>
          <p:nvPr>
            <p:ph type="ftr" sz="quarter" idx="21"/>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F54801EF-D4C3-4D21-A7DC-76D432B0F009}"/>
              </a:ext>
            </a:extLst>
          </p:cNvPr>
          <p:cNvSpPr>
            <a:spLocks noGrp="1"/>
          </p:cNvSpPr>
          <p:nvPr>
            <p:ph type="sldNum" sz="quarter" idx="2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61CF23D2-F002-5EF0-679C-196BB835C1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779929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0" y="1"/>
            <a:ext cx="12192000" cy="6858000"/>
          </a:xfrm>
          <a:prstGeom prst="rect">
            <a:avLst/>
          </a:prstGeom>
          <a:solidFill>
            <a:schemeClr val="bg1">
              <a:lumMod val="85000"/>
            </a:schemeClr>
          </a:solidFill>
        </p:spPr>
        <p:txBody>
          <a:bodyPr wrap="square" lIns="106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6" name="Text Placeholder 5">
            <a:extLst>
              <a:ext uri="{FF2B5EF4-FFF2-40B4-BE49-F238E27FC236}">
                <a16:creationId xmlns:a16="http://schemas.microsoft.com/office/drawing/2014/main" id="{9A57D46A-D8D7-49BF-9479-240175CDBE8A}"/>
              </a:ext>
            </a:extLst>
          </p:cNvPr>
          <p:cNvSpPr>
            <a:spLocks noGrp="1" noChangeAspect="1"/>
          </p:cNvSpPr>
          <p:nvPr>
            <p:ph type="body" sz="quarter" idx="20"/>
          </p:nvPr>
        </p:nvSpPr>
        <p:spPr>
          <a:xfrm>
            <a:off x="7540580" y="1"/>
            <a:ext cx="4651420" cy="1673605"/>
          </a:xfrm>
          <a:prstGeom prst="roundRect">
            <a:avLst>
              <a:gd name="adj" fmla="val 0"/>
            </a:avLst>
          </a:prstGeom>
          <a:gradFill>
            <a:gsLst>
              <a:gs pos="70048">
                <a:srgbClr val="000000">
                  <a:alpha val="16000"/>
                </a:srgbClr>
              </a:gs>
              <a:gs pos="52000">
                <a:schemeClr val="tx1">
                  <a:alpha val="0"/>
                </a:schemeClr>
              </a:gs>
              <a:gs pos="100000">
                <a:schemeClr val="tx1">
                  <a:alpha val="50000"/>
                </a:schemeClr>
              </a:gs>
            </a:gsLst>
            <a:lin ang="1740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2619000"/>
            <a:ext cx="9000000" cy="1620000"/>
          </a:xfrm>
          <a:noFill/>
        </p:spPr>
        <p:txBody>
          <a:bodyPr lIns="342000" tIns="0" rIns="2160000" bIns="0" anchor="ctr" anchorCtr="0"/>
          <a:lstStyle>
            <a:lvl1pPr>
              <a:defRPr sz="4500" cap="all" baseline="0">
                <a:solidFill>
                  <a:schemeClr val="bg2"/>
                </a:solidFill>
              </a:defRPr>
            </a:lvl1pPr>
          </a:lstStyle>
          <a:p>
            <a:r>
              <a:rPr lang="en-US"/>
              <a:t>Click to edit Master title style</a:t>
            </a:r>
            <a:endParaRPr lang="en-AU"/>
          </a:p>
        </p:txBody>
      </p:sp>
      <p:pic>
        <p:nvPicPr>
          <p:cNvPr id="3" name="Picture 2" descr="A picture containing text&#10;&#10;Description automatically generated">
            <a:extLst>
              <a:ext uri="{FF2B5EF4-FFF2-40B4-BE49-F238E27FC236}">
                <a16:creationId xmlns:a16="http://schemas.microsoft.com/office/drawing/2014/main" id="{FE441B78-CDE5-32F4-9065-9B5A0B3E51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50286" y="303441"/>
            <a:ext cx="1371600" cy="610677"/>
          </a:xfrm>
          <a:prstGeom prst="rect">
            <a:avLst/>
          </a:prstGeom>
        </p:spPr>
      </p:pic>
    </p:spTree>
    <p:extLst>
      <p:ext uri="{BB962C8B-B14F-4D97-AF65-F5344CB8AC3E}">
        <p14:creationId xmlns:p14="http://schemas.microsoft.com/office/powerpoint/2010/main" val="17659924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a:xfrm>
            <a:off x="334963" y="333375"/>
            <a:ext cx="10794666" cy="1080000"/>
          </a:xfrm>
        </p:spPr>
        <p:txBody>
          <a:bodyPr/>
          <a:lstStyle>
            <a:lvl1pPr>
              <a:defRPr/>
            </a:lvl1pPr>
          </a:lstStyle>
          <a:p>
            <a:r>
              <a:rPr lang="en-GB"/>
              <a:t>Click to edit Master title style</a:t>
            </a:r>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3" y="1413375"/>
            <a:ext cx="10794665" cy="72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3" name="Table Placeholder 12">
            <a:extLst>
              <a:ext uri="{FF2B5EF4-FFF2-40B4-BE49-F238E27FC236}">
                <a16:creationId xmlns:a16="http://schemas.microsoft.com/office/drawing/2014/main" id="{12720170-841B-4714-B671-AE40B2FE0283}"/>
              </a:ext>
            </a:extLst>
          </p:cNvPr>
          <p:cNvSpPr>
            <a:spLocks noGrp="1"/>
          </p:cNvSpPr>
          <p:nvPr>
            <p:ph type="tbl" sz="quarter" idx="16"/>
          </p:nvPr>
        </p:nvSpPr>
        <p:spPr>
          <a:xfrm>
            <a:off x="334963" y="2243443"/>
            <a:ext cx="10794665" cy="3600000"/>
          </a:xfrm>
        </p:spPr>
        <p:txBody>
          <a:bodyPr anchor="ctr" anchorCtr="0"/>
          <a:lstStyle>
            <a:lvl1pPr algn="ctr">
              <a:defRPr/>
            </a:lvl1pPr>
          </a:lstStyle>
          <a:p>
            <a:r>
              <a:rPr lang="en-GB"/>
              <a:t>Click icon to add table</a:t>
            </a:r>
            <a:endParaRPr lang="en-AU"/>
          </a:p>
        </p:txBody>
      </p:sp>
      <p:sp>
        <p:nvSpPr>
          <p:cNvPr id="3" name="Date Placeholder 2">
            <a:extLst>
              <a:ext uri="{FF2B5EF4-FFF2-40B4-BE49-F238E27FC236}">
                <a16:creationId xmlns:a16="http://schemas.microsoft.com/office/drawing/2014/main" id="{24E7EDCB-670C-46CB-A20E-159535CC5C89}"/>
              </a:ext>
            </a:extLst>
          </p:cNvPr>
          <p:cNvSpPr>
            <a:spLocks noGrp="1"/>
          </p:cNvSpPr>
          <p:nvPr>
            <p:ph type="dt" sz="half" idx="17"/>
          </p:nvPr>
        </p:nvSpPr>
        <p:spPr/>
        <p:txBody>
          <a:bodyPr/>
          <a:lstStyle/>
          <a:p>
            <a:endParaRPr lang="en-GB"/>
          </a:p>
        </p:txBody>
      </p:sp>
      <p:sp>
        <p:nvSpPr>
          <p:cNvPr id="8" name="Footer Placeholder 7">
            <a:extLst>
              <a:ext uri="{FF2B5EF4-FFF2-40B4-BE49-F238E27FC236}">
                <a16:creationId xmlns:a16="http://schemas.microsoft.com/office/drawing/2014/main" id="{AD18779D-2EB2-4254-A93E-7459659F2BB2}"/>
              </a:ext>
            </a:extLst>
          </p:cNvPr>
          <p:cNvSpPr>
            <a:spLocks noGrp="1"/>
          </p:cNvSpPr>
          <p:nvPr>
            <p:ph type="ftr" sz="quarter" idx="18"/>
          </p:nvPr>
        </p:nvSpPr>
        <p:spPr/>
        <p:txBody>
          <a:bodyPr/>
          <a:lstStyle/>
          <a:p>
            <a:endParaRPr lang="en-GB"/>
          </a:p>
        </p:txBody>
      </p:sp>
      <p:sp>
        <p:nvSpPr>
          <p:cNvPr id="9" name="Slide Number Placeholder 8">
            <a:extLst>
              <a:ext uri="{FF2B5EF4-FFF2-40B4-BE49-F238E27FC236}">
                <a16:creationId xmlns:a16="http://schemas.microsoft.com/office/drawing/2014/main" id="{98B347AD-5E50-42AC-AFB4-7F625291AB61}"/>
              </a:ext>
            </a:extLst>
          </p:cNvPr>
          <p:cNvSpPr>
            <a:spLocks noGrp="1"/>
          </p:cNvSpPr>
          <p:nvPr>
            <p:ph type="sldNum" sz="quarter" idx="19"/>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4016994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334963" y="333375"/>
            <a:ext cx="10801351" cy="1080000"/>
          </a:xfrm>
        </p:spPr>
        <p:txBody>
          <a:bodyPr/>
          <a:lstStyle>
            <a:lvl1pPr>
              <a:defRPr/>
            </a:lvl1pPr>
          </a:lstStyle>
          <a:p>
            <a:r>
              <a:rPr lang="en-GB"/>
              <a:t>Click to edit Master title style</a:t>
            </a:r>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4" y="1413375"/>
            <a:ext cx="10801350" cy="72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8" name="Chart Placeholder 7">
            <a:extLst>
              <a:ext uri="{FF2B5EF4-FFF2-40B4-BE49-F238E27FC236}">
                <a16:creationId xmlns:a16="http://schemas.microsoft.com/office/drawing/2014/main" id="{D1ECE4F1-33EB-4137-BED8-59885BB39C47}"/>
              </a:ext>
            </a:extLst>
          </p:cNvPr>
          <p:cNvSpPr>
            <a:spLocks noGrp="1"/>
          </p:cNvSpPr>
          <p:nvPr>
            <p:ph type="chart" sz="quarter" idx="17"/>
          </p:nvPr>
        </p:nvSpPr>
        <p:spPr>
          <a:xfrm>
            <a:off x="334963" y="2243442"/>
            <a:ext cx="10801350" cy="3599999"/>
          </a:xfrm>
        </p:spPr>
        <p:txBody>
          <a:bodyPr/>
          <a:lstStyle/>
          <a:p>
            <a:r>
              <a:rPr lang="en-GB"/>
              <a:t>Click icon to add chart</a:t>
            </a:r>
            <a:endParaRPr lang="en-AU"/>
          </a:p>
        </p:txBody>
      </p:sp>
      <p:sp>
        <p:nvSpPr>
          <p:cNvPr id="3" name="Date Placeholder 2">
            <a:extLst>
              <a:ext uri="{FF2B5EF4-FFF2-40B4-BE49-F238E27FC236}">
                <a16:creationId xmlns:a16="http://schemas.microsoft.com/office/drawing/2014/main" id="{4778F5DE-1344-42BD-82D0-6611DD7B1FC6}"/>
              </a:ext>
            </a:extLst>
          </p:cNvPr>
          <p:cNvSpPr>
            <a:spLocks noGrp="1"/>
          </p:cNvSpPr>
          <p:nvPr>
            <p:ph type="dt" sz="half" idx="18"/>
          </p:nvPr>
        </p:nvSpPr>
        <p:spPr/>
        <p:txBody>
          <a:bodyPr/>
          <a:lstStyle/>
          <a:p>
            <a:endParaRPr lang="en-GB"/>
          </a:p>
        </p:txBody>
      </p:sp>
      <p:sp>
        <p:nvSpPr>
          <p:cNvPr id="9" name="Footer Placeholder 8">
            <a:extLst>
              <a:ext uri="{FF2B5EF4-FFF2-40B4-BE49-F238E27FC236}">
                <a16:creationId xmlns:a16="http://schemas.microsoft.com/office/drawing/2014/main" id="{7D0D518F-1062-474E-BA48-10EA56B2C55B}"/>
              </a:ext>
            </a:extLst>
          </p:cNvPr>
          <p:cNvSpPr>
            <a:spLocks noGrp="1"/>
          </p:cNvSpPr>
          <p:nvPr>
            <p:ph type="ftr" sz="quarter" idx="19"/>
          </p:nvPr>
        </p:nvSpPr>
        <p:spPr/>
        <p:txBody>
          <a:bodyPr/>
          <a:lstStyle/>
          <a:p>
            <a:endParaRPr lang="en-GB"/>
          </a:p>
        </p:txBody>
      </p:sp>
      <p:sp>
        <p:nvSpPr>
          <p:cNvPr id="10" name="Slide Number Placeholder 9">
            <a:extLst>
              <a:ext uri="{FF2B5EF4-FFF2-40B4-BE49-F238E27FC236}">
                <a16:creationId xmlns:a16="http://schemas.microsoft.com/office/drawing/2014/main" id="{32C63567-251B-4660-ADF6-37AB6DCF01D5}"/>
              </a:ext>
            </a:extLst>
          </p:cNvPr>
          <p:cNvSpPr>
            <a:spLocks noGrp="1"/>
          </p:cNvSpPr>
          <p:nvPr>
            <p:ph type="sldNum" sz="quarter" idx="20"/>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25597841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able-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583ABC-22A1-400D-B5EB-018BF7A1B892}"/>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34963" y="333375"/>
            <a:ext cx="10794666" cy="1080000"/>
          </a:xfrm>
        </p:spPr>
        <p:txBody>
          <a:bodyPr/>
          <a:lstStyle>
            <a:lvl1pPr>
              <a:defRPr>
                <a:solidFill>
                  <a:schemeClr val="accent1"/>
                </a:solidFill>
              </a:defRPr>
            </a:lvl1pPr>
          </a:lstStyle>
          <a:p>
            <a:r>
              <a:rPr lang="en-GB"/>
              <a:t>Click to edit Master title style</a:t>
            </a:r>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3" y="1413375"/>
            <a:ext cx="10794665" cy="720000"/>
          </a:xfrm>
        </p:spPr>
        <p:txBody>
          <a:bodyPr/>
          <a:lstStyle>
            <a:lvl1pPr>
              <a:defRPr>
                <a:solidFill>
                  <a:schemeClr val="bg1"/>
                </a:solidFill>
              </a:defRPr>
            </a:lvl1pPr>
            <a:lvl2pPr>
              <a:defRPr>
                <a:solidFill>
                  <a:schemeClr val="accent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3" name="Table Placeholder 12">
            <a:extLst>
              <a:ext uri="{FF2B5EF4-FFF2-40B4-BE49-F238E27FC236}">
                <a16:creationId xmlns:a16="http://schemas.microsoft.com/office/drawing/2014/main" id="{12720170-841B-4714-B671-AE40B2FE0283}"/>
              </a:ext>
            </a:extLst>
          </p:cNvPr>
          <p:cNvSpPr>
            <a:spLocks noGrp="1"/>
          </p:cNvSpPr>
          <p:nvPr>
            <p:ph type="tbl" sz="quarter" idx="16"/>
          </p:nvPr>
        </p:nvSpPr>
        <p:spPr>
          <a:xfrm>
            <a:off x="334963" y="2243443"/>
            <a:ext cx="10794665" cy="3600000"/>
          </a:xfrm>
        </p:spPr>
        <p:txBody>
          <a:bodyPr anchor="ctr" anchorCtr="0"/>
          <a:lstStyle>
            <a:lvl1pPr algn="ctr">
              <a:defRPr>
                <a:solidFill>
                  <a:schemeClr val="bg2"/>
                </a:solidFill>
              </a:defRPr>
            </a:lvl1pPr>
          </a:lstStyle>
          <a:p>
            <a:r>
              <a:rPr lang="en-GB"/>
              <a:t>Click icon to add table</a:t>
            </a:r>
            <a:endParaRPr lang="en-AU"/>
          </a:p>
        </p:txBody>
      </p:sp>
      <p:sp>
        <p:nvSpPr>
          <p:cNvPr id="3" name="Date Placeholder 2">
            <a:extLst>
              <a:ext uri="{FF2B5EF4-FFF2-40B4-BE49-F238E27FC236}">
                <a16:creationId xmlns:a16="http://schemas.microsoft.com/office/drawing/2014/main" id="{24E7EDCB-670C-46CB-A20E-159535CC5C89}"/>
              </a:ext>
            </a:extLst>
          </p:cNvPr>
          <p:cNvSpPr>
            <a:spLocks noGrp="1"/>
          </p:cNvSpPr>
          <p:nvPr>
            <p:ph type="dt" sz="half" idx="17"/>
          </p:nvPr>
        </p:nvSpPr>
        <p:spPr/>
        <p:txBody>
          <a:bodyPr/>
          <a:lstStyle>
            <a:lvl1pPr>
              <a:defRPr>
                <a:solidFill>
                  <a:schemeClr val="bg2"/>
                </a:solidFill>
              </a:defRPr>
            </a:lvl1pPr>
          </a:lstStyle>
          <a:p>
            <a:endParaRPr lang="en-GB"/>
          </a:p>
        </p:txBody>
      </p:sp>
      <p:sp>
        <p:nvSpPr>
          <p:cNvPr id="8" name="Footer Placeholder 7">
            <a:extLst>
              <a:ext uri="{FF2B5EF4-FFF2-40B4-BE49-F238E27FC236}">
                <a16:creationId xmlns:a16="http://schemas.microsoft.com/office/drawing/2014/main" id="{AD18779D-2EB2-4254-A93E-7459659F2BB2}"/>
              </a:ext>
            </a:extLst>
          </p:cNvPr>
          <p:cNvSpPr>
            <a:spLocks noGrp="1"/>
          </p:cNvSpPr>
          <p:nvPr>
            <p:ph type="ftr" sz="quarter" idx="18"/>
          </p:nvPr>
        </p:nvSpPr>
        <p:spPr/>
        <p:txBody>
          <a:bodyPr/>
          <a:lstStyle>
            <a:lvl1pPr>
              <a:defRPr>
                <a:solidFill>
                  <a:schemeClr val="bg2"/>
                </a:solidFill>
              </a:defRPr>
            </a:lvl1pPr>
          </a:lstStyle>
          <a:p>
            <a:endParaRPr lang="en-GB"/>
          </a:p>
        </p:txBody>
      </p:sp>
      <p:sp>
        <p:nvSpPr>
          <p:cNvPr id="9" name="Slide Number Placeholder 8">
            <a:extLst>
              <a:ext uri="{FF2B5EF4-FFF2-40B4-BE49-F238E27FC236}">
                <a16:creationId xmlns:a16="http://schemas.microsoft.com/office/drawing/2014/main" id="{98B347AD-5E50-42AC-AFB4-7F625291AB61}"/>
              </a:ext>
            </a:extLst>
          </p:cNvPr>
          <p:cNvSpPr>
            <a:spLocks noGrp="1"/>
          </p:cNvSpPr>
          <p:nvPr>
            <p:ph type="sldNum" sz="quarter" idx="19"/>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EA794774-171E-631A-C025-12C76EB85D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15830886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hart-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C60C8A8-1B70-4653-94B4-DE00B5C785B3}"/>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34963" y="333375"/>
            <a:ext cx="10801351" cy="1080000"/>
          </a:xfrm>
        </p:spPr>
        <p:txBody>
          <a:bodyPr/>
          <a:lstStyle>
            <a:lvl1pPr>
              <a:defRPr>
                <a:solidFill>
                  <a:schemeClr val="accent1"/>
                </a:solidFill>
              </a:defRPr>
            </a:lvl1pPr>
          </a:lstStyle>
          <a:p>
            <a:r>
              <a:rPr lang="en-GB"/>
              <a:t>Click to edit Master title style</a:t>
            </a:r>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4" y="1413375"/>
            <a:ext cx="10801350" cy="720000"/>
          </a:xfrm>
        </p:spPr>
        <p:txBody>
          <a:bodyPr/>
          <a:lstStyle>
            <a:lvl1pPr>
              <a:defRPr>
                <a:solidFill>
                  <a:schemeClr val="bg1"/>
                </a:solidFill>
              </a:defRPr>
            </a:lvl1pPr>
            <a:lvl2pPr>
              <a:defRPr>
                <a:solidFill>
                  <a:schemeClr val="accent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8" name="Chart Placeholder 7">
            <a:extLst>
              <a:ext uri="{FF2B5EF4-FFF2-40B4-BE49-F238E27FC236}">
                <a16:creationId xmlns:a16="http://schemas.microsoft.com/office/drawing/2014/main" id="{D1ECE4F1-33EB-4137-BED8-59885BB39C47}"/>
              </a:ext>
            </a:extLst>
          </p:cNvPr>
          <p:cNvSpPr>
            <a:spLocks noGrp="1"/>
          </p:cNvSpPr>
          <p:nvPr>
            <p:ph type="chart" sz="quarter" idx="17"/>
          </p:nvPr>
        </p:nvSpPr>
        <p:spPr>
          <a:xfrm>
            <a:off x="334963" y="2243442"/>
            <a:ext cx="10801350" cy="3599999"/>
          </a:xfrm>
        </p:spPr>
        <p:txBody>
          <a:bodyPr/>
          <a:lstStyle/>
          <a:p>
            <a:r>
              <a:rPr lang="en-GB"/>
              <a:t>Click icon to add chart</a:t>
            </a:r>
            <a:endParaRPr lang="en-AU"/>
          </a:p>
        </p:txBody>
      </p:sp>
      <p:sp>
        <p:nvSpPr>
          <p:cNvPr id="3" name="Date Placeholder 2">
            <a:extLst>
              <a:ext uri="{FF2B5EF4-FFF2-40B4-BE49-F238E27FC236}">
                <a16:creationId xmlns:a16="http://schemas.microsoft.com/office/drawing/2014/main" id="{4778F5DE-1344-42BD-82D0-6611DD7B1FC6}"/>
              </a:ext>
            </a:extLst>
          </p:cNvPr>
          <p:cNvSpPr>
            <a:spLocks noGrp="1"/>
          </p:cNvSpPr>
          <p:nvPr>
            <p:ph type="dt" sz="half" idx="18"/>
          </p:nvPr>
        </p:nvSpPr>
        <p:spPr/>
        <p:txBody>
          <a:bodyPr/>
          <a:lstStyle>
            <a:lvl1pPr>
              <a:defRPr>
                <a:solidFill>
                  <a:schemeClr val="bg2"/>
                </a:solidFill>
              </a:defRPr>
            </a:lvl1pPr>
          </a:lstStyle>
          <a:p>
            <a:endParaRPr lang="en-GB"/>
          </a:p>
        </p:txBody>
      </p:sp>
      <p:sp>
        <p:nvSpPr>
          <p:cNvPr id="9" name="Footer Placeholder 8">
            <a:extLst>
              <a:ext uri="{FF2B5EF4-FFF2-40B4-BE49-F238E27FC236}">
                <a16:creationId xmlns:a16="http://schemas.microsoft.com/office/drawing/2014/main" id="{7D0D518F-1062-474E-BA48-10EA56B2C55B}"/>
              </a:ext>
            </a:extLst>
          </p:cNvPr>
          <p:cNvSpPr>
            <a:spLocks noGrp="1"/>
          </p:cNvSpPr>
          <p:nvPr>
            <p:ph type="ftr" sz="quarter" idx="19"/>
          </p:nvPr>
        </p:nvSpPr>
        <p:spPr/>
        <p:txBody>
          <a:bodyPr/>
          <a:lstStyle>
            <a:lvl1pPr>
              <a:defRPr>
                <a:solidFill>
                  <a:schemeClr val="bg2"/>
                </a:solidFill>
              </a:defRPr>
            </a:lvl1pPr>
          </a:lstStyle>
          <a:p>
            <a:endParaRPr lang="en-GB"/>
          </a:p>
        </p:txBody>
      </p:sp>
      <p:sp>
        <p:nvSpPr>
          <p:cNvPr id="10" name="Slide Number Placeholder 9">
            <a:extLst>
              <a:ext uri="{FF2B5EF4-FFF2-40B4-BE49-F238E27FC236}">
                <a16:creationId xmlns:a16="http://schemas.microsoft.com/office/drawing/2014/main" id="{32C63567-251B-4660-ADF6-37AB6DCF01D5}"/>
              </a:ext>
            </a:extLst>
          </p:cNvPr>
          <p:cNvSpPr>
            <a:spLocks noGrp="1"/>
          </p:cNvSpPr>
          <p:nvPr>
            <p:ph type="sldNum" sz="quarter" idx="20"/>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EBE1CDB8-308E-0C54-CA86-1D66B87C2F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11910666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6849F14-4971-4208-82A8-1F0513897926}"/>
              </a:ext>
            </a:extLst>
          </p:cNvPr>
          <p:cNvSpPr/>
          <p:nvPr userDrawn="1"/>
        </p:nvSpPr>
        <p:spPr>
          <a:xfrm>
            <a:off x="719400" y="-2"/>
            <a:ext cx="107532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itle 1">
            <a:extLst>
              <a:ext uri="{FF2B5EF4-FFF2-40B4-BE49-F238E27FC236}">
                <a16:creationId xmlns:a16="http://schemas.microsoft.com/office/drawing/2014/main" id="{096AA35B-6D3E-4809-9D78-9CF31081EC32}"/>
              </a:ext>
            </a:extLst>
          </p:cNvPr>
          <p:cNvSpPr>
            <a:spLocks noGrp="1"/>
          </p:cNvSpPr>
          <p:nvPr>
            <p:ph type="title" hasCustomPrompt="1"/>
          </p:nvPr>
        </p:nvSpPr>
        <p:spPr>
          <a:xfrm>
            <a:off x="719400" y="-2"/>
            <a:ext cx="4680000" cy="4068000"/>
          </a:xfrm>
          <a:solidFill>
            <a:schemeClr val="tx2"/>
          </a:solidFill>
        </p:spPr>
        <p:txBody>
          <a:bodyPr lIns="342000" tIns="342000" rIns="0" bIns="504000" anchor="b" anchorCtr="0"/>
          <a:lstStyle>
            <a:lvl1pPr>
              <a:defRPr sz="4500">
                <a:solidFill>
                  <a:schemeClr val="accent1"/>
                </a:solidFill>
              </a:defRPr>
            </a:lvl1pPr>
          </a:lstStyle>
          <a:p>
            <a:r>
              <a:rPr lang="en-US"/>
              <a:t>Thank you</a:t>
            </a:r>
            <a:endParaRPr lang="en-AU"/>
          </a:p>
        </p:txBody>
      </p:sp>
      <p:sp>
        <p:nvSpPr>
          <p:cNvPr id="20" name="Picture Placeholder 19">
            <a:extLst>
              <a:ext uri="{FF2B5EF4-FFF2-40B4-BE49-F238E27FC236}">
                <a16:creationId xmlns:a16="http://schemas.microsoft.com/office/drawing/2014/main" id="{FD95F930-CD55-469B-9FD0-1150DA73B398}"/>
              </a:ext>
            </a:extLst>
          </p:cNvPr>
          <p:cNvSpPr>
            <a:spLocks noGrp="1" noChangeAspect="1"/>
          </p:cNvSpPr>
          <p:nvPr>
            <p:ph type="pic" sz="quarter" idx="15" hasCustomPrompt="1"/>
          </p:nvPr>
        </p:nvSpPr>
        <p:spPr>
          <a:xfrm>
            <a:off x="0" y="-2"/>
            <a:ext cx="12192000" cy="6876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27" name="TextBox 26">
            <a:extLst>
              <a:ext uri="{FF2B5EF4-FFF2-40B4-BE49-F238E27FC236}">
                <a16:creationId xmlns:a16="http://schemas.microsoft.com/office/drawing/2014/main" id="{54417D20-4CB7-471C-A5C4-50706D404792}"/>
              </a:ext>
            </a:extLst>
          </p:cNvPr>
          <p:cNvSpPr txBox="1"/>
          <p:nvPr userDrawn="1"/>
        </p:nvSpPr>
        <p:spPr>
          <a:xfrm>
            <a:off x="7916652" y="3928056"/>
            <a:ext cx="3321238" cy="2556457"/>
          </a:xfrm>
          <a:prstGeom prst="rect">
            <a:avLst/>
          </a:prstGeom>
        </p:spPr>
        <p:txBody>
          <a:bodyPr vert="horz" lIns="0" tIns="0" rIns="0" bIns="0" rtlCol="0">
            <a:noAutofit/>
          </a:bodyPr>
          <a:lstStyle>
            <a:lvl1pPr indent="0">
              <a:lnSpc>
                <a:spcPct val="100000"/>
              </a:lnSpc>
              <a:spcBef>
                <a:spcPts val="600"/>
              </a:spcBef>
              <a:spcAft>
                <a:spcPts val="0"/>
              </a:spcAft>
              <a:buFont typeface="Arial" panose="020B0604020202020204" pitchFamily="34" charset="0"/>
              <a:buNone/>
              <a:defRPr b="1" cap="none" baseline="0">
                <a:solidFill>
                  <a:schemeClr val="bg1"/>
                </a:solidFill>
              </a:defRPr>
            </a:lvl1pPr>
            <a:lvl2pPr marL="0" lvl="1" indent="0">
              <a:lnSpc>
                <a:spcPct val="100000"/>
              </a:lnSpc>
              <a:spcBef>
                <a:spcPts val="1200"/>
              </a:spcBef>
              <a:spcAft>
                <a:spcPts val="0"/>
              </a:spcAft>
              <a:buFont typeface="Arial" panose="020B0604020202020204" pitchFamily="34" charset="0"/>
              <a:buNone/>
              <a:defRPr b="1" cap="all" baseline="0">
                <a:solidFill>
                  <a:schemeClr val="bg1"/>
                </a:solidFill>
              </a:defRPr>
            </a:lvl2pPr>
            <a:lvl3pPr marL="0" lvl="2" indent="0">
              <a:lnSpc>
                <a:spcPct val="100000"/>
              </a:lnSpc>
              <a:spcBef>
                <a:spcPts val="600"/>
              </a:spcBef>
              <a:spcAft>
                <a:spcPts val="0"/>
              </a:spcAft>
              <a:buFont typeface="Arial" panose="020B0604020202020204" pitchFamily="34" charset="0"/>
              <a:buNone/>
              <a:defRPr b="1">
                <a:solidFill>
                  <a:schemeClr val="bg1"/>
                </a:solidFill>
              </a:defRPr>
            </a:lvl3pPr>
            <a:lvl4pPr marL="0" lvl="3" indent="0">
              <a:lnSpc>
                <a:spcPct val="100000"/>
              </a:lnSpc>
              <a:spcBef>
                <a:spcPts val="600"/>
              </a:spcBef>
              <a:spcAft>
                <a:spcPts val="0"/>
              </a:spcAft>
              <a:buFont typeface="Arial" panose="020B0604020202020204" pitchFamily="34" charset="0"/>
              <a:buNone/>
              <a:defRPr b="1">
                <a:solidFill>
                  <a:schemeClr val="bg1"/>
                </a:solidFill>
              </a:defRPr>
            </a:lvl4pPr>
            <a:lvl5pPr marL="0" lvl="4" indent="0">
              <a:lnSpc>
                <a:spcPct val="100000"/>
              </a:lnSpc>
              <a:spcBef>
                <a:spcPts val="600"/>
              </a:spcBef>
              <a:spcAft>
                <a:spcPts val="0"/>
              </a:spcAft>
              <a:buFont typeface="Arial" panose="020B0604020202020204" pitchFamily="34" charset="0"/>
              <a:buNone/>
              <a:defRPr b="1">
                <a:solidFill>
                  <a:schemeClr val="bg1"/>
                </a:solidFill>
              </a:defRPr>
            </a:lvl5pPr>
            <a:lvl6pPr marL="0" lvl="5" indent="0">
              <a:lnSpc>
                <a:spcPct val="100000"/>
              </a:lnSpc>
              <a:spcBef>
                <a:spcPts val="600"/>
              </a:spcBef>
              <a:spcAft>
                <a:spcPts val="0"/>
              </a:spcAft>
              <a:buFont typeface="Arial" panose="020B0604020202020204" pitchFamily="34" charset="0"/>
              <a:buNone/>
              <a:defRPr b="1">
                <a:solidFill>
                  <a:schemeClr val="bg1"/>
                </a:solidFill>
              </a:defRPr>
            </a:lvl6pPr>
            <a:lvl7pPr marL="0" lvl="6" indent="0">
              <a:lnSpc>
                <a:spcPct val="100000"/>
              </a:lnSpc>
              <a:spcBef>
                <a:spcPts val="600"/>
              </a:spcBef>
              <a:buFont typeface="Arial" panose="020B0604020202020204" pitchFamily="34" charset="0"/>
              <a:buNone/>
              <a:defRPr b="1">
                <a:solidFill>
                  <a:schemeClr val="bg1"/>
                </a:solidFill>
              </a:defRPr>
            </a:lvl7pPr>
            <a:lvl8pPr marL="0" lvl="7" indent="0">
              <a:lnSpc>
                <a:spcPct val="100000"/>
              </a:lnSpc>
              <a:spcBef>
                <a:spcPts val="600"/>
              </a:spcBef>
              <a:buFont typeface="Arial" panose="020B0604020202020204" pitchFamily="34" charset="0"/>
              <a:buNone/>
              <a:defRPr b="1">
                <a:solidFill>
                  <a:schemeClr val="bg1"/>
                </a:solidFill>
              </a:defRPr>
            </a:lvl8pPr>
            <a:lvl9pPr marL="0" lvl="8" indent="0">
              <a:lnSpc>
                <a:spcPct val="100000"/>
              </a:lnSpc>
              <a:spcBef>
                <a:spcPts val="600"/>
              </a:spcBef>
              <a:buFont typeface="Arial" panose="020B0604020202020204" pitchFamily="34" charset="0"/>
              <a:buNone/>
              <a:defRPr b="1">
                <a:solidFill>
                  <a:schemeClr val="bg1"/>
                </a:solidFill>
              </a:defRPr>
            </a:lvl9pPr>
          </a:lstStyle>
          <a:p>
            <a:pPr lvl="0">
              <a:spcBef>
                <a:spcPts val="400"/>
              </a:spcBef>
            </a:pPr>
            <a:r>
              <a:rPr lang="en-US" altLang="en-US" sz="1600" b="0">
                <a:solidFill>
                  <a:schemeClr val="bg2"/>
                </a:solidFill>
                <a:latin typeface="+mj-lt"/>
              </a:rPr>
              <a:t>Forest Stewardship Council®</a:t>
            </a:r>
          </a:p>
          <a:p>
            <a:pPr lvl="0">
              <a:spcBef>
                <a:spcPts val="400"/>
              </a:spcBef>
              <a:spcAft>
                <a:spcPts val="1200"/>
              </a:spcAft>
            </a:pPr>
            <a:r>
              <a:rPr lang="en-US" altLang="en-US" sz="1500" b="1">
                <a:solidFill>
                  <a:schemeClr val="bg2"/>
                </a:solidFill>
              </a:rPr>
              <a:t>FSC</a:t>
            </a:r>
            <a:r>
              <a:rPr lang="en-US" altLang="en-US" sz="1600" b="1" baseline="30000">
                <a:solidFill>
                  <a:schemeClr val="bg2"/>
                </a:solidFill>
              </a:rPr>
              <a:t> ®</a:t>
            </a:r>
            <a:r>
              <a:rPr lang="en-US" altLang="en-US" sz="1500" b="1">
                <a:solidFill>
                  <a:schemeClr val="bg2"/>
                </a:solidFill>
              </a:rPr>
              <a:t> Global Development</a:t>
            </a:r>
          </a:p>
          <a:p>
            <a:pPr lvl="0"/>
            <a:endParaRPr lang="en-US" altLang="en-US" sz="1600" b="0"/>
          </a:p>
          <a:p>
            <a:pPr lvl="0">
              <a:spcBef>
                <a:spcPts val="0"/>
              </a:spcBef>
              <a:spcAft>
                <a:spcPts val="200"/>
              </a:spcAft>
            </a:pPr>
            <a:r>
              <a:rPr lang="en-US" altLang="en-US" sz="1200" b="0" err="1">
                <a:solidFill>
                  <a:schemeClr val="bg2"/>
                </a:solidFill>
              </a:rPr>
              <a:t>Adenauerallee</a:t>
            </a:r>
            <a:r>
              <a:rPr lang="en-US" altLang="en-US" sz="1200" b="0">
                <a:solidFill>
                  <a:schemeClr val="bg2"/>
                </a:solidFill>
              </a:rPr>
              <a:t> 134, 53113 Bonn, Germany</a:t>
            </a:r>
          </a:p>
          <a:p>
            <a:pPr lvl="0">
              <a:spcBef>
                <a:spcPts val="0"/>
              </a:spcBef>
              <a:spcAft>
                <a:spcPts val="200"/>
              </a:spcAft>
            </a:pPr>
            <a:r>
              <a:rPr lang="en-US" altLang="en-US" sz="1200" b="0">
                <a:solidFill>
                  <a:schemeClr val="bg2"/>
                </a:solidFill>
              </a:rPr>
              <a:t>T +49 (0) 228 367 66-0</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altLang="en-US" sz="1200">
                <a:solidFill>
                  <a:schemeClr val="bg2"/>
                </a:solidFill>
              </a:rPr>
              <a:t>F </a:t>
            </a:r>
            <a:r>
              <a:rPr lang="en-DE" sz="1200">
                <a:solidFill>
                  <a:schemeClr val="bg2"/>
                </a:solidFill>
              </a:rPr>
              <a:t>+49 (0) 228 367 66 65</a:t>
            </a:r>
          </a:p>
          <a:p>
            <a:pPr lvl="0">
              <a:spcBef>
                <a:spcPts val="0"/>
              </a:spcBef>
              <a:spcAft>
                <a:spcPts val="200"/>
              </a:spcAft>
            </a:pPr>
            <a:r>
              <a:rPr lang="en-US" altLang="en-US" sz="1200" b="0">
                <a:solidFill>
                  <a:schemeClr val="bg2"/>
                </a:solidFill>
              </a:rPr>
              <a:t>FSC Global Development © All rights reserved</a:t>
            </a:r>
          </a:p>
          <a:p>
            <a:pPr lvl="0">
              <a:spcBef>
                <a:spcPts val="0"/>
              </a:spcBef>
              <a:spcAft>
                <a:spcPts val="200"/>
              </a:spcAft>
            </a:pPr>
            <a:r>
              <a:rPr lang="en-US" altLang="en-US" sz="1200" b="0">
                <a:solidFill>
                  <a:schemeClr val="bg2"/>
                </a:solidFill>
              </a:rPr>
              <a:t>FSC® F000100 </a:t>
            </a:r>
          </a:p>
          <a:p>
            <a:pPr lvl="0"/>
            <a:r>
              <a:rPr lang="en-US" altLang="en-US" sz="1400" b="0" err="1">
                <a:solidFill>
                  <a:schemeClr val="bg2"/>
                </a:solidFill>
                <a:latin typeface="+mj-lt"/>
              </a:rPr>
              <a:t>www.fsc.org</a:t>
            </a:r>
            <a:endParaRPr lang="en-US" altLang="en-US" sz="1400" b="0">
              <a:solidFill>
                <a:schemeClr val="bg2"/>
              </a:solidFill>
              <a:latin typeface="+mj-lt"/>
            </a:endParaRPr>
          </a:p>
          <a:p>
            <a:pPr lvl="0"/>
            <a:endParaRPr lang="en-US" altLang="en-US" sz="1600" b="0"/>
          </a:p>
        </p:txBody>
      </p:sp>
      <p:sp>
        <p:nvSpPr>
          <p:cNvPr id="8" name="Freeform: Shape 7">
            <a:extLst>
              <a:ext uri="{FF2B5EF4-FFF2-40B4-BE49-F238E27FC236}">
                <a16:creationId xmlns:a16="http://schemas.microsoft.com/office/drawing/2014/main" id="{F8BC909C-567D-4F9C-A0DF-D05DE8F82075}"/>
              </a:ext>
            </a:extLst>
          </p:cNvPr>
          <p:cNvSpPr>
            <a:spLocks noChangeAspect="1"/>
          </p:cNvSpPr>
          <p:nvPr/>
        </p:nvSpPr>
        <p:spPr>
          <a:xfrm>
            <a:off x="7916652" y="4591756"/>
            <a:ext cx="242382" cy="242382"/>
          </a:xfrm>
          <a:custGeom>
            <a:avLst/>
            <a:gdLst>
              <a:gd name="connsiteX0" fmla="*/ 357950 w 809625"/>
              <a:gd name="connsiteY0" fmla="*/ 333375 h 809625"/>
              <a:gd name="connsiteX1" fmla="*/ 480537 w 809625"/>
              <a:gd name="connsiteY1" fmla="*/ 397002 h 809625"/>
              <a:gd name="connsiteX2" fmla="*/ 357950 w 809625"/>
              <a:gd name="connsiteY2" fmla="*/ 460439 h 809625"/>
              <a:gd name="connsiteX3" fmla="*/ 242887 w 809625"/>
              <a:gd name="connsiteY3" fmla="*/ 249555 h 809625"/>
              <a:gd name="connsiteX4" fmla="*/ 178117 w 809625"/>
              <a:gd name="connsiteY4" fmla="*/ 314325 h 809625"/>
              <a:gd name="connsiteX5" fmla="*/ 178117 w 809625"/>
              <a:gd name="connsiteY5" fmla="*/ 495300 h 809625"/>
              <a:gd name="connsiteX6" fmla="*/ 242887 w 809625"/>
              <a:gd name="connsiteY6" fmla="*/ 560070 h 809625"/>
              <a:gd name="connsiteX7" fmla="*/ 566737 w 809625"/>
              <a:gd name="connsiteY7" fmla="*/ 560070 h 809625"/>
              <a:gd name="connsiteX8" fmla="*/ 631507 w 809625"/>
              <a:gd name="connsiteY8" fmla="*/ 495300 h 809625"/>
              <a:gd name="connsiteX9" fmla="*/ 631507 w 809625"/>
              <a:gd name="connsiteY9" fmla="*/ 314325 h 809625"/>
              <a:gd name="connsiteX10" fmla="*/ 566737 w 809625"/>
              <a:gd name="connsiteY10" fmla="*/ 249555 h 809625"/>
              <a:gd name="connsiteX11" fmla="*/ 404813 w 809625"/>
              <a:gd name="connsiteY11" fmla="*/ 0 h 809625"/>
              <a:gd name="connsiteX12" fmla="*/ 809625 w 809625"/>
              <a:gd name="connsiteY12" fmla="*/ 404813 h 809625"/>
              <a:gd name="connsiteX13" fmla="*/ 404813 w 809625"/>
              <a:gd name="connsiteY13" fmla="*/ 809625 h 809625"/>
              <a:gd name="connsiteX14" fmla="*/ 0 w 809625"/>
              <a:gd name="connsiteY14" fmla="*/ 404813 h 809625"/>
              <a:gd name="connsiteX15" fmla="*/ 404813 w 809625"/>
              <a:gd name="connsiteY15"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9625" h="809625">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2487C176-18A9-4BB0-BD80-DEC34233A800}"/>
              </a:ext>
            </a:extLst>
          </p:cNvPr>
          <p:cNvSpPr>
            <a:spLocks noChangeAspect="1"/>
          </p:cNvSpPr>
          <p:nvPr/>
        </p:nvSpPr>
        <p:spPr>
          <a:xfrm>
            <a:off x="8298996"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495146 w 809625"/>
              <a:gd name="connsiteY5" fmla="*/ 220645 h 809625"/>
              <a:gd name="connsiteX6" fmla="*/ 428527 w 809625"/>
              <a:gd name="connsiteY6" fmla="*/ 245841 h 809625"/>
              <a:gd name="connsiteX7" fmla="*/ 399192 w 809625"/>
              <a:gd name="connsiteY7" fmla="*/ 313563 h 809625"/>
              <a:gd name="connsiteX8" fmla="*/ 401573 w 809625"/>
              <a:gd name="connsiteY8" fmla="*/ 334803 h 809625"/>
              <a:gd name="connsiteX9" fmla="*/ 209549 w 809625"/>
              <a:gd name="connsiteY9" fmla="*/ 238125 h 809625"/>
              <a:gd name="connsiteX10" fmla="*/ 238124 w 809625"/>
              <a:gd name="connsiteY10" fmla="*/ 361950 h 809625"/>
              <a:gd name="connsiteX11" fmla="*/ 195928 w 809625"/>
              <a:gd name="connsiteY11" fmla="*/ 350329 h 809625"/>
              <a:gd name="connsiteX12" fmla="*/ 195929 w 809625"/>
              <a:gd name="connsiteY12" fmla="*/ 351567 h 809625"/>
              <a:gd name="connsiteX13" fmla="*/ 270605 w 809625"/>
              <a:gd name="connsiteY13" fmla="*/ 442722 h 809625"/>
              <a:gd name="connsiteX14" fmla="*/ 228599 w 809625"/>
              <a:gd name="connsiteY14" fmla="*/ 444341 h 809625"/>
              <a:gd name="connsiteX15" fmla="*/ 315467 w 809625"/>
              <a:gd name="connsiteY15" fmla="*/ 508920 h 809625"/>
              <a:gd name="connsiteX16" fmla="*/ 200024 w 809625"/>
              <a:gd name="connsiteY16" fmla="*/ 548544 h 809625"/>
              <a:gd name="connsiteX17" fmla="*/ 177831 w 809625"/>
              <a:gd name="connsiteY17" fmla="*/ 547211 h 809625"/>
              <a:gd name="connsiteX18" fmla="*/ 320706 w 809625"/>
              <a:gd name="connsiteY18" fmla="*/ 589026 h 809625"/>
              <a:gd name="connsiteX19" fmla="*/ 585406 w 809625"/>
              <a:gd name="connsiteY19" fmla="*/ 324421 h 809625"/>
              <a:gd name="connsiteX20" fmla="*/ 585406 w 809625"/>
              <a:gd name="connsiteY20" fmla="*/ 312324 h 809625"/>
              <a:gd name="connsiteX21" fmla="*/ 631507 w 809625"/>
              <a:gd name="connsiteY21" fmla="*/ 264223 h 809625"/>
              <a:gd name="connsiteX22" fmla="*/ 578072 w 809625"/>
              <a:gd name="connsiteY22" fmla="*/ 278892 h 809625"/>
              <a:gd name="connsiteX23" fmla="*/ 619124 w 809625"/>
              <a:gd name="connsiteY23" fmla="*/ 227361 h 809625"/>
              <a:gd name="connsiteX24" fmla="*/ 560069 w 809625"/>
              <a:gd name="connsiteY24" fmla="*/ 249936 h 809625"/>
              <a:gd name="connsiteX25" fmla="*/ 495146 w 809625"/>
              <a:gd name="connsiteY25" fmla="*/ 220645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w="9525"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41393088-2A2D-4F19-A536-4C5B46718A69}"/>
              </a:ext>
            </a:extLst>
          </p:cNvPr>
          <p:cNvSpPr>
            <a:spLocks noChangeAspect="1"/>
          </p:cNvSpPr>
          <p:nvPr/>
        </p:nvSpPr>
        <p:spPr>
          <a:xfrm>
            <a:off x="8681340"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30981 w 809625"/>
              <a:gd name="connsiteY5" fmla="*/ 177069 h 809625"/>
              <a:gd name="connsiteX6" fmla="*/ 176498 w 809625"/>
              <a:gd name="connsiteY6" fmla="*/ 231552 h 809625"/>
              <a:gd name="connsiteX7" fmla="*/ 230981 w 809625"/>
              <a:gd name="connsiteY7" fmla="*/ 286035 h 809625"/>
              <a:gd name="connsiteX8" fmla="*/ 285464 w 809625"/>
              <a:gd name="connsiteY8" fmla="*/ 231552 h 809625"/>
              <a:gd name="connsiteX9" fmla="*/ 230981 w 809625"/>
              <a:gd name="connsiteY9" fmla="*/ 177069 h 809625"/>
              <a:gd name="connsiteX10" fmla="*/ 517493 w 809625"/>
              <a:gd name="connsiteY10" fmla="*/ 319849 h 809625"/>
              <a:gd name="connsiteX11" fmla="*/ 428625 w 809625"/>
              <a:gd name="connsiteY11" fmla="*/ 368617 h 809625"/>
              <a:gd name="connsiteX12" fmla="*/ 426910 w 809625"/>
              <a:gd name="connsiteY12" fmla="*/ 368617 h 809625"/>
              <a:gd name="connsiteX13" fmla="*/ 426910 w 809625"/>
              <a:gd name="connsiteY13" fmla="*/ 327278 h 809625"/>
              <a:gd name="connsiteX14" fmla="*/ 336899 w 809625"/>
              <a:gd name="connsiteY14" fmla="*/ 327278 h 809625"/>
              <a:gd name="connsiteX15" fmla="*/ 336899 w 809625"/>
              <a:gd name="connsiteY15" fmla="*/ 629602 h 809625"/>
              <a:gd name="connsiteX16" fmla="*/ 430720 w 809625"/>
              <a:gd name="connsiteY16" fmla="*/ 629602 h 809625"/>
              <a:gd name="connsiteX17" fmla="*/ 430720 w 809625"/>
              <a:gd name="connsiteY17" fmla="*/ 480059 h 809625"/>
              <a:gd name="connsiteX18" fmla="*/ 487108 w 809625"/>
              <a:gd name="connsiteY18" fmla="*/ 402430 h 809625"/>
              <a:gd name="connsiteX19" fmla="*/ 535876 w 809625"/>
              <a:gd name="connsiteY19" fmla="*/ 482631 h 809625"/>
              <a:gd name="connsiteX20" fmla="*/ 535876 w 809625"/>
              <a:gd name="connsiteY20" fmla="*/ 629602 h 809625"/>
              <a:gd name="connsiteX21" fmla="*/ 630174 w 809625"/>
              <a:gd name="connsiteY21" fmla="*/ 629602 h 809625"/>
              <a:gd name="connsiteX22" fmla="*/ 630174 w 809625"/>
              <a:gd name="connsiteY22" fmla="*/ 463771 h 809625"/>
              <a:gd name="connsiteX23" fmla="*/ 517493 w 809625"/>
              <a:gd name="connsiteY23" fmla="*/ 319849 h 809625"/>
              <a:gd name="connsiteX24" fmla="*/ 183927 w 809625"/>
              <a:gd name="connsiteY24" fmla="*/ 327278 h 809625"/>
              <a:gd name="connsiteX25" fmla="*/ 183927 w 809625"/>
              <a:gd name="connsiteY25" fmla="*/ 629602 h 809625"/>
              <a:gd name="connsiteX26" fmla="*/ 277939 w 809625"/>
              <a:gd name="connsiteY26" fmla="*/ 629602 h 809625"/>
              <a:gd name="connsiteX27" fmla="*/ 277939 w 809625"/>
              <a:gd name="connsiteY27" fmla="*/ 327278 h 809625"/>
              <a:gd name="connsiteX28" fmla="*/ 183927 w 809625"/>
              <a:gd name="connsiteY28" fmla="*/ 32727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w="9525" cap="flat">
            <a:no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F1F78FC3-536A-4C34-B2A3-95085DF38A8D}"/>
              </a:ext>
            </a:extLst>
          </p:cNvPr>
          <p:cNvSpPr>
            <a:spLocks noChangeAspect="1"/>
          </p:cNvSpPr>
          <p:nvPr/>
        </p:nvSpPr>
        <p:spPr>
          <a:xfrm>
            <a:off x="9063685" y="4591756"/>
            <a:ext cx="242382" cy="242382"/>
          </a:xfrm>
          <a:custGeom>
            <a:avLst/>
            <a:gdLst>
              <a:gd name="connsiteX0" fmla="*/ 404812 w 809625"/>
              <a:gd name="connsiteY0" fmla="*/ 288417 h 809625"/>
              <a:gd name="connsiteX1" fmla="*/ 288417 w 809625"/>
              <a:gd name="connsiteY1" fmla="*/ 404812 h 809625"/>
              <a:gd name="connsiteX2" fmla="*/ 404812 w 809625"/>
              <a:gd name="connsiteY2" fmla="*/ 521208 h 809625"/>
              <a:gd name="connsiteX3" fmla="*/ 521208 w 809625"/>
              <a:gd name="connsiteY3" fmla="*/ 404812 h 809625"/>
              <a:gd name="connsiteX4" fmla="*/ 404812 w 809625"/>
              <a:gd name="connsiteY4" fmla="*/ 288417 h 809625"/>
              <a:gd name="connsiteX5" fmla="*/ 525780 w 809625"/>
              <a:gd name="connsiteY5" fmla="*/ 256603 h 809625"/>
              <a:gd name="connsiteX6" fmla="*/ 498538 w 809625"/>
              <a:gd name="connsiteY6" fmla="*/ 283844 h 809625"/>
              <a:gd name="connsiteX7" fmla="*/ 525780 w 809625"/>
              <a:gd name="connsiteY7" fmla="*/ 311086 h 809625"/>
              <a:gd name="connsiteX8" fmla="*/ 553021 w 809625"/>
              <a:gd name="connsiteY8" fmla="*/ 283844 h 809625"/>
              <a:gd name="connsiteX9" fmla="*/ 525780 w 809625"/>
              <a:gd name="connsiteY9" fmla="*/ 256603 h 809625"/>
              <a:gd name="connsiteX10" fmla="*/ 404812 w 809625"/>
              <a:gd name="connsiteY10" fmla="*/ 219075 h 809625"/>
              <a:gd name="connsiteX11" fmla="*/ 496443 w 809625"/>
              <a:gd name="connsiteY11" fmla="*/ 220408 h 809625"/>
              <a:gd name="connsiteX12" fmla="*/ 538543 w 809625"/>
              <a:gd name="connsiteY12" fmla="*/ 228218 h 809625"/>
              <a:gd name="connsiteX13" fmla="*/ 581501 w 809625"/>
              <a:gd name="connsiteY13" fmla="*/ 271176 h 809625"/>
              <a:gd name="connsiteX14" fmla="*/ 589311 w 809625"/>
              <a:gd name="connsiteY14" fmla="*/ 313277 h 809625"/>
              <a:gd name="connsiteX15" fmla="*/ 590645 w 809625"/>
              <a:gd name="connsiteY15" fmla="*/ 404907 h 809625"/>
              <a:gd name="connsiteX16" fmla="*/ 589311 w 809625"/>
              <a:gd name="connsiteY16" fmla="*/ 496538 h 809625"/>
              <a:gd name="connsiteX17" fmla="*/ 581501 w 809625"/>
              <a:gd name="connsiteY17" fmla="*/ 538638 h 809625"/>
              <a:gd name="connsiteX18" fmla="*/ 538543 w 809625"/>
              <a:gd name="connsiteY18" fmla="*/ 581596 h 809625"/>
              <a:gd name="connsiteX19" fmla="*/ 496443 w 809625"/>
              <a:gd name="connsiteY19" fmla="*/ 589406 h 809625"/>
              <a:gd name="connsiteX20" fmla="*/ 404812 w 809625"/>
              <a:gd name="connsiteY20" fmla="*/ 590740 h 809625"/>
              <a:gd name="connsiteX21" fmla="*/ 313182 w 809625"/>
              <a:gd name="connsiteY21" fmla="*/ 589407 h 809625"/>
              <a:gd name="connsiteX22" fmla="*/ 271081 w 809625"/>
              <a:gd name="connsiteY22" fmla="*/ 581596 h 809625"/>
              <a:gd name="connsiteX23" fmla="*/ 228600 w 809625"/>
              <a:gd name="connsiteY23" fmla="*/ 538543 h 809625"/>
              <a:gd name="connsiteX24" fmla="*/ 220789 w 809625"/>
              <a:gd name="connsiteY24" fmla="*/ 496443 h 809625"/>
              <a:gd name="connsiteX25" fmla="*/ 219075 w 809625"/>
              <a:gd name="connsiteY25" fmla="*/ 404812 h 809625"/>
              <a:gd name="connsiteX26" fmla="*/ 220408 w 809625"/>
              <a:gd name="connsiteY26" fmla="*/ 313182 h 809625"/>
              <a:gd name="connsiteX27" fmla="*/ 228600 w 809625"/>
              <a:gd name="connsiteY27" fmla="*/ 271081 h 809625"/>
              <a:gd name="connsiteX28" fmla="*/ 271081 w 809625"/>
              <a:gd name="connsiteY28" fmla="*/ 228600 h 809625"/>
              <a:gd name="connsiteX29" fmla="*/ 313181 w 809625"/>
              <a:gd name="connsiteY29" fmla="*/ 220789 h 809625"/>
              <a:gd name="connsiteX30" fmla="*/ 404812 w 809625"/>
              <a:gd name="connsiteY30" fmla="*/ 219075 h 809625"/>
              <a:gd name="connsiteX31" fmla="*/ 405669 w 809625"/>
              <a:gd name="connsiteY31" fmla="*/ 177736 h 809625"/>
              <a:gd name="connsiteX32" fmla="*/ 404812 w 809625"/>
              <a:gd name="connsiteY32" fmla="*/ 178212 h 809625"/>
              <a:gd name="connsiteX33" fmla="*/ 311372 w 809625"/>
              <a:gd name="connsiteY33" fmla="*/ 179546 h 809625"/>
              <a:gd name="connsiteX34" fmla="*/ 256317 w 809625"/>
              <a:gd name="connsiteY34" fmla="*/ 190500 h 809625"/>
              <a:gd name="connsiteX35" fmla="*/ 189642 w 809625"/>
              <a:gd name="connsiteY35" fmla="*/ 257175 h 809625"/>
              <a:gd name="connsiteX36" fmla="*/ 179069 w 809625"/>
              <a:gd name="connsiteY36" fmla="*/ 312229 h 809625"/>
              <a:gd name="connsiteX37" fmla="*/ 177736 w 809625"/>
              <a:gd name="connsiteY37" fmla="*/ 405669 h 809625"/>
              <a:gd name="connsiteX38" fmla="*/ 179069 w 809625"/>
              <a:gd name="connsiteY38" fmla="*/ 499110 h 809625"/>
              <a:gd name="connsiteX39" fmla="*/ 190500 w 809625"/>
              <a:gd name="connsiteY39" fmla="*/ 553307 h 809625"/>
              <a:gd name="connsiteX40" fmla="*/ 257175 w 809625"/>
              <a:gd name="connsiteY40" fmla="*/ 619982 h 809625"/>
              <a:gd name="connsiteX41" fmla="*/ 312229 w 809625"/>
              <a:gd name="connsiteY41" fmla="*/ 630554 h 809625"/>
              <a:gd name="connsiteX42" fmla="*/ 405669 w 809625"/>
              <a:gd name="connsiteY42" fmla="*/ 631888 h 809625"/>
              <a:gd name="connsiteX43" fmla="*/ 499110 w 809625"/>
              <a:gd name="connsiteY43" fmla="*/ 630554 h 809625"/>
              <a:gd name="connsiteX44" fmla="*/ 554164 w 809625"/>
              <a:gd name="connsiteY44" fmla="*/ 619982 h 809625"/>
              <a:gd name="connsiteX45" fmla="*/ 620839 w 809625"/>
              <a:gd name="connsiteY45" fmla="*/ 553307 h 809625"/>
              <a:gd name="connsiteX46" fmla="*/ 631412 w 809625"/>
              <a:gd name="connsiteY46" fmla="*/ 498252 h 809625"/>
              <a:gd name="connsiteX47" fmla="*/ 632745 w 809625"/>
              <a:gd name="connsiteY47" fmla="*/ 404812 h 809625"/>
              <a:gd name="connsiteX48" fmla="*/ 631412 w 809625"/>
              <a:gd name="connsiteY48" fmla="*/ 311372 h 809625"/>
              <a:gd name="connsiteX49" fmla="*/ 620839 w 809625"/>
              <a:gd name="connsiteY49" fmla="*/ 256317 h 809625"/>
              <a:gd name="connsiteX50" fmla="*/ 554164 w 809625"/>
              <a:gd name="connsiteY50" fmla="*/ 189642 h 809625"/>
              <a:gd name="connsiteX51" fmla="*/ 499110 w 809625"/>
              <a:gd name="connsiteY51" fmla="*/ 179069 h 809625"/>
              <a:gd name="connsiteX52" fmla="*/ 405669 w 809625"/>
              <a:gd name="connsiteY52" fmla="*/ 177736 h 809625"/>
              <a:gd name="connsiteX53" fmla="*/ 404813 w 809625"/>
              <a:gd name="connsiteY53" fmla="*/ 0 h 809625"/>
              <a:gd name="connsiteX54" fmla="*/ 809625 w 809625"/>
              <a:gd name="connsiteY54" fmla="*/ 404813 h 809625"/>
              <a:gd name="connsiteX55" fmla="*/ 404813 w 809625"/>
              <a:gd name="connsiteY55" fmla="*/ 809625 h 809625"/>
              <a:gd name="connsiteX56" fmla="*/ 0 w 809625"/>
              <a:gd name="connsiteY56" fmla="*/ 404813 h 809625"/>
              <a:gd name="connsiteX57" fmla="*/ 404813 w 809625"/>
              <a:gd name="connsiteY57"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9625" h="809625">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37645F6A-EDD9-42D2-A01C-F8414798D57C}"/>
              </a:ext>
            </a:extLst>
          </p:cNvPr>
          <p:cNvSpPr>
            <a:spLocks noChangeAspect="1"/>
          </p:cNvSpPr>
          <p:nvPr/>
        </p:nvSpPr>
        <p:spPr>
          <a:xfrm>
            <a:off x="9446029"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07835 w 809625"/>
              <a:gd name="connsiteY5" fmla="*/ 183451 h 809625"/>
              <a:gd name="connsiteX6" fmla="*/ 183451 w 809625"/>
              <a:gd name="connsiteY6" fmla="*/ 207835 h 809625"/>
              <a:gd name="connsiteX7" fmla="*/ 183451 w 809625"/>
              <a:gd name="connsiteY7" fmla="*/ 601789 h 809625"/>
              <a:gd name="connsiteX8" fmla="*/ 207835 w 809625"/>
              <a:gd name="connsiteY8" fmla="*/ 626173 h 809625"/>
              <a:gd name="connsiteX9" fmla="*/ 419957 w 809625"/>
              <a:gd name="connsiteY9" fmla="*/ 626173 h 809625"/>
              <a:gd name="connsiteX10" fmla="*/ 419957 w 809625"/>
              <a:gd name="connsiteY10" fmla="*/ 454723 h 809625"/>
              <a:gd name="connsiteX11" fmla="*/ 361950 w 809625"/>
              <a:gd name="connsiteY11" fmla="*/ 454723 h 809625"/>
              <a:gd name="connsiteX12" fmla="*/ 361950 w 809625"/>
              <a:gd name="connsiteY12" fmla="*/ 388048 h 809625"/>
              <a:gd name="connsiteX13" fmla="*/ 419671 w 809625"/>
              <a:gd name="connsiteY13" fmla="*/ 388048 h 809625"/>
              <a:gd name="connsiteX14" fmla="*/ 419671 w 809625"/>
              <a:gd name="connsiteY14" fmla="*/ 338613 h 809625"/>
              <a:gd name="connsiteX15" fmla="*/ 505396 w 809625"/>
              <a:gd name="connsiteY15" fmla="*/ 250317 h 809625"/>
              <a:gd name="connsiteX16" fmla="*/ 556926 w 809625"/>
              <a:gd name="connsiteY16" fmla="*/ 252984 h 809625"/>
              <a:gd name="connsiteX17" fmla="*/ 556926 w 809625"/>
              <a:gd name="connsiteY17" fmla="*/ 312705 h 809625"/>
              <a:gd name="connsiteX18" fmla="*/ 522065 w 809625"/>
              <a:gd name="connsiteY18" fmla="*/ 312705 h 809625"/>
              <a:gd name="connsiteX19" fmla="*/ 488918 w 809625"/>
              <a:gd name="connsiteY19" fmla="*/ 345281 h 809625"/>
              <a:gd name="connsiteX20" fmla="*/ 488918 w 809625"/>
              <a:gd name="connsiteY20" fmla="*/ 387953 h 809625"/>
              <a:gd name="connsiteX21" fmla="*/ 555593 w 809625"/>
              <a:gd name="connsiteY21" fmla="*/ 387953 h 809625"/>
              <a:gd name="connsiteX22" fmla="*/ 546925 w 809625"/>
              <a:gd name="connsiteY22" fmla="*/ 454628 h 809625"/>
              <a:gd name="connsiteX23" fmla="*/ 489775 w 809625"/>
              <a:gd name="connsiteY23" fmla="*/ 454628 h 809625"/>
              <a:gd name="connsiteX24" fmla="*/ 489775 w 809625"/>
              <a:gd name="connsiteY24" fmla="*/ 626078 h 809625"/>
              <a:gd name="connsiteX25" fmla="*/ 601789 w 809625"/>
              <a:gd name="connsiteY25" fmla="*/ 626078 h 809625"/>
              <a:gd name="connsiteX26" fmla="*/ 626173 w 809625"/>
              <a:gd name="connsiteY26" fmla="*/ 601694 h 809625"/>
              <a:gd name="connsiteX27" fmla="*/ 626173 w 809625"/>
              <a:gd name="connsiteY27" fmla="*/ 207835 h 809625"/>
              <a:gd name="connsiteX28" fmla="*/ 601789 w 809625"/>
              <a:gd name="connsiteY28" fmla="*/ 183451 h 809625"/>
              <a:gd name="connsiteX29" fmla="*/ 207835 w 809625"/>
              <a:gd name="connsiteY29" fmla="*/ 183451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w="9525" cap="flat">
            <a:noFill/>
            <a:prstDash val="solid"/>
            <a:miter/>
          </a:ln>
        </p:spPr>
        <p:txBody>
          <a:bodyPr rtlCol="0" anchor="ctr"/>
          <a:lstStyle/>
          <a:p>
            <a:endParaRPr lang="en-AU"/>
          </a:p>
        </p:txBody>
      </p:sp>
      <p:pic>
        <p:nvPicPr>
          <p:cNvPr id="2" name="Picture 1" descr="A picture containing text&#10;&#10;Description automatically generated">
            <a:extLst>
              <a:ext uri="{FF2B5EF4-FFF2-40B4-BE49-F238E27FC236}">
                <a16:creationId xmlns:a16="http://schemas.microsoft.com/office/drawing/2014/main" id="{21732326-1BE2-3F16-50C4-61562C5C49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5675" y="2558183"/>
            <a:ext cx="1976093" cy="879815"/>
          </a:xfrm>
          <a:prstGeom prst="rect">
            <a:avLst/>
          </a:prstGeom>
        </p:spPr>
      </p:pic>
      <p:grpSp>
        <p:nvGrpSpPr>
          <p:cNvPr id="13" name="Group 12">
            <a:extLst>
              <a:ext uri="{FF2B5EF4-FFF2-40B4-BE49-F238E27FC236}">
                <a16:creationId xmlns:a16="http://schemas.microsoft.com/office/drawing/2014/main" id="{B47D9D86-C227-C9E5-893F-89F9537CEB13}"/>
              </a:ext>
            </a:extLst>
          </p:cNvPr>
          <p:cNvGrpSpPr/>
          <p:nvPr userDrawn="1"/>
        </p:nvGrpSpPr>
        <p:grpSpPr>
          <a:xfrm>
            <a:off x="9783086" y="4591754"/>
            <a:ext cx="242382" cy="242383"/>
            <a:chOff x="8859298" y="1133499"/>
            <a:chExt cx="1503391" cy="1503393"/>
          </a:xfrm>
        </p:grpSpPr>
        <p:sp>
          <p:nvSpPr>
            <p:cNvPr id="4" name="Oval 3">
              <a:extLst>
                <a:ext uri="{FF2B5EF4-FFF2-40B4-BE49-F238E27FC236}">
                  <a16:creationId xmlns:a16="http://schemas.microsoft.com/office/drawing/2014/main" id="{12F59A2A-746A-6795-C432-D0E771A290D6}"/>
                </a:ext>
              </a:extLst>
            </p:cNvPr>
            <p:cNvSpPr/>
            <p:nvPr/>
          </p:nvSpPr>
          <p:spPr>
            <a:xfrm>
              <a:off x="8859298" y="1133499"/>
              <a:ext cx="1503391" cy="150339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een logo with a black background&#10;&#10;Description automatically generated">
              <a:extLst>
                <a:ext uri="{FF2B5EF4-FFF2-40B4-BE49-F238E27FC236}">
                  <a16:creationId xmlns:a16="http://schemas.microsoft.com/office/drawing/2014/main" id="{010271D1-0335-2209-126E-B1F28AF2AB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84876" y="1433338"/>
              <a:ext cx="879816" cy="879816"/>
            </a:xfrm>
            <a:prstGeom prst="rect">
              <a:avLst/>
            </a:prstGeom>
          </p:spPr>
        </p:pic>
      </p:grpSp>
    </p:spTree>
    <p:extLst>
      <p:ext uri="{BB962C8B-B14F-4D97-AF65-F5344CB8AC3E}">
        <p14:creationId xmlns:p14="http://schemas.microsoft.com/office/powerpoint/2010/main" val="15935847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6849F14-4971-4208-82A8-1F0513897926}"/>
              </a:ext>
            </a:extLst>
          </p:cNvPr>
          <p:cNvSpPr/>
          <p:nvPr userDrawn="1"/>
        </p:nvSpPr>
        <p:spPr>
          <a:xfrm>
            <a:off x="719400" y="-2"/>
            <a:ext cx="107532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itle 1">
            <a:extLst>
              <a:ext uri="{FF2B5EF4-FFF2-40B4-BE49-F238E27FC236}">
                <a16:creationId xmlns:a16="http://schemas.microsoft.com/office/drawing/2014/main" id="{096AA35B-6D3E-4809-9D78-9CF31081EC32}"/>
              </a:ext>
            </a:extLst>
          </p:cNvPr>
          <p:cNvSpPr>
            <a:spLocks noGrp="1"/>
          </p:cNvSpPr>
          <p:nvPr>
            <p:ph type="title" hasCustomPrompt="1"/>
          </p:nvPr>
        </p:nvSpPr>
        <p:spPr>
          <a:xfrm>
            <a:off x="719400" y="-2"/>
            <a:ext cx="4680000" cy="4068000"/>
          </a:xfrm>
          <a:solidFill>
            <a:schemeClr val="tx2"/>
          </a:solidFill>
        </p:spPr>
        <p:txBody>
          <a:bodyPr lIns="342000" tIns="342000" rIns="0" bIns="504000" anchor="b" anchorCtr="0"/>
          <a:lstStyle>
            <a:lvl1pPr>
              <a:defRPr sz="4500">
                <a:solidFill>
                  <a:schemeClr val="accent1"/>
                </a:solidFill>
              </a:defRPr>
            </a:lvl1pPr>
          </a:lstStyle>
          <a:p>
            <a:r>
              <a:rPr lang="en-US"/>
              <a:t>Thank you</a:t>
            </a:r>
            <a:endParaRPr lang="en-AU"/>
          </a:p>
        </p:txBody>
      </p:sp>
      <p:sp>
        <p:nvSpPr>
          <p:cNvPr id="20" name="Picture Placeholder 19">
            <a:extLst>
              <a:ext uri="{FF2B5EF4-FFF2-40B4-BE49-F238E27FC236}">
                <a16:creationId xmlns:a16="http://schemas.microsoft.com/office/drawing/2014/main" id="{FD95F930-CD55-469B-9FD0-1150DA73B398}"/>
              </a:ext>
            </a:extLst>
          </p:cNvPr>
          <p:cNvSpPr>
            <a:spLocks noGrp="1" noChangeAspect="1"/>
          </p:cNvSpPr>
          <p:nvPr>
            <p:ph type="pic" sz="quarter" idx="15" hasCustomPrompt="1"/>
          </p:nvPr>
        </p:nvSpPr>
        <p:spPr>
          <a:xfrm>
            <a:off x="0" y="-2"/>
            <a:ext cx="12192000" cy="6876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8" name="Freeform: Shape 7">
            <a:extLst>
              <a:ext uri="{FF2B5EF4-FFF2-40B4-BE49-F238E27FC236}">
                <a16:creationId xmlns:a16="http://schemas.microsoft.com/office/drawing/2014/main" id="{F8BC909C-567D-4F9C-A0DF-D05DE8F82075}"/>
              </a:ext>
            </a:extLst>
          </p:cNvPr>
          <p:cNvSpPr>
            <a:spLocks noChangeAspect="1"/>
          </p:cNvSpPr>
          <p:nvPr/>
        </p:nvSpPr>
        <p:spPr>
          <a:xfrm>
            <a:off x="7916652" y="4591756"/>
            <a:ext cx="242382" cy="242382"/>
          </a:xfrm>
          <a:custGeom>
            <a:avLst/>
            <a:gdLst>
              <a:gd name="connsiteX0" fmla="*/ 357950 w 809625"/>
              <a:gd name="connsiteY0" fmla="*/ 333375 h 809625"/>
              <a:gd name="connsiteX1" fmla="*/ 480537 w 809625"/>
              <a:gd name="connsiteY1" fmla="*/ 397002 h 809625"/>
              <a:gd name="connsiteX2" fmla="*/ 357950 w 809625"/>
              <a:gd name="connsiteY2" fmla="*/ 460439 h 809625"/>
              <a:gd name="connsiteX3" fmla="*/ 242887 w 809625"/>
              <a:gd name="connsiteY3" fmla="*/ 249555 h 809625"/>
              <a:gd name="connsiteX4" fmla="*/ 178117 w 809625"/>
              <a:gd name="connsiteY4" fmla="*/ 314325 h 809625"/>
              <a:gd name="connsiteX5" fmla="*/ 178117 w 809625"/>
              <a:gd name="connsiteY5" fmla="*/ 495300 h 809625"/>
              <a:gd name="connsiteX6" fmla="*/ 242887 w 809625"/>
              <a:gd name="connsiteY6" fmla="*/ 560070 h 809625"/>
              <a:gd name="connsiteX7" fmla="*/ 566737 w 809625"/>
              <a:gd name="connsiteY7" fmla="*/ 560070 h 809625"/>
              <a:gd name="connsiteX8" fmla="*/ 631507 w 809625"/>
              <a:gd name="connsiteY8" fmla="*/ 495300 h 809625"/>
              <a:gd name="connsiteX9" fmla="*/ 631507 w 809625"/>
              <a:gd name="connsiteY9" fmla="*/ 314325 h 809625"/>
              <a:gd name="connsiteX10" fmla="*/ 566737 w 809625"/>
              <a:gd name="connsiteY10" fmla="*/ 249555 h 809625"/>
              <a:gd name="connsiteX11" fmla="*/ 404813 w 809625"/>
              <a:gd name="connsiteY11" fmla="*/ 0 h 809625"/>
              <a:gd name="connsiteX12" fmla="*/ 809625 w 809625"/>
              <a:gd name="connsiteY12" fmla="*/ 404813 h 809625"/>
              <a:gd name="connsiteX13" fmla="*/ 404813 w 809625"/>
              <a:gd name="connsiteY13" fmla="*/ 809625 h 809625"/>
              <a:gd name="connsiteX14" fmla="*/ 0 w 809625"/>
              <a:gd name="connsiteY14" fmla="*/ 404813 h 809625"/>
              <a:gd name="connsiteX15" fmla="*/ 404813 w 809625"/>
              <a:gd name="connsiteY15"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9625" h="809625">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2487C176-18A9-4BB0-BD80-DEC34233A800}"/>
              </a:ext>
            </a:extLst>
          </p:cNvPr>
          <p:cNvSpPr>
            <a:spLocks noChangeAspect="1"/>
          </p:cNvSpPr>
          <p:nvPr/>
        </p:nvSpPr>
        <p:spPr>
          <a:xfrm>
            <a:off x="8298996"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495146 w 809625"/>
              <a:gd name="connsiteY5" fmla="*/ 220645 h 809625"/>
              <a:gd name="connsiteX6" fmla="*/ 428527 w 809625"/>
              <a:gd name="connsiteY6" fmla="*/ 245841 h 809625"/>
              <a:gd name="connsiteX7" fmla="*/ 399192 w 809625"/>
              <a:gd name="connsiteY7" fmla="*/ 313563 h 809625"/>
              <a:gd name="connsiteX8" fmla="*/ 401573 w 809625"/>
              <a:gd name="connsiteY8" fmla="*/ 334803 h 809625"/>
              <a:gd name="connsiteX9" fmla="*/ 209549 w 809625"/>
              <a:gd name="connsiteY9" fmla="*/ 238125 h 809625"/>
              <a:gd name="connsiteX10" fmla="*/ 238124 w 809625"/>
              <a:gd name="connsiteY10" fmla="*/ 361950 h 809625"/>
              <a:gd name="connsiteX11" fmla="*/ 195928 w 809625"/>
              <a:gd name="connsiteY11" fmla="*/ 350329 h 809625"/>
              <a:gd name="connsiteX12" fmla="*/ 195929 w 809625"/>
              <a:gd name="connsiteY12" fmla="*/ 351567 h 809625"/>
              <a:gd name="connsiteX13" fmla="*/ 270605 w 809625"/>
              <a:gd name="connsiteY13" fmla="*/ 442722 h 809625"/>
              <a:gd name="connsiteX14" fmla="*/ 228599 w 809625"/>
              <a:gd name="connsiteY14" fmla="*/ 444341 h 809625"/>
              <a:gd name="connsiteX15" fmla="*/ 315467 w 809625"/>
              <a:gd name="connsiteY15" fmla="*/ 508920 h 809625"/>
              <a:gd name="connsiteX16" fmla="*/ 200024 w 809625"/>
              <a:gd name="connsiteY16" fmla="*/ 548544 h 809625"/>
              <a:gd name="connsiteX17" fmla="*/ 177831 w 809625"/>
              <a:gd name="connsiteY17" fmla="*/ 547211 h 809625"/>
              <a:gd name="connsiteX18" fmla="*/ 320706 w 809625"/>
              <a:gd name="connsiteY18" fmla="*/ 589026 h 809625"/>
              <a:gd name="connsiteX19" fmla="*/ 585406 w 809625"/>
              <a:gd name="connsiteY19" fmla="*/ 324421 h 809625"/>
              <a:gd name="connsiteX20" fmla="*/ 585406 w 809625"/>
              <a:gd name="connsiteY20" fmla="*/ 312324 h 809625"/>
              <a:gd name="connsiteX21" fmla="*/ 631507 w 809625"/>
              <a:gd name="connsiteY21" fmla="*/ 264223 h 809625"/>
              <a:gd name="connsiteX22" fmla="*/ 578072 w 809625"/>
              <a:gd name="connsiteY22" fmla="*/ 278892 h 809625"/>
              <a:gd name="connsiteX23" fmla="*/ 619124 w 809625"/>
              <a:gd name="connsiteY23" fmla="*/ 227361 h 809625"/>
              <a:gd name="connsiteX24" fmla="*/ 560069 w 809625"/>
              <a:gd name="connsiteY24" fmla="*/ 249936 h 809625"/>
              <a:gd name="connsiteX25" fmla="*/ 495146 w 809625"/>
              <a:gd name="connsiteY25" fmla="*/ 220645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w="9525"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41393088-2A2D-4F19-A536-4C5B46718A69}"/>
              </a:ext>
            </a:extLst>
          </p:cNvPr>
          <p:cNvSpPr>
            <a:spLocks noChangeAspect="1"/>
          </p:cNvSpPr>
          <p:nvPr/>
        </p:nvSpPr>
        <p:spPr>
          <a:xfrm>
            <a:off x="8681340"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30981 w 809625"/>
              <a:gd name="connsiteY5" fmla="*/ 177069 h 809625"/>
              <a:gd name="connsiteX6" fmla="*/ 176498 w 809625"/>
              <a:gd name="connsiteY6" fmla="*/ 231552 h 809625"/>
              <a:gd name="connsiteX7" fmla="*/ 230981 w 809625"/>
              <a:gd name="connsiteY7" fmla="*/ 286035 h 809625"/>
              <a:gd name="connsiteX8" fmla="*/ 285464 w 809625"/>
              <a:gd name="connsiteY8" fmla="*/ 231552 h 809625"/>
              <a:gd name="connsiteX9" fmla="*/ 230981 w 809625"/>
              <a:gd name="connsiteY9" fmla="*/ 177069 h 809625"/>
              <a:gd name="connsiteX10" fmla="*/ 517493 w 809625"/>
              <a:gd name="connsiteY10" fmla="*/ 319849 h 809625"/>
              <a:gd name="connsiteX11" fmla="*/ 428625 w 809625"/>
              <a:gd name="connsiteY11" fmla="*/ 368617 h 809625"/>
              <a:gd name="connsiteX12" fmla="*/ 426910 w 809625"/>
              <a:gd name="connsiteY12" fmla="*/ 368617 h 809625"/>
              <a:gd name="connsiteX13" fmla="*/ 426910 w 809625"/>
              <a:gd name="connsiteY13" fmla="*/ 327278 h 809625"/>
              <a:gd name="connsiteX14" fmla="*/ 336899 w 809625"/>
              <a:gd name="connsiteY14" fmla="*/ 327278 h 809625"/>
              <a:gd name="connsiteX15" fmla="*/ 336899 w 809625"/>
              <a:gd name="connsiteY15" fmla="*/ 629602 h 809625"/>
              <a:gd name="connsiteX16" fmla="*/ 430720 w 809625"/>
              <a:gd name="connsiteY16" fmla="*/ 629602 h 809625"/>
              <a:gd name="connsiteX17" fmla="*/ 430720 w 809625"/>
              <a:gd name="connsiteY17" fmla="*/ 480059 h 809625"/>
              <a:gd name="connsiteX18" fmla="*/ 487108 w 809625"/>
              <a:gd name="connsiteY18" fmla="*/ 402430 h 809625"/>
              <a:gd name="connsiteX19" fmla="*/ 535876 w 809625"/>
              <a:gd name="connsiteY19" fmla="*/ 482631 h 809625"/>
              <a:gd name="connsiteX20" fmla="*/ 535876 w 809625"/>
              <a:gd name="connsiteY20" fmla="*/ 629602 h 809625"/>
              <a:gd name="connsiteX21" fmla="*/ 630174 w 809625"/>
              <a:gd name="connsiteY21" fmla="*/ 629602 h 809625"/>
              <a:gd name="connsiteX22" fmla="*/ 630174 w 809625"/>
              <a:gd name="connsiteY22" fmla="*/ 463771 h 809625"/>
              <a:gd name="connsiteX23" fmla="*/ 517493 w 809625"/>
              <a:gd name="connsiteY23" fmla="*/ 319849 h 809625"/>
              <a:gd name="connsiteX24" fmla="*/ 183927 w 809625"/>
              <a:gd name="connsiteY24" fmla="*/ 327278 h 809625"/>
              <a:gd name="connsiteX25" fmla="*/ 183927 w 809625"/>
              <a:gd name="connsiteY25" fmla="*/ 629602 h 809625"/>
              <a:gd name="connsiteX26" fmla="*/ 277939 w 809625"/>
              <a:gd name="connsiteY26" fmla="*/ 629602 h 809625"/>
              <a:gd name="connsiteX27" fmla="*/ 277939 w 809625"/>
              <a:gd name="connsiteY27" fmla="*/ 327278 h 809625"/>
              <a:gd name="connsiteX28" fmla="*/ 183927 w 809625"/>
              <a:gd name="connsiteY28" fmla="*/ 32727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w="9525" cap="flat">
            <a:no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F1F78FC3-536A-4C34-B2A3-95085DF38A8D}"/>
              </a:ext>
            </a:extLst>
          </p:cNvPr>
          <p:cNvSpPr>
            <a:spLocks noChangeAspect="1"/>
          </p:cNvSpPr>
          <p:nvPr/>
        </p:nvSpPr>
        <p:spPr>
          <a:xfrm>
            <a:off x="9063685" y="4591756"/>
            <a:ext cx="242382" cy="242382"/>
          </a:xfrm>
          <a:custGeom>
            <a:avLst/>
            <a:gdLst>
              <a:gd name="connsiteX0" fmla="*/ 404812 w 809625"/>
              <a:gd name="connsiteY0" fmla="*/ 288417 h 809625"/>
              <a:gd name="connsiteX1" fmla="*/ 288417 w 809625"/>
              <a:gd name="connsiteY1" fmla="*/ 404812 h 809625"/>
              <a:gd name="connsiteX2" fmla="*/ 404812 w 809625"/>
              <a:gd name="connsiteY2" fmla="*/ 521208 h 809625"/>
              <a:gd name="connsiteX3" fmla="*/ 521208 w 809625"/>
              <a:gd name="connsiteY3" fmla="*/ 404812 h 809625"/>
              <a:gd name="connsiteX4" fmla="*/ 404812 w 809625"/>
              <a:gd name="connsiteY4" fmla="*/ 288417 h 809625"/>
              <a:gd name="connsiteX5" fmla="*/ 525780 w 809625"/>
              <a:gd name="connsiteY5" fmla="*/ 256603 h 809625"/>
              <a:gd name="connsiteX6" fmla="*/ 498538 w 809625"/>
              <a:gd name="connsiteY6" fmla="*/ 283844 h 809625"/>
              <a:gd name="connsiteX7" fmla="*/ 525780 w 809625"/>
              <a:gd name="connsiteY7" fmla="*/ 311086 h 809625"/>
              <a:gd name="connsiteX8" fmla="*/ 553021 w 809625"/>
              <a:gd name="connsiteY8" fmla="*/ 283844 h 809625"/>
              <a:gd name="connsiteX9" fmla="*/ 525780 w 809625"/>
              <a:gd name="connsiteY9" fmla="*/ 256603 h 809625"/>
              <a:gd name="connsiteX10" fmla="*/ 404812 w 809625"/>
              <a:gd name="connsiteY10" fmla="*/ 219075 h 809625"/>
              <a:gd name="connsiteX11" fmla="*/ 496443 w 809625"/>
              <a:gd name="connsiteY11" fmla="*/ 220408 h 809625"/>
              <a:gd name="connsiteX12" fmla="*/ 538543 w 809625"/>
              <a:gd name="connsiteY12" fmla="*/ 228218 h 809625"/>
              <a:gd name="connsiteX13" fmla="*/ 581501 w 809625"/>
              <a:gd name="connsiteY13" fmla="*/ 271176 h 809625"/>
              <a:gd name="connsiteX14" fmla="*/ 589311 w 809625"/>
              <a:gd name="connsiteY14" fmla="*/ 313277 h 809625"/>
              <a:gd name="connsiteX15" fmla="*/ 590645 w 809625"/>
              <a:gd name="connsiteY15" fmla="*/ 404907 h 809625"/>
              <a:gd name="connsiteX16" fmla="*/ 589311 w 809625"/>
              <a:gd name="connsiteY16" fmla="*/ 496538 h 809625"/>
              <a:gd name="connsiteX17" fmla="*/ 581501 w 809625"/>
              <a:gd name="connsiteY17" fmla="*/ 538638 h 809625"/>
              <a:gd name="connsiteX18" fmla="*/ 538543 w 809625"/>
              <a:gd name="connsiteY18" fmla="*/ 581596 h 809625"/>
              <a:gd name="connsiteX19" fmla="*/ 496443 w 809625"/>
              <a:gd name="connsiteY19" fmla="*/ 589406 h 809625"/>
              <a:gd name="connsiteX20" fmla="*/ 404812 w 809625"/>
              <a:gd name="connsiteY20" fmla="*/ 590740 h 809625"/>
              <a:gd name="connsiteX21" fmla="*/ 313182 w 809625"/>
              <a:gd name="connsiteY21" fmla="*/ 589407 h 809625"/>
              <a:gd name="connsiteX22" fmla="*/ 271081 w 809625"/>
              <a:gd name="connsiteY22" fmla="*/ 581596 h 809625"/>
              <a:gd name="connsiteX23" fmla="*/ 228600 w 809625"/>
              <a:gd name="connsiteY23" fmla="*/ 538543 h 809625"/>
              <a:gd name="connsiteX24" fmla="*/ 220789 w 809625"/>
              <a:gd name="connsiteY24" fmla="*/ 496443 h 809625"/>
              <a:gd name="connsiteX25" fmla="*/ 219075 w 809625"/>
              <a:gd name="connsiteY25" fmla="*/ 404812 h 809625"/>
              <a:gd name="connsiteX26" fmla="*/ 220408 w 809625"/>
              <a:gd name="connsiteY26" fmla="*/ 313182 h 809625"/>
              <a:gd name="connsiteX27" fmla="*/ 228600 w 809625"/>
              <a:gd name="connsiteY27" fmla="*/ 271081 h 809625"/>
              <a:gd name="connsiteX28" fmla="*/ 271081 w 809625"/>
              <a:gd name="connsiteY28" fmla="*/ 228600 h 809625"/>
              <a:gd name="connsiteX29" fmla="*/ 313181 w 809625"/>
              <a:gd name="connsiteY29" fmla="*/ 220789 h 809625"/>
              <a:gd name="connsiteX30" fmla="*/ 404812 w 809625"/>
              <a:gd name="connsiteY30" fmla="*/ 219075 h 809625"/>
              <a:gd name="connsiteX31" fmla="*/ 405669 w 809625"/>
              <a:gd name="connsiteY31" fmla="*/ 177736 h 809625"/>
              <a:gd name="connsiteX32" fmla="*/ 404812 w 809625"/>
              <a:gd name="connsiteY32" fmla="*/ 178212 h 809625"/>
              <a:gd name="connsiteX33" fmla="*/ 311372 w 809625"/>
              <a:gd name="connsiteY33" fmla="*/ 179546 h 809625"/>
              <a:gd name="connsiteX34" fmla="*/ 256317 w 809625"/>
              <a:gd name="connsiteY34" fmla="*/ 190500 h 809625"/>
              <a:gd name="connsiteX35" fmla="*/ 189642 w 809625"/>
              <a:gd name="connsiteY35" fmla="*/ 257175 h 809625"/>
              <a:gd name="connsiteX36" fmla="*/ 179069 w 809625"/>
              <a:gd name="connsiteY36" fmla="*/ 312229 h 809625"/>
              <a:gd name="connsiteX37" fmla="*/ 177736 w 809625"/>
              <a:gd name="connsiteY37" fmla="*/ 405669 h 809625"/>
              <a:gd name="connsiteX38" fmla="*/ 179069 w 809625"/>
              <a:gd name="connsiteY38" fmla="*/ 499110 h 809625"/>
              <a:gd name="connsiteX39" fmla="*/ 190500 w 809625"/>
              <a:gd name="connsiteY39" fmla="*/ 553307 h 809625"/>
              <a:gd name="connsiteX40" fmla="*/ 257175 w 809625"/>
              <a:gd name="connsiteY40" fmla="*/ 619982 h 809625"/>
              <a:gd name="connsiteX41" fmla="*/ 312229 w 809625"/>
              <a:gd name="connsiteY41" fmla="*/ 630554 h 809625"/>
              <a:gd name="connsiteX42" fmla="*/ 405669 w 809625"/>
              <a:gd name="connsiteY42" fmla="*/ 631888 h 809625"/>
              <a:gd name="connsiteX43" fmla="*/ 499110 w 809625"/>
              <a:gd name="connsiteY43" fmla="*/ 630554 h 809625"/>
              <a:gd name="connsiteX44" fmla="*/ 554164 w 809625"/>
              <a:gd name="connsiteY44" fmla="*/ 619982 h 809625"/>
              <a:gd name="connsiteX45" fmla="*/ 620839 w 809625"/>
              <a:gd name="connsiteY45" fmla="*/ 553307 h 809625"/>
              <a:gd name="connsiteX46" fmla="*/ 631412 w 809625"/>
              <a:gd name="connsiteY46" fmla="*/ 498252 h 809625"/>
              <a:gd name="connsiteX47" fmla="*/ 632745 w 809625"/>
              <a:gd name="connsiteY47" fmla="*/ 404812 h 809625"/>
              <a:gd name="connsiteX48" fmla="*/ 631412 w 809625"/>
              <a:gd name="connsiteY48" fmla="*/ 311372 h 809625"/>
              <a:gd name="connsiteX49" fmla="*/ 620839 w 809625"/>
              <a:gd name="connsiteY49" fmla="*/ 256317 h 809625"/>
              <a:gd name="connsiteX50" fmla="*/ 554164 w 809625"/>
              <a:gd name="connsiteY50" fmla="*/ 189642 h 809625"/>
              <a:gd name="connsiteX51" fmla="*/ 499110 w 809625"/>
              <a:gd name="connsiteY51" fmla="*/ 179069 h 809625"/>
              <a:gd name="connsiteX52" fmla="*/ 405669 w 809625"/>
              <a:gd name="connsiteY52" fmla="*/ 177736 h 809625"/>
              <a:gd name="connsiteX53" fmla="*/ 404813 w 809625"/>
              <a:gd name="connsiteY53" fmla="*/ 0 h 809625"/>
              <a:gd name="connsiteX54" fmla="*/ 809625 w 809625"/>
              <a:gd name="connsiteY54" fmla="*/ 404813 h 809625"/>
              <a:gd name="connsiteX55" fmla="*/ 404813 w 809625"/>
              <a:gd name="connsiteY55" fmla="*/ 809625 h 809625"/>
              <a:gd name="connsiteX56" fmla="*/ 0 w 809625"/>
              <a:gd name="connsiteY56" fmla="*/ 404813 h 809625"/>
              <a:gd name="connsiteX57" fmla="*/ 404813 w 809625"/>
              <a:gd name="connsiteY57"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9625" h="809625">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37645F6A-EDD9-42D2-A01C-F8414798D57C}"/>
              </a:ext>
            </a:extLst>
          </p:cNvPr>
          <p:cNvSpPr>
            <a:spLocks noChangeAspect="1"/>
          </p:cNvSpPr>
          <p:nvPr/>
        </p:nvSpPr>
        <p:spPr>
          <a:xfrm>
            <a:off x="9446029"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07835 w 809625"/>
              <a:gd name="connsiteY5" fmla="*/ 183451 h 809625"/>
              <a:gd name="connsiteX6" fmla="*/ 183451 w 809625"/>
              <a:gd name="connsiteY6" fmla="*/ 207835 h 809625"/>
              <a:gd name="connsiteX7" fmla="*/ 183451 w 809625"/>
              <a:gd name="connsiteY7" fmla="*/ 601789 h 809625"/>
              <a:gd name="connsiteX8" fmla="*/ 207835 w 809625"/>
              <a:gd name="connsiteY8" fmla="*/ 626173 h 809625"/>
              <a:gd name="connsiteX9" fmla="*/ 419957 w 809625"/>
              <a:gd name="connsiteY9" fmla="*/ 626173 h 809625"/>
              <a:gd name="connsiteX10" fmla="*/ 419957 w 809625"/>
              <a:gd name="connsiteY10" fmla="*/ 454723 h 809625"/>
              <a:gd name="connsiteX11" fmla="*/ 361950 w 809625"/>
              <a:gd name="connsiteY11" fmla="*/ 454723 h 809625"/>
              <a:gd name="connsiteX12" fmla="*/ 361950 w 809625"/>
              <a:gd name="connsiteY12" fmla="*/ 388048 h 809625"/>
              <a:gd name="connsiteX13" fmla="*/ 419671 w 809625"/>
              <a:gd name="connsiteY13" fmla="*/ 388048 h 809625"/>
              <a:gd name="connsiteX14" fmla="*/ 419671 w 809625"/>
              <a:gd name="connsiteY14" fmla="*/ 338613 h 809625"/>
              <a:gd name="connsiteX15" fmla="*/ 505396 w 809625"/>
              <a:gd name="connsiteY15" fmla="*/ 250317 h 809625"/>
              <a:gd name="connsiteX16" fmla="*/ 556926 w 809625"/>
              <a:gd name="connsiteY16" fmla="*/ 252984 h 809625"/>
              <a:gd name="connsiteX17" fmla="*/ 556926 w 809625"/>
              <a:gd name="connsiteY17" fmla="*/ 312705 h 809625"/>
              <a:gd name="connsiteX18" fmla="*/ 522065 w 809625"/>
              <a:gd name="connsiteY18" fmla="*/ 312705 h 809625"/>
              <a:gd name="connsiteX19" fmla="*/ 488918 w 809625"/>
              <a:gd name="connsiteY19" fmla="*/ 345281 h 809625"/>
              <a:gd name="connsiteX20" fmla="*/ 488918 w 809625"/>
              <a:gd name="connsiteY20" fmla="*/ 387953 h 809625"/>
              <a:gd name="connsiteX21" fmla="*/ 555593 w 809625"/>
              <a:gd name="connsiteY21" fmla="*/ 387953 h 809625"/>
              <a:gd name="connsiteX22" fmla="*/ 546925 w 809625"/>
              <a:gd name="connsiteY22" fmla="*/ 454628 h 809625"/>
              <a:gd name="connsiteX23" fmla="*/ 489775 w 809625"/>
              <a:gd name="connsiteY23" fmla="*/ 454628 h 809625"/>
              <a:gd name="connsiteX24" fmla="*/ 489775 w 809625"/>
              <a:gd name="connsiteY24" fmla="*/ 626078 h 809625"/>
              <a:gd name="connsiteX25" fmla="*/ 601789 w 809625"/>
              <a:gd name="connsiteY25" fmla="*/ 626078 h 809625"/>
              <a:gd name="connsiteX26" fmla="*/ 626173 w 809625"/>
              <a:gd name="connsiteY26" fmla="*/ 601694 h 809625"/>
              <a:gd name="connsiteX27" fmla="*/ 626173 w 809625"/>
              <a:gd name="connsiteY27" fmla="*/ 207835 h 809625"/>
              <a:gd name="connsiteX28" fmla="*/ 601789 w 809625"/>
              <a:gd name="connsiteY28" fmla="*/ 183451 h 809625"/>
              <a:gd name="connsiteX29" fmla="*/ 207835 w 809625"/>
              <a:gd name="connsiteY29" fmla="*/ 183451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w="9525" cap="flat">
            <a:noFill/>
            <a:prstDash val="solid"/>
            <a:miter/>
          </a:ln>
        </p:spPr>
        <p:txBody>
          <a:bodyPr rtlCol="0" anchor="ctr"/>
          <a:lstStyle/>
          <a:p>
            <a:endParaRPr lang="en-AU"/>
          </a:p>
        </p:txBody>
      </p:sp>
      <p:pic>
        <p:nvPicPr>
          <p:cNvPr id="2" name="Picture 1" descr="A picture containing text&#10;&#10;Description automatically generated">
            <a:extLst>
              <a:ext uri="{FF2B5EF4-FFF2-40B4-BE49-F238E27FC236}">
                <a16:creationId xmlns:a16="http://schemas.microsoft.com/office/drawing/2014/main" id="{6A1D4B8F-A9BE-C03F-ECEB-63B178B7EE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5675" y="2558183"/>
            <a:ext cx="1976093" cy="879815"/>
          </a:xfrm>
          <a:prstGeom prst="rect">
            <a:avLst/>
          </a:prstGeom>
        </p:spPr>
      </p:pic>
      <p:grpSp>
        <p:nvGrpSpPr>
          <p:cNvPr id="3" name="Group 2">
            <a:extLst>
              <a:ext uri="{FF2B5EF4-FFF2-40B4-BE49-F238E27FC236}">
                <a16:creationId xmlns:a16="http://schemas.microsoft.com/office/drawing/2014/main" id="{C1E42FDD-E4CF-E05F-11CC-994078FB96B1}"/>
              </a:ext>
            </a:extLst>
          </p:cNvPr>
          <p:cNvGrpSpPr/>
          <p:nvPr userDrawn="1"/>
        </p:nvGrpSpPr>
        <p:grpSpPr>
          <a:xfrm>
            <a:off x="9783086" y="4591754"/>
            <a:ext cx="242382" cy="242383"/>
            <a:chOff x="8859298" y="1133499"/>
            <a:chExt cx="1503391" cy="1503393"/>
          </a:xfrm>
        </p:grpSpPr>
        <p:sp>
          <p:nvSpPr>
            <p:cNvPr id="4" name="Oval 3">
              <a:extLst>
                <a:ext uri="{FF2B5EF4-FFF2-40B4-BE49-F238E27FC236}">
                  <a16:creationId xmlns:a16="http://schemas.microsoft.com/office/drawing/2014/main" id="{4E1C3B7A-3100-DFC8-1E52-661D7DF22E2B}"/>
                </a:ext>
              </a:extLst>
            </p:cNvPr>
            <p:cNvSpPr/>
            <p:nvPr/>
          </p:nvSpPr>
          <p:spPr>
            <a:xfrm>
              <a:off x="8859298" y="1133499"/>
              <a:ext cx="1503391" cy="150339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een logo with a black background&#10;&#10;Description automatically generated">
              <a:extLst>
                <a:ext uri="{FF2B5EF4-FFF2-40B4-BE49-F238E27FC236}">
                  <a16:creationId xmlns:a16="http://schemas.microsoft.com/office/drawing/2014/main" id="{F9446C01-BA57-EC3C-3EA4-8AA0920C39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84876" y="1433338"/>
              <a:ext cx="879816" cy="879816"/>
            </a:xfrm>
            <a:prstGeom prst="rect">
              <a:avLst/>
            </a:prstGeom>
          </p:spPr>
        </p:pic>
      </p:grpSp>
    </p:spTree>
    <p:extLst>
      <p:ext uri="{BB962C8B-B14F-4D97-AF65-F5344CB8AC3E}">
        <p14:creationId xmlns:p14="http://schemas.microsoft.com/office/powerpoint/2010/main" val="25923512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0AE23D-06D1-4F9E-B490-E50D424CE954}"/>
              </a:ext>
            </a:extLst>
          </p:cNvPr>
          <p:cNvSpPr>
            <a:spLocks noGrp="1"/>
          </p:cNvSpPr>
          <p:nvPr>
            <p:ph type="title"/>
          </p:nvPr>
        </p:nvSpPr>
        <p:spPr/>
        <p:txBody>
          <a:bodyPr/>
          <a:lstStyle/>
          <a:p>
            <a:r>
              <a:rPr lang="en-GB"/>
              <a:t>Click to edit Master title style</a:t>
            </a:r>
            <a:endParaRPr lang="en-AU"/>
          </a:p>
        </p:txBody>
      </p:sp>
      <p:sp>
        <p:nvSpPr>
          <p:cNvPr id="5" name="Date Placeholder 4">
            <a:extLst>
              <a:ext uri="{FF2B5EF4-FFF2-40B4-BE49-F238E27FC236}">
                <a16:creationId xmlns:a16="http://schemas.microsoft.com/office/drawing/2014/main" id="{5DFCCD94-C178-488E-A0A8-B9933C21C80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B6B25C7-EDE8-4C6A-A016-B0BC2F236A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3CEBA6-B1B6-4DE4-9914-AA9310C6B716}"/>
              </a:ext>
            </a:extLst>
          </p:cNvPr>
          <p:cNvSpPr>
            <a:spLocks noGrp="1"/>
          </p:cNvSpPr>
          <p:nvPr>
            <p:ph type="sldNum" sz="quarter" idx="12"/>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29693904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87CEE9C-A8AE-431B-A0E0-C79E2E22CC7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30C04917-818A-4A3D-87A1-5D1A3CEF6E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4D6DCE-44D6-472C-8A31-1D8DC27A62B3}"/>
              </a:ext>
            </a:extLst>
          </p:cNvPr>
          <p:cNvSpPr>
            <a:spLocks noGrp="1"/>
          </p:cNvSpPr>
          <p:nvPr>
            <p:ph type="sldNum" sz="quarter" idx="12"/>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362843518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only-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396722-86FB-4B61-980E-29BB1A84BF5F}"/>
              </a:ext>
            </a:extLst>
          </p:cNvPr>
          <p:cNvSpPr/>
          <p:nvPr userDrawn="1"/>
        </p:nvSpPr>
        <p:spPr>
          <a:xfrm>
            <a:off x="0" y="-1"/>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itle 8">
            <a:extLst>
              <a:ext uri="{FF2B5EF4-FFF2-40B4-BE49-F238E27FC236}">
                <a16:creationId xmlns:a16="http://schemas.microsoft.com/office/drawing/2014/main" id="{D50AE23D-06D1-4F9E-B490-E50D424CE954}"/>
              </a:ext>
            </a:extLst>
          </p:cNvPr>
          <p:cNvSpPr>
            <a:spLocks noGrp="1"/>
          </p:cNvSpPr>
          <p:nvPr>
            <p:ph type="title"/>
          </p:nvPr>
        </p:nvSpPr>
        <p:spPr/>
        <p:txBody>
          <a:bodyPr/>
          <a:lstStyle>
            <a:lvl1pPr>
              <a:defRPr>
                <a:solidFill>
                  <a:schemeClr val="accent1"/>
                </a:solidFill>
              </a:defRPr>
            </a:lvl1pPr>
          </a:lstStyle>
          <a:p>
            <a:r>
              <a:rPr lang="en-GB"/>
              <a:t>Click to edit Master title style</a:t>
            </a:r>
            <a:endParaRPr lang="en-AU"/>
          </a:p>
        </p:txBody>
      </p:sp>
      <p:sp>
        <p:nvSpPr>
          <p:cNvPr id="5" name="Date Placeholder 4">
            <a:extLst>
              <a:ext uri="{FF2B5EF4-FFF2-40B4-BE49-F238E27FC236}">
                <a16:creationId xmlns:a16="http://schemas.microsoft.com/office/drawing/2014/main" id="{17892E96-6CF9-4BCC-9A9B-CB94EC6D1AF4}"/>
              </a:ext>
            </a:extLst>
          </p:cNvPr>
          <p:cNvSpPr>
            <a:spLocks noGrp="1"/>
          </p:cNvSpPr>
          <p:nvPr>
            <p:ph type="dt" sz="half" idx="10"/>
          </p:nvPr>
        </p:nvSpPr>
        <p:spPr/>
        <p:txBody>
          <a:bodyPr/>
          <a:lstStyle>
            <a:lvl1pPr>
              <a:defRPr>
                <a:solidFill>
                  <a:schemeClr val="bg2"/>
                </a:solidFill>
              </a:defRPr>
            </a:lvl1pPr>
          </a:lstStyle>
          <a:p>
            <a:endParaRPr lang="en-GB"/>
          </a:p>
        </p:txBody>
      </p:sp>
      <p:sp>
        <p:nvSpPr>
          <p:cNvPr id="8" name="Footer Placeholder 7">
            <a:extLst>
              <a:ext uri="{FF2B5EF4-FFF2-40B4-BE49-F238E27FC236}">
                <a16:creationId xmlns:a16="http://schemas.microsoft.com/office/drawing/2014/main" id="{D97B376B-D4F9-4143-A8AE-817EB0EA6B67}"/>
              </a:ext>
            </a:extLst>
          </p:cNvPr>
          <p:cNvSpPr>
            <a:spLocks noGrp="1"/>
          </p:cNvSpPr>
          <p:nvPr>
            <p:ph type="ftr" sz="quarter" idx="11"/>
          </p:nvPr>
        </p:nvSpPr>
        <p:spPr/>
        <p:txBody>
          <a:bodyPr/>
          <a:lstStyle>
            <a:lvl1pPr>
              <a:defRPr>
                <a:solidFill>
                  <a:schemeClr val="bg2"/>
                </a:solidFill>
              </a:defRPr>
            </a:lvl1pPr>
          </a:lstStyle>
          <a:p>
            <a:endParaRPr lang="en-GB"/>
          </a:p>
        </p:txBody>
      </p:sp>
      <p:sp>
        <p:nvSpPr>
          <p:cNvPr id="10" name="Slide Number Placeholder 9">
            <a:extLst>
              <a:ext uri="{FF2B5EF4-FFF2-40B4-BE49-F238E27FC236}">
                <a16:creationId xmlns:a16="http://schemas.microsoft.com/office/drawing/2014/main" id="{84A53671-41EC-45C8-A0C1-D1426C22F904}"/>
              </a:ext>
            </a:extLst>
          </p:cNvPr>
          <p:cNvSpPr>
            <a:spLocks noGrp="1"/>
          </p:cNvSpPr>
          <p:nvPr>
            <p:ph type="sldNum" sz="quarter" idx="1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2" name="Picture 1" descr="A picture containing text&#10;&#10;Description automatically generated">
            <a:extLst>
              <a:ext uri="{FF2B5EF4-FFF2-40B4-BE49-F238E27FC236}">
                <a16:creationId xmlns:a16="http://schemas.microsoft.com/office/drawing/2014/main" id="{B2981E66-82F8-4AC9-D680-0BD89DB4F5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27704476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Blank-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396722-86FB-4B61-980E-29BB1A84BF5F}"/>
              </a:ext>
            </a:extLst>
          </p:cNvPr>
          <p:cNvSpPr/>
          <p:nvPr userDrawn="1"/>
        </p:nvSpPr>
        <p:spPr>
          <a:xfrm>
            <a:off x="0" y="-1"/>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Date Placeholder 4">
            <a:extLst>
              <a:ext uri="{FF2B5EF4-FFF2-40B4-BE49-F238E27FC236}">
                <a16:creationId xmlns:a16="http://schemas.microsoft.com/office/drawing/2014/main" id="{17892E96-6CF9-4BCC-9A9B-CB94EC6D1AF4}"/>
              </a:ext>
            </a:extLst>
          </p:cNvPr>
          <p:cNvSpPr>
            <a:spLocks noGrp="1"/>
          </p:cNvSpPr>
          <p:nvPr>
            <p:ph type="dt" sz="half" idx="10"/>
          </p:nvPr>
        </p:nvSpPr>
        <p:spPr/>
        <p:txBody>
          <a:bodyPr/>
          <a:lstStyle>
            <a:lvl1pPr>
              <a:defRPr>
                <a:solidFill>
                  <a:schemeClr val="bg2"/>
                </a:solidFill>
              </a:defRPr>
            </a:lvl1pPr>
          </a:lstStyle>
          <a:p>
            <a:endParaRPr lang="en-GB"/>
          </a:p>
        </p:txBody>
      </p:sp>
      <p:sp>
        <p:nvSpPr>
          <p:cNvPr id="8" name="Footer Placeholder 7">
            <a:extLst>
              <a:ext uri="{FF2B5EF4-FFF2-40B4-BE49-F238E27FC236}">
                <a16:creationId xmlns:a16="http://schemas.microsoft.com/office/drawing/2014/main" id="{D97B376B-D4F9-4143-A8AE-817EB0EA6B67}"/>
              </a:ext>
            </a:extLst>
          </p:cNvPr>
          <p:cNvSpPr>
            <a:spLocks noGrp="1"/>
          </p:cNvSpPr>
          <p:nvPr>
            <p:ph type="ftr" sz="quarter" idx="11"/>
          </p:nvPr>
        </p:nvSpPr>
        <p:spPr/>
        <p:txBody>
          <a:bodyPr/>
          <a:lstStyle>
            <a:lvl1pPr>
              <a:defRPr>
                <a:solidFill>
                  <a:schemeClr val="bg2"/>
                </a:solidFill>
              </a:defRPr>
            </a:lvl1pPr>
          </a:lstStyle>
          <a:p>
            <a:endParaRPr lang="en-GB"/>
          </a:p>
        </p:txBody>
      </p:sp>
      <p:sp>
        <p:nvSpPr>
          <p:cNvPr id="10" name="Slide Number Placeholder 9">
            <a:extLst>
              <a:ext uri="{FF2B5EF4-FFF2-40B4-BE49-F238E27FC236}">
                <a16:creationId xmlns:a16="http://schemas.microsoft.com/office/drawing/2014/main" id="{84A53671-41EC-45C8-A0C1-D1426C22F904}"/>
              </a:ext>
            </a:extLst>
          </p:cNvPr>
          <p:cNvSpPr>
            <a:spLocks noGrp="1"/>
          </p:cNvSpPr>
          <p:nvPr>
            <p:ph type="sldNum" sz="quarter" idx="1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2" name="Picture 1" descr="A picture containing text&#10;&#10;Description automatically generated">
            <a:extLst>
              <a:ext uri="{FF2B5EF4-FFF2-40B4-BE49-F238E27FC236}">
                <a16:creationId xmlns:a16="http://schemas.microsoft.com/office/drawing/2014/main" id="{0B53D67C-3CD9-95F1-339B-3B0412C72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2170" y="303442"/>
            <a:ext cx="979715" cy="436198"/>
          </a:xfrm>
          <a:prstGeom prst="rect">
            <a:avLst/>
          </a:prstGeom>
        </p:spPr>
      </p:pic>
    </p:spTree>
    <p:extLst>
      <p:ext uri="{BB962C8B-B14F-4D97-AF65-F5344CB8AC3E}">
        <p14:creationId xmlns:p14="http://schemas.microsoft.com/office/powerpoint/2010/main" val="2980282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DC463D-2F1B-4364-A3E4-F6CD28DDD6E5}"/>
              </a:ext>
            </a:extLst>
          </p:cNvPr>
          <p:cNvSpPr/>
          <p:nvPr userDrawn="1"/>
        </p:nvSpPr>
        <p:spPr>
          <a:xfrm>
            <a:off x="0" y="0"/>
            <a:ext cx="12192000" cy="687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2619000"/>
            <a:ext cx="9000000" cy="1620000"/>
          </a:xfrm>
          <a:noFill/>
        </p:spPr>
        <p:txBody>
          <a:bodyPr lIns="342000" tIns="0" rIns="2160000" bIns="0" anchor="ctr" anchorCtr="0"/>
          <a:lstStyle>
            <a:lvl1pPr>
              <a:defRPr sz="4500" cap="all" baseline="0">
                <a:solidFill>
                  <a:schemeClr val="accent1"/>
                </a:solidFill>
              </a:defRPr>
            </a:lvl1pPr>
          </a:lstStyle>
          <a:p>
            <a:r>
              <a:rPr lang="en-US"/>
              <a:t>Click to edit Master title style</a:t>
            </a:r>
            <a:endParaRPr lang="en-AU"/>
          </a:p>
        </p:txBody>
      </p:sp>
      <p:pic>
        <p:nvPicPr>
          <p:cNvPr id="3" name="Picture 2" descr="A picture containing text&#10;&#10;Description automatically generated">
            <a:extLst>
              <a:ext uri="{FF2B5EF4-FFF2-40B4-BE49-F238E27FC236}">
                <a16:creationId xmlns:a16="http://schemas.microsoft.com/office/drawing/2014/main" id="{4FB3E14A-559D-E5F3-7EE2-00C437FD5B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50286" y="303441"/>
            <a:ext cx="1371600" cy="610677"/>
          </a:xfrm>
          <a:prstGeom prst="rect">
            <a:avLst/>
          </a:prstGeom>
        </p:spPr>
      </p:pic>
    </p:spTree>
    <p:extLst>
      <p:ext uri="{BB962C8B-B14F-4D97-AF65-F5344CB8AC3E}">
        <p14:creationId xmlns:p14="http://schemas.microsoft.com/office/powerpoint/2010/main" val="32730453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7A4E1-6DC9-4E6B-9884-DD2BF50A9C1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A34EC0-DF2C-42E0-A3CD-1A38CF797974}"/>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157C536B-2C5A-4AB1-8A21-93142048CD0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EE1AD89-B6B7-4D00-B071-6C61C7C2C31B}"/>
              </a:ext>
            </a:extLst>
          </p:cNvPr>
          <p:cNvSpPr>
            <a:spLocks noGrp="1"/>
          </p:cNvSpPr>
          <p:nvPr>
            <p:ph type="sldNum" sz="quarter" idx="12"/>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2806497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ening slide-white logo">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719400" y="1"/>
            <a:ext cx="10753200" cy="6858000"/>
          </a:xfrm>
          <a:prstGeom prst="rect">
            <a:avLst/>
          </a:prstGeom>
          <a:solidFill>
            <a:schemeClr val="bg1">
              <a:lumMod val="85000"/>
            </a:schemeClr>
          </a:solidFill>
        </p:spPr>
        <p:txBody>
          <a:bodyPr wrap="square" lIns="34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8" name="Rectangle 7">
            <a:extLst>
              <a:ext uri="{FF2B5EF4-FFF2-40B4-BE49-F238E27FC236}">
                <a16:creationId xmlns:a16="http://schemas.microsoft.com/office/drawing/2014/main" id="{1DC3F7B8-0B35-40FF-8CB7-4337CBF123A9}"/>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7CCB27E3-026E-4103-AE04-0346F7EF5C2F}"/>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descr="A picture containing text&#10;&#10;Description automatically generated">
            <a:extLst>
              <a:ext uri="{FF2B5EF4-FFF2-40B4-BE49-F238E27FC236}">
                <a16:creationId xmlns:a16="http://schemas.microsoft.com/office/drawing/2014/main" id="{B9FB5A10-E3E1-D366-94FA-D002F96178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36266" y="2271713"/>
            <a:ext cx="4319467" cy="1923155"/>
          </a:xfrm>
          <a:prstGeom prst="rect">
            <a:avLst/>
          </a:prstGeom>
        </p:spPr>
      </p:pic>
    </p:spTree>
    <p:extLst>
      <p:ext uri="{BB962C8B-B14F-4D97-AF65-F5344CB8AC3E}">
        <p14:creationId xmlns:p14="http://schemas.microsoft.com/office/powerpoint/2010/main" val="23867730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979AE5-365E-4EEB-8F4C-F4E45C728AEF}"/>
              </a:ext>
            </a:extLst>
          </p:cNvPr>
          <p:cNvSpPr/>
          <p:nvPr userDrawn="1"/>
        </p:nvSpPr>
        <p:spPr>
          <a:xfrm>
            <a:off x="719400" y="-2"/>
            <a:ext cx="107532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Picture Placeholder 6">
            <a:extLst>
              <a:ext uri="{FF2B5EF4-FFF2-40B4-BE49-F238E27FC236}">
                <a16:creationId xmlns:a16="http://schemas.microsoft.com/office/drawing/2014/main" id="{EE31FF5A-63AE-45A7-AF45-BF707B1A337A}"/>
              </a:ext>
            </a:extLst>
          </p:cNvPr>
          <p:cNvSpPr>
            <a:spLocks noGrp="1" noChangeAspect="1"/>
          </p:cNvSpPr>
          <p:nvPr>
            <p:ph type="pic" sz="quarter" idx="15" hasCustomPrompt="1"/>
          </p:nvPr>
        </p:nvSpPr>
        <p:spPr>
          <a:xfrm>
            <a:off x="0" y="0"/>
            <a:ext cx="12192000" cy="6858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55688" y="4097865"/>
            <a:ext cx="5040312" cy="1440000"/>
          </a:xfrm>
        </p:spPr>
        <p:txBody>
          <a:bodyPr/>
          <a:lstStyle>
            <a:lvl1pPr marL="0" indent="0" algn="l">
              <a:spcAft>
                <a:spcPts val="0"/>
              </a:spcAft>
              <a:buNone/>
              <a:defRPr sz="1800" b="1" cap="none">
                <a:solidFill>
                  <a:schemeClr val="bg1"/>
                </a:solidFill>
              </a:defRPr>
            </a:lvl1pPr>
            <a:lvl2pPr marL="0" indent="0" algn="l">
              <a:spcAft>
                <a:spcPts val="0"/>
              </a:spcAft>
              <a:buNone/>
              <a:defRPr sz="1800" b="1">
                <a:solidFill>
                  <a:schemeClr val="bg1"/>
                </a:solidFill>
              </a:defRPr>
            </a:lvl2pPr>
            <a:lvl3pPr marL="0" indent="0" algn="l">
              <a:spcAft>
                <a:spcPts val="0"/>
              </a:spcAft>
              <a:buNone/>
              <a:defRPr sz="1800" b="1">
                <a:solidFill>
                  <a:schemeClr val="bg1"/>
                </a:solidFill>
              </a:defRPr>
            </a:lvl3pPr>
            <a:lvl4pPr marL="0" indent="0" algn="l">
              <a:spcAft>
                <a:spcPts val="0"/>
              </a:spcAft>
              <a:buNone/>
              <a:defRPr sz="1800" b="1">
                <a:solidFill>
                  <a:schemeClr val="bg1"/>
                </a:solidFill>
              </a:defRPr>
            </a:lvl4pPr>
            <a:lvl5pPr marL="0" indent="0" algn="l">
              <a:spcAft>
                <a:spcPts val="0"/>
              </a:spcAft>
              <a:buNone/>
              <a:defRPr sz="1800" b="1">
                <a:solidFill>
                  <a:schemeClr val="bg1"/>
                </a:solidFill>
              </a:defRPr>
            </a:lvl5pPr>
            <a:lvl6pPr marL="0" indent="0" algn="l">
              <a:spcAft>
                <a:spcPts val="0"/>
              </a:spcAft>
              <a:buNone/>
              <a:defRPr sz="1800" b="1">
                <a:solidFill>
                  <a:schemeClr val="bg1"/>
                </a:solidFill>
              </a:defRPr>
            </a:lvl6pPr>
            <a:lvl7pPr marL="0" indent="0" algn="l">
              <a:buNone/>
              <a:defRPr sz="1800" b="1">
                <a:solidFill>
                  <a:schemeClr val="bg1"/>
                </a:solidFill>
              </a:defRPr>
            </a:lvl7pPr>
            <a:lvl8pPr marL="0" indent="0" algn="l">
              <a:buNone/>
              <a:defRPr sz="1800" b="1">
                <a:solidFill>
                  <a:schemeClr val="bg1"/>
                </a:solidFill>
              </a:defRPr>
            </a:lvl8pPr>
            <a:lvl9pPr marL="0" indent="0" algn="l">
              <a:buNone/>
              <a:defRPr sz="1800" b="1">
                <a:solidFill>
                  <a:schemeClr val="bg1"/>
                </a:solidFill>
              </a:defRPr>
            </a:lvl9pPr>
          </a:lstStyle>
          <a:p>
            <a:r>
              <a:rPr lang="en-AU"/>
              <a:t>Subtitle or presenters name and date</a:t>
            </a:r>
            <a:endParaRPr lang="en-GB"/>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endParaRPr lang="en-GB"/>
          </a:p>
        </p:txBody>
      </p:sp>
      <p:sp>
        <p:nvSpPr>
          <p:cNvPr id="10" name="Title 1">
            <a:extLst>
              <a:ext uri="{FF2B5EF4-FFF2-40B4-BE49-F238E27FC236}">
                <a16:creationId xmlns:a16="http://schemas.microsoft.com/office/drawing/2014/main" id="{0287AC88-A942-4E4F-A359-307B996A7919}"/>
              </a:ext>
            </a:extLst>
          </p:cNvPr>
          <p:cNvSpPr>
            <a:spLocks noGrp="1"/>
          </p:cNvSpPr>
          <p:nvPr>
            <p:ph type="title"/>
          </p:nvPr>
        </p:nvSpPr>
        <p:spPr>
          <a:xfrm>
            <a:off x="719400" y="1946566"/>
            <a:ext cx="10753200" cy="1620000"/>
          </a:xfrm>
          <a:noFill/>
        </p:spPr>
        <p:txBody>
          <a:bodyPr lIns="342000" tIns="342000" rIns="2160000" bIns="0" anchor="b" anchorCtr="0"/>
          <a:lstStyle>
            <a:lvl1pPr>
              <a:defRPr sz="4500" cap="all" baseline="0">
                <a:solidFill>
                  <a:schemeClr val="accent1"/>
                </a:solidFill>
              </a:defRPr>
            </a:lvl1pPr>
          </a:lstStyle>
          <a:p>
            <a:r>
              <a:rPr lang="en-US"/>
              <a:t>Click to edit Master title style</a:t>
            </a:r>
            <a:endParaRPr lang="en-AU"/>
          </a:p>
        </p:txBody>
      </p:sp>
      <p:sp>
        <p:nvSpPr>
          <p:cNvPr id="4" name="Footer Placeholder 3">
            <a:extLst>
              <a:ext uri="{FF2B5EF4-FFF2-40B4-BE49-F238E27FC236}">
                <a16:creationId xmlns:a16="http://schemas.microsoft.com/office/drawing/2014/main" id="{D98BCAB1-59A8-4C66-87FD-A76DA0651EF8}"/>
              </a:ext>
            </a:extLst>
          </p:cNvPr>
          <p:cNvSpPr>
            <a:spLocks noGrp="1"/>
          </p:cNvSpPr>
          <p:nvPr>
            <p:ph type="ftr" sz="quarter" idx="17"/>
          </p:nvPr>
        </p:nvSpPr>
        <p:spPr/>
        <p:txBody>
          <a:bodyPr/>
          <a:lstStyle>
            <a:lvl1pPr>
              <a:defRPr>
                <a:solidFill>
                  <a:schemeClr val="bg2"/>
                </a:solidFill>
              </a:defRPr>
            </a:lvl1pPr>
          </a:lstStyle>
          <a:p>
            <a:endParaRPr lang="en-GB"/>
          </a:p>
        </p:txBody>
      </p:sp>
      <p:pic>
        <p:nvPicPr>
          <p:cNvPr id="8" name="Picture 7" descr="A picture containing text&#10;&#10;Description automatically generated">
            <a:extLst>
              <a:ext uri="{FF2B5EF4-FFF2-40B4-BE49-F238E27FC236}">
                <a16:creationId xmlns:a16="http://schemas.microsoft.com/office/drawing/2014/main" id="{BD87F913-85BA-DB14-F1BE-ED71CCC523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29750" y="5742725"/>
            <a:ext cx="1824968" cy="812530"/>
          </a:xfrm>
          <a:prstGeom prst="rect">
            <a:avLst/>
          </a:prstGeom>
        </p:spPr>
      </p:pic>
    </p:spTree>
    <p:extLst>
      <p:ext uri="{BB962C8B-B14F-4D97-AF65-F5344CB8AC3E}">
        <p14:creationId xmlns:p14="http://schemas.microsoft.com/office/powerpoint/2010/main" val="21554143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light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719400" y="1"/>
            <a:ext cx="10753200" cy="6858000"/>
          </a:xfrm>
          <a:prstGeom prst="rect">
            <a:avLst/>
          </a:prstGeom>
          <a:solidFill>
            <a:schemeClr val="bg1">
              <a:lumMod val="85000"/>
            </a:schemeClr>
          </a:solidFill>
        </p:spPr>
        <p:txBody>
          <a:bodyPr wrap="square" lIns="34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1946566"/>
            <a:ext cx="10753200" cy="1620000"/>
          </a:xfrm>
          <a:noFill/>
        </p:spPr>
        <p:txBody>
          <a:bodyPr lIns="342000" tIns="342000" rIns="2160000" bIns="0" anchor="b" anchorCtr="0"/>
          <a:lstStyle>
            <a:lvl1pPr>
              <a:defRPr sz="4500" cap="all" baseline="0">
                <a:solidFill>
                  <a:schemeClr val="bg2"/>
                </a:solidFill>
              </a:defRPr>
            </a:lvl1pPr>
          </a:lstStyle>
          <a:p>
            <a:r>
              <a:rPr lang="en-US"/>
              <a:t>Click to edit Master title style</a:t>
            </a:r>
            <a:endParaRPr lang="en-AU"/>
          </a:p>
        </p:txBody>
      </p:sp>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55688" y="4097865"/>
            <a:ext cx="5040312" cy="1440000"/>
          </a:xfrm>
        </p:spPr>
        <p:txBody>
          <a:bodyPr/>
          <a:lstStyle>
            <a:lvl1pPr marL="0" indent="0" algn="l">
              <a:spcAft>
                <a:spcPts val="0"/>
              </a:spcAft>
              <a:buNone/>
              <a:defRPr sz="1800" b="1" cap="none">
                <a:solidFill>
                  <a:schemeClr val="bg2"/>
                </a:solidFill>
              </a:defRPr>
            </a:lvl1pPr>
            <a:lvl2pPr marL="0" indent="0" algn="l">
              <a:spcAft>
                <a:spcPts val="0"/>
              </a:spcAft>
              <a:buNone/>
              <a:defRPr sz="1800" b="1">
                <a:solidFill>
                  <a:schemeClr val="bg2"/>
                </a:solidFill>
              </a:defRPr>
            </a:lvl2pPr>
            <a:lvl3pPr marL="0" indent="0" algn="l">
              <a:spcAft>
                <a:spcPts val="0"/>
              </a:spcAft>
              <a:buNone/>
              <a:defRPr sz="1800" b="1">
                <a:solidFill>
                  <a:schemeClr val="bg2"/>
                </a:solidFill>
              </a:defRPr>
            </a:lvl3pPr>
            <a:lvl4pPr marL="0" indent="0" algn="l">
              <a:spcAft>
                <a:spcPts val="0"/>
              </a:spcAft>
              <a:buNone/>
              <a:defRPr sz="1800" b="1">
                <a:solidFill>
                  <a:schemeClr val="bg2"/>
                </a:solidFill>
              </a:defRPr>
            </a:lvl4pPr>
            <a:lvl5pPr marL="0" indent="0" algn="l">
              <a:spcAft>
                <a:spcPts val="0"/>
              </a:spcAft>
              <a:buNone/>
              <a:defRPr sz="1800" b="1">
                <a:solidFill>
                  <a:schemeClr val="bg2"/>
                </a:solidFill>
              </a:defRPr>
            </a:lvl5pPr>
            <a:lvl6pPr marL="0" indent="0" algn="l">
              <a:spcAft>
                <a:spcPts val="0"/>
              </a:spcAft>
              <a:buNone/>
              <a:defRPr sz="1800" b="1">
                <a:solidFill>
                  <a:schemeClr val="bg2"/>
                </a:solidFill>
              </a:defRPr>
            </a:lvl6pPr>
            <a:lvl7pPr marL="0" indent="0" algn="l">
              <a:buNone/>
              <a:defRPr sz="1800" b="1">
                <a:solidFill>
                  <a:schemeClr val="bg2"/>
                </a:solidFill>
              </a:defRPr>
            </a:lvl7pPr>
            <a:lvl8pPr marL="0" indent="0" algn="l">
              <a:buNone/>
              <a:defRPr sz="1800" b="1">
                <a:solidFill>
                  <a:schemeClr val="bg2"/>
                </a:solidFill>
              </a:defRPr>
            </a:lvl8pPr>
            <a:lvl9pPr marL="0" indent="0" algn="l">
              <a:buNone/>
              <a:defRPr sz="1800" b="1">
                <a:solidFill>
                  <a:schemeClr val="bg2"/>
                </a:solidFill>
              </a:defRPr>
            </a:lvl9pPr>
          </a:lstStyle>
          <a:p>
            <a:r>
              <a:rPr lang="en-AU"/>
              <a:t>Subtitle or presenters name and date</a:t>
            </a:r>
            <a:endParaRPr lang="en-GB"/>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endParaRPr lang="en-GB"/>
          </a:p>
        </p:txBody>
      </p:sp>
      <p:sp>
        <p:nvSpPr>
          <p:cNvPr id="8" name="Rectangle 7">
            <a:extLst>
              <a:ext uri="{FF2B5EF4-FFF2-40B4-BE49-F238E27FC236}">
                <a16:creationId xmlns:a16="http://schemas.microsoft.com/office/drawing/2014/main" id="{1DC3F7B8-0B35-40FF-8CB7-4337CBF123A9}"/>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7CCB27E3-026E-4103-AE04-0346F7EF5C2F}"/>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 Placeholder 5">
            <a:extLst>
              <a:ext uri="{FF2B5EF4-FFF2-40B4-BE49-F238E27FC236}">
                <a16:creationId xmlns:a16="http://schemas.microsoft.com/office/drawing/2014/main" id="{C4A1CEB9-11E9-4D44-B10D-C1106153B09E}"/>
              </a:ext>
            </a:extLst>
          </p:cNvPr>
          <p:cNvSpPr>
            <a:spLocks noGrp="1" noChangeAspect="1"/>
          </p:cNvSpPr>
          <p:nvPr>
            <p:ph type="body" sz="quarter" idx="20"/>
          </p:nvPr>
        </p:nvSpPr>
        <p:spPr>
          <a:xfrm>
            <a:off x="6096000" y="3940935"/>
            <a:ext cx="5376000" cy="2917066"/>
          </a:xfrm>
          <a:prstGeom prst="roundRect">
            <a:avLst>
              <a:gd name="adj" fmla="val 0"/>
            </a:avLst>
          </a:prstGeom>
          <a:gradFill>
            <a:gsLst>
              <a:gs pos="70048">
                <a:srgbClr val="000000">
                  <a:alpha val="16000"/>
                </a:srgbClr>
              </a:gs>
              <a:gs pos="52000">
                <a:schemeClr val="tx1">
                  <a:alpha val="0"/>
                </a:schemeClr>
              </a:gs>
              <a:gs pos="100000">
                <a:schemeClr val="tx1">
                  <a:alpha val="40000"/>
                </a:schemeClr>
              </a:gs>
            </a:gsLst>
            <a:lin ang="372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a:extLst>
              <a:ext uri="{FF2B5EF4-FFF2-40B4-BE49-F238E27FC236}">
                <a16:creationId xmlns:a16="http://schemas.microsoft.com/office/drawing/2014/main" id="{386F98E5-C772-4C1B-AEA2-5FA88430480D}"/>
              </a:ext>
            </a:extLst>
          </p:cNvPr>
          <p:cNvSpPr>
            <a:spLocks noGrp="1"/>
          </p:cNvSpPr>
          <p:nvPr>
            <p:ph type="ftr" sz="quarter" idx="22"/>
          </p:nvPr>
        </p:nvSpPr>
        <p:spPr/>
        <p:txBody>
          <a:bodyPr/>
          <a:lstStyle>
            <a:lvl1pPr>
              <a:defRPr>
                <a:solidFill>
                  <a:schemeClr val="bg2"/>
                </a:solidFill>
              </a:defRPr>
            </a:lvl1pPr>
          </a:lstStyle>
          <a:p>
            <a:endParaRPr lang="en-GB"/>
          </a:p>
        </p:txBody>
      </p:sp>
      <p:pic>
        <p:nvPicPr>
          <p:cNvPr id="3" name="Picture 2" descr="A picture containing text&#10;&#10;Description automatically generated">
            <a:extLst>
              <a:ext uri="{FF2B5EF4-FFF2-40B4-BE49-F238E27FC236}">
                <a16:creationId xmlns:a16="http://schemas.microsoft.com/office/drawing/2014/main" id="{F9F84E86-7BB5-462E-B8A8-80738E4A3D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69628" y="5537865"/>
            <a:ext cx="2285090" cy="1017390"/>
          </a:xfrm>
          <a:prstGeom prst="rect">
            <a:avLst/>
          </a:prstGeom>
        </p:spPr>
      </p:pic>
    </p:spTree>
    <p:extLst>
      <p:ext uri="{BB962C8B-B14F-4D97-AF65-F5344CB8AC3E}">
        <p14:creationId xmlns:p14="http://schemas.microsoft.com/office/powerpoint/2010/main" val="31703093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lide-dark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719400" y="1"/>
            <a:ext cx="10753200" cy="6858000"/>
          </a:xfrm>
          <a:prstGeom prst="rect">
            <a:avLst/>
          </a:prstGeom>
          <a:solidFill>
            <a:schemeClr val="bg1">
              <a:lumMod val="85000"/>
            </a:schemeClr>
          </a:solidFill>
        </p:spPr>
        <p:txBody>
          <a:bodyPr wrap="square" lIns="34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12" name="Text Placeholder 5">
            <a:extLst>
              <a:ext uri="{FF2B5EF4-FFF2-40B4-BE49-F238E27FC236}">
                <a16:creationId xmlns:a16="http://schemas.microsoft.com/office/drawing/2014/main" id="{FC044026-2D0A-4F4C-B231-B0EF94B3258C}"/>
              </a:ext>
            </a:extLst>
          </p:cNvPr>
          <p:cNvSpPr>
            <a:spLocks noGrp="1" noChangeAspect="1"/>
          </p:cNvSpPr>
          <p:nvPr>
            <p:ph type="body" sz="quarter" idx="20"/>
          </p:nvPr>
        </p:nvSpPr>
        <p:spPr>
          <a:xfrm>
            <a:off x="6096000" y="3940935"/>
            <a:ext cx="5376000" cy="2917066"/>
          </a:xfrm>
          <a:prstGeom prst="roundRect">
            <a:avLst>
              <a:gd name="adj" fmla="val 0"/>
            </a:avLst>
          </a:prstGeom>
          <a:gradFill>
            <a:gsLst>
              <a:gs pos="70048">
                <a:srgbClr val="000000">
                  <a:alpha val="16000"/>
                </a:srgbClr>
              </a:gs>
              <a:gs pos="52000">
                <a:schemeClr val="tx1">
                  <a:alpha val="0"/>
                </a:schemeClr>
              </a:gs>
              <a:gs pos="100000">
                <a:schemeClr val="tx1">
                  <a:alpha val="40000"/>
                </a:schemeClr>
              </a:gs>
            </a:gsLst>
            <a:lin ang="372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1946566"/>
            <a:ext cx="10753200" cy="1620000"/>
          </a:xfrm>
          <a:noFill/>
        </p:spPr>
        <p:txBody>
          <a:bodyPr lIns="342000" tIns="342000" rIns="2160000" bIns="0" anchor="b" anchorCtr="0"/>
          <a:lstStyle>
            <a:lvl1pPr>
              <a:defRPr sz="4500" cap="all" baseline="0">
                <a:solidFill>
                  <a:schemeClr val="accent1"/>
                </a:solidFill>
              </a:defRPr>
            </a:lvl1pPr>
          </a:lstStyle>
          <a:p>
            <a:r>
              <a:rPr lang="en-US"/>
              <a:t>Click to edit Master title style</a:t>
            </a:r>
            <a:endParaRPr lang="en-AU"/>
          </a:p>
        </p:txBody>
      </p:sp>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55688" y="4097865"/>
            <a:ext cx="5040312" cy="1440000"/>
          </a:xfrm>
        </p:spPr>
        <p:txBody>
          <a:bodyPr/>
          <a:lstStyle>
            <a:lvl1pPr marL="0" indent="0" algn="l">
              <a:spcAft>
                <a:spcPts val="0"/>
              </a:spcAft>
              <a:buNone/>
              <a:defRPr sz="1800" b="1" cap="none">
                <a:solidFill>
                  <a:schemeClr val="bg2"/>
                </a:solidFill>
              </a:defRPr>
            </a:lvl1pPr>
            <a:lvl2pPr marL="0" indent="0" algn="l">
              <a:spcAft>
                <a:spcPts val="0"/>
              </a:spcAft>
              <a:buNone/>
              <a:defRPr sz="1800" b="1">
                <a:solidFill>
                  <a:schemeClr val="bg2"/>
                </a:solidFill>
              </a:defRPr>
            </a:lvl2pPr>
            <a:lvl3pPr marL="0" indent="0" algn="l">
              <a:spcAft>
                <a:spcPts val="0"/>
              </a:spcAft>
              <a:buNone/>
              <a:defRPr sz="1800" b="1">
                <a:solidFill>
                  <a:schemeClr val="bg2"/>
                </a:solidFill>
              </a:defRPr>
            </a:lvl3pPr>
            <a:lvl4pPr marL="0" indent="0" algn="l">
              <a:spcAft>
                <a:spcPts val="0"/>
              </a:spcAft>
              <a:buNone/>
              <a:defRPr sz="1800" b="1">
                <a:solidFill>
                  <a:schemeClr val="bg2"/>
                </a:solidFill>
              </a:defRPr>
            </a:lvl4pPr>
            <a:lvl5pPr marL="0" indent="0" algn="l">
              <a:spcAft>
                <a:spcPts val="0"/>
              </a:spcAft>
              <a:buNone/>
              <a:defRPr sz="1800" b="1">
                <a:solidFill>
                  <a:schemeClr val="bg2"/>
                </a:solidFill>
              </a:defRPr>
            </a:lvl5pPr>
            <a:lvl6pPr marL="0" indent="0" algn="l">
              <a:spcAft>
                <a:spcPts val="0"/>
              </a:spcAft>
              <a:buNone/>
              <a:defRPr sz="1800" b="1">
                <a:solidFill>
                  <a:schemeClr val="bg2"/>
                </a:solidFill>
              </a:defRPr>
            </a:lvl6pPr>
            <a:lvl7pPr marL="0" indent="0" algn="l">
              <a:buNone/>
              <a:defRPr sz="1800" b="1">
                <a:solidFill>
                  <a:schemeClr val="bg2"/>
                </a:solidFill>
              </a:defRPr>
            </a:lvl7pPr>
            <a:lvl8pPr marL="0" indent="0" algn="l">
              <a:buNone/>
              <a:defRPr sz="1800" b="1">
                <a:solidFill>
                  <a:schemeClr val="bg2"/>
                </a:solidFill>
              </a:defRPr>
            </a:lvl8pPr>
            <a:lvl9pPr marL="0" indent="0" algn="l">
              <a:buNone/>
              <a:defRPr sz="1800" b="1">
                <a:solidFill>
                  <a:schemeClr val="bg2"/>
                </a:solidFill>
              </a:defRPr>
            </a:lvl9pPr>
          </a:lstStyle>
          <a:p>
            <a:r>
              <a:rPr lang="en-AU"/>
              <a:t>Subtitle or presenters name and date</a:t>
            </a:r>
            <a:endParaRPr lang="en-GB"/>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endParaRPr lang="en-GB"/>
          </a:p>
        </p:txBody>
      </p:sp>
      <p:sp>
        <p:nvSpPr>
          <p:cNvPr id="8" name="Rectangle 7">
            <a:extLst>
              <a:ext uri="{FF2B5EF4-FFF2-40B4-BE49-F238E27FC236}">
                <a16:creationId xmlns:a16="http://schemas.microsoft.com/office/drawing/2014/main" id="{1DC3F7B8-0B35-40FF-8CB7-4337CBF123A9}"/>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7CCB27E3-026E-4103-AE04-0346F7EF5C2F}"/>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Footer Placeholder 4">
            <a:extLst>
              <a:ext uri="{FF2B5EF4-FFF2-40B4-BE49-F238E27FC236}">
                <a16:creationId xmlns:a16="http://schemas.microsoft.com/office/drawing/2014/main" id="{1C0FFFF4-D9E3-4A0E-BB93-6DCF367821CD}"/>
              </a:ext>
            </a:extLst>
          </p:cNvPr>
          <p:cNvSpPr>
            <a:spLocks noGrp="1"/>
          </p:cNvSpPr>
          <p:nvPr>
            <p:ph type="ftr" sz="quarter" idx="22"/>
          </p:nvPr>
        </p:nvSpPr>
        <p:spPr>
          <a:xfrm>
            <a:off x="1055688" y="6288257"/>
            <a:ext cx="7913940" cy="365125"/>
          </a:xfrm>
        </p:spPr>
        <p:txBody>
          <a:bodyPr/>
          <a:lstStyle>
            <a:lvl1pPr>
              <a:defRPr>
                <a:solidFill>
                  <a:schemeClr val="bg2"/>
                </a:solidFill>
              </a:defRPr>
            </a:lvl1pPr>
          </a:lstStyle>
          <a:p>
            <a:endParaRPr lang="en-GB"/>
          </a:p>
        </p:txBody>
      </p:sp>
      <p:pic>
        <p:nvPicPr>
          <p:cNvPr id="5" name="Picture 4" descr="A picture containing text&#10;&#10;Description automatically generated">
            <a:extLst>
              <a:ext uri="{FF2B5EF4-FFF2-40B4-BE49-F238E27FC236}">
                <a16:creationId xmlns:a16="http://schemas.microsoft.com/office/drawing/2014/main" id="{A1A03FF4-5A69-0640-DEAB-AAF9CEF38D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69628" y="5537865"/>
            <a:ext cx="2285090" cy="1017390"/>
          </a:xfrm>
          <a:prstGeom prst="rect">
            <a:avLst/>
          </a:prstGeom>
        </p:spPr>
      </p:pic>
    </p:spTree>
    <p:extLst>
      <p:ext uri="{BB962C8B-B14F-4D97-AF65-F5344CB8AC3E}">
        <p14:creationId xmlns:p14="http://schemas.microsoft.com/office/powerpoint/2010/main" val="414571283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ction Header-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0" y="1"/>
            <a:ext cx="12192000" cy="6858000"/>
          </a:xfrm>
          <a:prstGeom prst="rect">
            <a:avLst/>
          </a:prstGeom>
          <a:solidFill>
            <a:schemeClr val="bg1">
              <a:lumMod val="85000"/>
            </a:schemeClr>
          </a:solidFill>
        </p:spPr>
        <p:txBody>
          <a:bodyPr wrap="square" lIns="106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6" name="Text Placeholder 5">
            <a:extLst>
              <a:ext uri="{FF2B5EF4-FFF2-40B4-BE49-F238E27FC236}">
                <a16:creationId xmlns:a16="http://schemas.microsoft.com/office/drawing/2014/main" id="{9A57D46A-D8D7-49BF-9479-240175CDBE8A}"/>
              </a:ext>
            </a:extLst>
          </p:cNvPr>
          <p:cNvSpPr>
            <a:spLocks noGrp="1" noChangeAspect="1"/>
          </p:cNvSpPr>
          <p:nvPr>
            <p:ph type="body" sz="quarter" idx="20"/>
          </p:nvPr>
        </p:nvSpPr>
        <p:spPr>
          <a:xfrm>
            <a:off x="7540580" y="1"/>
            <a:ext cx="4651420" cy="1673605"/>
          </a:xfrm>
          <a:prstGeom prst="roundRect">
            <a:avLst>
              <a:gd name="adj" fmla="val 0"/>
            </a:avLst>
          </a:prstGeom>
          <a:gradFill>
            <a:gsLst>
              <a:gs pos="70048">
                <a:srgbClr val="000000">
                  <a:alpha val="16000"/>
                </a:srgbClr>
              </a:gs>
              <a:gs pos="52000">
                <a:schemeClr val="tx1">
                  <a:alpha val="0"/>
                </a:schemeClr>
              </a:gs>
              <a:gs pos="100000">
                <a:schemeClr val="tx1">
                  <a:alpha val="50000"/>
                </a:schemeClr>
              </a:gs>
            </a:gsLst>
            <a:lin ang="1740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2619000"/>
            <a:ext cx="9000000" cy="1620000"/>
          </a:xfrm>
          <a:noFill/>
        </p:spPr>
        <p:txBody>
          <a:bodyPr lIns="342000" tIns="0" rIns="2160000" bIns="0" anchor="ctr" anchorCtr="0"/>
          <a:lstStyle>
            <a:lvl1pPr>
              <a:defRPr sz="4500" cap="all" baseline="0">
                <a:solidFill>
                  <a:schemeClr val="bg2"/>
                </a:solidFill>
              </a:defRPr>
            </a:lvl1pPr>
          </a:lstStyle>
          <a:p>
            <a:r>
              <a:rPr lang="en-US"/>
              <a:t>Click to edit Master title style</a:t>
            </a:r>
            <a:endParaRPr lang="en-AU"/>
          </a:p>
        </p:txBody>
      </p:sp>
      <p:sp>
        <p:nvSpPr>
          <p:cNvPr id="5" name="Text Placeholder 7">
            <a:extLst>
              <a:ext uri="{FF2B5EF4-FFF2-40B4-BE49-F238E27FC236}">
                <a16:creationId xmlns:a16="http://schemas.microsoft.com/office/drawing/2014/main" id="{DC10E613-8E2B-4D31-ABB0-5128576B7EE8}"/>
              </a:ext>
            </a:extLst>
          </p:cNvPr>
          <p:cNvSpPr>
            <a:spLocks noGrp="1" noChangeAspect="1"/>
          </p:cNvSpPr>
          <p:nvPr>
            <p:ph type="body" sz="quarter" idx="16"/>
          </p:nvPr>
        </p:nvSpPr>
        <p:spPr>
          <a:xfrm>
            <a:off x="10849038" y="333375"/>
            <a:ext cx="1008000" cy="449198"/>
          </a:xfrm>
          <a:blipFill>
            <a:blip r:embed="rId2">
              <a:extLst>
                <a:ext uri="{96DAC541-7B7A-43D3-8B79-37D633B846F1}">
                  <asvg:svgBlip xmlns:asvg="http://schemas.microsoft.com/office/drawing/2016/SVG/main" r:embed="rId3"/>
                </a:ext>
              </a:extLst>
            </a:blip>
            <a:stretch>
              <a:fillRect/>
            </a:stretch>
          </a:blipFill>
          <a:effectLst/>
        </p:spPr>
        <p:txBody>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989037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DC463D-2F1B-4364-A3E4-F6CD28DDD6E5}"/>
              </a:ext>
            </a:extLst>
          </p:cNvPr>
          <p:cNvSpPr/>
          <p:nvPr userDrawn="1"/>
        </p:nvSpPr>
        <p:spPr>
          <a:xfrm>
            <a:off x="0" y="-1"/>
            <a:ext cx="12192000" cy="687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2619000"/>
            <a:ext cx="9000000" cy="1620000"/>
          </a:xfrm>
          <a:noFill/>
        </p:spPr>
        <p:txBody>
          <a:bodyPr lIns="342000" tIns="0" rIns="2160000" bIns="0" anchor="ctr" anchorCtr="0"/>
          <a:lstStyle>
            <a:lvl1pPr>
              <a:defRPr sz="4500" cap="all" baseline="0">
                <a:solidFill>
                  <a:schemeClr val="accent1"/>
                </a:solidFill>
              </a:defRPr>
            </a:lvl1pPr>
          </a:lstStyle>
          <a:p>
            <a:r>
              <a:rPr lang="en-US"/>
              <a:t>Click to edit Master title style</a:t>
            </a:r>
            <a:endParaRPr lang="en-AU"/>
          </a:p>
        </p:txBody>
      </p:sp>
      <p:pic>
        <p:nvPicPr>
          <p:cNvPr id="5" name="Graphic 4">
            <a:extLst>
              <a:ext uri="{FF2B5EF4-FFF2-40B4-BE49-F238E27FC236}">
                <a16:creationId xmlns:a16="http://schemas.microsoft.com/office/drawing/2014/main" id="{96BA4CA7-17D6-4B5A-98C4-C007D1F5EC5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49886" y="333375"/>
            <a:ext cx="1006304" cy="448782"/>
          </a:xfrm>
          <a:prstGeom prst="rect">
            <a:avLst/>
          </a:prstGeom>
        </p:spPr>
      </p:pic>
    </p:spTree>
    <p:extLst>
      <p:ext uri="{BB962C8B-B14F-4D97-AF65-F5344CB8AC3E}">
        <p14:creationId xmlns:p14="http://schemas.microsoft.com/office/powerpoint/2010/main" val="22186092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61B3790-BDEB-43E5-BF9C-3E8D289EECE8}"/>
              </a:ext>
            </a:extLst>
          </p:cNvPr>
          <p:cNvSpPr/>
          <p:nvPr userDrawn="1"/>
        </p:nvSpPr>
        <p:spPr>
          <a:xfrm>
            <a:off x="0" y="0"/>
            <a:ext cx="12192000"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1049628" y="333375"/>
            <a:ext cx="10080000" cy="1080000"/>
          </a:xfrm>
        </p:spPr>
        <p:txBody>
          <a:bodyPr/>
          <a:lstStyle>
            <a:lvl1pPr>
              <a:defRPr cap="all" baseline="0"/>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2CFEB565-49CC-408C-BDD2-C2590A4A6424}"/>
              </a:ext>
            </a:extLst>
          </p:cNvPr>
          <p:cNvSpPr>
            <a:spLocks noGrp="1"/>
          </p:cNvSpPr>
          <p:nvPr>
            <p:ph type="body" sz="quarter" idx="15" hasCustomPrompt="1"/>
          </p:nvPr>
        </p:nvSpPr>
        <p:spPr>
          <a:xfrm>
            <a:off x="1049629" y="1880314"/>
            <a:ext cx="4320000" cy="3960000"/>
          </a:xfrm>
        </p:spPr>
        <p:txBody>
          <a:bodyPr/>
          <a:lstStyle>
            <a:lvl1pPr marL="288000" indent="-288000">
              <a:spcBef>
                <a:spcPts val="1200"/>
              </a:spcBef>
              <a:buFont typeface="+mj-lt"/>
              <a:buAutoNum type="arabicPeriod"/>
              <a:defRPr sz="2200"/>
            </a:lvl1pPr>
            <a:lvl2pPr marL="288000">
              <a:spcBef>
                <a:spcPts val="600"/>
              </a:spcBef>
              <a:spcAft>
                <a:spcPts val="600"/>
              </a:spcAft>
              <a:defRPr b="0" cap="none" baseline="0">
                <a:solidFill>
                  <a:schemeClr val="tx2"/>
                </a:solidFill>
              </a:defRPr>
            </a:lvl2pPr>
            <a:lvl3pPr marL="468000">
              <a:defRPr/>
            </a:lvl3pPr>
            <a:lvl4pPr marL="0" indent="0">
              <a:buNone/>
              <a:defRPr cap="all" baseline="0">
                <a:solidFill>
                  <a:schemeClr val="accent1"/>
                </a:solidFill>
                <a:latin typeface="+mj-lt"/>
              </a:defRPr>
            </a:lvl4pPr>
            <a:lvl5pPr marL="0" indent="0">
              <a:buNone/>
              <a:defRPr/>
            </a:lvl5pPr>
          </a:lstStyle>
          <a:p>
            <a:pPr lvl="0"/>
            <a:r>
              <a:rPr lang="en-US"/>
              <a:t>Click to add Agenda item</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3">
            <a:extLst>
              <a:ext uri="{FF2B5EF4-FFF2-40B4-BE49-F238E27FC236}">
                <a16:creationId xmlns:a16="http://schemas.microsoft.com/office/drawing/2014/main" id="{5E5FA15F-A1ED-4F06-8C67-E1D73CF85C88}"/>
              </a:ext>
            </a:extLst>
          </p:cNvPr>
          <p:cNvSpPr>
            <a:spLocks noGrp="1"/>
          </p:cNvSpPr>
          <p:nvPr>
            <p:ph type="body" sz="quarter" idx="18" hasCustomPrompt="1"/>
          </p:nvPr>
        </p:nvSpPr>
        <p:spPr>
          <a:xfrm>
            <a:off x="6096000" y="1880314"/>
            <a:ext cx="4320000" cy="3960000"/>
          </a:xfrm>
        </p:spPr>
        <p:txBody>
          <a:bodyPr/>
          <a:lstStyle>
            <a:lvl1pPr marL="288000" indent="-288000">
              <a:spcBef>
                <a:spcPts val="1200"/>
              </a:spcBef>
              <a:buFont typeface="+mj-lt"/>
              <a:buAutoNum type="arabicPeriod"/>
              <a:defRPr sz="2200"/>
            </a:lvl1pPr>
            <a:lvl2pPr marL="288000">
              <a:spcBef>
                <a:spcPts val="600"/>
              </a:spcBef>
              <a:spcAft>
                <a:spcPts val="600"/>
              </a:spcAft>
              <a:defRPr b="0" cap="none" baseline="0">
                <a:solidFill>
                  <a:schemeClr val="tx2"/>
                </a:solidFill>
              </a:defRPr>
            </a:lvl2pPr>
            <a:lvl3pPr marL="468000">
              <a:defRPr/>
            </a:lvl3pPr>
            <a:lvl4pPr marL="0" indent="0">
              <a:buNone/>
              <a:defRPr cap="all" baseline="0">
                <a:solidFill>
                  <a:schemeClr val="accent1"/>
                </a:solidFill>
                <a:latin typeface="+mj-lt"/>
              </a:defRPr>
            </a:lvl4pPr>
            <a:lvl5pPr marL="0" indent="0">
              <a:buNone/>
              <a:defRPr/>
            </a:lvl5pPr>
          </a:lstStyle>
          <a:p>
            <a:pPr lvl="0"/>
            <a:r>
              <a:rPr lang="en-US"/>
              <a:t>Click to add Agenda item</a:t>
            </a:r>
          </a:p>
          <a:p>
            <a:pPr lvl="1"/>
            <a:r>
              <a:rPr lang="en-US"/>
              <a:t>Second level</a:t>
            </a:r>
          </a:p>
          <a:p>
            <a:pPr lvl="2"/>
            <a:r>
              <a:rPr lang="en-US"/>
              <a:t>Third level</a:t>
            </a:r>
          </a:p>
          <a:p>
            <a:pPr lvl="3"/>
            <a:r>
              <a:rPr lang="en-US"/>
              <a:t>Fourth level</a:t>
            </a:r>
          </a:p>
          <a:p>
            <a:pPr lvl="4"/>
            <a:r>
              <a:rPr lang="en-US"/>
              <a:t>Fifth level</a:t>
            </a:r>
            <a:endParaRPr lang="en-AU"/>
          </a:p>
        </p:txBody>
      </p:sp>
      <p:sp>
        <p:nvSpPr>
          <p:cNvPr id="8" name="Date Placeholder 7">
            <a:extLst>
              <a:ext uri="{FF2B5EF4-FFF2-40B4-BE49-F238E27FC236}">
                <a16:creationId xmlns:a16="http://schemas.microsoft.com/office/drawing/2014/main" id="{98866983-58A4-4EC2-ADBC-AEEA6B9D69AB}"/>
              </a:ext>
            </a:extLst>
          </p:cNvPr>
          <p:cNvSpPr>
            <a:spLocks noGrp="1"/>
          </p:cNvSpPr>
          <p:nvPr>
            <p:ph type="dt" sz="half" idx="19"/>
          </p:nvPr>
        </p:nvSpPr>
        <p:spPr>
          <a:xfrm>
            <a:off x="8248903" y="6288257"/>
            <a:ext cx="1183557" cy="365125"/>
          </a:xfrm>
        </p:spPr>
        <p:txBody>
          <a:bodyPr/>
          <a:lstStyle/>
          <a:p>
            <a:endParaRPr lang="en-GB"/>
          </a:p>
        </p:txBody>
      </p:sp>
      <p:sp>
        <p:nvSpPr>
          <p:cNvPr id="14" name="Footer Placeholder 13">
            <a:extLst>
              <a:ext uri="{FF2B5EF4-FFF2-40B4-BE49-F238E27FC236}">
                <a16:creationId xmlns:a16="http://schemas.microsoft.com/office/drawing/2014/main" id="{8F6B299B-0652-4E6B-BB65-0DE715526B42}"/>
              </a:ext>
            </a:extLst>
          </p:cNvPr>
          <p:cNvSpPr>
            <a:spLocks noGrp="1"/>
          </p:cNvSpPr>
          <p:nvPr>
            <p:ph type="ftr" sz="quarter" idx="20"/>
          </p:nvPr>
        </p:nvSpPr>
        <p:spPr>
          <a:xfrm>
            <a:off x="1055688" y="6288257"/>
            <a:ext cx="7193215" cy="365125"/>
          </a:xfrm>
        </p:spPr>
        <p:txBody>
          <a:bodyPr/>
          <a:lstStyle/>
          <a:p>
            <a:endParaRPr lang="en-GB"/>
          </a:p>
        </p:txBody>
      </p:sp>
      <p:sp>
        <p:nvSpPr>
          <p:cNvPr id="15" name="Slide Number Placeholder 14">
            <a:extLst>
              <a:ext uri="{FF2B5EF4-FFF2-40B4-BE49-F238E27FC236}">
                <a16:creationId xmlns:a16="http://schemas.microsoft.com/office/drawing/2014/main" id="{842DCA20-AF8B-4853-AA2C-E5E7CD8D26F2}"/>
              </a:ext>
            </a:extLst>
          </p:cNvPr>
          <p:cNvSpPr>
            <a:spLocks noGrp="1"/>
          </p:cNvSpPr>
          <p:nvPr>
            <p:ph type="sldNum" sz="quarter" idx="21"/>
          </p:nvPr>
        </p:nvSpPr>
        <p:spPr/>
        <p:txBody>
          <a:bodyPr/>
          <a:lstStyle/>
          <a:p>
            <a:fld id="{F5AEA0E0-5CC6-4BD0-905C-A0021E419432}" type="slidenum">
              <a:rPr lang="en-GB" smtClean="0"/>
              <a:pPr/>
              <a:t>‹#›</a:t>
            </a:fld>
            <a:endParaRPr lang="en-GB"/>
          </a:p>
        </p:txBody>
      </p:sp>
      <p:sp>
        <p:nvSpPr>
          <p:cNvPr id="9" name="Rectangle 8">
            <a:extLst>
              <a:ext uri="{FF2B5EF4-FFF2-40B4-BE49-F238E27FC236}">
                <a16:creationId xmlns:a16="http://schemas.microsoft.com/office/drawing/2014/main" id="{98B1AC7E-46EA-441D-9455-6E65525B6A5A}"/>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5C9469F0-045F-4A85-8721-359D41A43D06}"/>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6">
            <a:extLst>
              <a:ext uri="{FF2B5EF4-FFF2-40B4-BE49-F238E27FC236}">
                <a16:creationId xmlns:a16="http://schemas.microsoft.com/office/drawing/2014/main" id="{2179EAA8-E18E-42F9-924F-98FF7A3E70C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128313" y="333375"/>
            <a:ext cx="1008000" cy="448797"/>
          </a:xfrm>
          <a:prstGeom prst="rect">
            <a:avLst/>
          </a:prstGeom>
        </p:spPr>
      </p:pic>
    </p:spTree>
    <p:extLst>
      <p:ext uri="{BB962C8B-B14F-4D97-AF65-F5344CB8AC3E}">
        <p14:creationId xmlns:p14="http://schemas.microsoft.com/office/powerpoint/2010/main" val="114985279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10080000"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41403326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1312C68-9CDC-4DDF-AFFD-F813984EE08A}"/>
              </a:ext>
            </a:extLst>
          </p:cNvPr>
          <p:cNvSpPr/>
          <p:nvPr userDrawn="1"/>
        </p:nvSpPr>
        <p:spPr>
          <a:xfrm>
            <a:off x="0" y="-11798"/>
            <a:ext cx="12192000" cy="69081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10080000" cy="39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2" name="Title 1"/>
          <p:cNvSpPr>
            <a:spLocks noGrp="1"/>
          </p:cNvSpPr>
          <p:nvPr>
            <p:ph type="title"/>
          </p:nvPr>
        </p:nvSpPr>
        <p:spPr>
          <a:xfrm>
            <a:off x="334962" y="333375"/>
            <a:ext cx="10080000" cy="1080000"/>
          </a:xfrm>
        </p:spPr>
        <p:txBody>
          <a:bodyPr/>
          <a:lstStyle>
            <a:lvl1pPr>
              <a:defRPr>
                <a:solidFill>
                  <a:schemeClr val="accent1"/>
                </a:solidFill>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11" name="Graphic 10">
            <a:extLst>
              <a:ext uri="{FF2B5EF4-FFF2-40B4-BE49-F238E27FC236}">
                <a16:creationId xmlns:a16="http://schemas.microsoft.com/office/drawing/2014/main" id="{EBAD129F-61B9-40EF-BB30-907F1E5EEA7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49886" y="333375"/>
            <a:ext cx="1006304" cy="448782"/>
          </a:xfrm>
          <a:prstGeom prst="rect">
            <a:avLst/>
          </a:prstGeom>
        </p:spPr>
      </p:pic>
    </p:spTree>
    <p:extLst>
      <p:ext uri="{BB962C8B-B14F-4D97-AF65-F5344CB8AC3E}">
        <p14:creationId xmlns:p14="http://schemas.microsoft.com/office/powerpoint/2010/main" val="3912540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61B3790-BDEB-43E5-BF9C-3E8D289EECE8}"/>
              </a:ext>
            </a:extLst>
          </p:cNvPr>
          <p:cNvSpPr/>
          <p:nvPr userDrawn="1"/>
        </p:nvSpPr>
        <p:spPr>
          <a:xfrm>
            <a:off x="0" y="0"/>
            <a:ext cx="12192000"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1049628" y="333375"/>
            <a:ext cx="10080000" cy="1080000"/>
          </a:xfrm>
        </p:spPr>
        <p:txBody>
          <a:bodyPr/>
          <a:lstStyle>
            <a:lvl1pPr>
              <a:defRPr cap="all" baseline="0"/>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2CFEB565-49CC-408C-BDD2-C2590A4A6424}"/>
              </a:ext>
            </a:extLst>
          </p:cNvPr>
          <p:cNvSpPr>
            <a:spLocks noGrp="1"/>
          </p:cNvSpPr>
          <p:nvPr>
            <p:ph type="body" sz="quarter" idx="15" hasCustomPrompt="1"/>
          </p:nvPr>
        </p:nvSpPr>
        <p:spPr>
          <a:xfrm>
            <a:off x="1049629" y="1880314"/>
            <a:ext cx="4320000" cy="3960000"/>
          </a:xfrm>
        </p:spPr>
        <p:txBody>
          <a:bodyPr/>
          <a:lstStyle>
            <a:lvl1pPr marL="288000" indent="-288000">
              <a:spcBef>
                <a:spcPts val="1200"/>
              </a:spcBef>
              <a:buFont typeface="+mj-lt"/>
              <a:buAutoNum type="arabicPeriod"/>
              <a:defRPr sz="2200"/>
            </a:lvl1pPr>
            <a:lvl2pPr marL="288000">
              <a:spcBef>
                <a:spcPts val="600"/>
              </a:spcBef>
              <a:spcAft>
                <a:spcPts val="600"/>
              </a:spcAft>
              <a:defRPr b="0" cap="none" baseline="0">
                <a:solidFill>
                  <a:schemeClr val="tx2"/>
                </a:solidFill>
              </a:defRPr>
            </a:lvl2pPr>
            <a:lvl3pPr marL="468000">
              <a:defRPr/>
            </a:lvl3pPr>
            <a:lvl4pPr marL="0" indent="0">
              <a:buNone/>
              <a:defRPr cap="all" baseline="0">
                <a:solidFill>
                  <a:schemeClr val="accent1"/>
                </a:solidFill>
                <a:latin typeface="+mj-lt"/>
              </a:defRPr>
            </a:lvl4pPr>
            <a:lvl5pPr marL="0" indent="0">
              <a:buNone/>
              <a:defRPr/>
            </a:lvl5pPr>
          </a:lstStyle>
          <a:p>
            <a:pPr lvl="0"/>
            <a:r>
              <a:rPr lang="en-US"/>
              <a:t>Click to add Agenda item</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3">
            <a:extLst>
              <a:ext uri="{FF2B5EF4-FFF2-40B4-BE49-F238E27FC236}">
                <a16:creationId xmlns:a16="http://schemas.microsoft.com/office/drawing/2014/main" id="{5E5FA15F-A1ED-4F06-8C67-E1D73CF85C88}"/>
              </a:ext>
            </a:extLst>
          </p:cNvPr>
          <p:cNvSpPr>
            <a:spLocks noGrp="1"/>
          </p:cNvSpPr>
          <p:nvPr>
            <p:ph type="body" sz="quarter" idx="18" hasCustomPrompt="1"/>
          </p:nvPr>
        </p:nvSpPr>
        <p:spPr>
          <a:xfrm>
            <a:off x="6096000" y="1880314"/>
            <a:ext cx="4320000" cy="3960000"/>
          </a:xfrm>
        </p:spPr>
        <p:txBody>
          <a:bodyPr/>
          <a:lstStyle>
            <a:lvl1pPr marL="288000" indent="-288000">
              <a:spcBef>
                <a:spcPts val="1200"/>
              </a:spcBef>
              <a:buFont typeface="+mj-lt"/>
              <a:buAutoNum type="arabicPeriod"/>
              <a:defRPr sz="2200"/>
            </a:lvl1pPr>
            <a:lvl2pPr marL="288000">
              <a:spcBef>
                <a:spcPts val="600"/>
              </a:spcBef>
              <a:spcAft>
                <a:spcPts val="600"/>
              </a:spcAft>
              <a:defRPr b="0" cap="none" baseline="0">
                <a:solidFill>
                  <a:schemeClr val="tx2"/>
                </a:solidFill>
              </a:defRPr>
            </a:lvl2pPr>
            <a:lvl3pPr marL="468000">
              <a:defRPr/>
            </a:lvl3pPr>
            <a:lvl4pPr marL="0" indent="0">
              <a:buNone/>
              <a:defRPr cap="all" baseline="0">
                <a:solidFill>
                  <a:schemeClr val="accent1"/>
                </a:solidFill>
                <a:latin typeface="+mj-lt"/>
              </a:defRPr>
            </a:lvl4pPr>
            <a:lvl5pPr marL="0" indent="0">
              <a:buNone/>
              <a:defRPr/>
            </a:lvl5pPr>
          </a:lstStyle>
          <a:p>
            <a:pPr lvl="0"/>
            <a:r>
              <a:rPr lang="en-US"/>
              <a:t>Click to add Agenda item</a:t>
            </a:r>
          </a:p>
          <a:p>
            <a:pPr lvl="1"/>
            <a:r>
              <a:rPr lang="en-US"/>
              <a:t>Second level</a:t>
            </a:r>
          </a:p>
          <a:p>
            <a:pPr lvl="2"/>
            <a:r>
              <a:rPr lang="en-US"/>
              <a:t>Third level</a:t>
            </a:r>
          </a:p>
          <a:p>
            <a:pPr lvl="3"/>
            <a:r>
              <a:rPr lang="en-US"/>
              <a:t>Fourth level</a:t>
            </a:r>
          </a:p>
          <a:p>
            <a:pPr lvl="4"/>
            <a:r>
              <a:rPr lang="en-US"/>
              <a:t>Fifth level</a:t>
            </a:r>
            <a:endParaRPr lang="en-AU"/>
          </a:p>
        </p:txBody>
      </p:sp>
      <p:sp>
        <p:nvSpPr>
          <p:cNvPr id="8" name="Date Placeholder 7">
            <a:extLst>
              <a:ext uri="{FF2B5EF4-FFF2-40B4-BE49-F238E27FC236}">
                <a16:creationId xmlns:a16="http://schemas.microsoft.com/office/drawing/2014/main" id="{98866983-58A4-4EC2-ADBC-AEEA6B9D69AB}"/>
              </a:ext>
            </a:extLst>
          </p:cNvPr>
          <p:cNvSpPr>
            <a:spLocks noGrp="1"/>
          </p:cNvSpPr>
          <p:nvPr>
            <p:ph type="dt" sz="half" idx="19"/>
          </p:nvPr>
        </p:nvSpPr>
        <p:spPr>
          <a:xfrm>
            <a:off x="8248903" y="6288257"/>
            <a:ext cx="1183557" cy="365125"/>
          </a:xfrm>
        </p:spPr>
        <p:txBody>
          <a:bodyPr/>
          <a:lstStyle/>
          <a:p>
            <a:endParaRPr lang="en-GB"/>
          </a:p>
        </p:txBody>
      </p:sp>
      <p:sp>
        <p:nvSpPr>
          <p:cNvPr id="14" name="Footer Placeholder 13">
            <a:extLst>
              <a:ext uri="{FF2B5EF4-FFF2-40B4-BE49-F238E27FC236}">
                <a16:creationId xmlns:a16="http://schemas.microsoft.com/office/drawing/2014/main" id="{8F6B299B-0652-4E6B-BB65-0DE715526B42}"/>
              </a:ext>
            </a:extLst>
          </p:cNvPr>
          <p:cNvSpPr>
            <a:spLocks noGrp="1"/>
          </p:cNvSpPr>
          <p:nvPr>
            <p:ph type="ftr" sz="quarter" idx="20"/>
          </p:nvPr>
        </p:nvSpPr>
        <p:spPr>
          <a:xfrm>
            <a:off x="1055688" y="6288257"/>
            <a:ext cx="7193215" cy="365125"/>
          </a:xfrm>
        </p:spPr>
        <p:txBody>
          <a:bodyPr/>
          <a:lstStyle/>
          <a:p>
            <a:endParaRPr lang="en-GB"/>
          </a:p>
        </p:txBody>
      </p:sp>
      <p:sp>
        <p:nvSpPr>
          <p:cNvPr id="15" name="Slide Number Placeholder 14">
            <a:extLst>
              <a:ext uri="{FF2B5EF4-FFF2-40B4-BE49-F238E27FC236}">
                <a16:creationId xmlns:a16="http://schemas.microsoft.com/office/drawing/2014/main" id="{842DCA20-AF8B-4853-AA2C-E5E7CD8D26F2}"/>
              </a:ext>
            </a:extLst>
          </p:cNvPr>
          <p:cNvSpPr>
            <a:spLocks noGrp="1"/>
          </p:cNvSpPr>
          <p:nvPr>
            <p:ph type="sldNum" sz="quarter" idx="21"/>
          </p:nvPr>
        </p:nvSpPr>
        <p:spPr/>
        <p:txBody>
          <a:bodyPr/>
          <a:lstStyle/>
          <a:p>
            <a:fld id="{F5AEA0E0-5CC6-4BD0-905C-A0021E419432}" type="slidenum">
              <a:rPr lang="en-GB" smtClean="0"/>
              <a:pPr/>
              <a:t>‹#›</a:t>
            </a:fld>
            <a:endParaRPr lang="en-GB"/>
          </a:p>
        </p:txBody>
      </p:sp>
      <p:sp>
        <p:nvSpPr>
          <p:cNvPr id="9" name="Rectangle 8">
            <a:extLst>
              <a:ext uri="{FF2B5EF4-FFF2-40B4-BE49-F238E27FC236}">
                <a16:creationId xmlns:a16="http://schemas.microsoft.com/office/drawing/2014/main" id="{98B1AC7E-46EA-441D-9455-6E65525B6A5A}"/>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5C9469F0-045F-4A85-8721-359D41A43D06}"/>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6">
            <a:extLst>
              <a:ext uri="{FF2B5EF4-FFF2-40B4-BE49-F238E27FC236}">
                <a16:creationId xmlns:a16="http://schemas.microsoft.com/office/drawing/2014/main" id="{2179EAA8-E18E-42F9-924F-98FF7A3E70C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128313" y="333375"/>
            <a:ext cx="1008000" cy="448797"/>
          </a:xfrm>
          <a:prstGeom prst="rect">
            <a:avLst/>
          </a:prstGeom>
        </p:spPr>
      </p:pic>
    </p:spTree>
    <p:extLst>
      <p:ext uri="{BB962C8B-B14F-4D97-AF65-F5344CB8AC3E}">
        <p14:creationId xmlns:p14="http://schemas.microsoft.com/office/powerpoint/2010/main" val="5805214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4680000"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p>
            <a:fld id="{F5AEA0E0-5CC6-4BD0-905C-A0021E419432}" type="slidenum">
              <a:rPr lang="en-GB" smtClean="0"/>
              <a:pPr/>
              <a:t>‹#›</a:t>
            </a:fld>
            <a:endParaRPr lang="en-GB"/>
          </a:p>
        </p:txBody>
      </p:sp>
      <p:sp>
        <p:nvSpPr>
          <p:cNvPr id="10" name="Content Placeholder 8">
            <a:extLst>
              <a:ext uri="{FF2B5EF4-FFF2-40B4-BE49-F238E27FC236}">
                <a16:creationId xmlns:a16="http://schemas.microsoft.com/office/drawing/2014/main" id="{9FAA2598-9FF1-4FD4-A0B9-1D5412ADF05E}"/>
              </a:ext>
            </a:extLst>
          </p:cNvPr>
          <p:cNvSpPr>
            <a:spLocks noGrp="1"/>
          </p:cNvSpPr>
          <p:nvPr>
            <p:ph sz="quarter" idx="18" hasCustomPrompt="1"/>
          </p:nvPr>
        </p:nvSpPr>
        <p:spPr>
          <a:xfrm>
            <a:off x="5734962" y="1880315"/>
            <a:ext cx="4680000"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71595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two Content-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F17809F-093D-4878-B686-CA14CFB80D98}"/>
              </a:ext>
            </a:extLst>
          </p:cNvPr>
          <p:cNvSpPr/>
          <p:nvPr userDrawn="1"/>
        </p:nvSpPr>
        <p:spPr>
          <a:xfrm>
            <a:off x="0" y="-1"/>
            <a:ext cx="12192000" cy="687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4680000" cy="39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solidFill>
                  <a:schemeClr val="accent1"/>
                </a:solidFill>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lvl1pPr>
              <a:defRPr>
                <a:solidFill>
                  <a:schemeClr val="bg2"/>
                </a:solidFill>
              </a:defRPr>
            </a:lvl1pPr>
          </a:lstStyle>
          <a:p>
            <a:fld id="{F5AEA0E0-5CC6-4BD0-905C-A0021E419432}" type="slidenum">
              <a:rPr lang="en-GB" smtClean="0"/>
              <a:pPr/>
              <a:t>‹#›</a:t>
            </a:fld>
            <a:endParaRPr lang="en-GB"/>
          </a:p>
        </p:txBody>
      </p:sp>
      <p:sp>
        <p:nvSpPr>
          <p:cNvPr id="10" name="Content Placeholder 8">
            <a:extLst>
              <a:ext uri="{FF2B5EF4-FFF2-40B4-BE49-F238E27FC236}">
                <a16:creationId xmlns:a16="http://schemas.microsoft.com/office/drawing/2014/main" id="{9FAA2598-9FF1-4FD4-A0B9-1D5412ADF05E}"/>
              </a:ext>
            </a:extLst>
          </p:cNvPr>
          <p:cNvSpPr>
            <a:spLocks noGrp="1"/>
          </p:cNvSpPr>
          <p:nvPr>
            <p:ph sz="quarter" idx="18" hasCustomPrompt="1"/>
          </p:nvPr>
        </p:nvSpPr>
        <p:spPr>
          <a:xfrm>
            <a:off x="5734962" y="1880315"/>
            <a:ext cx="4680000" cy="39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Graphic 11">
            <a:extLst>
              <a:ext uri="{FF2B5EF4-FFF2-40B4-BE49-F238E27FC236}">
                <a16:creationId xmlns:a16="http://schemas.microsoft.com/office/drawing/2014/main" id="{830BFAC9-644C-4755-A124-467BB420BB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49886" y="333375"/>
            <a:ext cx="1006304" cy="448782"/>
          </a:xfrm>
          <a:prstGeom prst="rect">
            <a:avLst/>
          </a:prstGeom>
        </p:spPr>
      </p:pic>
    </p:spTree>
    <p:extLst>
      <p:ext uri="{BB962C8B-B14F-4D97-AF65-F5344CB8AC3E}">
        <p14:creationId xmlns:p14="http://schemas.microsoft.com/office/powerpoint/2010/main" val="14971491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t and left image">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450744" y="1880315"/>
            <a:ext cx="4691628"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13" name="Picture Placeholder 7">
            <a:extLst>
              <a:ext uri="{FF2B5EF4-FFF2-40B4-BE49-F238E27FC236}">
                <a16:creationId xmlns:a16="http://schemas.microsoft.com/office/drawing/2014/main" id="{523DD628-AE63-4907-AF4B-6B53C0777073}"/>
              </a:ext>
            </a:extLst>
          </p:cNvPr>
          <p:cNvSpPr>
            <a:spLocks noGrp="1"/>
          </p:cNvSpPr>
          <p:nvPr>
            <p:ph type="pic" sz="quarter" idx="15" hasCustomPrompt="1"/>
          </p:nvPr>
        </p:nvSpPr>
        <p:spPr>
          <a:xfrm>
            <a:off x="334963" y="1880314"/>
            <a:ext cx="5761037" cy="4644311"/>
          </a:xfrm>
          <a:prstGeom prst="roundRect">
            <a:avLst>
              <a:gd name="adj" fmla="val 1982"/>
            </a:avLst>
          </a:prstGeom>
          <a:solidFill>
            <a:schemeClr val="bg1">
              <a:lumMod val="85000"/>
            </a:schemeClr>
          </a:solidFill>
        </p:spPr>
        <p:txBody>
          <a:bodyPr lIns="342000" tIns="342000" rIns="342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7" name="Footer Placeholder 6">
            <a:extLst>
              <a:ext uri="{FF2B5EF4-FFF2-40B4-BE49-F238E27FC236}">
                <a16:creationId xmlns:a16="http://schemas.microsoft.com/office/drawing/2014/main" id="{B6453E03-EC16-4564-B43B-27855EB9BD27}"/>
              </a:ext>
            </a:extLst>
          </p:cNvPr>
          <p:cNvSpPr>
            <a:spLocks noGrp="1"/>
          </p:cNvSpPr>
          <p:nvPr>
            <p:ph type="ftr" sz="quarter" idx="17"/>
          </p:nvPr>
        </p:nvSpPr>
        <p:spPr>
          <a:xfrm>
            <a:off x="6450744" y="6288257"/>
            <a:ext cx="4320000" cy="365125"/>
          </a:xfrm>
        </p:spPr>
        <p:txBody>
          <a:bodyPr/>
          <a:lstStyle/>
          <a:p>
            <a:endParaRPr lang="en-GB"/>
          </a:p>
        </p:txBody>
      </p:sp>
      <p:sp>
        <p:nvSpPr>
          <p:cNvPr id="4" name="Slide Number Placeholder 3">
            <a:extLst>
              <a:ext uri="{FF2B5EF4-FFF2-40B4-BE49-F238E27FC236}">
                <a16:creationId xmlns:a16="http://schemas.microsoft.com/office/drawing/2014/main" id="{5CA913BC-780A-4949-92A0-B5967D36080E}"/>
              </a:ext>
            </a:extLst>
          </p:cNvPr>
          <p:cNvSpPr>
            <a:spLocks noGrp="1"/>
          </p:cNvSpPr>
          <p:nvPr>
            <p:ph type="sldNum" sz="quarter" idx="19"/>
          </p:nvPr>
        </p:nvSpPr>
        <p:spPr>
          <a:xfrm>
            <a:off x="459140" y="6159500"/>
            <a:ext cx="727410" cy="365125"/>
          </a:xfrm>
        </p:spPr>
        <p:txBody>
          <a:bodyPr/>
          <a:lstStyle>
            <a:lvl1pPr>
              <a:defRPr>
                <a:solidFill>
                  <a:schemeClr val="bg2"/>
                </a:solidFill>
              </a:defRPr>
            </a:lvl1pPr>
          </a:lstStyle>
          <a:p>
            <a:fld id="{F5AEA0E0-5CC6-4BD0-905C-A0021E419432}" type="slidenum">
              <a:rPr lang="en-GB" smtClean="0"/>
              <a:pPr/>
              <a:t>‹#›</a:t>
            </a:fld>
            <a:endParaRPr lang="en-GB"/>
          </a:p>
        </p:txBody>
      </p:sp>
    </p:spTree>
    <p:extLst>
      <p:ext uri="{BB962C8B-B14F-4D97-AF65-F5344CB8AC3E}">
        <p14:creationId xmlns:p14="http://schemas.microsoft.com/office/powerpoint/2010/main" val="6439771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t and right image">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16EF975B-AD72-4CB0-A546-757A6175A512}"/>
              </a:ext>
            </a:extLst>
          </p:cNvPr>
          <p:cNvSpPr>
            <a:spLocks noGrp="1"/>
          </p:cNvSpPr>
          <p:nvPr>
            <p:ph type="pic" sz="quarter" idx="18" hasCustomPrompt="1"/>
          </p:nvPr>
        </p:nvSpPr>
        <p:spPr>
          <a:xfrm>
            <a:off x="6083255" y="1880314"/>
            <a:ext cx="5761038" cy="4644311"/>
          </a:xfrm>
          <a:prstGeom prst="roundRect">
            <a:avLst>
              <a:gd name="adj" fmla="val 1982"/>
            </a:avLst>
          </a:prstGeom>
          <a:solidFill>
            <a:schemeClr val="bg1">
              <a:lumMod val="85000"/>
            </a:schemeClr>
          </a:solidFill>
        </p:spPr>
        <p:txBody>
          <a:bodyPr lIns="342000" tIns="342000" rIns="342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4691628"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lvl1pPr>
          </a:lstStyle>
          <a:p>
            <a:r>
              <a:rPr lang="en-US"/>
              <a:t>Click to edit Master title style</a:t>
            </a:r>
            <a:endParaRPr lang="en-GB"/>
          </a:p>
        </p:txBody>
      </p:sp>
      <p:sp>
        <p:nvSpPr>
          <p:cNvPr id="15" name="Footer Placeholder 14">
            <a:extLst>
              <a:ext uri="{FF2B5EF4-FFF2-40B4-BE49-F238E27FC236}">
                <a16:creationId xmlns:a16="http://schemas.microsoft.com/office/drawing/2014/main" id="{C94176C4-3B30-43F2-91DE-33D09AEA7B50}"/>
              </a:ext>
            </a:extLst>
          </p:cNvPr>
          <p:cNvSpPr>
            <a:spLocks noGrp="1"/>
          </p:cNvSpPr>
          <p:nvPr>
            <p:ph type="ftr" sz="quarter" idx="21"/>
          </p:nvPr>
        </p:nvSpPr>
        <p:spPr/>
        <p:txBody>
          <a:bodyPr/>
          <a:lstStyle/>
          <a:p>
            <a:endParaRPr lang="en-GB"/>
          </a:p>
        </p:txBody>
      </p:sp>
      <p:sp>
        <p:nvSpPr>
          <p:cNvPr id="16" name="Slide Number Placeholder 15">
            <a:extLst>
              <a:ext uri="{FF2B5EF4-FFF2-40B4-BE49-F238E27FC236}">
                <a16:creationId xmlns:a16="http://schemas.microsoft.com/office/drawing/2014/main" id="{A95B7BCF-DC6C-46BC-B3D2-2F18F9BC75D1}"/>
              </a:ext>
            </a:extLst>
          </p:cNvPr>
          <p:cNvSpPr>
            <a:spLocks noGrp="1"/>
          </p:cNvSpPr>
          <p:nvPr>
            <p:ph type="sldNum" sz="quarter" idx="22"/>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6156319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Image-full width">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id="{523DD628-AE63-4907-AF4B-6B53C0777073}"/>
              </a:ext>
            </a:extLst>
          </p:cNvPr>
          <p:cNvSpPr>
            <a:spLocks noGrp="1"/>
          </p:cNvSpPr>
          <p:nvPr>
            <p:ph type="pic" sz="quarter" idx="15" hasCustomPrompt="1"/>
          </p:nvPr>
        </p:nvSpPr>
        <p:spPr>
          <a:xfrm>
            <a:off x="334963" y="1880314"/>
            <a:ext cx="11509330" cy="4644311"/>
          </a:xfrm>
          <a:prstGeom prst="roundRect">
            <a:avLst>
              <a:gd name="adj" fmla="val 1982"/>
            </a:avLst>
          </a:prstGeom>
          <a:solidFill>
            <a:schemeClr val="bg1">
              <a:lumMod val="85000"/>
            </a:schemeClr>
          </a:solidFill>
        </p:spPr>
        <p:txBody>
          <a:bodyPr lIns="342000" tIns="342000" rIns="342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3" name="Title 2">
            <a:extLst>
              <a:ext uri="{FF2B5EF4-FFF2-40B4-BE49-F238E27FC236}">
                <a16:creationId xmlns:a16="http://schemas.microsoft.com/office/drawing/2014/main" id="{96E7A7DD-8C14-4B85-B39F-1E990E1FFE10}"/>
              </a:ext>
            </a:extLst>
          </p:cNvPr>
          <p:cNvSpPr>
            <a:spLocks noGrp="1"/>
          </p:cNvSpPr>
          <p:nvPr>
            <p:ph type="title"/>
          </p:nvPr>
        </p:nvSpPr>
        <p:spPr>
          <a:xfrm>
            <a:off x="334962" y="333375"/>
            <a:ext cx="5761038" cy="1080000"/>
          </a:xfrm>
        </p:spPr>
        <p:txBody>
          <a:bodyPr/>
          <a:lstStyle/>
          <a:p>
            <a:r>
              <a:rPr lang="en-US"/>
              <a:t>Click to edit Master title style</a:t>
            </a:r>
            <a:endParaRPr lang="en-AU"/>
          </a:p>
        </p:txBody>
      </p:sp>
      <p:sp>
        <p:nvSpPr>
          <p:cNvPr id="11" name="Text Placeholder 10">
            <a:extLst>
              <a:ext uri="{FF2B5EF4-FFF2-40B4-BE49-F238E27FC236}">
                <a16:creationId xmlns:a16="http://schemas.microsoft.com/office/drawing/2014/main" id="{E7D8FAF2-858C-419E-A577-F04252182649}"/>
              </a:ext>
            </a:extLst>
          </p:cNvPr>
          <p:cNvSpPr>
            <a:spLocks noGrp="1"/>
          </p:cNvSpPr>
          <p:nvPr>
            <p:ph type="body" sz="quarter" idx="19"/>
          </p:nvPr>
        </p:nvSpPr>
        <p:spPr>
          <a:xfrm>
            <a:off x="7015444" y="333375"/>
            <a:ext cx="3600000" cy="126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Slide Number Placeholder 3">
            <a:extLst>
              <a:ext uri="{FF2B5EF4-FFF2-40B4-BE49-F238E27FC236}">
                <a16:creationId xmlns:a16="http://schemas.microsoft.com/office/drawing/2014/main" id="{D048DB48-6039-4A0D-ACBF-D5EB8DD358F7}"/>
              </a:ext>
            </a:extLst>
          </p:cNvPr>
          <p:cNvSpPr>
            <a:spLocks noGrp="1"/>
          </p:cNvSpPr>
          <p:nvPr>
            <p:ph type="sldNum" sz="quarter" idx="21"/>
          </p:nvPr>
        </p:nvSpPr>
        <p:spPr>
          <a:xfrm>
            <a:off x="459140" y="6159500"/>
            <a:ext cx="727410" cy="365125"/>
          </a:xfrm>
        </p:spPr>
        <p:txBody>
          <a:bodyPr/>
          <a:lstStyle>
            <a:lvl1pPr>
              <a:defRPr>
                <a:solidFill>
                  <a:schemeClr val="bg2"/>
                </a:solidFill>
              </a:defRPr>
            </a:lvl1pPr>
          </a:lstStyle>
          <a:p>
            <a:fld id="{F5AEA0E0-5CC6-4BD0-905C-A0021E419432}" type="slidenum">
              <a:rPr lang="en-GB" smtClean="0"/>
              <a:pPr/>
              <a:t>‹#›</a:t>
            </a:fld>
            <a:endParaRPr lang="en-GB"/>
          </a:p>
        </p:txBody>
      </p:sp>
    </p:spTree>
    <p:extLst>
      <p:ext uri="{BB962C8B-B14F-4D97-AF65-F5344CB8AC3E}">
        <p14:creationId xmlns:p14="http://schemas.microsoft.com/office/powerpoint/2010/main" val="130945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Image-full bleed">
    <p:spTree>
      <p:nvGrpSpPr>
        <p:cNvPr id="1" name=""/>
        <p:cNvGrpSpPr/>
        <p:nvPr/>
      </p:nvGrpSpPr>
      <p:grpSpPr>
        <a:xfrm>
          <a:off x="0" y="0"/>
          <a:ext cx="0" cy="0"/>
          <a:chOff x="0" y="0"/>
          <a:chExt cx="0" cy="0"/>
        </a:xfrm>
      </p:grpSpPr>
      <p:sp>
        <p:nvSpPr>
          <p:cNvPr id="7" name="Picture Placeholder 20">
            <a:extLst>
              <a:ext uri="{FF2B5EF4-FFF2-40B4-BE49-F238E27FC236}">
                <a16:creationId xmlns:a16="http://schemas.microsoft.com/office/drawing/2014/main" id="{5AF6F1E8-5ECE-4267-92B5-43C3523BCBE3}"/>
              </a:ext>
            </a:extLst>
          </p:cNvPr>
          <p:cNvSpPr>
            <a:spLocks noGrp="1" noChangeAspect="1"/>
          </p:cNvSpPr>
          <p:nvPr>
            <p:ph type="pic" sz="quarter" idx="14" hasCustomPrompt="1"/>
          </p:nvPr>
        </p:nvSpPr>
        <p:spPr>
          <a:xfrm>
            <a:off x="0" y="1"/>
            <a:ext cx="12192000" cy="6858000"/>
          </a:xfrm>
          <a:prstGeom prst="rect">
            <a:avLst/>
          </a:prstGeom>
          <a:solidFill>
            <a:schemeClr val="bg1">
              <a:lumMod val="85000"/>
            </a:schemeClr>
          </a:solidFill>
        </p:spPr>
        <p:txBody>
          <a:bodyPr wrap="square" lIns="1062000" tIns="360000" rIns="4320000" bIns="360000" anchor="ctr"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12" name="Text Placeholder 5">
            <a:extLst>
              <a:ext uri="{FF2B5EF4-FFF2-40B4-BE49-F238E27FC236}">
                <a16:creationId xmlns:a16="http://schemas.microsoft.com/office/drawing/2014/main" id="{8390923A-6BDB-44C8-9456-CEB6E0A0A293}"/>
              </a:ext>
            </a:extLst>
          </p:cNvPr>
          <p:cNvSpPr>
            <a:spLocks noGrp="1" noChangeAspect="1"/>
          </p:cNvSpPr>
          <p:nvPr>
            <p:ph type="body" sz="quarter" idx="20"/>
          </p:nvPr>
        </p:nvSpPr>
        <p:spPr>
          <a:xfrm>
            <a:off x="7540580" y="1"/>
            <a:ext cx="4651420" cy="1673605"/>
          </a:xfrm>
          <a:prstGeom prst="roundRect">
            <a:avLst>
              <a:gd name="adj" fmla="val 0"/>
            </a:avLst>
          </a:prstGeom>
          <a:gradFill>
            <a:gsLst>
              <a:gs pos="70048">
                <a:srgbClr val="000000">
                  <a:alpha val="16000"/>
                </a:srgbClr>
              </a:gs>
              <a:gs pos="52000">
                <a:schemeClr val="tx1">
                  <a:alpha val="0"/>
                </a:schemeClr>
              </a:gs>
              <a:gs pos="100000">
                <a:schemeClr val="tx1">
                  <a:alpha val="50000"/>
                </a:schemeClr>
              </a:gs>
            </a:gsLst>
            <a:lin ang="1740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5" name="Text Placeholder 7">
            <a:extLst>
              <a:ext uri="{FF2B5EF4-FFF2-40B4-BE49-F238E27FC236}">
                <a16:creationId xmlns:a16="http://schemas.microsoft.com/office/drawing/2014/main" id="{36FF9FCE-BF48-40F0-8FF3-3252AB1CF679}"/>
              </a:ext>
            </a:extLst>
          </p:cNvPr>
          <p:cNvSpPr>
            <a:spLocks noGrp="1" noChangeAspect="1"/>
          </p:cNvSpPr>
          <p:nvPr>
            <p:ph type="body" sz="quarter" idx="16"/>
          </p:nvPr>
        </p:nvSpPr>
        <p:spPr>
          <a:xfrm>
            <a:off x="10849038" y="333375"/>
            <a:ext cx="1008000" cy="449198"/>
          </a:xfrm>
          <a:blipFill>
            <a:blip r:embed="rId2">
              <a:extLst>
                <a:ext uri="{96DAC541-7B7A-43D3-8B79-37D633B846F1}">
                  <asvg:svgBlip xmlns:asvg="http://schemas.microsoft.com/office/drawing/2016/SVG/main" r:embed="rId3"/>
                </a:ext>
              </a:extLst>
            </a:blip>
            <a:stretch>
              <a:fillRect/>
            </a:stretch>
          </a:blipFill>
          <a:effectLst/>
        </p:spPr>
        <p:txBody>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Title 2">
            <a:extLst>
              <a:ext uri="{FF2B5EF4-FFF2-40B4-BE49-F238E27FC236}">
                <a16:creationId xmlns:a16="http://schemas.microsoft.com/office/drawing/2014/main" id="{96E7A7DD-8C14-4B85-B39F-1E990E1FFE10}"/>
              </a:ext>
            </a:extLst>
          </p:cNvPr>
          <p:cNvSpPr>
            <a:spLocks noGrp="1"/>
          </p:cNvSpPr>
          <p:nvPr>
            <p:ph type="title"/>
          </p:nvPr>
        </p:nvSpPr>
        <p:spPr>
          <a:xfrm>
            <a:off x="334962" y="333375"/>
            <a:ext cx="5761038" cy="1080000"/>
          </a:xfrm>
        </p:spPr>
        <p:txBody>
          <a:bodyPr/>
          <a:lstStyle>
            <a:lvl1pPr>
              <a:defRPr>
                <a:solidFill>
                  <a:schemeClr val="bg2"/>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E7D8FAF2-858C-419E-A577-F04252182649}"/>
              </a:ext>
            </a:extLst>
          </p:cNvPr>
          <p:cNvSpPr>
            <a:spLocks noGrp="1"/>
          </p:cNvSpPr>
          <p:nvPr>
            <p:ph type="body" sz="quarter" idx="19"/>
          </p:nvPr>
        </p:nvSpPr>
        <p:spPr>
          <a:xfrm>
            <a:off x="7015444" y="333375"/>
            <a:ext cx="3600000" cy="12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E0AD6A4-0D42-4CCD-B0CB-498EE201FE4E}"/>
              </a:ext>
            </a:extLst>
          </p:cNvPr>
          <p:cNvSpPr>
            <a:spLocks noGrp="1"/>
          </p:cNvSpPr>
          <p:nvPr>
            <p:ph type="dt" sz="half" idx="21"/>
          </p:nvPr>
        </p:nvSpPr>
        <p:spPr/>
        <p:txBody>
          <a:bodyPr/>
          <a:lstStyle>
            <a:lvl1pPr>
              <a:defRPr>
                <a:solidFill>
                  <a:schemeClr val="bg2"/>
                </a:solidFill>
              </a:defRPr>
            </a:lvl1pPr>
          </a:lstStyle>
          <a:p>
            <a:endParaRPr lang="en-GB"/>
          </a:p>
        </p:txBody>
      </p:sp>
      <p:sp>
        <p:nvSpPr>
          <p:cNvPr id="6" name="Footer Placeholder 5">
            <a:extLst>
              <a:ext uri="{FF2B5EF4-FFF2-40B4-BE49-F238E27FC236}">
                <a16:creationId xmlns:a16="http://schemas.microsoft.com/office/drawing/2014/main" id="{F21E9B0E-B319-4C6F-97AF-0F8D83942F0C}"/>
              </a:ext>
            </a:extLst>
          </p:cNvPr>
          <p:cNvSpPr>
            <a:spLocks noGrp="1"/>
          </p:cNvSpPr>
          <p:nvPr>
            <p:ph type="ftr" sz="quarter" idx="22"/>
          </p:nvPr>
        </p:nvSpPr>
        <p:spPr/>
        <p:txBody>
          <a:bodyPr/>
          <a:lstStyle>
            <a:lvl1pPr>
              <a:defRPr>
                <a:solidFill>
                  <a:schemeClr val="bg2"/>
                </a:solidFill>
              </a:defRPr>
            </a:lvl1pPr>
          </a:lstStyle>
          <a:p>
            <a:endParaRPr lang="en-GB"/>
          </a:p>
        </p:txBody>
      </p:sp>
      <p:sp>
        <p:nvSpPr>
          <p:cNvPr id="14" name="Slide Number Placeholder 13">
            <a:extLst>
              <a:ext uri="{FF2B5EF4-FFF2-40B4-BE49-F238E27FC236}">
                <a16:creationId xmlns:a16="http://schemas.microsoft.com/office/drawing/2014/main" id="{65D74DCF-D99B-4098-B297-0BD016160D35}"/>
              </a:ext>
            </a:extLst>
          </p:cNvPr>
          <p:cNvSpPr>
            <a:spLocks noGrp="1"/>
          </p:cNvSpPr>
          <p:nvPr>
            <p:ph type="sldNum" sz="quarter" idx="23"/>
          </p:nvPr>
        </p:nvSpPr>
        <p:spPr/>
        <p:txBody>
          <a:bodyPr/>
          <a:lstStyle>
            <a:lvl1pPr>
              <a:defRPr>
                <a:solidFill>
                  <a:schemeClr val="bg2"/>
                </a:solidFill>
              </a:defRPr>
            </a:lvl1pPr>
          </a:lstStyle>
          <a:p>
            <a:fld id="{F5AEA0E0-5CC6-4BD0-905C-A0021E419432}" type="slidenum">
              <a:rPr lang="en-GB" smtClean="0"/>
              <a:pPr/>
              <a:t>‹#›</a:t>
            </a:fld>
            <a:endParaRPr lang="en-GB"/>
          </a:p>
        </p:txBody>
      </p:sp>
    </p:spTree>
    <p:extLst>
      <p:ext uri="{BB962C8B-B14F-4D97-AF65-F5344CB8AC3E}">
        <p14:creationId xmlns:p14="http://schemas.microsoft.com/office/powerpoint/2010/main" val="163085266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ntent and right image with text">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id="{523DD628-AE63-4907-AF4B-6B53C0777073}"/>
              </a:ext>
            </a:extLst>
          </p:cNvPr>
          <p:cNvSpPr>
            <a:spLocks noGrp="1"/>
          </p:cNvSpPr>
          <p:nvPr>
            <p:ph type="pic" sz="quarter" idx="15" hasCustomPrompt="1"/>
          </p:nvPr>
        </p:nvSpPr>
        <p:spPr>
          <a:xfrm>
            <a:off x="6096000" y="0"/>
            <a:ext cx="6096000" cy="6858000"/>
          </a:xfrm>
          <a:prstGeom prst="roundRect">
            <a:avLst>
              <a:gd name="adj" fmla="val 0"/>
            </a:avLst>
          </a:prstGeom>
          <a:solidFill>
            <a:schemeClr val="bg1">
              <a:lumMod val="85000"/>
            </a:schemeClr>
          </a:solidFill>
        </p:spPr>
        <p:txBody>
          <a:bodyPr lIns="342000" tIns="342000" rIns="1440000" bIns="342000"/>
          <a:lstStyle>
            <a:lvl1pPr>
              <a:defRPr sz="1000">
                <a:solidFill>
                  <a:schemeClr val="tx2"/>
                </a:solidFill>
              </a:defRPr>
            </a:lvl1pPr>
          </a:lstStyle>
          <a:p>
            <a:r>
              <a:rPr lang="en-AU"/>
              <a:t>To insert an image, select ‘Insert Picture’, or click on icon. Select ‘Picture Format &gt; Crop’ to edit size and position of picture.</a:t>
            </a:r>
          </a:p>
        </p:txBody>
      </p:sp>
      <p:sp>
        <p:nvSpPr>
          <p:cNvPr id="4" name="Text Placeholder 3">
            <a:extLst>
              <a:ext uri="{FF2B5EF4-FFF2-40B4-BE49-F238E27FC236}">
                <a16:creationId xmlns:a16="http://schemas.microsoft.com/office/drawing/2014/main" id="{8EB2F477-266C-4C9D-A64F-287BA3F4CF35}"/>
              </a:ext>
            </a:extLst>
          </p:cNvPr>
          <p:cNvSpPr>
            <a:spLocks noGrp="1"/>
          </p:cNvSpPr>
          <p:nvPr>
            <p:ph type="body" sz="quarter" idx="16"/>
          </p:nvPr>
        </p:nvSpPr>
        <p:spPr>
          <a:xfrm>
            <a:off x="334962" y="1880314"/>
            <a:ext cx="5220000" cy="396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Content Placeholder 6">
            <a:extLst>
              <a:ext uri="{FF2B5EF4-FFF2-40B4-BE49-F238E27FC236}">
                <a16:creationId xmlns:a16="http://schemas.microsoft.com/office/drawing/2014/main" id="{E771A36E-45E1-4553-9842-66EF392719C7}"/>
              </a:ext>
            </a:extLst>
          </p:cNvPr>
          <p:cNvSpPr>
            <a:spLocks noGrp="1"/>
          </p:cNvSpPr>
          <p:nvPr>
            <p:ph sz="quarter" idx="19"/>
          </p:nvPr>
        </p:nvSpPr>
        <p:spPr>
          <a:xfrm>
            <a:off x="6844884" y="1880314"/>
            <a:ext cx="2160000" cy="3960000"/>
          </a:xfrm>
        </p:spPr>
        <p:txBody>
          <a:bodyPr/>
          <a:lstStyle>
            <a:lvl1pPr>
              <a:defRPr>
                <a:solidFill>
                  <a:schemeClr val="bg1"/>
                </a:solidFill>
              </a:defRPr>
            </a:lvl1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Content Placeholder 6">
            <a:extLst>
              <a:ext uri="{FF2B5EF4-FFF2-40B4-BE49-F238E27FC236}">
                <a16:creationId xmlns:a16="http://schemas.microsoft.com/office/drawing/2014/main" id="{7D669EEE-6563-477F-A4CD-D425F6140F00}"/>
              </a:ext>
            </a:extLst>
          </p:cNvPr>
          <p:cNvSpPr>
            <a:spLocks noGrp="1"/>
          </p:cNvSpPr>
          <p:nvPr>
            <p:ph sz="quarter" idx="20"/>
          </p:nvPr>
        </p:nvSpPr>
        <p:spPr>
          <a:xfrm>
            <a:off x="9347256" y="1880314"/>
            <a:ext cx="2160000" cy="3960000"/>
          </a:xfrm>
        </p:spPr>
        <p:txBody>
          <a:bodyPr/>
          <a:lstStyle>
            <a:lvl1pPr>
              <a:defRPr>
                <a:solidFill>
                  <a:schemeClr val="bg1"/>
                </a:solidFill>
              </a:defRPr>
            </a:lvl1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Title 2">
            <a:extLst>
              <a:ext uri="{FF2B5EF4-FFF2-40B4-BE49-F238E27FC236}">
                <a16:creationId xmlns:a16="http://schemas.microsoft.com/office/drawing/2014/main" id="{1A5DE353-D720-4A1F-9ECC-89FB1390590F}"/>
              </a:ext>
            </a:extLst>
          </p:cNvPr>
          <p:cNvSpPr>
            <a:spLocks noGrp="1"/>
          </p:cNvSpPr>
          <p:nvPr>
            <p:ph type="title"/>
          </p:nvPr>
        </p:nvSpPr>
        <p:spPr>
          <a:xfrm>
            <a:off x="322218" y="333375"/>
            <a:ext cx="5220000" cy="1080000"/>
          </a:xfrm>
        </p:spPr>
        <p:txBody>
          <a:bodyPr/>
          <a:lstStyle/>
          <a:p>
            <a:r>
              <a:rPr lang="en-US"/>
              <a:t>Click to edit Master title style</a:t>
            </a:r>
            <a:endParaRPr lang="en-AU"/>
          </a:p>
        </p:txBody>
      </p:sp>
      <p:sp>
        <p:nvSpPr>
          <p:cNvPr id="14" name="Footer Placeholder 13">
            <a:extLst>
              <a:ext uri="{FF2B5EF4-FFF2-40B4-BE49-F238E27FC236}">
                <a16:creationId xmlns:a16="http://schemas.microsoft.com/office/drawing/2014/main" id="{8913AB32-E310-49A2-9A47-2348F6B61E52}"/>
              </a:ext>
            </a:extLst>
          </p:cNvPr>
          <p:cNvSpPr>
            <a:spLocks noGrp="1"/>
          </p:cNvSpPr>
          <p:nvPr>
            <p:ph type="ftr" sz="quarter" idx="23"/>
          </p:nvPr>
        </p:nvSpPr>
        <p:spPr/>
        <p:txBody>
          <a:bodyPr/>
          <a:lstStyle/>
          <a:p>
            <a:endParaRPr lang="en-GB"/>
          </a:p>
        </p:txBody>
      </p:sp>
      <p:sp>
        <p:nvSpPr>
          <p:cNvPr id="16" name="Slide Number Placeholder 15">
            <a:extLst>
              <a:ext uri="{FF2B5EF4-FFF2-40B4-BE49-F238E27FC236}">
                <a16:creationId xmlns:a16="http://schemas.microsoft.com/office/drawing/2014/main" id="{6266A723-640D-4EFF-93D1-1E9646941567}"/>
              </a:ext>
            </a:extLst>
          </p:cNvPr>
          <p:cNvSpPr>
            <a:spLocks noGrp="1"/>
          </p:cNvSpPr>
          <p:nvPr>
            <p:ph type="sldNum" sz="quarter" idx="24"/>
          </p:nvPr>
        </p:nvSpPr>
        <p:spPr/>
        <p:txBody>
          <a:bodyPr/>
          <a:lstStyle/>
          <a:p>
            <a:fld id="{F5AEA0E0-5CC6-4BD0-905C-A0021E419432}" type="slidenum">
              <a:rPr lang="en-GB" smtClean="0"/>
              <a:pPr/>
              <a:t>‹#›</a:t>
            </a:fld>
            <a:endParaRPr lang="en-GB"/>
          </a:p>
        </p:txBody>
      </p:sp>
      <p:sp>
        <p:nvSpPr>
          <p:cNvPr id="11" name="Text Placeholder 5">
            <a:extLst>
              <a:ext uri="{FF2B5EF4-FFF2-40B4-BE49-F238E27FC236}">
                <a16:creationId xmlns:a16="http://schemas.microsoft.com/office/drawing/2014/main" id="{C4DEE883-581D-4AC9-9251-8929D0C8E380}"/>
              </a:ext>
            </a:extLst>
          </p:cNvPr>
          <p:cNvSpPr>
            <a:spLocks noGrp="1" noChangeAspect="1"/>
          </p:cNvSpPr>
          <p:nvPr>
            <p:ph type="body" sz="quarter" idx="25"/>
          </p:nvPr>
        </p:nvSpPr>
        <p:spPr>
          <a:xfrm>
            <a:off x="7540580" y="1"/>
            <a:ext cx="4651420" cy="1673605"/>
          </a:xfrm>
          <a:prstGeom prst="roundRect">
            <a:avLst>
              <a:gd name="adj" fmla="val 0"/>
            </a:avLst>
          </a:prstGeom>
          <a:gradFill>
            <a:gsLst>
              <a:gs pos="70048">
                <a:srgbClr val="000000">
                  <a:alpha val="16000"/>
                </a:srgbClr>
              </a:gs>
              <a:gs pos="52000">
                <a:schemeClr val="tx1">
                  <a:alpha val="0"/>
                </a:schemeClr>
              </a:gs>
              <a:gs pos="100000">
                <a:schemeClr val="tx1">
                  <a:alpha val="50000"/>
                </a:schemeClr>
              </a:gs>
            </a:gsLst>
            <a:lin ang="1740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7" name="Text Placeholder 7">
            <a:extLst>
              <a:ext uri="{FF2B5EF4-FFF2-40B4-BE49-F238E27FC236}">
                <a16:creationId xmlns:a16="http://schemas.microsoft.com/office/drawing/2014/main" id="{44C9A43E-093B-42AD-B427-BA16E45D56B6}"/>
              </a:ext>
            </a:extLst>
          </p:cNvPr>
          <p:cNvSpPr>
            <a:spLocks noGrp="1" noChangeAspect="1"/>
          </p:cNvSpPr>
          <p:nvPr>
            <p:ph type="body" sz="quarter" idx="26"/>
          </p:nvPr>
        </p:nvSpPr>
        <p:spPr>
          <a:xfrm>
            <a:off x="10849038" y="333375"/>
            <a:ext cx="1008000" cy="449198"/>
          </a:xfrm>
          <a:blipFill>
            <a:blip r:embed="rId2">
              <a:extLst>
                <a:ext uri="{96DAC541-7B7A-43D3-8B79-37D633B846F1}">
                  <asvg:svgBlip xmlns:asvg="http://schemas.microsoft.com/office/drawing/2016/SVG/main" r:embed="rId3"/>
                </a:ext>
              </a:extLst>
            </a:blip>
            <a:stretch>
              <a:fillRect/>
            </a:stretch>
          </a:blipFill>
          <a:effectLst/>
        </p:spPr>
        <p:txBody>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435124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Four column-Gree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F07ECCF-5EE7-4BA4-BD7C-50DF82C3F5BF}"/>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34963" y="333375"/>
            <a:ext cx="10080000" cy="1080000"/>
          </a:xfrm>
        </p:spPr>
        <p:txBody>
          <a:bodyPr/>
          <a:lstStyle>
            <a:lvl1pPr>
              <a:defRPr>
                <a:solidFill>
                  <a:schemeClr val="accent1"/>
                </a:solidFill>
              </a:defRPr>
            </a:lvl1pPr>
          </a:lstStyle>
          <a:p>
            <a:r>
              <a:rPr lang="en-US"/>
              <a:t>Click to edit Master title style</a:t>
            </a:r>
            <a:endParaRPr lang="en-GB"/>
          </a:p>
        </p:txBody>
      </p:sp>
      <p:sp>
        <p:nvSpPr>
          <p:cNvPr id="10" name="Text Placeholder 6">
            <a:extLst>
              <a:ext uri="{FF2B5EF4-FFF2-40B4-BE49-F238E27FC236}">
                <a16:creationId xmlns:a16="http://schemas.microsoft.com/office/drawing/2014/main" id="{408DD2E7-C8BF-4E45-AE9F-C1389B7B38D8}"/>
              </a:ext>
            </a:extLst>
          </p:cNvPr>
          <p:cNvSpPr>
            <a:spLocks noGrp="1"/>
          </p:cNvSpPr>
          <p:nvPr>
            <p:ph type="body" sz="quarter" idx="16" hasCustomPrompt="1"/>
          </p:nvPr>
        </p:nvSpPr>
        <p:spPr>
          <a:xfrm>
            <a:off x="334963"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11" name="Text Placeholder 6">
            <a:extLst>
              <a:ext uri="{FF2B5EF4-FFF2-40B4-BE49-F238E27FC236}">
                <a16:creationId xmlns:a16="http://schemas.microsoft.com/office/drawing/2014/main" id="{D7BC8491-CCAE-458C-BD6D-862F90460454}"/>
              </a:ext>
            </a:extLst>
          </p:cNvPr>
          <p:cNvSpPr>
            <a:spLocks noGrp="1"/>
          </p:cNvSpPr>
          <p:nvPr>
            <p:ph type="body" sz="quarter" idx="17" hasCustomPrompt="1"/>
          </p:nvPr>
        </p:nvSpPr>
        <p:spPr>
          <a:xfrm>
            <a:off x="2979212"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6">
            <a:extLst>
              <a:ext uri="{FF2B5EF4-FFF2-40B4-BE49-F238E27FC236}">
                <a16:creationId xmlns:a16="http://schemas.microsoft.com/office/drawing/2014/main" id="{B036190F-67DD-4555-BB1F-179E8E9C46C0}"/>
              </a:ext>
            </a:extLst>
          </p:cNvPr>
          <p:cNvSpPr>
            <a:spLocks noGrp="1"/>
          </p:cNvSpPr>
          <p:nvPr>
            <p:ph type="body" sz="quarter" idx="18" hasCustomPrompt="1"/>
          </p:nvPr>
        </p:nvSpPr>
        <p:spPr>
          <a:xfrm>
            <a:off x="5623461"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ext Placeholder 6">
            <a:extLst>
              <a:ext uri="{FF2B5EF4-FFF2-40B4-BE49-F238E27FC236}">
                <a16:creationId xmlns:a16="http://schemas.microsoft.com/office/drawing/2014/main" id="{F1044E10-4BD7-47DE-8A5A-57C9557A0B38}"/>
              </a:ext>
            </a:extLst>
          </p:cNvPr>
          <p:cNvSpPr>
            <a:spLocks noGrp="1"/>
          </p:cNvSpPr>
          <p:nvPr>
            <p:ph type="body" sz="quarter" idx="19" hasCustomPrompt="1"/>
          </p:nvPr>
        </p:nvSpPr>
        <p:spPr>
          <a:xfrm>
            <a:off x="8267709" y="2600315"/>
            <a:ext cx="2160000" cy="3240000"/>
          </a:xfrm>
        </p:spPr>
        <p:txBody>
          <a:bodyPr/>
          <a:lstStyle>
            <a:lvl1pPr>
              <a:defRPr sz="1600" cap="all" baseline="0">
                <a:solidFill>
                  <a:schemeClr val="accent1"/>
                </a:solidFill>
                <a:latin typeface="+mj-lt"/>
              </a:defRPr>
            </a:lvl1pPr>
            <a:lvl2pPr>
              <a:spcBef>
                <a:spcPts val="600"/>
              </a:spcBef>
              <a:defRPr sz="1600" b="0" cap="none" baseline="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3" name="Date Placeholder 2">
            <a:extLst>
              <a:ext uri="{FF2B5EF4-FFF2-40B4-BE49-F238E27FC236}">
                <a16:creationId xmlns:a16="http://schemas.microsoft.com/office/drawing/2014/main" id="{9B900929-35E2-4B6A-A4BF-9E02733E3ABE}"/>
              </a:ext>
            </a:extLst>
          </p:cNvPr>
          <p:cNvSpPr>
            <a:spLocks noGrp="1"/>
          </p:cNvSpPr>
          <p:nvPr>
            <p:ph type="dt" sz="half" idx="20"/>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F6B47C34-75D5-42A4-8A99-FADDAF9BBA63}"/>
              </a:ext>
            </a:extLst>
          </p:cNvPr>
          <p:cNvSpPr>
            <a:spLocks noGrp="1"/>
          </p:cNvSpPr>
          <p:nvPr>
            <p:ph type="ftr" sz="quarter" idx="21"/>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467B0344-E805-4D5F-B3FB-AF95BC74870A}"/>
              </a:ext>
            </a:extLst>
          </p:cNvPr>
          <p:cNvSpPr>
            <a:spLocks noGrp="1"/>
          </p:cNvSpPr>
          <p:nvPr>
            <p:ph type="sldNum" sz="quarter" idx="2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15" name="Graphic 14">
            <a:extLst>
              <a:ext uri="{FF2B5EF4-FFF2-40B4-BE49-F238E27FC236}">
                <a16:creationId xmlns:a16="http://schemas.microsoft.com/office/drawing/2014/main" id="{577401C0-8DFD-414D-AF9E-CD906141229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49886" y="333375"/>
            <a:ext cx="1006304" cy="448782"/>
          </a:xfrm>
          <a:prstGeom prst="rect">
            <a:avLst/>
          </a:prstGeom>
        </p:spPr>
      </p:pic>
    </p:spTree>
    <p:extLst>
      <p:ext uri="{BB962C8B-B14F-4D97-AF65-F5344CB8AC3E}">
        <p14:creationId xmlns:p14="http://schemas.microsoft.com/office/powerpoint/2010/main" val="21271108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Matrix">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396722-86FB-4B61-980E-29BB1A84BF5F}"/>
              </a:ext>
            </a:extLst>
          </p:cNvPr>
          <p:cNvSpPr/>
          <p:nvPr userDrawn="1"/>
        </p:nvSpPr>
        <p:spPr>
          <a:xfrm>
            <a:off x="0" y="-1"/>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itle 8">
            <a:extLst>
              <a:ext uri="{FF2B5EF4-FFF2-40B4-BE49-F238E27FC236}">
                <a16:creationId xmlns:a16="http://schemas.microsoft.com/office/drawing/2014/main" id="{D50AE23D-06D1-4F9E-B490-E50D424CE954}"/>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5" name="Date Placeholder 4">
            <a:extLst>
              <a:ext uri="{FF2B5EF4-FFF2-40B4-BE49-F238E27FC236}">
                <a16:creationId xmlns:a16="http://schemas.microsoft.com/office/drawing/2014/main" id="{17892E96-6CF9-4BCC-9A9B-CB94EC6D1AF4}"/>
              </a:ext>
            </a:extLst>
          </p:cNvPr>
          <p:cNvSpPr>
            <a:spLocks noGrp="1"/>
          </p:cNvSpPr>
          <p:nvPr>
            <p:ph type="dt" sz="half" idx="10"/>
          </p:nvPr>
        </p:nvSpPr>
        <p:spPr/>
        <p:txBody>
          <a:bodyPr/>
          <a:lstStyle>
            <a:lvl1pPr>
              <a:defRPr>
                <a:solidFill>
                  <a:schemeClr val="bg2"/>
                </a:solidFill>
              </a:defRPr>
            </a:lvl1pPr>
          </a:lstStyle>
          <a:p>
            <a:endParaRPr lang="en-GB"/>
          </a:p>
        </p:txBody>
      </p:sp>
      <p:sp>
        <p:nvSpPr>
          <p:cNvPr id="8" name="Footer Placeholder 7">
            <a:extLst>
              <a:ext uri="{FF2B5EF4-FFF2-40B4-BE49-F238E27FC236}">
                <a16:creationId xmlns:a16="http://schemas.microsoft.com/office/drawing/2014/main" id="{D97B376B-D4F9-4143-A8AE-817EB0EA6B67}"/>
              </a:ext>
            </a:extLst>
          </p:cNvPr>
          <p:cNvSpPr>
            <a:spLocks noGrp="1"/>
          </p:cNvSpPr>
          <p:nvPr>
            <p:ph type="ftr" sz="quarter" idx="11"/>
          </p:nvPr>
        </p:nvSpPr>
        <p:spPr/>
        <p:txBody>
          <a:bodyPr/>
          <a:lstStyle>
            <a:lvl1pPr>
              <a:defRPr>
                <a:solidFill>
                  <a:schemeClr val="bg2"/>
                </a:solidFill>
              </a:defRPr>
            </a:lvl1pPr>
          </a:lstStyle>
          <a:p>
            <a:endParaRPr lang="en-GB"/>
          </a:p>
        </p:txBody>
      </p:sp>
      <p:sp>
        <p:nvSpPr>
          <p:cNvPr id="10" name="Slide Number Placeholder 9">
            <a:extLst>
              <a:ext uri="{FF2B5EF4-FFF2-40B4-BE49-F238E27FC236}">
                <a16:creationId xmlns:a16="http://schemas.microsoft.com/office/drawing/2014/main" id="{84A53671-41EC-45C8-A0C1-D1426C22F904}"/>
              </a:ext>
            </a:extLst>
          </p:cNvPr>
          <p:cNvSpPr>
            <a:spLocks noGrp="1"/>
          </p:cNvSpPr>
          <p:nvPr>
            <p:ph type="sldNum" sz="quarter" idx="12"/>
          </p:nvPr>
        </p:nvSpPr>
        <p:spPr/>
        <p:txBody>
          <a:bodyPr/>
          <a:lstStyle>
            <a:lvl1pPr>
              <a:defRPr>
                <a:solidFill>
                  <a:schemeClr val="bg2"/>
                </a:solidFill>
              </a:defRPr>
            </a:lvl1pPr>
          </a:lstStyle>
          <a:p>
            <a:fld id="{F5AEA0E0-5CC6-4BD0-905C-A0021E419432}" type="slidenum">
              <a:rPr lang="en-GB" smtClean="0"/>
              <a:pPr/>
              <a:t>‹#›</a:t>
            </a:fld>
            <a:endParaRPr lang="en-GB"/>
          </a:p>
        </p:txBody>
      </p:sp>
      <p:sp>
        <p:nvSpPr>
          <p:cNvPr id="11" name="Rectangle: Rounded Corners 10">
            <a:extLst>
              <a:ext uri="{FF2B5EF4-FFF2-40B4-BE49-F238E27FC236}">
                <a16:creationId xmlns:a16="http://schemas.microsoft.com/office/drawing/2014/main" id="{2465D6CB-4864-45A8-BBF3-437CF55EAC16}"/>
              </a:ext>
            </a:extLst>
          </p:cNvPr>
          <p:cNvSpPr/>
          <p:nvPr userDrawn="1"/>
        </p:nvSpPr>
        <p:spPr>
          <a:xfrm>
            <a:off x="334964" y="1301332"/>
            <a:ext cx="7985636" cy="4841479"/>
          </a:xfrm>
          <a:prstGeom prst="roundRect">
            <a:avLst>
              <a:gd name="adj" fmla="val 11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 name="Straight Connector 11">
            <a:extLst>
              <a:ext uri="{FF2B5EF4-FFF2-40B4-BE49-F238E27FC236}">
                <a16:creationId xmlns:a16="http://schemas.microsoft.com/office/drawing/2014/main" id="{3F8F1858-32FB-4251-8265-5AC98524EA8A}"/>
              </a:ext>
            </a:extLst>
          </p:cNvPr>
          <p:cNvCxnSpPr>
            <a:cxnSpLocks/>
          </p:cNvCxnSpPr>
          <p:nvPr userDrawn="1"/>
        </p:nvCxnSpPr>
        <p:spPr>
          <a:xfrm flipV="1">
            <a:off x="820851" y="1652866"/>
            <a:ext cx="0" cy="4004734"/>
          </a:xfrm>
          <a:prstGeom prst="line">
            <a:avLst/>
          </a:prstGeom>
          <a:ln w="127000" cap="rnd">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BA70369-660D-4DCA-B0FC-2749C2E58A40}"/>
              </a:ext>
            </a:extLst>
          </p:cNvPr>
          <p:cNvCxnSpPr>
            <a:cxnSpLocks/>
          </p:cNvCxnSpPr>
          <p:nvPr userDrawn="1"/>
        </p:nvCxnSpPr>
        <p:spPr>
          <a:xfrm>
            <a:off x="820851" y="5657600"/>
            <a:ext cx="7161084" cy="0"/>
          </a:xfrm>
          <a:prstGeom prst="line">
            <a:avLst/>
          </a:prstGeom>
          <a:ln w="1270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04F3D51-FDE7-49C0-9411-1BA8018885F5}"/>
              </a:ext>
            </a:extLst>
          </p:cNvPr>
          <p:cNvSpPr txBox="1"/>
          <p:nvPr userDrawn="1"/>
        </p:nvSpPr>
        <p:spPr>
          <a:xfrm>
            <a:off x="334963" y="898522"/>
            <a:ext cx="763992" cy="338554"/>
          </a:xfrm>
          <a:prstGeom prst="rect">
            <a:avLst/>
          </a:prstGeom>
          <a:noFill/>
        </p:spPr>
        <p:txBody>
          <a:bodyPr wrap="none" lIns="0" rtlCol="0">
            <a:spAutoFit/>
          </a:bodyPr>
          <a:lstStyle/>
          <a:p>
            <a:pPr algn="l"/>
            <a:r>
              <a:rPr lang="en-AU" sz="1600">
                <a:solidFill>
                  <a:schemeClr val="bg2"/>
                </a:solidFill>
                <a:latin typeface="+mj-lt"/>
              </a:rPr>
              <a:t>Impact</a:t>
            </a:r>
          </a:p>
        </p:txBody>
      </p:sp>
      <p:sp>
        <p:nvSpPr>
          <p:cNvPr id="15" name="TextBox 14">
            <a:extLst>
              <a:ext uri="{FF2B5EF4-FFF2-40B4-BE49-F238E27FC236}">
                <a16:creationId xmlns:a16="http://schemas.microsoft.com/office/drawing/2014/main" id="{ADCAFC7F-47A8-4564-9F50-8B90053438B1}"/>
              </a:ext>
            </a:extLst>
          </p:cNvPr>
          <p:cNvSpPr txBox="1"/>
          <p:nvPr userDrawn="1"/>
        </p:nvSpPr>
        <p:spPr>
          <a:xfrm rot="16200000">
            <a:off x="371856" y="2087718"/>
            <a:ext cx="498855" cy="276999"/>
          </a:xfrm>
          <a:prstGeom prst="rect">
            <a:avLst/>
          </a:prstGeom>
          <a:noFill/>
        </p:spPr>
        <p:txBody>
          <a:bodyPr wrap="none" rtlCol="0">
            <a:spAutoFit/>
          </a:bodyPr>
          <a:lstStyle/>
          <a:p>
            <a:r>
              <a:rPr lang="en-AU" sz="1200" b="1">
                <a:solidFill>
                  <a:schemeClr val="tx2"/>
                </a:solidFill>
              </a:rPr>
              <a:t>high</a:t>
            </a:r>
          </a:p>
        </p:txBody>
      </p:sp>
      <p:sp>
        <p:nvSpPr>
          <p:cNvPr id="16" name="TextBox 15">
            <a:extLst>
              <a:ext uri="{FF2B5EF4-FFF2-40B4-BE49-F238E27FC236}">
                <a16:creationId xmlns:a16="http://schemas.microsoft.com/office/drawing/2014/main" id="{8E5C50DC-C632-47B2-ADFB-BBCD52D2C82D}"/>
              </a:ext>
            </a:extLst>
          </p:cNvPr>
          <p:cNvSpPr txBox="1"/>
          <p:nvPr userDrawn="1"/>
        </p:nvSpPr>
        <p:spPr>
          <a:xfrm rot="16200000">
            <a:off x="395902" y="4817077"/>
            <a:ext cx="450764" cy="276999"/>
          </a:xfrm>
          <a:prstGeom prst="rect">
            <a:avLst/>
          </a:prstGeom>
          <a:noFill/>
        </p:spPr>
        <p:txBody>
          <a:bodyPr wrap="none" rtlCol="0">
            <a:spAutoFit/>
          </a:bodyPr>
          <a:lstStyle/>
          <a:p>
            <a:r>
              <a:rPr lang="en-AU" sz="1200" b="1">
                <a:solidFill>
                  <a:schemeClr val="tx2"/>
                </a:solidFill>
              </a:rPr>
              <a:t>low</a:t>
            </a:r>
          </a:p>
        </p:txBody>
      </p:sp>
      <p:sp>
        <p:nvSpPr>
          <p:cNvPr id="17" name="TextBox 16">
            <a:extLst>
              <a:ext uri="{FF2B5EF4-FFF2-40B4-BE49-F238E27FC236}">
                <a16:creationId xmlns:a16="http://schemas.microsoft.com/office/drawing/2014/main" id="{762AB432-5B81-4183-BD69-521F287E2369}"/>
              </a:ext>
            </a:extLst>
          </p:cNvPr>
          <p:cNvSpPr txBox="1"/>
          <p:nvPr userDrawn="1"/>
        </p:nvSpPr>
        <p:spPr>
          <a:xfrm>
            <a:off x="1469070" y="5721149"/>
            <a:ext cx="809837" cy="276999"/>
          </a:xfrm>
          <a:prstGeom prst="rect">
            <a:avLst/>
          </a:prstGeom>
          <a:noFill/>
        </p:spPr>
        <p:txBody>
          <a:bodyPr wrap="none" rtlCol="0">
            <a:spAutoFit/>
          </a:bodyPr>
          <a:lstStyle/>
          <a:p>
            <a:pPr algn="ctr"/>
            <a:r>
              <a:rPr lang="en-AU" sz="1200" b="1">
                <a:solidFill>
                  <a:schemeClr val="tx2"/>
                </a:solidFill>
              </a:rPr>
              <a:t>Complex</a:t>
            </a:r>
          </a:p>
        </p:txBody>
      </p:sp>
      <p:sp>
        <p:nvSpPr>
          <p:cNvPr id="18" name="TextBox 17">
            <a:extLst>
              <a:ext uri="{FF2B5EF4-FFF2-40B4-BE49-F238E27FC236}">
                <a16:creationId xmlns:a16="http://schemas.microsoft.com/office/drawing/2014/main" id="{4527307B-0156-429B-9C00-0C8B21BD14C9}"/>
              </a:ext>
            </a:extLst>
          </p:cNvPr>
          <p:cNvSpPr txBox="1"/>
          <p:nvPr userDrawn="1"/>
        </p:nvSpPr>
        <p:spPr>
          <a:xfrm>
            <a:off x="6744728" y="5721149"/>
            <a:ext cx="513282" cy="276999"/>
          </a:xfrm>
          <a:prstGeom prst="rect">
            <a:avLst/>
          </a:prstGeom>
          <a:noFill/>
        </p:spPr>
        <p:txBody>
          <a:bodyPr wrap="none" rtlCol="0">
            <a:spAutoFit/>
          </a:bodyPr>
          <a:lstStyle/>
          <a:p>
            <a:pPr algn="ctr"/>
            <a:r>
              <a:rPr lang="en-AU" sz="1200" b="1">
                <a:solidFill>
                  <a:schemeClr val="tx2"/>
                </a:solidFill>
              </a:rPr>
              <a:t>Easy</a:t>
            </a:r>
          </a:p>
        </p:txBody>
      </p:sp>
      <p:sp>
        <p:nvSpPr>
          <p:cNvPr id="19" name="TextBox 18">
            <a:extLst>
              <a:ext uri="{FF2B5EF4-FFF2-40B4-BE49-F238E27FC236}">
                <a16:creationId xmlns:a16="http://schemas.microsoft.com/office/drawing/2014/main" id="{2FC98F08-3647-430E-A964-E9B3F1B05B54}"/>
              </a:ext>
            </a:extLst>
          </p:cNvPr>
          <p:cNvSpPr txBox="1"/>
          <p:nvPr userDrawn="1"/>
        </p:nvSpPr>
        <p:spPr>
          <a:xfrm>
            <a:off x="8502936" y="5596891"/>
            <a:ext cx="1858411" cy="584775"/>
          </a:xfrm>
          <a:prstGeom prst="rect">
            <a:avLst/>
          </a:prstGeom>
          <a:noFill/>
        </p:spPr>
        <p:txBody>
          <a:bodyPr wrap="square" lIns="0" rtlCol="0" anchor="b" anchorCtr="0">
            <a:spAutoFit/>
          </a:bodyPr>
          <a:lstStyle/>
          <a:p>
            <a:pPr algn="l"/>
            <a:r>
              <a:rPr lang="en-AU" sz="1600">
                <a:solidFill>
                  <a:schemeClr val="bg2"/>
                </a:solidFill>
                <a:latin typeface="+mj-lt"/>
              </a:rPr>
              <a:t>Ease of implementation</a:t>
            </a:r>
          </a:p>
        </p:txBody>
      </p:sp>
      <p:sp>
        <p:nvSpPr>
          <p:cNvPr id="20" name="Rectangle: Rounded Corners 19">
            <a:extLst>
              <a:ext uri="{FF2B5EF4-FFF2-40B4-BE49-F238E27FC236}">
                <a16:creationId xmlns:a16="http://schemas.microsoft.com/office/drawing/2014/main" id="{FBDFBCA9-FD99-491F-89DF-4AC97AE3E116}"/>
              </a:ext>
            </a:extLst>
          </p:cNvPr>
          <p:cNvSpPr/>
          <p:nvPr userDrawn="1"/>
        </p:nvSpPr>
        <p:spPr>
          <a:xfrm>
            <a:off x="1042214" y="1675334"/>
            <a:ext cx="2231805" cy="1188000"/>
          </a:xfrm>
          <a:prstGeom prst="roundRect">
            <a:avLst>
              <a:gd name="adj" fmla="val 7472"/>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Rounded Corners 20">
            <a:extLst>
              <a:ext uri="{FF2B5EF4-FFF2-40B4-BE49-F238E27FC236}">
                <a16:creationId xmlns:a16="http://schemas.microsoft.com/office/drawing/2014/main" id="{DEE76B15-E051-4997-AF08-C4F466FA8F6E}"/>
              </a:ext>
            </a:extLst>
          </p:cNvPr>
          <p:cNvSpPr/>
          <p:nvPr userDrawn="1"/>
        </p:nvSpPr>
        <p:spPr>
          <a:xfrm>
            <a:off x="3385008" y="1675334"/>
            <a:ext cx="2231805" cy="1188000"/>
          </a:xfrm>
          <a:prstGeom prst="roundRect">
            <a:avLst>
              <a:gd name="adj" fmla="val 8834"/>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Rounded Corners 21">
            <a:extLst>
              <a:ext uri="{FF2B5EF4-FFF2-40B4-BE49-F238E27FC236}">
                <a16:creationId xmlns:a16="http://schemas.microsoft.com/office/drawing/2014/main" id="{40FE7694-E738-4019-AF0B-7727B8794381}"/>
              </a:ext>
            </a:extLst>
          </p:cNvPr>
          <p:cNvSpPr/>
          <p:nvPr userDrawn="1"/>
        </p:nvSpPr>
        <p:spPr>
          <a:xfrm>
            <a:off x="5727802" y="1675333"/>
            <a:ext cx="2231805" cy="1188000"/>
          </a:xfrm>
          <a:prstGeom prst="roundRect">
            <a:avLst>
              <a:gd name="adj" fmla="val 8834"/>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Rounded Corners 22">
            <a:extLst>
              <a:ext uri="{FF2B5EF4-FFF2-40B4-BE49-F238E27FC236}">
                <a16:creationId xmlns:a16="http://schemas.microsoft.com/office/drawing/2014/main" id="{EFA22970-8A68-49F2-AB88-2AEA221CE2BC}"/>
              </a:ext>
            </a:extLst>
          </p:cNvPr>
          <p:cNvSpPr/>
          <p:nvPr userDrawn="1"/>
        </p:nvSpPr>
        <p:spPr>
          <a:xfrm>
            <a:off x="1042214" y="2971443"/>
            <a:ext cx="2231805" cy="1188000"/>
          </a:xfrm>
          <a:prstGeom prst="roundRect">
            <a:avLst>
              <a:gd name="adj" fmla="val 7472"/>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Rounded Corners 23">
            <a:extLst>
              <a:ext uri="{FF2B5EF4-FFF2-40B4-BE49-F238E27FC236}">
                <a16:creationId xmlns:a16="http://schemas.microsoft.com/office/drawing/2014/main" id="{C2521848-B421-4131-8617-FCCCBC93E050}"/>
              </a:ext>
            </a:extLst>
          </p:cNvPr>
          <p:cNvSpPr/>
          <p:nvPr userDrawn="1"/>
        </p:nvSpPr>
        <p:spPr>
          <a:xfrm>
            <a:off x="3385008" y="2971443"/>
            <a:ext cx="2231805" cy="1188000"/>
          </a:xfrm>
          <a:prstGeom prst="roundRect">
            <a:avLst>
              <a:gd name="adj" fmla="val 8834"/>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Rounded Corners 24">
            <a:extLst>
              <a:ext uri="{FF2B5EF4-FFF2-40B4-BE49-F238E27FC236}">
                <a16:creationId xmlns:a16="http://schemas.microsoft.com/office/drawing/2014/main" id="{274EF66E-1001-471F-A4F5-1A75062904FE}"/>
              </a:ext>
            </a:extLst>
          </p:cNvPr>
          <p:cNvSpPr/>
          <p:nvPr userDrawn="1"/>
        </p:nvSpPr>
        <p:spPr>
          <a:xfrm>
            <a:off x="5727802" y="2971443"/>
            <a:ext cx="2231805" cy="1188000"/>
          </a:xfrm>
          <a:prstGeom prst="roundRect">
            <a:avLst>
              <a:gd name="adj" fmla="val 8834"/>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Rounded Corners 25">
            <a:extLst>
              <a:ext uri="{FF2B5EF4-FFF2-40B4-BE49-F238E27FC236}">
                <a16:creationId xmlns:a16="http://schemas.microsoft.com/office/drawing/2014/main" id="{594F7034-6A44-489D-8799-48EDD5EB2966}"/>
              </a:ext>
            </a:extLst>
          </p:cNvPr>
          <p:cNvSpPr/>
          <p:nvPr userDrawn="1"/>
        </p:nvSpPr>
        <p:spPr>
          <a:xfrm>
            <a:off x="1042214" y="4267552"/>
            <a:ext cx="2231805" cy="1188000"/>
          </a:xfrm>
          <a:prstGeom prst="roundRect">
            <a:avLst>
              <a:gd name="adj" fmla="val 7472"/>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Rectangle: Rounded Corners 26">
            <a:extLst>
              <a:ext uri="{FF2B5EF4-FFF2-40B4-BE49-F238E27FC236}">
                <a16:creationId xmlns:a16="http://schemas.microsoft.com/office/drawing/2014/main" id="{CFC9D5C0-E6E3-4A0F-A579-D371C54429F9}"/>
              </a:ext>
            </a:extLst>
          </p:cNvPr>
          <p:cNvSpPr/>
          <p:nvPr userDrawn="1"/>
        </p:nvSpPr>
        <p:spPr>
          <a:xfrm>
            <a:off x="3385008" y="4267552"/>
            <a:ext cx="2231805" cy="1188000"/>
          </a:xfrm>
          <a:prstGeom prst="roundRect">
            <a:avLst>
              <a:gd name="adj" fmla="val 8834"/>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Rounded Corners 27">
            <a:extLst>
              <a:ext uri="{FF2B5EF4-FFF2-40B4-BE49-F238E27FC236}">
                <a16:creationId xmlns:a16="http://schemas.microsoft.com/office/drawing/2014/main" id="{38327192-4EDE-4ECF-9B7F-79369E6FDF5A}"/>
              </a:ext>
            </a:extLst>
          </p:cNvPr>
          <p:cNvSpPr/>
          <p:nvPr userDrawn="1"/>
        </p:nvSpPr>
        <p:spPr>
          <a:xfrm>
            <a:off x="5727802" y="4267551"/>
            <a:ext cx="2231805" cy="1188000"/>
          </a:xfrm>
          <a:prstGeom prst="roundRect">
            <a:avLst>
              <a:gd name="adj" fmla="val 8834"/>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Box 28">
            <a:extLst>
              <a:ext uri="{FF2B5EF4-FFF2-40B4-BE49-F238E27FC236}">
                <a16:creationId xmlns:a16="http://schemas.microsoft.com/office/drawing/2014/main" id="{83FC76B0-FFF7-4829-BB16-AA0D48C7783F}"/>
              </a:ext>
            </a:extLst>
          </p:cNvPr>
          <p:cNvSpPr txBox="1"/>
          <p:nvPr userDrawn="1"/>
        </p:nvSpPr>
        <p:spPr>
          <a:xfrm rot="16200000">
            <a:off x="395902" y="3402433"/>
            <a:ext cx="450764" cy="276999"/>
          </a:xfrm>
          <a:prstGeom prst="rect">
            <a:avLst/>
          </a:prstGeom>
          <a:noFill/>
        </p:spPr>
        <p:txBody>
          <a:bodyPr wrap="none" rtlCol="0">
            <a:spAutoFit/>
          </a:bodyPr>
          <a:lstStyle/>
          <a:p>
            <a:r>
              <a:rPr lang="en-AU" sz="1200" b="1">
                <a:solidFill>
                  <a:schemeClr val="tx2"/>
                </a:solidFill>
              </a:rPr>
              <a:t>low</a:t>
            </a:r>
          </a:p>
        </p:txBody>
      </p:sp>
      <p:sp>
        <p:nvSpPr>
          <p:cNvPr id="30" name="TextBox 29">
            <a:extLst>
              <a:ext uri="{FF2B5EF4-FFF2-40B4-BE49-F238E27FC236}">
                <a16:creationId xmlns:a16="http://schemas.microsoft.com/office/drawing/2014/main" id="{FF655A99-08E9-4F6D-A018-45609A43346B}"/>
              </a:ext>
            </a:extLst>
          </p:cNvPr>
          <p:cNvSpPr txBox="1"/>
          <p:nvPr userDrawn="1"/>
        </p:nvSpPr>
        <p:spPr>
          <a:xfrm>
            <a:off x="3978565" y="5721149"/>
            <a:ext cx="763351" cy="276999"/>
          </a:xfrm>
          <a:prstGeom prst="rect">
            <a:avLst/>
          </a:prstGeom>
          <a:noFill/>
        </p:spPr>
        <p:txBody>
          <a:bodyPr wrap="none" rtlCol="0">
            <a:spAutoFit/>
          </a:bodyPr>
          <a:lstStyle/>
          <a:p>
            <a:pPr algn="ctr"/>
            <a:r>
              <a:rPr lang="en-AU" sz="1200" b="1">
                <a:solidFill>
                  <a:schemeClr val="tx2"/>
                </a:solidFill>
              </a:rPr>
              <a:t>Medium</a:t>
            </a:r>
          </a:p>
        </p:txBody>
      </p:sp>
      <p:sp>
        <p:nvSpPr>
          <p:cNvPr id="3" name="Text Placeholder 2">
            <a:extLst>
              <a:ext uri="{FF2B5EF4-FFF2-40B4-BE49-F238E27FC236}">
                <a16:creationId xmlns:a16="http://schemas.microsoft.com/office/drawing/2014/main" id="{938DEC77-BDB8-41D1-91E8-818100725A2E}"/>
              </a:ext>
            </a:extLst>
          </p:cNvPr>
          <p:cNvSpPr>
            <a:spLocks noGrp="1"/>
          </p:cNvSpPr>
          <p:nvPr>
            <p:ph type="body" sz="quarter" idx="13"/>
          </p:nvPr>
        </p:nvSpPr>
        <p:spPr>
          <a:xfrm>
            <a:off x="8899525" y="1317778"/>
            <a:ext cx="2957513" cy="3880755"/>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32" name="Graphic 31">
            <a:extLst>
              <a:ext uri="{FF2B5EF4-FFF2-40B4-BE49-F238E27FC236}">
                <a16:creationId xmlns:a16="http://schemas.microsoft.com/office/drawing/2014/main" id="{5C1DC378-1F26-4641-9662-33E3EE8521A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49886" y="333375"/>
            <a:ext cx="1006304" cy="448782"/>
          </a:xfrm>
          <a:prstGeom prst="rect">
            <a:avLst/>
          </a:prstGeom>
        </p:spPr>
      </p:pic>
    </p:spTree>
    <p:extLst>
      <p:ext uri="{BB962C8B-B14F-4D97-AF65-F5344CB8AC3E}">
        <p14:creationId xmlns:p14="http://schemas.microsoft.com/office/powerpoint/2010/main" val="368369803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F07ECCF-5EE7-4BA4-BD7C-50DF82C3F5BF}"/>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 Placeholder 6">
            <a:extLst>
              <a:ext uri="{FF2B5EF4-FFF2-40B4-BE49-F238E27FC236}">
                <a16:creationId xmlns:a16="http://schemas.microsoft.com/office/drawing/2014/main" id="{F1044E10-4BD7-47DE-8A5A-57C9557A0B38}"/>
              </a:ext>
            </a:extLst>
          </p:cNvPr>
          <p:cNvSpPr>
            <a:spLocks noGrp="1"/>
          </p:cNvSpPr>
          <p:nvPr>
            <p:ph type="body" sz="quarter" idx="19" hasCustomPrompt="1"/>
          </p:nvPr>
        </p:nvSpPr>
        <p:spPr>
          <a:xfrm>
            <a:off x="3842214" y="2106271"/>
            <a:ext cx="4507572" cy="2281251"/>
          </a:xfrm>
        </p:spPr>
        <p:txBody>
          <a:bodyPr/>
          <a:lstStyle>
            <a:lvl1pPr>
              <a:defRPr sz="2800" cap="none" baseline="0">
                <a:solidFill>
                  <a:schemeClr val="accent1"/>
                </a:solidFill>
                <a:latin typeface="+mj-lt"/>
              </a:defRPr>
            </a:lvl1pPr>
            <a:lvl2pPr algn="l">
              <a:spcBef>
                <a:spcPts val="600"/>
              </a:spcBef>
              <a:defRPr sz="1600" b="0" cap="none" baseline="0">
                <a:solidFill>
                  <a:schemeClr val="accent1"/>
                </a:solidFill>
              </a:defRPr>
            </a:lvl2pPr>
            <a:lvl3pPr algn="l">
              <a:defRPr sz="1600" cap="none">
                <a:solidFill>
                  <a:schemeClr val="accent1"/>
                </a:solidFill>
              </a:defRPr>
            </a:lvl3pPr>
            <a:lvl4pPr algn="l">
              <a:defRPr sz="1600" cap="none">
                <a:solidFill>
                  <a:schemeClr val="accent1"/>
                </a:solidFill>
              </a:defRPr>
            </a:lvl4pPr>
            <a:lvl5pPr algn="l">
              <a:defRPr sz="1600" cap="none">
                <a:solidFill>
                  <a:schemeClr val="accent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AU"/>
          </a:p>
        </p:txBody>
      </p:sp>
      <p:sp>
        <p:nvSpPr>
          <p:cNvPr id="3" name="TextBox 2">
            <a:extLst>
              <a:ext uri="{FF2B5EF4-FFF2-40B4-BE49-F238E27FC236}">
                <a16:creationId xmlns:a16="http://schemas.microsoft.com/office/drawing/2014/main" id="{8CCFA2A9-BC18-4CF8-AD38-42B263119472}"/>
              </a:ext>
            </a:extLst>
          </p:cNvPr>
          <p:cNvSpPr txBox="1"/>
          <p:nvPr userDrawn="1"/>
        </p:nvSpPr>
        <p:spPr>
          <a:xfrm>
            <a:off x="1878852" y="782157"/>
            <a:ext cx="914033" cy="1938992"/>
          </a:xfrm>
          <a:prstGeom prst="rect">
            <a:avLst/>
          </a:prstGeom>
          <a:noFill/>
        </p:spPr>
        <p:txBody>
          <a:bodyPr wrap="none" rtlCol="0">
            <a:spAutoFit/>
          </a:bodyPr>
          <a:lstStyle/>
          <a:p>
            <a:r>
              <a:rPr lang="en-AU" sz="12000">
                <a:solidFill>
                  <a:schemeClr val="accent1"/>
                </a:solidFill>
                <a:latin typeface="+mj-lt"/>
              </a:rPr>
              <a:t>“</a:t>
            </a:r>
          </a:p>
        </p:txBody>
      </p:sp>
      <p:sp>
        <p:nvSpPr>
          <p:cNvPr id="17" name="TextBox 16">
            <a:extLst>
              <a:ext uri="{FF2B5EF4-FFF2-40B4-BE49-F238E27FC236}">
                <a16:creationId xmlns:a16="http://schemas.microsoft.com/office/drawing/2014/main" id="{19C98CC0-E077-4ADE-8BC2-9559518E22D8}"/>
              </a:ext>
            </a:extLst>
          </p:cNvPr>
          <p:cNvSpPr txBox="1"/>
          <p:nvPr userDrawn="1"/>
        </p:nvSpPr>
        <p:spPr>
          <a:xfrm>
            <a:off x="8577415" y="3692995"/>
            <a:ext cx="1643399" cy="1938992"/>
          </a:xfrm>
          <a:prstGeom prst="rect">
            <a:avLst/>
          </a:prstGeom>
          <a:noFill/>
        </p:spPr>
        <p:txBody>
          <a:bodyPr wrap="none" rtlCol="0">
            <a:spAutoFit/>
          </a:bodyPr>
          <a:lstStyle/>
          <a:p>
            <a:r>
              <a:rPr lang="en-AU" sz="12000">
                <a:solidFill>
                  <a:schemeClr val="tx2"/>
                </a:solidFill>
                <a:latin typeface="+mj-lt"/>
              </a:rPr>
              <a:t>“</a:t>
            </a:r>
            <a:r>
              <a:rPr lang="en-AU" sz="12000">
                <a:solidFill>
                  <a:schemeClr val="accent1"/>
                </a:solidFill>
                <a:latin typeface="+mj-lt"/>
              </a:rPr>
              <a:t>”</a:t>
            </a:r>
          </a:p>
        </p:txBody>
      </p:sp>
      <p:sp>
        <p:nvSpPr>
          <p:cNvPr id="2" name="Date Placeholder 1">
            <a:extLst>
              <a:ext uri="{FF2B5EF4-FFF2-40B4-BE49-F238E27FC236}">
                <a16:creationId xmlns:a16="http://schemas.microsoft.com/office/drawing/2014/main" id="{325A78CB-C25F-477B-ACB8-7A8C3B33F7D7}"/>
              </a:ext>
            </a:extLst>
          </p:cNvPr>
          <p:cNvSpPr>
            <a:spLocks noGrp="1"/>
          </p:cNvSpPr>
          <p:nvPr>
            <p:ph type="dt" sz="half" idx="20"/>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10DC4922-3AFC-43D6-9996-17D5CAC06E9E}"/>
              </a:ext>
            </a:extLst>
          </p:cNvPr>
          <p:cNvSpPr>
            <a:spLocks noGrp="1"/>
          </p:cNvSpPr>
          <p:nvPr>
            <p:ph type="ftr" sz="quarter" idx="21"/>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F54801EF-D4C3-4D21-A7DC-76D432B0F009}"/>
              </a:ext>
            </a:extLst>
          </p:cNvPr>
          <p:cNvSpPr>
            <a:spLocks noGrp="1"/>
          </p:cNvSpPr>
          <p:nvPr>
            <p:ph type="sldNum" sz="quarter" idx="2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11" name="Graphic 10">
            <a:extLst>
              <a:ext uri="{FF2B5EF4-FFF2-40B4-BE49-F238E27FC236}">
                <a16:creationId xmlns:a16="http://schemas.microsoft.com/office/drawing/2014/main" id="{41D97197-E691-46BF-8B8E-EB258D24F52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49886" y="333375"/>
            <a:ext cx="1006304" cy="448782"/>
          </a:xfrm>
          <a:prstGeom prst="rect">
            <a:avLst/>
          </a:prstGeom>
        </p:spPr>
      </p:pic>
    </p:spTree>
    <p:extLst>
      <p:ext uri="{BB962C8B-B14F-4D97-AF65-F5344CB8AC3E}">
        <p14:creationId xmlns:p14="http://schemas.microsoft.com/office/powerpoint/2010/main" val="3239958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10080000" cy="3960000"/>
          </a:xfrm>
        </p:spPr>
        <p:txBody>
          <a:bodyPr/>
          <a:lstStyle>
            <a:lvl1pPr>
              <a:defRPr/>
            </a:lvl1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334962" y="333375"/>
            <a:ext cx="10080000" cy="1080000"/>
          </a:xfrm>
        </p:spPr>
        <p:txBody>
          <a:bodyPr/>
          <a:lstStyle>
            <a:lvl1pPr>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395140485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a:xfrm>
            <a:off x="334963" y="333375"/>
            <a:ext cx="10794666" cy="1080000"/>
          </a:xfrm>
        </p:spPr>
        <p:txBody>
          <a:bodyPr/>
          <a:lstStyle>
            <a:lvl1pPr>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3" y="1413375"/>
            <a:ext cx="10794665" cy="7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able Placeholder 12">
            <a:extLst>
              <a:ext uri="{FF2B5EF4-FFF2-40B4-BE49-F238E27FC236}">
                <a16:creationId xmlns:a16="http://schemas.microsoft.com/office/drawing/2014/main" id="{12720170-841B-4714-B671-AE40B2FE0283}"/>
              </a:ext>
            </a:extLst>
          </p:cNvPr>
          <p:cNvSpPr>
            <a:spLocks noGrp="1"/>
          </p:cNvSpPr>
          <p:nvPr>
            <p:ph type="tbl" sz="quarter" idx="16"/>
          </p:nvPr>
        </p:nvSpPr>
        <p:spPr>
          <a:xfrm>
            <a:off x="334963" y="2243443"/>
            <a:ext cx="10794665" cy="3600000"/>
          </a:xfrm>
        </p:spPr>
        <p:txBody>
          <a:bodyPr anchor="ctr" anchorCtr="0"/>
          <a:lstStyle>
            <a:lvl1pPr algn="ctr">
              <a:defRPr/>
            </a:lvl1pPr>
          </a:lstStyle>
          <a:p>
            <a:r>
              <a:rPr lang="en-US"/>
              <a:t>Click icon to add table</a:t>
            </a:r>
            <a:endParaRPr lang="en-AU"/>
          </a:p>
        </p:txBody>
      </p:sp>
      <p:sp>
        <p:nvSpPr>
          <p:cNvPr id="3" name="Date Placeholder 2">
            <a:extLst>
              <a:ext uri="{FF2B5EF4-FFF2-40B4-BE49-F238E27FC236}">
                <a16:creationId xmlns:a16="http://schemas.microsoft.com/office/drawing/2014/main" id="{24E7EDCB-670C-46CB-A20E-159535CC5C89}"/>
              </a:ext>
            </a:extLst>
          </p:cNvPr>
          <p:cNvSpPr>
            <a:spLocks noGrp="1"/>
          </p:cNvSpPr>
          <p:nvPr>
            <p:ph type="dt" sz="half" idx="17"/>
          </p:nvPr>
        </p:nvSpPr>
        <p:spPr/>
        <p:txBody>
          <a:bodyPr/>
          <a:lstStyle/>
          <a:p>
            <a:endParaRPr lang="en-GB"/>
          </a:p>
        </p:txBody>
      </p:sp>
      <p:sp>
        <p:nvSpPr>
          <p:cNvPr id="8" name="Footer Placeholder 7">
            <a:extLst>
              <a:ext uri="{FF2B5EF4-FFF2-40B4-BE49-F238E27FC236}">
                <a16:creationId xmlns:a16="http://schemas.microsoft.com/office/drawing/2014/main" id="{AD18779D-2EB2-4254-A93E-7459659F2BB2}"/>
              </a:ext>
            </a:extLst>
          </p:cNvPr>
          <p:cNvSpPr>
            <a:spLocks noGrp="1"/>
          </p:cNvSpPr>
          <p:nvPr>
            <p:ph type="ftr" sz="quarter" idx="18"/>
          </p:nvPr>
        </p:nvSpPr>
        <p:spPr/>
        <p:txBody>
          <a:bodyPr/>
          <a:lstStyle/>
          <a:p>
            <a:endParaRPr lang="en-GB"/>
          </a:p>
        </p:txBody>
      </p:sp>
      <p:sp>
        <p:nvSpPr>
          <p:cNvPr id="9" name="Slide Number Placeholder 8">
            <a:extLst>
              <a:ext uri="{FF2B5EF4-FFF2-40B4-BE49-F238E27FC236}">
                <a16:creationId xmlns:a16="http://schemas.microsoft.com/office/drawing/2014/main" id="{98B347AD-5E50-42AC-AFB4-7F625291AB61}"/>
              </a:ext>
            </a:extLst>
          </p:cNvPr>
          <p:cNvSpPr>
            <a:spLocks noGrp="1"/>
          </p:cNvSpPr>
          <p:nvPr>
            <p:ph type="sldNum" sz="quarter" idx="19"/>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388326147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334963" y="333375"/>
            <a:ext cx="10801351" cy="1080000"/>
          </a:xfrm>
        </p:spPr>
        <p:txBody>
          <a:bodyPr/>
          <a:lstStyle>
            <a:lvl1pPr>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4" y="1413375"/>
            <a:ext cx="10801350" cy="7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hart Placeholder 7">
            <a:extLst>
              <a:ext uri="{FF2B5EF4-FFF2-40B4-BE49-F238E27FC236}">
                <a16:creationId xmlns:a16="http://schemas.microsoft.com/office/drawing/2014/main" id="{D1ECE4F1-33EB-4137-BED8-59885BB39C47}"/>
              </a:ext>
            </a:extLst>
          </p:cNvPr>
          <p:cNvSpPr>
            <a:spLocks noGrp="1"/>
          </p:cNvSpPr>
          <p:nvPr>
            <p:ph type="chart" sz="quarter" idx="17"/>
          </p:nvPr>
        </p:nvSpPr>
        <p:spPr>
          <a:xfrm>
            <a:off x="334963" y="2243442"/>
            <a:ext cx="10801350" cy="3599999"/>
          </a:xfrm>
        </p:spPr>
        <p:txBody>
          <a:bodyPr/>
          <a:lstStyle/>
          <a:p>
            <a:r>
              <a:rPr lang="en-US"/>
              <a:t>Click icon to add chart</a:t>
            </a:r>
            <a:endParaRPr lang="en-AU"/>
          </a:p>
        </p:txBody>
      </p:sp>
      <p:sp>
        <p:nvSpPr>
          <p:cNvPr id="3" name="Date Placeholder 2">
            <a:extLst>
              <a:ext uri="{FF2B5EF4-FFF2-40B4-BE49-F238E27FC236}">
                <a16:creationId xmlns:a16="http://schemas.microsoft.com/office/drawing/2014/main" id="{4778F5DE-1344-42BD-82D0-6611DD7B1FC6}"/>
              </a:ext>
            </a:extLst>
          </p:cNvPr>
          <p:cNvSpPr>
            <a:spLocks noGrp="1"/>
          </p:cNvSpPr>
          <p:nvPr>
            <p:ph type="dt" sz="half" idx="18"/>
          </p:nvPr>
        </p:nvSpPr>
        <p:spPr/>
        <p:txBody>
          <a:bodyPr/>
          <a:lstStyle/>
          <a:p>
            <a:endParaRPr lang="en-GB"/>
          </a:p>
        </p:txBody>
      </p:sp>
      <p:sp>
        <p:nvSpPr>
          <p:cNvPr id="9" name="Footer Placeholder 8">
            <a:extLst>
              <a:ext uri="{FF2B5EF4-FFF2-40B4-BE49-F238E27FC236}">
                <a16:creationId xmlns:a16="http://schemas.microsoft.com/office/drawing/2014/main" id="{7D0D518F-1062-474E-BA48-10EA56B2C55B}"/>
              </a:ext>
            </a:extLst>
          </p:cNvPr>
          <p:cNvSpPr>
            <a:spLocks noGrp="1"/>
          </p:cNvSpPr>
          <p:nvPr>
            <p:ph type="ftr" sz="quarter" idx="19"/>
          </p:nvPr>
        </p:nvSpPr>
        <p:spPr/>
        <p:txBody>
          <a:bodyPr/>
          <a:lstStyle/>
          <a:p>
            <a:endParaRPr lang="en-GB"/>
          </a:p>
        </p:txBody>
      </p:sp>
      <p:sp>
        <p:nvSpPr>
          <p:cNvPr id="10" name="Slide Number Placeholder 9">
            <a:extLst>
              <a:ext uri="{FF2B5EF4-FFF2-40B4-BE49-F238E27FC236}">
                <a16:creationId xmlns:a16="http://schemas.microsoft.com/office/drawing/2014/main" id="{32C63567-251B-4660-ADF6-37AB6DCF01D5}"/>
              </a:ext>
            </a:extLst>
          </p:cNvPr>
          <p:cNvSpPr>
            <a:spLocks noGrp="1"/>
          </p:cNvSpPr>
          <p:nvPr>
            <p:ph type="sldNum" sz="quarter" idx="20"/>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399946467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able-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583ABC-22A1-400D-B5EB-018BF7A1B892}"/>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34963" y="333375"/>
            <a:ext cx="10794666" cy="1080000"/>
          </a:xfrm>
        </p:spPr>
        <p:txBody>
          <a:bodyPr/>
          <a:lstStyle>
            <a:lvl1pPr>
              <a:defRPr>
                <a:solidFill>
                  <a:schemeClr val="accent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3" y="1413375"/>
            <a:ext cx="10794665" cy="720000"/>
          </a:xfrm>
        </p:spPr>
        <p:txBody>
          <a:bodyPr/>
          <a:lstStyle>
            <a:lvl1pPr>
              <a:defRPr>
                <a:solidFill>
                  <a:schemeClr val="bg1"/>
                </a:solidFill>
              </a:defRPr>
            </a:lvl1pPr>
            <a:lvl2pPr>
              <a:defRPr>
                <a:solidFill>
                  <a:schemeClr val="accent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able Placeholder 12">
            <a:extLst>
              <a:ext uri="{FF2B5EF4-FFF2-40B4-BE49-F238E27FC236}">
                <a16:creationId xmlns:a16="http://schemas.microsoft.com/office/drawing/2014/main" id="{12720170-841B-4714-B671-AE40B2FE0283}"/>
              </a:ext>
            </a:extLst>
          </p:cNvPr>
          <p:cNvSpPr>
            <a:spLocks noGrp="1"/>
          </p:cNvSpPr>
          <p:nvPr>
            <p:ph type="tbl" sz="quarter" idx="16"/>
          </p:nvPr>
        </p:nvSpPr>
        <p:spPr>
          <a:xfrm>
            <a:off x="334963" y="2243443"/>
            <a:ext cx="10794665" cy="3600000"/>
          </a:xfrm>
        </p:spPr>
        <p:txBody>
          <a:bodyPr anchor="ctr" anchorCtr="0"/>
          <a:lstStyle>
            <a:lvl1pPr algn="ctr">
              <a:defRPr>
                <a:solidFill>
                  <a:schemeClr val="bg2"/>
                </a:solidFill>
              </a:defRPr>
            </a:lvl1pPr>
          </a:lstStyle>
          <a:p>
            <a:r>
              <a:rPr lang="en-US"/>
              <a:t>Click icon to add table</a:t>
            </a:r>
            <a:endParaRPr lang="en-AU"/>
          </a:p>
        </p:txBody>
      </p:sp>
      <p:sp>
        <p:nvSpPr>
          <p:cNvPr id="3" name="Date Placeholder 2">
            <a:extLst>
              <a:ext uri="{FF2B5EF4-FFF2-40B4-BE49-F238E27FC236}">
                <a16:creationId xmlns:a16="http://schemas.microsoft.com/office/drawing/2014/main" id="{24E7EDCB-670C-46CB-A20E-159535CC5C89}"/>
              </a:ext>
            </a:extLst>
          </p:cNvPr>
          <p:cNvSpPr>
            <a:spLocks noGrp="1"/>
          </p:cNvSpPr>
          <p:nvPr>
            <p:ph type="dt" sz="half" idx="17"/>
          </p:nvPr>
        </p:nvSpPr>
        <p:spPr/>
        <p:txBody>
          <a:bodyPr/>
          <a:lstStyle>
            <a:lvl1pPr>
              <a:defRPr>
                <a:solidFill>
                  <a:schemeClr val="bg2"/>
                </a:solidFill>
              </a:defRPr>
            </a:lvl1pPr>
          </a:lstStyle>
          <a:p>
            <a:endParaRPr lang="en-GB"/>
          </a:p>
        </p:txBody>
      </p:sp>
      <p:sp>
        <p:nvSpPr>
          <p:cNvPr id="8" name="Footer Placeholder 7">
            <a:extLst>
              <a:ext uri="{FF2B5EF4-FFF2-40B4-BE49-F238E27FC236}">
                <a16:creationId xmlns:a16="http://schemas.microsoft.com/office/drawing/2014/main" id="{AD18779D-2EB2-4254-A93E-7459659F2BB2}"/>
              </a:ext>
            </a:extLst>
          </p:cNvPr>
          <p:cNvSpPr>
            <a:spLocks noGrp="1"/>
          </p:cNvSpPr>
          <p:nvPr>
            <p:ph type="ftr" sz="quarter" idx="18"/>
          </p:nvPr>
        </p:nvSpPr>
        <p:spPr/>
        <p:txBody>
          <a:bodyPr/>
          <a:lstStyle>
            <a:lvl1pPr>
              <a:defRPr>
                <a:solidFill>
                  <a:schemeClr val="bg2"/>
                </a:solidFill>
              </a:defRPr>
            </a:lvl1pPr>
          </a:lstStyle>
          <a:p>
            <a:endParaRPr lang="en-GB"/>
          </a:p>
        </p:txBody>
      </p:sp>
      <p:sp>
        <p:nvSpPr>
          <p:cNvPr id="9" name="Slide Number Placeholder 8">
            <a:extLst>
              <a:ext uri="{FF2B5EF4-FFF2-40B4-BE49-F238E27FC236}">
                <a16:creationId xmlns:a16="http://schemas.microsoft.com/office/drawing/2014/main" id="{98B347AD-5E50-42AC-AFB4-7F625291AB61}"/>
              </a:ext>
            </a:extLst>
          </p:cNvPr>
          <p:cNvSpPr>
            <a:spLocks noGrp="1"/>
          </p:cNvSpPr>
          <p:nvPr>
            <p:ph type="sldNum" sz="quarter" idx="19"/>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12" name="Graphic 11">
            <a:extLst>
              <a:ext uri="{FF2B5EF4-FFF2-40B4-BE49-F238E27FC236}">
                <a16:creationId xmlns:a16="http://schemas.microsoft.com/office/drawing/2014/main" id="{405A9204-2440-41D2-ACE8-C0954FBCEA1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49886" y="333375"/>
            <a:ext cx="1006304" cy="448782"/>
          </a:xfrm>
          <a:prstGeom prst="rect">
            <a:avLst/>
          </a:prstGeom>
        </p:spPr>
      </p:pic>
    </p:spTree>
    <p:extLst>
      <p:ext uri="{BB962C8B-B14F-4D97-AF65-F5344CB8AC3E}">
        <p14:creationId xmlns:p14="http://schemas.microsoft.com/office/powerpoint/2010/main" val="281068626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hart-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C60C8A8-1B70-4653-94B4-DE00B5C785B3}"/>
              </a:ext>
            </a:extLst>
          </p:cNvPr>
          <p:cNvSpPr/>
          <p:nvPr userDrawn="1"/>
        </p:nvSpPr>
        <p:spPr>
          <a:xfrm>
            <a:off x="0" y="0"/>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34963" y="333375"/>
            <a:ext cx="10801351" cy="1080000"/>
          </a:xfrm>
        </p:spPr>
        <p:txBody>
          <a:bodyPr/>
          <a:lstStyle>
            <a:lvl1pPr>
              <a:defRPr>
                <a:solidFill>
                  <a:schemeClr val="accent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A5EE857-4C7E-47C5-A433-5F303A106903}"/>
              </a:ext>
            </a:extLst>
          </p:cNvPr>
          <p:cNvSpPr>
            <a:spLocks noGrp="1"/>
          </p:cNvSpPr>
          <p:nvPr>
            <p:ph type="body" sz="quarter" idx="15"/>
          </p:nvPr>
        </p:nvSpPr>
        <p:spPr>
          <a:xfrm>
            <a:off x="334964" y="1413375"/>
            <a:ext cx="10801350" cy="720000"/>
          </a:xfrm>
        </p:spPr>
        <p:txBody>
          <a:bodyPr/>
          <a:lstStyle>
            <a:lvl1pPr>
              <a:defRPr>
                <a:solidFill>
                  <a:schemeClr val="bg1"/>
                </a:solidFill>
              </a:defRPr>
            </a:lvl1pPr>
            <a:lvl2pPr>
              <a:defRPr>
                <a:solidFill>
                  <a:schemeClr val="accent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hart Placeholder 7">
            <a:extLst>
              <a:ext uri="{FF2B5EF4-FFF2-40B4-BE49-F238E27FC236}">
                <a16:creationId xmlns:a16="http://schemas.microsoft.com/office/drawing/2014/main" id="{D1ECE4F1-33EB-4137-BED8-59885BB39C47}"/>
              </a:ext>
            </a:extLst>
          </p:cNvPr>
          <p:cNvSpPr>
            <a:spLocks noGrp="1"/>
          </p:cNvSpPr>
          <p:nvPr>
            <p:ph type="chart" sz="quarter" idx="17"/>
          </p:nvPr>
        </p:nvSpPr>
        <p:spPr>
          <a:xfrm>
            <a:off x="334963" y="2243442"/>
            <a:ext cx="10801350" cy="3599999"/>
          </a:xfrm>
        </p:spPr>
        <p:txBody>
          <a:bodyPr/>
          <a:lstStyle/>
          <a:p>
            <a:r>
              <a:rPr lang="en-US"/>
              <a:t>Click icon to add chart</a:t>
            </a:r>
            <a:endParaRPr lang="en-AU"/>
          </a:p>
        </p:txBody>
      </p:sp>
      <p:sp>
        <p:nvSpPr>
          <p:cNvPr id="3" name="Date Placeholder 2">
            <a:extLst>
              <a:ext uri="{FF2B5EF4-FFF2-40B4-BE49-F238E27FC236}">
                <a16:creationId xmlns:a16="http://schemas.microsoft.com/office/drawing/2014/main" id="{4778F5DE-1344-42BD-82D0-6611DD7B1FC6}"/>
              </a:ext>
            </a:extLst>
          </p:cNvPr>
          <p:cNvSpPr>
            <a:spLocks noGrp="1"/>
          </p:cNvSpPr>
          <p:nvPr>
            <p:ph type="dt" sz="half" idx="18"/>
          </p:nvPr>
        </p:nvSpPr>
        <p:spPr/>
        <p:txBody>
          <a:bodyPr/>
          <a:lstStyle>
            <a:lvl1pPr>
              <a:defRPr>
                <a:solidFill>
                  <a:schemeClr val="bg2"/>
                </a:solidFill>
              </a:defRPr>
            </a:lvl1pPr>
          </a:lstStyle>
          <a:p>
            <a:endParaRPr lang="en-GB"/>
          </a:p>
        </p:txBody>
      </p:sp>
      <p:sp>
        <p:nvSpPr>
          <p:cNvPr id="9" name="Footer Placeholder 8">
            <a:extLst>
              <a:ext uri="{FF2B5EF4-FFF2-40B4-BE49-F238E27FC236}">
                <a16:creationId xmlns:a16="http://schemas.microsoft.com/office/drawing/2014/main" id="{7D0D518F-1062-474E-BA48-10EA56B2C55B}"/>
              </a:ext>
            </a:extLst>
          </p:cNvPr>
          <p:cNvSpPr>
            <a:spLocks noGrp="1"/>
          </p:cNvSpPr>
          <p:nvPr>
            <p:ph type="ftr" sz="quarter" idx="19"/>
          </p:nvPr>
        </p:nvSpPr>
        <p:spPr/>
        <p:txBody>
          <a:bodyPr/>
          <a:lstStyle>
            <a:lvl1pPr>
              <a:defRPr>
                <a:solidFill>
                  <a:schemeClr val="bg2"/>
                </a:solidFill>
              </a:defRPr>
            </a:lvl1pPr>
          </a:lstStyle>
          <a:p>
            <a:endParaRPr lang="en-GB"/>
          </a:p>
        </p:txBody>
      </p:sp>
      <p:sp>
        <p:nvSpPr>
          <p:cNvPr id="10" name="Slide Number Placeholder 9">
            <a:extLst>
              <a:ext uri="{FF2B5EF4-FFF2-40B4-BE49-F238E27FC236}">
                <a16:creationId xmlns:a16="http://schemas.microsoft.com/office/drawing/2014/main" id="{32C63567-251B-4660-ADF6-37AB6DCF01D5}"/>
              </a:ext>
            </a:extLst>
          </p:cNvPr>
          <p:cNvSpPr>
            <a:spLocks noGrp="1"/>
          </p:cNvSpPr>
          <p:nvPr>
            <p:ph type="sldNum" sz="quarter" idx="20"/>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13" name="Graphic 12">
            <a:extLst>
              <a:ext uri="{FF2B5EF4-FFF2-40B4-BE49-F238E27FC236}">
                <a16:creationId xmlns:a16="http://schemas.microsoft.com/office/drawing/2014/main" id="{E1A2CF36-775E-4392-BEA9-87C8C3FA9BE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49886" y="333375"/>
            <a:ext cx="1006304" cy="448782"/>
          </a:xfrm>
          <a:prstGeom prst="rect">
            <a:avLst/>
          </a:prstGeom>
        </p:spPr>
      </p:pic>
    </p:spTree>
    <p:extLst>
      <p:ext uri="{BB962C8B-B14F-4D97-AF65-F5344CB8AC3E}">
        <p14:creationId xmlns:p14="http://schemas.microsoft.com/office/powerpoint/2010/main" val="393419228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6849F14-4971-4208-82A8-1F0513897926}"/>
              </a:ext>
            </a:extLst>
          </p:cNvPr>
          <p:cNvSpPr/>
          <p:nvPr userDrawn="1"/>
        </p:nvSpPr>
        <p:spPr>
          <a:xfrm>
            <a:off x="719400" y="-2"/>
            <a:ext cx="107532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itle 1">
            <a:extLst>
              <a:ext uri="{FF2B5EF4-FFF2-40B4-BE49-F238E27FC236}">
                <a16:creationId xmlns:a16="http://schemas.microsoft.com/office/drawing/2014/main" id="{096AA35B-6D3E-4809-9D78-9CF31081EC32}"/>
              </a:ext>
            </a:extLst>
          </p:cNvPr>
          <p:cNvSpPr>
            <a:spLocks noGrp="1"/>
          </p:cNvSpPr>
          <p:nvPr>
            <p:ph type="title" hasCustomPrompt="1"/>
          </p:nvPr>
        </p:nvSpPr>
        <p:spPr>
          <a:xfrm>
            <a:off x="719400" y="-2"/>
            <a:ext cx="4680000" cy="4068000"/>
          </a:xfrm>
          <a:solidFill>
            <a:schemeClr val="tx2"/>
          </a:solidFill>
        </p:spPr>
        <p:txBody>
          <a:bodyPr lIns="342000" tIns="342000" rIns="0" bIns="504000" anchor="b" anchorCtr="0"/>
          <a:lstStyle>
            <a:lvl1pPr>
              <a:defRPr sz="4500">
                <a:solidFill>
                  <a:schemeClr val="accent1"/>
                </a:solidFill>
              </a:defRPr>
            </a:lvl1pPr>
          </a:lstStyle>
          <a:p>
            <a:r>
              <a:rPr lang="en-US"/>
              <a:t>Thank you</a:t>
            </a:r>
            <a:endParaRPr lang="en-AU"/>
          </a:p>
        </p:txBody>
      </p:sp>
      <p:pic>
        <p:nvPicPr>
          <p:cNvPr id="26" name="Graphic 25">
            <a:extLst>
              <a:ext uri="{FF2B5EF4-FFF2-40B4-BE49-F238E27FC236}">
                <a16:creationId xmlns:a16="http://schemas.microsoft.com/office/drawing/2014/main" id="{C26E00FB-CED1-4B46-93A1-739D22FD51A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787692" y="2529091"/>
            <a:ext cx="2017653" cy="899814"/>
          </a:xfrm>
          <a:prstGeom prst="rect">
            <a:avLst/>
          </a:prstGeom>
        </p:spPr>
      </p:pic>
      <p:sp>
        <p:nvSpPr>
          <p:cNvPr id="20" name="Picture Placeholder 19">
            <a:extLst>
              <a:ext uri="{FF2B5EF4-FFF2-40B4-BE49-F238E27FC236}">
                <a16:creationId xmlns:a16="http://schemas.microsoft.com/office/drawing/2014/main" id="{FD95F930-CD55-469B-9FD0-1150DA73B398}"/>
              </a:ext>
            </a:extLst>
          </p:cNvPr>
          <p:cNvSpPr>
            <a:spLocks noGrp="1" noChangeAspect="1"/>
          </p:cNvSpPr>
          <p:nvPr>
            <p:ph type="pic" sz="quarter" idx="15" hasCustomPrompt="1"/>
          </p:nvPr>
        </p:nvSpPr>
        <p:spPr>
          <a:xfrm>
            <a:off x="0" y="-2"/>
            <a:ext cx="12192000" cy="6876000"/>
          </a:xfrm>
          <a:custGeom>
            <a:avLst/>
            <a:gdLst>
              <a:gd name="connsiteX0" fmla="*/ 11472600 w 12192000"/>
              <a:gd name="connsiteY0" fmla="*/ 0 h 6858000"/>
              <a:gd name="connsiteX1" fmla="*/ 12192000 w 12192000"/>
              <a:gd name="connsiteY1" fmla="*/ 0 h 6858000"/>
              <a:gd name="connsiteX2" fmla="*/ 12192000 w 12192000"/>
              <a:gd name="connsiteY2" fmla="*/ 6858000 h 6858000"/>
              <a:gd name="connsiteX3" fmla="*/ 11472600 w 12192000"/>
              <a:gd name="connsiteY3" fmla="*/ 6858000 h 6858000"/>
              <a:gd name="connsiteX4" fmla="*/ 0 w 12192000"/>
              <a:gd name="connsiteY4" fmla="*/ 0 h 6858000"/>
              <a:gd name="connsiteX5" fmla="*/ 719400 w 12192000"/>
              <a:gd name="connsiteY5" fmla="*/ 0 h 6858000"/>
              <a:gd name="connsiteX6" fmla="*/ 7194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472600" y="0"/>
                </a:moveTo>
                <a:lnTo>
                  <a:pt x="12192000" y="0"/>
                </a:lnTo>
                <a:lnTo>
                  <a:pt x="12192000" y="6858000"/>
                </a:lnTo>
                <a:lnTo>
                  <a:pt x="11472600" y="6858000"/>
                </a:lnTo>
                <a:close/>
                <a:moveTo>
                  <a:pt x="0" y="0"/>
                </a:moveTo>
                <a:lnTo>
                  <a:pt x="719400" y="0"/>
                </a:lnTo>
                <a:lnTo>
                  <a:pt x="719400" y="6858000"/>
                </a:lnTo>
                <a:lnTo>
                  <a:pt x="0" y="6858000"/>
                </a:lnTo>
                <a:close/>
              </a:path>
            </a:pathLst>
          </a:custGeom>
          <a:solidFill>
            <a:schemeClr val="bg1">
              <a:lumMod val="85000"/>
            </a:schemeClr>
          </a:solidFill>
        </p:spPr>
        <p:txBody>
          <a:bodyPr wrap="square" lIns="108000" tIns="108000" rIns="115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27" name="TextBox 26">
            <a:extLst>
              <a:ext uri="{FF2B5EF4-FFF2-40B4-BE49-F238E27FC236}">
                <a16:creationId xmlns:a16="http://schemas.microsoft.com/office/drawing/2014/main" id="{54417D20-4CB7-471C-A5C4-50706D404792}"/>
              </a:ext>
            </a:extLst>
          </p:cNvPr>
          <p:cNvSpPr txBox="1"/>
          <p:nvPr userDrawn="1"/>
        </p:nvSpPr>
        <p:spPr>
          <a:xfrm>
            <a:off x="7916652" y="3928056"/>
            <a:ext cx="3321238" cy="2556457"/>
          </a:xfrm>
          <a:prstGeom prst="rect">
            <a:avLst/>
          </a:prstGeom>
        </p:spPr>
        <p:txBody>
          <a:bodyPr vert="horz" lIns="0" tIns="0" rIns="0" bIns="0" rtlCol="0">
            <a:noAutofit/>
          </a:bodyPr>
          <a:lstStyle>
            <a:lvl1pPr indent="0">
              <a:lnSpc>
                <a:spcPct val="100000"/>
              </a:lnSpc>
              <a:spcBef>
                <a:spcPts val="600"/>
              </a:spcBef>
              <a:spcAft>
                <a:spcPts val="0"/>
              </a:spcAft>
              <a:buFont typeface="Arial" panose="020B0604020202020204" pitchFamily="34" charset="0"/>
              <a:buNone/>
              <a:defRPr b="1" cap="none" baseline="0">
                <a:solidFill>
                  <a:schemeClr val="bg1"/>
                </a:solidFill>
              </a:defRPr>
            </a:lvl1pPr>
            <a:lvl2pPr marL="0" lvl="1" indent="0">
              <a:lnSpc>
                <a:spcPct val="100000"/>
              </a:lnSpc>
              <a:spcBef>
                <a:spcPts val="1200"/>
              </a:spcBef>
              <a:spcAft>
                <a:spcPts val="0"/>
              </a:spcAft>
              <a:buFont typeface="Arial" panose="020B0604020202020204" pitchFamily="34" charset="0"/>
              <a:buNone/>
              <a:defRPr b="1" cap="all" baseline="0">
                <a:solidFill>
                  <a:schemeClr val="bg1"/>
                </a:solidFill>
              </a:defRPr>
            </a:lvl2pPr>
            <a:lvl3pPr marL="0" lvl="2" indent="0">
              <a:lnSpc>
                <a:spcPct val="100000"/>
              </a:lnSpc>
              <a:spcBef>
                <a:spcPts val="600"/>
              </a:spcBef>
              <a:spcAft>
                <a:spcPts val="0"/>
              </a:spcAft>
              <a:buFont typeface="Arial" panose="020B0604020202020204" pitchFamily="34" charset="0"/>
              <a:buNone/>
              <a:defRPr b="1">
                <a:solidFill>
                  <a:schemeClr val="bg1"/>
                </a:solidFill>
              </a:defRPr>
            </a:lvl3pPr>
            <a:lvl4pPr marL="0" lvl="3" indent="0">
              <a:lnSpc>
                <a:spcPct val="100000"/>
              </a:lnSpc>
              <a:spcBef>
                <a:spcPts val="600"/>
              </a:spcBef>
              <a:spcAft>
                <a:spcPts val="0"/>
              </a:spcAft>
              <a:buFont typeface="Arial" panose="020B0604020202020204" pitchFamily="34" charset="0"/>
              <a:buNone/>
              <a:defRPr b="1">
                <a:solidFill>
                  <a:schemeClr val="bg1"/>
                </a:solidFill>
              </a:defRPr>
            </a:lvl4pPr>
            <a:lvl5pPr marL="0" lvl="4" indent="0">
              <a:lnSpc>
                <a:spcPct val="100000"/>
              </a:lnSpc>
              <a:spcBef>
                <a:spcPts val="600"/>
              </a:spcBef>
              <a:spcAft>
                <a:spcPts val="0"/>
              </a:spcAft>
              <a:buFont typeface="Arial" panose="020B0604020202020204" pitchFamily="34" charset="0"/>
              <a:buNone/>
              <a:defRPr b="1">
                <a:solidFill>
                  <a:schemeClr val="bg1"/>
                </a:solidFill>
              </a:defRPr>
            </a:lvl5pPr>
            <a:lvl6pPr marL="0" lvl="5" indent="0">
              <a:lnSpc>
                <a:spcPct val="100000"/>
              </a:lnSpc>
              <a:spcBef>
                <a:spcPts val="600"/>
              </a:spcBef>
              <a:spcAft>
                <a:spcPts val="0"/>
              </a:spcAft>
              <a:buFont typeface="Arial" panose="020B0604020202020204" pitchFamily="34" charset="0"/>
              <a:buNone/>
              <a:defRPr b="1">
                <a:solidFill>
                  <a:schemeClr val="bg1"/>
                </a:solidFill>
              </a:defRPr>
            </a:lvl6pPr>
            <a:lvl7pPr marL="0" lvl="6" indent="0">
              <a:lnSpc>
                <a:spcPct val="100000"/>
              </a:lnSpc>
              <a:spcBef>
                <a:spcPts val="600"/>
              </a:spcBef>
              <a:buFont typeface="Arial" panose="020B0604020202020204" pitchFamily="34" charset="0"/>
              <a:buNone/>
              <a:defRPr b="1">
                <a:solidFill>
                  <a:schemeClr val="bg1"/>
                </a:solidFill>
              </a:defRPr>
            </a:lvl7pPr>
            <a:lvl8pPr marL="0" lvl="7" indent="0">
              <a:lnSpc>
                <a:spcPct val="100000"/>
              </a:lnSpc>
              <a:spcBef>
                <a:spcPts val="600"/>
              </a:spcBef>
              <a:buFont typeface="Arial" panose="020B0604020202020204" pitchFamily="34" charset="0"/>
              <a:buNone/>
              <a:defRPr b="1">
                <a:solidFill>
                  <a:schemeClr val="bg1"/>
                </a:solidFill>
              </a:defRPr>
            </a:lvl8pPr>
            <a:lvl9pPr marL="0" lvl="8" indent="0">
              <a:lnSpc>
                <a:spcPct val="100000"/>
              </a:lnSpc>
              <a:spcBef>
                <a:spcPts val="600"/>
              </a:spcBef>
              <a:buFont typeface="Arial" panose="020B0604020202020204" pitchFamily="34" charset="0"/>
              <a:buNone/>
              <a:defRPr b="1">
                <a:solidFill>
                  <a:schemeClr val="bg1"/>
                </a:solidFill>
              </a:defRPr>
            </a:lvl9pPr>
          </a:lstStyle>
          <a:p>
            <a:pPr lvl="0">
              <a:spcBef>
                <a:spcPts val="400"/>
              </a:spcBef>
            </a:pPr>
            <a:r>
              <a:rPr lang="en-US" altLang="en-US" sz="1600" b="0">
                <a:solidFill>
                  <a:schemeClr val="bg2"/>
                </a:solidFill>
                <a:latin typeface="+mj-lt"/>
              </a:rPr>
              <a:t>Forest Stewardship Council</a:t>
            </a:r>
            <a:r>
              <a:rPr lang="en-US" altLang="en-US" sz="1600" b="0" baseline="30000">
                <a:solidFill>
                  <a:schemeClr val="bg2"/>
                </a:solidFill>
                <a:latin typeface="+mj-lt"/>
              </a:rPr>
              <a:t>®</a:t>
            </a:r>
            <a:r>
              <a:rPr lang="en-US" altLang="en-US" sz="1600" b="0">
                <a:solidFill>
                  <a:schemeClr val="bg2"/>
                </a:solidFill>
                <a:latin typeface="+mj-lt"/>
              </a:rPr>
              <a:t> </a:t>
            </a:r>
            <a:br>
              <a:rPr lang="en-US" altLang="en-US" sz="1600" b="0">
                <a:solidFill>
                  <a:schemeClr val="bg2"/>
                </a:solidFill>
                <a:latin typeface="+mj-lt"/>
              </a:rPr>
            </a:br>
            <a:r>
              <a:rPr lang="en-US" altLang="en-US" sz="1600" b="0">
                <a:solidFill>
                  <a:schemeClr val="bg2"/>
                </a:solidFill>
                <a:latin typeface="+mj-lt"/>
              </a:rPr>
              <a:t>FSC</a:t>
            </a:r>
            <a:r>
              <a:rPr lang="en-US" altLang="en-US" sz="1600" b="0" baseline="30000">
                <a:solidFill>
                  <a:schemeClr val="bg2"/>
                </a:solidFill>
                <a:latin typeface="+mj-lt"/>
              </a:rPr>
              <a:t> ®</a:t>
            </a:r>
            <a:r>
              <a:rPr lang="en-US" altLang="en-US" sz="1600" b="0">
                <a:solidFill>
                  <a:schemeClr val="bg2"/>
                </a:solidFill>
                <a:latin typeface="+mj-lt"/>
              </a:rPr>
              <a:t> International</a:t>
            </a:r>
          </a:p>
          <a:p>
            <a:pPr lvl="0"/>
            <a:endParaRPr lang="en-US" altLang="en-US" sz="1600" b="0"/>
          </a:p>
          <a:p>
            <a:pPr lvl="0"/>
            <a:endParaRPr lang="en-US" altLang="en-US" sz="1600" b="0"/>
          </a:p>
          <a:p>
            <a:pPr lvl="0">
              <a:spcBef>
                <a:spcPts val="0"/>
              </a:spcBef>
              <a:spcAft>
                <a:spcPts val="200"/>
              </a:spcAft>
            </a:pPr>
            <a:r>
              <a:rPr lang="en-US" altLang="en-US" sz="1200" b="0">
                <a:solidFill>
                  <a:schemeClr val="bg2"/>
                </a:solidFill>
              </a:rPr>
              <a:t>FSC® F001000</a:t>
            </a:r>
          </a:p>
          <a:p>
            <a:pPr lvl="0"/>
            <a:r>
              <a:rPr lang="en-US" altLang="en-US" sz="1400" b="0">
                <a:solidFill>
                  <a:schemeClr val="bg1"/>
                </a:solidFill>
                <a:latin typeface="+mj-lt"/>
              </a:rPr>
              <a:t>www.fsc.org</a:t>
            </a:r>
            <a:endParaRPr lang="en-US" altLang="en-US" sz="1600" b="0">
              <a:solidFill>
                <a:schemeClr val="bg1"/>
              </a:solidFill>
            </a:endParaRPr>
          </a:p>
        </p:txBody>
      </p:sp>
      <p:sp>
        <p:nvSpPr>
          <p:cNvPr id="8" name="Freeform: Shape 7">
            <a:hlinkClick r:id="rId4"/>
            <a:extLst>
              <a:ext uri="{FF2B5EF4-FFF2-40B4-BE49-F238E27FC236}">
                <a16:creationId xmlns:a16="http://schemas.microsoft.com/office/drawing/2014/main" id="{F8BC909C-567D-4F9C-A0DF-D05DE8F82075}"/>
              </a:ext>
            </a:extLst>
          </p:cNvPr>
          <p:cNvSpPr>
            <a:spLocks noChangeAspect="1"/>
          </p:cNvSpPr>
          <p:nvPr/>
        </p:nvSpPr>
        <p:spPr>
          <a:xfrm>
            <a:off x="7916652" y="4591756"/>
            <a:ext cx="242382" cy="242382"/>
          </a:xfrm>
          <a:custGeom>
            <a:avLst/>
            <a:gdLst>
              <a:gd name="connsiteX0" fmla="*/ 357950 w 809625"/>
              <a:gd name="connsiteY0" fmla="*/ 333375 h 809625"/>
              <a:gd name="connsiteX1" fmla="*/ 480537 w 809625"/>
              <a:gd name="connsiteY1" fmla="*/ 397002 h 809625"/>
              <a:gd name="connsiteX2" fmla="*/ 357950 w 809625"/>
              <a:gd name="connsiteY2" fmla="*/ 460439 h 809625"/>
              <a:gd name="connsiteX3" fmla="*/ 242887 w 809625"/>
              <a:gd name="connsiteY3" fmla="*/ 249555 h 809625"/>
              <a:gd name="connsiteX4" fmla="*/ 178117 w 809625"/>
              <a:gd name="connsiteY4" fmla="*/ 314325 h 809625"/>
              <a:gd name="connsiteX5" fmla="*/ 178117 w 809625"/>
              <a:gd name="connsiteY5" fmla="*/ 495300 h 809625"/>
              <a:gd name="connsiteX6" fmla="*/ 242887 w 809625"/>
              <a:gd name="connsiteY6" fmla="*/ 560070 h 809625"/>
              <a:gd name="connsiteX7" fmla="*/ 566737 w 809625"/>
              <a:gd name="connsiteY7" fmla="*/ 560070 h 809625"/>
              <a:gd name="connsiteX8" fmla="*/ 631507 w 809625"/>
              <a:gd name="connsiteY8" fmla="*/ 495300 h 809625"/>
              <a:gd name="connsiteX9" fmla="*/ 631507 w 809625"/>
              <a:gd name="connsiteY9" fmla="*/ 314325 h 809625"/>
              <a:gd name="connsiteX10" fmla="*/ 566737 w 809625"/>
              <a:gd name="connsiteY10" fmla="*/ 249555 h 809625"/>
              <a:gd name="connsiteX11" fmla="*/ 404813 w 809625"/>
              <a:gd name="connsiteY11" fmla="*/ 0 h 809625"/>
              <a:gd name="connsiteX12" fmla="*/ 809625 w 809625"/>
              <a:gd name="connsiteY12" fmla="*/ 404813 h 809625"/>
              <a:gd name="connsiteX13" fmla="*/ 404813 w 809625"/>
              <a:gd name="connsiteY13" fmla="*/ 809625 h 809625"/>
              <a:gd name="connsiteX14" fmla="*/ 0 w 809625"/>
              <a:gd name="connsiteY14" fmla="*/ 404813 h 809625"/>
              <a:gd name="connsiteX15" fmla="*/ 404813 w 809625"/>
              <a:gd name="connsiteY15"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9625" h="809625">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9" name="Freeform: Shape 8">
            <a:hlinkClick r:id="rId5"/>
            <a:extLst>
              <a:ext uri="{FF2B5EF4-FFF2-40B4-BE49-F238E27FC236}">
                <a16:creationId xmlns:a16="http://schemas.microsoft.com/office/drawing/2014/main" id="{2487C176-18A9-4BB0-BD80-DEC34233A800}"/>
              </a:ext>
            </a:extLst>
          </p:cNvPr>
          <p:cNvSpPr>
            <a:spLocks noChangeAspect="1"/>
          </p:cNvSpPr>
          <p:nvPr/>
        </p:nvSpPr>
        <p:spPr>
          <a:xfrm>
            <a:off x="8298996"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495146 w 809625"/>
              <a:gd name="connsiteY5" fmla="*/ 220645 h 809625"/>
              <a:gd name="connsiteX6" fmla="*/ 428527 w 809625"/>
              <a:gd name="connsiteY6" fmla="*/ 245841 h 809625"/>
              <a:gd name="connsiteX7" fmla="*/ 399192 w 809625"/>
              <a:gd name="connsiteY7" fmla="*/ 313563 h 809625"/>
              <a:gd name="connsiteX8" fmla="*/ 401573 w 809625"/>
              <a:gd name="connsiteY8" fmla="*/ 334803 h 809625"/>
              <a:gd name="connsiteX9" fmla="*/ 209549 w 809625"/>
              <a:gd name="connsiteY9" fmla="*/ 238125 h 809625"/>
              <a:gd name="connsiteX10" fmla="*/ 238124 w 809625"/>
              <a:gd name="connsiteY10" fmla="*/ 361950 h 809625"/>
              <a:gd name="connsiteX11" fmla="*/ 195928 w 809625"/>
              <a:gd name="connsiteY11" fmla="*/ 350329 h 809625"/>
              <a:gd name="connsiteX12" fmla="*/ 195929 w 809625"/>
              <a:gd name="connsiteY12" fmla="*/ 351567 h 809625"/>
              <a:gd name="connsiteX13" fmla="*/ 270605 w 809625"/>
              <a:gd name="connsiteY13" fmla="*/ 442722 h 809625"/>
              <a:gd name="connsiteX14" fmla="*/ 228599 w 809625"/>
              <a:gd name="connsiteY14" fmla="*/ 444341 h 809625"/>
              <a:gd name="connsiteX15" fmla="*/ 315467 w 809625"/>
              <a:gd name="connsiteY15" fmla="*/ 508920 h 809625"/>
              <a:gd name="connsiteX16" fmla="*/ 200024 w 809625"/>
              <a:gd name="connsiteY16" fmla="*/ 548544 h 809625"/>
              <a:gd name="connsiteX17" fmla="*/ 177831 w 809625"/>
              <a:gd name="connsiteY17" fmla="*/ 547211 h 809625"/>
              <a:gd name="connsiteX18" fmla="*/ 320706 w 809625"/>
              <a:gd name="connsiteY18" fmla="*/ 589026 h 809625"/>
              <a:gd name="connsiteX19" fmla="*/ 585406 w 809625"/>
              <a:gd name="connsiteY19" fmla="*/ 324421 h 809625"/>
              <a:gd name="connsiteX20" fmla="*/ 585406 w 809625"/>
              <a:gd name="connsiteY20" fmla="*/ 312324 h 809625"/>
              <a:gd name="connsiteX21" fmla="*/ 631507 w 809625"/>
              <a:gd name="connsiteY21" fmla="*/ 264223 h 809625"/>
              <a:gd name="connsiteX22" fmla="*/ 578072 w 809625"/>
              <a:gd name="connsiteY22" fmla="*/ 278892 h 809625"/>
              <a:gd name="connsiteX23" fmla="*/ 619124 w 809625"/>
              <a:gd name="connsiteY23" fmla="*/ 227361 h 809625"/>
              <a:gd name="connsiteX24" fmla="*/ 560069 w 809625"/>
              <a:gd name="connsiteY24" fmla="*/ 249936 h 809625"/>
              <a:gd name="connsiteX25" fmla="*/ 495146 w 809625"/>
              <a:gd name="connsiteY25" fmla="*/ 220645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w="9525" cap="flat">
            <a:noFill/>
            <a:prstDash val="solid"/>
            <a:miter/>
          </a:ln>
        </p:spPr>
        <p:txBody>
          <a:bodyPr rtlCol="0" anchor="ctr"/>
          <a:lstStyle/>
          <a:p>
            <a:endParaRPr lang="en-AU"/>
          </a:p>
        </p:txBody>
      </p:sp>
      <p:sp>
        <p:nvSpPr>
          <p:cNvPr id="10" name="Freeform: Shape 9">
            <a:hlinkClick r:id="rId6"/>
            <a:extLst>
              <a:ext uri="{FF2B5EF4-FFF2-40B4-BE49-F238E27FC236}">
                <a16:creationId xmlns:a16="http://schemas.microsoft.com/office/drawing/2014/main" id="{41393088-2A2D-4F19-A536-4C5B46718A69}"/>
              </a:ext>
            </a:extLst>
          </p:cNvPr>
          <p:cNvSpPr>
            <a:spLocks noChangeAspect="1"/>
          </p:cNvSpPr>
          <p:nvPr/>
        </p:nvSpPr>
        <p:spPr>
          <a:xfrm>
            <a:off x="8681340"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30981 w 809625"/>
              <a:gd name="connsiteY5" fmla="*/ 177069 h 809625"/>
              <a:gd name="connsiteX6" fmla="*/ 176498 w 809625"/>
              <a:gd name="connsiteY6" fmla="*/ 231552 h 809625"/>
              <a:gd name="connsiteX7" fmla="*/ 230981 w 809625"/>
              <a:gd name="connsiteY7" fmla="*/ 286035 h 809625"/>
              <a:gd name="connsiteX8" fmla="*/ 285464 w 809625"/>
              <a:gd name="connsiteY8" fmla="*/ 231552 h 809625"/>
              <a:gd name="connsiteX9" fmla="*/ 230981 w 809625"/>
              <a:gd name="connsiteY9" fmla="*/ 177069 h 809625"/>
              <a:gd name="connsiteX10" fmla="*/ 517493 w 809625"/>
              <a:gd name="connsiteY10" fmla="*/ 319849 h 809625"/>
              <a:gd name="connsiteX11" fmla="*/ 428625 w 809625"/>
              <a:gd name="connsiteY11" fmla="*/ 368617 h 809625"/>
              <a:gd name="connsiteX12" fmla="*/ 426910 w 809625"/>
              <a:gd name="connsiteY12" fmla="*/ 368617 h 809625"/>
              <a:gd name="connsiteX13" fmla="*/ 426910 w 809625"/>
              <a:gd name="connsiteY13" fmla="*/ 327278 h 809625"/>
              <a:gd name="connsiteX14" fmla="*/ 336899 w 809625"/>
              <a:gd name="connsiteY14" fmla="*/ 327278 h 809625"/>
              <a:gd name="connsiteX15" fmla="*/ 336899 w 809625"/>
              <a:gd name="connsiteY15" fmla="*/ 629602 h 809625"/>
              <a:gd name="connsiteX16" fmla="*/ 430720 w 809625"/>
              <a:gd name="connsiteY16" fmla="*/ 629602 h 809625"/>
              <a:gd name="connsiteX17" fmla="*/ 430720 w 809625"/>
              <a:gd name="connsiteY17" fmla="*/ 480059 h 809625"/>
              <a:gd name="connsiteX18" fmla="*/ 487108 w 809625"/>
              <a:gd name="connsiteY18" fmla="*/ 402430 h 809625"/>
              <a:gd name="connsiteX19" fmla="*/ 535876 w 809625"/>
              <a:gd name="connsiteY19" fmla="*/ 482631 h 809625"/>
              <a:gd name="connsiteX20" fmla="*/ 535876 w 809625"/>
              <a:gd name="connsiteY20" fmla="*/ 629602 h 809625"/>
              <a:gd name="connsiteX21" fmla="*/ 630174 w 809625"/>
              <a:gd name="connsiteY21" fmla="*/ 629602 h 809625"/>
              <a:gd name="connsiteX22" fmla="*/ 630174 w 809625"/>
              <a:gd name="connsiteY22" fmla="*/ 463771 h 809625"/>
              <a:gd name="connsiteX23" fmla="*/ 517493 w 809625"/>
              <a:gd name="connsiteY23" fmla="*/ 319849 h 809625"/>
              <a:gd name="connsiteX24" fmla="*/ 183927 w 809625"/>
              <a:gd name="connsiteY24" fmla="*/ 327278 h 809625"/>
              <a:gd name="connsiteX25" fmla="*/ 183927 w 809625"/>
              <a:gd name="connsiteY25" fmla="*/ 629602 h 809625"/>
              <a:gd name="connsiteX26" fmla="*/ 277939 w 809625"/>
              <a:gd name="connsiteY26" fmla="*/ 629602 h 809625"/>
              <a:gd name="connsiteX27" fmla="*/ 277939 w 809625"/>
              <a:gd name="connsiteY27" fmla="*/ 327278 h 809625"/>
              <a:gd name="connsiteX28" fmla="*/ 183927 w 809625"/>
              <a:gd name="connsiteY28" fmla="*/ 32727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w="9525" cap="flat">
            <a:noFill/>
            <a:prstDash val="solid"/>
            <a:miter/>
          </a:ln>
        </p:spPr>
        <p:txBody>
          <a:bodyPr rtlCol="0" anchor="ctr"/>
          <a:lstStyle/>
          <a:p>
            <a:endParaRPr lang="en-AU"/>
          </a:p>
        </p:txBody>
      </p:sp>
      <p:sp>
        <p:nvSpPr>
          <p:cNvPr id="11" name="Freeform: Shape 10">
            <a:hlinkClick r:id="rId7"/>
            <a:extLst>
              <a:ext uri="{FF2B5EF4-FFF2-40B4-BE49-F238E27FC236}">
                <a16:creationId xmlns:a16="http://schemas.microsoft.com/office/drawing/2014/main" id="{F1F78FC3-536A-4C34-B2A3-95085DF38A8D}"/>
              </a:ext>
            </a:extLst>
          </p:cNvPr>
          <p:cNvSpPr>
            <a:spLocks noChangeAspect="1"/>
          </p:cNvSpPr>
          <p:nvPr/>
        </p:nvSpPr>
        <p:spPr>
          <a:xfrm>
            <a:off x="9063685" y="4591756"/>
            <a:ext cx="242382" cy="242382"/>
          </a:xfrm>
          <a:custGeom>
            <a:avLst/>
            <a:gdLst>
              <a:gd name="connsiteX0" fmla="*/ 404812 w 809625"/>
              <a:gd name="connsiteY0" fmla="*/ 288417 h 809625"/>
              <a:gd name="connsiteX1" fmla="*/ 288417 w 809625"/>
              <a:gd name="connsiteY1" fmla="*/ 404812 h 809625"/>
              <a:gd name="connsiteX2" fmla="*/ 404812 w 809625"/>
              <a:gd name="connsiteY2" fmla="*/ 521208 h 809625"/>
              <a:gd name="connsiteX3" fmla="*/ 521208 w 809625"/>
              <a:gd name="connsiteY3" fmla="*/ 404812 h 809625"/>
              <a:gd name="connsiteX4" fmla="*/ 404812 w 809625"/>
              <a:gd name="connsiteY4" fmla="*/ 288417 h 809625"/>
              <a:gd name="connsiteX5" fmla="*/ 525780 w 809625"/>
              <a:gd name="connsiteY5" fmla="*/ 256603 h 809625"/>
              <a:gd name="connsiteX6" fmla="*/ 498538 w 809625"/>
              <a:gd name="connsiteY6" fmla="*/ 283844 h 809625"/>
              <a:gd name="connsiteX7" fmla="*/ 525780 w 809625"/>
              <a:gd name="connsiteY7" fmla="*/ 311086 h 809625"/>
              <a:gd name="connsiteX8" fmla="*/ 553021 w 809625"/>
              <a:gd name="connsiteY8" fmla="*/ 283844 h 809625"/>
              <a:gd name="connsiteX9" fmla="*/ 525780 w 809625"/>
              <a:gd name="connsiteY9" fmla="*/ 256603 h 809625"/>
              <a:gd name="connsiteX10" fmla="*/ 404812 w 809625"/>
              <a:gd name="connsiteY10" fmla="*/ 219075 h 809625"/>
              <a:gd name="connsiteX11" fmla="*/ 496443 w 809625"/>
              <a:gd name="connsiteY11" fmla="*/ 220408 h 809625"/>
              <a:gd name="connsiteX12" fmla="*/ 538543 w 809625"/>
              <a:gd name="connsiteY12" fmla="*/ 228218 h 809625"/>
              <a:gd name="connsiteX13" fmla="*/ 581501 w 809625"/>
              <a:gd name="connsiteY13" fmla="*/ 271176 h 809625"/>
              <a:gd name="connsiteX14" fmla="*/ 589311 w 809625"/>
              <a:gd name="connsiteY14" fmla="*/ 313277 h 809625"/>
              <a:gd name="connsiteX15" fmla="*/ 590645 w 809625"/>
              <a:gd name="connsiteY15" fmla="*/ 404907 h 809625"/>
              <a:gd name="connsiteX16" fmla="*/ 589311 w 809625"/>
              <a:gd name="connsiteY16" fmla="*/ 496538 h 809625"/>
              <a:gd name="connsiteX17" fmla="*/ 581501 w 809625"/>
              <a:gd name="connsiteY17" fmla="*/ 538638 h 809625"/>
              <a:gd name="connsiteX18" fmla="*/ 538543 w 809625"/>
              <a:gd name="connsiteY18" fmla="*/ 581596 h 809625"/>
              <a:gd name="connsiteX19" fmla="*/ 496443 w 809625"/>
              <a:gd name="connsiteY19" fmla="*/ 589406 h 809625"/>
              <a:gd name="connsiteX20" fmla="*/ 404812 w 809625"/>
              <a:gd name="connsiteY20" fmla="*/ 590740 h 809625"/>
              <a:gd name="connsiteX21" fmla="*/ 313182 w 809625"/>
              <a:gd name="connsiteY21" fmla="*/ 589407 h 809625"/>
              <a:gd name="connsiteX22" fmla="*/ 271081 w 809625"/>
              <a:gd name="connsiteY22" fmla="*/ 581596 h 809625"/>
              <a:gd name="connsiteX23" fmla="*/ 228600 w 809625"/>
              <a:gd name="connsiteY23" fmla="*/ 538543 h 809625"/>
              <a:gd name="connsiteX24" fmla="*/ 220789 w 809625"/>
              <a:gd name="connsiteY24" fmla="*/ 496443 h 809625"/>
              <a:gd name="connsiteX25" fmla="*/ 219075 w 809625"/>
              <a:gd name="connsiteY25" fmla="*/ 404812 h 809625"/>
              <a:gd name="connsiteX26" fmla="*/ 220408 w 809625"/>
              <a:gd name="connsiteY26" fmla="*/ 313182 h 809625"/>
              <a:gd name="connsiteX27" fmla="*/ 228600 w 809625"/>
              <a:gd name="connsiteY27" fmla="*/ 271081 h 809625"/>
              <a:gd name="connsiteX28" fmla="*/ 271081 w 809625"/>
              <a:gd name="connsiteY28" fmla="*/ 228600 h 809625"/>
              <a:gd name="connsiteX29" fmla="*/ 313181 w 809625"/>
              <a:gd name="connsiteY29" fmla="*/ 220789 h 809625"/>
              <a:gd name="connsiteX30" fmla="*/ 404812 w 809625"/>
              <a:gd name="connsiteY30" fmla="*/ 219075 h 809625"/>
              <a:gd name="connsiteX31" fmla="*/ 405669 w 809625"/>
              <a:gd name="connsiteY31" fmla="*/ 177736 h 809625"/>
              <a:gd name="connsiteX32" fmla="*/ 404812 w 809625"/>
              <a:gd name="connsiteY32" fmla="*/ 178212 h 809625"/>
              <a:gd name="connsiteX33" fmla="*/ 311372 w 809625"/>
              <a:gd name="connsiteY33" fmla="*/ 179546 h 809625"/>
              <a:gd name="connsiteX34" fmla="*/ 256317 w 809625"/>
              <a:gd name="connsiteY34" fmla="*/ 190500 h 809625"/>
              <a:gd name="connsiteX35" fmla="*/ 189642 w 809625"/>
              <a:gd name="connsiteY35" fmla="*/ 257175 h 809625"/>
              <a:gd name="connsiteX36" fmla="*/ 179069 w 809625"/>
              <a:gd name="connsiteY36" fmla="*/ 312229 h 809625"/>
              <a:gd name="connsiteX37" fmla="*/ 177736 w 809625"/>
              <a:gd name="connsiteY37" fmla="*/ 405669 h 809625"/>
              <a:gd name="connsiteX38" fmla="*/ 179069 w 809625"/>
              <a:gd name="connsiteY38" fmla="*/ 499110 h 809625"/>
              <a:gd name="connsiteX39" fmla="*/ 190500 w 809625"/>
              <a:gd name="connsiteY39" fmla="*/ 553307 h 809625"/>
              <a:gd name="connsiteX40" fmla="*/ 257175 w 809625"/>
              <a:gd name="connsiteY40" fmla="*/ 619982 h 809625"/>
              <a:gd name="connsiteX41" fmla="*/ 312229 w 809625"/>
              <a:gd name="connsiteY41" fmla="*/ 630554 h 809625"/>
              <a:gd name="connsiteX42" fmla="*/ 405669 w 809625"/>
              <a:gd name="connsiteY42" fmla="*/ 631888 h 809625"/>
              <a:gd name="connsiteX43" fmla="*/ 499110 w 809625"/>
              <a:gd name="connsiteY43" fmla="*/ 630554 h 809625"/>
              <a:gd name="connsiteX44" fmla="*/ 554164 w 809625"/>
              <a:gd name="connsiteY44" fmla="*/ 619982 h 809625"/>
              <a:gd name="connsiteX45" fmla="*/ 620839 w 809625"/>
              <a:gd name="connsiteY45" fmla="*/ 553307 h 809625"/>
              <a:gd name="connsiteX46" fmla="*/ 631412 w 809625"/>
              <a:gd name="connsiteY46" fmla="*/ 498252 h 809625"/>
              <a:gd name="connsiteX47" fmla="*/ 632745 w 809625"/>
              <a:gd name="connsiteY47" fmla="*/ 404812 h 809625"/>
              <a:gd name="connsiteX48" fmla="*/ 631412 w 809625"/>
              <a:gd name="connsiteY48" fmla="*/ 311372 h 809625"/>
              <a:gd name="connsiteX49" fmla="*/ 620839 w 809625"/>
              <a:gd name="connsiteY49" fmla="*/ 256317 h 809625"/>
              <a:gd name="connsiteX50" fmla="*/ 554164 w 809625"/>
              <a:gd name="connsiteY50" fmla="*/ 189642 h 809625"/>
              <a:gd name="connsiteX51" fmla="*/ 499110 w 809625"/>
              <a:gd name="connsiteY51" fmla="*/ 179069 h 809625"/>
              <a:gd name="connsiteX52" fmla="*/ 405669 w 809625"/>
              <a:gd name="connsiteY52" fmla="*/ 177736 h 809625"/>
              <a:gd name="connsiteX53" fmla="*/ 404813 w 809625"/>
              <a:gd name="connsiteY53" fmla="*/ 0 h 809625"/>
              <a:gd name="connsiteX54" fmla="*/ 809625 w 809625"/>
              <a:gd name="connsiteY54" fmla="*/ 404813 h 809625"/>
              <a:gd name="connsiteX55" fmla="*/ 404813 w 809625"/>
              <a:gd name="connsiteY55" fmla="*/ 809625 h 809625"/>
              <a:gd name="connsiteX56" fmla="*/ 0 w 809625"/>
              <a:gd name="connsiteY56" fmla="*/ 404813 h 809625"/>
              <a:gd name="connsiteX57" fmla="*/ 404813 w 809625"/>
              <a:gd name="connsiteY57" fmla="*/ 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9625" h="809625">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w="9525" cap="flat">
            <a:noFill/>
            <a:prstDash val="solid"/>
            <a:miter/>
          </a:ln>
        </p:spPr>
        <p:txBody>
          <a:bodyPr rtlCol="0" anchor="ctr"/>
          <a:lstStyle/>
          <a:p>
            <a:endParaRPr lang="en-AU"/>
          </a:p>
        </p:txBody>
      </p:sp>
      <p:sp>
        <p:nvSpPr>
          <p:cNvPr id="12" name="Freeform: Shape 11">
            <a:hlinkClick r:id="rId8"/>
            <a:extLst>
              <a:ext uri="{FF2B5EF4-FFF2-40B4-BE49-F238E27FC236}">
                <a16:creationId xmlns:a16="http://schemas.microsoft.com/office/drawing/2014/main" id="{37645F6A-EDD9-42D2-A01C-F8414798D57C}"/>
              </a:ext>
            </a:extLst>
          </p:cNvPr>
          <p:cNvSpPr>
            <a:spLocks noChangeAspect="1"/>
          </p:cNvSpPr>
          <p:nvPr/>
        </p:nvSpPr>
        <p:spPr>
          <a:xfrm>
            <a:off x="9446029" y="4591756"/>
            <a:ext cx="242382" cy="242382"/>
          </a:xfrm>
          <a:custGeom>
            <a:avLst/>
            <a:gdLst>
              <a:gd name="connsiteX0" fmla="*/ 404813 w 809625"/>
              <a:gd name="connsiteY0" fmla="*/ 0 h 809625"/>
              <a:gd name="connsiteX1" fmla="*/ 809625 w 809625"/>
              <a:gd name="connsiteY1" fmla="*/ 404813 h 809625"/>
              <a:gd name="connsiteX2" fmla="*/ 404813 w 809625"/>
              <a:gd name="connsiteY2" fmla="*/ 809625 h 809625"/>
              <a:gd name="connsiteX3" fmla="*/ 0 w 809625"/>
              <a:gd name="connsiteY3" fmla="*/ 404813 h 809625"/>
              <a:gd name="connsiteX4" fmla="*/ 404813 w 809625"/>
              <a:gd name="connsiteY4" fmla="*/ 0 h 809625"/>
              <a:gd name="connsiteX5" fmla="*/ 207835 w 809625"/>
              <a:gd name="connsiteY5" fmla="*/ 183451 h 809625"/>
              <a:gd name="connsiteX6" fmla="*/ 183451 w 809625"/>
              <a:gd name="connsiteY6" fmla="*/ 207835 h 809625"/>
              <a:gd name="connsiteX7" fmla="*/ 183451 w 809625"/>
              <a:gd name="connsiteY7" fmla="*/ 601789 h 809625"/>
              <a:gd name="connsiteX8" fmla="*/ 207835 w 809625"/>
              <a:gd name="connsiteY8" fmla="*/ 626173 h 809625"/>
              <a:gd name="connsiteX9" fmla="*/ 419957 w 809625"/>
              <a:gd name="connsiteY9" fmla="*/ 626173 h 809625"/>
              <a:gd name="connsiteX10" fmla="*/ 419957 w 809625"/>
              <a:gd name="connsiteY10" fmla="*/ 454723 h 809625"/>
              <a:gd name="connsiteX11" fmla="*/ 361950 w 809625"/>
              <a:gd name="connsiteY11" fmla="*/ 454723 h 809625"/>
              <a:gd name="connsiteX12" fmla="*/ 361950 w 809625"/>
              <a:gd name="connsiteY12" fmla="*/ 388048 h 809625"/>
              <a:gd name="connsiteX13" fmla="*/ 419671 w 809625"/>
              <a:gd name="connsiteY13" fmla="*/ 388048 h 809625"/>
              <a:gd name="connsiteX14" fmla="*/ 419671 w 809625"/>
              <a:gd name="connsiteY14" fmla="*/ 338613 h 809625"/>
              <a:gd name="connsiteX15" fmla="*/ 505396 w 809625"/>
              <a:gd name="connsiteY15" fmla="*/ 250317 h 809625"/>
              <a:gd name="connsiteX16" fmla="*/ 556926 w 809625"/>
              <a:gd name="connsiteY16" fmla="*/ 252984 h 809625"/>
              <a:gd name="connsiteX17" fmla="*/ 556926 w 809625"/>
              <a:gd name="connsiteY17" fmla="*/ 312705 h 809625"/>
              <a:gd name="connsiteX18" fmla="*/ 522065 w 809625"/>
              <a:gd name="connsiteY18" fmla="*/ 312705 h 809625"/>
              <a:gd name="connsiteX19" fmla="*/ 488918 w 809625"/>
              <a:gd name="connsiteY19" fmla="*/ 345281 h 809625"/>
              <a:gd name="connsiteX20" fmla="*/ 488918 w 809625"/>
              <a:gd name="connsiteY20" fmla="*/ 387953 h 809625"/>
              <a:gd name="connsiteX21" fmla="*/ 555593 w 809625"/>
              <a:gd name="connsiteY21" fmla="*/ 387953 h 809625"/>
              <a:gd name="connsiteX22" fmla="*/ 546925 w 809625"/>
              <a:gd name="connsiteY22" fmla="*/ 454628 h 809625"/>
              <a:gd name="connsiteX23" fmla="*/ 489775 w 809625"/>
              <a:gd name="connsiteY23" fmla="*/ 454628 h 809625"/>
              <a:gd name="connsiteX24" fmla="*/ 489775 w 809625"/>
              <a:gd name="connsiteY24" fmla="*/ 626078 h 809625"/>
              <a:gd name="connsiteX25" fmla="*/ 601789 w 809625"/>
              <a:gd name="connsiteY25" fmla="*/ 626078 h 809625"/>
              <a:gd name="connsiteX26" fmla="*/ 626173 w 809625"/>
              <a:gd name="connsiteY26" fmla="*/ 601694 h 809625"/>
              <a:gd name="connsiteX27" fmla="*/ 626173 w 809625"/>
              <a:gd name="connsiteY27" fmla="*/ 207835 h 809625"/>
              <a:gd name="connsiteX28" fmla="*/ 601789 w 809625"/>
              <a:gd name="connsiteY28" fmla="*/ 183451 h 809625"/>
              <a:gd name="connsiteX29" fmla="*/ 207835 w 809625"/>
              <a:gd name="connsiteY29" fmla="*/ 183451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09625" h="809625">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w="9525" cap="flat">
            <a:noFill/>
            <a:prstDash val="solid"/>
            <a:miter/>
          </a:ln>
        </p:spPr>
        <p:txBody>
          <a:bodyPr rtlCol="0" anchor="ctr"/>
          <a:lstStyle/>
          <a:p>
            <a:endParaRPr lang="en-AU"/>
          </a:p>
        </p:txBody>
      </p:sp>
      <p:grpSp>
        <p:nvGrpSpPr>
          <p:cNvPr id="2" name="Group 1">
            <a:extLst>
              <a:ext uri="{FF2B5EF4-FFF2-40B4-BE49-F238E27FC236}">
                <a16:creationId xmlns:a16="http://schemas.microsoft.com/office/drawing/2014/main" id="{4AC826C9-008F-5631-BECF-1273E03065A5}"/>
              </a:ext>
            </a:extLst>
          </p:cNvPr>
          <p:cNvGrpSpPr/>
          <p:nvPr userDrawn="1"/>
        </p:nvGrpSpPr>
        <p:grpSpPr>
          <a:xfrm>
            <a:off x="9783086" y="4591754"/>
            <a:ext cx="242382" cy="242383"/>
            <a:chOff x="8859298" y="1133499"/>
            <a:chExt cx="1503391" cy="1503393"/>
          </a:xfrm>
        </p:grpSpPr>
        <p:sp>
          <p:nvSpPr>
            <p:cNvPr id="3" name="Oval 2">
              <a:extLst>
                <a:ext uri="{FF2B5EF4-FFF2-40B4-BE49-F238E27FC236}">
                  <a16:creationId xmlns:a16="http://schemas.microsoft.com/office/drawing/2014/main" id="{ADA76200-0BB0-5213-6C47-020AE1CB4FE8}"/>
                </a:ext>
              </a:extLst>
            </p:cNvPr>
            <p:cNvSpPr/>
            <p:nvPr/>
          </p:nvSpPr>
          <p:spPr>
            <a:xfrm>
              <a:off x="8859298" y="1133499"/>
              <a:ext cx="1503391" cy="150339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een logo with a black background&#10;&#10;Description automatically generated">
              <a:extLst>
                <a:ext uri="{FF2B5EF4-FFF2-40B4-BE49-F238E27FC236}">
                  <a16:creationId xmlns:a16="http://schemas.microsoft.com/office/drawing/2014/main" id="{11266B43-027E-3708-CA04-AD4D061D4740}"/>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184876" y="1433338"/>
              <a:ext cx="879816" cy="879816"/>
            </a:xfrm>
            <a:prstGeom prst="rect">
              <a:avLst/>
            </a:prstGeom>
          </p:spPr>
        </p:pic>
      </p:grpSp>
    </p:spTree>
    <p:extLst>
      <p:ext uri="{BB962C8B-B14F-4D97-AF65-F5344CB8AC3E}">
        <p14:creationId xmlns:p14="http://schemas.microsoft.com/office/powerpoint/2010/main" val="55721102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0" y="1"/>
            <a:ext cx="12192000" cy="6858000"/>
          </a:xfrm>
          <a:prstGeom prst="rect">
            <a:avLst/>
          </a:prstGeom>
          <a:solidFill>
            <a:schemeClr val="bg1">
              <a:lumMod val="85000"/>
            </a:schemeClr>
          </a:solidFill>
        </p:spPr>
        <p:txBody>
          <a:bodyPr wrap="square" lIns="1062000" tIns="3348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7" name="Text Placeholder 5">
            <a:extLst>
              <a:ext uri="{FF2B5EF4-FFF2-40B4-BE49-F238E27FC236}">
                <a16:creationId xmlns:a16="http://schemas.microsoft.com/office/drawing/2014/main" id="{FCAC8505-DEDF-4C01-A608-94D176EC4352}"/>
              </a:ext>
            </a:extLst>
          </p:cNvPr>
          <p:cNvSpPr>
            <a:spLocks noGrp="1" noChangeAspect="1"/>
          </p:cNvSpPr>
          <p:nvPr>
            <p:ph type="body" sz="quarter" idx="20"/>
          </p:nvPr>
        </p:nvSpPr>
        <p:spPr>
          <a:xfrm>
            <a:off x="7540580" y="1"/>
            <a:ext cx="4651420" cy="1673605"/>
          </a:xfrm>
          <a:prstGeom prst="roundRect">
            <a:avLst>
              <a:gd name="adj" fmla="val 0"/>
            </a:avLst>
          </a:prstGeom>
          <a:gradFill>
            <a:gsLst>
              <a:gs pos="70048">
                <a:srgbClr val="000000">
                  <a:alpha val="16000"/>
                </a:srgbClr>
              </a:gs>
              <a:gs pos="52000">
                <a:schemeClr val="tx1">
                  <a:alpha val="0"/>
                </a:schemeClr>
              </a:gs>
              <a:gs pos="100000">
                <a:schemeClr val="tx1">
                  <a:alpha val="50000"/>
                </a:schemeClr>
              </a:gs>
            </a:gsLst>
            <a:lin ang="1740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Text Placeholder 7">
            <a:extLst>
              <a:ext uri="{FF2B5EF4-FFF2-40B4-BE49-F238E27FC236}">
                <a16:creationId xmlns:a16="http://schemas.microsoft.com/office/drawing/2014/main" id="{0BCEEC50-8D3D-4D30-A7E4-EB437433847B}"/>
              </a:ext>
            </a:extLst>
          </p:cNvPr>
          <p:cNvSpPr>
            <a:spLocks noGrp="1" noChangeAspect="1"/>
          </p:cNvSpPr>
          <p:nvPr>
            <p:ph type="body" sz="quarter" idx="16"/>
          </p:nvPr>
        </p:nvSpPr>
        <p:spPr>
          <a:xfrm>
            <a:off x="10849038" y="333375"/>
            <a:ext cx="1008000" cy="449198"/>
          </a:xfrm>
          <a:blipFill>
            <a:blip r:embed="rId2">
              <a:extLst>
                <a:ext uri="{96DAC541-7B7A-43D3-8B79-37D633B846F1}">
                  <asvg:svgBlip xmlns:asvg="http://schemas.microsoft.com/office/drawing/2016/SVG/main" r:embed="rId3"/>
                </a:ext>
              </a:extLst>
            </a:blip>
            <a:stretch>
              <a:fillRect/>
            </a:stretch>
          </a:blipFill>
          <a:effectLst/>
        </p:spPr>
        <p:txBody>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Title 2">
            <a:extLst>
              <a:ext uri="{FF2B5EF4-FFF2-40B4-BE49-F238E27FC236}">
                <a16:creationId xmlns:a16="http://schemas.microsoft.com/office/drawing/2014/main" id="{35383366-B84A-4AF0-9ECA-0C40F072B979}"/>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AU"/>
          </a:p>
        </p:txBody>
      </p:sp>
    </p:spTree>
    <p:extLst>
      <p:ext uri="{BB962C8B-B14F-4D97-AF65-F5344CB8AC3E}">
        <p14:creationId xmlns:p14="http://schemas.microsoft.com/office/powerpoint/2010/main" val="212629081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0AE23D-06D1-4F9E-B490-E50D424CE954}"/>
              </a:ext>
            </a:extLst>
          </p:cNvPr>
          <p:cNvSpPr>
            <a:spLocks noGrp="1"/>
          </p:cNvSpPr>
          <p:nvPr>
            <p:ph type="title"/>
          </p:nvPr>
        </p:nvSpPr>
        <p:spPr/>
        <p:txBody>
          <a:bodyPr/>
          <a:lstStyle/>
          <a:p>
            <a:r>
              <a:rPr lang="en-US"/>
              <a:t>Click to edit Master title style</a:t>
            </a:r>
            <a:endParaRPr lang="en-AU"/>
          </a:p>
        </p:txBody>
      </p:sp>
      <p:sp>
        <p:nvSpPr>
          <p:cNvPr id="5" name="Date Placeholder 4">
            <a:extLst>
              <a:ext uri="{FF2B5EF4-FFF2-40B4-BE49-F238E27FC236}">
                <a16:creationId xmlns:a16="http://schemas.microsoft.com/office/drawing/2014/main" id="{5DFCCD94-C178-488E-A0A8-B9933C21C80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B6B25C7-EDE8-4C6A-A016-B0BC2F236A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3CEBA6-B1B6-4DE4-9914-AA9310C6B716}"/>
              </a:ext>
            </a:extLst>
          </p:cNvPr>
          <p:cNvSpPr>
            <a:spLocks noGrp="1"/>
          </p:cNvSpPr>
          <p:nvPr>
            <p:ph type="sldNum" sz="quarter" idx="12"/>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167188487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87CEE9C-A8AE-431B-A0E0-C79E2E22CC7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30C04917-818A-4A3D-87A1-5D1A3CEF6E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4D6DCE-44D6-472C-8A31-1D8DC27A62B3}"/>
              </a:ext>
            </a:extLst>
          </p:cNvPr>
          <p:cNvSpPr>
            <a:spLocks noGrp="1"/>
          </p:cNvSpPr>
          <p:nvPr>
            <p:ph type="sldNum" sz="quarter" idx="12"/>
          </p:nvPr>
        </p:nvSpPr>
        <p:spPr/>
        <p:txBody>
          <a:bodyPr/>
          <a:lstStyle/>
          <a:p>
            <a:fld id="{F5AEA0E0-5CC6-4BD0-905C-A0021E419432}" type="slidenum">
              <a:rPr lang="en-GB" smtClean="0"/>
              <a:pPr/>
              <a:t>‹#›</a:t>
            </a:fld>
            <a:endParaRPr lang="en-GB"/>
          </a:p>
        </p:txBody>
      </p:sp>
    </p:spTree>
    <p:extLst>
      <p:ext uri="{BB962C8B-B14F-4D97-AF65-F5344CB8AC3E}">
        <p14:creationId xmlns:p14="http://schemas.microsoft.com/office/powerpoint/2010/main" val="377479183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itle only-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396722-86FB-4B61-980E-29BB1A84BF5F}"/>
              </a:ext>
            </a:extLst>
          </p:cNvPr>
          <p:cNvSpPr/>
          <p:nvPr userDrawn="1"/>
        </p:nvSpPr>
        <p:spPr>
          <a:xfrm>
            <a:off x="0" y="-1"/>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itle 8">
            <a:extLst>
              <a:ext uri="{FF2B5EF4-FFF2-40B4-BE49-F238E27FC236}">
                <a16:creationId xmlns:a16="http://schemas.microsoft.com/office/drawing/2014/main" id="{D50AE23D-06D1-4F9E-B490-E50D424CE954}"/>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5" name="Date Placeholder 4">
            <a:extLst>
              <a:ext uri="{FF2B5EF4-FFF2-40B4-BE49-F238E27FC236}">
                <a16:creationId xmlns:a16="http://schemas.microsoft.com/office/drawing/2014/main" id="{17892E96-6CF9-4BCC-9A9B-CB94EC6D1AF4}"/>
              </a:ext>
            </a:extLst>
          </p:cNvPr>
          <p:cNvSpPr>
            <a:spLocks noGrp="1"/>
          </p:cNvSpPr>
          <p:nvPr>
            <p:ph type="dt" sz="half" idx="10"/>
          </p:nvPr>
        </p:nvSpPr>
        <p:spPr/>
        <p:txBody>
          <a:bodyPr/>
          <a:lstStyle>
            <a:lvl1pPr>
              <a:defRPr>
                <a:solidFill>
                  <a:schemeClr val="bg2"/>
                </a:solidFill>
              </a:defRPr>
            </a:lvl1pPr>
          </a:lstStyle>
          <a:p>
            <a:endParaRPr lang="en-GB"/>
          </a:p>
        </p:txBody>
      </p:sp>
      <p:sp>
        <p:nvSpPr>
          <p:cNvPr id="8" name="Footer Placeholder 7">
            <a:extLst>
              <a:ext uri="{FF2B5EF4-FFF2-40B4-BE49-F238E27FC236}">
                <a16:creationId xmlns:a16="http://schemas.microsoft.com/office/drawing/2014/main" id="{D97B376B-D4F9-4143-A8AE-817EB0EA6B67}"/>
              </a:ext>
            </a:extLst>
          </p:cNvPr>
          <p:cNvSpPr>
            <a:spLocks noGrp="1"/>
          </p:cNvSpPr>
          <p:nvPr>
            <p:ph type="ftr" sz="quarter" idx="11"/>
          </p:nvPr>
        </p:nvSpPr>
        <p:spPr/>
        <p:txBody>
          <a:bodyPr/>
          <a:lstStyle>
            <a:lvl1pPr>
              <a:defRPr>
                <a:solidFill>
                  <a:schemeClr val="bg2"/>
                </a:solidFill>
              </a:defRPr>
            </a:lvl1pPr>
          </a:lstStyle>
          <a:p>
            <a:endParaRPr lang="en-GB"/>
          </a:p>
        </p:txBody>
      </p:sp>
      <p:sp>
        <p:nvSpPr>
          <p:cNvPr id="10" name="Slide Number Placeholder 9">
            <a:extLst>
              <a:ext uri="{FF2B5EF4-FFF2-40B4-BE49-F238E27FC236}">
                <a16:creationId xmlns:a16="http://schemas.microsoft.com/office/drawing/2014/main" id="{84A53671-41EC-45C8-A0C1-D1426C22F904}"/>
              </a:ext>
            </a:extLst>
          </p:cNvPr>
          <p:cNvSpPr>
            <a:spLocks noGrp="1"/>
          </p:cNvSpPr>
          <p:nvPr>
            <p:ph type="sldNum" sz="quarter" idx="1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12" name="Graphic 11">
            <a:extLst>
              <a:ext uri="{FF2B5EF4-FFF2-40B4-BE49-F238E27FC236}">
                <a16:creationId xmlns:a16="http://schemas.microsoft.com/office/drawing/2014/main" id="{7422D2E5-CBB2-45B1-87F3-FD659C4275A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49886" y="333375"/>
            <a:ext cx="1006304" cy="448782"/>
          </a:xfrm>
          <a:prstGeom prst="rect">
            <a:avLst/>
          </a:prstGeom>
        </p:spPr>
      </p:pic>
    </p:spTree>
    <p:extLst>
      <p:ext uri="{BB962C8B-B14F-4D97-AF65-F5344CB8AC3E}">
        <p14:creationId xmlns:p14="http://schemas.microsoft.com/office/powerpoint/2010/main" val="234636347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Blank-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396722-86FB-4B61-980E-29BB1A84BF5F}"/>
              </a:ext>
            </a:extLst>
          </p:cNvPr>
          <p:cNvSpPr/>
          <p:nvPr userDrawn="1"/>
        </p:nvSpPr>
        <p:spPr>
          <a:xfrm>
            <a:off x="0" y="-1"/>
            <a:ext cx="12192000" cy="68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Date Placeholder 4">
            <a:extLst>
              <a:ext uri="{FF2B5EF4-FFF2-40B4-BE49-F238E27FC236}">
                <a16:creationId xmlns:a16="http://schemas.microsoft.com/office/drawing/2014/main" id="{17892E96-6CF9-4BCC-9A9B-CB94EC6D1AF4}"/>
              </a:ext>
            </a:extLst>
          </p:cNvPr>
          <p:cNvSpPr>
            <a:spLocks noGrp="1"/>
          </p:cNvSpPr>
          <p:nvPr>
            <p:ph type="dt" sz="half" idx="10"/>
          </p:nvPr>
        </p:nvSpPr>
        <p:spPr/>
        <p:txBody>
          <a:bodyPr/>
          <a:lstStyle>
            <a:lvl1pPr>
              <a:defRPr>
                <a:solidFill>
                  <a:schemeClr val="bg2"/>
                </a:solidFill>
              </a:defRPr>
            </a:lvl1pPr>
          </a:lstStyle>
          <a:p>
            <a:endParaRPr lang="en-GB"/>
          </a:p>
        </p:txBody>
      </p:sp>
      <p:sp>
        <p:nvSpPr>
          <p:cNvPr id="8" name="Footer Placeholder 7">
            <a:extLst>
              <a:ext uri="{FF2B5EF4-FFF2-40B4-BE49-F238E27FC236}">
                <a16:creationId xmlns:a16="http://schemas.microsoft.com/office/drawing/2014/main" id="{D97B376B-D4F9-4143-A8AE-817EB0EA6B67}"/>
              </a:ext>
            </a:extLst>
          </p:cNvPr>
          <p:cNvSpPr>
            <a:spLocks noGrp="1"/>
          </p:cNvSpPr>
          <p:nvPr>
            <p:ph type="ftr" sz="quarter" idx="11"/>
          </p:nvPr>
        </p:nvSpPr>
        <p:spPr/>
        <p:txBody>
          <a:bodyPr/>
          <a:lstStyle>
            <a:lvl1pPr>
              <a:defRPr>
                <a:solidFill>
                  <a:schemeClr val="bg2"/>
                </a:solidFill>
              </a:defRPr>
            </a:lvl1pPr>
          </a:lstStyle>
          <a:p>
            <a:endParaRPr lang="en-GB"/>
          </a:p>
        </p:txBody>
      </p:sp>
      <p:sp>
        <p:nvSpPr>
          <p:cNvPr id="10" name="Slide Number Placeholder 9">
            <a:extLst>
              <a:ext uri="{FF2B5EF4-FFF2-40B4-BE49-F238E27FC236}">
                <a16:creationId xmlns:a16="http://schemas.microsoft.com/office/drawing/2014/main" id="{84A53671-41EC-45C8-A0C1-D1426C22F904}"/>
              </a:ext>
            </a:extLst>
          </p:cNvPr>
          <p:cNvSpPr>
            <a:spLocks noGrp="1"/>
          </p:cNvSpPr>
          <p:nvPr>
            <p:ph type="sldNum" sz="quarter" idx="12"/>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7" name="Graphic 6">
            <a:extLst>
              <a:ext uri="{FF2B5EF4-FFF2-40B4-BE49-F238E27FC236}">
                <a16:creationId xmlns:a16="http://schemas.microsoft.com/office/drawing/2014/main" id="{D8D9C795-633F-49DF-98A1-53A142CB8A7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49886" y="333375"/>
            <a:ext cx="1006304" cy="448782"/>
          </a:xfrm>
          <a:prstGeom prst="rect">
            <a:avLst/>
          </a:prstGeom>
        </p:spPr>
      </p:pic>
    </p:spTree>
    <p:extLst>
      <p:ext uri="{BB962C8B-B14F-4D97-AF65-F5344CB8AC3E}">
        <p14:creationId xmlns:p14="http://schemas.microsoft.com/office/powerpoint/2010/main" val="339627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1312C68-9CDC-4DDF-AFFD-F813984EE08A}"/>
              </a:ext>
            </a:extLst>
          </p:cNvPr>
          <p:cNvSpPr/>
          <p:nvPr userDrawn="1"/>
        </p:nvSpPr>
        <p:spPr>
          <a:xfrm>
            <a:off x="0" y="-11798"/>
            <a:ext cx="12192000" cy="69081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10080000" cy="39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2" name="Title 1"/>
          <p:cNvSpPr>
            <a:spLocks noGrp="1"/>
          </p:cNvSpPr>
          <p:nvPr>
            <p:ph type="title"/>
          </p:nvPr>
        </p:nvSpPr>
        <p:spPr>
          <a:xfrm>
            <a:off x="334962" y="333375"/>
            <a:ext cx="10080000" cy="1080000"/>
          </a:xfrm>
        </p:spPr>
        <p:txBody>
          <a:bodyPr/>
          <a:lstStyle>
            <a:lvl1pPr>
              <a:defRPr>
                <a:solidFill>
                  <a:schemeClr val="accent1"/>
                </a:solidFill>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lvl1pPr>
              <a:defRPr>
                <a:solidFill>
                  <a:schemeClr val="bg2"/>
                </a:solidFill>
              </a:defRPr>
            </a:lvl1pPr>
          </a:lstStyle>
          <a:p>
            <a:fld id="{F5AEA0E0-5CC6-4BD0-905C-A0021E419432}" type="slidenum">
              <a:rPr lang="en-GB" smtClean="0"/>
              <a:pPr/>
              <a:t>‹#›</a:t>
            </a:fld>
            <a:endParaRPr lang="en-GB"/>
          </a:p>
        </p:txBody>
      </p:sp>
      <p:pic>
        <p:nvPicPr>
          <p:cNvPr id="4" name="Picture 3" descr="A picture containing text&#10;&#10;Description automatically generated">
            <a:extLst>
              <a:ext uri="{FF2B5EF4-FFF2-40B4-BE49-F238E27FC236}">
                <a16:creationId xmlns:a16="http://schemas.microsoft.com/office/drawing/2014/main" id="{DCB8BC7D-E0E4-0345-72B7-03D7CF44FD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6375" y="303442"/>
            <a:ext cx="1115510" cy="496658"/>
          </a:xfrm>
          <a:prstGeom prst="rect">
            <a:avLst/>
          </a:prstGeom>
        </p:spPr>
      </p:pic>
    </p:spTree>
    <p:extLst>
      <p:ext uri="{BB962C8B-B14F-4D97-AF65-F5344CB8AC3E}">
        <p14:creationId xmlns:p14="http://schemas.microsoft.com/office/powerpoint/2010/main" val="45635705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bg1"/>
        </a:solidFill>
        <a:effectLst/>
      </p:bgPr>
    </p:bg>
    <p:spTree>
      <p:nvGrpSpPr>
        <p:cNvPr id="1" name="Shape 56"/>
        <p:cNvGrpSpPr/>
        <p:nvPr/>
      </p:nvGrpSpPr>
      <p:grpSpPr>
        <a:xfrm>
          <a:off x="0" y="0"/>
          <a:ext cx="0" cy="0"/>
          <a:chOff x="0" y="0"/>
          <a:chExt cx="0" cy="0"/>
        </a:xfrm>
      </p:grpSpPr>
      <p:sp>
        <p:nvSpPr>
          <p:cNvPr id="57" name="Google Shape;57;p12"/>
          <p:cNvSpPr txBox="1">
            <a:spLocks noGrp="1"/>
          </p:cNvSpPr>
          <p:nvPr>
            <p:ph type="title"/>
          </p:nvPr>
        </p:nvSpPr>
        <p:spPr>
          <a:xfrm>
            <a:off x="727733" y="496800"/>
            <a:ext cx="10363200" cy="835200"/>
          </a:xfrm>
          <a:prstGeom prst="rect">
            <a:avLst/>
          </a:prstGeom>
          <a:noFill/>
          <a:ln>
            <a:noFill/>
          </a:ln>
        </p:spPr>
        <p:txBody>
          <a:bodyPr spcFirstLastPara="1" wrap="square" lIns="0" tIns="0" rIns="0" bIns="0" anchor="ctr" anchorCtr="0">
            <a:noAutofit/>
          </a:bodyPr>
          <a:lstStyle>
            <a:lvl1pPr lvl="0" algn="l">
              <a:lnSpc>
                <a:spcPct val="8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8" name="Google Shape;13;p2">
            <a:extLst>
              <a:ext uri="{FF2B5EF4-FFF2-40B4-BE49-F238E27FC236}">
                <a16:creationId xmlns:a16="http://schemas.microsoft.com/office/drawing/2014/main" id="{4DA2FD12-9FE6-514E-AA9B-1DAA2BAC9DBD}"/>
              </a:ext>
            </a:extLst>
          </p:cNvPr>
          <p:cNvSpPr txBox="1">
            <a:spLocks noGrp="1"/>
          </p:cNvSpPr>
          <p:nvPr>
            <p:ph type="sldNum" idx="12"/>
          </p:nvPr>
        </p:nvSpPr>
        <p:spPr>
          <a:xfrm>
            <a:off x="11285367" y="5943600"/>
            <a:ext cx="914400" cy="9144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1pPr>
            <a:lvl2pPr marL="0" marR="0" lvl="1"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2pPr>
            <a:lvl3pPr marL="0" marR="0" lvl="2"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3pPr>
            <a:lvl4pPr marL="0" marR="0" lvl="3"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4pPr>
            <a:lvl5pPr marL="0" marR="0" lvl="4"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5pPr>
            <a:lvl6pPr marL="0" marR="0" lvl="5"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6pPr>
            <a:lvl7pPr marL="0" marR="0" lvl="6"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7pPr>
            <a:lvl8pPr marL="0" marR="0" lvl="7"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8pPr>
            <a:lvl9pPr marL="0" marR="0" lvl="8"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9pPr>
          </a:lstStyle>
          <a:p>
            <a:fld id="{00000000-1234-1234-1234-123412341234}" type="slidenum">
              <a:rPr lang="en" smtClean="0"/>
              <a:pPr/>
              <a:t>‹#›</a:t>
            </a:fld>
            <a:endParaRPr lang="en"/>
          </a:p>
        </p:txBody>
      </p:sp>
      <p:pic>
        <p:nvPicPr>
          <p:cNvPr id="9" name="Picture 8" descr="Logo, icon&#10;&#10;Description automatically generated">
            <a:extLst>
              <a:ext uri="{FF2B5EF4-FFF2-40B4-BE49-F238E27FC236}">
                <a16:creationId xmlns:a16="http://schemas.microsoft.com/office/drawing/2014/main" id="{08825A56-5BCF-3C4E-864F-E1453131231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64267" y="251355"/>
            <a:ext cx="550027" cy="663045"/>
          </a:xfrm>
          <a:prstGeom prst="rect">
            <a:avLst/>
          </a:prstGeom>
        </p:spPr>
      </p:pic>
    </p:spTree>
    <p:extLst>
      <p:ext uri="{BB962C8B-B14F-4D97-AF65-F5344CB8AC3E}">
        <p14:creationId xmlns:p14="http://schemas.microsoft.com/office/powerpoint/2010/main" val="304451444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28D5B-47A6-410E-AB5B-4D9E40D31555}"/>
              </a:ext>
            </a:extLst>
          </p:cNvPr>
          <p:cNvSpPr>
            <a:spLocks noGrp="1"/>
          </p:cNvSpPr>
          <p:nvPr>
            <p:ph type="title"/>
          </p:nvPr>
        </p:nvSpPr>
        <p:spPr/>
        <p:txBody>
          <a:bodyPr/>
          <a:lstStyle/>
          <a:p>
            <a:r>
              <a:rPr lang="en-US"/>
              <a:t>Click to edit Master title style</a:t>
            </a:r>
            <a:endParaRPr lang="da-DK"/>
          </a:p>
        </p:txBody>
      </p:sp>
      <p:sp>
        <p:nvSpPr>
          <p:cNvPr id="3" name="Content Placeholder 2">
            <a:extLst>
              <a:ext uri="{FF2B5EF4-FFF2-40B4-BE49-F238E27FC236}">
                <a16:creationId xmlns:a16="http://schemas.microsoft.com/office/drawing/2014/main" id="{DF858A31-1AFB-4CB9-B942-4C98216D0F3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Date Placeholder 3">
            <a:extLst>
              <a:ext uri="{FF2B5EF4-FFF2-40B4-BE49-F238E27FC236}">
                <a16:creationId xmlns:a16="http://schemas.microsoft.com/office/drawing/2014/main" id="{991352E8-908A-4D60-8922-B2A377918DA6}"/>
              </a:ext>
            </a:extLst>
          </p:cNvPr>
          <p:cNvSpPr>
            <a:spLocks noGrp="1"/>
          </p:cNvSpPr>
          <p:nvPr>
            <p:ph type="dt" sz="half" idx="10"/>
          </p:nvPr>
        </p:nvSpPr>
        <p:spPr/>
        <p:txBody>
          <a:bodyPr/>
          <a:lstStyle/>
          <a:p>
            <a:endParaRPr lang="da-DK"/>
          </a:p>
        </p:txBody>
      </p:sp>
      <p:sp>
        <p:nvSpPr>
          <p:cNvPr id="5" name="Footer Placeholder 4">
            <a:extLst>
              <a:ext uri="{FF2B5EF4-FFF2-40B4-BE49-F238E27FC236}">
                <a16:creationId xmlns:a16="http://schemas.microsoft.com/office/drawing/2014/main" id="{FCB135BC-5F65-4D85-AC03-43D93BDCA62F}"/>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0C9642C2-3AEC-4A4B-BE5A-BC13ADBAD30F}"/>
              </a:ext>
            </a:extLst>
          </p:cNvPr>
          <p:cNvSpPr>
            <a:spLocks noGrp="1"/>
          </p:cNvSpPr>
          <p:nvPr>
            <p:ph type="sldNum" sz="quarter" idx="12"/>
          </p:nvPr>
        </p:nvSpPr>
        <p:spPr/>
        <p:txBody>
          <a:bodyPr/>
          <a:lstStyle/>
          <a:p>
            <a:fld id="{3F3016D7-994B-4021-914D-F20CE138B798}" type="slidenum">
              <a:rPr lang="da-DK" smtClean="0"/>
              <a:t>‹#›</a:t>
            </a:fld>
            <a:endParaRPr lang="da-DK"/>
          </a:p>
        </p:txBody>
      </p:sp>
    </p:spTree>
    <p:extLst>
      <p:ext uri="{BB962C8B-B14F-4D97-AF65-F5344CB8AC3E}">
        <p14:creationId xmlns:p14="http://schemas.microsoft.com/office/powerpoint/2010/main" val="10076036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7C96F-8BBD-4547-8FAF-E1C11A669B6A}"/>
              </a:ext>
            </a:extLst>
          </p:cNvPr>
          <p:cNvSpPr>
            <a:spLocks noGrp="1"/>
          </p:cNvSpPr>
          <p:nvPr>
            <p:ph type="title"/>
          </p:nvPr>
        </p:nvSpPr>
        <p:spPr/>
        <p:txBody>
          <a:bodyPr/>
          <a:lstStyle/>
          <a:p>
            <a:r>
              <a:rPr lang="en-US"/>
              <a:t>Click to edit Master title style</a:t>
            </a:r>
            <a:endParaRPr lang="en-DE"/>
          </a:p>
        </p:txBody>
      </p:sp>
      <p:sp>
        <p:nvSpPr>
          <p:cNvPr id="3" name="Date Placeholder 2">
            <a:extLst>
              <a:ext uri="{FF2B5EF4-FFF2-40B4-BE49-F238E27FC236}">
                <a16:creationId xmlns:a16="http://schemas.microsoft.com/office/drawing/2014/main" id="{EF7B75C8-EE4E-425E-9F6A-986C51DA6319}"/>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52E46077-2300-4EEF-880C-1E67A4AAA2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C5049E-A3A4-44E2-BDFD-16B26032B9D7}"/>
              </a:ext>
            </a:extLst>
          </p:cNvPr>
          <p:cNvSpPr>
            <a:spLocks noGrp="1"/>
          </p:cNvSpPr>
          <p:nvPr>
            <p:ph type="sldNum" sz="quarter" idx="12"/>
          </p:nvPr>
        </p:nvSpPr>
        <p:spPr/>
        <p:txBody>
          <a:bodyPr/>
          <a:lstStyle/>
          <a:p>
            <a:fld id="{3F065852-B72C-CB4D-980E-E202D86A797A}" type="slidenum">
              <a:rPr lang="en-US" smtClean="0"/>
              <a:t>‹#›</a:t>
            </a:fld>
            <a:endParaRPr lang="en-US"/>
          </a:p>
        </p:txBody>
      </p:sp>
      <p:sp>
        <p:nvSpPr>
          <p:cNvPr id="7" name="Picture Placeholder 6">
            <a:extLst>
              <a:ext uri="{FF2B5EF4-FFF2-40B4-BE49-F238E27FC236}">
                <a16:creationId xmlns:a16="http://schemas.microsoft.com/office/drawing/2014/main" id="{8E4817A8-662E-4571-BECF-2629B655AB29}"/>
              </a:ext>
            </a:extLst>
          </p:cNvPr>
          <p:cNvSpPr>
            <a:spLocks noGrp="1"/>
          </p:cNvSpPr>
          <p:nvPr>
            <p:ph type="pic" sz="quarter" idx="13"/>
          </p:nvPr>
        </p:nvSpPr>
        <p:spPr>
          <a:xfrm>
            <a:off x="3579509" y="2059401"/>
            <a:ext cx="1219200" cy="1219200"/>
          </a:xfrm>
        </p:spPr>
        <p:txBody>
          <a:bodyPr/>
          <a:lstStyle/>
          <a:p>
            <a:endParaRPr lang="en-DE"/>
          </a:p>
        </p:txBody>
      </p:sp>
      <p:sp>
        <p:nvSpPr>
          <p:cNvPr id="8" name="Picture Placeholder 6">
            <a:extLst>
              <a:ext uri="{FF2B5EF4-FFF2-40B4-BE49-F238E27FC236}">
                <a16:creationId xmlns:a16="http://schemas.microsoft.com/office/drawing/2014/main" id="{4A5E44D9-2850-4791-86D1-74FE2C420C98}"/>
              </a:ext>
            </a:extLst>
          </p:cNvPr>
          <p:cNvSpPr>
            <a:spLocks noGrp="1"/>
          </p:cNvSpPr>
          <p:nvPr>
            <p:ph type="pic" sz="quarter" idx="14"/>
          </p:nvPr>
        </p:nvSpPr>
        <p:spPr>
          <a:xfrm>
            <a:off x="4962225" y="2059401"/>
            <a:ext cx="1219200" cy="1219200"/>
          </a:xfrm>
        </p:spPr>
        <p:txBody>
          <a:bodyPr/>
          <a:lstStyle/>
          <a:p>
            <a:endParaRPr lang="en-DE"/>
          </a:p>
        </p:txBody>
      </p:sp>
      <p:sp>
        <p:nvSpPr>
          <p:cNvPr id="9" name="Picture Placeholder 6">
            <a:extLst>
              <a:ext uri="{FF2B5EF4-FFF2-40B4-BE49-F238E27FC236}">
                <a16:creationId xmlns:a16="http://schemas.microsoft.com/office/drawing/2014/main" id="{4194582A-CAB2-4ECC-B953-7E536061CE92}"/>
              </a:ext>
            </a:extLst>
          </p:cNvPr>
          <p:cNvSpPr>
            <a:spLocks noGrp="1"/>
          </p:cNvSpPr>
          <p:nvPr>
            <p:ph type="pic" sz="quarter" idx="15"/>
          </p:nvPr>
        </p:nvSpPr>
        <p:spPr>
          <a:xfrm>
            <a:off x="6344941" y="2059401"/>
            <a:ext cx="1219200" cy="1219200"/>
          </a:xfrm>
        </p:spPr>
        <p:txBody>
          <a:bodyPr/>
          <a:lstStyle/>
          <a:p>
            <a:endParaRPr lang="en-DE"/>
          </a:p>
        </p:txBody>
      </p:sp>
      <p:sp>
        <p:nvSpPr>
          <p:cNvPr id="11" name="Picture Placeholder 6">
            <a:extLst>
              <a:ext uri="{FF2B5EF4-FFF2-40B4-BE49-F238E27FC236}">
                <a16:creationId xmlns:a16="http://schemas.microsoft.com/office/drawing/2014/main" id="{34BB922D-ABC8-4FE4-99CF-B262A9FA74B6}"/>
              </a:ext>
            </a:extLst>
          </p:cNvPr>
          <p:cNvSpPr>
            <a:spLocks noGrp="1"/>
          </p:cNvSpPr>
          <p:nvPr>
            <p:ph type="pic" sz="quarter" idx="16"/>
          </p:nvPr>
        </p:nvSpPr>
        <p:spPr>
          <a:xfrm>
            <a:off x="7727657" y="2068329"/>
            <a:ext cx="1219200" cy="1219200"/>
          </a:xfrm>
        </p:spPr>
        <p:txBody>
          <a:bodyPr/>
          <a:lstStyle/>
          <a:p>
            <a:endParaRPr lang="en-DE"/>
          </a:p>
        </p:txBody>
      </p:sp>
      <p:sp>
        <p:nvSpPr>
          <p:cNvPr id="12" name="Picture Placeholder 6">
            <a:extLst>
              <a:ext uri="{FF2B5EF4-FFF2-40B4-BE49-F238E27FC236}">
                <a16:creationId xmlns:a16="http://schemas.microsoft.com/office/drawing/2014/main" id="{2FE607B0-8F5C-46A5-8737-90721485513C}"/>
              </a:ext>
            </a:extLst>
          </p:cNvPr>
          <p:cNvSpPr>
            <a:spLocks noGrp="1"/>
          </p:cNvSpPr>
          <p:nvPr>
            <p:ph type="pic" sz="quarter" idx="17"/>
          </p:nvPr>
        </p:nvSpPr>
        <p:spPr>
          <a:xfrm>
            <a:off x="9110373" y="2068329"/>
            <a:ext cx="1219200" cy="1219200"/>
          </a:xfrm>
        </p:spPr>
        <p:txBody>
          <a:bodyPr/>
          <a:lstStyle/>
          <a:p>
            <a:endParaRPr lang="en-DE"/>
          </a:p>
        </p:txBody>
      </p:sp>
      <p:sp>
        <p:nvSpPr>
          <p:cNvPr id="13" name="Picture Placeholder 6">
            <a:extLst>
              <a:ext uri="{FF2B5EF4-FFF2-40B4-BE49-F238E27FC236}">
                <a16:creationId xmlns:a16="http://schemas.microsoft.com/office/drawing/2014/main" id="{DCD6E9E9-F75A-4E36-BA22-59D19FEE873C}"/>
              </a:ext>
            </a:extLst>
          </p:cNvPr>
          <p:cNvSpPr>
            <a:spLocks noGrp="1"/>
          </p:cNvSpPr>
          <p:nvPr>
            <p:ph type="pic" sz="quarter" idx="18"/>
          </p:nvPr>
        </p:nvSpPr>
        <p:spPr>
          <a:xfrm>
            <a:off x="10493088" y="2068329"/>
            <a:ext cx="1219200" cy="1219200"/>
          </a:xfrm>
        </p:spPr>
        <p:txBody>
          <a:bodyPr/>
          <a:lstStyle/>
          <a:p>
            <a:endParaRPr lang="en-DE"/>
          </a:p>
        </p:txBody>
      </p:sp>
      <p:sp>
        <p:nvSpPr>
          <p:cNvPr id="14" name="Picture Placeholder 6">
            <a:extLst>
              <a:ext uri="{FF2B5EF4-FFF2-40B4-BE49-F238E27FC236}">
                <a16:creationId xmlns:a16="http://schemas.microsoft.com/office/drawing/2014/main" id="{099A279A-683F-44D1-A969-5EC3998D745C}"/>
              </a:ext>
            </a:extLst>
          </p:cNvPr>
          <p:cNvSpPr>
            <a:spLocks noGrp="1"/>
          </p:cNvSpPr>
          <p:nvPr>
            <p:ph type="pic" sz="quarter" idx="19"/>
          </p:nvPr>
        </p:nvSpPr>
        <p:spPr>
          <a:xfrm>
            <a:off x="3581400" y="3437928"/>
            <a:ext cx="1219200" cy="1219200"/>
          </a:xfrm>
        </p:spPr>
        <p:txBody>
          <a:bodyPr/>
          <a:lstStyle/>
          <a:p>
            <a:endParaRPr lang="en-DE"/>
          </a:p>
        </p:txBody>
      </p:sp>
      <p:sp>
        <p:nvSpPr>
          <p:cNvPr id="15" name="Picture Placeholder 6">
            <a:extLst>
              <a:ext uri="{FF2B5EF4-FFF2-40B4-BE49-F238E27FC236}">
                <a16:creationId xmlns:a16="http://schemas.microsoft.com/office/drawing/2014/main" id="{F7DBFB04-6908-4801-87E9-E00C511A0E8F}"/>
              </a:ext>
            </a:extLst>
          </p:cNvPr>
          <p:cNvSpPr>
            <a:spLocks noGrp="1"/>
          </p:cNvSpPr>
          <p:nvPr>
            <p:ph type="pic" sz="quarter" idx="20"/>
          </p:nvPr>
        </p:nvSpPr>
        <p:spPr>
          <a:xfrm>
            <a:off x="4964116" y="3437928"/>
            <a:ext cx="1219200" cy="1219200"/>
          </a:xfrm>
        </p:spPr>
        <p:txBody>
          <a:bodyPr/>
          <a:lstStyle/>
          <a:p>
            <a:endParaRPr lang="en-DE"/>
          </a:p>
        </p:txBody>
      </p:sp>
      <p:sp>
        <p:nvSpPr>
          <p:cNvPr id="16" name="Picture Placeholder 6">
            <a:extLst>
              <a:ext uri="{FF2B5EF4-FFF2-40B4-BE49-F238E27FC236}">
                <a16:creationId xmlns:a16="http://schemas.microsoft.com/office/drawing/2014/main" id="{04DB461C-9522-4CCA-ACE9-BC284EA749F2}"/>
              </a:ext>
            </a:extLst>
          </p:cNvPr>
          <p:cNvSpPr>
            <a:spLocks noGrp="1"/>
          </p:cNvSpPr>
          <p:nvPr>
            <p:ph type="pic" sz="quarter" idx="21"/>
          </p:nvPr>
        </p:nvSpPr>
        <p:spPr>
          <a:xfrm>
            <a:off x="6346832" y="3437928"/>
            <a:ext cx="1219200" cy="1219200"/>
          </a:xfrm>
        </p:spPr>
        <p:txBody>
          <a:bodyPr/>
          <a:lstStyle/>
          <a:p>
            <a:endParaRPr lang="en-DE"/>
          </a:p>
        </p:txBody>
      </p:sp>
      <p:sp>
        <p:nvSpPr>
          <p:cNvPr id="17" name="Picture Placeholder 6">
            <a:extLst>
              <a:ext uri="{FF2B5EF4-FFF2-40B4-BE49-F238E27FC236}">
                <a16:creationId xmlns:a16="http://schemas.microsoft.com/office/drawing/2014/main" id="{CC2DD7F4-66CA-41FE-9B5B-F5CC82F9FDAD}"/>
              </a:ext>
            </a:extLst>
          </p:cNvPr>
          <p:cNvSpPr>
            <a:spLocks noGrp="1"/>
          </p:cNvSpPr>
          <p:nvPr>
            <p:ph type="pic" sz="quarter" idx="22"/>
          </p:nvPr>
        </p:nvSpPr>
        <p:spPr>
          <a:xfrm>
            <a:off x="7729548" y="3446856"/>
            <a:ext cx="1219200" cy="1219200"/>
          </a:xfrm>
        </p:spPr>
        <p:txBody>
          <a:bodyPr/>
          <a:lstStyle/>
          <a:p>
            <a:endParaRPr lang="en-DE"/>
          </a:p>
        </p:txBody>
      </p:sp>
      <p:sp>
        <p:nvSpPr>
          <p:cNvPr id="18" name="Picture Placeholder 6">
            <a:extLst>
              <a:ext uri="{FF2B5EF4-FFF2-40B4-BE49-F238E27FC236}">
                <a16:creationId xmlns:a16="http://schemas.microsoft.com/office/drawing/2014/main" id="{733E48A3-AB63-4F10-88F9-5CC1D690B2AC}"/>
              </a:ext>
            </a:extLst>
          </p:cNvPr>
          <p:cNvSpPr>
            <a:spLocks noGrp="1"/>
          </p:cNvSpPr>
          <p:nvPr>
            <p:ph type="pic" sz="quarter" idx="23"/>
          </p:nvPr>
        </p:nvSpPr>
        <p:spPr>
          <a:xfrm>
            <a:off x="9112264" y="3446856"/>
            <a:ext cx="1219200" cy="1219200"/>
          </a:xfrm>
        </p:spPr>
        <p:txBody>
          <a:bodyPr/>
          <a:lstStyle/>
          <a:p>
            <a:endParaRPr lang="en-DE"/>
          </a:p>
        </p:txBody>
      </p:sp>
      <p:sp>
        <p:nvSpPr>
          <p:cNvPr id="19" name="Picture Placeholder 6">
            <a:extLst>
              <a:ext uri="{FF2B5EF4-FFF2-40B4-BE49-F238E27FC236}">
                <a16:creationId xmlns:a16="http://schemas.microsoft.com/office/drawing/2014/main" id="{6DD9E260-7018-49D8-859E-76FBA83453C4}"/>
              </a:ext>
            </a:extLst>
          </p:cNvPr>
          <p:cNvSpPr>
            <a:spLocks noGrp="1"/>
          </p:cNvSpPr>
          <p:nvPr>
            <p:ph type="pic" sz="quarter" idx="24"/>
          </p:nvPr>
        </p:nvSpPr>
        <p:spPr>
          <a:xfrm>
            <a:off x="10494979" y="3446856"/>
            <a:ext cx="1219200" cy="1219200"/>
          </a:xfrm>
        </p:spPr>
        <p:txBody>
          <a:bodyPr/>
          <a:lstStyle/>
          <a:p>
            <a:endParaRPr lang="en-DE"/>
          </a:p>
        </p:txBody>
      </p:sp>
      <p:sp>
        <p:nvSpPr>
          <p:cNvPr id="20" name="Picture Placeholder 6">
            <a:extLst>
              <a:ext uri="{FF2B5EF4-FFF2-40B4-BE49-F238E27FC236}">
                <a16:creationId xmlns:a16="http://schemas.microsoft.com/office/drawing/2014/main" id="{E642B786-BE1B-41FD-B350-B238AFA0FBBE}"/>
              </a:ext>
            </a:extLst>
          </p:cNvPr>
          <p:cNvSpPr>
            <a:spLocks noGrp="1"/>
          </p:cNvSpPr>
          <p:nvPr>
            <p:ph type="pic" sz="quarter" idx="25"/>
          </p:nvPr>
        </p:nvSpPr>
        <p:spPr>
          <a:xfrm>
            <a:off x="3579509" y="4827384"/>
            <a:ext cx="1219200" cy="1219200"/>
          </a:xfrm>
        </p:spPr>
        <p:txBody>
          <a:bodyPr/>
          <a:lstStyle/>
          <a:p>
            <a:endParaRPr lang="en-DE"/>
          </a:p>
        </p:txBody>
      </p:sp>
      <p:sp>
        <p:nvSpPr>
          <p:cNvPr id="21" name="Picture Placeholder 6">
            <a:extLst>
              <a:ext uri="{FF2B5EF4-FFF2-40B4-BE49-F238E27FC236}">
                <a16:creationId xmlns:a16="http://schemas.microsoft.com/office/drawing/2014/main" id="{2AC9EAE4-2808-4391-BFAB-DC20474E138A}"/>
              </a:ext>
            </a:extLst>
          </p:cNvPr>
          <p:cNvSpPr>
            <a:spLocks noGrp="1"/>
          </p:cNvSpPr>
          <p:nvPr>
            <p:ph type="pic" sz="quarter" idx="26"/>
          </p:nvPr>
        </p:nvSpPr>
        <p:spPr>
          <a:xfrm>
            <a:off x="4962225" y="4827384"/>
            <a:ext cx="1219200" cy="1219200"/>
          </a:xfrm>
        </p:spPr>
        <p:txBody>
          <a:bodyPr/>
          <a:lstStyle/>
          <a:p>
            <a:endParaRPr lang="en-DE"/>
          </a:p>
        </p:txBody>
      </p:sp>
      <p:sp>
        <p:nvSpPr>
          <p:cNvPr id="22" name="Picture Placeholder 6">
            <a:extLst>
              <a:ext uri="{FF2B5EF4-FFF2-40B4-BE49-F238E27FC236}">
                <a16:creationId xmlns:a16="http://schemas.microsoft.com/office/drawing/2014/main" id="{C1957BD2-4542-4031-BC46-A0B5C112ECFD}"/>
              </a:ext>
            </a:extLst>
          </p:cNvPr>
          <p:cNvSpPr>
            <a:spLocks noGrp="1"/>
          </p:cNvSpPr>
          <p:nvPr>
            <p:ph type="pic" sz="quarter" idx="27"/>
          </p:nvPr>
        </p:nvSpPr>
        <p:spPr>
          <a:xfrm>
            <a:off x="6344941" y="4827384"/>
            <a:ext cx="1219200" cy="1219200"/>
          </a:xfrm>
        </p:spPr>
        <p:txBody>
          <a:bodyPr/>
          <a:lstStyle/>
          <a:p>
            <a:endParaRPr lang="en-DE"/>
          </a:p>
        </p:txBody>
      </p:sp>
      <p:sp>
        <p:nvSpPr>
          <p:cNvPr id="23" name="Picture Placeholder 6">
            <a:extLst>
              <a:ext uri="{FF2B5EF4-FFF2-40B4-BE49-F238E27FC236}">
                <a16:creationId xmlns:a16="http://schemas.microsoft.com/office/drawing/2014/main" id="{6747F99D-FA38-4C65-A61B-D45599FBFBC7}"/>
              </a:ext>
            </a:extLst>
          </p:cNvPr>
          <p:cNvSpPr>
            <a:spLocks noGrp="1"/>
          </p:cNvSpPr>
          <p:nvPr>
            <p:ph type="pic" sz="quarter" idx="28"/>
          </p:nvPr>
        </p:nvSpPr>
        <p:spPr>
          <a:xfrm>
            <a:off x="7727657" y="4836312"/>
            <a:ext cx="1219200" cy="1219200"/>
          </a:xfrm>
        </p:spPr>
        <p:txBody>
          <a:bodyPr/>
          <a:lstStyle/>
          <a:p>
            <a:endParaRPr lang="en-DE"/>
          </a:p>
        </p:txBody>
      </p:sp>
      <p:sp>
        <p:nvSpPr>
          <p:cNvPr id="24" name="Picture Placeholder 6">
            <a:extLst>
              <a:ext uri="{FF2B5EF4-FFF2-40B4-BE49-F238E27FC236}">
                <a16:creationId xmlns:a16="http://schemas.microsoft.com/office/drawing/2014/main" id="{C4184E92-6CC8-4775-B1F5-3948AF1D3091}"/>
              </a:ext>
            </a:extLst>
          </p:cNvPr>
          <p:cNvSpPr>
            <a:spLocks noGrp="1"/>
          </p:cNvSpPr>
          <p:nvPr>
            <p:ph type="pic" sz="quarter" idx="29"/>
          </p:nvPr>
        </p:nvSpPr>
        <p:spPr>
          <a:xfrm>
            <a:off x="9110373" y="4836312"/>
            <a:ext cx="1219200" cy="1219200"/>
          </a:xfrm>
        </p:spPr>
        <p:txBody>
          <a:bodyPr/>
          <a:lstStyle/>
          <a:p>
            <a:endParaRPr lang="en-DE"/>
          </a:p>
        </p:txBody>
      </p:sp>
      <p:sp>
        <p:nvSpPr>
          <p:cNvPr id="25" name="Picture Placeholder 6">
            <a:extLst>
              <a:ext uri="{FF2B5EF4-FFF2-40B4-BE49-F238E27FC236}">
                <a16:creationId xmlns:a16="http://schemas.microsoft.com/office/drawing/2014/main" id="{770B1572-B1F9-4AEE-BA16-0E8D7AD79A02}"/>
              </a:ext>
            </a:extLst>
          </p:cNvPr>
          <p:cNvSpPr>
            <a:spLocks noGrp="1"/>
          </p:cNvSpPr>
          <p:nvPr>
            <p:ph type="pic" sz="quarter" idx="30"/>
          </p:nvPr>
        </p:nvSpPr>
        <p:spPr>
          <a:xfrm>
            <a:off x="10493088" y="4836312"/>
            <a:ext cx="1219200" cy="1219200"/>
          </a:xfrm>
        </p:spPr>
        <p:txBody>
          <a:bodyPr/>
          <a:lstStyle/>
          <a:p>
            <a:endParaRPr lang="en-DE"/>
          </a:p>
        </p:txBody>
      </p:sp>
      <p:sp>
        <p:nvSpPr>
          <p:cNvPr id="27" name="Picture Placeholder 26">
            <a:extLst>
              <a:ext uri="{FF2B5EF4-FFF2-40B4-BE49-F238E27FC236}">
                <a16:creationId xmlns:a16="http://schemas.microsoft.com/office/drawing/2014/main" id="{BA96DCBE-0295-44B3-BD6B-7595E4EF409A}"/>
              </a:ext>
            </a:extLst>
          </p:cNvPr>
          <p:cNvSpPr>
            <a:spLocks noGrp="1"/>
          </p:cNvSpPr>
          <p:nvPr>
            <p:ph type="pic" sz="quarter" idx="31"/>
          </p:nvPr>
        </p:nvSpPr>
        <p:spPr>
          <a:xfrm>
            <a:off x="376845" y="2059400"/>
            <a:ext cx="3039148" cy="4092019"/>
          </a:xfrm>
        </p:spPr>
        <p:txBody>
          <a:bodyPr/>
          <a:lstStyle/>
          <a:p>
            <a:endParaRPr lang="en-DE"/>
          </a:p>
        </p:txBody>
      </p:sp>
    </p:spTree>
    <p:extLst>
      <p:ext uri="{BB962C8B-B14F-4D97-AF65-F5344CB8AC3E}">
        <p14:creationId xmlns:p14="http://schemas.microsoft.com/office/powerpoint/2010/main" val="235554895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introduction 2">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DF839851-A68A-C848-851A-E634C05697E1}"/>
              </a:ext>
            </a:extLst>
          </p:cNvPr>
          <p:cNvSpPr>
            <a:spLocks noGrp="1" noChangeAspect="1"/>
          </p:cNvSpPr>
          <p:nvPr>
            <p:ph type="pic" sz="quarter" idx="13"/>
          </p:nvPr>
        </p:nvSpPr>
        <p:spPr>
          <a:xfrm>
            <a:off x="6096000" y="0"/>
            <a:ext cx="6096000" cy="6858000"/>
          </a:xfrm>
          <a:solidFill>
            <a:schemeClr val="bg2">
              <a:lumMod val="40000"/>
              <a:lumOff val="60000"/>
            </a:schemeClr>
          </a:solidFill>
        </p:spPr>
        <p:txBody>
          <a:bodyPr>
            <a:noAutofit/>
          </a:bodyPr>
          <a:lstStyle>
            <a:lvl1pPr marL="0" indent="0">
              <a:buNone/>
              <a:defRPr sz="2667"/>
            </a:lvl1pPr>
          </a:lstStyle>
          <a:p>
            <a:endParaRPr lang="en-US"/>
          </a:p>
        </p:txBody>
      </p:sp>
      <p:sp>
        <p:nvSpPr>
          <p:cNvPr id="2" name="Title 1"/>
          <p:cNvSpPr>
            <a:spLocks noGrp="1"/>
          </p:cNvSpPr>
          <p:nvPr>
            <p:ph type="title" hasCustomPrompt="1"/>
          </p:nvPr>
        </p:nvSpPr>
        <p:spPr>
          <a:xfrm>
            <a:off x="431372" y="1412776"/>
            <a:ext cx="5376597" cy="1143000"/>
          </a:xfrm>
        </p:spPr>
        <p:txBody>
          <a:bodyPr anchor="b" anchorCtr="0"/>
          <a:lstStyle>
            <a:lvl1pPr>
              <a:lnSpc>
                <a:spcPts val="2667"/>
              </a:lnSpc>
              <a:defRPr sz="2667">
                <a:solidFill>
                  <a:schemeClr val="tx1"/>
                </a:solidFill>
              </a:defRPr>
            </a:lvl1pPr>
          </a:lstStyle>
          <a:p>
            <a:r>
              <a:rPr lang="en-US"/>
              <a:t>CLICK TO EDIT </a:t>
            </a:r>
            <a:br>
              <a:rPr lang="en-US"/>
            </a:br>
            <a:r>
              <a:rPr lang="en-US"/>
              <a:t>MASTER TITLE STYLE</a:t>
            </a:r>
            <a:endParaRPr lang="en-GB"/>
          </a:p>
        </p:txBody>
      </p:sp>
      <p:sp>
        <p:nvSpPr>
          <p:cNvPr id="3" name="Content Placeholder 2"/>
          <p:cNvSpPr>
            <a:spLocks noGrp="1"/>
          </p:cNvSpPr>
          <p:nvPr>
            <p:ph idx="1" hasCustomPrompt="1"/>
          </p:nvPr>
        </p:nvSpPr>
        <p:spPr>
          <a:xfrm>
            <a:off x="431372" y="2948947"/>
            <a:ext cx="5376597" cy="3177216"/>
          </a:xfrm>
        </p:spPr>
        <p:txBody>
          <a:bodyPr/>
          <a:lstStyle>
            <a:lvl1pPr marL="16933" indent="0">
              <a:lnSpc>
                <a:spcPts val="1833"/>
              </a:lnSpc>
              <a:buNone/>
              <a:tabLst/>
              <a:defRPr sz="1600">
                <a:solidFill>
                  <a:schemeClr val="tx2"/>
                </a:solidFill>
              </a:defRPr>
            </a:lvl1pPr>
            <a:lvl2pPr marL="16933" indent="0">
              <a:lnSpc>
                <a:spcPts val="1833"/>
              </a:lnSpc>
              <a:buNone/>
              <a:tabLst/>
              <a:defRPr sz="1600">
                <a:solidFill>
                  <a:schemeClr val="tx2"/>
                </a:solidFill>
              </a:defRPr>
            </a:lvl2pPr>
            <a:lvl3pPr marL="16933" indent="0">
              <a:lnSpc>
                <a:spcPts val="1833"/>
              </a:lnSpc>
              <a:buNone/>
              <a:tabLst/>
              <a:defRPr sz="1600">
                <a:solidFill>
                  <a:schemeClr val="tx2"/>
                </a:solidFill>
              </a:defRPr>
            </a:lvl3pPr>
            <a:lvl4pPr marL="16933" indent="0">
              <a:lnSpc>
                <a:spcPts val="1833"/>
              </a:lnSpc>
              <a:buNone/>
              <a:tabLst/>
              <a:defRPr sz="1600">
                <a:solidFill>
                  <a:schemeClr val="tx2"/>
                </a:solidFill>
              </a:defRPr>
            </a:lvl4pPr>
            <a:lvl5pPr marL="16933" indent="0">
              <a:lnSpc>
                <a:spcPts val="1833"/>
              </a:lnSpc>
              <a:buNone/>
              <a:tabLst/>
              <a:defRPr sz="1600">
                <a:solidFill>
                  <a:schemeClr val="tx2"/>
                </a:solidFill>
              </a:defRPr>
            </a:lvl5pPr>
          </a:lstStyle>
          <a:p>
            <a:pPr lvl="0"/>
            <a:r>
              <a:rPr lang="en-US"/>
              <a:t>Click to edit Master text styles</a:t>
            </a:r>
          </a:p>
          <a:p>
            <a:pPr lvl="1"/>
            <a:r>
              <a:rPr lang="en-US" err="1"/>
              <a:t>Seconda</a:t>
            </a:r>
            <a:r>
              <a:rPr lang="en-US"/>
              <a:t>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20748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DF839851-A68A-C848-851A-E634C05697E1}"/>
              </a:ext>
            </a:extLst>
          </p:cNvPr>
          <p:cNvSpPr>
            <a:spLocks noGrp="1" noChangeAspect="1"/>
          </p:cNvSpPr>
          <p:nvPr>
            <p:ph type="pic" sz="quarter" idx="13"/>
          </p:nvPr>
        </p:nvSpPr>
        <p:spPr>
          <a:xfrm>
            <a:off x="-11099" y="0"/>
            <a:ext cx="6096000" cy="6858000"/>
          </a:xfrm>
          <a:solidFill>
            <a:schemeClr val="bg2">
              <a:lumMod val="40000"/>
              <a:lumOff val="60000"/>
            </a:schemeClr>
          </a:solidFill>
        </p:spPr>
        <p:txBody>
          <a:bodyPr>
            <a:noAutofit/>
          </a:bodyPr>
          <a:lstStyle>
            <a:lvl1pPr marL="0" indent="0">
              <a:buNone/>
              <a:defRPr sz="2667"/>
            </a:lvl1pPr>
          </a:lstStyle>
          <a:p>
            <a:endParaRPr lang="en-US"/>
          </a:p>
        </p:txBody>
      </p:sp>
      <p:sp>
        <p:nvSpPr>
          <p:cNvPr id="6" name="Text Placeholder 5">
            <a:extLst>
              <a:ext uri="{FF2B5EF4-FFF2-40B4-BE49-F238E27FC236}">
                <a16:creationId xmlns:a16="http://schemas.microsoft.com/office/drawing/2014/main" id="{52AEB8C0-6D5A-3642-9515-5FB7F4A247D7}"/>
              </a:ext>
            </a:extLst>
          </p:cNvPr>
          <p:cNvSpPr>
            <a:spLocks noGrp="1"/>
          </p:cNvSpPr>
          <p:nvPr>
            <p:ph type="body" sz="quarter" idx="14"/>
          </p:nvPr>
        </p:nvSpPr>
        <p:spPr>
          <a:xfrm>
            <a:off x="6527372" y="2084851"/>
            <a:ext cx="5237429" cy="4320480"/>
          </a:xfrm>
        </p:spPr>
        <p:txBody>
          <a:bodyPr numCol="2"/>
          <a:lstStyle>
            <a:lvl1pPr marL="12700" indent="0">
              <a:lnSpc>
                <a:spcPts val="1533"/>
              </a:lnSpc>
              <a:buNone/>
              <a:tabLst/>
              <a:defRPr sz="1300">
                <a:solidFill>
                  <a:schemeClr val="tx2"/>
                </a:solidFill>
              </a:defRPr>
            </a:lvl1pPr>
            <a:lvl2pPr marL="12700" indent="0">
              <a:lnSpc>
                <a:spcPts val="1533"/>
              </a:lnSpc>
              <a:buNone/>
              <a:tabLst/>
              <a:defRPr sz="1300">
                <a:solidFill>
                  <a:schemeClr val="tx2"/>
                </a:solidFill>
              </a:defRPr>
            </a:lvl2pPr>
            <a:lvl3pPr marL="12700" indent="0">
              <a:lnSpc>
                <a:spcPts val="1533"/>
              </a:lnSpc>
              <a:buNone/>
              <a:tabLst/>
              <a:defRPr sz="1300">
                <a:solidFill>
                  <a:schemeClr val="tx2"/>
                </a:solidFill>
              </a:defRPr>
            </a:lvl3pPr>
            <a:lvl4pPr marL="12700" indent="0">
              <a:lnSpc>
                <a:spcPts val="1533"/>
              </a:lnSpc>
              <a:buNone/>
              <a:tabLst/>
              <a:defRPr sz="1300">
                <a:solidFill>
                  <a:schemeClr val="tx2"/>
                </a:solidFill>
              </a:defRPr>
            </a:lvl4pPr>
            <a:lvl5pPr marL="12700" indent="0">
              <a:lnSpc>
                <a:spcPts val="1533"/>
              </a:lnSpc>
              <a:buNone/>
              <a:tabLst/>
              <a:defRPr sz="130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A1381572-364A-324B-85C4-A4292327A80E}"/>
              </a:ext>
            </a:extLst>
          </p:cNvPr>
          <p:cNvSpPr>
            <a:spLocks noGrp="1"/>
          </p:cNvSpPr>
          <p:nvPr>
            <p:ph type="title" hasCustomPrompt="1"/>
          </p:nvPr>
        </p:nvSpPr>
        <p:spPr>
          <a:xfrm>
            <a:off x="431371" y="504681"/>
            <a:ext cx="4896544" cy="1143000"/>
          </a:xfrm>
        </p:spPr>
        <p:txBody>
          <a:bodyPr anchor="b" anchorCtr="0"/>
          <a:lstStyle>
            <a:lvl1pPr>
              <a:lnSpc>
                <a:spcPts val="2667"/>
              </a:lnSpc>
              <a:defRPr sz="2667">
                <a:solidFill>
                  <a:schemeClr val="tx1"/>
                </a:solidFill>
              </a:defRPr>
            </a:lvl1pPr>
          </a:lstStyle>
          <a:p>
            <a:r>
              <a:rPr lang="en-US"/>
              <a:t>CLICK TO EDIT </a:t>
            </a:r>
            <a:br>
              <a:rPr lang="en-US"/>
            </a:br>
            <a:r>
              <a:rPr lang="en-US"/>
              <a:t>MASTER TITLE STYLE</a:t>
            </a:r>
            <a:endParaRPr lang="en-GB"/>
          </a:p>
        </p:txBody>
      </p:sp>
      <p:sp>
        <p:nvSpPr>
          <p:cNvPr id="9" name="Content Placeholder 2">
            <a:extLst>
              <a:ext uri="{FF2B5EF4-FFF2-40B4-BE49-F238E27FC236}">
                <a16:creationId xmlns:a16="http://schemas.microsoft.com/office/drawing/2014/main" id="{2A39C15B-91CD-134F-8F67-49BE70C14BD2}"/>
              </a:ext>
            </a:extLst>
          </p:cNvPr>
          <p:cNvSpPr>
            <a:spLocks noGrp="1"/>
          </p:cNvSpPr>
          <p:nvPr>
            <p:ph idx="15" hasCustomPrompt="1"/>
          </p:nvPr>
        </p:nvSpPr>
        <p:spPr>
          <a:xfrm>
            <a:off x="6527372" y="740701"/>
            <a:ext cx="5237429" cy="960107"/>
          </a:xfrm>
        </p:spPr>
        <p:txBody>
          <a:bodyPr/>
          <a:lstStyle>
            <a:lvl1pPr marL="16933" indent="0">
              <a:lnSpc>
                <a:spcPts val="1833"/>
              </a:lnSpc>
              <a:buNone/>
              <a:tabLst/>
              <a:defRPr sz="1600">
                <a:solidFill>
                  <a:schemeClr val="tx2"/>
                </a:solidFill>
              </a:defRPr>
            </a:lvl1pPr>
            <a:lvl2pPr marL="16933" indent="0">
              <a:lnSpc>
                <a:spcPts val="1833"/>
              </a:lnSpc>
              <a:buNone/>
              <a:tabLst/>
              <a:defRPr sz="1600">
                <a:solidFill>
                  <a:schemeClr val="tx2"/>
                </a:solidFill>
              </a:defRPr>
            </a:lvl2pPr>
            <a:lvl3pPr marL="16933" indent="0">
              <a:lnSpc>
                <a:spcPts val="1833"/>
              </a:lnSpc>
              <a:buNone/>
              <a:tabLst/>
              <a:defRPr sz="1600">
                <a:solidFill>
                  <a:schemeClr val="tx2"/>
                </a:solidFill>
              </a:defRPr>
            </a:lvl3pPr>
            <a:lvl4pPr marL="16933" indent="0">
              <a:buNone/>
              <a:tabLst/>
              <a:defRPr sz="1600">
                <a:solidFill>
                  <a:schemeClr val="tx2"/>
                </a:solidFill>
              </a:defRPr>
            </a:lvl4pPr>
            <a:lvl5pPr marL="16933" indent="0">
              <a:buNone/>
              <a:tabLst/>
              <a:defRPr sz="1600">
                <a:solidFill>
                  <a:schemeClr val="tx2"/>
                </a:solidFill>
              </a:defRPr>
            </a:lvl5pPr>
          </a:lstStyle>
          <a:p>
            <a:pPr lvl="0"/>
            <a:r>
              <a:rPr lang="en-US"/>
              <a:t>Click to edit Master text styles</a:t>
            </a:r>
          </a:p>
          <a:p>
            <a:pPr lvl="1"/>
            <a:r>
              <a:rPr lang="en-US"/>
              <a:t>Second level</a:t>
            </a:r>
          </a:p>
          <a:p>
            <a:pPr lvl="2"/>
            <a:r>
              <a:rPr lang="en-US"/>
              <a:t>Third level</a:t>
            </a:r>
            <a:endParaRPr lang="en-GB"/>
          </a:p>
        </p:txBody>
      </p:sp>
    </p:spTree>
    <p:extLst>
      <p:ext uri="{BB962C8B-B14F-4D97-AF65-F5344CB8AC3E}">
        <p14:creationId xmlns:p14="http://schemas.microsoft.com/office/powerpoint/2010/main" val="242429168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Title and Content-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1312C68-9CDC-4DDF-AFFD-F813984EE08A}"/>
              </a:ext>
            </a:extLst>
          </p:cNvPr>
          <p:cNvSpPr/>
          <p:nvPr userDrawn="1"/>
        </p:nvSpPr>
        <p:spPr>
          <a:xfrm>
            <a:off x="0" y="-11798"/>
            <a:ext cx="12192000" cy="69081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334962" y="1880315"/>
            <a:ext cx="10080000" cy="3960000"/>
          </a:xfrm>
        </p:spPr>
        <p:txBody>
          <a:bodyPr/>
          <a:lstStyle>
            <a:lvl1pPr>
              <a:defRPr>
                <a:solidFill>
                  <a:schemeClr val="bg2"/>
                </a:solidFill>
              </a:defRPr>
            </a:lvl1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pPr lvl="0"/>
            <a:r>
              <a:rPr lang="en-GB"/>
              <a:t>Click to add text, or click on one of the central icons to add a table, chart, SmartArt, image or media. Press the ‘Increase/Decrease’ button under the Home tab to move though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2" name="Title 1"/>
          <p:cNvSpPr>
            <a:spLocks noGrp="1"/>
          </p:cNvSpPr>
          <p:nvPr>
            <p:ph type="title"/>
          </p:nvPr>
        </p:nvSpPr>
        <p:spPr>
          <a:xfrm>
            <a:off x="334962" y="333375"/>
            <a:ext cx="10080000" cy="1080000"/>
          </a:xfrm>
        </p:spPr>
        <p:txBody>
          <a:bodyPr/>
          <a:lstStyle>
            <a:lvl1pPr>
              <a:defRPr>
                <a:solidFill>
                  <a:schemeClr val="accent1"/>
                </a:solidFill>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7706AFE3-EE64-4522-825B-815C6A28E9F5}"/>
              </a:ext>
            </a:extLst>
          </p:cNvPr>
          <p:cNvSpPr>
            <a:spLocks noGrp="1"/>
          </p:cNvSpPr>
          <p:nvPr>
            <p:ph type="dt" sz="half" idx="15"/>
          </p:nvPr>
        </p:nvSpPr>
        <p:spPr/>
        <p:txBody>
          <a:bodyPr/>
          <a:lstStyle>
            <a:lvl1pPr>
              <a:defRPr>
                <a:solidFill>
                  <a:schemeClr val="bg2"/>
                </a:solidFill>
              </a:defRPr>
            </a:lvl1pPr>
          </a:lstStyle>
          <a:p>
            <a:endParaRPr lang="en-GB"/>
          </a:p>
        </p:txBody>
      </p:sp>
      <p:sp>
        <p:nvSpPr>
          <p:cNvPr id="7" name="Footer Placeholder 6">
            <a:extLst>
              <a:ext uri="{FF2B5EF4-FFF2-40B4-BE49-F238E27FC236}">
                <a16:creationId xmlns:a16="http://schemas.microsoft.com/office/drawing/2014/main" id="{6CCCCDE7-B8EA-4773-A164-304D34F89D05}"/>
              </a:ext>
            </a:extLst>
          </p:cNvPr>
          <p:cNvSpPr>
            <a:spLocks noGrp="1"/>
          </p:cNvSpPr>
          <p:nvPr>
            <p:ph type="ftr" sz="quarter" idx="16"/>
          </p:nvPr>
        </p:nvSpPr>
        <p:spPr/>
        <p:txBody>
          <a:bodyPr/>
          <a:lstStyle>
            <a:lvl1pPr>
              <a:defRPr>
                <a:solidFill>
                  <a:schemeClr val="bg2"/>
                </a:solidFill>
              </a:defRPr>
            </a:lvl1pPr>
          </a:lstStyle>
          <a:p>
            <a:endParaRPr lang="en-GB"/>
          </a:p>
        </p:txBody>
      </p:sp>
      <p:sp>
        <p:nvSpPr>
          <p:cNvPr id="8" name="Slide Number Placeholder 7">
            <a:extLst>
              <a:ext uri="{FF2B5EF4-FFF2-40B4-BE49-F238E27FC236}">
                <a16:creationId xmlns:a16="http://schemas.microsoft.com/office/drawing/2014/main" id="{CC4FDAA8-8585-4D16-87AD-3485D1646488}"/>
              </a:ext>
            </a:extLst>
          </p:cNvPr>
          <p:cNvSpPr>
            <a:spLocks noGrp="1"/>
          </p:cNvSpPr>
          <p:nvPr>
            <p:ph type="sldNum" sz="quarter" idx="17"/>
          </p:nvPr>
        </p:nvSpPr>
        <p:spPr/>
        <p:txBody>
          <a:bodyPr/>
          <a:lstStyle>
            <a:lvl1pPr>
              <a:defRPr>
                <a:solidFill>
                  <a:schemeClr val="bg2"/>
                </a:solidFill>
              </a:defRPr>
            </a:lvl1pPr>
          </a:lstStyle>
          <a:p>
            <a:fld id="{F5AEA0E0-5CC6-4BD0-905C-A0021E419432}" type="slidenum">
              <a:rPr lang="en-GB" smtClean="0"/>
              <a:pPr/>
              <a:t>‹#›</a:t>
            </a:fld>
            <a:endParaRPr lang="en-GB"/>
          </a:p>
        </p:txBody>
      </p:sp>
      <p:sp>
        <p:nvSpPr>
          <p:cNvPr id="12" name="Text Placeholder 7">
            <a:extLst>
              <a:ext uri="{FF2B5EF4-FFF2-40B4-BE49-F238E27FC236}">
                <a16:creationId xmlns:a16="http://schemas.microsoft.com/office/drawing/2014/main" id="{13531284-6BE9-BD4E-988C-3BBCE7CCAE7F}"/>
              </a:ext>
            </a:extLst>
          </p:cNvPr>
          <p:cNvSpPr>
            <a:spLocks noGrp="1" noChangeAspect="1"/>
          </p:cNvSpPr>
          <p:nvPr>
            <p:ph type="body" sz="quarter" idx="18"/>
          </p:nvPr>
        </p:nvSpPr>
        <p:spPr>
          <a:xfrm>
            <a:off x="10849038" y="333375"/>
            <a:ext cx="1008000" cy="449198"/>
          </a:xfrm>
          <a:blipFill>
            <a:blip r:embed="rId2">
              <a:extLst>
                <a:ext uri="{96DAC541-7B7A-43D3-8B79-37D633B846F1}">
                  <asvg:svgBlip xmlns:asvg="http://schemas.microsoft.com/office/drawing/2016/SVG/main" r:embed="rId3"/>
                </a:ext>
              </a:extLst>
            </a:blip>
            <a:stretch>
              <a:fillRect/>
            </a:stretch>
          </a:blipFill>
          <a:effectLst/>
        </p:spPr>
        <p:txBody>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23918603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pic>
        <p:nvPicPr>
          <p:cNvPr id="2" name="Picture 1" descr="A aerial view of a forest&#10;&#10;Description automatically generated">
            <a:extLst>
              <a:ext uri="{FF2B5EF4-FFF2-40B4-BE49-F238E27FC236}">
                <a16:creationId xmlns:a16="http://schemas.microsoft.com/office/drawing/2014/main" id="{0D3DD122-B463-2066-634F-C79F85708729}"/>
              </a:ext>
            </a:extLst>
          </p:cNvPr>
          <p:cNvPicPr>
            <a:picLocks noChangeAspect="1"/>
          </p:cNvPicPr>
          <p:nvPr userDrawn="1"/>
        </p:nvPicPr>
        <p:blipFill rotWithShape="1">
          <a:blip r:embed="rId2"/>
          <a:srcRect t="17297" b="7703"/>
          <a:stretch/>
        </p:blipFill>
        <p:spPr>
          <a:xfrm>
            <a:off x="0" y="0"/>
            <a:ext cx="12192000" cy="6858000"/>
          </a:xfrm>
          <a:prstGeom prst="rect">
            <a:avLst/>
          </a:prstGeom>
        </p:spPr>
      </p:pic>
      <p:sp>
        <p:nvSpPr>
          <p:cNvPr id="3" name="Rectangle 2">
            <a:extLst>
              <a:ext uri="{FF2B5EF4-FFF2-40B4-BE49-F238E27FC236}">
                <a16:creationId xmlns:a16="http://schemas.microsoft.com/office/drawing/2014/main" id="{1FAB2298-7250-F37D-8189-A34BFC92FAC8}"/>
              </a:ext>
            </a:extLst>
          </p:cNvPr>
          <p:cNvSpPr>
            <a:spLocks noChangeAspect="1"/>
          </p:cNvSpPr>
          <p:nvPr userDrawn="1"/>
        </p:nvSpPr>
        <p:spPr>
          <a:xfrm>
            <a:off x="0" y="0"/>
            <a:ext cx="12192000" cy="6858000"/>
          </a:xfrm>
          <a:prstGeom prst="rect">
            <a:avLst/>
          </a:prstGeom>
          <a:solidFill>
            <a:srgbClr val="285C4D">
              <a:alpha val="5653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50565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Opening slid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719400" y="1"/>
            <a:ext cx="10753200" cy="6858000"/>
          </a:xfrm>
          <a:prstGeom prst="rect">
            <a:avLst/>
          </a:prstGeom>
          <a:solidFill>
            <a:schemeClr val="bg1">
              <a:lumMod val="85000"/>
            </a:schemeClr>
          </a:solidFill>
        </p:spPr>
        <p:txBody>
          <a:bodyPr wrap="square" lIns="34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8" name="Rectangle 7">
            <a:extLst>
              <a:ext uri="{FF2B5EF4-FFF2-40B4-BE49-F238E27FC236}">
                <a16:creationId xmlns:a16="http://schemas.microsoft.com/office/drawing/2014/main" id="{1DC3F7B8-0B35-40FF-8CB7-4337CBF123A9}"/>
              </a:ext>
            </a:extLst>
          </p:cNvPr>
          <p:cNvSpPr/>
          <p:nvPr userDrawn="1"/>
        </p:nvSpPr>
        <p:spPr>
          <a:xfrm>
            <a:off x="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7CCB27E3-026E-4103-AE04-0346F7EF5C2F}"/>
              </a:ext>
            </a:extLst>
          </p:cNvPr>
          <p:cNvSpPr/>
          <p:nvPr userDrawn="1"/>
        </p:nvSpPr>
        <p:spPr>
          <a:xfrm>
            <a:off x="11472000" y="-1"/>
            <a:ext cx="720000"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picture containing text&#10;&#10;Description automatically generated">
            <a:extLst>
              <a:ext uri="{FF2B5EF4-FFF2-40B4-BE49-F238E27FC236}">
                <a16:creationId xmlns:a16="http://schemas.microsoft.com/office/drawing/2014/main" id="{BBACB491-67F7-1F7D-CE70-A4976D37ED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98950" y="2628900"/>
            <a:ext cx="3594100" cy="1600200"/>
          </a:xfrm>
          <a:prstGeom prst="rect">
            <a:avLst/>
          </a:prstGeom>
          <a:effectLst>
            <a:glow rad="362464">
              <a:schemeClr val="tx1">
                <a:alpha val="18000"/>
              </a:schemeClr>
            </a:glow>
          </a:effectLst>
        </p:spPr>
      </p:pic>
    </p:spTree>
    <p:extLst>
      <p:ext uri="{BB962C8B-B14F-4D97-AF65-F5344CB8AC3E}">
        <p14:creationId xmlns:p14="http://schemas.microsoft.com/office/powerpoint/2010/main" val="321576627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Divider slide">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BA0048E9-702C-F942-B7D8-EA838F11BC2E}"/>
              </a:ext>
            </a:extLst>
          </p:cNvPr>
          <p:cNvSpPr>
            <a:spLocks noGrp="1" noChangeAspect="1"/>
          </p:cNvSpPr>
          <p:nvPr>
            <p:ph type="pic" sz="quarter" idx="13"/>
          </p:nvPr>
        </p:nvSpPr>
        <p:spPr>
          <a:xfrm>
            <a:off x="0" y="0"/>
            <a:ext cx="12192000" cy="6858000"/>
          </a:xfrm>
          <a:solidFill>
            <a:schemeClr val="bg2">
              <a:lumMod val="20000"/>
              <a:lumOff val="80000"/>
            </a:schemeClr>
          </a:solidFill>
        </p:spPr>
        <p:txBody>
          <a:bodyPr>
            <a:noAutofit/>
          </a:bodyPr>
          <a:lstStyle>
            <a:lvl1pPr marL="0" indent="0">
              <a:buNone/>
              <a:defRPr sz="2667"/>
            </a:lvl1pPr>
          </a:lstStyle>
          <a:p>
            <a:endParaRPr lang="en-US"/>
          </a:p>
        </p:txBody>
      </p:sp>
      <p:sp>
        <p:nvSpPr>
          <p:cNvPr id="15" name="Title 1">
            <a:extLst>
              <a:ext uri="{FF2B5EF4-FFF2-40B4-BE49-F238E27FC236}">
                <a16:creationId xmlns:a16="http://schemas.microsoft.com/office/drawing/2014/main" id="{68CEFF0E-FB14-1840-9436-B423335BC2FC}"/>
              </a:ext>
            </a:extLst>
          </p:cNvPr>
          <p:cNvSpPr>
            <a:spLocks noGrp="1"/>
          </p:cNvSpPr>
          <p:nvPr>
            <p:ph type="ctrTitle" hasCustomPrompt="1"/>
          </p:nvPr>
        </p:nvSpPr>
        <p:spPr>
          <a:xfrm>
            <a:off x="4165601" y="2726528"/>
            <a:ext cx="3754603" cy="1459717"/>
          </a:xfrm>
          <a:noFill/>
        </p:spPr>
        <p:txBody>
          <a:bodyPr wrap="square" lIns="90000" tIns="46800" rIns="90000" bIns="46800">
            <a:spAutoFit/>
          </a:bodyPr>
          <a:lstStyle>
            <a:lvl1pPr>
              <a:lnSpc>
                <a:spcPts val="3467"/>
              </a:lnSpc>
              <a:defRPr sz="3333">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206582084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_Section Header-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E9670259-4695-428B-A004-7FC80D7094B9}"/>
              </a:ext>
            </a:extLst>
          </p:cNvPr>
          <p:cNvSpPr>
            <a:spLocks noGrp="1" noChangeAspect="1"/>
          </p:cNvSpPr>
          <p:nvPr>
            <p:ph type="pic" sz="quarter" idx="14" hasCustomPrompt="1"/>
          </p:nvPr>
        </p:nvSpPr>
        <p:spPr>
          <a:xfrm>
            <a:off x="0" y="1"/>
            <a:ext cx="12192000" cy="6858000"/>
          </a:xfrm>
          <a:prstGeom prst="rect">
            <a:avLst/>
          </a:prstGeom>
          <a:solidFill>
            <a:schemeClr val="bg1">
              <a:lumMod val="85000"/>
            </a:schemeClr>
          </a:solidFill>
        </p:spPr>
        <p:txBody>
          <a:bodyPr wrap="square" lIns="1062000" tIns="342000" rIns="4320000" bIns="180000" anchor="t" anchorCtr="0">
            <a:noAutofit/>
          </a:bodyPr>
          <a:lstStyle>
            <a:lvl1pPr algn="l">
              <a:defRPr sz="1000" b="0" cap="none">
                <a:solidFill>
                  <a:schemeClr val="tx2"/>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 back-ground image, select Insert picture and follow the prompts.</a:t>
            </a:r>
          </a:p>
        </p:txBody>
      </p:sp>
      <p:sp>
        <p:nvSpPr>
          <p:cNvPr id="6" name="Text Placeholder 5">
            <a:extLst>
              <a:ext uri="{FF2B5EF4-FFF2-40B4-BE49-F238E27FC236}">
                <a16:creationId xmlns:a16="http://schemas.microsoft.com/office/drawing/2014/main" id="{9A57D46A-D8D7-49BF-9479-240175CDBE8A}"/>
              </a:ext>
            </a:extLst>
          </p:cNvPr>
          <p:cNvSpPr>
            <a:spLocks noGrp="1" noChangeAspect="1"/>
          </p:cNvSpPr>
          <p:nvPr>
            <p:ph type="body" sz="quarter" idx="20"/>
          </p:nvPr>
        </p:nvSpPr>
        <p:spPr>
          <a:xfrm>
            <a:off x="7540580" y="1"/>
            <a:ext cx="4651420" cy="1673605"/>
          </a:xfrm>
          <a:prstGeom prst="roundRect">
            <a:avLst>
              <a:gd name="adj" fmla="val 0"/>
            </a:avLst>
          </a:prstGeom>
          <a:gradFill>
            <a:gsLst>
              <a:gs pos="70048">
                <a:srgbClr val="000000">
                  <a:alpha val="16000"/>
                </a:srgbClr>
              </a:gs>
              <a:gs pos="52000">
                <a:schemeClr val="tx1">
                  <a:alpha val="0"/>
                </a:schemeClr>
              </a:gs>
              <a:gs pos="100000">
                <a:schemeClr val="tx1">
                  <a:alpha val="50000"/>
                </a:schemeClr>
              </a:gs>
            </a:gsLst>
            <a:lin ang="17400000" scaled="0"/>
          </a:gradFill>
          <a:effectLst/>
        </p:spPr>
        <p:txBody>
          <a:bodyPr wrap="square">
            <a:noAutofit/>
          </a:bodyPr>
          <a:lstStyle>
            <a:lvl1pPr>
              <a:spcBef>
                <a:spcPts val="0"/>
              </a:spcBef>
              <a:defRPr sz="400">
                <a:noFill/>
              </a:defRPr>
            </a:lvl1pPr>
            <a:lvl2pPr marL="0" indent="0">
              <a:spcBef>
                <a:spcPts val="0"/>
              </a:spcBef>
              <a:buNone/>
              <a:defRPr sz="400">
                <a:noFill/>
              </a:defRPr>
            </a:lvl2pPr>
            <a:lvl3pPr marL="0" indent="0">
              <a:spcBef>
                <a:spcPts val="0"/>
              </a:spcBef>
              <a:buNone/>
              <a:defRPr sz="400">
                <a:noFill/>
              </a:defRPr>
            </a:lvl3pPr>
            <a:lvl4pPr>
              <a:spcBef>
                <a:spcPts val="0"/>
              </a:spcBef>
              <a:defRPr sz="400" b="0">
                <a:noFill/>
              </a:defRPr>
            </a:lvl4pPr>
            <a:lvl5pPr>
              <a:spcBef>
                <a:spcPts val="0"/>
              </a:spcBef>
              <a:defRPr sz="400">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Title 1">
            <a:extLst>
              <a:ext uri="{FF2B5EF4-FFF2-40B4-BE49-F238E27FC236}">
                <a16:creationId xmlns:a16="http://schemas.microsoft.com/office/drawing/2014/main" id="{E2F9144E-5217-4B9A-B2C1-83385827DA2B}"/>
              </a:ext>
            </a:extLst>
          </p:cNvPr>
          <p:cNvSpPr>
            <a:spLocks noGrp="1"/>
          </p:cNvSpPr>
          <p:nvPr>
            <p:ph type="title"/>
          </p:nvPr>
        </p:nvSpPr>
        <p:spPr>
          <a:xfrm>
            <a:off x="719400" y="2619000"/>
            <a:ext cx="9000000" cy="1620000"/>
          </a:xfrm>
          <a:noFill/>
        </p:spPr>
        <p:txBody>
          <a:bodyPr lIns="342000" tIns="0" rIns="2160000" bIns="0" anchor="ctr" anchorCtr="0"/>
          <a:lstStyle>
            <a:lvl1pPr>
              <a:defRPr sz="4500" cap="all" baseline="0">
                <a:solidFill>
                  <a:schemeClr val="bg2"/>
                </a:solidFill>
              </a:defRPr>
            </a:lvl1pPr>
          </a:lstStyle>
          <a:p>
            <a:r>
              <a:rPr lang="en-US"/>
              <a:t>Click to edit Master title style</a:t>
            </a:r>
            <a:endParaRPr lang="en-AU"/>
          </a:p>
        </p:txBody>
      </p:sp>
      <p:pic>
        <p:nvPicPr>
          <p:cNvPr id="3" name="Picture 2" descr="A picture containing text&#10;&#10;Description automatically generated">
            <a:extLst>
              <a:ext uri="{FF2B5EF4-FFF2-40B4-BE49-F238E27FC236}">
                <a16:creationId xmlns:a16="http://schemas.microsoft.com/office/drawing/2014/main" id="{FE441B78-CDE5-32F4-9065-9B5A0B3E51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50286" y="303441"/>
            <a:ext cx="1371600" cy="610677"/>
          </a:xfrm>
          <a:prstGeom prst="rect">
            <a:avLst/>
          </a:prstGeom>
        </p:spPr>
      </p:pic>
    </p:spTree>
    <p:extLst>
      <p:ext uri="{BB962C8B-B14F-4D97-AF65-F5344CB8AC3E}">
        <p14:creationId xmlns:p14="http://schemas.microsoft.com/office/powerpoint/2010/main" val="151228801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slideLayout" Target="../slideLayouts/slideLayout60.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32" Type="http://schemas.openxmlformats.org/officeDocument/2006/relationships/image" Target="../media/image2.svg"/><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image" Target="../media/image1.png"/><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slideLayout" Target="../slideLayouts/slideLayout86.xml"/><Relationship Id="rId39" Type="http://schemas.openxmlformats.org/officeDocument/2006/relationships/slideLayout" Target="../slideLayouts/slideLayout99.xml"/><Relationship Id="rId21" Type="http://schemas.openxmlformats.org/officeDocument/2006/relationships/slideLayout" Target="../slideLayouts/slideLayout81.xml"/><Relationship Id="rId34" Type="http://schemas.openxmlformats.org/officeDocument/2006/relationships/slideLayout" Target="../slideLayouts/slideLayout94.xml"/><Relationship Id="rId42" Type="http://schemas.openxmlformats.org/officeDocument/2006/relationships/image" Target="../media/image2.svg"/><Relationship Id="rId7" Type="http://schemas.openxmlformats.org/officeDocument/2006/relationships/slideLayout" Target="../slideLayouts/slideLayout6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29" Type="http://schemas.openxmlformats.org/officeDocument/2006/relationships/slideLayout" Target="../slideLayouts/slideLayout89.xml"/><Relationship Id="rId41" Type="http://schemas.openxmlformats.org/officeDocument/2006/relationships/image" Target="../media/image1.pn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32" Type="http://schemas.openxmlformats.org/officeDocument/2006/relationships/slideLayout" Target="../slideLayouts/slideLayout92.xml"/><Relationship Id="rId37" Type="http://schemas.openxmlformats.org/officeDocument/2006/relationships/slideLayout" Target="../slideLayouts/slideLayout97.xml"/><Relationship Id="rId40" Type="http://schemas.openxmlformats.org/officeDocument/2006/relationships/theme" Target="../theme/theme3.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28" Type="http://schemas.openxmlformats.org/officeDocument/2006/relationships/slideLayout" Target="../slideLayouts/slideLayout88.xml"/><Relationship Id="rId36" Type="http://schemas.openxmlformats.org/officeDocument/2006/relationships/slideLayout" Target="../slideLayouts/slideLayout96.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31" Type="http://schemas.openxmlformats.org/officeDocument/2006/relationships/slideLayout" Target="../slideLayouts/slideLayout91.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slideLayout" Target="../slideLayouts/slideLayout87.xml"/><Relationship Id="rId30" Type="http://schemas.openxmlformats.org/officeDocument/2006/relationships/slideLayout" Target="../slideLayouts/slideLayout90.xml"/><Relationship Id="rId35" Type="http://schemas.openxmlformats.org/officeDocument/2006/relationships/slideLayout" Target="../slideLayouts/slideLayout95.xml"/><Relationship Id="rId8" Type="http://schemas.openxmlformats.org/officeDocument/2006/relationships/slideLayout" Target="../slideLayouts/slideLayout68.xml"/><Relationship Id="rId3" Type="http://schemas.openxmlformats.org/officeDocument/2006/relationships/slideLayout" Target="../slideLayouts/slideLayout63.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33" Type="http://schemas.openxmlformats.org/officeDocument/2006/relationships/slideLayout" Target="../slideLayouts/slideLayout93.xml"/><Relationship Id="rId38" Type="http://schemas.openxmlformats.org/officeDocument/2006/relationships/slideLayout" Target="../slideLayouts/slideLayout98.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34" Type="http://schemas.openxmlformats.org/officeDocument/2006/relationships/image" Target="../media/image1.png"/><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theme" Target="../theme/theme4.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slideLayout" Target="../slideLayouts/slideLayout130.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35" Type="http://schemas.openxmlformats.org/officeDocument/2006/relationships/image" Target="../media/image2.svg"/><Relationship Id="rId8" Type="http://schemas.openxmlformats.org/officeDocument/2006/relationships/slideLayout" Target="../slideLayouts/slideLayout10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392E174-19C6-4D75-B1D5-4E68168B649B}"/>
              </a:ext>
            </a:extLst>
          </p:cNvPr>
          <p:cNvSpPr/>
          <p:nvPr userDrawn="1"/>
        </p:nvSpPr>
        <p:spPr>
          <a:xfrm>
            <a:off x="0" y="0"/>
            <a:ext cx="12192000"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7">
            <a:extLst>
              <a:ext uri="{FF2B5EF4-FFF2-40B4-BE49-F238E27FC236}">
                <a16:creationId xmlns:a16="http://schemas.microsoft.com/office/drawing/2014/main" id="{3DA36E3D-B4FD-4A23-9D91-DF456ABA0785}"/>
              </a:ext>
            </a:extLst>
          </p:cNvPr>
          <p:cNvPicPr>
            <a:picLocks noChangeAspect="1"/>
          </p:cNvPicPr>
          <p:nvPr userDrawn="1"/>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rcRect/>
          <a:stretch/>
        </p:blipFill>
        <p:spPr>
          <a:xfrm>
            <a:off x="10849038" y="333375"/>
            <a:ext cx="1008000" cy="448797"/>
          </a:xfrm>
          <a:prstGeom prst="rect">
            <a:avLst/>
          </a:prstGeom>
        </p:spPr>
      </p:pic>
      <p:sp>
        <p:nvSpPr>
          <p:cNvPr id="2" name="Title Placeholder 1"/>
          <p:cNvSpPr>
            <a:spLocks noGrp="1"/>
          </p:cNvSpPr>
          <p:nvPr>
            <p:ph type="title"/>
          </p:nvPr>
        </p:nvSpPr>
        <p:spPr>
          <a:xfrm>
            <a:off x="334962" y="333375"/>
            <a:ext cx="10080000" cy="90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334962" y="1880315"/>
            <a:ext cx="10092745" cy="39600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Date Placeholder 3">
            <a:extLst>
              <a:ext uri="{FF2B5EF4-FFF2-40B4-BE49-F238E27FC236}">
                <a16:creationId xmlns:a16="http://schemas.microsoft.com/office/drawing/2014/main" id="{3F0BE54F-04D4-4BBA-94B9-7398D026F347}"/>
              </a:ext>
            </a:extLst>
          </p:cNvPr>
          <p:cNvSpPr>
            <a:spLocks noGrp="1"/>
          </p:cNvSpPr>
          <p:nvPr>
            <p:ph type="dt" sz="half" idx="2"/>
          </p:nvPr>
        </p:nvSpPr>
        <p:spPr>
          <a:xfrm>
            <a:off x="8969628" y="6288257"/>
            <a:ext cx="1183557" cy="365125"/>
          </a:xfrm>
          <a:prstGeom prst="rect">
            <a:avLst/>
          </a:prstGeom>
        </p:spPr>
        <p:txBody>
          <a:bodyPr vert="horz" lIns="0" tIns="0" rIns="0" bIns="0" rtlCol="0" anchor="ctr"/>
          <a:lstStyle>
            <a:lvl1pPr algn="r">
              <a:defRPr sz="1000">
                <a:solidFill>
                  <a:schemeClr val="tx2"/>
                </a:solidFill>
              </a:defRPr>
            </a:lvl1pPr>
          </a:lstStyle>
          <a:p>
            <a:endParaRPr lang="en-GB"/>
          </a:p>
        </p:txBody>
      </p:sp>
      <p:sp>
        <p:nvSpPr>
          <p:cNvPr id="10" name="Footer Placeholder 4">
            <a:extLst>
              <a:ext uri="{FF2B5EF4-FFF2-40B4-BE49-F238E27FC236}">
                <a16:creationId xmlns:a16="http://schemas.microsoft.com/office/drawing/2014/main" id="{8D8C51A3-9A0B-48C0-A49D-C0744C219BD2}"/>
              </a:ext>
            </a:extLst>
          </p:cNvPr>
          <p:cNvSpPr>
            <a:spLocks noGrp="1"/>
          </p:cNvSpPr>
          <p:nvPr>
            <p:ph type="ftr" sz="quarter" idx="3"/>
          </p:nvPr>
        </p:nvSpPr>
        <p:spPr>
          <a:xfrm>
            <a:off x="1055688" y="6288257"/>
            <a:ext cx="7913940" cy="365125"/>
          </a:xfrm>
          <a:prstGeom prst="rect">
            <a:avLst/>
          </a:prstGeom>
        </p:spPr>
        <p:txBody>
          <a:bodyPr vert="horz" lIns="0" tIns="0" rIns="0" bIns="0" rtlCol="0" anchor="ctr"/>
          <a:lstStyle>
            <a:lvl1pPr algn="l">
              <a:defRPr sz="1000">
                <a:solidFill>
                  <a:schemeClr val="tx2"/>
                </a:solidFill>
              </a:defRPr>
            </a:lvl1pPr>
          </a:lstStyle>
          <a:p>
            <a:endParaRPr lang="en-GB"/>
          </a:p>
        </p:txBody>
      </p:sp>
      <p:sp>
        <p:nvSpPr>
          <p:cNvPr id="11" name="Slide Number Placeholder 5">
            <a:extLst>
              <a:ext uri="{FF2B5EF4-FFF2-40B4-BE49-F238E27FC236}">
                <a16:creationId xmlns:a16="http://schemas.microsoft.com/office/drawing/2014/main" id="{7437506A-1CC1-45F8-95E7-BC28DD723E96}"/>
              </a:ext>
            </a:extLst>
          </p:cNvPr>
          <p:cNvSpPr>
            <a:spLocks noGrp="1"/>
          </p:cNvSpPr>
          <p:nvPr>
            <p:ph type="sldNum" sz="quarter" idx="4"/>
          </p:nvPr>
        </p:nvSpPr>
        <p:spPr>
          <a:xfrm>
            <a:off x="334962" y="6288257"/>
            <a:ext cx="727410" cy="365125"/>
          </a:xfrm>
          <a:prstGeom prst="rect">
            <a:avLst/>
          </a:prstGeom>
        </p:spPr>
        <p:txBody>
          <a:bodyPr vert="horz" lIns="0" tIns="0" rIns="0" bIns="0" rtlCol="0" anchor="ctr"/>
          <a:lstStyle>
            <a:lvl1pPr algn="l">
              <a:defRPr sz="1000">
                <a:solidFill>
                  <a:schemeClr val="tx2"/>
                </a:solidFill>
              </a:defRPr>
            </a:lvl1pPr>
          </a:lstStyle>
          <a:p>
            <a:fld id="{F5AEA0E0-5CC6-4BD0-905C-A0021E419432}" type="slidenum">
              <a:rPr lang="en-GB" smtClean="0"/>
              <a:pPr/>
              <a:t>‹#›</a:t>
            </a:fld>
            <a:endParaRPr lang="en-GB"/>
          </a:p>
        </p:txBody>
      </p:sp>
    </p:spTree>
    <p:extLst>
      <p:ext uri="{BB962C8B-B14F-4D97-AF65-F5344CB8AC3E}">
        <p14:creationId xmlns:p14="http://schemas.microsoft.com/office/powerpoint/2010/main" val="469928780"/>
      </p:ext>
    </p:extLst>
  </p:cSld>
  <p:clrMap bg1="lt1" tx1="dk1" bg2="lt2" tx2="dk2" accent1="accent1" accent2="accent2" accent3="accent3" accent4="accent4" accent5="accent5" accent6="accent6" hlink="hlink" folHlink="folHlink"/>
  <p:sldLayoutIdLst>
    <p:sldLayoutId id="2147483772" r:id="rId1"/>
    <p:sldLayoutId id="2147483774" r:id="rId2"/>
    <p:sldLayoutId id="2147483775" r:id="rId3"/>
    <p:sldLayoutId id="2147483780" r:id="rId4"/>
    <p:sldLayoutId id="2147483778" r:id="rId5"/>
    <p:sldLayoutId id="2147483790" r:id="rId6"/>
    <p:sldLayoutId id="2147483766" r:id="rId7"/>
    <p:sldLayoutId id="2147483781" r:id="rId8"/>
    <p:sldLayoutId id="2147483749" r:id="rId9"/>
    <p:sldLayoutId id="2147483788" r:id="rId10"/>
    <p:sldLayoutId id="2147483789" r:id="rId11"/>
    <p:sldLayoutId id="2147483751" r:id="rId12"/>
    <p:sldLayoutId id="2147483782" r:id="rId13"/>
    <p:sldLayoutId id="2147483753" r:id="rId14"/>
    <p:sldLayoutId id="2147483783" r:id="rId15"/>
    <p:sldLayoutId id="2147483771" r:id="rId16"/>
    <p:sldLayoutId id="2147483757" r:id="rId17"/>
    <p:sldLayoutId id="2147483758" r:id="rId18"/>
    <p:sldLayoutId id="2147483760" r:id="rId19"/>
    <p:sldLayoutId id="2147483761" r:id="rId20"/>
    <p:sldLayoutId id="2147483786" r:id="rId21"/>
    <p:sldLayoutId id="2147483787" r:id="rId22"/>
    <p:sldLayoutId id="2147483779" r:id="rId23"/>
    <p:sldLayoutId id="2147483823" r:id="rId24"/>
    <p:sldLayoutId id="2147483824" r:id="rId25"/>
    <p:sldLayoutId id="2147483825" r:id="rId26"/>
    <p:sldLayoutId id="2147483791" r:id="rId27"/>
    <p:sldLayoutId id="2147483763" r:id="rId28"/>
    <p:sldLayoutId id="2147483762" r:id="rId29"/>
    <p:sldLayoutId id="2147483764" r:id="rId30"/>
    <p:sldLayoutId id="2147483784" r:id="rId31"/>
  </p:sldLayoutIdLst>
  <p:hf hdr="0" ftr="0" dt="0"/>
  <p:txStyles>
    <p:titleStyle>
      <a:lvl1pPr algn="l" defTabSz="914400" rtl="0" eaLnBrk="1" latinLnBrk="0" hangingPunct="1">
        <a:lnSpc>
          <a:spcPct val="80000"/>
        </a:lnSpc>
        <a:spcBef>
          <a:spcPct val="0"/>
        </a:spcBef>
        <a:buNone/>
        <a:defRPr sz="3100" b="1" kern="1200" cap="none" baseline="0">
          <a:solidFill>
            <a:schemeClr val="tx2"/>
          </a:solidFill>
          <a:latin typeface="+mj-lt"/>
          <a:ea typeface="+mj-ea"/>
          <a:cs typeface="+mj-cs"/>
        </a:defRPr>
      </a:lvl1pPr>
    </p:titleStyle>
    <p:body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10">
          <p15:clr>
            <a:srgbClr val="F26B43"/>
          </p15:clr>
        </p15:guide>
        <p15:guide id="4" orient="horz" pos="4110">
          <p15:clr>
            <a:srgbClr val="F26B43"/>
          </p15:clr>
        </p15:guide>
        <p15:guide id="5" pos="665">
          <p15:clr>
            <a:srgbClr val="F26B43"/>
          </p15:clr>
        </p15:guide>
        <p15:guide id="6" pos="7015">
          <p15:clr>
            <a:srgbClr val="F26B43"/>
          </p15:clr>
        </p15:guide>
        <p15:guide id="7" pos="211">
          <p15:clr>
            <a:srgbClr val="F26B43"/>
          </p15:clr>
        </p15:guide>
        <p15:guide id="8" pos="746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392E174-19C6-4D75-B1D5-4E68168B649B}"/>
              </a:ext>
            </a:extLst>
          </p:cNvPr>
          <p:cNvSpPr/>
          <p:nvPr userDrawn="1"/>
        </p:nvSpPr>
        <p:spPr>
          <a:xfrm>
            <a:off x="0" y="0"/>
            <a:ext cx="12192000"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Placeholder 1"/>
          <p:cNvSpPr>
            <a:spLocks noGrp="1"/>
          </p:cNvSpPr>
          <p:nvPr>
            <p:ph type="title"/>
          </p:nvPr>
        </p:nvSpPr>
        <p:spPr>
          <a:xfrm>
            <a:off x="334962" y="333375"/>
            <a:ext cx="10080000" cy="900000"/>
          </a:xfrm>
          <a:prstGeom prst="rect">
            <a:avLst/>
          </a:prstGeom>
        </p:spPr>
        <p:txBody>
          <a:bodyPr vert="horz" lIns="0" tIns="0" rIns="0" bIns="0" rtlCol="0" anchor="t" anchorCtr="0">
            <a:noAutofit/>
          </a:bodyPr>
          <a:lstStyle/>
          <a:p>
            <a:r>
              <a:rPr lang="en-GB"/>
              <a:t>Click to edit Master title style</a:t>
            </a:r>
          </a:p>
        </p:txBody>
      </p:sp>
      <p:sp>
        <p:nvSpPr>
          <p:cNvPr id="3" name="Text Placeholder 2"/>
          <p:cNvSpPr>
            <a:spLocks noGrp="1"/>
          </p:cNvSpPr>
          <p:nvPr>
            <p:ph type="body" idx="1"/>
          </p:nvPr>
        </p:nvSpPr>
        <p:spPr>
          <a:xfrm>
            <a:off x="334962" y="1880315"/>
            <a:ext cx="10092745" cy="3960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Date Placeholder 3">
            <a:extLst>
              <a:ext uri="{FF2B5EF4-FFF2-40B4-BE49-F238E27FC236}">
                <a16:creationId xmlns:a16="http://schemas.microsoft.com/office/drawing/2014/main" id="{3F0BE54F-04D4-4BBA-94B9-7398D026F347}"/>
              </a:ext>
            </a:extLst>
          </p:cNvPr>
          <p:cNvSpPr>
            <a:spLocks noGrp="1"/>
          </p:cNvSpPr>
          <p:nvPr>
            <p:ph type="dt" sz="half" idx="2"/>
          </p:nvPr>
        </p:nvSpPr>
        <p:spPr>
          <a:xfrm>
            <a:off x="8969628" y="6288257"/>
            <a:ext cx="1183557" cy="365125"/>
          </a:xfrm>
          <a:prstGeom prst="rect">
            <a:avLst/>
          </a:prstGeom>
        </p:spPr>
        <p:txBody>
          <a:bodyPr vert="horz" lIns="0" tIns="0" rIns="0" bIns="0" rtlCol="0" anchor="ctr"/>
          <a:lstStyle>
            <a:lvl1pPr algn="r">
              <a:defRPr sz="1200">
                <a:solidFill>
                  <a:schemeClr val="tx2"/>
                </a:solidFill>
              </a:defRPr>
            </a:lvl1pPr>
          </a:lstStyle>
          <a:p>
            <a:endParaRPr lang="en-GB"/>
          </a:p>
        </p:txBody>
      </p:sp>
      <p:sp>
        <p:nvSpPr>
          <p:cNvPr id="10" name="Footer Placeholder 4">
            <a:extLst>
              <a:ext uri="{FF2B5EF4-FFF2-40B4-BE49-F238E27FC236}">
                <a16:creationId xmlns:a16="http://schemas.microsoft.com/office/drawing/2014/main" id="{8D8C51A3-9A0B-48C0-A49D-C0744C219BD2}"/>
              </a:ext>
            </a:extLst>
          </p:cNvPr>
          <p:cNvSpPr>
            <a:spLocks noGrp="1"/>
          </p:cNvSpPr>
          <p:nvPr>
            <p:ph type="ftr" sz="quarter" idx="3"/>
          </p:nvPr>
        </p:nvSpPr>
        <p:spPr>
          <a:xfrm>
            <a:off x="1055688" y="6288257"/>
            <a:ext cx="7913940" cy="365125"/>
          </a:xfrm>
          <a:prstGeom prst="rect">
            <a:avLst/>
          </a:prstGeom>
        </p:spPr>
        <p:txBody>
          <a:bodyPr vert="horz" lIns="0" tIns="0" rIns="0" bIns="0" rtlCol="0" anchor="ctr"/>
          <a:lstStyle>
            <a:lvl1pPr algn="l">
              <a:defRPr sz="1200">
                <a:solidFill>
                  <a:schemeClr val="tx2"/>
                </a:solidFill>
              </a:defRPr>
            </a:lvl1pPr>
          </a:lstStyle>
          <a:p>
            <a:endParaRPr lang="en-GB"/>
          </a:p>
        </p:txBody>
      </p:sp>
      <p:sp>
        <p:nvSpPr>
          <p:cNvPr id="11" name="Slide Number Placeholder 5">
            <a:extLst>
              <a:ext uri="{FF2B5EF4-FFF2-40B4-BE49-F238E27FC236}">
                <a16:creationId xmlns:a16="http://schemas.microsoft.com/office/drawing/2014/main" id="{7437506A-1CC1-45F8-95E7-BC28DD723E96}"/>
              </a:ext>
            </a:extLst>
          </p:cNvPr>
          <p:cNvSpPr>
            <a:spLocks noGrp="1"/>
          </p:cNvSpPr>
          <p:nvPr>
            <p:ph type="sldNum" sz="quarter" idx="4"/>
          </p:nvPr>
        </p:nvSpPr>
        <p:spPr>
          <a:xfrm>
            <a:off x="334962" y="6288257"/>
            <a:ext cx="727410" cy="365125"/>
          </a:xfrm>
          <a:prstGeom prst="rect">
            <a:avLst/>
          </a:prstGeom>
        </p:spPr>
        <p:txBody>
          <a:bodyPr vert="horz" lIns="0" tIns="0" rIns="0" bIns="0" rtlCol="0" anchor="ctr"/>
          <a:lstStyle>
            <a:lvl1pPr algn="l">
              <a:defRPr sz="1200">
                <a:solidFill>
                  <a:schemeClr val="tx2"/>
                </a:solidFill>
              </a:defRPr>
            </a:lvl1pPr>
          </a:lstStyle>
          <a:p>
            <a:fld id="{F5AEA0E0-5CC6-4BD0-905C-A0021E419432}" type="slidenum">
              <a:rPr lang="en-GB" smtClean="0"/>
              <a:pPr/>
              <a:t>‹#›</a:t>
            </a:fld>
            <a:endParaRPr lang="en-GB"/>
          </a:p>
        </p:txBody>
      </p:sp>
      <p:pic>
        <p:nvPicPr>
          <p:cNvPr id="12" name="Graphic 11">
            <a:extLst>
              <a:ext uri="{FF2B5EF4-FFF2-40B4-BE49-F238E27FC236}">
                <a16:creationId xmlns:a16="http://schemas.microsoft.com/office/drawing/2014/main" id="{9C3DD724-63CF-734A-9674-8D5980B93BC6}"/>
              </a:ext>
            </a:extLst>
          </p:cNvPr>
          <p:cNvPicPr>
            <a:picLocks noChangeAspect="1"/>
          </p:cNvPicPr>
          <p:nvPr userDrawn="1"/>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rcRect/>
          <a:stretch/>
        </p:blipFill>
        <p:spPr>
          <a:xfrm>
            <a:off x="10849038" y="334578"/>
            <a:ext cx="1008000" cy="448797"/>
          </a:xfrm>
          <a:prstGeom prst="rect">
            <a:avLst/>
          </a:prstGeom>
        </p:spPr>
      </p:pic>
    </p:spTree>
    <p:extLst>
      <p:ext uri="{BB962C8B-B14F-4D97-AF65-F5344CB8AC3E}">
        <p14:creationId xmlns:p14="http://schemas.microsoft.com/office/powerpoint/2010/main" val="1668544663"/>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1" r:id="rId18"/>
    <p:sldLayoutId id="2147483812" r:id="rId19"/>
    <p:sldLayoutId id="2147483813" r:id="rId20"/>
    <p:sldLayoutId id="2147483814" r:id="rId21"/>
    <p:sldLayoutId id="2147483815" r:id="rId22"/>
    <p:sldLayoutId id="2147483816" r:id="rId23"/>
    <p:sldLayoutId id="2147483817" r:id="rId24"/>
    <p:sldLayoutId id="2147483818" r:id="rId25"/>
    <p:sldLayoutId id="2147483819" r:id="rId26"/>
    <p:sldLayoutId id="2147483820" r:id="rId27"/>
    <p:sldLayoutId id="2147483821" r:id="rId28"/>
    <p:sldLayoutId id="2147483822" r:id="rId29"/>
  </p:sldLayoutIdLst>
  <p:hf hdr="0" ftr="0" dt="0"/>
  <p:txStyles>
    <p:titleStyle>
      <a:lvl1pPr algn="l" defTabSz="914400" rtl="0" eaLnBrk="1" latinLnBrk="0" hangingPunct="1">
        <a:lnSpc>
          <a:spcPct val="80000"/>
        </a:lnSpc>
        <a:spcBef>
          <a:spcPct val="0"/>
        </a:spcBef>
        <a:buNone/>
        <a:defRPr sz="3100" b="1" kern="1200" cap="none" baseline="0">
          <a:solidFill>
            <a:schemeClr val="tx2"/>
          </a:solidFill>
          <a:latin typeface="+mj-lt"/>
          <a:ea typeface="+mj-ea"/>
          <a:cs typeface="+mj-cs"/>
        </a:defRPr>
      </a:lvl1pPr>
    </p:titleStyle>
    <p:body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10">
          <p15:clr>
            <a:srgbClr val="F26B43"/>
          </p15:clr>
        </p15:guide>
        <p15:guide id="4" orient="horz" pos="4110">
          <p15:clr>
            <a:srgbClr val="F26B43"/>
          </p15:clr>
        </p15:guide>
        <p15:guide id="5" pos="665">
          <p15:clr>
            <a:srgbClr val="F26B43"/>
          </p15:clr>
        </p15:guide>
        <p15:guide id="6" pos="7015">
          <p15:clr>
            <a:srgbClr val="F26B43"/>
          </p15:clr>
        </p15:guide>
        <p15:guide id="7" pos="211">
          <p15:clr>
            <a:srgbClr val="F26B43"/>
          </p15:clr>
        </p15:guide>
        <p15:guide id="8" pos="746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392E174-19C6-4D75-B1D5-4E68168B649B}"/>
              </a:ext>
            </a:extLst>
          </p:cNvPr>
          <p:cNvSpPr/>
          <p:nvPr userDrawn="1"/>
        </p:nvSpPr>
        <p:spPr>
          <a:xfrm>
            <a:off x="0" y="0"/>
            <a:ext cx="12192000"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7">
            <a:extLst>
              <a:ext uri="{FF2B5EF4-FFF2-40B4-BE49-F238E27FC236}">
                <a16:creationId xmlns:a16="http://schemas.microsoft.com/office/drawing/2014/main" id="{3DA36E3D-B4FD-4A23-9D91-DF456ABA0785}"/>
              </a:ext>
            </a:extLst>
          </p:cNvPr>
          <p:cNvPicPr>
            <a:picLocks noChangeAspect="1"/>
          </p:cNvPicPr>
          <p:nvPr userDrawn="1"/>
        </p:nvPicPr>
        <p:blipFill>
          <a:blip r:embed="rId41">
            <a:extLst>
              <a:ext uri="{28A0092B-C50C-407E-A947-70E740481C1C}">
                <a14:useLocalDpi xmlns:a14="http://schemas.microsoft.com/office/drawing/2010/main" val="0"/>
              </a:ext>
              <a:ext uri="{96DAC541-7B7A-43D3-8B79-37D633B846F1}">
                <asvg:svgBlip xmlns:asvg="http://schemas.microsoft.com/office/drawing/2016/SVG/main" r:embed="rId42"/>
              </a:ext>
            </a:extLst>
          </a:blip>
          <a:srcRect/>
          <a:stretch/>
        </p:blipFill>
        <p:spPr>
          <a:xfrm>
            <a:off x="10849038" y="333375"/>
            <a:ext cx="1008000" cy="448797"/>
          </a:xfrm>
          <a:prstGeom prst="rect">
            <a:avLst/>
          </a:prstGeom>
        </p:spPr>
      </p:pic>
      <p:sp>
        <p:nvSpPr>
          <p:cNvPr id="2" name="Title Placeholder 1"/>
          <p:cNvSpPr>
            <a:spLocks noGrp="1"/>
          </p:cNvSpPr>
          <p:nvPr>
            <p:ph type="title"/>
          </p:nvPr>
        </p:nvSpPr>
        <p:spPr>
          <a:xfrm>
            <a:off x="334962" y="333375"/>
            <a:ext cx="10080000" cy="90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334962" y="1880315"/>
            <a:ext cx="10092745" cy="39600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Date Placeholder 3">
            <a:extLst>
              <a:ext uri="{FF2B5EF4-FFF2-40B4-BE49-F238E27FC236}">
                <a16:creationId xmlns:a16="http://schemas.microsoft.com/office/drawing/2014/main" id="{3F0BE54F-04D4-4BBA-94B9-7398D026F347}"/>
              </a:ext>
            </a:extLst>
          </p:cNvPr>
          <p:cNvSpPr>
            <a:spLocks noGrp="1"/>
          </p:cNvSpPr>
          <p:nvPr>
            <p:ph type="dt" sz="half" idx="2"/>
          </p:nvPr>
        </p:nvSpPr>
        <p:spPr>
          <a:xfrm>
            <a:off x="8969628" y="6288257"/>
            <a:ext cx="1183557" cy="365125"/>
          </a:xfrm>
          <a:prstGeom prst="rect">
            <a:avLst/>
          </a:prstGeom>
        </p:spPr>
        <p:txBody>
          <a:bodyPr vert="horz" lIns="0" tIns="0" rIns="0" bIns="0" rtlCol="0" anchor="ctr"/>
          <a:lstStyle>
            <a:lvl1pPr algn="r">
              <a:defRPr sz="1000">
                <a:solidFill>
                  <a:schemeClr val="tx2"/>
                </a:solidFill>
              </a:defRPr>
            </a:lvl1pPr>
          </a:lstStyle>
          <a:p>
            <a:endParaRPr lang="en-GB"/>
          </a:p>
        </p:txBody>
      </p:sp>
      <p:sp>
        <p:nvSpPr>
          <p:cNvPr id="10" name="Footer Placeholder 4">
            <a:extLst>
              <a:ext uri="{FF2B5EF4-FFF2-40B4-BE49-F238E27FC236}">
                <a16:creationId xmlns:a16="http://schemas.microsoft.com/office/drawing/2014/main" id="{8D8C51A3-9A0B-48C0-A49D-C0744C219BD2}"/>
              </a:ext>
            </a:extLst>
          </p:cNvPr>
          <p:cNvSpPr>
            <a:spLocks noGrp="1"/>
          </p:cNvSpPr>
          <p:nvPr>
            <p:ph type="ftr" sz="quarter" idx="3"/>
          </p:nvPr>
        </p:nvSpPr>
        <p:spPr>
          <a:xfrm>
            <a:off x="1055688" y="6288257"/>
            <a:ext cx="7913940" cy="365125"/>
          </a:xfrm>
          <a:prstGeom prst="rect">
            <a:avLst/>
          </a:prstGeom>
        </p:spPr>
        <p:txBody>
          <a:bodyPr vert="horz" lIns="0" tIns="0" rIns="0" bIns="0" rtlCol="0" anchor="ctr"/>
          <a:lstStyle>
            <a:lvl1pPr algn="l">
              <a:defRPr sz="1000">
                <a:solidFill>
                  <a:schemeClr val="tx2"/>
                </a:solidFill>
              </a:defRPr>
            </a:lvl1pPr>
          </a:lstStyle>
          <a:p>
            <a:endParaRPr lang="en-GB"/>
          </a:p>
        </p:txBody>
      </p:sp>
      <p:sp>
        <p:nvSpPr>
          <p:cNvPr id="11" name="Slide Number Placeholder 5">
            <a:extLst>
              <a:ext uri="{FF2B5EF4-FFF2-40B4-BE49-F238E27FC236}">
                <a16:creationId xmlns:a16="http://schemas.microsoft.com/office/drawing/2014/main" id="{7437506A-1CC1-45F8-95E7-BC28DD723E96}"/>
              </a:ext>
            </a:extLst>
          </p:cNvPr>
          <p:cNvSpPr>
            <a:spLocks noGrp="1"/>
          </p:cNvSpPr>
          <p:nvPr>
            <p:ph type="sldNum" sz="quarter" idx="4"/>
          </p:nvPr>
        </p:nvSpPr>
        <p:spPr>
          <a:xfrm>
            <a:off x="334962" y="6288257"/>
            <a:ext cx="727410" cy="365125"/>
          </a:xfrm>
          <a:prstGeom prst="rect">
            <a:avLst/>
          </a:prstGeom>
        </p:spPr>
        <p:txBody>
          <a:bodyPr vert="horz" lIns="0" tIns="0" rIns="0" bIns="0" rtlCol="0" anchor="ctr"/>
          <a:lstStyle>
            <a:lvl1pPr algn="l">
              <a:defRPr sz="1000">
                <a:solidFill>
                  <a:schemeClr val="tx2"/>
                </a:solidFill>
              </a:defRPr>
            </a:lvl1pPr>
          </a:lstStyle>
          <a:p>
            <a:fld id="{F5AEA0E0-5CC6-4BD0-905C-A0021E419432}" type="slidenum">
              <a:rPr lang="en-GB" smtClean="0"/>
              <a:pPr/>
              <a:t>‹#›</a:t>
            </a:fld>
            <a:endParaRPr lang="en-GB"/>
          </a:p>
        </p:txBody>
      </p:sp>
    </p:spTree>
    <p:extLst>
      <p:ext uri="{BB962C8B-B14F-4D97-AF65-F5344CB8AC3E}">
        <p14:creationId xmlns:p14="http://schemas.microsoft.com/office/powerpoint/2010/main" val="386595644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 id="2147483843" r:id="rId15"/>
    <p:sldLayoutId id="2147483844" r:id="rId16"/>
    <p:sldLayoutId id="2147483845" r:id="rId17"/>
    <p:sldLayoutId id="2147483846" r:id="rId18"/>
    <p:sldLayoutId id="2147483847" r:id="rId19"/>
    <p:sldLayoutId id="2147483848" r:id="rId20"/>
    <p:sldLayoutId id="2147483849" r:id="rId21"/>
    <p:sldLayoutId id="2147483850" r:id="rId22"/>
    <p:sldLayoutId id="2147483851" r:id="rId23"/>
    <p:sldLayoutId id="2147483852" r:id="rId24"/>
    <p:sldLayoutId id="2147483853" r:id="rId25"/>
    <p:sldLayoutId id="2147483854" r:id="rId26"/>
    <p:sldLayoutId id="2147483855" r:id="rId27"/>
    <p:sldLayoutId id="2147483856" r:id="rId28"/>
    <p:sldLayoutId id="2147483857" r:id="rId29"/>
    <p:sldLayoutId id="2147483858" r:id="rId30"/>
    <p:sldLayoutId id="2147483859" r:id="rId31"/>
    <p:sldLayoutId id="2147483860" r:id="rId32"/>
    <p:sldLayoutId id="2147483861" r:id="rId33"/>
    <p:sldLayoutId id="2147483862" r:id="rId34"/>
    <p:sldLayoutId id="2147483863" r:id="rId35"/>
    <p:sldLayoutId id="2147483864" r:id="rId36"/>
    <p:sldLayoutId id="2147483865" r:id="rId37"/>
    <p:sldLayoutId id="2147483866" r:id="rId38"/>
    <p:sldLayoutId id="2147483867" r:id="rId39"/>
  </p:sldLayoutIdLst>
  <p:hf hdr="0" ftr="0" dt="0"/>
  <p:txStyles>
    <p:titleStyle>
      <a:lvl1pPr algn="l" defTabSz="914400" rtl="0" eaLnBrk="1" latinLnBrk="0" hangingPunct="1">
        <a:lnSpc>
          <a:spcPct val="80000"/>
        </a:lnSpc>
        <a:spcBef>
          <a:spcPct val="0"/>
        </a:spcBef>
        <a:buNone/>
        <a:defRPr sz="3100" b="1" kern="1200" cap="none" baseline="0">
          <a:solidFill>
            <a:schemeClr val="tx2"/>
          </a:solidFill>
          <a:latin typeface="+mj-lt"/>
          <a:ea typeface="+mj-ea"/>
          <a:cs typeface="+mj-cs"/>
        </a:defRPr>
      </a:lvl1pPr>
    </p:titleStyle>
    <p:body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10">
          <p15:clr>
            <a:srgbClr val="F26B43"/>
          </p15:clr>
        </p15:guide>
        <p15:guide id="4" orient="horz" pos="4110">
          <p15:clr>
            <a:srgbClr val="F26B43"/>
          </p15:clr>
        </p15:guide>
        <p15:guide id="5" pos="665">
          <p15:clr>
            <a:srgbClr val="F26B43"/>
          </p15:clr>
        </p15:guide>
        <p15:guide id="6" pos="7015">
          <p15:clr>
            <a:srgbClr val="F26B43"/>
          </p15:clr>
        </p15:guide>
        <p15:guide id="7" pos="211">
          <p15:clr>
            <a:srgbClr val="F26B43"/>
          </p15:clr>
        </p15:guide>
        <p15:guide id="8" pos="7469">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392E174-19C6-4D75-B1D5-4E68168B649B}"/>
              </a:ext>
            </a:extLst>
          </p:cNvPr>
          <p:cNvSpPr/>
          <p:nvPr userDrawn="1"/>
        </p:nvSpPr>
        <p:spPr>
          <a:xfrm>
            <a:off x="0" y="0"/>
            <a:ext cx="12192000"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7">
            <a:extLst>
              <a:ext uri="{FF2B5EF4-FFF2-40B4-BE49-F238E27FC236}">
                <a16:creationId xmlns:a16="http://schemas.microsoft.com/office/drawing/2014/main" id="{3DA36E3D-B4FD-4A23-9D91-DF456ABA0785}"/>
              </a:ext>
            </a:extLst>
          </p:cNvPr>
          <p:cNvPicPr>
            <a:picLocks noChangeAspect="1"/>
          </p:cNvPicPr>
          <p:nvPr userDrawn="1"/>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a:stretch/>
        </p:blipFill>
        <p:spPr>
          <a:xfrm>
            <a:off x="10849038" y="333375"/>
            <a:ext cx="1008000" cy="448797"/>
          </a:xfrm>
          <a:prstGeom prst="rect">
            <a:avLst/>
          </a:prstGeom>
        </p:spPr>
      </p:pic>
      <p:sp>
        <p:nvSpPr>
          <p:cNvPr id="2" name="Title Placeholder 1"/>
          <p:cNvSpPr>
            <a:spLocks noGrp="1"/>
          </p:cNvSpPr>
          <p:nvPr>
            <p:ph type="title"/>
          </p:nvPr>
        </p:nvSpPr>
        <p:spPr>
          <a:xfrm>
            <a:off x="334962" y="333375"/>
            <a:ext cx="10080000" cy="90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334962" y="1880315"/>
            <a:ext cx="10092745" cy="39600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Date Placeholder 3">
            <a:extLst>
              <a:ext uri="{FF2B5EF4-FFF2-40B4-BE49-F238E27FC236}">
                <a16:creationId xmlns:a16="http://schemas.microsoft.com/office/drawing/2014/main" id="{3F0BE54F-04D4-4BBA-94B9-7398D026F347}"/>
              </a:ext>
            </a:extLst>
          </p:cNvPr>
          <p:cNvSpPr>
            <a:spLocks noGrp="1"/>
          </p:cNvSpPr>
          <p:nvPr>
            <p:ph type="dt" sz="half" idx="2"/>
          </p:nvPr>
        </p:nvSpPr>
        <p:spPr>
          <a:xfrm>
            <a:off x="8969628" y="6288257"/>
            <a:ext cx="1183557" cy="365125"/>
          </a:xfrm>
          <a:prstGeom prst="rect">
            <a:avLst/>
          </a:prstGeom>
        </p:spPr>
        <p:txBody>
          <a:bodyPr vert="horz" lIns="0" tIns="0" rIns="0" bIns="0" rtlCol="0" anchor="ctr"/>
          <a:lstStyle>
            <a:lvl1pPr algn="r">
              <a:defRPr sz="1000">
                <a:solidFill>
                  <a:schemeClr val="tx2"/>
                </a:solidFill>
              </a:defRPr>
            </a:lvl1pPr>
          </a:lstStyle>
          <a:p>
            <a:endParaRPr lang="en-GB"/>
          </a:p>
        </p:txBody>
      </p:sp>
      <p:sp>
        <p:nvSpPr>
          <p:cNvPr id="10" name="Footer Placeholder 4">
            <a:extLst>
              <a:ext uri="{FF2B5EF4-FFF2-40B4-BE49-F238E27FC236}">
                <a16:creationId xmlns:a16="http://schemas.microsoft.com/office/drawing/2014/main" id="{8D8C51A3-9A0B-48C0-A49D-C0744C219BD2}"/>
              </a:ext>
            </a:extLst>
          </p:cNvPr>
          <p:cNvSpPr>
            <a:spLocks noGrp="1"/>
          </p:cNvSpPr>
          <p:nvPr>
            <p:ph type="ftr" sz="quarter" idx="3"/>
          </p:nvPr>
        </p:nvSpPr>
        <p:spPr>
          <a:xfrm>
            <a:off x="1055688" y="6288257"/>
            <a:ext cx="7913940" cy="365125"/>
          </a:xfrm>
          <a:prstGeom prst="rect">
            <a:avLst/>
          </a:prstGeom>
        </p:spPr>
        <p:txBody>
          <a:bodyPr vert="horz" lIns="0" tIns="0" rIns="0" bIns="0" rtlCol="0" anchor="ctr"/>
          <a:lstStyle>
            <a:lvl1pPr algn="l">
              <a:defRPr sz="1000">
                <a:solidFill>
                  <a:schemeClr val="tx2"/>
                </a:solidFill>
              </a:defRPr>
            </a:lvl1pPr>
          </a:lstStyle>
          <a:p>
            <a:endParaRPr lang="en-GB"/>
          </a:p>
        </p:txBody>
      </p:sp>
      <p:sp>
        <p:nvSpPr>
          <p:cNvPr id="11" name="Slide Number Placeholder 5">
            <a:extLst>
              <a:ext uri="{FF2B5EF4-FFF2-40B4-BE49-F238E27FC236}">
                <a16:creationId xmlns:a16="http://schemas.microsoft.com/office/drawing/2014/main" id="{7437506A-1CC1-45F8-95E7-BC28DD723E96}"/>
              </a:ext>
            </a:extLst>
          </p:cNvPr>
          <p:cNvSpPr>
            <a:spLocks noGrp="1"/>
          </p:cNvSpPr>
          <p:nvPr>
            <p:ph type="sldNum" sz="quarter" idx="4"/>
          </p:nvPr>
        </p:nvSpPr>
        <p:spPr>
          <a:xfrm>
            <a:off x="334962" y="6288257"/>
            <a:ext cx="727410" cy="365125"/>
          </a:xfrm>
          <a:prstGeom prst="rect">
            <a:avLst/>
          </a:prstGeom>
        </p:spPr>
        <p:txBody>
          <a:bodyPr vert="horz" lIns="0" tIns="0" rIns="0" bIns="0" rtlCol="0" anchor="ctr"/>
          <a:lstStyle>
            <a:lvl1pPr algn="l">
              <a:defRPr sz="1000">
                <a:solidFill>
                  <a:schemeClr val="tx2"/>
                </a:solidFill>
              </a:defRPr>
            </a:lvl1pPr>
          </a:lstStyle>
          <a:p>
            <a:fld id="{F5AEA0E0-5CC6-4BD0-905C-A0021E419432}" type="slidenum">
              <a:rPr lang="en-GB" smtClean="0"/>
              <a:pPr/>
              <a:t>‹#›</a:t>
            </a:fld>
            <a:endParaRPr lang="en-GB"/>
          </a:p>
        </p:txBody>
      </p:sp>
    </p:spTree>
    <p:extLst>
      <p:ext uri="{BB962C8B-B14F-4D97-AF65-F5344CB8AC3E}">
        <p14:creationId xmlns:p14="http://schemas.microsoft.com/office/powerpoint/2010/main" val="2778413252"/>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 id="2147483885" r:id="rId17"/>
    <p:sldLayoutId id="2147483886" r:id="rId18"/>
    <p:sldLayoutId id="2147483887" r:id="rId19"/>
    <p:sldLayoutId id="2147483888" r:id="rId20"/>
    <p:sldLayoutId id="2147483889" r:id="rId21"/>
    <p:sldLayoutId id="2147483890" r:id="rId22"/>
    <p:sldLayoutId id="2147483891" r:id="rId23"/>
    <p:sldLayoutId id="2147483892" r:id="rId24"/>
    <p:sldLayoutId id="2147483893" r:id="rId25"/>
    <p:sldLayoutId id="2147483894" r:id="rId26"/>
    <p:sldLayoutId id="2147483895" r:id="rId27"/>
    <p:sldLayoutId id="2147483896" r:id="rId28"/>
    <p:sldLayoutId id="2147483897" r:id="rId29"/>
    <p:sldLayoutId id="2147483898" r:id="rId30"/>
    <p:sldLayoutId id="2147483899" r:id="rId31"/>
    <p:sldLayoutId id="2147483901" r:id="rId32"/>
  </p:sldLayoutIdLst>
  <p:hf hdr="0" ftr="0" dt="0"/>
  <p:txStyles>
    <p:titleStyle>
      <a:lvl1pPr algn="l" defTabSz="914400" rtl="0" eaLnBrk="1" latinLnBrk="0" hangingPunct="1">
        <a:lnSpc>
          <a:spcPct val="80000"/>
        </a:lnSpc>
        <a:spcBef>
          <a:spcPct val="0"/>
        </a:spcBef>
        <a:buNone/>
        <a:defRPr sz="3100" b="1" kern="1200" cap="none" baseline="0">
          <a:solidFill>
            <a:schemeClr val="tx2"/>
          </a:solidFill>
          <a:latin typeface="+mj-lt"/>
          <a:ea typeface="+mj-ea"/>
          <a:cs typeface="+mj-cs"/>
        </a:defRPr>
      </a:lvl1pPr>
    </p:titleStyle>
    <p:body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10">
          <p15:clr>
            <a:srgbClr val="F26B43"/>
          </p15:clr>
        </p15:guide>
        <p15:guide id="4" orient="horz" pos="4110">
          <p15:clr>
            <a:srgbClr val="F26B43"/>
          </p15:clr>
        </p15:guide>
        <p15:guide id="5" pos="665">
          <p15:clr>
            <a:srgbClr val="F26B43"/>
          </p15:clr>
        </p15:guide>
        <p15:guide id="6" pos="7015">
          <p15:clr>
            <a:srgbClr val="F26B43"/>
          </p15:clr>
        </p15:guide>
        <p15:guide id="7" pos="211">
          <p15:clr>
            <a:srgbClr val="F26B43"/>
          </p15:clr>
        </p15:guide>
        <p15:guide id="8" pos="746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connect.fsc.org/document-centre/documents/resource/302" TargetMode="External"/><Relationship Id="rId2" Type="http://schemas.openxmlformats.org/officeDocument/2006/relationships/notesSlide" Target="../notesSlides/notesSlide10.xml"/><Relationship Id="rId1" Type="http://schemas.openxmlformats.org/officeDocument/2006/relationships/slideLayout" Target="../slideLayouts/slideLayout68.xml"/><Relationship Id="rId5" Type="http://schemas.openxmlformats.org/officeDocument/2006/relationships/image" Target="../media/image27.png"/><Relationship Id="rId4" Type="http://schemas.openxmlformats.org/officeDocument/2006/relationships/hyperlink" Target="https://connect.fsc.org/document-centre/documents/resource/245"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6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69.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69.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69.xml"/></Relationships>
</file>

<file path=ppt/slides/_rels/slide18.xml.rels><?xml version="1.0" encoding="UTF-8" standalone="yes"?>
<Relationships xmlns="http://schemas.openxmlformats.org/package/2006/relationships"><Relationship Id="rId3" Type="http://schemas.openxmlformats.org/officeDocument/2006/relationships/hyperlink" Target="https://connect.fsc.org/certification/chain-custody-certification" TargetMode="External"/><Relationship Id="rId2" Type="http://schemas.openxmlformats.org/officeDocument/2006/relationships/notesSlide" Target="../notesSlides/notesSlide17.xml"/><Relationship Id="rId1" Type="http://schemas.openxmlformats.org/officeDocument/2006/relationships/slideLayout" Target="../slideLayouts/slideLayout69.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6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9.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9.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9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9.xml"/></Relationships>
</file>

<file path=ppt/slides/_rels/slide23.xml.rels><?xml version="1.0" encoding="UTF-8" standalone="yes"?>
<Relationships xmlns="http://schemas.openxmlformats.org/package/2006/relationships"><Relationship Id="rId3" Type="http://schemas.openxmlformats.org/officeDocument/2006/relationships/hyperlink" Target="https://connect.fsc.org/document-centre/documents/resource/173" TargetMode="External"/><Relationship Id="rId2" Type="http://schemas.openxmlformats.org/officeDocument/2006/relationships/notesSlide" Target="../notesSlides/notesSlide20.xml"/><Relationship Id="rId1" Type="http://schemas.openxmlformats.org/officeDocument/2006/relationships/slideLayout" Target="../slideLayouts/slideLayout91.xml"/><Relationship Id="rId4" Type="http://schemas.openxmlformats.org/officeDocument/2006/relationships/hyperlink" Target="https://connect.fsc.org/document-centre/documents/resource/233"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9.xml"/></Relationships>
</file>

<file path=ppt/slides/_rels/slide2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9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35.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1.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91.xml"/><Relationship Id="rId4" Type="http://schemas.openxmlformats.org/officeDocument/2006/relationships/image" Target="../media/image37.svg"/></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6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hyperlink" Target="https://fsc.org/sites/default/files/2020-12/FSC%20GLOBAL%20STRATEGY%202021-2026%20%28English%20version%29%20%282%29.pdf" TargetMode="External"/><Relationship Id="rId2" Type="http://schemas.openxmlformats.org/officeDocument/2006/relationships/notesSlide" Target="../notesSlides/notesSlide5.xml"/><Relationship Id="rId1" Type="http://schemas.openxmlformats.org/officeDocument/2006/relationships/slideLayout" Target="../slideLayouts/slideLayout72.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hyperlink" Target="https://fsc.org/en/newscentre/general-news/fsc-strategic-framework-on-diversity-and-gender-sets-an-ambitious-roadmap" TargetMode="External"/><Relationship Id="rId2" Type="http://schemas.openxmlformats.org/officeDocument/2006/relationships/notesSlide" Target="../notesSlides/notesSlide6.xml"/><Relationship Id="rId1" Type="http://schemas.openxmlformats.org/officeDocument/2006/relationships/slideLayout" Target="../slideLayouts/slideLayout72.xml"/><Relationship Id="rId5" Type="http://schemas.openxmlformats.org/officeDocument/2006/relationships/image" Target="../media/image21.png"/><Relationship Id="rId4" Type="http://schemas.openxmlformats.org/officeDocument/2006/relationships/hyperlink" Target="https://normlex.ilo.org/dyn/normlex/en/f?p=NORMLEXPUB:12100:0::NO::P12100_ILO_CODE:C111"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connect.fsc.org/document-centre/documents/resource/302" TargetMode="External"/><Relationship Id="rId3" Type="http://schemas.openxmlformats.org/officeDocument/2006/relationships/image" Target="../media/image22.emf"/><Relationship Id="rId7" Type="http://schemas.openxmlformats.org/officeDocument/2006/relationships/hyperlink" Target="https://connect.fsc.org/document-centre/documents/resource/245" TargetMode="External"/><Relationship Id="rId2" Type="http://schemas.openxmlformats.org/officeDocument/2006/relationships/notesSlide" Target="../notesSlides/notesSlide7.xml"/><Relationship Id="rId1" Type="http://schemas.openxmlformats.org/officeDocument/2006/relationships/slideLayout" Target="../slideLayouts/slideLayout91.xml"/><Relationship Id="rId6" Type="http://schemas.openxmlformats.org/officeDocument/2006/relationships/hyperlink" Target="https://connect.fsc.org/document-centre/documents/resource/368" TargetMode="External"/><Relationship Id="rId11" Type="http://schemas.openxmlformats.org/officeDocument/2006/relationships/hyperlink" Target="https://connect.fsc.org/document-centre/documents/resource/233" TargetMode="External"/><Relationship Id="rId5" Type="http://schemas.openxmlformats.org/officeDocument/2006/relationships/hyperlink" Target="https://connect.fsc.org/document-centre/documents/resource/325" TargetMode="External"/><Relationship Id="rId10" Type="http://schemas.openxmlformats.org/officeDocument/2006/relationships/hyperlink" Target="https://connect.fsc.org/document-centre/documents/resource/173" TargetMode="External"/><Relationship Id="rId4" Type="http://schemas.openxmlformats.org/officeDocument/2006/relationships/hyperlink" Target="https://connect.fsc.org/document-centre/documents/resource/392" TargetMode="External"/><Relationship Id="rId9" Type="http://schemas.openxmlformats.org/officeDocument/2006/relationships/hyperlink" Target="https://connect.fsc.org/sites/default/files/2023-05/PSU-PRO-10-003%20V1-1_EN_Procedure-for-equivalence-assessment-of-verification-schemes-against-the-FSC-CLR.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91.xml"/></Relationships>
</file>

<file path=ppt/slides/_rels/slide9.xml.rels><?xml version="1.0" encoding="UTF-8" standalone="yes"?>
<Relationships xmlns="http://schemas.openxmlformats.org/package/2006/relationships"><Relationship Id="rId3" Type="http://schemas.openxmlformats.org/officeDocument/2006/relationships/hyperlink" Target="https://normlex.ilo.org/dyn/normlex/en/f?p=NORMLEXPUB:12100:0::NO:12100:P12100_INSTRUMENT_ID:312300:NO" TargetMode="External"/><Relationship Id="rId2" Type="http://schemas.openxmlformats.org/officeDocument/2006/relationships/notesSlide" Target="../notesSlides/notesSlide9.xml"/><Relationship Id="rId1" Type="http://schemas.openxmlformats.org/officeDocument/2006/relationships/slideLayout" Target="../slideLayouts/slideLayout68.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hyperlink" Target="https://connect.fsc.org/document-centre/documents/resource/30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7">
            <a:extLst>
              <a:ext uri="{FF2B5EF4-FFF2-40B4-BE49-F238E27FC236}">
                <a16:creationId xmlns:a16="http://schemas.microsoft.com/office/drawing/2014/main" id="{3C17E597-8C63-6D4E-B737-EAA7ABE8BD5F}"/>
              </a:ext>
            </a:extLst>
          </p:cNvPr>
          <p:cNvPicPr>
            <a:picLocks noGrp="1" noChangeAspect="1"/>
          </p:cNvPicPr>
          <p:nvPr>
            <p:ph type="pic" sz="quarter" idx="14"/>
          </p:nvPr>
        </p:nvPicPr>
        <p:blipFill>
          <a:blip r:embed="rId3"/>
          <a:srcRect t="2194" b="2194"/>
          <a:stretch>
            <a:fillRect/>
          </a:stretch>
        </p:blipFill>
        <p:spPr>
          <a:xfrm>
            <a:off x="721886" y="-9713"/>
            <a:ext cx="10753725" cy="685800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itle 9">
            <a:extLst>
              <a:ext uri="{FF2B5EF4-FFF2-40B4-BE49-F238E27FC236}">
                <a16:creationId xmlns:a16="http://schemas.microsoft.com/office/drawing/2014/main" id="{7C007716-AD1F-4E34-ACD9-D12F63EF00DA}"/>
              </a:ext>
            </a:extLst>
          </p:cNvPr>
          <p:cNvSpPr>
            <a:spLocks noGrp="1"/>
          </p:cNvSpPr>
          <p:nvPr>
            <p:ph type="title"/>
          </p:nvPr>
        </p:nvSpPr>
        <p:spPr>
          <a:xfrm>
            <a:off x="716389" y="2821340"/>
            <a:ext cx="11710298" cy="1620000"/>
          </a:xfrm>
        </p:spPr>
        <p:txBody>
          <a:bodyPr/>
          <a:lstStyle/>
          <a:p>
            <a:r>
              <a:rPr lang="zh-CN" dirty="0">
                <a:solidFill>
                  <a:schemeClr val="bg1"/>
                </a:solidFill>
              </a:rPr>
              <a:t>模块1</a:t>
            </a:r>
          </a:p>
        </p:txBody>
      </p:sp>
      <p:sp>
        <p:nvSpPr>
          <p:cNvPr id="46" name="Subtitle 45">
            <a:extLst>
              <a:ext uri="{FF2B5EF4-FFF2-40B4-BE49-F238E27FC236}">
                <a16:creationId xmlns:a16="http://schemas.microsoft.com/office/drawing/2014/main" id="{D0F3945F-8041-4F9A-87F3-67E608240862}"/>
              </a:ext>
            </a:extLst>
          </p:cNvPr>
          <p:cNvSpPr>
            <a:spLocks noGrp="1"/>
          </p:cNvSpPr>
          <p:nvPr>
            <p:ph type="subTitle" idx="1"/>
          </p:nvPr>
        </p:nvSpPr>
        <p:spPr>
          <a:xfrm>
            <a:off x="1053201" y="4472162"/>
            <a:ext cx="7435503" cy="1440000"/>
          </a:xfrm>
        </p:spPr>
        <p:txBody>
          <a:bodyPr/>
          <a:lstStyle/>
          <a:p>
            <a:r>
              <a:rPr lang="zh-CN" dirty="0">
                <a:solidFill>
                  <a:schemeClr val="bg1"/>
                </a:solidFill>
              </a:rPr>
              <a:t>FSC产销监管链中核心劳工要求基础简介</a:t>
            </a:r>
          </a:p>
          <a:p>
            <a:endParaRPr lang="en-AU" dirty="0">
              <a:solidFill>
                <a:schemeClr val="bg1"/>
              </a:solidFill>
            </a:endParaRPr>
          </a:p>
          <a:p>
            <a:endParaRPr lang="en-AU" dirty="0">
              <a:solidFill>
                <a:schemeClr val="bg1"/>
              </a:solidFill>
            </a:endParaRPr>
          </a:p>
        </p:txBody>
      </p:sp>
      <p:sp>
        <p:nvSpPr>
          <p:cNvPr id="12" name="Text Placeholder 11">
            <a:extLst>
              <a:ext uri="{FF2B5EF4-FFF2-40B4-BE49-F238E27FC236}">
                <a16:creationId xmlns:a16="http://schemas.microsoft.com/office/drawing/2014/main" id="{B18CCAE1-881E-40AD-BC34-3923D3C09D4F}"/>
              </a:ext>
            </a:extLst>
          </p:cNvPr>
          <p:cNvSpPr>
            <a:spLocks noGrp="1"/>
          </p:cNvSpPr>
          <p:nvPr>
            <p:ph type="body" sz="quarter" idx="4294967295"/>
          </p:nvPr>
        </p:nvSpPr>
        <p:spPr>
          <a:xfrm>
            <a:off x="9116713" y="5624625"/>
            <a:ext cx="2019600" cy="900000"/>
          </a:xfrm>
        </p:spPr>
        <p:txBody>
          <a:bodyPr/>
          <a:lstStyle/>
          <a:p>
            <a:r>
              <a:rPr lang="zh-CN"/>
              <a:t> </a:t>
            </a:r>
          </a:p>
        </p:txBody>
      </p:sp>
      <p:pic>
        <p:nvPicPr>
          <p:cNvPr id="2" name="Picture 2" descr="A picture containing text&#10;&#10;Description automatically generated">
            <a:extLst>
              <a:ext uri="{FF2B5EF4-FFF2-40B4-BE49-F238E27FC236}">
                <a16:creationId xmlns:a16="http://schemas.microsoft.com/office/drawing/2014/main" id="{359BDD85-31E5-7013-16F7-C27CA6865D1F}"/>
              </a:ext>
            </a:extLst>
          </p:cNvPr>
          <p:cNvPicPr>
            <a:picLocks noChangeAspect="1"/>
          </p:cNvPicPr>
          <p:nvPr/>
        </p:nvPicPr>
        <p:blipFill>
          <a:blip r:embed="rId4"/>
          <a:stretch>
            <a:fillRect/>
          </a:stretch>
        </p:blipFill>
        <p:spPr>
          <a:xfrm>
            <a:off x="9439780" y="5912162"/>
            <a:ext cx="1866182" cy="836763"/>
          </a:xfrm>
          <a:prstGeom prst="rect">
            <a:avLst/>
          </a:prstGeom>
        </p:spPr>
      </p:pic>
      <p:sp>
        <p:nvSpPr>
          <p:cNvPr id="3" name="Subtitle 45">
            <a:extLst>
              <a:ext uri="{FF2B5EF4-FFF2-40B4-BE49-F238E27FC236}">
                <a16:creationId xmlns:a16="http://schemas.microsoft.com/office/drawing/2014/main" id="{CD55C4E8-8612-E3E6-8016-6E72D7DE1C1F}"/>
              </a:ext>
            </a:extLst>
          </p:cNvPr>
          <p:cNvSpPr txBox="1">
            <a:spLocks/>
          </p:cNvSpPr>
          <p:nvPr/>
        </p:nvSpPr>
        <p:spPr>
          <a:xfrm>
            <a:off x="1053202" y="6470924"/>
            <a:ext cx="5040312" cy="230690"/>
          </a:xfrm>
          <a:prstGeom prst="rect">
            <a:avLst/>
          </a:prstGeom>
        </p:spPr>
        <p:txBody>
          <a:bodyPr vert="horz" lIns="0" tIns="0" rIns="0" bIns="0" rtlCol="0">
            <a:noAutofit/>
          </a:bodyP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1" kern="1200" cap="none" baseline="0">
                <a:solidFill>
                  <a:schemeClr val="bg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bg2"/>
                </a:solidFill>
                <a:latin typeface="+mn-lt"/>
                <a:ea typeface="+mn-ea"/>
                <a:cs typeface="+mn-cs"/>
              </a:defRPr>
            </a:lvl2pPr>
            <a:lvl3pPr marL="0" indent="0" algn="l" defTabSz="914400" rtl="0" eaLnBrk="1" latinLnBrk="0" hangingPunct="1">
              <a:lnSpc>
                <a:spcPct val="100000"/>
              </a:lnSpc>
              <a:spcBef>
                <a:spcPts val="600"/>
              </a:spcBef>
              <a:spcAft>
                <a:spcPts val="0"/>
              </a:spcAft>
              <a:buFont typeface="Arial" panose="020B0604020202020204" pitchFamily="34" charset="0"/>
              <a:buNone/>
              <a:defRPr sz="1800" b="1" kern="1200">
                <a:solidFill>
                  <a:schemeClr val="bg2"/>
                </a:solidFill>
                <a:latin typeface="+mn-lt"/>
                <a:ea typeface="+mn-ea"/>
                <a:cs typeface="+mn-cs"/>
              </a:defRPr>
            </a:lvl3pPr>
            <a:lvl4pPr marL="0" indent="0" algn="l" defTabSz="914400" rtl="0" eaLnBrk="1" latinLnBrk="0" hangingPunct="1">
              <a:lnSpc>
                <a:spcPct val="100000"/>
              </a:lnSpc>
              <a:spcBef>
                <a:spcPts val="600"/>
              </a:spcBef>
              <a:spcAft>
                <a:spcPts val="0"/>
              </a:spcAft>
              <a:buFont typeface="Arial" panose="020B0604020202020204" pitchFamily="34" charset="0"/>
              <a:buNone/>
              <a:defRPr sz="1800" b="1" kern="1200">
                <a:solidFill>
                  <a:schemeClr val="bg2"/>
                </a:solidFill>
                <a:latin typeface="+mn-lt"/>
                <a:ea typeface="+mn-ea"/>
                <a:cs typeface="+mn-cs"/>
              </a:defRPr>
            </a:lvl4pPr>
            <a:lvl5pPr marL="0" indent="0" algn="l" defTabSz="914400" rtl="0" eaLnBrk="1" latinLnBrk="0" hangingPunct="1">
              <a:lnSpc>
                <a:spcPct val="100000"/>
              </a:lnSpc>
              <a:spcBef>
                <a:spcPts val="600"/>
              </a:spcBef>
              <a:spcAft>
                <a:spcPts val="0"/>
              </a:spcAft>
              <a:buFont typeface="+mj-lt"/>
              <a:buNone/>
              <a:defRPr sz="1800" b="1" kern="1200">
                <a:solidFill>
                  <a:schemeClr val="bg2"/>
                </a:solidFill>
                <a:latin typeface="+mn-lt"/>
                <a:ea typeface="+mn-ea"/>
                <a:cs typeface="+mn-cs"/>
              </a:defRPr>
            </a:lvl5pPr>
            <a:lvl6pPr marL="0" indent="0" algn="l" defTabSz="914400" rtl="0" eaLnBrk="1" latinLnBrk="0" hangingPunct="1">
              <a:lnSpc>
                <a:spcPct val="100000"/>
              </a:lnSpc>
              <a:spcBef>
                <a:spcPts val="600"/>
              </a:spcBef>
              <a:spcAft>
                <a:spcPts val="0"/>
              </a:spcAft>
              <a:buFont typeface="Arial" panose="020B0604020202020204" pitchFamily="34" charset="0"/>
              <a:buNone/>
              <a:defRPr sz="1800" b="1" kern="1200">
                <a:solidFill>
                  <a:schemeClr val="bg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b="1" kern="1200">
                <a:solidFill>
                  <a:schemeClr val="bg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b="1" kern="1200">
                <a:solidFill>
                  <a:schemeClr val="bg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b="1" kern="1200">
                <a:solidFill>
                  <a:schemeClr val="bg2"/>
                </a:solidFill>
                <a:latin typeface="+mn-lt"/>
                <a:ea typeface="+mn-ea"/>
                <a:cs typeface="+mn-cs"/>
              </a:defRPr>
            </a:lvl9pPr>
          </a:lstStyle>
          <a:p>
            <a:r>
              <a:rPr lang="zh-CN" sz="1000">
                <a:solidFill>
                  <a:schemeClr val="bg1"/>
                </a:solidFill>
              </a:rPr>
              <a:t>© </a:t>
            </a:r>
            <a:r>
              <a:rPr lang="zh-CN" sz="1000" b="0">
                <a:solidFill>
                  <a:schemeClr val="bg1"/>
                </a:solidFill>
              </a:rPr>
              <a:t>FSC / Julián Manrique</a:t>
            </a:r>
          </a:p>
          <a:p>
            <a:endParaRPr lang="en-AU" sz="1000" b="0">
              <a:solidFill>
                <a:schemeClr val="bg1"/>
              </a:solidFill>
            </a:endParaRPr>
          </a:p>
        </p:txBody>
      </p:sp>
      <p:sp>
        <p:nvSpPr>
          <p:cNvPr id="7" name="TextBox 6">
            <a:extLst>
              <a:ext uri="{FF2B5EF4-FFF2-40B4-BE49-F238E27FC236}">
                <a16:creationId xmlns:a16="http://schemas.microsoft.com/office/drawing/2014/main" id="{3DAF6806-4B8C-0E5D-5A4F-458F4C85AD05}"/>
              </a:ext>
            </a:extLst>
          </p:cNvPr>
          <p:cNvSpPr txBox="1"/>
          <p:nvPr/>
        </p:nvSpPr>
        <p:spPr>
          <a:xfrm>
            <a:off x="8151891" y="6586269"/>
            <a:ext cx="158382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sz="1000" b="0" i="0" u="none" strike="noStrike" cap="none" normalizeH="0" baseline="0" noProof="0">
                <a:ln>
                  <a:noFill/>
                </a:ln>
                <a:solidFill>
                  <a:prstClr val="white"/>
                </a:solidFill>
                <a:effectLst/>
                <a:uLnTx/>
                <a:uFillTx/>
                <a:latin typeface="Greycliff CF"/>
                <a:ea typeface="SimSun"/>
                <a:cs typeface="+mn-lt"/>
              </a:rPr>
              <a:t>© FSC / Iván Castro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Greycliff CF"/>
              <a:ea typeface="+mn-ea"/>
              <a:cs typeface="+mn-cs"/>
            </a:endParaRPr>
          </a:p>
        </p:txBody>
      </p:sp>
    </p:spTree>
    <p:extLst>
      <p:ext uri="{BB962C8B-B14F-4D97-AF65-F5344CB8AC3E}">
        <p14:creationId xmlns:p14="http://schemas.microsoft.com/office/powerpoint/2010/main" val="1116555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A180234-3D64-4212-B291-2A1F25DA26D6}"/>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7917" b="7917"/>
          <a:stretch/>
        </p:blipFill>
        <p:spPr>
          <a:xfrm>
            <a:off x="0" y="0"/>
            <a:ext cx="12192000" cy="6858000"/>
          </a:xfrm>
        </p:spPr>
      </p:pic>
      <p:sp>
        <p:nvSpPr>
          <p:cNvPr id="7" name="Text Placeholder 6">
            <a:extLst>
              <a:ext uri="{FF2B5EF4-FFF2-40B4-BE49-F238E27FC236}">
                <a16:creationId xmlns:a16="http://schemas.microsoft.com/office/drawing/2014/main" id="{35865EE7-1F62-48B6-9318-02CB522B4BB3}"/>
              </a:ext>
            </a:extLst>
          </p:cNvPr>
          <p:cNvSpPr>
            <a:spLocks noGrp="1"/>
          </p:cNvSpPr>
          <p:nvPr>
            <p:ph type="body" sz="quarter" idx="20"/>
          </p:nvPr>
        </p:nvSpPr>
        <p:spPr>
          <a:xfrm>
            <a:off x="7540580" y="1"/>
            <a:ext cx="4651420" cy="1673605"/>
          </a:xfrm>
        </p:spPr>
        <p:txBody>
          <a:bodyPr/>
          <a:lstStyle/>
          <a:p>
            <a:r>
              <a:rPr lang="zh-CN"/>
              <a:t> </a:t>
            </a:r>
          </a:p>
        </p:txBody>
      </p:sp>
      <p:sp>
        <p:nvSpPr>
          <p:cNvPr id="4" name="Title 3">
            <a:extLst>
              <a:ext uri="{FF2B5EF4-FFF2-40B4-BE49-F238E27FC236}">
                <a16:creationId xmlns:a16="http://schemas.microsoft.com/office/drawing/2014/main" id="{E5EE6263-8ED7-4C04-858C-9F51E64D5946}"/>
              </a:ext>
            </a:extLst>
          </p:cNvPr>
          <p:cNvSpPr>
            <a:spLocks noGrp="1"/>
          </p:cNvSpPr>
          <p:nvPr>
            <p:ph type="title"/>
          </p:nvPr>
        </p:nvSpPr>
        <p:spPr>
          <a:xfrm>
            <a:off x="425110" y="2545428"/>
            <a:ext cx="12192000" cy="1620000"/>
          </a:xfrm>
        </p:spPr>
        <p:txBody>
          <a:bodyPr/>
          <a:lstStyle/>
          <a:p>
            <a:r>
              <a:rPr lang="zh-CN" dirty="0">
                <a:solidFill>
                  <a:schemeClr val="bg1"/>
                </a:solidFill>
              </a:rPr>
              <a:t>核心劳工要求（CLR）</a:t>
            </a:r>
          </a:p>
        </p:txBody>
      </p:sp>
      <p:sp>
        <p:nvSpPr>
          <p:cNvPr id="11" name="Text Placeholder 10">
            <a:extLst>
              <a:ext uri="{FF2B5EF4-FFF2-40B4-BE49-F238E27FC236}">
                <a16:creationId xmlns:a16="http://schemas.microsoft.com/office/drawing/2014/main" id="{72EA0891-31D4-4BB7-A184-EB3443ACAC45}"/>
              </a:ext>
            </a:extLst>
          </p:cNvPr>
          <p:cNvSpPr>
            <a:spLocks noGrp="1"/>
          </p:cNvSpPr>
          <p:nvPr>
            <p:ph type="body" sz="quarter" idx="4294967295"/>
          </p:nvPr>
        </p:nvSpPr>
        <p:spPr>
          <a:xfrm>
            <a:off x="10849038" y="333375"/>
            <a:ext cx="1008000" cy="449198"/>
          </a:xfrm>
        </p:spPr>
        <p:txBody>
          <a:bodyPr/>
          <a:lstStyle/>
          <a:p>
            <a:r>
              <a:rPr lang="zh-CN"/>
              <a:t> </a:t>
            </a:r>
          </a:p>
        </p:txBody>
      </p:sp>
      <p:sp>
        <p:nvSpPr>
          <p:cNvPr id="2" name="TextBox 1">
            <a:extLst>
              <a:ext uri="{FF2B5EF4-FFF2-40B4-BE49-F238E27FC236}">
                <a16:creationId xmlns:a16="http://schemas.microsoft.com/office/drawing/2014/main" id="{A940A8A9-4473-3876-0931-E5EE544C3628}"/>
              </a:ext>
            </a:extLst>
          </p:cNvPr>
          <p:cNvSpPr txBox="1"/>
          <p:nvPr/>
        </p:nvSpPr>
        <p:spPr>
          <a:xfrm>
            <a:off x="10358893" y="6401515"/>
            <a:ext cx="1619747" cy="246221"/>
          </a:xfrm>
          <a:prstGeom prst="rect">
            <a:avLst/>
          </a:prstGeom>
          <a:noFill/>
        </p:spPr>
        <p:txBody>
          <a:bodyPr wrap="square" rtlCol="0">
            <a:spAutoFit/>
          </a:bodyPr>
          <a:lstStyle/>
          <a:p>
            <a:r>
              <a:rPr lang="zh-CN" sz="1000">
                <a:solidFill>
                  <a:schemeClr val="bg1"/>
                </a:solidFill>
              </a:rPr>
              <a:t>© FSC / Jjumba Martin </a:t>
            </a:r>
          </a:p>
        </p:txBody>
      </p:sp>
    </p:spTree>
    <p:extLst>
      <p:ext uri="{BB962C8B-B14F-4D97-AF65-F5344CB8AC3E}">
        <p14:creationId xmlns:p14="http://schemas.microsoft.com/office/powerpoint/2010/main" val="3131222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2ECEDDB-D932-AC3C-C3A1-4C4042C59300}"/>
              </a:ext>
            </a:extLst>
          </p:cNvPr>
          <p:cNvSpPr txBox="1"/>
          <p:nvPr/>
        </p:nvSpPr>
        <p:spPr>
          <a:xfrm>
            <a:off x="3544478" y="1184311"/>
            <a:ext cx="7840917" cy="3159198"/>
          </a:xfrm>
          <a:prstGeom prst="rect">
            <a:avLst/>
          </a:prstGeom>
          <a:noFill/>
        </p:spPr>
        <p:txBody>
          <a:bodyPr wrap="square">
            <a:spAutoFit/>
          </a:bodyPr>
          <a:lstStyle/>
          <a:p>
            <a:pPr>
              <a:lnSpc>
                <a:spcPct val="120000"/>
              </a:lnSpc>
            </a:pPr>
            <a:r>
              <a:rPr lang="zh-CN" sz="2400" i="1" dirty="0">
                <a:solidFill>
                  <a:schemeClr val="tx2"/>
                </a:solidFill>
              </a:rPr>
              <a:t>FSC报告中强调的国际劳工组织（ILO）通用标准与指标</a:t>
            </a:r>
            <a:r>
              <a:rPr lang="zh-CN" altLang="en-US" sz="2400" i="1" dirty="0">
                <a:solidFill>
                  <a:schemeClr val="tx2"/>
                </a:solidFill>
              </a:rPr>
              <a:t>，</a:t>
            </a:r>
            <a:r>
              <a:rPr lang="zh-CN" sz="2400" i="1" dirty="0">
                <a:solidFill>
                  <a:schemeClr val="tx2"/>
                </a:solidFill>
              </a:rPr>
              <a:t>涵盖工作中基本原则与权利： </a:t>
            </a:r>
          </a:p>
          <a:p>
            <a:pPr>
              <a:lnSpc>
                <a:spcPct val="120000"/>
              </a:lnSpc>
            </a:pPr>
            <a:endParaRPr lang="en-US" sz="2400" i="1" dirty="0">
              <a:solidFill>
                <a:schemeClr val="tx2"/>
              </a:solidFill>
            </a:endParaRPr>
          </a:p>
          <a:p>
            <a:pPr marL="800100" lvl="1" indent="-342900">
              <a:lnSpc>
                <a:spcPct val="120000"/>
              </a:lnSpc>
              <a:buFont typeface="Courier New" panose="02070309020205020404" pitchFamily="49" charset="0"/>
              <a:buChar char="o"/>
            </a:pPr>
            <a:r>
              <a:rPr lang="zh-CN" altLang="en-US" sz="2400" i="1" dirty="0">
                <a:solidFill>
                  <a:schemeClr val="tx2"/>
                </a:solidFill>
              </a:rPr>
              <a:t>尊重结社自由和集体谈判的有效权利</a:t>
            </a:r>
            <a:r>
              <a:rPr lang="zh-CN" sz="2400" i="1" dirty="0">
                <a:solidFill>
                  <a:schemeClr val="tx2"/>
                </a:solidFill>
              </a:rPr>
              <a:t>； </a:t>
            </a:r>
          </a:p>
          <a:p>
            <a:pPr marL="800100" lvl="1" indent="-342900">
              <a:lnSpc>
                <a:spcPct val="120000"/>
              </a:lnSpc>
              <a:buFont typeface="Courier New" panose="02070309020205020404" pitchFamily="49" charset="0"/>
              <a:buChar char="o"/>
            </a:pPr>
            <a:r>
              <a:rPr lang="zh-CN" sz="2400" i="1" dirty="0">
                <a:solidFill>
                  <a:schemeClr val="tx2"/>
                </a:solidFill>
              </a:rPr>
              <a:t>消除一切形式的强迫或强制劳动； </a:t>
            </a:r>
          </a:p>
          <a:p>
            <a:pPr marL="800100" lvl="1" indent="-342900">
              <a:lnSpc>
                <a:spcPct val="120000"/>
              </a:lnSpc>
              <a:buFont typeface="Courier New" panose="02070309020205020404" pitchFamily="49" charset="0"/>
              <a:buChar char="o"/>
            </a:pPr>
            <a:r>
              <a:rPr lang="zh-CN" sz="2400" i="1" dirty="0">
                <a:solidFill>
                  <a:schemeClr val="tx2"/>
                </a:solidFill>
              </a:rPr>
              <a:t>有效废除童工制度；以及</a:t>
            </a:r>
          </a:p>
          <a:p>
            <a:pPr marL="800100" lvl="1" indent="-342900">
              <a:lnSpc>
                <a:spcPct val="120000"/>
              </a:lnSpc>
              <a:buFont typeface="Courier New" panose="02070309020205020404" pitchFamily="49" charset="0"/>
              <a:buChar char="o"/>
            </a:pPr>
            <a:r>
              <a:rPr lang="zh-CN" altLang="en-US" sz="2400" i="1" dirty="0">
                <a:solidFill>
                  <a:schemeClr val="tx2"/>
                </a:solidFill>
              </a:rPr>
              <a:t>消除就业和职业方面的歧视</a:t>
            </a:r>
            <a:r>
              <a:rPr lang="zh-CN" sz="2400" i="1" dirty="0">
                <a:solidFill>
                  <a:schemeClr val="tx2"/>
                </a:solidFill>
              </a:rPr>
              <a:t>。 </a:t>
            </a:r>
          </a:p>
        </p:txBody>
      </p:sp>
      <p:sp>
        <p:nvSpPr>
          <p:cNvPr id="11" name="Title 3">
            <a:extLst>
              <a:ext uri="{FF2B5EF4-FFF2-40B4-BE49-F238E27FC236}">
                <a16:creationId xmlns:a16="http://schemas.microsoft.com/office/drawing/2014/main" id="{3C0F7335-7E1B-4C3E-C6A3-3A2AE360D754}"/>
              </a:ext>
            </a:extLst>
          </p:cNvPr>
          <p:cNvSpPr>
            <a:spLocks noGrp="1"/>
          </p:cNvSpPr>
          <p:nvPr>
            <p:ph type="title"/>
          </p:nvPr>
        </p:nvSpPr>
        <p:spPr/>
        <p:txBody>
          <a:bodyPr/>
          <a:lstStyle/>
          <a:p>
            <a:r>
              <a:rPr lang="zh-CN" sz="3600" i="1" cap="none" noProof="0" dirty="0"/>
              <a:t>核心劳工要求（</a:t>
            </a:r>
            <a:r>
              <a:rPr lang="zh-CN" sz="3600" cap="none" noProof="0" dirty="0"/>
              <a:t>CLR</a:t>
            </a:r>
            <a:r>
              <a:rPr lang="zh-CN" sz="3600" i="1" cap="none" noProof="0" dirty="0"/>
              <a:t>）的定义</a:t>
            </a:r>
          </a:p>
        </p:txBody>
      </p:sp>
      <p:sp>
        <p:nvSpPr>
          <p:cNvPr id="3" name="Rectangle 2">
            <a:extLst>
              <a:ext uri="{FF2B5EF4-FFF2-40B4-BE49-F238E27FC236}">
                <a16:creationId xmlns:a16="http://schemas.microsoft.com/office/drawing/2014/main" id="{3E3AA5DE-9AA9-34BF-52A8-C1961871C1A9}"/>
              </a:ext>
            </a:extLst>
          </p:cNvPr>
          <p:cNvSpPr/>
          <p:nvPr/>
        </p:nvSpPr>
        <p:spPr>
          <a:xfrm>
            <a:off x="0" y="5681307"/>
            <a:ext cx="12192000" cy="117669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sz="2000" b="1" dirty="0"/>
              <a:t>来源： </a:t>
            </a:r>
          </a:p>
          <a:p>
            <a:pPr marL="342900" indent="-342900">
              <a:buFont typeface="Arial" panose="020B0604020202020204" pitchFamily="34" charset="0"/>
              <a:buChar char="•"/>
            </a:pPr>
            <a:r>
              <a:rPr lang="zh-CN" sz="2000" dirty="0">
                <a:solidFill>
                  <a:schemeClr val="bg1"/>
                </a:solidFill>
                <a:hlinkClick r:id="rId3">
                  <a:extLst>
                    <a:ext uri="{A12FA001-AC4F-418D-AE19-62706E023703}">
                      <ahyp:hlinkClr xmlns:ahyp="http://schemas.microsoft.com/office/drawing/2018/hyperlinkcolor" val="tx"/>
                    </a:ext>
                  </a:extLst>
                </a:hlinkClick>
              </a:rPr>
              <a:t>FSC-40-004 V3-1 附录E</a:t>
            </a:r>
            <a:r>
              <a:rPr lang="zh-CN" sz="2000" dirty="0">
                <a:solidFill>
                  <a:schemeClr val="bg1"/>
                </a:solidFill>
              </a:rPr>
              <a:t>（定义）</a:t>
            </a:r>
          </a:p>
          <a:p>
            <a:pPr marL="342900" indent="-342900">
              <a:buFont typeface="Arial" panose="020B0604020202020204" pitchFamily="34" charset="0"/>
              <a:buChar char="•"/>
            </a:pPr>
            <a:r>
              <a:rPr lang="zh-CN" sz="2000" dirty="0">
                <a:solidFill>
                  <a:schemeClr val="bg1"/>
                </a:solidFill>
                <a:hlinkClick r:id="rId4">
                  <a:extLst>
                    <a:ext uri="{A12FA001-AC4F-418D-AE19-62706E023703}">
                      <ahyp:hlinkClr xmlns:ahyp="http://schemas.microsoft.com/office/drawing/2018/hyperlinkcolor" val="tx"/>
                    </a:ext>
                  </a:extLst>
                </a:hlinkClick>
              </a:rPr>
              <a:t>（FSC-GUI-60-008）</a:t>
            </a:r>
            <a:r>
              <a:rPr lang="zh-CN" sz="2000" dirty="0">
                <a:solidFill>
                  <a:schemeClr val="bg1"/>
                </a:solidFill>
              </a:rPr>
              <a:t>（报告）</a:t>
            </a:r>
          </a:p>
        </p:txBody>
      </p:sp>
      <p:grpSp>
        <p:nvGrpSpPr>
          <p:cNvPr id="2" name="Group 1">
            <a:extLst>
              <a:ext uri="{FF2B5EF4-FFF2-40B4-BE49-F238E27FC236}">
                <a16:creationId xmlns:a16="http://schemas.microsoft.com/office/drawing/2014/main" id="{83C9EB84-1007-EB4D-5D28-670A8D0B86FE}"/>
              </a:ext>
            </a:extLst>
          </p:cNvPr>
          <p:cNvGrpSpPr/>
          <p:nvPr/>
        </p:nvGrpSpPr>
        <p:grpSpPr>
          <a:xfrm>
            <a:off x="334962" y="1143486"/>
            <a:ext cx="2829818" cy="4195809"/>
            <a:chOff x="663904" y="1866510"/>
            <a:chExt cx="2829818" cy="4195809"/>
          </a:xfrm>
        </p:grpSpPr>
        <p:grpSp>
          <p:nvGrpSpPr>
            <p:cNvPr id="5" name="Group 4">
              <a:extLst>
                <a:ext uri="{FF2B5EF4-FFF2-40B4-BE49-F238E27FC236}">
                  <a16:creationId xmlns:a16="http://schemas.microsoft.com/office/drawing/2014/main" id="{70AC29BF-614C-D733-5FCD-BF12574D6115}"/>
                </a:ext>
              </a:extLst>
            </p:cNvPr>
            <p:cNvGrpSpPr/>
            <p:nvPr/>
          </p:nvGrpSpPr>
          <p:grpSpPr>
            <a:xfrm rot="5400000">
              <a:off x="-19092" y="2549506"/>
              <a:ext cx="4195809" cy="2829818"/>
              <a:chOff x="2836222" y="3085785"/>
              <a:chExt cx="3425329" cy="2238420"/>
            </a:xfrm>
          </p:grpSpPr>
          <p:sp>
            <p:nvSpPr>
              <p:cNvPr id="7" name="Freeform 34">
                <a:extLst>
                  <a:ext uri="{FF2B5EF4-FFF2-40B4-BE49-F238E27FC236}">
                    <a16:creationId xmlns:a16="http://schemas.microsoft.com/office/drawing/2014/main" id="{0C8F6F15-8343-C19B-9B31-1664FDE5A8FC}"/>
                  </a:ext>
                </a:extLst>
              </p:cNvPr>
              <p:cNvSpPr>
                <a:spLocks/>
              </p:cNvSpPr>
              <p:nvPr/>
            </p:nvSpPr>
            <p:spPr bwMode="auto">
              <a:xfrm rot="16200000">
                <a:off x="3429677" y="2492330"/>
                <a:ext cx="2238420" cy="3425329"/>
              </a:xfrm>
              <a:custGeom>
                <a:avLst/>
                <a:gdLst>
                  <a:gd name="T0" fmla="*/ 45 w 825"/>
                  <a:gd name="T1" fmla="*/ 1174 h 1174"/>
                  <a:gd name="T2" fmla="*/ 0 w 825"/>
                  <a:gd name="T3" fmla="*/ 1129 h 1174"/>
                  <a:gd name="T4" fmla="*/ 0 w 825"/>
                  <a:gd name="T5" fmla="*/ 45 h 1174"/>
                  <a:gd name="T6" fmla="*/ 45 w 825"/>
                  <a:gd name="T7" fmla="*/ 0 h 1174"/>
                  <a:gd name="T8" fmla="*/ 780 w 825"/>
                  <a:gd name="T9" fmla="*/ 0 h 1174"/>
                  <a:gd name="T10" fmla="*/ 825 w 825"/>
                  <a:gd name="T11" fmla="*/ 45 h 1174"/>
                  <a:gd name="T12" fmla="*/ 825 w 825"/>
                  <a:gd name="T13" fmla="*/ 1129 h 1174"/>
                  <a:gd name="T14" fmla="*/ 780 w 825"/>
                  <a:gd name="T15" fmla="*/ 1174 h 1174"/>
                  <a:gd name="T16" fmla="*/ 45 w 825"/>
                  <a:gd name="T17" fmla="*/ 1174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5" h="1174">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ffectLst>
                <a:outerShdw blurRad="50800" dist="38100" dir="5400000" algn="t" rotWithShape="0">
                  <a:prstClr val="black">
                    <a:alpha val="40000"/>
                  </a:prstClr>
                </a:outerShdw>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28" tIns="45713" rIns="91428" bIns="45713"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Oval 43">
                <a:extLst>
                  <a:ext uri="{FF2B5EF4-FFF2-40B4-BE49-F238E27FC236}">
                    <a16:creationId xmlns:a16="http://schemas.microsoft.com/office/drawing/2014/main" id="{BC7642ED-B4E8-1F65-C72E-EB530EACB685}"/>
                  </a:ext>
                </a:extLst>
              </p:cNvPr>
              <p:cNvSpPr>
                <a:spLocks noChangeArrowheads="1"/>
              </p:cNvSpPr>
              <p:nvPr/>
            </p:nvSpPr>
            <p:spPr bwMode="auto">
              <a:xfrm rot="16200000">
                <a:off x="6036170" y="4078777"/>
                <a:ext cx="173588" cy="183813"/>
              </a:xfrm>
              <a:prstGeom prst="ellipse">
                <a:avLst/>
              </a:pr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28" tIns="45713" rIns="91428" bIns="45713"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6" name="Picture 5">
              <a:extLst>
                <a:ext uri="{FF2B5EF4-FFF2-40B4-BE49-F238E27FC236}">
                  <a16:creationId xmlns:a16="http://schemas.microsoft.com/office/drawing/2014/main" id="{087E5B46-A7AB-40A4-0B1C-F1B0613FF344}"/>
                </a:ext>
              </a:extLst>
            </p:cNvPr>
            <p:cNvPicPr>
              <a:picLocks noChangeAspect="1"/>
            </p:cNvPicPr>
            <p:nvPr/>
          </p:nvPicPr>
          <p:blipFill>
            <a:blip r:embed="rId5"/>
            <a:stretch>
              <a:fillRect/>
            </a:stretch>
          </p:blipFill>
          <p:spPr>
            <a:xfrm>
              <a:off x="762256" y="2043515"/>
              <a:ext cx="2633114" cy="3589854"/>
            </a:xfrm>
            <a:prstGeom prst="rect">
              <a:avLst/>
            </a:prstGeom>
          </p:spPr>
        </p:pic>
      </p:grpSp>
      <p:sp>
        <p:nvSpPr>
          <p:cNvPr id="9" name="Slide Number Placeholder 8">
            <a:extLst>
              <a:ext uri="{FF2B5EF4-FFF2-40B4-BE49-F238E27FC236}">
                <a16:creationId xmlns:a16="http://schemas.microsoft.com/office/drawing/2014/main" id="{A2503BD6-7B72-CB4C-08C5-E02647522E69}"/>
              </a:ext>
            </a:extLst>
          </p:cNvPr>
          <p:cNvSpPr>
            <a:spLocks noGrp="1"/>
          </p:cNvSpPr>
          <p:nvPr>
            <p:ph type="sldNum" sz="quarter" idx="17"/>
          </p:nvPr>
        </p:nvSpPr>
        <p:spPr/>
        <p:txBody>
          <a:bodyPr/>
          <a:lstStyle/>
          <a:p>
            <a:fld id="{F5AEA0E0-5CC6-4BD0-905C-A0021E419432}" type="slidenum">
              <a:rPr lang="en-GB" smtClean="0"/>
              <a:pPr/>
              <a:t>11</a:t>
            </a:fld>
            <a:endParaRPr lang="en-GB"/>
          </a:p>
        </p:txBody>
      </p:sp>
    </p:spTree>
    <p:extLst>
      <p:ext uri="{BB962C8B-B14F-4D97-AF65-F5344CB8AC3E}">
        <p14:creationId xmlns:p14="http://schemas.microsoft.com/office/powerpoint/2010/main" val="575795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5C981542-95D0-4100-8CDB-4DA0087113DE}"/>
              </a:ext>
            </a:extLst>
          </p:cNvPr>
          <p:cNvSpPr>
            <a:spLocks noGrp="1"/>
          </p:cNvSpPr>
          <p:nvPr>
            <p:ph type="title"/>
          </p:nvPr>
        </p:nvSpPr>
        <p:spPr>
          <a:xfrm>
            <a:off x="462338" y="435914"/>
            <a:ext cx="10080000" cy="362304"/>
          </a:xfrm>
        </p:spPr>
        <p:txBody>
          <a:bodyPr/>
          <a:lstStyle/>
          <a:p>
            <a:r>
              <a:rPr lang="zh-CN" sz="3600" i="1" dirty="0">
                <a:solidFill>
                  <a:schemeClr val="bg1"/>
                </a:solidFill>
              </a:rPr>
              <a:t>核心劳工要求的</a:t>
            </a:r>
            <a:r>
              <a:rPr lang="zh-CN" sz="3600" i="1" cap="none" noProof="0" dirty="0">
                <a:solidFill>
                  <a:schemeClr val="bg1"/>
                </a:solidFill>
              </a:rPr>
              <a:t>相关标准</a:t>
            </a:r>
          </a:p>
        </p:txBody>
      </p:sp>
      <p:sp>
        <p:nvSpPr>
          <p:cNvPr id="4" name="Text Placeholder 9">
            <a:extLst>
              <a:ext uri="{FF2B5EF4-FFF2-40B4-BE49-F238E27FC236}">
                <a16:creationId xmlns:a16="http://schemas.microsoft.com/office/drawing/2014/main" id="{33EA3B8E-47D5-34A0-A11F-E155B49781A5}"/>
              </a:ext>
            </a:extLst>
          </p:cNvPr>
          <p:cNvSpPr txBox="1">
            <a:spLocks/>
          </p:cNvSpPr>
          <p:nvPr/>
        </p:nvSpPr>
        <p:spPr>
          <a:xfrm>
            <a:off x="681803" y="1494237"/>
            <a:ext cx="4747837" cy="616157"/>
          </a:xfrm>
          <a:prstGeom prst="rect">
            <a:avLst/>
          </a:prstGeom>
        </p:spPr>
        <p:txBody>
          <a:bodyPr vert="horz" lIns="0" tIns="0" rIns="0" bIns="0" rtlCol="0" anchor="t">
            <a:noAutofit/>
          </a:bodyPr>
          <a:lstStyle>
            <a:lvl1pPr marL="0" indent="0" algn="l" defTabSz="685800" rtl="0" eaLnBrk="1" latinLnBrk="0" hangingPunct="1">
              <a:lnSpc>
                <a:spcPct val="100000"/>
              </a:lnSpc>
              <a:spcBef>
                <a:spcPts val="450"/>
              </a:spcBef>
              <a:spcAft>
                <a:spcPts val="0"/>
              </a:spcAft>
              <a:buFont typeface="Arial" panose="020B0604020202020204" pitchFamily="34" charset="0"/>
              <a:buNone/>
              <a:defRPr sz="1200" b="0" kern="1200" cap="all" baseline="0">
                <a:solidFill>
                  <a:schemeClr val="accent1"/>
                </a:solidFill>
                <a:latin typeface="+mj-lt"/>
                <a:ea typeface="+mn-ea"/>
                <a:cs typeface="+mn-cs"/>
              </a:defRPr>
            </a:lvl1pPr>
            <a:lvl2pPr marL="0" indent="0" algn="l" defTabSz="685800" rtl="0" eaLnBrk="1" latinLnBrk="0" hangingPunct="1">
              <a:lnSpc>
                <a:spcPct val="100000"/>
              </a:lnSpc>
              <a:spcBef>
                <a:spcPts val="450"/>
              </a:spcBef>
              <a:spcAft>
                <a:spcPts val="0"/>
              </a:spcAft>
              <a:buFont typeface="Arial" panose="020B0604020202020204" pitchFamily="34" charset="0"/>
              <a:buNone/>
              <a:defRPr sz="1200" b="0" kern="1200" cap="none" baseline="0">
                <a:solidFill>
                  <a:schemeClr val="bg1"/>
                </a:solidFill>
                <a:latin typeface="+mn-lt"/>
                <a:ea typeface="+mn-ea"/>
                <a:cs typeface="+mn-cs"/>
              </a:defRPr>
            </a:lvl2pPr>
            <a:lvl3pPr marL="135000" indent="-135000" algn="l" defTabSz="685800" rtl="0" eaLnBrk="1" latinLnBrk="0" hangingPunct="1">
              <a:lnSpc>
                <a:spcPct val="100000"/>
              </a:lnSpc>
              <a:spcBef>
                <a:spcPts val="450"/>
              </a:spcBef>
              <a:buFont typeface="Arial" panose="020B0604020202020204" pitchFamily="34" charset="0"/>
              <a:buChar char="•"/>
              <a:defRPr sz="1200" kern="1200">
                <a:solidFill>
                  <a:schemeClr val="bg1"/>
                </a:solidFill>
                <a:latin typeface="+mn-lt"/>
                <a:ea typeface="+mn-ea"/>
                <a:cs typeface="+mn-cs"/>
              </a:defRPr>
            </a:lvl3pPr>
            <a:lvl4pPr marL="270000" indent="-135000" algn="l" defTabSz="685800" rtl="0" eaLnBrk="1" latinLnBrk="0" hangingPunct="1">
              <a:lnSpc>
                <a:spcPct val="100000"/>
              </a:lnSpc>
              <a:spcBef>
                <a:spcPts val="450"/>
              </a:spcBef>
              <a:buFont typeface="Arial" panose="020B0604020202020204" pitchFamily="34" charset="0"/>
              <a:buChar char="–"/>
              <a:defRPr sz="1200" b="0" kern="1200">
                <a:solidFill>
                  <a:schemeClr val="bg1"/>
                </a:solidFill>
                <a:latin typeface="+mn-lt"/>
                <a:ea typeface="+mn-ea"/>
                <a:cs typeface="+mn-cs"/>
              </a:defRPr>
            </a:lvl4pPr>
            <a:lvl5pPr marL="257175" indent="-257175" algn="l" defTabSz="685800" rtl="0" eaLnBrk="1" latinLnBrk="0" hangingPunct="1">
              <a:lnSpc>
                <a:spcPct val="100000"/>
              </a:lnSpc>
              <a:spcBef>
                <a:spcPts val="450"/>
              </a:spcBef>
              <a:buFont typeface="+mj-lt"/>
              <a:buAutoNum type="arabicPeriod"/>
              <a:defRPr sz="1200" kern="1200">
                <a:solidFill>
                  <a:schemeClr val="bg1"/>
                </a:solidFill>
                <a:latin typeface="+mn-lt"/>
                <a:ea typeface="+mn-ea"/>
                <a:cs typeface="+mn-cs"/>
              </a:defRPr>
            </a:lvl5pPr>
            <a:lvl6pPr marL="0" indent="0" algn="l" defTabSz="685800" rtl="0" eaLnBrk="1" latinLnBrk="0" hangingPunct="1">
              <a:lnSpc>
                <a:spcPct val="100000"/>
              </a:lnSpc>
              <a:spcBef>
                <a:spcPts val="450"/>
              </a:spcBef>
              <a:buFont typeface="Arial" panose="020B0604020202020204" pitchFamily="34" charset="0"/>
              <a:buNone/>
              <a:defRPr sz="1350" kern="1200">
                <a:solidFill>
                  <a:schemeClr val="tx2"/>
                </a:solidFill>
                <a:latin typeface="+mn-lt"/>
                <a:ea typeface="+mn-ea"/>
                <a:cs typeface="+mn-cs"/>
              </a:defRPr>
            </a:lvl6pPr>
            <a:lvl7pPr marL="0" indent="0" algn="l" defTabSz="685800" rtl="0" eaLnBrk="1" latinLnBrk="0" hangingPunct="1">
              <a:lnSpc>
                <a:spcPct val="100000"/>
              </a:lnSpc>
              <a:spcBef>
                <a:spcPts val="450"/>
              </a:spcBef>
              <a:buFont typeface="Arial" panose="020B0604020202020204" pitchFamily="34" charset="0"/>
              <a:buNone/>
              <a:defRPr sz="1350" kern="1200">
                <a:solidFill>
                  <a:schemeClr val="tx2"/>
                </a:solidFill>
                <a:latin typeface="+mn-lt"/>
                <a:ea typeface="+mn-ea"/>
                <a:cs typeface="+mn-cs"/>
              </a:defRPr>
            </a:lvl7pPr>
            <a:lvl8pPr marL="0" indent="0" algn="l" defTabSz="685800" rtl="0" eaLnBrk="1" latinLnBrk="0" hangingPunct="1">
              <a:lnSpc>
                <a:spcPct val="100000"/>
              </a:lnSpc>
              <a:spcBef>
                <a:spcPts val="450"/>
              </a:spcBef>
              <a:buFont typeface="Arial" panose="020B0604020202020204" pitchFamily="34" charset="0"/>
              <a:buNone/>
              <a:defRPr sz="1350" kern="1200">
                <a:solidFill>
                  <a:schemeClr val="tx2"/>
                </a:solidFill>
                <a:latin typeface="+mn-lt"/>
                <a:ea typeface="+mn-ea"/>
                <a:cs typeface="+mn-cs"/>
              </a:defRPr>
            </a:lvl8pPr>
            <a:lvl9pPr marL="0" indent="0" algn="l" defTabSz="685800" rtl="0" eaLnBrk="1" latinLnBrk="0" hangingPunct="1">
              <a:lnSpc>
                <a:spcPct val="100000"/>
              </a:lnSpc>
              <a:spcBef>
                <a:spcPts val="450"/>
              </a:spcBef>
              <a:buFont typeface="Arial" panose="020B0604020202020204" pitchFamily="34" charset="0"/>
              <a:buNone/>
              <a:defRPr sz="1350" kern="1200">
                <a:solidFill>
                  <a:schemeClr val="tx2"/>
                </a:solidFill>
                <a:latin typeface="+mn-lt"/>
                <a:ea typeface="+mn-ea"/>
                <a:cs typeface="+mn-cs"/>
              </a:defRPr>
            </a:lvl9pPr>
          </a:lstStyle>
          <a:p>
            <a:pPr algn="ctr">
              <a:defRPr/>
            </a:pPr>
            <a:r>
              <a:rPr kumimoji="0" lang="zh-CN" sz="1800" b="1" i="0" u="none" strike="noStrike" cap="all" normalizeH="0" baseline="0" noProof="0">
                <a:ln>
                  <a:noFill/>
                </a:ln>
                <a:solidFill>
                  <a:srgbClr val="78BE20"/>
                </a:solidFill>
                <a:effectLst/>
                <a:uLnTx/>
                <a:uFillTx/>
                <a:latin typeface="Greycliff CF" pitchFamily="50" charset="0"/>
                <a:ea typeface="SimSun"/>
              </a:rPr>
              <a:t>FSC-STD-40-004 </a:t>
            </a:r>
            <a:br>
              <a:rPr kumimoji="0" lang="zh-CN" sz="1800" b="1" i="0" u="none" strike="noStrike" cap="all" normalizeH="0" baseline="0" noProof="0">
                <a:ln>
                  <a:noFill/>
                </a:ln>
                <a:solidFill>
                  <a:srgbClr val="78BE20"/>
                </a:solidFill>
                <a:effectLst/>
                <a:uLnTx/>
                <a:uFillTx/>
                <a:latin typeface="Greycliff CF" pitchFamily="50" charset="0"/>
                <a:ea typeface="SimSun"/>
              </a:rPr>
            </a:br>
            <a:r>
              <a:rPr kumimoji="0" lang="zh-CN" sz="1800" b="1" i="1" u="none" strike="noStrike" cap="none" normalizeH="0" baseline="0" noProof="0">
                <a:ln>
                  <a:noFill/>
                </a:ln>
                <a:solidFill>
                  <a:sysClr val="window" lastClr="FFFFFF"/>
                </a:solidFill>
                <a:effectLst/>
                <a:uLnTx/>
                <a:uFillTx/>
                <a:latin typeface="Greycliff CF" pitchFamily="50" charset="0"/>
                <a:ea typeface="SimSun"/>
              </a:rPr>
              <a:t>产销监管链认证 </a:t>
            </a:r>
          </a:p>
          <a:p>
            <a:pPr algn="ctr">
              <a:defRPr/>
            </a:pPr>
            <a:endParaRPr kumimoji="0" lang="en-AU" sz="1800" b="1" i="0" u="none" strike="noStrike" kern="1200" cap="all" spc="0" normalizeH="0" baseline="0" noProof="0">
              <a:ln>
                <a:noFill/>
              </a:ln>
              <a:solidFill>
                <a:srgbClr val="78BE20"/>
              </a:solidFill>
              <a:effectLst/>
              <a:uLnTx/>
              <a:uFillTx/>
              <a:latin typeface="Greycliff CF" pitchFamily="50" charset="0"/>
            </a:endParaRPr>
          </a:p>
        </p:txBody>
      </p:sp>
      <p:sp>
        <p:nvSpPr>
          <p:cNvPr id="9" name="Rectangle: Rounded Corners 8">
            <a:extLst>
              <a:ext uri="{FF2B5EF4-FFF2-40B4-BE49-F238E27FC236}">
                <a16:creationId xmlns:a16="http://schemas.microsoft.com/office/drawing/2014/main" id="{64531EAA-6F1A-8A68-169E-3056BE94A95C}"/>
              </a:ext>
            </a:extLst>
          </p:cNvPr>
          <p:cNvSpPr/>
          <p:nvPr/>
        </p:nvSpPr>
        <p:spPr>
          <a:xfrm>
            <a:off x="6253037" y="2380304"/>
            <a:ext cx="5709704" cy="733424"/>
          </a:xfrm>
          <a:prstGeom prst="roundRect">
            <a:avLst/>
          </a:prstGeom>
          <a:noFill/>
          <a:ln w="5715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zh-CN" sz="1800" b="1" i="0" u="none" strike="noStrike" cap="all" normalizeH="0" baseline="0" noProof="0">
                <a:ln>
                  <a:noFill/>
                </a:ln>
                <a:solidFill>
                  <a:schemeClr val="bg1"/>
                </a:solidFill>
                <a:effectLst/>
                <a:uLnTx/>
                <a:uFillTx/>
                <a:latin typeface="Greycliff CF" pitchFamily="50" charset="0"/>
                <a:ea typeface="SimSun"/>
              </a:rPr>
              <a:t>核心劳工要求评估</a:t>
            </a:r>
          </a:p>
        </p:txBody>
      </p:sp>
      <p:sp>
        <p:nvSpPr>
          <p:cNvPr id="25" name="TextBox 24">
            <a:extLst>
              <a:ext uri="{FF2B5EF4-FFF2-40B4-BE49-F238E27FC236}">
                <a16:creationId xmlns:a16="http://schemas.microsoft.com/office/drawing/2014/main" id="{6C4B2338-7364-1064-4874-C635E0C31109}"/>
              </a:ext>
            </a:extLst>
          </p:cNvPr>
          <p:cNvSpPr txBox="1"/>
          <p:nvPr/>
        </p:nvSpPr>
        <p:spPr>
          <a:xfrm>
            <a:off x="5935601" y="1392854"/>
            <a:ext cx="5921437" cy="987450"/>
          </a:xfrm>
          <a:prstGeom prst="rect">
            <a:avLst/>
          </a:prstGeom>
          <a:noFill/>
          <a:ln>
            <a:noFill/>
          </a:ln>
        </p:spPr>
        <p:txBody>
          <a:bodyPr wrap="square">
            <a:spAutoFit/>
          </a:bodyPr>
          <a:lstStyle/>
          <a:p>
            <a:pPr algn="ctr">
              <a:defRPr/>
            </a:pPr>
            <a:r>
              <a:rPr kumimoji="0" lang="zh-CN" b="1" i="0" u="none" strike="noStrike" normalizeH="0" baseline="0" noProof="0">
                <a:ln w="12700">
                  <a:noFill/>
                  <a:prstDash val="solid"/>
                </a:ln>
                <a:solidFill>
                  <a:srgbClr val="FFFF00"/>
                </a:solidFill>
                <a:uLnTx/>
                <a:uFillTx/>
                <a:latin typeface="Greycliff CF" pitchFamily="50" charset="0"/>
                <a:ea typeface="SimSun"/>
              </a:rPr>
              <a:t>FSC-STD-20-011</a:t>
            </a:r>
          </a:p>
          <a:p>
            <a:pPr marL="0" marR="0" lvl="1" indent="0" algn="ctr" defTabSz="685800" rtl="0" eaLnBrk="1" fontAlgn="auto" latinLnBrk="0" hangingPunct="1">
              <a:lnSpc>
                <a:spcPct val="100000"/>
              </a:lnSpc>
              <a:spcBef>
                <a:spcPts val="450"/>
              </a:spcBef>
              <a:spcAft>
                <a:spcPts val="0"/>
              </a:spcAft>
              <a:buClrTx/>
              <a:buSzTx/>
              <a:buFont typeface="Arial" panose="020B0604020202020204" pitchFamily="34" charset="0"/>
              <a:buNone/>
              <a:tabLst/>
              <a:defRPr/>
            </a:pPr>
            <a:r>
              <a:rPr kumimoji="0" lang="zh-CN" b="1" i="1" u="none" strike="noStrike" cap="none" normalizeH="0" baseline="0" noProof="0">
                <a:ln>
                  <a:noFill/>
                </a:ln>
                <a:solidFill>
                  <a:sysClr val="window" lastClr="FFFFFF"/>
                </a:solidFill>
                <a:effectLst/>
                <a:uLnTx/>
                <a:uFillTx/>
                <a:latin typeface="Greycliff CF" pitchFamily="50" charset="0"/>
                <a:ea typeface="SimSun"/>
              </a:rPr>
              <a:t>产销监管链认证和产销监管链评估</a:t>
            </a:r>
          </a:p>
        </p:txBody>
      </p:sp>
      <p:sp>
        <p:nvSpPr>
          <p:cNvPr id="26" name="TextBox 25">
            <a:extLst>
              <a:ext uri="{FF2B5EF4-FFF2-40B4-BE49-F238E27FC236}">
                <a16:creationId xmlns:a16="http://schemas.microsoft.com/office/drawing/2014/main" id="{0B8A0E4B-7D7C-C575-C2E6-A80B8465AE33}"/>
              </a:ext>
            </a:extLst>
          </p:cNvPr>
          <p:cNvSpPr txBox="1"/>
          <p:nvPr/>
        </p:nvSpPr>
        <p:spPr>
          <a:xfrm>
            <a:off x="462338" y="3197058"/>
            <a:ext cx="5062162" cy="1822192"/>
          </a:xfrm>
          <a:prstGeom prst="roundRect">
            <a:avLst>
              <a:gd name="adj" fmla="val 6726"/>
            </a:avLst>
          </a:prstGeom>
          <a:solidFill>
            <a:schemeClr val="bg2">
              <a:lumMod val="90000"/>
            </a:schemeClr>
          </a:solid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zh-CN" b="1" noProof="0" dirty="0">
                <a:solidFill>
                  <a:schemeClr val="tx2"/>
                </a:solidFill>
              </a:rPr>
              <a:t>第1.3条、</a:t>
            </a:r>
            <a:r>
              <a:rPr kumimoji="0" lang="zh-CN" sz="1800" b="1" i="0" u="none" strike="noStrike" cap="none" normalizeH="0" baseline="0" noProof="0" dirty="0">
                <a:ln>
                  <a:noFill/>
                </a:ln>
                <a:solidFill>
                  <a:srgbClr val="285C4D"/>
                </a:solidFill>
                <a:effectLst/>
                <a:uLnTx/>
                <a:uFillTx/>
                <a:latin typeface="Greycliff CF"/>
                <a:ea typeface="SimSun"/>
                <a:cs typeface="+mn-cs"/>
              </a:rPr>
              <a:t>第1.5条、第1.6条、第1.11条</a:t>
            </a:r>
            <a:br>
              <a:rPr kumimoji="0" lang="zh-CN" sz="1800" b="1" i="0" u="none" strike="noStrike" cap="none" normalizeH="0" baseline="0" noProof="0" dirty="0">
                <a:ln>
                  <a:noFill/>
                </a:ln>
                <a:solidFill>
                  <a:srgbClr val="285C4D"/>
                </a:solidFill>
                <a:effectLst/>
                <a:uLnTx/>
                <a:uFillTx/>
                <a:latin typeface="Greycliff CF"/>
                <a:ea typeface="SimSun"/>
                <a:cs typeface="+mn-cs"/>
              </a:rPr>
            </a:br>
            <a:r>
              <a:rPr kumimoji="0" lang="zh-CN" sz="1800" i="0" u="none" strike="noStrike" cap="none" normalizeH="0" baseline="0" noProof="0" dirty="0">
                <a:ln>
                  <a:noFill/>
                </a:ln>
                <a:solidFill>
                  <a:srgbClr val="285C4D"/>
                </a:solidFill>
                <a:effectLst/>
                <a:uLnTx/>
                <a:uFillTx/>
                <a:latin typeface="Greycliff CF"/>
                <a:ea typeface="SimSun"/>
                <a:cs typeface="+mn-cs"/>
              </a:rPr>
              <a:t>产销监管链管理体系</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b="1" dirty="0">
              <a:solidFill>
                <a:srgbClr val="285C4D"/>
              </a:solidFill>
              <a:latin typeface="Greycliff CF"/>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zh-CN" sz="1800" b="1" i="0" u="none" strike="noStrike" cap="none" normalizeH="0" baseline="0" noProof="0" dirty="0">
                <a:ln>
                  <a:noFill/>
                </a:ln>
                <a:solidFill>
                  <a:srgbClr val="285C4D"/>
                </a:solidFill>
                <a:effectLst/>
                <a:uLnTx/>
                <a:uFillTx/>
                <a:latin typeface="Greycliff CF"/>
                <a:ea typeface="SimSun"/>
                <a:cs typeface="+mn-cs"/>
              </a:rPr>
              <a:t>第7</a:t>
            </a:r>
            <a:r>
              <a:rPr kumimoji="0" lang="zh-CN" altLang="en-US" sz="1800" b="1" i="0" u="none" strike="noStrike" cap="none" normalizeH="0" baseline="0" noProof="0" dirty="0">
                <a:ln>
                  <a:noFill/>
                </a:ln>
                <a:solidFill>
                  <a:srgbClr val="285C4D"/>
                </a:solidFill>
                <a:effectLst/>
                <a:uLnTx/>
                <a:uFillTx/>
                <a:latin typeface="Greycliff CF"/>
                <a:ea typeface="SimSun"/>
                <a:cs typeface="+mn-cs"/>
              </a:rPr>
              <a:t>章</a:t>
            </a:r>
            <a:r>
              <a:rPr kumimoji="0" lang="zh-CN" sz="1800" b="1" i="0" u="none" strike="noStrike" cap="none" normalizeH="0" baseline="0" noProof="0" dirty="0">
                <a:ln>
                  <a:noFill/>
                </a:ln>
                <a:solidFill>
                  <a:srgbClr val="285C4D"/>
                </a:solidFill>
                <a:effectLst/>
                <a:uLnTx/>
                <a:uFillTx/>
                <a:latin typeface="Greycliff CF"/>
                <a:ea typeface="SimSun"/>
                <a:cs typeface="+mn-cs"/>
              </a:rPr>
              <a:t>：</a:t>
            </a:r>
            <a:r>
              <a:rPr kumimoji="0" lang="zh-CN" sz="1800" b="0" i="0" u="none" strike="noStrike" cap="none" normalizeH="0" baseline="0" noProof="0" dirty="0">
                <a:ln>
                  <a:noFill/>
                </a:ln>
                <a:solidFill>
                  <a:srgbClr val="285C4D"/>
                </a:solidFill>
                <a:effectLst/>
                <a:uLnTx/>
                <a:uFillTx/>
                <a:latin typeface="Greycliff CF"/>
                <a:ea typeface="SimSun"/>
                <a:cs typeface="+mn-cs"/>
              </a:rPr>
              <a:t>FSC核心劳工要求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dirty="0">
              <a:solidFill>
                <a:srgbClr val="285C4D"/>
              </a:solidFill>
              <a:latin typeface="Greycliff CF"/>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zh-CN" sz="1800" b="1" i="0" u="none" strike="noStrike" cap="none" normalizeH="0" baseline="0" noProof="0" dirty="0">
                <a:ln>
                  <a:noFill/>
                </a:ln>
                <a:solidFill>
                  <a:srgbClr val="285C4D"/>
                </a:solidFill>
                <a:effectLst/>
                <a:uLnTx/>
                <a:uFillTx/>
                <a:latin typeface="Greycliff CF"/>
                <a:ea typeface="SimSun"/>
                <a:cs typeface="+mn-cs"/>
              </a:rPr>
              <a:t>附录D：</a:t>
            </a:r>
            <a:r>
              <a:rPr kumimoji="0" lang="zh-CN" sz="1800" b="0" i="0" u="none" strike="noStrike" cap="none" normalizeH="0" baseline="0" noProof="0" dirty="0">
                <a:ln>
                  <a:noFill/>
                </a:ln>
                <a:solidFill>
                  <a:srgbClr val="285C4D"/>
                </a:solidFill>
                <a:effectLst/>
                <a:uLnTx/>
                <a:uFillTx/>
                <a:latin typeface="Greycliff CF"/>
                <a:ea typeface="SimSun"/>
                <a:cs typeface="+mn-cs"/>
              </a:rPr>
              <a:t>自我评估表</a:t>
            </a:r>
          </a:p>
        </p:txBody>
      </p:sp>
      <p:sp>
        <p:nvSpPr>
          <p:cNvPr id="27" name="TextBox 26">
            <a:extLst>
              <a:ext uri="{FF2B5EF4-FFF2-40B4-BE49-F238E27FC236}">
                <a16:creationId xmlns:a16="http://schemas.microsoft.com/office/drawing/2014/main" id="{57FAAF36-C645-0EEC-DEB2-28737C03AF7B}"/>
              </a:ext>
            </a:extLst>
          </p:cNvPr>
          <p:cNvSpPr txBox="1"/>
          <p:nvPr/>
        </p:nvSpPr>
        <p:spPr>
          <a:xfrm>
            <a:off x="6253036" y="3308292"/>
            <a:ext cx="5709704" cy="715089"/>
          </a:xfrm>
          <a:prstGeom prst="roundRect">
            <a:avLst/>
          </a:prstGeom>
          <a:solidFill>
            <a:srgbClr val="FFFF00"/>
          </a:solid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zh-CN" sz="1800" b="1" i="0" u="none" strike="noStrike" cap="none" normalizeH="0" baseline="0" noProof="0" dirty="0">
                <a:ln>
                  <a:noFill/>
                </a:ln>
                <a:solidFill>
                  <a:schemeClr val="tx2"/>
                </a:solidFill>
                <a:effectLst/>
                <a:uLnTx/>
                <a:uFillTx/>
                <a:latin typeface="Greycliff CF"/>
                <a:ea typeface="SimSun"/>
                <a:cs typeface="+mn-cs"/>
              </a:rPr>
              <a:t>第11</a:t>
            </a:r>
            <a:r>
              <a:rPr kumimoji="0" lang="zh-CN" altLang="en-US" sz="1800" b="1" i="0" u="none" strike="noStrike" cap="none" normalizeH="0" baseline="0" noProof="0" dirty="0">
                <a:ln>
                  <a:noFill/>
                </a:ln>
                <a:solidFill>
                  <a:schemeClr val="tx2"/>
                </a:solidFill>
                <a:effectLst/>
                <a:uLnTx/>
                <a:uFillTx/>
                <a:latin typeface="Greycliff CF"/>
                <a:ea typeface="SimSun"/>
                <a:cs typeface="+mn-cs"/>
              </a:rPr>
              <a:t>章</a:t>
            </a:r>
            <a:r>
              <a:rPr kumimoji="0" lang="zh-CN" sz="1800" b="1" i="0" u="none" strike="noStrike" cap="none" normalizeH="0" baseline="0" noProof="0" dirty="0">
                <a:ln>
                  <a:noFill/>
                </a:ln>
                <a:solidFill>
                  <a:schemeClr val="tx2"/>
                </a:solidFill>
                <a:effectLst/>
                <a:uLnTx/>
                <a:uFillTx/>
                <a:latin typeface="Greycliff CF"/>
                <a:ea typeface="SimSun"/>
                <a:cs typeface="+mn-cs"/>
              </a:rPr>
              <a:t>：</a:t>
            </a:r>
            <a:br>
              <a:rPr kumimoji="0" lang="zh-CN" sz="1800" b="0" i="0" u="none" strike="noStrike" cap="none" normalizeH="0" baseline="0" noProof="0" dirty="0">
                <a:ln>
                  <a:noFill/>
                </a:ln>
                <a:solidFill>
                  <a:schemeClr val="tx2"/>
                </a:solidFill>
                <a:effectLst/>
                <a:uLnTx/>
                <a:uFillTx/>
                <a:latin typeface="Greycliff CF"/>
                <a:ea typeface="SimSun"/>
                <a:cs typeface="+mn-cs"/>
              </a:rPr>
            </a:br>
            <a:r>
              <a:rPr kumimoji="0" lang="zh-CN" sz="1800" b="0" u="none" strike="noStrike" cap="none" normalizeH="0" baseline="0" noProof="0" dirty="0">
                <a:ln>
                  <a:noFill/>
                </a:ln>
                <a:solidFill>
                  <a:schemeClr val="tx2"/>
                </a:solidFill>
                <a:effectLst/>
                <a:uLnTx/>
                <a:uFillTx/>
                <a:latin typeface="Greycliff CF"/>
                <a:ea typeface="SimSun"/>
                <a:cs typeface="+mn-cs"/>
              </a:rPr>
              <a:t>FSC核心劳工要求评估</a:t>
            </a:r>
          </a:p>
        </p:txBody>
      </p:sp>
      <p:sp>
        <p:nvSpPr>
          <p:cNvPr id="28" name="Rectangle: Rounded Corners 27">
            <a:extLst>
              <a:ext uri="{FF2B5EF4-FFF2-40B4-BE49-F238E27FC236}">
                <a16:creationId xmlns:a16="http://schemas.microsoft.com/office/drawing/2014/main" id="{E0D2197E-D813-60D6-8173-23B83F575261}"/>
              </a:ext>
            </a:extLst>
          </p:cNvPr>
          <p:cNvSpPr/>
          <p:nvPr/>
        </p:nvSpPr>
        <p:spPr>
          <a:xfrm>
            <a:off x="524640" y="2302490"/>
            <a:ext cx="5062162" cy="733424"/>
          </a:xfrm>
          <a:prstGeom prst="roundRect">
            <a:avLst/>
          </a:prstGeom>
          <a:noFill/>
          <a:ln w="5715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zh-CN" sz="1800" b="1" i="0" u="none" strike="noStrike" cap="all" normalizeH="0" baseline="0" noProof="0">
                <a:ln>
                  <a:noFill/>
                </a:ln>
                <a:solidFill>
                  <a:schemeClr val="bg1"/>
                </a:solidFill>
                <a:effectLst/>
                <a:uLnTx/>
                <a:uFillTx/>
                <a:latin typeface="Greycliff CF" pitchFamily="50" charset="0"/>
                <a:ea typeface="SimSun"/>
              </a:rPr>
              <a:t>认证要求</a:t>
            </a:r>
          </a:p>
        </p:txBody>
      </p:sp>
      <p:cxnSp>
        <p:nvCxnSpPr>
          <p:cNvPr id="3" name="Straight Connector 2">
            <a:extLst>
              <a:ext uri="{FF2B5EF4-FFF2-40B4-BE49-F238E27FC236}">
                <a16:creationId xmlns:a16="http://schemas.microsoft.com/office/drawing/2014/main" id="{22323CC5-1E20-81F4-9D0A-A2F39156D17E}"/>
              </a:ext>
            </a:extLst>
          </p:cNvPr>
          <p:cNvCxnSpPr>
            <a:cxnSpLocks/>
          </p:cNvCxnSpPr>
          <p:nvPr/>
        </p:nvCxnSpPr>
        <p:spPr>
          <a:xfrm>
            <a:off x="5935601" y="998483"/>
            <a:ext cx="0" cy="5553146"/>
          </a:xfrm>
          <a:prstGeom prst="line">
            <a:avLst/>
          </a:prstGeom>
          <a:ln w="76200">
            <a:solidFill>
              <a:schemeClr val="bg2"/>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349B24C0-16D9-73A8-65FC-6791197EFBE2}"/>
              </a:ext>
            </a:extLst>
          </p:cNvPr>
          <p:cNvSpPr>
            <a:spLocks noGrp="1"/>
          </p:cNvSpPr>
          <p:nvPr>
            <p:ph type="sldNum" sz="quarter" idx="17"/>
          </p:nvPr>
        </p:nvSpPr>
        <p:spPr/>
        <p:txBody>
          <a:bodyPr/>
          <a:lstStyle/>
          <a:p>
            <a:fld id="{F5AEA0E0-5CC6-4BD0-905C-A0021E419432}" type="slidenum">
              <a:rPr lang="en-GB" smtClean="0"/>
              <a:pPr/>
              <a:t>12</a:t>
            </a:fld>
            <a:endParaRPr lang="en-GB"/>
          </a:p>
        </p:txBody>
      </p:sp>
    </p:spTree>
    <p:extLst>
      <p:ext uri="{BB962C8B-B14F-4D97-AF65-F5344CB8AC3E}">
        <p14:creationId xmlns:p14="http://schemas.microsoft.com/office/powerpoint/2010/main" val="201650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360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1000"/>
                                        <p:tgtEl>
                                          <p:spTgt spid="27"/>
                                        </p:tgtEl>
                                      </p:cBhvr>
                                    </p:animEffect>
                                    <p:anim calcmode="lin" valueType="num">
                                      <p:cBhvr>
                                        <p:cTn id="14" dur="1000" fill="hold"/>
                                        <p:tgtEl>
                                          <p:spTgt spid="27"/>
                                        </p:tgtEl>
                                        <p:attrNameLst>
                                          <p:attrName>ppt_x</p:attrName>
                                        </p:attrNameLst>
                                      </p:cBhvr>
                                      <p:tavLst>
                                        <p:tav tm="0">
                                          <p:val>
                                            <p:strVal val="#ppt_x"/>
                                          </p:val>
                                        </p:tav>
                                        <p:tav tm="100000">
                                          <p:val>
                                            <p:strVal val="#ppt_x"/>
                                          </p:val>
                                        </p:tav>
                                      </p:tavLst>
                                    </p:anim>
                                    <p:anim calcmode="lin" valueType="num">
                                      <p:cBhvr>
                                        <p:cTn id="1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itle 3">
            <a:extLst>
              <a:ext uri="{FF2B5EF4-FFF2-40B4-BE49-F238E27FC236}">
                <a16:creationId xmlns:a16="http://schemas.microsoft.com/office/drawing/2014/main" id="{4445760C-4DAF-F391-3944-6C2DD6E65E44}"/>
              </a:ext>
            </a:extLst>
          </p:cNvPr>
          <p:cNvSpPr>
            <a:spLocks noGrp="1"/>
          </p:cNvSpPr>
          <p:nvPr>
            <p:ph type="title"/>
          </p:nvPr>
        </p:nvSpPr>
        <p:spPr>
          <a:xfrm>
            <a:off x="245806" y="401664"/>
            <a:ext cx="10080000" cy="362304"/>
          </a:xfrm>
        </p:spPr>
        <p:txBody>
          <a:bodyPr/>
          <a:lstStyle/>
          <a:p>
            <a:r>
              <a:rPr lang="zh-CN" sz="4000" i="1" cap="none" noProof="0" dirty="0"/>
              <a:t>第</a:t>
            </a:r>
            <a:r>
              <a:rPr lang="zh-CN" sz="4000" cap="none" noProof="0" dirty="0"/>
              <a:t>7</a:t>
            </a:r>
            <a:r>
              <a:rPr lang="zh-CN" altLang="en-US" sz="4000" i="1" dirty="0"/>
              <a:t>章</a:t>
            </a:r>
            <a:r>
              <a:rPr lang="zh-CN" sz="4000" i="1" cap="none" noProof="0" dirty="0"/>
              <a:t>条款</a:t>
            </a:r>
          </a:p>
        </p:txBody>
      </p:sp>
      <p:grpSp>
        <p:nvGrpSpPr>
          <p:cNvPr id="9" name="Group 8">
            <a:extLst>
              <a:ext uri="{FF2B5EF4-FFF2-40B4-BE49-F238E27FC236}">
                <a16:creationId xmlns:a16="http://schemas.microsoft.com/office/drawing/2014/main" id="{D44D14C0-27D8-15D2-90B4-55F1543A25FD}"/>
              </a:ext>
            </a:extLst>
          </p:cNvPr>
          <p:cNvGrpSpPr/>
          <p:nvPr/>
        </p:nvGrpSpPr>
        <p:grpSpPr>
          <a:xfrm>
            <a:off x="240933" y="2320940"/>
            <a:ext cx="11700388" cy="894598"/>
            <a:chOff x="245806" y="1253131"/>
            <a:chExt cx="11700388" cy="894598"/>
          </a:xfrm>
        </p:grpSpPr>
        <p:sp>
          <p:nvSpPr>
            <p:cNvPr id="2" name="Text Placeholder 19">
              <a:extLst>
                <a:ext uri="{FF2B5EF4-FFF2-40B4-BE49-F238E27FC236}">
                  <a16:creationId xmlns:a16="http://schemas.microsoft.com/office/drawing/2014/main" id="{2365DCFB-2268-654D-A283-4B09E32A44D5}"/>
                </a:ext>
              </a:extLst>
            </p:cNvPr>
            <p:cNvSpPr txBox="1">
              <a:spLocks/>
            </p:cNvSpPr>
            <p:nvPr/>
          </p:nvSpPr>
          <p:spPr>
            <a:xfrm>
              <a:off x="245806" y="1253131"/>
              <a:ext cx="2318437" cy="894598"/>
            </a:xfrm>
            <a:prstGeom prst="roundRect">
              <a:avLst>
                <a:gd name="adj" fmla="val 12907"/>
              </a:avLst>
            </a:prstGeom>
            <a:solidFill>
              <a:srgbClr val="285C4D"/>
            </a:solidFill>
          </p:spPr>
          <p:txBody>
            <a:bodyPr lIns="108000" tIns="67500" bIns="67500" anchor="ct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600" b="1">
                  <a:solidFill>
                    <a:prstClr val="white"/>
                  </a:solidFill>
                  <a:cs typeface="Arial"/>
                </a:rPr>
                <a:t>第7.2条</a:t>
              </a:r>
            </a:p>
          </p:txBody>
        </p:sp>
        <p:sp>
          <p:nvSpPr>
            <p:cNvPr id="5" name="Text Placeholder 19">
              <a:extLst>
                <a:ext uri="{FF2B5EF4-FFF2-40B4-BE49-F238E27FC236}">
                  <a16:creationId xmlns:a16="http://schemas.microsoft.com/office/drawing/2014/main" id="{82A40C6B-A91A-078D-4E71-426D7E2F7410}"/>
                </a:ext>
              </a:extLst>
            </p:cNvPr>
            <p:cNvSpPr txBox="1">
              <a:spLocks/>
            </p:cNvSpPr>
            <p:nvPr/>
          </p:nvSpPr>
          <p:spPr>
            <a:xfrm>
              <a:off x="2696547" y="1253131"/>
              <a:ext cx="9249647" cy="894598"/>
            </a:xfrm>
            <a:prstGeom prst="roundRect">
              <a:avLst>
                <a:gd name="adj" fmla="val 12907"/>
              </a:avLst>
            </a:prstGeom>
            <a:solidFill>
              <a:schemeClr val="accent1"/>
            </a:solidFill>
          </p:spPr>
          <p:txBody>
            <a:bodyPr lIns="108000" tIns="67500" bIns="67500" anchor="ct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600" b="1">
                  <a:solidFill>
                    <a:prstClr val="white"/>
                  </a:solidFill>
                  <a:cs typeface="Arial"/>
                </a:rPr>
                <a:t>组织不得使用童工</a:t>
              </a:r>
            </a:p>
          </p:txBody>
        </p:sp>
      </p:grpSp>
      <p:grpSp>
        <p:nvGrpSpPr>
          <p:cNvPr id="10" name="Group 9">
            <a:extLst>
              <a:ext uri="{FF2B5EF4-FFF2-40B4-BE49-F238E27FC236}">
                <a16:creationId xmlns:a16="http://schemas.microsoft.com/office/drawing/2014/main" id="{F89A7F0D-6100-14F8-6BD2-6E91F7E6052C}"/>
              </a:ext>
            </a:extLst>
          </p:cNvPr>
          <p:cNvGrpSpPr/>
          <p:nvPr/>
        </p:nvGrpSpPr>
        <p:grpSpPr>
          <a:xfrm>
            <a:off x="242608" y="3394339"/>
            <a:ext cx="11698713" cy="894599"/>
            <a:chOff x="247481" y="2459705"/>
            <a:chExt cx="11698713" cy="894599"/>
          </a:xfrm>
        </p:grpSpPr>
        <p:sp>
          <p:nvSpPr>
            <p:cNvPr id="3" name="Text Placeholder 19">
              <a:extLst>
                <a:ext uri="{FF2B5EF4-FFF2-40B4-BE49-F238E27FC236}">
                  <a16:creationId xmlns:a16="http://schemas.microsoft.com/office/drawing/2014/main" id="{D3834518-0D1A-DA9F-D596-8FB5E2581FC2}"/>
                </a:ext>
              </a:extLst>
            </p:cNvPr>
            <p:cNvSpPr txBox="1">
              <a:spLocks/>
            </p:cNvSpPr>
            <p:nvPr/>
          </p:nvSpPr>
          <p:spPr>
            <a:xfrm>
              <a:off x="247481" y="2459705"/>
              <a:ext cx="2318437" cy="894599"/>
            </a:xfrm>
            <a:prstGeom prst="roundRect">
              <a:avLst>
                <a:gd name="adj" fmla="val 12907"/>
              </a:avLst>
            </a:prstGeom>
            <a:solidFill>
              <a:srgbClr val="285C4D"/>
            </a:solidFill>
          </p:spPr>
          <p:txBody>
            <a:bodyPr lIns="108000" tIns="67500" bIns="67500" anchor="ct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600" b="1">
                  <a:solidFill>
                    <a:prstClr val="white"/>
                  </a:solidFill>
                  <a:cs typeface="Arial" panose="020B0604020202020204" pitchFamily="34" charset="0"/>
                </a:rPr>
                <a:t>第7.3条</a:t>
              </a:r>
            </a:p>
          </p:txBody>
        </p:sp>
        <p:sp>
          <p:nvSpPr>
            <p:cNvPr id="6" name="Text Placeholder 19">
              <a:extLst>
                <a:ext uri="{FF2B5EF4-FFF2-40B4-BE49-F238E27FC236}">
                  <a16:creationId xmlns:a16="http://schemas.microsoft.com/office/drawing/2014/main" id="{FB8C1F3B-58B7-489E-2315-2C7263DC9464}"/>
                </a:ext>
              </a:extLst>
            </p:cNvPr>
            <p:cNvSpPr txBox="1">
              <a:spLocks/>
            </p:cNvSpPr>
            <p:nvPr/>
          </p:nvSpPr>
          <p:spPr>
            <a:xfrm>
              <a:off x="2696547" y="2459705"/>
              <a:ext cx="9249647" cy="894598"/>
            </a:xfrm>
            <a:prstGeom prst="roundRect">
              <a:avLst>
                <a:gd name="adj" fmla="val 12907"/>
              </a:avLst>
            </a:prstGeom>
            <a:solidFill>
              <a:schemeClr val="accent1"/>
            </a:solidFill>
          </p:spPr>
          <p:txBody>
            <a:bodyPr lIns="108000" tIns="67500" bIns="67500" anchor="ct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600" b="1">
                  <a:solidFill>
                    <a:prstClr val="white"/>
                  </a:solidFill>
                  <a:cs typeface="Arial"/>
                </a:rPr>
                <a:t>组织应消除一切形式的强迫或强制劳动</a:t>
              </a:r>
            </a:p>
          </p:txBody>
        </p:sp>
      </p:grpSp>
      <p:grpSp>
        <p:nvGrpSpPr>
          <p:cNvPr id="11" name="Group 10">
            <a:extLst>
              <a:ext uri="{FF2B5EF4-FFF2-40B4-BE49-F238E27FC236}">
                <a16:creationId xmlns:a16="http://schemas.microsoft.com/office/drawing/2014/main" id="{C572204F-00A0-3581-5328-1F5F38ADD3F4}"/>
              </a:ext>
            </a:extLst>
          </p:cNvPr>
          <p:cNvGrpSpPr/>
          <p:nvPr/>
        </p:nvGrpSpPr>
        <p:grpSpPr>
          <a:xfrm>
            <a:off x="278788" y="4439451"/>
            <a:ext cx="11773153" cy="926239"/>
            <a:chOff x="278787" y="3666280"/>
            <a:chExt cx="11773153" cy="926239"/>
          </a:xfrm>
        </p:grpSpPr>
        <p:sp>
          <p:nvSpPr>
            <p:cNvPr id="4" name="Text Placeholder 19">
              <a:extLst>
                <a:ext uri="{FF2B5EF4-FFF2-40B4-BE49-F238E27FC236}">
                  <a16:creationId xmlns:a16="http://schemas.microsoft.com/office/drawing/2014/main" id="{25E5C140-1F48-CA2F-90B8-337F9CC4BFC2}"/>
                </a:ext>
              </a:extLst>
            </p:cNvPr>
            <p:cNvSpPr txBox="1">
              <a:spLocks/>
            </p:cNvSpPr>
            <p:nvPr/>
          </p:nvSpPr>
          <p:spPr>
            <a:xfrm>
              <a:off x="278787" y="3666280"/>
              <a:ext cx="2287132" cy="926239"/>
            </a:xfrm>
            <a:prstGeom prst="roundRect">
              <a:avLst>
                <a:gd name="adj" fmla="val 12907"/>
              </a:avLst>
            </a:prstGeom>
            <a:solidFill>
              <a:srgbClr val="285C4D"/>
            </a:solidFill>
          </p:spPr>
          <p:txBody>
            <a:bodyPr lIns="108000" tIns="67500" bIns="67500" anchor="ct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600" b="1">
                  <a:solidFill>
                    <a:prstClr val="white"/>
                  </a:solidFill>
                  <a:cs typeface="Arial" panose="020B0604020202020204" pitchFamily="34" charset="0"/>
                </a:rPr>
                <a:t>第7.4条</a:t>
              </a:r>
            </a:p>
          </p:txBody>
        </p:sp>
        <p:sp>
          <p:nvSpPr>
            <p:cNvPr id="7" name="Text Placeholder 19">
              <a:extLst>
                <a:ext uri="{FF2B5EF4-FFF2-40B4-BE49-F238E27FC236}">
                  <a16:creationId xmlns:a16="http://schemas.microsoft.com/office/drawing/2014/main" id="{8FA87DDB-4826-E61C-F84A-834D400BC35B}"/>
                </a:ext>
              </a:extLst>
            </p:cNvPr>
            <p:cNvSpPr txBox="1">
              <a:spLocks/>
            </p:cNvSpPr>
            <p:nvPr/>
          </p:nvSpPr>
          <p:spPr>
            <a:xfrm>
              <a:off x="2696547" y="3697921"/>
              <a:ext cx="9355393" cy="894598"/>
            </a:xfrm>
            <a:prstGeom prst="roundRect">
              <a:avLst>
                <a:gd name="adj" fmla="val 12907"/>
              </a:avLst>
            </a:prstGeom>
            <a:solidFill>
              <a:schemeClr val="accent1"/>
            </a:solidFill>
          </p:spPr>
          <p:txBody>
            <a:bodyPr lIns="108000" tIns="67500" bIns="67500" anchor="ct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altLang="en-US" sz="1600" b="1" dirty="0">
                  <a:solidFill>
                    <a:prstClr val="white"/>
                  </a:solidFill>
                  <a:cs typeface="Arial"/>
                </a:rPr>
                <a:t>组织应确保在雇佣和从业方面不存在歧视</a:t>
              </a:r>
            </a:p>
          </p:txBody>
        </p:sp>
      </p:grpSp>
      <p:grpSp>
        <p:nvGrpSpPr>
          <p:cNvPr id="12" name="Group 11">
            <a:extLst>
              <a:ext uri="{FF2B5EF4-FFF2-40B4-BE49-F238E27FC236}">
                <a16:creationId xmlns:a16="http://schemas.microsoft.com/office/drawing/2014/main" id="{B4227D72-267D-4046-C3AB-9BE77CCAB739}"/>
              </a:ext>
            </a:extLst>
          </p:cNvPr>
          <p:cNvGrpSpPr/>
          <p:nvPr/>
        </p:nvGrpSpPr>
        <p:grpSpPr>
          <a:xfrm>
            <a:off x="278787" y="5544491"/>
            <a:ext cx="11773154" cy="926239"/>
            <a:chOff x="278786" y="4872854"/>
            <a:chExt cx="11773154" cy="926239"/>
          </a:xfrm>
        </p:grpSpPr>
        <p:sp>
          <p:nvSpPr>
            <p:cNvPr id="18" name="Text Placeholder 19">
              <a:extLst>
                <a:ext uri="{FF2B5EF4-FFF2-40B4-BE49-F238E27FC236}">
                  <a16:creationId xmlns:a16="http://schemas.microsoft.com/office/drawing/2014/main" id="{1AE1B9E8-E70F-BADD-2D2F-9FCC18802545}"/>
                </a:ext>
              </a:extLst>
            </p:cNvPr>
            <p:cNvSpPr txBox="1">
              <a:spLocks/>
            </p:cNvSpPr>
            <p:nvPr/>
          </p:nvSpPr>
          <p:spPr>
            <a:xfrm>
              <a:off x="278786" y="4872854"/>
              <a:ext cx="2287132" cy="926239"/>
            </a:xfrm>
            <a:prstGeom prst="roundRect">
              <a:avLst>
                <a:gd name="adj" fmla="val 12907"/>
              </a:avLst>
            </a:prstGeom>
            <a:solidFill>
              <a:srgbClr val="285C4D"/>
            </a:solidFill>
          </p:spPr>
          <p:txBody>
            <a:bodyPr lIns="108000" tIns="67500" bIns="67500" anchor="ct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600" b="1">
                  <a:solidFill>
                    <a:prstClr val="white"/>
                  </a:solidFill>
                  <a:cs typeface="Arial" panose="020B0604020202020204" pitchFamily="34" charset="0"/>
                </a:rPr>
                <a:t>第7.5条</a:t>
              </a:r>
            </a:p>
          </p:txBody>
        </p:sp>
        <p:sp>
          <p:nvSpPr>
            <p:cNvPr id="8" name="Text Placeholder 19">
              <a:extLst>
                <a:ext uri="{FF2B5EF4-FFF2-40B4-BE49-F238E27FC236}">
                  <a16:creationId xmlns:a16="http://schemas.microsoft.com/office/drawing/2014/main" id="{BE83A28B-5977-21C5-8B1D-EF163D99351F}"/>
                </a:ext>
              </a:extLst>
            </p:cNvPr>
            <p:cNvSpPr txBox="1">
              <a:spLocks/>
            </p:cNvSpPr>
            <p:nvPr/>
          </p:nvSpPr>
          <p:spPr>
            <a:xfrm>
              <a:off x="2696547" y="4872854"/>
              <a:ext cx="9355393" cy="894598"/>
            </a:xfrm>
            <a:prstGeom prst="roundRect">
              <a:avLst>
                <a:gd name="adj" fmla="val 12907"/>
              </a:avLst>
            </a:prstGeom>
            <a:solidFill>
              <a:schemeClr val="accent1"/>
            </a:solidFill>
          </p:spPr>
          <p:txBody>
            <a:bodyPr lIns="108000" tIns="67500" bIns="67500" anchor="ct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altLang="en-US" sz="1600" b="1" dirty="0">
                  <a:solidFill>
                    <a:prstClr val="white"/>
                  </a:solidFill>
                  <a:cs typeface="Arial"/>
                </a:rPr>
                <a:t>组织应尊重结社自由和集体谈判的有效权利</a:t>
              </a:r>
            </a:p>
          </p:txBody>
        </p:sp>
      </p:grpSp>
      <p:grpSp>
        <p:nvGrpSpPr>
          <p:cNvPr id="15" name="Group 14">
            <a:extLst>
              <a:ext uri="{FF2B5EF4-FFF2-40B4-BE49-F238E27FC236}">
                <a16:creationId xmlns:a16="http://schemas.microsoft.com/office/drawing/2014/main" id="{7A1A2A7E-F176-7752-D326-BBFE774E5DB0}"/>
              </a:ext>
            </a:extLst>
          </p:cNvPr>
          <p:cNvGrpSpPr/>
          <p:nvPr/>
        </p:nvGrpSpPr>
        <p:grpSpPr>
          <a:xfrm>
            <a:off x="240933" y="1082985"/>
            <a:ext cx="11710134" cy="900363"/>
            <a:chOff x="245806" y="1253131"/>
            <a:chExt cx="11710134" cy="900363"/>
          </a:xfrm>
        </p:grpSpPr>
        <p:sp>
          <p:nvSpPr>
            <p:cNvPr id="16" name="Text Placeholder 19">
              <a:extLst>
                <a:ext uri="{FF2B5EF4-FFF2-40B4-BE49-F238E27FC236}">
                  <a16:creationId xmlns:a16="http://schemas.microsoft.com/office/drawing/2014/main" id="{99B0F594-0065-504B-3235-64FC2FDD912F}"/>
                </a:ext>
              </a:extLst>
            </p:cNvPr>
            <p:cNvSpPr txBox="1">
              <a:spLocks/>
            </p:cNvSpPr>
            <p:nvPr/>
          </p:nvSpPr>
          <p:spPr>
            <a:xfrm>
              <a:off x="245806" y="1253131"/>
              <a:ext cx="2318437" cy="894598"/>
            </a:xfrm>
            <a:prstGeom prst="roundRect">
              <a:avLst>
                <a:gd name="adj" fmla="val 12907"/>
              </a:avLst>
            </a:prstGeom>
            <a:solidFill>
              <a:srgbClr val="285C4D"/>
            </a:solidFill>
          </p:spPr>
          <p:txBody>
            <a:bodyPr lIns="108000" tIns="67500" bIns="67500" anchor="ct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600" b="1">
                  <a:solidFill>
                    <a:prstClr val="white"/>
                  </a:solidFill>
                  <a:cs typeface="Arial"/>
                </a:rPr>
                <a:t>第7.1条</a:t>
              </a:r>
            </a:p>
          </p:txBody>
        </p:sp>
        <p:sp>
          <p:nvSpPr>
            <p:cNvPr id="17" name="Text Placeholder 19">
              <a:extLst>
                <a:ext uri="{FF2B5EF4-FFF2-40B4-BE49-F238E27FC236}">
                  <a16:creationId xmlns:a16="http://schemas.microsoft.com/office/drawing/2014/main" id="{D82467CD-2E31-EE7E-FADF-FAE733C716AD}"/>
                </a:ext>
              </a:extLst>
            </p:cNvPr>
            <p:cNvSpPr txBox="1">
              <a:spLocks/>
            </p:cNvSpPr>
            <p:nvPr/>
          </p:nvSpPr>
          <p:spPr>
            <a:xfrm>
              <a:off x="2706293" y="1258896"/>
              <a:ext cx="9249647" cy="894598"/>
            </a:xfrm>
            <a:prstGeom prst="roundRect">
              <a:avLst>
                <a:gd name="adj" fmla="val 12907"/>
              </a:avLst>
            </a:prstGeom>
            <a:solidFill>
              <a:schemeClr val="accent1"/>
            </a:solidFill>
          </p:spPr>
          <p:txBody>
            <a:bodyPr lIns="108000" tIns="67500" bIns="67500" anchor="ct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600" b="1">
                  <a:solidFill>
                    <a:schemeClr val="bg1"/>
                  </a:solidFill>
                  <a:cs typeface="Arial" panose="020B0604020202020204" pitchFamily="34" charset="0"/>
                </a:rPr>
                <a:t>充分考量国家法律规定的权利与义务</a:t>
              </a:r>
            </a:p>
          </p:txBody>
        </p:sp>
      </p:grpSp>
      <p:cxnSp>
        <p:nvCxnSpPr>
          <p:cNvPr id="20" name="Straight Connector 19">
            <a:extLst>
              <a:ext uri="{FF2B5EF4-FFF2-40B4-BE49-F238E27FC236}">
                <a16:creationId xmlns:a16="http://schemas.microsoft.com/office/drawing/2014/main" id="{1CDA0A4C-CB25-9ADB-8BDB-6B21776BD04B}"/>
              </a:ext>
            </a:extLst>
          </p:cNvPr>
          <p:cNvCxnSpPr>
            <a:cxnSpLocks/>
          </p:cNvCxnSpPr>
          <p:nvPr/>
        </p:nvCxnSpPr>
        <p:spPr>
          <a:xfrm>
            <a:off x="94268" y="2159738"/>
            <a:ext cx="12097732" cy="20986"/>
          </a:xfrm>
          <a:prstGeom prst="line">
            <a:avLst/>
          </a:prstGeom>
          <a:ln w="57150">
            <a:prstDash val="dash"/>
          </a:ln>
        </p:spPr>
        <p:style>
          <a:lnRef idx="1">
            <a:schemeClr val="accent1"/>
          </a:lnRef>
          <a:fillRef idx="0">
            <a:schemeClr val="accent1"/>
          </a:fillRef>
          <a:effectRef idx="0">
            <a:schemeClr val="accent1"/>
          </a:effectRef>
          <a:fontRef idx="minor">
            <a:schemeClr val="tx1"/>
          </a:fontRef>
        </p:style>
      </p:cxnSp>
      <p:sp>
        <p:nvSpPr>
          <p:cNvPr id="14" name="Slide Number Placeholder 13">
            <a:extLst>
              <a:ext uri="{FF2B5EF4-FFF2-40B4-BE49-F238E27FC236}">
                <a16:creationId xmlns:a16="http://schemas.microsoft.com/office/drawing/2014/main" id="{87597F25-F5DC-0720-6DA3-1067CF7C84CF}"/>
              </a:ext>
            </a:extLst>
          </p:cNvPr>
          <p:cNvSpPr>
            <a:spLocks noGrp="1"/>
          </p:cNvSpPr>
          <p:nvPr>
            <p:ph type="sldNum" sz="quarter" idx="12"/>
          </p:nvPr>
        </p:nvSpPr>
        <p:spPr/>
        <p:txBody>
          <a:bodyPr/>
          <a:lstStyle/>
          <a:p>
            <a:fld id="{3F3016D7-994B-4021-914D-F20CE138B798}" type="slidenum">
              <a:rPr lang="da-DK" smtClean="0"/>
              <a:t>13</a:t>
            </a:fld>
            <a:endParaRPr lang="da-DK"/>
          </a:p>
        </p:txBody>
      </p:sp>
    </p:spTree>
    <p:extLst>
      <p:ext uri="{BB962C8B-B14F-4D97-AF65-F5344CB8AC3E}">
        <p14:creationId xmlns:p14="http://schemas.microsoft.com/office/powerpoint/2010/main" val="3296697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5C981542-95D0-4100-8CDB-4DA0087113DE}"/>
              </a:ext>
            </a:extLst>
          </p:cNvPr>
          <p:cNvSpPr>
            <a:spLocks noGrp="1"/>
          </p:cNvSpPr>
          <p:nvPr>
            <p:ph type="title"/>
          </p:nvPr>
        </p:nvSpPr>
        <p:spPr>
          <a:xfrm>
            <a:off x="462338" y="435914"/>
            <a:ext cx="10080000" cy="362304"/>
          </a:xfrm>
        </p:spPr>
        <p:txBody>
          <a:bodyPr/>
          <a:lstStyle/>
          <a:p>
            <a:r>
              <a:rPr kumimoji="0" lang="zh-CN" sz="3600" b="1" u="none" strike="noStrike" cap="none" normalizeH="0" baseline="0" noProof="0" dirty="0">
                <a:ln>
                  <a:noFill/>
                </a:ln>
                <a:solidFill>
                  <a:sysClr val="window" lastClr="FFFFFF"/>
                </a:solidFill>
                <a:effectLst/>
                <a:uLnTx/>
                <a:uFillTx/>
                <a:latin typeface="Greycliff CF" pitchFamily="50" charset="0"/>
                <a:ea typeface="SimSun"/>
              </a:rPr>
              <a:t>核心劳工要求的实施</a:t>
            </a:r>
          </a:p>
        </p:txBody>
      </p:sp>
      <p:graphicFrame>
        <p:nvGraphicFramePr>
          <p:cNvPr id="4" name="Diagram 3">
            <a:extLst>
              <a:ext uri="{FF2B5EF4-FFF2-40B4-BE49-F238E27FC236}">
                <a16:creationId xmlns:a16="http://schemas.microsoft.com/office/drawing/2014/main" id="{BF4F2C0D-D6EB-E75E-D4E0-0BA1B1E32F26}"/>
              </a:ext>
            </a:extLst>
          </p:cNvPr>
          <p:cNvGraphicFramePr/>
          <p:nvPr>
            <p:extLst>
              <p:ext uri="{D42A27DB-BD31-4B8C-83A1-F6EECF244321}">
                <p14:modId xmlns:p14="http://schemas.microsoft.com/office/powerpoint/2010/main" val="331382567"/>
              </p:ext>
            </p:extLst>
          </p:nvPr>
        </p:nvGraphicFramePr>
        <p:xfrm>
          <a:off x="638097" y="1154430"/>
          <a:ext cx="9374583" cy="50025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D4677049-263D-EE3A-0AE9-678D7C4DBD1A}"/>
              </a:ext>
            </a:extLst>
          </p:cNvPr>
          <p:cNvSpPr/>
          <p:nvPr/>
        </p:nvSpPr>
        <p:spPr>
          <a:xfrm>
            <a:off x="10812848" y="2441600"/>
            <a:ext cx="416560" cy="371883"/>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B62B939-635B-8A78-07E6-8C8D0CE94214}"/>
              </a:ext>
            </a:extLst>
          </p:cNvPr>
          <p:cNvSpPr/>
          <p:nvPr/>
        </p:nvSpPr>
        <p:spPr>
          <a:xfrm>
            <a:off x="10807768" y="3579818"/>
            <a:ext cx="416560" cy="371883"/>
          </a:xfrm>
          <a:prstGeom prst="ellipse">
            <a:avLst/>
          </a:prstGeom>
          <a:solidFill>
            <a:srgbClr val="FFFF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57A2CD1-976A-FAA2-12D7-9D0DDF338651}"/>
              </a:ext>
            </a:extLst>
          </p:cNvPr>
          <p:cNvSpPr txBox="1"/>
          <p:nvPr/>
        </p:nvSpPr>
        <p:spPr>
          <a:xfrm>
            <a:off x="10142288" y="2921638"/>
            <a:ext cx="1789517" cy="338554"/>
          </a:xfrm>
          <a:prstGeom prst="rect">
            <a:avLst/>
          </a:prstGeom>
          <a:noFill/>
        </p:spPr>
        <p:txBody>
          <a:bodyPr wrap="square" rtlCol="0">
            <a:spAutoFit/>
          </a:bodyPr>
          <a:lstStyle/>
          <a:p>
            <a:pPr algn="ctr"/>
            <a:r>
              <a:rPr lang="zh-CN" sz="1600" b="1" dirty="0">
                <a:solidFill>
                  <a:schemeClr val="bg1"/>
                </a:solidFill>
                <a:latin typeface="+mj-lt"/>
                <a:ea typeface="SimSun"/>
              </a:rPr>
              <a:t>证书持有者</a:t>
            </a:r>
          </a:p>
        </p:txBody>
      </p:sp>
      <p:sp>
        <p:nvSpPr>
          <p:cNvPr id="17" name="TextBox 16">
            <a:extLst>
              <a:ext uri="{FF2B5EF4-FFF2-40B4-BE49-F238E27FC236}">
                <a16:creationId xmlns:a16="http://schemas.microsoft.com/office/drawing/2014/main" id="{40EAD4AA-6F52-A48B-8816-0B48CCE3545E}"/>
              </a:ext>
            </a:extLst>
          </p:cNvPr>
          <p:cNvSpPr txBox="1"/>
          <p:nvPr/>
        </p:nvSpPr>
        <p:spPr>
          <a:xfrm>
            <a:off x="10137208" y="4102050"/>
            <a:ext cx="1789517" cy="338554"/>
          </a:xfrm>
          <a:prstGeom prst="rect">
            <a:avLst/>
          </a:prstGeom>
          <a:noFill/>
        </p:spPr>
        <p:txBody>
          <a:bodyPr wrap="square" rtlCol="0">
            <a:spAutoFit/>
          </a:bodyPr>
          <a:lstStyle/>
          <a:p>
            <a:pPr algn="ctr"/>
            <a:r>
              <a:rPr lang="zh-CN" sz="1600" b="1" dirty="0">
                <a:solidFill>
                  <a:schemeClr val="bg1"/>
                </a:solidFill>
                <a:latin typeface="+mj-lt"/>
                <a:ea typeface="SimSun"/>
              </a:rPr>
              <a:t>认证机构</a:t>
            </a:r>
          </a:p>
        </p:txBody>
      </p:sp>
      <p:sp>
        <p:nvSpPr>
          <p:cNvPr id="3" name="Slide Number Placeholder 2">
            <a:extLst>
              <a:ext uri="{FF2B5EF4-FFF2-40B4-BE49-F238E27FC236}">
                <a16:creationId xmlns:a16="http://schemas.microsoft.com/office/drawing/2014/main" id="{003BCA0C-64A1-1F7B-7152-E3FC513191A7}"/>
              </a:ext>
            </a:extLst>
          </p:cNvPr>
          <p:cNvSpPr>
            <a:spLocks noGrp="1"/>
          </p:cNvSpPr>
          <p:nvPr>
            <p:ph type="sldNum" sz="quarter" idx="17"/>
          </p:nvPr>
        </p:nvSpPr>
        <p:spPr/>
        <p:txBody>
          <a:bodyPr/>
          <a:lstStyle/>
          <a:p>
            <a:fld id="{F5AEA0E0-5CC6-4BD0-905C-A0021E419432}" type="slidenum">
              <a:rPr lang="en-GB" smtClean="0"/>
              <a:pPr/>
              <a:t>14</a:t>
            </a:fld>
            <a:endParaRPr lang="en-GB"/>
          </a:p>
        </p:txBody>
      </p:sp>
    </p:spTree>
    <p:extLst>
      <p:ext uri="{BB962C8B-B14F-4D97-AF65-F5344CB8AC3E}">
        <p14:creationId xmlns:p14="http://schemas.microsoft.com/office/powerpoint/2010/main" val="3298082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5C981542-95D0-4100-8CDB-4DA0087113DE}"/>
              </a:ext>
            </a:extLst>
          </p:cNvPr>
          <p:cNvSpPr>
            <a:spLocks noGrp="1"/>
          </p:cNvSpPr>
          <p:nvPr>
            <p:ph type="title"/>
          </p:nvPr>
        </p:nvSpPr>
        <p:spPr>
          <a:xfrm>
            <a:off x="462338" y="435914"/>
            <a:ext cx="10080000" cy="362304"/>
          </a:xfrm>
        </p:spPr>
        <p:txBody>
          <a:bodyPr/>
          <a:lstStyle/>
          <a:p>
            <a:r>
              <a:rPr kumimoji="0" lang="zh-CN" sz="3600" b="1" u="none" strike="noStrike" cap="none" normalizeH="0" baseline="0" noProof="0">
                <a:ln>
                  <a:noFill/>
                </a:ln>
                <a:solidFill>
                  <a:sysClr val="window" lastClr="FFFFFF"/>
                </a:solidFill>
                <a:effectLst/>
                <a:uLnTx/>
                <a:uFillTx/>
                <a:latin typeface="Greycliff CF" pitchFamily="50" charset="0"/>
                <a:ea typeface="SimSun"/>
              </a:rPr>
              <a:t>政策</a:t>
            </a:r>
            <a:r>
              <a:rPr kumimoji="0" lang="zh-CN" sz="3600" b="1" u="none" strike="noStrike" cap="none" normalizeH="0" noProof="0">
                <a:ln>
                  <a:noFill/>
                </a:ln>
                <a:solidFill>
                  <a:sysClr val="window" lastClr="FFFFFF"/>
                </a:solidFill>
                <a:effectLst/>
                <a:uLnTx/>
                <a:uFillTx/>
                <a:latin typeface="Greycliff CF" pitchFamily="50" charset="0"/>
                <a:ea typeface="SimSun"/>
              </a:rPr>
              <a:t>声明 – 要求</a:t>
            </a:r>
          </a:p>
        </p:txBody>
      </p:sp>
      <p:sp>
        <p:nvSpPr>
          <p:cNvPr id="6" name="TextBox 5">
            <a:extLst>
              <a:ext uri="{FF2B5EF4-FFF2-40B4-BE49-F238E27FC236}">
                <a16:creationId xmlns:a16="http://schemas.microsoft.com/office/drawing/2014/main" id="{56E5BCD9-D062-6C59-3D6C-6C4BEF39A9F0}"/>
              </a:ext>
            </a:extLst>
          </p:cNvPr>
          <p:cNvSpPr txBox="1"/>
          <p:nvPr/>
        </p:nvSpPr>
        <p:spPr>
          <a:xfrm>
            <a:off x="4077173" y="1156019"/>
            <a:ext cx="7773483" cy="1499128"/>
          </a:xfrm>
          <a:prstGeom prst="rect">
            <a:avLst/>
          </a:prstGeom>
          <a:solidFill>
            <a:schemeClr val="accent2"/>
          </a:solidFill>
        </p:spPr>
        <p:txBody>
          <a:bodyPr wrap="square">
            <a:spAutoFit/>
          </a:bodyPr>
          <a:lstStyle/>
          <a:p>
            <a:pPr>
              <a:lnSpc>
                <a:spcPct val="130000"/>
              </a:lnSpc>
            </a:pPr>
            <a:r>
              <a:rPr lang="zh-CN" b="1" dirty="0">
                <a:solidFill>
                  <a:schemeClr val="bg1"/>
                </a:solidFill>
              </a:rPr>
              <a:t>第1.5条</a:t>
            </a:r>
            <a:br>
              <a:rPr lang="zh-CN" b="1" dirty="0">
                <a:solidFill>
                  <a:schemeClr val="bg1"/>
                </a:solidFill>
              </a:rPr>
            </a:br>
            <a:r>
              <a:rPr lang="zh-CN" altLang="en-US" dirty="0">
                <a:solidFill>
                  <a:schemeClr val="bg1"/>
                </a:solidFill>
              </a:rPr>
              <a:t>组织应采纳 并实施一项或多项政策声明，其中包含</a:t>
            </a:r>
            <a:r>
              <a:rPr lang="en-US" altLang="zh-CN" dirty="0">
                <a:solidFill>
                  <a:schemeClr val="bg1"/>
                </a:solidFill>
              </a:rPr>
              <a:t>FSC</a:t>
            </a:r>
            <a:r>
              <a:rPr lang="zh-CN" altLang="en-US" dirty="0">
                <a:solidFill>
                  <a:schemeClr val="bg1"/>
                </a:solidFill>
              </a:rPr>
              <a:t>核心劳工要求。政策声明应向利益相关方（即受影响和感兴趣的利益相关方）和组织的认证机构提供。</a:t>
            </a:r>
            <a:endParaRPr lang="zh-CN" dirty="0">
              <a:solidFill>
                <a:schemeClr val="bg1"/>
              </a:solidFill>
            </a:endParaRPr>
          </a:p>
        </p:txBody>
      </p:sp>
      <p:sp>
        <p:nvSpPr>
          <p:cNvPr id="9" name="Text Placeholder 19">
            <a:extLst>
              <a:ext uri="{FF2B5EF4-FFF2-40B4-BE49-F238E27FC236}">
                <a16:creationId xmlns:a16="http://schemas.microsoft.com/office/drawing/2014/main" id="{9B280DD5-A4DA-6F33-5605-0C419AF37C0E}"/>
              </a:ext>
            </a:extLst>
          </p:cNvPr>
          <p:cNvSpPr txBox="1">
            <a:spLocks/>
          </p:cNvSpPr>
          <p:nvPr/>
        </p:nvSpPr>
        <p:spPr>
          <a:xfrm>
            <a:off x="4077173" y="3134339"/>
            <a:ext cx="2321772" cy="421824"/>
          </a:xfrm>
          <a:prstGeom prst="roundRect">
            <a:avLst>
              <a:gd name="adj" fmla="val 12907"/>
            </a:avLst>
          </a:prstGeom>
          <a:solidFill>
            <a:schemeClr val="accent1"/>
          </a:solidFill>
          <a:ln w="19050">
            <a:solidFill>
              <a:schemeClr val="accent1"/>
            </a:solidFill>
            <a:prstDash val="solid"/>
          </a:ln>
          <a:effectLst>
            <a:outerShdw blurRad="50800" dist="38100" dir="5400000" algn="t" rotWithShape="0">
              <a:prstClr val="black">
                <a:alpha val="40000"/>
              </a:prstClr>
            </a:outerShdw>
          </a:effectLst>
        </p:spPr>
        <p:txBody>
          <a:bodyPr lIns="108000" tIns="67500" bIns="67500"/>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400" b="1">
                <a:solidFill>
                  <a:prstClr val="white"/>
                </a:solidFill>
                <a:cs typeface="Arial" panose="020B0604020202020204" pitchFamily="34" charset="0"/>
              </a:rPr>
              <a:t>采纳并实施</a:t>
            </a:r>
          </a:p>
        </p:txBody>
      </p:sp>
      <p:sp>
        <p:nvSpPr>
          <p:cNvPr id="15" name="Text Placeholder 19">
            <a:extLst>
              <a:ext uri="{FF2B5EF4-FFF2-40B4-BE49-F238E27FC236}">
                <a16:creationId xmlns:a16="http://schemas.microsoft.com/office/drawing/2014/main" id="{3E17F70B-4D04-D5FE-1058-BABAB1C8596D}"/>
              </a:ext>
            </a:extLst>
          </p:cNvPr>
          <p:cNvSpPr txBox="1">
            <a:spLocks/>
          </p:cNvSpPr>
          <p:nvPr/>
        </p:nvSpPr>
        <p:spPr>
          <a:xfrm>
            <a:off x="6647856" y="3134339"/>
            <a:ext cx="2321772" cy="421824"/>
          </a:xfrm>
          <a:prstGeom prst="roundRect">
            <a:avLst>
              <a:gd name="adj" fmla="val 12907"/>
            </a:avLst>
          </a:prstGeom>
          <a:solidFill>
            <a:schemeClr val="accent1"/>
          </a:solidFill>
          <a:ln w="19050">
            <a:solidFill>
              <a:schemeClr val="accent1"/>
            </a:solidFill>
            <a:prstDash val="solid"/>
          </a:ln>
          <a:effectLst>
            <a:outerShdw blurRad="50800" dist="38100" dir="5400000" algn="t" rotWithShape="0">
              <a:prstClr val="black">
                <a:alpha val="40000"/>
              </a:prstClr>
            </a:outerShdw>
          </a:effectLst>
        </p:spPr>
        <p:txBody>
          <a:bodyPr lIns="108000" tIns="67500" bIns="67500"/>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400" b="1">
                <a:solidFill>
                  <a:prstClr val="white"/>
                </a:solidFill>
                <a:cs typeface="Arial" panose="020B0604020202020204" pitchFamily="34" charset="0"/>
              </a:rPr>
              <a:t>传达 </a:t>
            </a:r>
          </a:p>
        </p:txBody>
      </p:sp>
      <p:sp>
        <p:nvSpPr>
          <p:cNvPr id="17" name="Text Placeholder 19">
            <a:extLst>
              <a:ext uri="{FF2B5EF4-FFF2-40B4-BE49-F238E27FC236}">
                <a16:creationId xmlns:a16="http://schemas.microsoft.com/office/drawing/2014/main" id="{64FB51EA-059D-E5B5-9BFD-626138F05523}"/>
              </a:ext>
            </a:extLst>
          </p:cNvPr>
          <p:cNvSpPr txBox="1">
            <a:spLocks/>
          </p:cNvSpPr>
          <p:nvPr/>
        </p:nvSpPr>
        <p:spPr>
          <a:xfrm>
            <a:off x="9218539" y="3119901"/>
            <a:ext cx="2321772" cy="580724"/>
          </a:xfrm>
          <a:prstGeom prst="roundRect">
            <a:avLst>
              <a:gd name="adj" fmla="val 12907"/>
            </a:avLst>
          </a:prstGeom>
          <a:solidFill>
            <a:schemeClr val="accent1"/>
          </a:solidFill>
          <a:ln w="19050">
            <a:solidFill>
              <a:schemeClr val="accent1"/>
            </a:solidFill>
            <a:prstDash val="solid"/>
          </a:ln>
          <a:effectLst>
            <a:outerShdw blurRad="50800" dist="38100" dir="5400000" algn="t" rotWithShape="0">
              <a:prstClr val="black">
                <a:alpha val="40000"/>
              </a:prstClr>
            </a:outerShdw>
          </a:effectLst>
        </p:spPr>
        <p:txBody>
          <a:bodyPr lIns="108000" tIns="67500" bIns="67500"/>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400" b="1" dirty="0">
                <a:solidFill>
                  <a:prstClr val="white"/>
                </a:solidFill>
                <a:cs typeface="Arial" panose="020B0604020202020204" pitchFamily="34" charset="0"/>
              </a:rPr>
              <a:t>受影响及</a:t>
            </a:r>
            <a:r>
              <a:rPr lang="zh-CN" altLang="en-US" sz="1400" b="1" dirty="0">
                <a:solidFill>
                  <a:prstClr val="white"/>
                </a:solidFill>
                <a:cs typeface="Arial" panose="020B0604020202020204" pitchFamily="34" charset="0"/>
              </a:rPr>
              <a:t>感兴趣</a:t>
            </a:r>
            <a:r>
              <a:rPr lang="zh-CN" sz="1400" b="1" dirty="0">
                <a:solidFill>
                  <a:prstClr val="white"/>
                </a:solidFill>
                <a:cs typeface="Arial" panose="020B0604020202020204" pitchFamily="34" charset="0"/>
              </a:rPr>
              <a:t>的</a:t>
            </a:r>
            <a:br>
              <a:rPr lang="en-US" altLang="zh-CN" sz="1400" b="1" dirty="0">
                <a:solidFill>
                  <a:prstClr val="white"/>
                </a:solidFill>
                <a:cs typeface="Arial" panose="020B0604020202020204" pitchFamily="34" charset="0"/>
              </a:rPr>
            </a:br>
            <a:r>
              <a:rPr lang="zh-CN" sz="1400" b="1" dirty="0">
                <a:solidFill>
                  <a:prstClr val="white"/>
                </a:solidFill>
                <a:cs typeface="Arial" panose="020B0604020202020204" pitchFamily="34" charset="0"/>
              </a:rPr>
              <a:t>利益相关方 </a:t>
            </a:r>
          </a:p>
        </p:txBody>
      </p:sp>
      <p:sp>
        <p:nvSpPr>
          <p:cNvPr id="18" name="Text Placeholder 19">
            <a:extLst>
              <a:ext uri="{FF2B5EF4-FFF2-40B4-BE49-F238E27FC236}">
                <a16:creationId xmlns:a16="http://schemas.microsoft.com/office/drawing/2014/main" id="{3EA24159-874D-0740-4C75-B36100E24397}"/>
              </a:ext>
            </a:extLst>
          </p:cNvPr>
          <p:cNvSpPr txBox="1">
            <a:spLocks/>
          </p:cNvSpPr>
          <p:nvPr/>
        </p:nvSpPr>
        <p:spPr>
          <a:xfrm>
            <a:off x="9218539" y="3874251"/>
            <a:ext cx="2321772" cy="435973"/>
          </a:xfrm>
          <a:prstGeom prst="roundRect">
            <a:avLst>
              <a:gd name="adj" fmla="val 12907"/>
            </a:avLst>
          </a:prstGeom>
          <a:solidFill>
            <a:schemeClr val="accent1"/>
          </a:solidFill>
          <a:ln w="19050">
            <a:solidFill>
              <a:schemeClr val="accent1"/>
            </a:solidFill>
            <a:prstDash val="solid"/>
          </a:ln>
          <a:effectLst>
            <a:outerShdw blurRad="50800" dist="38100" dir="5400000" algn="t" rotWithShape="0">
              <a:prstClr val="black">
                <a:alpha val="40000"/>
              </a:prstClr>
            </a:outerShdw>
          </a:effectLst>
        </p:spPr>
        <p:txBody>
          <a:bodyPr lIns="108000" tIns="67500" bIns="67500"/>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400" b="1">
                <a:solidFill>
                  <a:prstClr val="white"/>
                </a:solidFill>
                <a:cs typeface="Arial" panose="020B0604020202020204" pitchFamily="34" charset="0"/>
              </a:rPr>
              <a:t>认证机构</a:t>
            </a:r>
          </a:p>
        </p:txBody>
      </p:sp>
      <p:sp>
        <p:nvSpPr>
          <p:cNvPr id="19" name="TextBox 18">
            <a:extLst>
              <a:ext uri="{FF2B5EF4-FFF2-40B4-BE49-F238E27FC236}">
                <a16:creationId xmlns:a16="http://schemas.microsoft.com/office/drawing/2014/main" id="{8D0B9A9B-C2B0-E6F7-DC7D-B5FBE7C0FD25}"/>
              </a:ext>
            </a:extLst>
          </p:cNvPr>
          <p:cNvSpPr txBox="1"/>
          <p:nvPr/>
        </p:nvSpPr>
        <p:spPr>
          <a:xfrm>
            <a:off x="4145279" y="4717071"/>
            <a:ext cx="7705377" cy="1065933"/>
          </a:xfrm>
          <a:prstGeom prst="rect">
            <a:avLst/>
          </a:prstGeom>
          <a:solidFill>
            <a:schemeClr val="accent2"/>
          </a:solidFill>
        </p:spPr>
        <p:txBody>
          <a:bodyPr wrap="square">
            <a:spAutoFit/>
          </a:bodyPr>
          <a:lstStyle/>
          <a:p>
            <a:pPr>
              <a:lnSpc>
                <a:spcPct val="120000"/>
              </a:lnSpc>
            </a:pPr>
            <a:r>
              <a:rPr lang="zh-CN" b="1" dirty="0">
                <a:solidFill>
                  <a:schemeClr val="accent1"/>
                </a:solidFill>
              </a:rPr>
              <a:t>例如： </a:t>
            </a:r>
            <a:br>
              <a:rPr lang="zh-CN" b="1" dirty="0">
                <a:solidFill>
                  <a:schemeClr val="accent1"/>
                </a:solidFill>
              </a:rPr>
            </a:br>
            <a:r>
              <a:rPr lang="zh-CN" i="1" dirty="0">
                <a:solidFill>
                  <a:schemeClr val="accent1"/>
                </a:solidFill>
              </a:rPr>
              <a:t>我们支持结社自由与集体谈判权，此承诺是我们保障工人获得公平和平等对待不可分割的一部分。</a:t>
            </a:r>
          </a:p>
        </p:txBody>
      </p:sp>
      <p:sp>
        <p:nvSpPr>
          <p:cNvPr id="20" name="TextBox 19">
            <a:extLst>
              <a:ext uri="{FF2B5EF4-FFF2-40B4-BE49-F238E27FC236}">
                <a16:creationId xmlns:a16="http://schemas.microsoft.com/office/drawing/2014/main" id="{FCCE0F8D-39F4-3725-1AC5-B8CD6F556B5E}"/>
              </a:ext>
            </a:extLst>
          </p:cNvPr>
          <p:cNvSpPr txBox="1"/>
          <p:nvPr/>
        </p:nvSpPr>
        <p:spPr>
          <a:xfrm>
            <a:off x="2809819" y="6130162"/>
            <a:ext cx="6821861" cy="523220"/>
          </a:xfrm>
          <a:prstGeom prst="rect">
            <a:avLst/>
          </a:prstGeom>
          <a:noFill/>
        </p:spPr>
        <p:txBody>
          <a:bodyPr wrap="square" rtlCol="0">
            <a:spAutoFit/>
          </a:bodyPr>
          <a:lstStyle/>
          <a:p>
            <a:pPr algn="ctr"/>
            <a:r>
              <a:rPr lang="zh-CN" sz="2800" b="1" dirty="0">
                <a:solidFill>
                  <a:schemeClr val="bg1"/>
                </a:solidFill>
              </a:rPr>
              <a:t>传达对核心劳工要求的承诺</a:t>
            </a:r>
          </a:p>
        </p:txBody>
      </p:sp>
      <p:sp>
        <p:nvSpPr>
          <p:cNvPr id="3" name="TextBox 2">
            <a:extLst>
              <a:ext uri="{FF2B5EF4-FFF2-40B4-BE49-F238E27FC236}">
                <a16:creationId xmlns:a16="http://schemas.microsoft.com/office/drawing/2014/main" id="{C836B4FF-9CD8-8017-4F91-B2608B89AEB2}"/>
              </a:ext>
            </a:extLst>
          </p:cNvPr>
          <p:cNvSpPr txBox="1"/>
          <p:nvPr/>
        </p:nvSpPr>
        <p:spPr>
          <a:xfrm>
            <a:off x="1029173" y="1430518"/>
            <a:ext cx="2259937" cy="369332"/>
          </a:xfrm>
          <a:prstGeom prst="rect">
            <a:avLst/>
          </a:prstGeom>
          <a:noFill/>
        </p:spPr>
        <p:txBody>
          <a:bodyPr wrap="square">
            <a:spAutoFit/>
          </a:bodyPr>
          <a:lstStyle/>
          <a:p>
            <a:r>
              <a:rPr kumimoji="0" lang="zh-CN" sz="1800" b="1" i="0" u="none" strike="noStrike" cap="all" normalizeH="0" baseline="0" noProof="0">
                <a:ln>
                  <a:noFill/>
                </a:ln>
                <a:solidFill>
                  <a:srgbClr val="78BE20"/>
                </a:solidFill>
                <a:effectLst/>
                <a:uLnTx/>
                <a:uFillTx/>
                <a:latin typeface="Greycliff CF" pitchFamily="50" charset="0"/>
                <a:ea typeface="SimSun"/>
              </a:rPr>
              <a:t>FSC-STD-40-004 </a:t>
            </a:r>
          </a:p>
        </p:txBody>
      </p:sp>
      <p:grpSp>
        <p:nvGrpSpPr>
          <p:cNvPr id="13" name="Group 12">
            <a:extLst>
              <a:ext uri="{FF2B5EF4-FFF2-40B4-BE49-F238E27FC236}">
                <a16:creationId xmlns:a16="http://schemas.microsoft.com/office/drawing/2014/main" id="{D8BDDB17-0E88-09E2-9D7E-E5DAA624CBAA}"/>
              </a:ext>
            </a:extLst>
          </p:cNvPr>
          <p:cNvGrpSpPr/>
          <p:nvPr/>
        </p:nvGrpSpPr>
        <p:grpSpPr>
          <a:xfrm>
            <a:off x="663904" y="1866510"/>
            <a:ext cx="2829818" cy="4195809"/>
            <a:chOff x="663904" y="1866510"/>
            <a:chExt cx="2829818" cy="4195809"/>
          </a:xfrm>
        </p:grpSpPr>
        <p:grpSp>
          <p:nvGrpSpPr>
            <p:cNvPr id="12" name="Group 11">
              <a:extLst>
                <a:ext uri="{FF2B5EF4-FFF2-40B4-BE49-F238E27FC236}">
                  <a16:creationId xmlns:a16="http://schemas.microsoft.com/office/drawing/2014/main" id="{82461B56-CAFF-03ED-2F5D-B0A3E353F2F7}"/>
                </a:ext>
              </a:extLst>
            </p:cNvPr>
            <p:cNvGrpSpPr/>
            <p:nvPr/>
          </p:nvGrpSpPr>
          <p:grpSpPr>
            <a:xfrm rot="5400000">
              <a:off x="-19092" y="2549506"/>
              <a:ext cx="4195809" cy="2829818"/>
              <a:chOff x="2836222" y="3085785"/>
              <a:chExt cx="3425329" cy="2238420"/>
            </a:xfrm>
          </p:grpSpPr>
          <p:sp>
            <p:nvSpPr>
              <p:cNvPr id="10" name="Freeform 34">
                <a:extLst>
                  <a:ext uri="{FF2B5EF4-FFF2-40B4-BE49-F238E27FC236}">
                    <a16:creationId xmlns:a16="http://schemas.microsoft.com/office/drawing/2014/main" id="{47290A82-6C6D-6638-8380-B097A39F55EF}"/>
                  </a:ext>
                </a:extLst>
              </p:cNvPr>
              <p:cNvSpPr>
                <a:spLocks/>
              </p:cNvSpPr>
              <p:nvPr/>
            </p:nvSpPr>
            <p:spPr bwMode="auto">
              <a:xfrm rot="16200000">
                <a:off x="3429677" y="2492330"/>
                <a:ext cx="2238420" cy="3425329"/>
              </a:xfrm>
              <a:custGeom>
                <a:avLst/>
                <a:gdLst>
                  <a:gd name="T0" fmla="*/ 45 w 825"/>
                  <a:gd name="T1" fmla="*/ 1174 h 1174"/>
                  <a:gd name="T2" fmla="*/ 0 w 825"/>
                  <a:gd name="T3" fmla="*/ 1129 h 1174"/>
                  <a:gd name="T4" fmla="*/ 0 w 825"/>
                  <a:gd name="T5" fmla="*/ 45 h 1174"/>
                  <a:gd name="T6" fmla="*/ 45 w 825"/>
                  <a:gd name="T7" fmla="*/ 0 h 1174"/>
                  <a:gd name="T8" fmla="*/ 780 w 825"/>
                  <a:gd name="T9" fmla="*/ 0 h 1174"/>
                  <a:gd name="T10" fmla="*/ 825 w 825"/>
                  <a:gd name="T11" fmla="*/ 45 h 1174"/>
                  <a:gd name="T12" fmla="*/ 825 w 825"/>
                  <a:gd name="T13" fmla="*/ 1129 h 1174"/>
                  <a:gd name="T14" fmla="*/ 780 w 825"/>
                  <a:gd name="T15" fmla="*/ 1174 h 1174"/>
                  <a:gd name="T16" fmla="*/ 45 w 825"/>
                  <a:gd name="T17" fmla="*/ 1174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5" h="1174">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ffectLst>
                <a:outerShdw blurRad="50800" dist="38100" dir="5400000" algn="t" rotWithShape="0">
                  <a:prstClr val="black">
                    <a:alpha val="40000"/>
                  </a:prstClr>
                </a:outerShdw>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28" tIns="45713" rIns="91428" bIns="45713"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Oval 43">
                <a:extLst>
                  <a:ext uri="{FF2B5EF4-FFF2-40B4-BE49-F238E27FC236}">
                    <a16:creationId xmlns:a16="http://schemas.microsoft.com/office/drawing/2014/main" id="{8074E60D-48ED-8F39-890B-4683F46DE6EF}"/>
                  </a:ext>
                </a:extLst>
              </p:cNvPr>
              <p:cNvSpPr>
                <a:spLocks noChangeArrowheads="1"/>
              </p:cNvSpPr>
              <p:nvPr/>
            </p:nvSpPr>
            <p:spPr bwMode="auto">
              <a:xfrm rot="16200000">
                <a:off x="6036170" y="4078777"/>
                <a:ext cx="173588" cy="183813"/>
              </a:xfrm>
              <a:prstGeom prst="ellipse">
                <a:avLst/>
              </a:pr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28" tIns="45713" rIns="91428" bIns="45713"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7" name="Picture 6">
              <a:extLst>
                <a:ext uri="{FF2B5EF4-FFF2-40B4-BE49-F238E27FC236}">
                  <a16:creationId xmlns:a16="http://schemas.microsoft.com/office/drawing/2014/main" id="{AF890EAB-C608-2DF0-411C-87F718CCD88F}"/>
                </a:ext>
              </a:extLst>
            </p:cNvPr>
            <p:cNvPicPr>
              <a:picLocks noChangeAspect="1"/>
            </p:cNvPicPr>
            <p:nvPr/>
          </p:nvPicPr>
          <p:blipFill>
            <a:blip r:embed="rId3"/>
            <a:stretch>
              <a:fillRect/>
            </a:stretch>
          </p:blipFill>
          <p:spPr>
            <a:xfrm>
              <a:off x="762256" y="2043515"/>
              <a:ext cx="2633114" cy="3589854"/>
            </a:xfrm>
            <a:prstGeom prst="rect">
              <a:avLst/>
            </a:prstGeom>
          </p:spPr>
        </p:pic>
      </p:grpSp>
      <p:sp>
        <p:nvSpPr>
          <p:cNvPr id="4" name="Slide Number Placeholder 3">
            <a:extLst>
              <a:ext uri="{FF2B5EF4-FFF2-40B4-BE49-F238E27FC236}">
                <a16:creationId xmlns:a16="http://schemas.microsoft.com/office/drawing/2014/main" id="{08C04A36-D344-0E64-E139-EB7B49059720}"/>
              </a:ext>
            </a:extLst>
          </p:cNvPr>
          <p:cNvSpPr>
            <a:spLocks noGrp="1"/>
          </p:cNvSpPr>
          <p:nvPr>
            <p:ph type="sldNum" sz="quarter" idx="17"/>
          </p:nvPr>
        </p:nvSpPr>
        <p:spPr/>
        <p:txBody>
          <a:bodyPr/>
          <a:lstStyle/>
          <a:p>
            <a:fld id="{F5AEA0E0-5CC6-4BD0-905C-A0021E419432}" type="slidenum">
              <a:rPr lang="en-GB" smtClean="0"/>
              <a:pPr/>
              <a:t>15</a:t>
            </a:fld>
            <a:endParaRPr lang="en-GB"/>
          </a:p>
        </p:txBody>
      </p:sp>
    </p:spTree>
    <p:extLst>
      <p:ext uri="{BB962C8B-B14F-4D97-AF65-F5344CB8AC3E}">
        <p14:creationId xmlns:p14="http://schemas.microsoft.com/office/powerpoint/2010/main" val="51729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8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1800"/>
                            </p:stCondLst>
                            <p:childTnLst>
                              <p:par>
                                <p:cTn id="17" presetID="42"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par>
                          <p:cTn id="22" fill="hold">
                            <p:stCondLst>
                              <p:cond delay="2800"/>
                            </p:stCondLst>
                            <p:childTnLst>
                              <p:par>
                                <p:cTn id="23" presetID="42"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par>
                          <p:cTn id="28" fill="hold">
                            <p:stCondLst>
                              <p:cond delay="3800"/>
                            </p:stCondLst>
                            <p:childTnLst>
                              <p:par>
                                <p:cTn id="29" presetID="42"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childTnLst>
                          </p:cTn>
                        </p:par>
                        <p:par>
                          <p:cTn id="34" fill="hold">
                            <p:stCondLst>
                              <p:cond delay="4800"/>
                            </p:stCondLst>
                            <p:childTnLst>
                              <p:par>
                                <p:cTn id="35" presetID="2" presetClass="entr" presetSubtype="4"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par>
                          <p:cTn id="39" fill="hold">
                            <p:stCondLst>
                              <p:cond delay="5300"/>
                            </p:stCondLst>
                            <p:childTnLst>
                              <p:par>
                                <p:cTn id="40" presetID="2" presetClass="entr" presetSubtype="4" fill="hold" grpId="0" nodeType="after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additive="base">
                                        <p:cTn id="42" dur="500" fill="hold"/>
                                        <p:tgtEl>
                                          <p:spTgt spid="20"/>
                                        </p:tgtEl>
                                        <p:attrNameLst>
                                          <p:attrName>ppt_x</p:attrName>
                                        </p:attrNameLst>
                                      </p:cBhvr>
                                      <p:tavLst>
                                        <p:tav tm="0">
                                          <p:val>
                                            <p:strVal val="#ppt_x"/>
                                          </p:val>
                                        </p:tav>
                                        <p:tav tm="100000">
                                          <p:val>
                                            <p:strVal val="#ppt_x"/>
                                          </p:val>
                                        </p:tav>
                                      </p:tavLst>
                                    </p:anim>
                                    <p:anim calcmode="lin" valueType="num">
                                      <p:cBhvr additive="base">
                                        <p:cTn id="4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5" grpId="0" animBg="1"/>
      <p:bldP spid="17" grpId="0" animBg="1"/>
      <p:bldP spid="18" grpId="0" animBg="1"/>
      <p:bldP spid="19" grpId="0" animBg="1"/>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5C981542-95D0-4100-8CDB-4DA0087113DE}"/>
              </a:ext>
            </a:extLst>
          </p:cNvPr>
          <p:cNvSpPr>
            <a:spLocks noGrp="1"/>
          </p:cNvSpPr>
          <p:nvPr>
            <p:ph type="title"/>
          </p:nvPr>
        </p:nvSpPr>
        <p:spPr>
          <a:xfrm>
            <a:off x="462338" y="435914"/>
            <a:ext cx="10080000" cy="362304"/>
          </a:xfrm>
        </p:spPr>
        <p:txBody>
          <a:bodyPr/>
          <a:lstStyle/>
          <a:p>
            <a:r>
              <a:rPr kumimoji="0" lang="zh-CN" sz="3600" b="1" u="none" strike="noStrike" cap="none" normalizeH="0" baseline="0" noProof="0">
                <a:ln>
                  <a:noFill/>
                </a:ln>
                <a:solidFill>
                  <a:sysClr val="window" lastClr="FFFFFF"/>
                </a:solidFill>
                <a:effectLst/>
                <a:uLnTx/>
                <a:uFillTx/>
                <a:latin typeface="Greycliff CF" pitchFamily="50" charset="0"/>
                <a:ea typeface="SimSun"/>
              </a:rPr>
              <a:t>政策</a:t>
            </a:r>
            <a:r>
              <a:rPr kumimoji="0" lang="zh-CN" sz="3600" b="1" u="none" strike="noStrike" cap="none" normalizeH="0" noProof="0">
                <a:ln>
                  <a:noFill/>
                </a:ln>
                <a:solidFill>
                  <a:sysClr val="window" lastClr="FFFFFF"/>
                </a:solidFill>
                <a:effectLst/>
                <a:uLnTx/>
                <a:uFillTx/>
                <a:latin typeface="Greycliff CF" pitchFamily="50" charset="0"/>
                <a:ea typeface="SimSun"/>
              </a:rPr>
              <a:t>声明 – 评估</a:t>
            </a:r>
          </a:p>
        </p:txBody>
      </p:sp>
      <p:sp>
        <p:nvSpPr>
          <p:cNvPr id="6" name="TextBox 5">
            <a:extLst>
              <a:ext uri="{FF2B5EF4-FFF2-40B4-BE49-F238E27FC236}">
                <a16:creationId xmlns:a16="http://schemas.microsoft.com/office/drawing/2014/main" id="{56E5BCD9-D062-6C59-3D6C-6C4BEF39A9F0}"/>
              </a:ext>
            </a:extLst>
          </p:cNvPr>
          <p:cNvSpPr txBox="1"/>
          <p:nvPr/>
        </p:nvSpPr>
        <p:spPr>
          <a:xfrm>
            <a:off x="3676837" y="1159282"/>
            <a:ext cx="7773483" cy="2585323"/>
          </a:xfrm>
          <a:prstGeom prst="rect">
            <a:avLst/>
          </a:prstGeom>
          <a:solidFill>
            <a:schemeClr val="accent2"/>
          </a:solidFill>
        </p:spPr>
        <p:txBody>
          <a:bodyPr wrap="square">
            <a:spAutoFit/>
          </a:bodyPr>
          <a:lstStyle/>
          <a:p>
            <a:pPr>
              <a:lnSpc>
                <a:spcPct val="130000"/>
              </a:lnSpc>
            </a:pPr>
            <a:r>
              <a:rPr lang="zh-CN" b="1" dirty="0">
                <a:solidFill>
                  <a:schemeClr val="bg1"/>
                </a:solidFill>
              </a:rPr>
              <a:t>第11.1条 </a:t>
            </a:r>
          </a:p>
          <a:p>
            <a:pPr>
              <a:lnSpc>
                <a:spcPct val="130000"/>
              </a:lnSpc>
            </a:pPr>
            <a:r>
              <a:rPr lang="zh-CN" dirty="0">
                <a:solidFill>
                  <a:schemeClr val="bg1"/>
                </a:solidFill>
              </a:rPr>
              <a:t>认证机构应核实组织是否采纳并实施了包含FSC核心劳工要求的一份或多份政策声明。 </a:t>
            </a:r>
            <a:br>
              <a:rPr lang="zh-CN" dirty="0">
                <a:solidFill>
                  <a:schemeClr val="bg1"/>
                </a:solidFill>
              </a:rPr>
            </a:br>
            <a:endParaRPr lang="zh-CN" dirty="0">
              <a:solidFill>
                <a:schemeClr val="bg1"/>
              </a:solidFill>
            </a:endParaRPr>
          </a:p>
          <a:p>
            <a:pPr>
              <a:lnSpc>
                <a:spcPct val="130000"/>
              </a:lnSpc>
            </a:pPr>
            <a:r>
              <a:rPr lang="zh-CN" b="1" dirty="0">
                <a:solidFill>
                  <a:schemeClr val="bg1"/>
                </a:solidFill>
              </a:rPr>
              <a:t>第11.2条</a:t>
            </a:r>
            <a:br>
              <a:rPr lang="zh-CN" dirty="0">
                <a:solidFill>
                  <a:schemeClr val="bg1"/>
                </a:solidFill>
              </a:rPr>
            </a:br>
            <a:r>
              <a:rPr lang="zh-CN" dirty="0">
                <a:solidFill>
                  <a:schemeClr val="bg1"/>
                </a:solidFill>
              </a:rPr>
              <a:t>认证机构应核实此类政策声明是否已传达至利益相关方。</a:t>
            </a:r>
            <a:br>
              <a:rPr lang="zh-CN" dirty="0">
                <a:solidFill>
                  <a:schemeClr val="bg1"/>
                </a:solidFill>
              </a:rPr>
            </a:br>
            <a:endParaRPr lang="zh-CN" dirty="0">
              <a:solidFill>
                <a:schemeClr val="bg1"/>
              </a:solidFill>
            </a:endParaRPr>
          </a:p>
        </p:txBody>
      </p:sp>
      <p:sp>
        <p:nvSpPr>
          <p:cNvPr id="9" name="Text Placeholder 19">
            <a:extLst>
              <a:ext uri="{FF2B5EF4-FFF2-40B4-BE49-F238E27FC236}">
                <a16:creationId xmlns:a16="http://schemas.microsoft.com/office/drawing/2014/main" id="{9B280DD5-A4DA-6F33-5605-0C419AF37C0E}"/>
              </a:ext>
            </a:extLst>
          </p:cNvPr>
          <p:cNvSpPr txBox="1">
            <a:spLocks/>
          </p:cNvSpPr>
          <p:nvPr/>
        </p:nvSpPr>
        <p:spPr>
          <a:xfrm>
            <a:off x="3717314" y="4476036"/>
            <a:ext cx="2378686" cy="421824"/>
          </a:xfrm>
          <a:prstGeom prst="roundRect">
            <a:avLst>
              <a:gd name="adj" fmla="val 12907"/>
            </a:avLst>
          </a:prstGeom>
          <a:solidFill>
            <a:srgbClr val="FFFF00"/>
          </a:solidFill>
          <a:ln w="19050">
            <a:solidFill>
              <a:schemeClr val="tx2"/>
            </a:solidFill>
            <a:prstDash val="solid"/>
          </a:ln>
          <a:effectLst>
            <a:outerShdw blurRad="50800" dist="38100" dir="5400000" algn="t" rotWithShape="0">
              <a:prstClr val="black">
                <a:alpha val="40000"/>
              </a:prstClr>
            </a:outerShdw>
          </a:effectLst>
        </p:spPr>
        <p:txBody>
          <a:bodyPr lIns="108000" tIns="67500" bIns="67500"/>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400" b="1" dirty="0">
                <a:cs typeface="Arial" panose="020B0604020202020204" pitchFamily="34" charset="0"/>
              </a:rPr>
              <a:t>已采纳并实施</a:t>
            </a:r>
          </a:p>
        </p:txBody>
      </p:sp>
      <p:sp>
        <p:nvSpPr>
          <p:cNvPr id="15" name="Text Placeholder 19">
            <a:extLst>
              <a:ext uri="{FF2B5EF4-FFF2-40B4-BE49-F238E27FC236}">
                <a16:creationId xmlns:a16="http://schemas.microsoft.com/office/drawing/2014/main" id="{3E17F70B-4D04-D5FE-1058-BABAB1C8596D}"/>
              </a:ext>
            </a:extLst>
          </p:cNvPr>
          <p:cNvSpPr txBox="1">
            <a:spLocks/>
          </p:cNvSpPr>
          <p:nvPr/>
        </p:nvSpPr>
        <p:spPr>
          <a:xfrm>
            <a:off x="6866097" y="4476036"/>
            <a:ext cx="2260286" cy="421824"/>
          </a:xfrm>
          <a:prstGeom prst="roundRect">
            <a:avLst>
              <a:gd name="adj" fmla="val 12907"/>
            </a:avLst>
          </a:prstGeom>
          <a:solidFill>
            <a:srgbClr val="FFFF00"/>
          </a:solidFill>
          <a:ln w="19050">
            <a:solidFill>
              <a:schemeClr val="tx2"/>
            </a:solidFill>
            <a:prstDash val="solid"/>
          </a:ln>
          <a:effectLst>
            <a:outerShdw blurRad="50800" dist="38100" dir="5400000" algn="t" rotWithShape="0">
              <a:prstClr val="black">
                <a:alpha val="40000"/>
              </a:prstClr>
            </a:outerShdw>
          </a:effectLst>
        </p:spPr>
        <p:txBody>
          <a:bodyPr lIns="108000" tIns="67500" bIns="67500"/>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400" b="1">
                <a:cs typeface="Arial" panose="020B0604020202020204" pitchFamily="34" charset="0"/>
              </a:rPr>
              <a:t>已传达 </a:t>
            </a:r>
          </a:p>
        </p:txBody>
      </p:sp>
      <p:sp>
        <p:nvSpPr>
          <p:cNvPr id="20" name="TextBox 19">
            <a:extLst>
              <a:ext uri="{FF2B5EF4-FFF2-40B4-BE49-F238E27FC236}">
                <a16:creationId xmlns:a16="http://schemas.microsoft.com/office/drawing/2014/main" id="{FCCE0F8D-39F4-3725-1AC5-B8CD6F556B5E}"/>
              </a:ext>
            </a:extLst>
          </p:cNvPr>
          <p:cNvSpPr txBox="1"/>
          <p:nvPr/>
        </p:nvSpPr>
        <p:spPr>
          <a:xfrm>
            <a:off x="2809819" y="6130162"/>
            <a:ext cx="8640501" cy="523220"/>
          </a:xfrm>
          <a:prstGeom prst="rect">
            <a:avLst/>
          </a:prstGeom>
          <a:noFill/>
        </p:spPr>
        <p:txBody>
          <a:bodyPr wrap="square" rtlCol="0">
            <a:spAutoFit/>
          </a:bodyPr>
          <a:lstStyle/>
          <a:p>
            <a:pPr algn="ctr"/>
            <a:r>
              <a:rPr lang="zh-CN" sz="2800" b="1" dirty="0">
                <a:solidFill>
                  <a:schemeClr val="bg1"/>
                </a:solidFill>
              </a:rPr>
              <a:t>核实是否已传达关于核心劳工要求的承诺</a:t>
            </a:r>
          </a:p>
        </p:txBody>
      </p:sp>
      <p:sp>
        <p:nvSpPr>
          <p:cNvPr id="7" name="TextBox 6">
            <a:extLst>
              <a:ext uri="{FF2B5EF4-FFF2-40B4-BE49-F238E27FC236}">
                <a16:creationId xmlns:a16="http://schemas.microsoft.com/office/drawing/2014/main" id="{49EA1DB0-4673-E722-DA4D-FF14D6FDF2F7}"/>
              </a:ext>
            </a:extLst>
          </p:cNvPr>
          <p:cNvSpPr txBox="1"/>
          <p:nvPr/>
        </p:nvSpPr>
        <p:spPr>
          <a:xfrm>
            <a:off x="-1209821" y="1160317"/>
            <a:ext cx="6096000" cy="369332"/>
          </a:xfrm>
          <a:prstGeom prst="rect">
            <a:avLst/>
          </a:prstGeom>
          <a:noFill/>
        </p:spPr>
        <p:txBody>
          <a:bodyPr wrap="square">
            <a:spAutoFit/>
          </a:bodyPr>
          <a:lstStyle/>
          <a:p>
            <a:pPr algn="ctr">
              <a:defRPr/>
            </a:pPr>
            <a:r>
              <a:rPr kumimoji="0" lang="zh-CN" b="1" i="0" u="none" strike="noStrike" normalizeH="0" baseline="0" noProof="0">
                <a:ln w="12700">
                  <a:noFill/>
                  <a:prstDash val="solid"/>
                </a:ln>
                <a:solidFill>
                  <a:srgbClr val="FFFF00"/>
                </a:solidFill>
                <a:uLnTx/>
                <a:uFillTx/>
                <a:latin typeface="Greycliff CF" pitchFamily="50" charset="0"/>
                <a:ea typeface="SimSun"/>
              </a:rPr>
              <a:t>FSC-STD-20-011</a:t>
            </a:r>
          </a:p>
        </p:txBody>
      </p:sp>
      <p:grpSp>
        <p:nvGrpSpPr>
          <p:cNvPr id="3" name="Group 2">
            <a:extLst>
              <a:ext uri="{FF2B5EF4-FFF2-40B4-BE49-F238E27FC236}">
                <a16:creationId xmlns:a16="http://schemas.microsoft.com/office/drawing/2014/main" id="{FA0ABF85-EB61-AF7B-18E4-3A66E6A08945}"/>
              </a:ext>
            </a:extLst>
          </p:cNvPr>
          <p:cNvGrpSpPr/>
          <p:nvPr/>
        </p:nvGrpSpPr>
        <p:grpSpPr>
          <a:xfrm rot="5400000">
            <a:off x="-180548" y="2260270"/>
            <a:ext cx="4195809" cy="2829818"/>
            <a:chOff x="2836222" y="3085785"/>
            <a:chExt cx="3425329" cy="2238420"/>
          </a:xfrm>
        </p:grpSpPr>
        <p:sp>
          <p:nvSpPr>
            <p:cNvPr id="10" name="Freeform 34">
              <a:extLst>
                <a:ext uri="{FF2B5EF4-FFF2-40B4-BE49-F238E27FC236}">
                  <a16:creationId xmlns:a16="http://schemas.microsoft.com/office/drawing/2014/main" id="{7614F338-4DEC-A91E-4BAE-32875501AD17}"/>
                </a:ext>
              </a:extLst>
            </p:cNvPr>
            <p:cNvSpPr>
              <a:spLocks/>
            </p:cNvSpPr>
            <p:nvPr/>
          </p:nvSpPr>
          <p:spPr bwMode="auto">
            <a:xfrm rot="16200000">
              <a:off x="3429677" y="2492330"/>
              <a:ext cx="2238420" cy="3425329"/>
            </a:xfrm>
            <a:custGeom>
              <a:avLst/>
              <a:gdLst>
                <a:gd name="T0" fmla="*/ 45 w 825"/>
                <a:gd name="T1" fmla="*/ 1174 h 1174"/>
                <a:gd name="T2" fmla="*/ 0 w 825"/>
                <a:gd name="T3" fmla="*/ 1129 h 1174"/>
                <a:gd name="T4" fmla="*/ 0 w 825"/>
                <a:gd name="T5" fmla="*/ 45 h 1174"/>
                <a:gd name="T6" fmla="*/ 45 w 825"/>
                <a:gd name="T7" fmla="*/ 0 h 1174"/>
                <a:gd name="T8" fmla="*/ 780 w 825"/>
                <a:gd name="T9" fmla="*/ 0 h 1174"/>
                <a:gd name="T10" fmla="*/ 825 w 825"/>
                <a:gd name="T11" fmla="*/ 45 h 1174"/>
                <a:gd name="T12" fmla="*/ 825 w 825"/>
                <a:gd name="T13" fmla="*/ 1129 h 1174"/>
                <a:gd name="T14" fmla="*/ 780 w 825"/>
                <a:gd name="T15" fmla="*/ 1174 h 1174"/>
                <a:gd name="T16" fmla="*/ 45 w 825"/>
                <a:gd name="T17" fmla="*/ 1174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5" h="1174">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ffectLst>
              <a:outerShdw blurRad="50800" dist="38100" dir="5400000" algn="t" rotWithShape="0">
                <a:prstClr val="black">
                  <a:alpha val="40000"/>
                </a:prstClr>
              </a:outerShdw>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28" tIns="45713" rIns="91428" bIns="45713"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Oval 43">
              <a:extLst>
                <a:ext uri="{FF2B5EF4-FFF2-40B4-BE49-F238E27FC236}">
                  <a16:creationId xmlns:a16="http://schemas.microsoft.com/office/drawing/2014/main" id="{2FD1A004-45D3-5A6D-E7D8-DD494ABC106D}"/>
                </a:ext>
              </a:extLst>
            </p:cNvPr>
            <p:cNvSpPr>
              <a:spLocks noChangeArrowheads="1"/>
            </p:cNvSpPr>
            <p:nvPr/>
          </p:nvSpPr>
          <p:spPr bwMode="auto">
            <a:xfrm rot="16200000">
              <a:off x="6036170" y="4078777"/>
              <a:ext cx="173588" cy="183813"/>
            </a:xfrm>
            <a:prstGeom prst="ellipse">
              <a:avLst/>
            </a:pr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28" tIns="45713" rIns="91428" bIns="45713"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3" name="Picture 12">
            <a:extLst>
              <a:ext uri="{FF2B5EF4-FFF2-40B4-BE49-F238E27FC236}">
                <a16:creationId xmlns:a16="http://schemas.microsoft.com/office/drawing/2014/main" id="{2FD70296-E141-A47D-E8F6-1B02E983FFD3}"/>
              </a:ext>
            </a:extLst>
          </p:cNvPr>
          <p:cNvPicPr>
            <a:picLocks noChangeAspect="1"/>
          </p:cNvPicPr>
          <p:nvPr/>
        </p:nvPicPr>
        <p:blipFill>
          <a:blip r:embed="rId3"/>
          <a:stretch>
            <a:fillRect/>
          </a:stretch>
        </p:blipFill>
        <p:spPr>
          <a:xfrm>
            <a:off x="619260" y="1722465"/>
            <a:ext cx="2573458" cy="3653510"/>
          </a:xfrm>
          <a:prstGeom prst="rect">
            <a:avLst/>
          </a:prstGeom>
        </p:spPr>
      </p:pic>
      <p:sp>
        <p:nvSpPr>
          <p:cNvPr id="4" name="Slide Number Placeholder 3">
            <a:extLst>
              <a:ext uri="{FF2B5EF4-FFF2-40B4-BE49-F238E27FC236}">
                <a16:creationId xmlns:a16="http://schemas.microsoft.com/office/drawing/2014/main" id="{056727E8-9F47-BA8C-49D7-15C09E71D8FB}"/>
              </a:ext>
            </a:extLst>
          </p:cNvPr>
          <p:cNvSpPr>
            <a:spLocks noGrp="1"/>
          </p:cNvSpPr>
          <p:nvPr>
            <p:ph type="sldNum" sz="quarter" idx="17"/>
          </p:nvPr>
        </p:nvSpPr>
        <p:spPr/>
        <p:txBody>
          <a:bodyPr/>
          <a:lstStyle/>
          <a:p>
            <a:fld id="{F5AEA0E0-5CC6-4BD0-905C-A0021E419432}" type="slidenum">
              <a:rPr lang="en-GB" smtClean="0"/>
              <a:pPr/>
              <a:t>16</a:t>
            </a:fld>
            <a:endParaRPr lang="en-GB"/>
          </a:p>
        </p:txBody>
      </p:sp>
    </p:spTree>
    <p:extLst>
      <p:ext uri="{BB962C8B-B14F-4D97-AF65-F5344CB8AC3E}">
        <p14:creationId xmlns:p14="http://schemas.microsoft.com/office/powerpoint/2010/main" val="316935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8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1800"/>
                            </p:stCondLst>
                            <p:childTnLst>
                              <p:par>
                                <p:cTn id="17" presetID="42"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par>
                          <p:cTn id="22" fill="hold">
                            <p:stCondLst>
                              <p:cond delay="2800"/>
                            </p:stCondLst>
                            <p:childTnLst>
                              <p:par>
                                <p:cTn id="23" presetID="2" presetClass="entr" presetSubtype="4"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5" grpId="0" animBg="1"/>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5C981542-95D0-4100-8CDB-4DA0087113DE}"/>
              </a:ext>
            </a:extLst>
          </p:cNvPr>
          <p:cNvSpPr>
            <a:spLocks noGrp="1"/>
          </p:cNvSpPr>
          <p:nvPr>
            <p:ph type="title"/>
          </p:nvPr>
        </p:nvSpPr>
        <p:spPr>
          <a:xfrm>
            <a:off x="462338" y="435914"/>
            <a:ext cx="10080000" cy="362304"/>
          </a:xfrm>
        </p:spPr>
        <p:txBody>
          <a:bodyPr/>
          <a:lstStyle/>
          <a:p>
            <a:r>
              <a:rPr kumimoji="0" lang="zh-CN" sz="3600" b="1" u="none" strike="noStrike" cap="none" normalizeH="0" baseline="0" noProof="0">
                <a:ln>
                  <a:noFill/>
                </a:ln>
                <a:solidFill>
                  <a:sysClr val="window" lastClr="FFFFFF"/>
                </a:solidFill>
                <a:effectLst/>
                <a:uLnTx/>
                <a:uFillTx/>
                <a:latin typeface="Greycliff CF" pitchFamily="50" charset="0"/>
                <a:ea typeface="SimSun"/>
              </a:rPr>
              <a:t>自我评估表（SA）- 要求</a:t>
            </a:r>
          </a:p>
        </p:txBody>
      </p:sp>
      <p:sp>
        <p:nvSpPr>
          <p:cNvPr id="9" name="Text Placeholder 19">
            <a:extLst>
              <a:ext uri="{FF2B5EF4-FFF2-40B4-BE49-F238E27FC236}">
                <a16:creationId xmlns:a16="http://schemas.microsoft.com/office/drawing/2014/main" id="{9B280DD5-A4DA-6F33-5605-0C419AF37C0E}"/>
              </a:ext>
            </a:extLst>
          </p:cNvPr>
          <p:cNvSpPr txBox="1">
            <a:spLocks/>
          </p:cNvSpPr>
          <p:nvPr/>
        </p:nvSpPr>
        <p:spPr>
          <a:xfrm>
            <a:off x="3750866" y="4158985"/>
            <a:ext cx="2321772" cy="421824"/>
          </a:xfrm>
          <a:prstGeom prst="roundRect">
            <a:avLst>
              <a:gd name="adj" fmla="val 12907"/>
            </a:avLst>
          </a:prstGeom>
          <a:solidFill>
            <a:schemeClr val="accent1"/>
          </a:solidFill>
          <a:ln w="19050">
            <a:solidFill>
              <a:schemeClr val="accent1"/>
            </a:solidFill>
            <a:prstDash val="solid"/>
          </a:ln>
          <a:effectLst>
            <a:outerShdw blurRad="50800" dist="38100" dir="5400000" algn="t" rotWithShape="0">
              <a:prstClr val="black">
                <a:alpha val="40000"/>
              </a:prstClr>
            </a:outerShdw>
          </a:effectLst>
        </p:spPr>
        <p:txBody>
          <a:bodyPr lIns="108000" tIns="67500" bIns="67500"/>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400" b="1">
                <a:solidFill>
                  <a:prstClr val="white"/>
                </a:solidFill>
                <a:cs typeface="Arial" panose="020B0604020202020204" pitchFamily="34" charset="0"/>
              </a:rPr>
              <a:t>维护</a:t>
            </a:r>
          </a:p>
        </p:txBody>
      </p:sp>
      <p:sp>
        <p:nvSpPr>
          <p:cNvPr id="15" name="Text Placeholder 19">
            <a:extLst>
              <a:ext uri="{FF2B5EF4-FFF2-40B4-BE49-F238E27FC236}">
                <a16:creationId xmlns:a16="http://schemas.microsoft.com/office/drawing/2014/main" id="{3E17F70B-4D04-D5FE-1058-BABAB1C8596D}"/>
              </a:ext>
            </a:extLst>
          </p:cNvPr>
          <p:cNvSpPr txBox="1">
            <a:spLocks/>
          </p:cNvSpPr>
          <p:nvPr/>
        </p:nvSpPr>
        <p:spPr>
          <a:xfrm>
            <a:off x="6442556" y="4158985"/>
            <a:ext cx="2321772" cy="421824"/>
          </a:xfrm>
          <a:prstGeom prst="roundRect">
            <a:avLst>
              <a:gd name="adj" fmla="val 12907"/>
            </a:avLst>
          </a:prstGeom>
          <a:solidFill>
            <a:schemeClr val="accent1"/>
          </a:solidFill>
          <a:ln w="19050">
            <a:solidFill>
              <a:schemeClr val="accent1"/>
            </a:solidFill>
            <a:prstDash val="solid"/>
          </a:ln>
          <a:effectLst>
            <a:outerShdw blurRad="50800" dist="38100" dir="5400000" algn="t" rotWithShape="0">
              <a:prstClr val="black">
                <a:alpha val="40000"/>
              </a:prstClr>
            </a:outerShdw>
          </a:effectLst>
        </p:spPr>
        <p:txBody>
          <a:bodyPr lIns="108000" tIns="67500" bIns="67500"/>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400" b="1">
                <a:solidFill>
                  <a:prstClr val="white"/>
                </a:solidFill>
                <a:cs typeface="Arial" panose="020B0604020202020204" pitchFamily="34" charset="0"/>
              </a:rPr>
              <a:t>更新</a:t>
            </a:r>
          </a:p>
        </p:txBody>
      </p:sp>
      <p:sp>
        <p:nvSpPr>
          <p:cNvPr id="17" name="Text Placeholder 19">
            <a:extLst>
              <a:ext uri="{FF2B5EF4-FFF2-40B4-BE49-F238E27FC236}">
                <a16:creationId xmlns:a16="http://schemas.microsoft.com/office/drawing/2014/main" id="{64FB51EA-059D-E5B5-9BFD-626138F05523}"/>
              </a:ext>
            </a:extLst>
          </p:cNvPr>
          <p:cNvSpPr txBox="1">
            <a:spLocks/>
          </p:cNvSpPr>
          <p:nvPr/>
        </p:nvSpPr>
        <p:spPr>
          <a:xfrm>
            <a:off x="9134246" y="4141151"/>
            <a:ext cx="2610714" cy="439657"/>
          </a:xfrm>
          <a:prstGeom prst="roundRect">
            <a:avLst>
              <a:gd name="adj" fmla="val 12907"/>
            </a:avLst>
          </a:prstGeom>
          <a:solidFill>
            <a:schemeClr val="accent1"/>
          </a:solidFill>
          <a:ln w="19050">
            <a:solidFill>
              <a:schemeClr val="accent1"/>
            </a:solidFill>
            <a:prstDash val="solid"/>
          </a:ln>
          <a:effectLst>
            <a:outerShdw blurRad="50800" dist="38100" dir="5400000" algn="t" rotWithShape="0">
              <a:prstClr val="black">
                <a:alpha val="40000"/>
              </a:prstClr>
            </a:outerShdw>
          </a:effectLst>
        </p:spPr>
        <p:txBody>
          <a:bodyPr lIns="108000" tIns="67500" bIns="67500"/>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defRPr/>
            </a:pPr>
            <a:r>
              <a:rPr lang="zh-CN" sz="1400" b="1">
                <a:solidFill>
                  <a:prstClr val="white"/>
                </a:solidFill>
                <a:cs typeface="Arial" panose="020B0604020202020204" pitchFamily="34" charset="0"/>
              </a:rPr>
              <a:t>提交至认证机构</a:t>
            </a:r>
          </a:p>
        </p:txBody>
      </p:sp>
      <p:sp>
        <p:nvSpPr>
          <p:cNvPr id="10" name="TextBox 9">
            <a:extLst>
              <a:ext uri="{FF2B5EF4-FFF2-40B4-BE49-F238E27FC236}">
                <a16:creationId xmlns:a16="http://schemas.microsoft.com/office/drawing/2014/main" id="{4D70F6D4-C1EE-2FF0-CE68-954F5B9B6C5B}"/>
              </a:ext>
            </a:extLst>
          </p:cNvPr>
          <p:cNvSpPr txBox="1"/>
          <p:nvPr/>
        </p:nvSpPr>
        <p:spPr>
          <a:xfrm>
            <a:off x="3637280" y="1324439"/>
            <a:ext cx="7620000" cy="2219325"/>
          </a:xfrm>
          <a:prstGeom prst="rect">
            <a:avLst/>
          </a:prstGeom>
          <a:noFill/>
        </p:spPr>
        <p:txBody>
          <a:bodyPr wrap="square">
            <a:spAutoFit/>
          </a:bodyPr>
          <a:lstStyle/>
          <a:p>
            <a:pPr>
              <a:lnSpc>
                <a:spcPct val="130000"/>
              </a:lnSpc>
            </a:pPr>
            <a:r>
              <a:rPr lang="zh-CN" b="1" dirty="0">
                <a:solidFill>
                  <a:schemeClr val="bg1"/>
                </a:solidFill>
              </a:rPr>
              <a:t>第1.6条</a:t>
            </a:r>
          </a:p>
          <a:p>
            <a:pPr>
              <a:lnSpc>
                <a:spcPct val="130000"/>
              </a:lnSpc>
            </a:pPr>
            <a:r>
              <a:rPr lang="zh-CN" altLang="en-US" dirty="0">
                <a:solidFill>
                  <a:schemeClr val="bg1"/>
                </a:solidFill>
              </a:rPr>
              <a:t>组织应持续开展自我评估，以说明组织如何在运营中实现</a:t>
            </a:r>
            <a:r>
              <a:rPr lang="en-US" altLang="zh-CN" dirty="0">
                <a:solidFill>
                  <a:schemeClr val="bg1"/>
                </a:solidFill>
              </a:rPr>
              <a:t>FSC</a:t>
            </a:r>
            <a:r>
              <a:rPr lang="zh-CN" altLang="en-US" dirty="0">
                <a:solidFill>
                  <a:schemeClr val="bg1"/>
                </a:solidFill>
              </a:rPr>
              <a:t>核心劳工要求。自我评估应向组织的认证机构提交。</a:t>
            </a:r>
            <a:endParaRPr lang="en-US" altLang="zh-CN" dirty="0">
              <a:solidFill>
                <a:schemeClr val="bg1"/>
              </a:solidFill>
            </a:endParaRPr>
          </a:p>
          <a:p>
            <a:pPr>
              <a:lnSpc>
                <a:spcPct val="130000"/>
              </a:lnSpc>
            </a:pPr>
            <a:endParaRPr lang="en-US" dirty="0">
              <a:solidFill>
                <a:schemeClr val="bg1"/>
              </a:solidFill>
            </a:endParaRPr>
          </a:p>
          <a:p>
            <a:pPr>
              <a:lnSpc>
                <a:spcPct val="130000"/>
              </a:lnSpc>
            </a:pPr>
            <a:r>
              <a:rPr lang="zh-CN" b="1" dirty="0">
                <a:solidFill>
                  <a:schemeClr val="bg1"/>
                </a:solidFill>
              </a:rPr>
              <a:t>附录D</a:t>
            </a:r>
          </a:p>
          <a:p>
            <a:pPr>
              <a:lnSpc>
                <a:spcPct val="130000"/>
              </a:lnSpc>
            </a:pPr>
            <a:r>
              <a:rPr lang="zh-CN" dirty="0">
                <a:solidFill>
                  <a:schemeClr val="bg1"/>
                </a:solidFill>
              </a:rPr>
              <a:t>（规范性文件与自我评估表模板）</a:t>
            </a:r>
          </a:p>
        </p:txBody>
      </p:sp>
      <p:sp>
        <p:nvSpPr>
          <p:cNvPr id="11" name="TextBox 10">
            <a:extLst>
              <a:ext uri="{FF2B5EF4-FFF2-40B4-BE49-F238E27FC236}">
                <a16:creationId xmlns:a16="http://schemas.microsoft.com/office/drawing/2014/main" id="{E1BA1C56-EF46-6BFB-DBF7-9CFB8B573AD6}"/>
              </a:ext>
            </a:extLst>
          </p:cNvPr>
          <p:cNvSpPr txBox="1"/>
          <p:nvPr/>
        </p:nvSpPr>
        <p:spPr>
          <a:xfrm>
            <a:off x="3323095" y="6130162"/>
            <a:ext cx="6897865" cy="523220"/>
          </a:xfrm>
          <a:prstGeom prst="rect">
            <a:avLst/>
          </a:prstGeom>
          <a:noFill/>
        </p:spPr>
        <p:txBody>
          <a:bodyPr wrap="square" rtlCol="0">
            <a:spAutoFit/>
          </a:bodyPr>
          <a:lstStyle/>
          <a:p>
            <a:pPr algn="ctr"/>
            <a:r>
              <a:rPr lang="zh-CN" sz="2800" b="1" dirty="0">
                <a:solidFill>
                  <a:schemeClr val="bg1"/>
                </a:solidFill>
              </a:rPr>
              <a:t>证明贯彻了对核心劳工要求的承诺</a:t>
            </a:r>
          </a:p>
        </p:txBody>
      </p:sp>
      <p:sp>
        <p:nvSpPr>
          <p:cNvPr id="3" name="TextBox 2">
            <a:extLst>
              <a:ext uri="{FF2B5EF4-FFF2-40B4-BE49-F238E27FC236}">
                <a16:creationId xmlns:a16="http://schemas.microsoft.com/office/drawing/2014/main" id="{FE91ABC7-A1A2-05B7-5495-B59712BC671B}"/>
              </a:ext>
            </a:extLst>
          </p:cNvPr>
          <p:cNvSpPr txBox="1"/>
          <p:nvPr/>
        </p:nvSpPr>
        <p:spPr>
          <a:xfrm>
            <a:off x="589280" y="1240648"/>
            <a:ext cx="6096000" cy="369332"/>
          </a:xfrm>
          <a:prstGeom prst="rect">
            <a:avLst/>
          </a:prstGeom>
          <a:noFill/>
        </p:spPr>
        <p:txBody>
          <a:bodyPr wrap="square">
            <a:spAutoFit/>
          </a:bodyPr>
          <a:lstStyle/>
          <a:p>
            <a:r>
              <a:rPr kumimoji="0" lang="zh-CN" sz="1800" b="1" i="0" u="none" strike="noStrike" cap="all" normalizeH="0" baseline="0" noProof="0">
                <a:ln>
                  <a:noFill/>
                </a:ln>
                <a:solidFill>
                  <a:srgbClr val="78BE20"/>
                </a:solidFill>
                <a:effectLst/>
                <a:uLnTx/>
                <a:uFillTx/>
                <a:latin typeface="Greycliff CF" pitchFamily="50" charset="0"/>
                <a:ea typeface="SimSun"/>
              </a:rPr>
              <a:t>FSC-STD-40-004 </a:t>
            </a:r>
          </a:p>
        </p:txBody>
      </p:sp>
      <p:grpSp>
        <p:nvGrpSpPr>
          <p:cNvPr id="13" name="Group 12">
            <a:extLst>
              <a:ext uri="{FF2B5EF4-FFF2-40B4-BE49-F238E27FC236}">
                <a16:creationId xmlns:a16="http://schemas.microsoft.com/office/drawing/2014/main" id="{4DD2B57E-0C1B-D125-19F3-D9F4F9B7C7D0}"/>
              </a:ext>
            </a:extLst>
          </p:cNvPr>
          <p:cNvGrpSpPr/>
          <p:nvPr/>
        </p:nvGrpSpPr>
        <p:grpSpPr>
          <a:xfrm>
            <a:off x="392297" y="1626061"/>
            <a:ext cx="2551355" cy="4936664"/>
            <a:chOff x="9169130" y="1610122"/>
            <a:chExt cx="2551355" cy="4755822"/>
          </a:xfrm>
        </p:grpSpPr>
        <p:sp>
          <p:nvSpPr>
            <p:cNvPr id="8" name="íSľíḋê">
              <a:extLst>
                <a:ext uri="{FF2B5EF4-FFF2-40B4-BE49-F238E27FC236}">
                  <a16:creationId xmlns:a16="http://schemas.microsoft.com/office/drawing/2014/main" id="{2D61F7F7-8E6E-0A60-3BA3-0B782D79735E}"/>
                </a:ext>
              </a:extLst>
            </p:cNvPr>
            <p:cNvSpPr/>
            <p:nvPr/>
          </p:nvSpPr>
          <p:spPr bwMode="auto">
            <a:xfrm>
              <a:off x="9169130" y="1610122"/>
              <a:ext cx="2551355" cy="4755822"/>
            </a:xfrm>
            <a:custGeom>
              <a:avLst/>
              <a:gdLst>
                <a:gd name="T0" fmla="*/ 947 w 8436"/>
                <a:gd name="T1" fmla="*/ 17255 h 17256"/>
                <a:gd name="T2" fmla="*/ 0 w 8436"/>
                <a:gd name="T3" fmla="*/ 16308 h 17256"/>
                <a:gd name="T4" fmla="*/ 0 w 8436"/>
                <a:gd name="T5" fmla="*/ 947 h 17256"/>
                <a:gd name="T6" fmla="*/ 947 w 8436"/>
                <a:gd name="T7" fmla="*/ 0 h 17256"/>
                <a:gd name="T8" fmla="*/ 7488 w 8436"/>
                <a:gd name="T9" fmla="*/ 0 h 17256"/>
                <a:gd name="T10" fmla="*/ 8435 w 8436"/>
                <a:gd name="T11" fmla="*/ 947 h 17256"/>
                <a:gd name="T12" fmla="*/ 8435 w 8436"/>
                <a:gd name="T13" fmla="*/ 16308 h 17256"/>
                <a:gd name="T14" fmla="*/ 7488 w 8436"/>
                <a:gd name="T15" fmla="*/ 17255 h 17256"/>
                <a:gd name="T16" fmla="*/ 947 w 8436"/>
                <a:gd name="T17" fmla="*/ 17255 h 172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436"/>
                <a:gd name="T28" fmla="*/ 0 h 17256"/>
                <a:gd name="T29" fmla="*/ 8436 w 8436"/>
                <a:gd name="T30" fmla="*/ 17256 h 172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436" h="17256">
                  <a:moveTo>
                    <a:pt x="947" y="17255"/>
                  </a:moveTo>
                  <a:cubicBezTo>
                    <a:pt x="425" y="17255"/>
                    <a:pt x="0" y="16831"/>
                    <a:pt x="0" y="16308"/>
                  </a:cubicBezTo>
                  <a:lnTo>
                    <a:pt x="0" y="947"/>
                  </a:lnTo>
                  <a:cubicBezTo>
                    <a:pt x="0" y="425"/>
                    <a:pt x="425" y="0"/>
                    <a:pt x="947" y="0"/>
                  </a:cubicBezTo>
                  <a:lnTo>
                    <a:pt x="7488" y="0"/>
                  </a:lnTo>
                  <a:cubicBezTo>
                    <a:pt x="8010" y="0"/>
                    <a:pt x="8435" y="425"/>
                    <a:pt x="8435" y="947"/>
                  </a:cubicBezTo>
                  <a:lnTo>
                    <a:pt x="8435" y="16308"/>
                  </a:lnTo>
                  <a:cubicBezTo>
                    <a:pt x="8435" y="16831"/>
                    <a:pt x="8010" y="17255"/>
                    <a:pt x="7488" y="17255"/>
                  </a:cubicBezTo>
                  <a:lnTo>
                    <a:pt x="947" y="17255"/>
                  </a:lnTo>
                </a:path>
              </a:pathLst>
            </a:custGeom>
            <a:solidFill>
              <a:schemeClr val="tx1"/>
            </a:solidFill>
            <a:ln>
              <a:noFill/>
            </a:ln>
            <a:effectLst>
              <a:outerShdw blurRad="50800" dist="38100" dir="5400000" algn="t" rotWithShape="0">
                <a:prstClr val="black">
                  <a:alpha val="40000"/>
                </a:prstClr>
              </a:outerShdw>
            </a:effectLst>
            <a:extLst>
              <a:ext uri="{91240B29-F687-4f45-9708-019B960494DF}">
                <a14:hiddenLine xmlns="" xmlns:lc="http://schemas.openxmlformats.org/drawingml/2006/lockedCanvas" xmlns:p14="http://schemas.microsoft.com/office/powerpoint/2010/main" xmlns:a14="http://schemas.microsoft.com/office/drawing/2010/main" xmlns:a16="http://schemas.microsoft.com/office/drawing/2014/main" w="9525">
                  <a:solidFill>
                    <a:srgbClr val="000000"/>
                  </a:solidFill>
                  <a:bevel/>
                  <a:headEnd/>
                  <a:tailEnd/>
                </a14:hiddenLine>
              </a:ext>
            </a:extLst>
          </p:spPr>
          <p:txBody>
            <a:bodyPr anchor="ctr"/>
            <a:lstStyle/>
            <a:p>
              <a:pPr algn="ctr"/>
              <a:endParaRPr sz="2400">
                <a:latin typeface="Arial" panose="020B0604020202020204" pitchFamily="34" charset="0"/>
                <a:cs typeface="Arial" panose="020B0604020202020204" pitchFamily="34" charset="0"/>
              </a:endParaRPr>
            </a:p>
          </p:txBody>
        </p:sp>
        <p:sp>
          <p:nvSpPr>
            <p:cNvPr id="12" name="iṩľîḋe">
              <a:extLst>
                <a:ext uri="{FF2B5EF4-FFF2-40B4-BE49-F238E27FC236}">
                  <a16:creationId xmlns:a16="http://schemas.microsoft.com/office/drawing/2014/main" id="{DAF0C63F-50F5-DD70-A922-83E7F05F1CFE}"/>
                </a:ext>
              </a:extLst>
            </p:cNvPr>
            <p:cNvSpPr/>
            <p:nvPr/>
          </p:nvSpPr>
          <p:spPr bwMode="auto">
            <a:xfrm>
              <a:off x="10262762" y="5913450"/>
              <a:ext cx="358763" cy="360615"/>
            </a:xfrm>
            <a:custGeom>
              <a:avLst/>
              <a:gdLst>
                <a:gd name="T0" fmla="*/ 84 w 1187"/>
                <a:gd name="T1" fmla="*/ 593 h 1186"/>
                <a:gd name="T2" fmla="*/ 593 w 1187"/>
                <a:gd name="T3" fmla="*/ 1102 h 1186"/>
                <a:gd name="T4" fmla="*/ 1102 w 1187"/>
                <a:gd name="T5" fmla="*/ 593 h 1186"/>
                <a:gd name="T6" fmla="*/ 593 w 1187"/>
                <a:gd name="T7" fmla="*/ 83 h 1186"/>
                <a:gd name="T8" fmla="*/ 84 w 1187"/>
                <a:gd name="T9" fmla="*/ 593 h 1186"/>
                <a:gd name="T10" fmla="*/ 0 w 1187"/>
                <a:gd name="T11" fmla="*/ 593 h 1186"/>
                <a:gd name="T12" fmla="*/ 593 w 1187"/>
                <a:gd name="T13" fmla="*/ 0 h 1186"/>
                <a:gd name="T14" fmla="*/ 1186 w 1187"/>
                <a:gd name="T15" fmla="*/ 593 h 1186"/>
                <a:gd name="T16" fmla="*/ 593 w 1187"/>
                <a:gd name="T17" fmla="*/ 1185 h 1186"/>
                <a:gd name="T18" fmla="*/ 0 w 1187"/>
                <a:gd name="T19" fmla="*/ 593 h 11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87"/>
                <a:gd name="T31" fmla="*/ 0 h 1186"/>
                <a:gd name="T32" fmla="*/ 1187 w 1187"/>
                <a:gd name="T33" fmla="*/ 1186 h 11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87" h="1186">
                  <a:moveTo>
                    <a:pt x="84" y="593"/>
                  </a:moveTo>
                  <a:cubicBezTo>
                    <a:pt x="84" y="874"/>
                    <a:pt x="312" y="1102"/>
                    <a:pt x="593" y="1102"/>
                  </a:cubicBezTo>
                  <a:cubicBezTo>
                    <a:pt x="874" y="1102"/>
                    <a:pt x="1102" y="874"/>
                    <a:pt x="1102" y="593"/>
                  </a:cubicBezTo>
                  <a:cubicBezTo>
                    <a:pt x="1102" y="312"/>
                    <a:pt x="874" y="83"/>
                    <a:pt x="593" y="83"/>
                  </a:cubicBezTo>
                  <a:cubicBezTo>
                    <a:pt x="312" y="83"/>
                    <a:pt x="84" y="312"/>
                    <a:pt x="84" y="593"/>
                  </a:cubicBezTo>
                  <a:close/>
                  <a:moveTo>
                    <a:pt x="0" y="593"/>
                  </a:moveTo>
                  <a:cubicBezTo>
                    <a:pt x="0" y="266"/>
                    <a:pt x="266" y="0"/>
                    <a:pt x="593" y="0"/>
                  </a:cubicBezTo>
                  <a:cubicBezTo>
                    <a:pt x="920" y="0"/>
                    <a:pt x="1186" y="266"/>
                    <a:pt x="1186" y="593"/>
                  </a:cubicBezTo>
                  <a:cubicBezTo>
                    <a:pt x="1186" y="920"/>
                    <a:pt x="920" y="1185"/>
                    <a:pt x="593" y="1185"/>
                  </a:cubicBezTo>
                  <a:cubicBezTo>
                    <a:pt x="266" y="1185"/>
                    <a:pt x="0" y="920"/>
                    <a:pt x="0" y="593"/>
                  </a:cubicBezTo>
                  <a:close/>
                </a:path>
              </a:pathLst>
            </a:custGeom>
            <a:solidFill>
              <a:srgbClr val="FFFFFF"/>
            </a:solidFill>
            <a:ln>
              <a:noFill/>
            </a:ln>
            <a:extLst>
              <a:ext uri="{91240B29-F687-4f45-9708-019B960494DF}">
                <a14:hiddenLine xmlns="" xmlns:lc="http://schemas.openxmlformats.org/drawingml/2006/lockedCanvas" xmlns:p14="http://schemas.microsoft.com/office/powerpoint/2010/main" xmlns:a14="http://schemas.microsoft.com/office/drawing/2010/main" xmlns:a16="http://schemas.microsoft.com/office/drawing/2014/main" w="9525">
                  <a:solidFill>
                    <a:srgbClr val="000000"/>
                  </a:solidFill>
                  <a:bevel/>
                  <a:headEnd/>
                  <a:tailEnd/>
                </a14:hiddenLine>
              </a:ext>
            </a:extLst>
          </p:spPr>
          <p:txBody>
            <a:bodyPr anchor="ctr"/>
            <a:lstStyle/>
            <a:p>
              <a:pPr algn="ctr"/>
              <a:endParaRPr sz="2400">
                <a:latin typeface="Arial" panose="020B0604020202020204" pitchFamily="34" charset="0"/>
                <a:cs typeface="Arial" panose="020B0604020202020204" pitchFamily="34" charset="0"/>
              </a:endParaRPr>
            </a:p>
          </p:txBody>
        </p:sp>
      </p:grpSp>
      <p:pic>
        <p:nvPicPr>
          <p:cNvPr id="16" name="Picture 15">
            <a:extLst>
              <a:ext uri="{FF2B5EF4-FFF2-40B4-BE49-F238E27FC236}">
                <a16:creationId xmlns:a16="http://schemas.microsoft.com/office/drawing/2014/main" id="{3D7F56EA-E2DB-C1AA-3237-8EE41418E53D}"/>
              </a:ext>
            </a:extLst>
          </p:cNvPr>
          <p:cNvPicPr>
            <a:picLocks noChangeAspect="1"/>
          </p:cNvPicPr>
          <p:nvPr/>
        </p:nvPicPr>
        <p:blipFill rotWithShape="1">
          <a:blip r:embed="rId3"/>
          <a:srcRect l="1711" r="7751"/>
          <a:stretch/>
        </p:blipFill>
        <p:spPr>
          <a:xfrm>
            <a:off x="524871" y="2043020"/>
            <a:ext cx="2299927" cy="3948114"/>
          </a:xfrm>
          <a:prstGeom prst="rect">
            <a:avLst/>
          </a:prstGeom>
        </p:spPr>
      </p:pic>
      <p:sp>
        <p:nvSpPr>
          <p:cNvPr id="4" name="Slide Number Placeholder 3">
            <a:extLst>
              <a:ext uri="{FF2B5EF4-FFF2-40B4-BE49-F238E27FC236}">
                <a16:creationId xmlns:a16="http://schemas.microsoft.com/office/drawing/2014/main" id="{A5878DCB-CF88-648A-91E3-132C3A908CBC}"/>
              </a:ext>
            </a:extLst>
          </p:cNvPr>
          <p:cNvSpPr>
            <a:spLocks noGrp="1"/>
          </p:cNvSpPr>
          <p:nvPr>
            <p:ph type="sldNum" sz="quarter" idx="17"/>
          </p:nvPr>
        </p:nvSpPr>
        <p:spPr/>
        <p:txBody>
          <a:bodyPr/>
          <a:lstStyle/>
          <a:p>
            <a:fld id="{F5AEA0E0-5CC6-4BD0-905C-A0021E419432}" type="slidenum">
              <a:rPr lang="en-GB" smtClean="0"/>
              <a:pPr/>
              <a:t>17</a:t>
            </a:fld>
            <a:endParaRPr lang="en-GB"/>
          </a:p>
        </p:txBody>
      </p:sp>
    </p:spTree>
    <p:extLst>
      <p:ext uri="{BB962C8B-B14F-4D97-AF65-F5344CB8AC3E}">
        <p14:creationId xmlns:p14="http://schemas.microsoft.com/office/powerpoint/2010/main" val="981294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8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800"/>
                            </p:stCondLst>
                            <p:childTnLst>
                              <p:par>
                                <p:cTn id="11" presetID="42" presetClass="entr" presetSubtype="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par>
                          <p:cTn id="16" fill="hold">
                            <p:stCondLst>
                              <p:cond delay="2800"/>
                            </p:stCondLst>
                            <p:childTnLst>
                              <p:par>
                                <p:cTn id="17" presetID="42"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par>
                          <p:cTn id="22" fill="hold">
                            <p:stCondLst>
                              <p:cond delay="3800"/>
                            </p:stCondLst>
                            <p:childTnLst>
                              <p:par>
                                <p:cTn id="23" presetID="2" presetClass="entr" presetSubtype="4"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animBg="1"/>
      <p:bldP spid="17" grpId="0" animBg="1"/>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5C981542-95D0-4100-8CDB-4DA0087113DE}"/>
              </a:ext>
            </a:extLst>
          </p:cNvPr>
          <p:cNvSpPr>
            <a:spLocks noGrp="1"/>
          </p:cNvSpPr>
          <p:nvPr>
            <p:ph type="title"/>
          </p:nvPr>
        </p:nvSpPr>
        <p:spPr>
          <a:xfrm>
            <a:off x="462338" y="435914"/>
            <a:ext cx="10080000" cy="362304"/>
          </a:xfrm>
        </p:spPr>
        <p:txBody>
          <a:bodyPr/>
          <a:lstStyle/>
          <a:p>
            <a:r>
              <a:rPr kumimoji="0" lang="zh-CN" sz="3600" b="1" u="none" strike="noStrike" cap="none" normalizeH="0" baseline="0" noProof="0">
                <a:ln>
                  <a:noFill/>
                </a:ln>
                <a:effectLst/>
                <a:uLnTx/>
                <a:uFillTx/>
                <a:latin typeface="Greycliff CF" pitchFamily="50" charset="0"/>
                <a:ea typeface="SimSun"/>
              </a:rPr>
              <a:t>自我评估表（模板）</a:t>
            </a:r>
          </a:p>
        </p:txBody>
      </p:sp>
      <p:sp>
        <p:nvSpPr>
          <p:cNvPr id="3" name="Rectangle 2">
            <a:extLst>
              <a:ext uri="{FF2B5EF4-FFF2-40B4-BE49-F238E27FC236}">
                <a16:creationId xmlns:a16="http://schemas.microsoft.com/office/drawing/2014/main" id="{9F6E5A5C-C2A9-BA53-E22D-E8984383763C}"/>
              </a:ext>
            </a:extLst>
          </p:cNvPr>
          <p:cNvSpPr/>
          <p:nvPr/>
        </p:nvSpPr>
        <p:spPr>
          <a:xfrm>
            <a:off x="0" y="6228692"/>
            <a:ext cx="12192000" cy="667407"/>
          </a:xfrm>
          <a:prstGeom prst="rect">
            <a:avLst/>
          </a:prstGeom>
          <a:gradFill>
            <a:gsLst>
              <a:gs pos="0">
                <a:schemeClr val="tx2"/>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2438">
              <a:lnSpc>
                <a:spcPct val="150000"/>
              </a:lnSpc>
            </a:pPr>
            <a:r>
              <a:rPr lang="zh-CN" sz="2000" b="1" dirty="0">
                <a:solidFill>
                  <a:schemeClr val="tx2"/>
                </a:solidFill>
              </a:rPr>
              <a:t>FSC网络内合作伙伴针对部分国家制定了定制化模板： </a:t>
            </a:r>
            <a:r>
              <a:rPr lang="zh-CN" sz="2000" b="1" dirty="0">
                <a:solidFill>
                  <a:schemeClr val="tx2"/>
                </a:solidFill>
                <a:hlinkClick r:id="rId3">
                  <a:extLst>
                    <a:ext uri="{A12FA001-AC4F-418D-AE19-62706E023703}">
                      <ahyp:hlinkClr xmlns:ahyp="http://schemas.microsoft.com/office/drawing/2018/hyperlinkcolor" val="tx"/>
                    </a:ext>
                  </a:extLst>
                </a:hlinkClick>
              </a:rPr>
              <a:t>FSC Connect</a:t>
            </a:r>
          </a:p>
        </p:txBody>
      </p:sp>
      <p:sp>
        <p:nvSpPr>
          <p:cNvPr id="10" name="Rectangle 9">
            <a:extLst>
              <a:ext uri="{FF2B5EF4-FFF2-40B4-BE49-F238E27FC236}">
                <a16:creationId xmlns:a16="http://schemas.microsoft.com/office/drawing/2014/main" id="{0C409617-7285-0690-0149-917AFCE53E46}"/>
              </a:ext>
            </a:extLst>
          </p:cNvPr>
          <p:cNvSpPr/>
          <p:nvPr/>
        </p:nvSpPr>
        <p:spPr>
          <a:xfrm>
            <a:off x="6866712" y="935336"/>
            <a:ext cx="2900230" cy="10397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dirty="0"/>
              <a:t>证明</a:t>
            </a:r>
          </a:p>
        </p:txBody>
      </p:sp>
      <p:sp>
        <p:nvSpPr>
          <p:cNvPr id="13" name="Rectangle 12">
            <a:extLst>
              <a:ext uri="{FF2B5EF4-FFF2-40B4-BE49-F238E27FC236}">
                <a16:creationId xmlns:a16="http://schemas.microsoft.com/office/drawing/2014/main" id="{738D5FE3-A44C-9ED7-98FC-487B574E6FA4}"/>
              </a:ext>
            </a:extLst>
          </p:cNvPr>
          <p:cNvSpPr/>
          <p:nvPr/>
        </p:nvSpPr>
        <p:spPr>
          <a:xfrm>
            <a:off x="6866712" y="2017149"/>
            <a:ext cx="2900230" cy="39900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dirty="0"/>
              <a:t>关于合规的细节</a:t>
            </a:r>
          </a:p>
        </p:txBody>
      </p:sp>
      <p:sp>
        <p:nvSpPr>
          <p:cNvPr id="4" name="Slide Number Placeholder 3">
            <a:extLst>
              <a:ext uri="{FF2B5EF4-FFF2-40B4-BE49-F238E27FC236}">
                <a16:creationId xmlns:a16="http://schemas.microsoft.com/office/drawing/2014/main" id="{D0773C97-E17F-0F25-4888-255FA298B8F4}"/>
              </a:ext>
            </a:extLst>
          </p:cNvPr>
          <p:cNvSpPr>
            <a:spLocks noGrp="1"/>
          </p:cNvSpPr>
          <p:nvPr>
            <p:ph type="sldNum" sz="quarter" idx="17"/>
          </p:nvPr>
        </p:nvSpPr>
        <p:spPr/>
        <p:txBody>
          <a:bodyPr/>
          <a:lstStyle/>
          <a:p>
            <a:fld id="{F5AEA0E0-5CC6-4BD0-905C-A0021E419432}" type="slidenum">
              <a:rPr lang="en-GB" smtClean="0"/>
              <a:pPr/>
              <a:t>18</a:t>
            </a:fld>
            <a:endParaRPr lang="en-GB"/>
          </a:p>
        </p:txBody>
      </p:sp>
      <p:pic>
        <p:nvPicPr>
          <p:cNvPr id="16" name="图片 15">
            <a:extLst>
              <a:ext uri="{FF2B5EF4-FFF2-40B4-BE49-F238E27FC236}">
                <a16:creationId xmlns:a16="http://schemas.microsoft.com/office/drawing/2014/main" id="{EA5C57F6-D6DE-77C2-9DA1-A366857F3C81}"/>
              </a:ext>
            </a:extLst>
          </p:cNvPr>
          <p:cNvPicPr>
            <a:picLocks noChangeAspect="1"/>
          </p:cNvPicPr>
          <p:nvPr/>
        </p:nvPicPr>
        <p:blipFill>
          <a:blip r:embed="rId4"/>
          <a:stretch>
            <a:fillRect/>
          </a:stretch>
        </p:blipFill>
        <p:spPr>
          <a:xfrm>
            <a:off x="1295550" y="935336"/>
            <a:ext cx="5473727" cy="5071860"/>
          </a:xfrm>
          <a:prstGeom prst="rect">
            <a:avLst/>
          </a:prstGeom>
        </p:spPr>
      </p:pic>
    </p:spTree>
    <p:extLst>
      <p:ext uri="{BB962C8B-B14F-4D97-AF65-F5344CB8AC3E}">
        <p14:creationId xmlns:p14="http://schemas.microsoft.com/office/powerpoint/2010/main" val="1659836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5C981542-95D0-4100-8CDB-4DA0087113DE}"/>
              </a:ext>
            </a:extLst>
          </p:cNvPr>
          <p:cNvSpPr>
            <a:spLocks noGrp="1"/>
          </p:cNvSpPr>
          <p:nvPr>
            <p:ph type="title"/>
          </p:nvPr>
        </p:nvSpPr>
        <p:spPr>
          <a:xfrm>
            <a:off x="462338" y="435914"/>
            <a:ext cx="10080000" cy="362304"/>
          </a:xfrm>
        </p:spPr>
        <p:txBody>
          <a:bodyPr/>
          <a:lstStyle/>
          <a:p>
            <a:r>
              <a:rPr kumimoji="0" lang="zh-CN" sz="3600" b="1" u="none" strike="noStrike" cap="none" normalizeH="0" baseline="0" noProof="0">
                <a:ln>
                  <a:noFill/>
                </a:ln>
                <a:solidFill>
                  <a:sysClr val="window" lastClr="FFFFFF"/>
                </a:solidFill>
                <a:effectLst/>
                <a:uLnTx/>
                <a:uFillTx/>
                <a:latin typeface="Greycliff CF" pitchFamily="50" charset="0"/>
                <a:ea typeface="SimSun"/>
              </a:rPr>
              <a:t>自我评估表（SA）- 评估</a:t>
            </a:r>
          </a:p>
        </p:txBody>
      </p:sp>
      <p:sp>
        <p:nvSpPr>
          <p:cNvPr id="11" name="TextBox 10">
            <a:extLst>
              <a:ext uri="{FF2B5EF4-FFF2-40B4-BE49-F238E27FC236}">
                <a16:creationId xmlns:a16="http://schemas.microsoft.com/office/drawing/2014/main" id="{E1BA1C56-EF46-6BFB-DBF7-9CFB8B573AD6}"/>
              </a:ext>
            </a:extLst>
          </p:cNvPr>
          <p:cNvSpPr txBox="1"/>
          <p:nvPr/>
        </p:nvSpPr>
        <p:spPr>
          <a:xfrm>
            <a:off x="3323095" y="6160476"/>
            <a:ext cx="6897865" cy="523220"/>
          </a:xfrm>
          <a:prstGeom prst="rect">
            <a:avLst/>
          </a:prstGeom>
          <a:noFill/>
        </p:spPr>
        <p:txBody>
          <a:bodyPr wrap="square" rtlCol="0">
            <a:spAutoFit/>
          </a:bodyPr>
          <a:lstStyle/>
          <a:p>
            <a:pPr algn="ctr"/>
            <a:r>
              <a:rPr lang="zh-CN" sz="2800" b="1" dirty="0">
                <a:solidFill>
                  <a:schemeClr val="bg1"/>
                </a:solidFill>
              </a:rPr>
              <a:t>评估对核心劳工要求的承诺</a:t>
            </a:r>
          </a:p>
        </p:txBody>
      </p:sp>
      <p:sp>
        <p:nvSpPr>
          <p:cNvPr id="8" name="Text Placeholder 19">
            <a:extLst>
              <a:ext uri="{FF2B5EF4-FFF2-40B4-BE49-F238E27FC236}">
                <a16:creationId xmlns:a16="http://schemas.microsoft.com/office/drawing/2014/main" id="{62100FD6-C75B-157F-B2C3-9F48BABA3DDD}"/>
              </a:ext>
            </a:extLst>
          </p:cNvPr>
          <p:cNvSpPr txBox="1">
            <a:spLocks/>
          </p:cNvSpPr>
          <p:nvPr/>
        </p:nvSpPr>
        <p:spPr>
          <a:xfrm>
            <a:off x="9484147" y="5578723"/>
            <a:ext cx="2321772" cy="421824"/>
          </a:xfrm>
          <a:prstGeom prst="roundRect">
            <a:avLst>
              <a:gd name="adj" fmla="val 12907"/>
            </a:avLst>
          </a:prstGeom>
          <a:solidFill>
            <a:srgbClr val="FFFF00"/>
          </a:solidFill>
          <a:ln w="19050">
            <a:solidFill>
              <a:schemeClr val="tx2"/>
            </a:solidFill>
            <a:prstDash val="solid"/>
          </a:ln>
          <a:effectLst>
            <a:outerShdw blurRad="50800" dist="38100" dir="5400000" algn="t" rotWithShape="0">
              <a:prstClr val="black">
                <a:alpha val="40000"/>
              </a:prstClr>
            </a:outerShdw>
          </a:effectLst>
        </p:spPr>
        <p:txBody>
          <a:bodyPr lIns="108000" tIns="67500" bIns="67500" anchor="ct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spcBef>
                <a:spcPts val="0"/>
              </a:spcBef>
              <a:defRPr/>
            </a:pPr>
            <a:r>
              <a:rPr lang="zh-CN" sz="1400" b="1">
                <a:cs typeface="Arial" panose="020B0604020202020204" pitchFamily="34" charset="0"/>
              </a:rPr>
              <a:t>确证</a:t>
            </a:r>
          </a:p>
        </p:txBody>
      </p:sp>
      <p:sp>
        <p:nvSpPr>
          <p:cNvPr id="13" name="TextBox 12">
            <a:extLst>
              <a:ext uri="{FF2B5EF4-FFF2-40B4-BE49-F238E27FC236}">
                <a16:creationId xmlns:a16="http://schemas.microsoft.com/office/drawing/2014/main" id="{11625F93-E529-F6F5-AC7D-F7C85C23AF95}"/>
              </a:ext>
            </a:extLst>
          </p:cNvPr>
          <p:cNvSpPr txBox="1"/>
          <p:nvPr/>
        </p:nvSpPr>
        <p:spPr>
          <a:xfrm>
            <a:off x="-1390650" y="1127367"/>
            <a:ext cx="6096000" cy="369332"/>
          </a:xfrm>
          <a:prstGeom prst="rect">
            <a:avLst/>
          </a:prstGeom>
          <a:noFill/>
        </p:spPr>
        <p:txBody>
          <a:bodyPr wrap="square">
            <a:spAutoFit/>
          </a:bodyPr>
          <a:lstStyle/>
          <a:p>
            <a:pPr algn="ctr">
              <a:defRPr/>
            </a:pPr>
            <a:r>
              <a:rPr kumimoji="0" lang="zh-CN" b="1" i="0" u="none" strike="noStrike" normalizeH="0" baseline="0" noProof="0">
                <a:ln w="12700">
                  <a:noFill/>
                  <a:prstDash val="solid"/>
                </a:ln>
                <a:solidFill>
                  <a:srgbClr val="FFFF00"/>
                </a:solidFill>
                <a:uLnTx/>
                <a:uFillTx/>
                <a:latin typeface="Greycliff CF" pitchFamily="50" charset="0"/>
                <a:ea typeface="SimSun"/>
              </a:rPr>
              <a:t>FSC-STD-20-011</a:t>
            </a:r>
          </a:p>
        </p:txBody>
      </p:sp>
      <p:grpSp>
        <p:nvGrpSpPr>
          <p:cNvPr id="12" name="Group 11">
            <a:extLst>
              <a:ext uri="{FF2B5EF4-FFF2-40B4-BE49-F238E27FC236}">
                <a16:creationId xmlns:a16="http://schemas.microsoft.com/office/drawing/2014/main" id="{A14586B6-AC37-938B-5CD4-82FBE25122F6}"/>
              </a:ext>
            </a:extLst>
          </p:cNvPr>
          <p:cNvGrpSpPr/>
          <p:nvPr/>
        </p:nvGrpSpPr>
        <p:grpSpPr>
          <a:xfrm rot="5400000">
            <a:off x="-313686" y="2217819"/>
            <a:ext cx="4195809" cy="2829818"/>
            <a:chOff x="2836222" y="3085785"/>
            <a:chExt cx="3425329" cy="2238420"/>
          </a:xfrm>
        </p:grpSpPr>
        <p:sp>
          <p:nvSpPr>
            <p:cNvPr id="14" name="Freeform 34">
              <a:extLst>
                <a:ext uri="{FF2B5EF4-FFF2-40B4-BE49-F238E27FC236}">
                  <a16:creationId xmlns:a16="http://schemas.microsoft.com/office/drawing/2014/main" id="{44419CD3-CFB0-4F27-BA00-900D5707D122}"/>
                </a:ext>
              </a:extLst>
            </p:cNvPr>
            <p:cNvSpPr>
              <a:spLocks/>
            </p:cNvSpPr>
            <p:nvPr/>
          </p:nvSpPr>
          <p:spPr bwMode="auto">
            <a:xfrm rot="16200000">
              <a:off x="3429677" y="2492330"/>
              <a:ext cx="2238420" cy="3425329"/>
            </a:xfrm>
            <a:custGeom>
              <a:avLst/>
              <a:gdLst>
                <a:gd name="T0" fmla="*/ 45 w 825"/>
                <a:gd name="T1" fmla="*/ 1174 h 1174"/>
                <a:gd name="T2" fmla="*/ 0 w 825"/>
                <a:gd name="T3" fmla="*/ 1129 h 1174"/>
                <a:gd name="T4" fmla="*/ 0 w 825"/>
                <a:gd name="T5" fmla="*/ 45 h 1174"/>
                <a:gd name="T6" fmla="*/ 45 w 825"/>
                <a:gd name="T7" fmla="*/ 0 h 1174"/>
                <a:gd name="T8" fmla="*/ 780 w 825"/>
                <a:gd name="T9" fmla="*/ 0 h 1174"/>
                <a:gd name="T10" fmla="*/ 825 w 825"/>
                <a:gd name="T11" fmla="*/ 45 h 1174"/>
                <a:gd name="T12" fmla="*/ 825 w 825"/>
                <a:gd name="T13" fmla="*/ 1129 h 1174"/>
                <a:gd name="T14" fmla="*/ 780 w 825"/>
                <a:gd name="T15" fmla="*/ 1174 h 1174"/>
                <a:gd name="T16" fmla="*/ 45 w 825"/>
                <a:gd name="T17" fmla="*/ 1174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5" h="1174">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ffectLst>
              <a:outerShdw blurRad="50800" dist="38100" dir="5400000" algn="t" rotWithShape="0">
                <a:prstClr val="black">
                  <a:alpha val="40000"/>
                </a:prstClr>
              </a:outerShdw>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28" tIns="45713" rIns="91428" bIns="45713"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Oval 43">
              <a:extLst>
                <a:ext uri="{FF2B5EF4-FFF2-40B4-BE49-F238E27FC236}">
                  <a16:creationId xmlns:a16="http://schemas.microsoft.com/office/drawing/2014/main" id="{BDD60A96-47B9-1BF9-EDC5-E20D00038E14}"/>
                </a:ext>
              </a:extLst>
            </p:cNvPr>
            <p:cNvSpPr>
              <a:spLocks noChangeArrowheads="1"/>
            </p:cNvSpPr>
            <p:nvPr/>
          </p:nvSpPr>
          <p:spPr bwMode="auto">
            <a:xfrm rot="16200000">
              <a:off x="6036170" y="4078777"/>
              <a:ext cx="173588" cy="183813"/>
            </a:xfrm>
            <a:prstGeom prst="ellipse">
              <a:avLst/>
            </a:pr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28" tIns="45713" rIns="91428" bIns="45713"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 name="Slide Number Placeholder 6">
            <a:extLst>
              <a:ext uri="{FF2B5EF4-FFF2-40B4-BE49-F238E27FC236}">
                <a16:creationId xmlns:a16="http://schemas.microsoft.com/office/drawing/2014/main" id="{D5BED4ED-A16C-8AEE-4503-1DD8AD770313}"/>
              </a:ext>
            </a:extLst>
          </p:cNvPr>
          <p:cNvSpPr>
            <a:spLocks noGrp="1"/>
          </p:cNvSpPr>
          <p:nvPr>
            <p:ph type="sldNum" sz="quarter" idx="17"/>
          </p:nvPr>
        </p:nvSpPr>
        <p:spPr/>
        <p:txBody>
          <a:bodyPr/>
          <a:lstStyle/>
          <a:p>
            <a:fld id="{F5AEA0E0-5CC6-4BD0-905C-A0021E419432}" type="slidenum">
              <a:rPr lang="en-GB" smtClean="0"/>
              <a:pPr/>
              <a:t>19</a:t>
            </a:fld>
            <a:endParaRPr lang="en-GB"/>
          </a:p>
        </p:txBody>
      </p:sp>
      <p:pic>
        <p:nvPicPr>
          <p:cNvPr id="2" name="Picture 12">
            <a:extLst>
              <a:ext uri="{FF2B5EF4-FFF2-40B4-BE49-F238E27FC236}">
                <a16:creationId xmlns:a16="http://schemas.microsoft.com/office/drawing/2014/main" id="{3A19D42D-0D8C-A9EA-1FEB-ED19FA8B72B5}"/>
              </a:ext>
            </a:extLst>
          </p:cNvPr>
          <p:cNvPicPr>
            <a:picLocks noChangeAspect="1"/>
          </p:cNvPicPr>
          <p:nvPr/>
        </p:nvPicPr>
        <p:blipFill>
          <a:blip r:embed="rId3"/>
          <a:stretch>
            <a:fillRect/>
          </a:stretch>
        </p:blipFill>
        <p:spPr>
          <a:xfrm>
            <a:off x="497490" y="1659397"/>
            <a:ext cx="2573458" cy="3653510"/>
          </a:xfrm>
          <a:prstGeom prst="rect">
            <a:avLst/>
          </a:prstGeom>
        </p:spPr>
      </p:pic>
      <p:sp>
        <p:nvSpPr>
          <p:cNvPr id="10" name="TextBox 2">
            <a:extLst>
              <a:ext uri="{FF2B5EF4-FFF2-40B4-BE49-F238E27FC236}">
                <a16:creationId xmlns:a16="http://schemas.microsoft.com/office/drawing/2014/main" id="{C0DC5951-6836-D148-661A-0B42A849A865}"/>
              </a:ext>
            </a:extLst>
          </p:cNvPr>
          <p:cNvSpPr txBox="1"/>
          <p:nvPr/>
        </p:nvSpPr>
        <p:spPr>
          <a:xfrm>
            <a:off x="3389079" y="1474599"/>
            <a:ext cx="8482824" cy="3678379"/>
          </a:xfrm>
          <a:prstGeom prst="rect">
            <a:avLst/>
          </a:prstGeom>
          <a:noFill/>
        </p:spPr>
        <p:txBody>
          <a:bodyPr wrap="square">
            <a:spAutoFit/>
          </a:bodyPr>
          <a:lstStyle/>
          <a:p>
            <a:pPr algn="just">
              <a:lnSpc>
                <a:spcPct val="120000"/>
              </a:lnSpc>
            </a:pPr>
            <a:r>
              <a:rPr lang="zh-CN" sz="1400" b="1" dirty="0">
                <a:solidFill>
                  <a:schemeClr val="bg1"/>
                </a:solidFill>
              </a:rPr>
              <a:t>第11.3条</a:t>
            </a:r>
            <a:endParaRPr lang="en-US" altLang="zh-CN" sz="1400" b="1" dirty="0">
              <a:solidFill>
                <a:schemeClr val="bg1"/>
              </a:solidFill>
            </a:endParaRPr>
          </a:p>
          <a:p>
            <a:pPr algn="just">
              <a:lnSpc>
                <a:spcPct val="120000"/>
              </a:lnSpc>
            </a:pPr>
            <a:r>
              <a:rPr lang="zh-CN" altLang="en-US" sz="1400" dirty="0">
                <a:solidFill>
                  <a:schemeClr val="bg1"/>
                </a:solidFill>
              </a:rPr>
              <a:t>认证机构应根据组织运作的范围、规模、强度和风险，设计并实施一套体系，以评估组织的自我评估和符合 </a:t>
            </a:r>
            <a:r>
              <a:rPr lang="en-US" altLang="zh-CN" sz="1400" dirty="0">
                <a:solidFill>
                  <a:schemeClr val="bg1"/>
                </a:solidFill>
              </a:rPr>
              <a:t>FSC-STD-40-004 </a:t>
            </a:r>
            <a:r>
              <a:rPr lang="zh-CN" altLang="en-US" sz="1400" dirty="0">
                <a:solidFill>
                  <a:schemeClr val="bg1"/>
                </a:solidFill>
              </a:rPr>
              <a:t>第 </a:t>
            </a:r>
            <a:r>
              <a:rPr lang="en-US" altLang="zh-CN" sz="1400" dirty="0">
                <a:solidFill>
                  <a:schemeClr val="bg1"/>
                </a:solidFill>
              </a:rPr>
              <a:t>7 </a:t>
            </a:r>
            <a:r>
              <a:rPr lang="zh-CN" altLang="en-US" sz="1400" dirty="0">
                <a:solidFill>
                  <a:schemeClr val="bg1"/>
                </a:solidFill>
              </a:rPr>
              <a:t>节的相关性、有效性和充分性。认证机构应在其系统中规定、证明并记录自我评估的验证手段，包括但不限于：</a:t>
            </a:r>
            <a:endParaRPr lang="en-US" altLang="zh-CN" sz="1400" dirty="0">
              <a:solidFill>
                <a:schemeClr val="bg1"/>
              </a:solidFill>
            </a:endParaRPr>
          </a:p>
          <a:p>
            <a:pPr marL="800100" lvl="1" indent="-342900">
              <a:lnSpc>
                <a:spcPct val="150000"/>
              </a:lnSpc>
              <a:buFont typeface="+mj-lt"/>
              <a:buAutoNum type="alphaLcParenR"/>
            </a:pPr>
            <a:r>
              <a:rPr lang="zh-CN" altLang="zh-CN" sz="1400" dirty="0">
                <a:solidFill>
                  <a:schemeClr val="bg1"/>
                </a:solidFill>
              </a:rPr>
              <a:t>根据可用信息源及适用要求，建立</a:t>
            </a:r>
            <a:r>
              <a:rPr lang="zh-CN" altLang="zh-CN" sz="1400" b="1" u="sng" dirty="0">
                <a:solidFill>
                  <a:schemeClr val="bg1"/>
                </a:solidFill>
              </a:rPr>
              <a:t>自我评估验证</a:t>
            </a:r>
            <a:r>
              <a:rPr lang="zh-CN" altLang="zh-CN" sz="1400" dirty="0">
                <a:solidFill>
                  <a:schemeClr val="bg1"/>
                </a:solidFill>
              </a:rPr>
              <a:t>机制；</a:t>
            </a:r>
          </a:p>
          <a:p>
            <a:pPr marL="800100" lvl="1" indent="-342900">
              <a:lnSpc>
                <a:spcPct val="150000"/>
              </a:lnSpc>
              <a:buFont typeface="+mj-lt"/>
              <a:buAutoNum type="alphaLcParenR"/>
            </a:pPr>
            <a:r>
              <a:rPr lang="zh-CN" altLang="en-US" sz="1400" b="1" u="sng" dirty="0">
                <a:solidFill>
                  <a:schemeClr val="bg1"/>
                </a:solidFill>
              </a:rPr>
              <a:t>识别</a:t>
            </a:r>
            <a:r>
              <a:rPr lang="zh-CN" altLang="zh-CN" sz="1400" dirty="0">
                <a:solidFill>
                  <a:schemeClr val="bg1"/>
                </a:solidFill>
              </a:rPr>
              <a:t>与FSC核心劳工要求相关且适用于组织/运营场所的</a:t>
            </a:r>
            <a:r>
              <a:rPr lang="zh-CN" altLang="zh-CN" sz="1400" b="1" u="sng" dirty="0">
                <a:solidFill>
                  <a:schemeClr val="bg1"/>
                </a:solidFill>
              </a:rPr>
              <a:t>法规要求</a:t>
            </a:r>
            <a:r>
              <a:rPr lang="zh-CN" altLang="zh-CN" sz="1400" dirty="0">
                <a:solidFill>
                  <a:schemeClr val="bg1"/>
                </a:solidFill>
              </a:rPr>
              <a:t>。</a:t>
            </a:r>
          </a:p>
          <a:p>
            <a:pPr marL="800100" lvl="1" indent="-342900">
              <a:lnSpc>
                <a:spcPct val="150000"/>
              </a:lnSpc>
              <a:buFont typeface="+mj-lt"/>
              <a:buAutoNum type="alphaLcParenR"/>
            </a:pPr>
            <a:r>
              <a:rPr lang="zh-CN" altLang="zh-CN" sz="1400" dirty="0">
                <a:solidFill>
                  <a:schemeClr val="bg1"/>
                </a:solidFill>
              </a:rPr>
              <a:t>尽可能通过独立信息源</a:t>
            </a:r>
            <a:r>
              <a:rPr lang="zh-CN" altLang="zh-CN" sz="1400" b="1" u="sng" dirty="0">
                <a:solidFill>
                  <a:schemeClr val="bg1"/>
                </a:solidFill>
              </a:rPr>
              <a:t>验证</a:t>
            </a:r>
            <a:r>
              <a:rPr lang="zh-CN" altLang="zh-CN" sz="1400" dirty="0">
                <a:solidFill>
                  <a:schemeClr val="bg1"/>
                </a:solidFill>
              </a:rPr>
              <a:t>组织提供的</a:t>
            </a:r>
            <a:r>
              <a:rPr lang="zh-CN" altLang="zh-CN" sz="1400" b="1" u="sng" dirty="0">
                <a:solidFill>
                  <a:schemeClr val="bg1"/>
                </a:solidFill>
              </a:rPr>
              <a:t>证据</a:t>
            </a:r>
            <a:r>
              <a:rPr lang="zh-CN" altLang="zh-CN" sz="1400" dirty="0">
                <a:solidFill>
                  <a:schemeClr val="bg1"/>
                </a:solidFill>
              </a:rPr>
              <a:t>（例如相关文件、面谈记录等），具体要求</a:t>
            </a:r>
            <a:r>
              <a:rPr lang="zh-CN" altLang="zh-CN" sz="1400" b="1" u="sng" dirty="0">
                <a:solidFill>
                  <a:schemeClr val="bg1"/>
                </a:solidFill>
              </a:rPr>
              <a:t>依据第2.6</a:t>
            </a:r>
            <a:r>
              <a:rPr lang="zh-CN" altLang="en-US" sz="1400" b="1" u="sng" dirty="0">
                <a:solidFill>
                  <a:schemeClr val="bg1"/>
                </a:solidFill>
              </a:rPr>
              <a:t>款</a:t>
            </a:r>
            <a:r>
              <a:rPr lang="zh-CN" altLang="zh-CN" sz="1400" b="1" u="sng" dirty="0">
                <a:solidFill>
                  <a:schemeClr val="bg1"/>
                </a:solidFill>
              </a:rPr>
              <a:t>“运营场所评估”</a:t>
            </a:r>
            <a:r>
              <a:rPr lang="zh-CN" altLang="zh-CN" sz="1400" dirty="0">
                <a:solidFill>
                  <a:schemeClr val="bg1"/>
                </a:solidFill>
              </a:rPr>
              <a:t>的规定执行。</a:t>
            </a:r>
          </a:p>
          <a:p>
            <a:pPr marL="800100" lvl="1" indent="-342900">
              <a:lnSpc>
                <a:spcPct val="150000"/>
              </a:lnSpc>
              <a:buFont typeface="+mj-lt"/>
              <a:buAutoNum type="alphaLcParenR"/>
            </a:pPr>
            <a:r>
              <a:rPr lang="zh-CN" altLang="zh-CN" sz="1400" dirty="0">
                <a:solidFill>
                  <a:schemeClr val="bg1"/>
                </a:solidFill>
              </a:rPr>
              <a:t>根据先前与FSC核心劳工要求相关的审核结果及自我评估表，确定各组织在认证周期内后续审核的</a:t>
            </a:r>
            <a:r>
              <a:rPr lang="zh-CN" altLang="zh-CN" sz="1400" b="1" u="sng" dirty="0">
                <a:solidFill>
                  <a:schemeClr val="bg1"/>
                </a:solidFill>
              </a:rPr>
              <a:t>频率和抽</a:t>
            </a:r>
            <a:r>
              <a:rPr lang="zh-CN" altLang="en-US" sz="1400" b="1" u="sng" dirty="0">
                <a:solidFill>
                  <a:schemeClr val="bg1"/>
                </a:solidFill>
              </a:rPr>
              <a:t>查</a:t>
            </a:r>
            <a:r>
              <a:rPr lang="zh-CN" altLang="zh-CN" sz="1400" b="1" u="sng" dirty="0">
                <a:solidFill>
                  <a:schemeClr val="bg1"/>
                </a:solidFill>
              </a:rPr>
              <a:t>要求</a:t>
            </a:r>
            <a:r>
              <a:rPr lang="zh-CN" altLang="zh-CN" sz="1400" dirty="0">
                <a:solidFill>
                  <a:schemeClr val="bg1"/>
                </a:solidFill>
              </a:rPr>
              <a:t>。</a:t>
            </a:r>
          </a:p>
          <a:p>
            <a:pPr marL="800100" lvl="1" indent="-342900">
              <a:lnSpc>
                <a:spcPct val="150000"/>
              </a:lnSpc>
              <a:buFont typeface="+mj-lt"/>
              <a:buAutoNum type="alphaLcParenR"/>
            </a:pPr>
            <a:r>
              <a:rPr lang="zh-CN" altLang="zh-CN" sz="1400" dirty="0">
                <a:solidFill>
                  <a:schemeClr val="bg1"/>
                </a:solidFill>
              </a:rPr>
              <a:t>根据需要纳入</a:t>
            </a:r>
            <a:r>
              <a:rPr lang="zh-CN" altLang="zh-CN" sz="1400" b="1" u="sng" dirty="0">
                <a:solidFill>
                  <a:schemeClr val="bg1"/>
                </a:solidFill>
              </a:rPr>
              <a:t>具备特定资质的审核人员</a:t>
            </a:r>
            <a:r>
              <a:rPr lang="zh-CN" altLang="zh-CN" sz="1400" dirty="0">
                <a:solidFill>
                  <a:schemeClr val="bg1"/>
                </a:solidFill>
              </a:rPr>
              <a:t>。</a:t>
            </a:r>
          </a:p>
          <a:p>
            <a:pPr marL="800100" lvl="1" indent="-342900" algn="just">
              <a:lnSpc>
                <a:spcPct val="150000"/>
              </a:lnSpc>
              <a:buAutoNum type="alphaLcParenR"/>
            </a:pPr>
            <a:endParaRPr lang="zh-CN" altLang="en-US" sz="1400" dirty="0">
              <a:solidFill>
                <a:schemeClr val="bg1"/>
              </a:solidFill>
            </a:endParaRPr>
          </a:p>
        </p:txBody>
      </p:sp>
      <p:sp>
        <p:nvSpPr>
          <p:cNvPr id="18" name="Text Placeholder 19">
            <a:extLst>
              <a:ext uri="{FF2B5EF4-FFF2-40B4-BE49-F238E27FC236}">
                <a16:creationId xmlns:a16="http://schemas.microsoft.com/office/drawing/2014/main" id="{AFB5FDB9-4570-DB77-3BF3-D450B6288809}"/>
              </a:ext>
            </a:extLst>
          </p:cNvPr>
          <p:cNvSpPr txBox="1">
            <a:spLocks/>
          </p:cNvSpPr>
          <p:nvPr/>
        </p:nvSpPr>
        <p:spPr>
          <a:xfrm>
            <a:off x="5768833" y="5578723"/>
            <a:ext cx="3591347" cy="421824"/>
          </a:xfrm>
          <a:prstGeom prst="roundRect">
            <a:avLst>
              <a:gd name="adj" fmla="val 12907"/>
            </a:avLst>
          </a:prstGeom>
          <a:solidFill>
            <a:srgbClr val="FFFF00"/>
          </a:solidFill>
          <a:ln w="19050">
            <a:solidFill>
              <a:schemeClr val="tx2"/>
            </a:solidFill>
            <a:prstDash val="solid"/>
          </a:ln>
          <a:effectLst>
            <a:outerShdw blurRad="50800" dist="38100" dir="5400000" algn="t" rotWithShape="0">
              <a:prstClr val="black">
                <a:alpha val="40000"/>
              </a:prstClr>
            </a:outerShdw>
          </a:effectLst>
        </p:spPr>
        <p:txBody>
          <a:bodyPr lIns="108000" tIns="67500" bIns="67500" anchor="ct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spcBef>
                <a:spcPts val="0"/>
              </a:spcBef>
              <a:defRPr/>
            </a:pPr>
            <a:r>
              <a:rPr lang="zh-CN" sz="1400" b="1">
                <a:cs typeface="Arial" panose="020B0604020202020204" pitchFamily="34" charset="0"/>
              </a:rPr>
              <a:t>确定适用的法律要求</a:t>
            </a:r>
          </a:p>
        </p:txBody>
      </p:sp>
      <p:sp>
        <p:nvSpPr>
          <p:cNvPr id="19" name="Text Placeholder 19">
            <a:extLst>
              <a:ext uri="{FF2B5EF4-FFF2-40B4-BE49-F238E27FC236}">
                <a16:creationId xmlns:a16="http://schemas.microsoft.com/office/drawing/2014/main" id="{DE8AC387-34FF-9DC9-1CA7-6817B9BE875D}"/>
              </a:ext>
            </a:extLst>
          </p:cNvPr>
          <p:cNvSpPr txBox="1">
            <a:spLocks/>
          </p:cNvSpPr>
          <p:nvPr/>
        </p:nvSpPr>
        <p:spPr>
          <a:xfrm>
            <a:off x="3385078" y="5570472"/>
            <a:ext cx="2321772" cy="421824"/>
          </a:xfrm>
          <a:prstGeom prst="roundRect">
            <a:avLst>
              <a:gd name="adj" fmla="val 12907"/>
            </a:avLst>
          </a:prstGeom>
          <a:solidFill>
            <a:srgbClr val="FFFF00"/>
          </a:solidFill>
          <a:ln w="19050">
            <a:solidFill>
              <a:schemeClr val="tx2"/>
            </a:solidFill>
            <a:prstDash val="solid"/>
          </a:ln>
          <a:effectLst>
            <a:outerShdw blurRad="50800" dist="38100" dir="5400000" algn="t" rotWithShape="0">
              <a:prstClr val="black">
                <a:alpha val="40000"/>
              </a:prstClr>
            </a:outerShdw>
          </a:effectLst>
        </p:spPr>
        <p:txBody>
          <a:bodyPr lIns="108000" tIns="67500" bIns="67500" anchor="ct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algn="ctr">
              <a:spcBef>
                <a:spcPts val="0"/>
              </a:spcBef>
              <a:defRPr/>
            </a:pPr>
            <a:r>
              <a:rPr lang="zh-CN" sz="1400" b="1">
                <a:cs typeface="Arial" panose="020B0604020202020204" pitchFamily="34" charset="0"/>
              </a:rPr>
              <a:t>核实</a:t>
            </a:r>
          </a:p>
        </p:txBody>
      </p:sp>
    </p:spTree>
    <p:extLst>
      <p:ext uri="{BB962C8B-B14F-4D97-AF65-F5344CB8AC3E}">
        <p14:creationId xmlns:p14="http://schemas.microsoft.com/office/powerpoint/2010/main" val="376693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1000"/>
                                        <p:tgtEl>
                                          <p:spTgt spid="18"/>
                                        </p:tgtEl>
                                      </p:cBhvr>
                                    </p:animEffect>
                                    <p:anim calcmode="lin" valueType="num">
                                      <p:cBhvr>
                                        <p:cTn id="19" dur="1000" fill="hold"/>
                                        <p:tgtEl>
                                          <p:spTgt spid="18"/>
                                        </p:tgtEl>
                                        <p:attrNameLst>
                                          <p:attrName>ppt_x</p:attrName>
                                        </p:attrNameLst>
                                      </p:cBhvr>
                                      <p:tavLst>
                                        <p:tav tm="0">
                                          <p:val>
                                            <p:strVal val="#ppt_x"/>
                                          </p:val>
                                        </p:tav>
                                        <p:tav tm="100000">
                                          <p:val>
                                            <p:strVal val="#ppt_x"/>
                                          </p:val>
                                        </p:tav>
                                      </p:tavLst>
                                    </p:anim>
                                    <p:anim calcmode="lin" valueType="num">
                                      <p:cBhvr>
                                        <p:cTn id="2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80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1000"/>
                                        <p:tgtEl>
                                          <p:spTgt spid="19"/>
                                        </p:tgtEl>
                                      </p:cBhvr>
                                    </p:animEffect>
                                    <p:anim calcmode="lin" valueType="num">
                                      <p:cBhvr>
                                        <p:cTn id="26" dur="1000" fill="hold"/>
                                        <p:tgtEl>
                                          <p:spTgt spid="19"/>
                                        </p:tgtEl>
                                        <p:attrNameLst>
                                          <p:attrName>ppt_x</p:attrName>
                                        </p:attrNameLst>
                                      </p:cBhvr>
                                      <p:tavLst>
                                        <p:tav tm="0">
                                          <p:val>
                                            <p:strVal val="#ppt_x"/>
                                          </p:val>
                                        </p:tav>
                                        <p:tav tm="100000">
                                          <p:val>
                                            <p:strVal val="#ppt_x"/>
                                          </p:val>
                                        </p:tav>
                                      </p:tavLst>
                                    </p:anim>
                                    <p:anim calcmode="lin" valueType="num">
                                      <p:cBhvr>
                                        <p:cTn id="2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animBg="1"/>
      <p:bldP spid="18"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a:extLst>
              <a:ext uri="{FF2B5EF4-FFF2-40B4-BE49-F238E27FC236}">
                <a16:creationId xmlns:a16="http://schemas.microsoft.com/office/drawing/2014/main" id="{3C0F7335-7E1B-4C3E-C6A3-3A2AE360D754}"/>
              </a:ext>
            </a:extLst>
          </p:cNvPr>
          <p:cNvSpPr>
            <a:spLocks noGrp="1"/>
          </p:cNvSpPr>
          <p:nvPr>
            <p:ph type="title"/>
          </p:nvPr>
        </p:nvSpPr>
        <p:spPr>
          <a:xfrm>
            <a:off x="533458" y="476554"/>
            <a:ext cx="10080000" cy="362304"/>
          </a:xfrm>
        </p:spPr>
        <p:txBody>
          <a:bodyPr/>
          <a:lstStyle/>
          <a:p>
            <a:r>
              <a:rPr lang="zh-CN" sz="3600" i="1" cap="none" noProof="0" dirty="0">
                <a:solidFill>
                  <a:schemeClr val="bg1"/>
                </a:solidFill>
              </a:rPr>
              <a:t>本模块范围和目标</a:t>
            </a:r>
          </a:p>
        </p:txBody>
      </p:sp>
      <p:sp>
        <p:nvSpPr>
          <p:cNvPr id="4" name="TextBox 3">
            <a:extLst>
              <a:ext uri="{FF2B5EF4-FFF2-40B4-BE49-F238E27FC236}">
                <a16:creationId xmlns:a16="http://schemas.microsoft.com/office/drawing/2014/main" id="{250F7D38-B802-5C91-127A-F7308AA29DD5}"/>
              </a:ext>
            </a:extLst>
          </p:cNvPr>
          <p:cNvSpPr txBox="1"/>
          <p:nvPr/>
        </p:nvSpPr>
        <p:spPr>
          <a:xfrm>
            <a:off x="533458" y="1640949"/>
            <a:ext cx="11029892" cy="3539430"/>
          </a:xfrm>
          <a:prstGeom prst="rect">
            <a:avLst/>
          </a:prstGeom>
          <a:noFill/>
        </p:spPr>
        <p:txBody>
          <a:bodyPr wrap="square">
            <a:spAutoFit/>
          </a:bodyPr>
          <a:lstStyle/>
          <a:p>
            <a:pPr marL="457200" indent="-457200">
              <a:buFont typeface="Arial" panose="020B0604020202020204" pitchFamily="34" charset="0"/>
              <a:buChar char="•"/>
            </a:pPr>
            <a:r>
              <a:rPr lang="zh-CN" sz="3200" b="1">
                <a:solidFill>
                  <a:schemeClr val="bg1"/>
                </a:solidFill>
              </a:rPr>
              <a:t>范围</a:t>
            </a:r>
          </a:p>
          <a:p>
            <a:pPr lvl="1"/>
            <a:r>
              <a:rPr lang="zh-CN" sz="3200" i="1">
                <a:solidFill>
                  <a:schemeClr val="bg1"/>
                </a:solidFill>
              </a:rPr>
              <a:t>产销监管链认证与评估标准</a:t>
            </a:r>
          </a:p>
          <a:p>
            <a:pPr marL="457200" indent="-457200">
              <a:buFont typeface="Arial" panose="020B0604020202020204" pitchFamily="34" charset="0"/>
              <a:buChar char="•"/>
            </a:pPr>
            <a:endParaRPr lang="en-US" sz="3200" b="1">
              <a:solidFill>
                <a:schemeClr val="bg1"/>
              </a:solidFill>
            </a:endParaRPr>
          </a:p>
          <a:p>
            <a:pPr marL="457200" indent="-457200">
              <a:buFont typeface="Arial" panose="020B0604020202020204" pitchFamily="34" charset="0"/>
              <a:buChar char="•"/>
            </a:pPr>
            <a:endParaRPr lang="en-US" sz="3200" b="1">
              <a:solidFill>
                <a:schemeClr val="bg1"/>
              </a:solidFill>
            </a:endParaRPr>
          </a:p>
          <a:p>
            <a:pPr marL="457200" indent="-457200">
              <a:buFont typeface="Arial" panose="020B0604020202020204" pitchFamily="34" charset="0"/>
              <a:buChar char="•"/>
            </a:pPr>
            <a:r>
              <a:rPr lang="zh-CN" sz="3200" b="1">
                <a:solidFill>
                  <a:schemeClr val="bg1"/>
                </a:solidFill>
              </a:rPr>
              <a:t>目标</a:t>
            </a:r>
          </a:p>
          <a:p>
            <a:pPr marL="447675"/>
            <a:r>
              <a:rPr lang="zh-CN" sz="3200" i="1">
                <a:solidFill>
                  <a:schemeClr val="bg1"/>
                </a:solidFill>
              </a:rPr>
              <a:t>在FSC产销监管链体系内建立对核心劳工要求基础的共识。 </a:t>
            </a:r>
          </a:p>
        </p:txBody>
      </p:sp>
      <p:sp>
        <p:nvSpPr>
          <p:cNvPr id="3" name="Slide Number Placeholder 2">
            <a:extLst>
              <a:ext uri="{FF2B5EF4-FFF2-40B4-BE49-F238E27FC236}">
                <a16:creationId xmlns:a16="http://schemas.microsoft.com/office/drawing/2014/main" id="{33B24054-135B-ACDF-D67E-DAF94BAC30CC}"/>
              </a:ext>
            </a:extLst>
          </p:cNvPr>
          <p:cNvSpPr>
            <a:spLocks noGrp="1"/>
          </p:cNvSpPr>
          <p:nvPr>
            <p:ph type="sldNum" sz="quarter" idx="17"/>
          </p:nvPr>
        </p:nvSpPr>
        <p:spPr/>
        <p:txBody>
          <a:bodyPr/>
          <a:lstStyle/>
          <a:p>
            <a:fld id="{F5AEA0E0-5CC6-4BD0-905C-A0021E419432}" type="slidenum">
              <a:rPr lang="en-GB" smtClean="0"/>
              <a:pPr/>
              <a:t>2</a:t>
            </a:fld>
            <a:endParaRPr lang="en-GB"/>
          </a:p>
        </p:txBody>
      </p:sp>
    </p:spTree>
    <p:extLst>
      <p:ext uri="{BB962C8B-B14F-4D97-AF65-F5344CB8AC3E}">
        <p14:creationId xmlns:p14="http://schemas.microsoft.com/office/powerpoint/2010/main" val="520360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21C50DE0-2F90-444A-8090-D7F7DFD5D3F5}"/>
              </a:ext>
            </a:extLst>
          </p:cNvPr>
          <p:cNvSpPr>
            <a:spLocks noGrp="1"/>
          </p:cNvSpPr>
          <p:nvPr>
            <p:ph type="body" sz="quarter" idx="20"/>
          </p:nvPr>
        </p:nvSpPr>
        <p:spPr>
          <a:xfrm>
            <a:off x="7540580" y="1"/>
            <a:ext cx="4651420" cy="1673605"/>
          </a:xfrm>
        </p:spPr>
        <p:txBody>
          <a:bodyPr/>
          <a:lstStyle/>
          <a:p>
            <a:r>
              <a:rPr lang="zh-CN"/>
              <a:t> </a:t>
            </a:r>
          </a:p>
        </p:txBody>
      </p:sp>
      <p:sp>
        <p:nvSpPr>
          <p:cNvPr id="4" name="Title 3">
            <a:extLst>
              <a:ext uri="{FF2B5EF4-FFF2-40B4-BE49-F238E27FC236}">
                <a16:creationId xmlns:a16="http://schemas.microsoft.com/office/drawing/2014/main" id="{E5EE6263-8ED7-4C04-858C-9F51E64D5946}"/>
              </a:ext>
            </a:extLst>
          </p:cNvPr>
          <p:cNvSpPr>
            <a:spLocks noGrp="1"/>
          </p:cNvSpPr>
          <p:nvPr>
            <p:ph type="title"/>
          </p:nvPr>
        </p:nvSpPr>
        <p:spPr>
          <a:xfrm>
            <a:off x="719400" y="2619000"/>
            <a:ext cx="9000000" cy="1620000"/>
          </a:xfrm>
        </p:spPr>
        <p:txBody>
          <a:bodyPr/>
          <a:lstStyle/>
          <a:p>
            <a:r>
              <a:rPr lang="zh-CN">
                <a:solidFill>
                  <a:schemeClr val="bg1"/>
                </a:solidFill>
              </a:rPr>
              <a:t>章节</a:t>
            </a:r>
            <a:br>
              <a:rPr lang="zh-CN">
                <a:solidFill>
                  <a:schemeClr val="bg1"/>
                </a:solidFill>
              </a:rPr>
            </a:br>
            <a:r>
              <a:rPr lang="zh-CN">
                <a:solidFill>
                  <a:schemeClr val="bg1"/>
                </a:solidFill>
              </a:rPr>
              <a:t>标题页幻灯片</a:t>
            </a:r>
          </a:p>
        </p:txBody>
      </p:sp>
      <p:sp>
        <p:nvSpPr>
          <p:cNvPr id="11" name="Text Placeholder 10">
            <a:extLst>
              <a:ext uri="{FF2B5EF4-FFF2-40B4-BE49-F238E27FC236}">
                <a16:creationId xmlns:a16="http://schemas.microsoft.com/office/drawing/2014/main" id="{72EA0891-31D4-4BB7-A184-EB3443ACAC45}"/>
              </a:ext>
            </a:extLst>
          </p:cNvPr>
          <p:cNvSpPr>
            <a:spLocks noGrp="1"/>
          </p:cNvSpPr>
          <p:nvPr>
            <p:ph type="body" sz="quarter" idx="4294967295"/>
          </p:nvPr>
        </p:nvSpPr>
        <p:spPr>
          <a:xfrm>
            <a:off x="10849038" y="333375"/>
            <a:ext cx="1008000" cy="449198"/>
          </a:xfrm>
        </p:spPr>
        <p:txBody>
          <a:bodyPr/>
          <a:lstStyle/>
          <a:p>
            <a:r>
              <a:rPr lang="zh-CN"/>
              <a:t> </a:t>
            </a:r>
          </a:p>
        </p:txBody>
      </p:sp>
      <p:sp>
        <p:nvSpPr>
          <p:cNvPr id="2" name="TextBox 1">
            <a:extLst>
              <a:ext uri="{FF2B5EF4-FFF2-40B4-BE49-F238E27FC236}">
                <a16:creationId xmlns:a16="http://schemas.microsoft.com/office/drawing/2014/main" id="{37149502-1192-1835-4C37-540F38A19C4F}"/>
              </a:ext>
            </a:extLst>
          </p:cNvPr>
          <p:cNvSpPr txBox="1"/>
          <p:nvPr/>
        </p:nvSpPr>
        <p:spPr>
          <a:xfrm>
            <a:off x="10224655" y="6401514"/>
            <a:ext cx="1799705" cy="246221"/>
          </a:xfrm>
          <a:prstGeom prst="rect">
            <a:avLst/>
          </a:prstGeom>
          <a:noFill/>
        </p:spPr>
        <p:txBody>
          <a:bodyPr wrap="square" rtlCol="0">
            <a:spAutoFit/>
          </a:bodyPr>
          <a:lstStyle/>
          <a:p>
            <a:r>
              <a:rPr lang="zh-CN" sz="1000">
                <a:solidFill>
                  <a:schemeClr val="bg1"/>
                </a:solidFill>
              </a:rPr>
              <a:t>© FSC / Christian Irrgang </a:t>
            </a:r>
          </a:p>
        </p:txBody>
      </p:sp>
      <p:sp>
        <p:nvSpPr>
          <p:cNvPr id="5" name="Picture Placeholder 4">
            <a:extLst>
              <a:ext uri="{FF2B5EF4-FFF2-40B4-BE49-F238E27FC236}">
                <a16:creationId xmlns:a16="http://schemas.microsoft.com/office/drawing/2014/main" id="{434176AB-115D-951D-147F-EA2ED180DC41}"/>
              </a:ext>
            </a:extLst>
          </p:cNvPr>
          <p:cNvSpPr>
            <a:spLocks noGrp="1"/>
          </p:cNvSpPr>
          <p:nvPr>
            <p:ph type="pic" sz="quarter" idx="14"/>
          </p:nvPr>
        </p:nvSpPr>
        <p:spPr/>
        <p:txBody>
          <a:bodyPr/>
          <a:lstStyle/>
          <a:p>
            <a:endParaRPr lang="en-US"/>
          </a:p>
        </p:txBody>
      </p:sp>
      <p:pic>
        <p:nvPicPr>
          <p:cNvPr id="6" name="Picture Placeholder 6">
            <a:extLst>
              <a:ext uri="{FF2B5EF4-FFF2-40B4-BE49-F238E27FC236}">
                <a16:creationId xmlns:a16="http://schemas.microsoft.com/office/drawing/2014/main" id="{F8702DC5-0DD9-D33F-32FA-09F8AA0C89D6}"/>
              </a:ext>
            </a:extLst>
          </p:cNvPr>
          <p:cNvPicPr>
            <a:picLocks noChangeAspect="1"/>
          </p:cNvPicPr>
          <p:nvPr/>
        </p:nvPicPr>
        <p:blipFill rotWithShape="1">
          <a:blip r:embed="rId2">
            <a:extLst>
              <a:ext uri="{28A0092B-C50C-407E-A947-70E740481C1C}">
                <a14:useLocalDpi xmlns:a14="http://schemas.microsoft.com/office/drawing/2010/main" val="0"/>
              </a:ext>
            </a:extLst>
          </a:blip>
          <a:srcRect l="3483" r="3483" b="20340"/>
          <a:stretch/>
        </p:blipFill>
        <p:spPr>
          <a:xfrm>
            <a:off x="0" y="0"/>
            <a:ext cx="12192000" cy="7829550"/>
          </a:xfrm>
          <a:prstGeom prst="roundRect">
            <a:avLst>
              <a:gd name="adj" fmla="val 1982"/>
            </a:avLst>
          </a:prstGeom>
        </p:spPr>
      </p:pic>
      <p:sp>
        <p:nvSpPr>
          <p:cNvPr id="3" name="Rectangle 2">
            <a:extLst>
              <a:ext uri="{FF2B5EF4-FFF2-40B4-BE49-F238E27FC236}">
                <a16:creationId xmlns:a16="http://schemas.microsoft.com/office/drawing/2014/main" id="{612B7801-7084-C71D-68EB-331AC236EFF6}"/>
              </a:ext>
            </a:extLst>
          </p:cNvPr>
          <p:cNvSpPr>
            <a:spLocks noGrp="1" noRot="1" noMove="1" noResize="1" noEditPoints="1" noAdjustHandles="1" noChangeArrowheads="1" noChangeShapeType="1"/>
          </p:cNvSpPr>
          <p:nvPr/>
        </p:nvSpPr>
        <p:spPr>
          <a:xfrm>
            <a:off x="0" y="0"/>
            <a:ext cx="12192000" cy="7829550"/>
          </a:xfrm>
          <a:prstGeom prst="rect">
            <a:avLst/>
          </a:prstGeom>
          <a:gradFill flip="none" rotWithShape="1">
            <a:gsLst>
              <a:gs pos="0">
                <a:schemeClr val="accent2">
                  <a:lumMod val="0"/>
                  <a:lumOff val="100000"/>
                  <a:alpha val="6000"/>
                </a:schemeClr>
              </a:gs>
              <a:gs pos="41000">
                <a:schemeClr val="accent2">
                  <a:lumMod val="0"/>
                  <a:lumOff val="100000"/>
                  <a:alpha val="0"/>
                </a:schemeClr>
              </a:gs>
              <a:gs pos="99000">
                <a:schemeClr val="tx1">
                  <a:alpha val="6000"/>
                </a:schemeClr>
              </a:gs>
              <a:gs pos="84000">
                <a:schemeClr val="tx1">
                  <a:alpha val="17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7" name="Title 3">
            <a:extLst>
              <a:ext uri="{FF2B5EF4-FFF2-40B4-BE49-F238E27FC236}">
                <a16:creationId xmlns:a16="http://schemas.microsoft.com/office/drawing/2014/main" id="{CEE1B525-ED10-89F3-888A-B8CA4CBF57F6}"/>
              </a:ext>
            </a:extLst>
          </p:cNvPr>
          <p:cNvSpPr txBox="1">
            <a:spLocks/>
          </p:cNvSpPr>
          <p:nvPr/>
        </p:nvSpPr>
        <p:spPr>
          <a:xfrm>
            <a:off x="866290" y="2956820"/>
            <a:ext cx="7565191" cy="1620000"/>
          </a:xfrm>
          <a:prstGeom prst="rect">
            <a:avLst/>
          </a:prstGeom>
          <a:noFill/>
        </p:spPr>
        <p:txBody>
          <a:bodyPr vert="horz" lIns="342000" tIns="0" rIns="2160000" bIns="0" rtlCol="0" anchor="ctr" anchorCtr="0">
            <a:noAutofit/>
          </a:bodyPr>
          <a:lstStyle>
            <a:lvl1pPr algn="l" defTabSz="914400" rtl="0" eaLnBrk="1" latinLnBrk="0" hangingPunct="1">
              <a:lnSpc>
                <a:spcPct val="80000"/>
              </a:lnSpc>
              <a:spcBef>
                <a:spcPct val="0"/>
              </a:spcBef>
              <a:buNone/>
              <a:defRPr sz="4500" b="1" kern="1200" cap="all" baseline="0">
                <a:solidFill>
                  <a:schemeClr val="bg2"/>
                </a:solidFill>
                <a:latin typeface="+mj-lt"/>
                <a:ea typeface="+mj-ea"/>
                <a:cs typeface="+mj-cs"/>
              </a:defRPr>
            </a:lvl1pPr>
          </a:lstStyle>
          <a:p>
            <a:pPr>
              <a:lnSpc>
                <a:spcPct val="120000"/>
              </a:lnSpc>
            </a:pPr>
            <a:r>
              <a:rPr lang="zh-CN" dirty="0">
                <a:solidFill>
                  <a:schemeClr val="bg1"/>
                </a:solidFill>
              </a:rPr>
              <a:t>提出核心劳工要求</a:t>
            </a:r>
            <a:r>
              <a:rPr lang="zh-CN" altLang="en-US" dirty="0">
                <a:solidFill>
                  <a:schemeClr val="bg1"/>
                </a:solidFill>
              </a:rPr>
              <a:t>不符合项的情况</a:t>
            </a:r>
            <a:endParaRPr lang="zh-CN" dirty="0">
              <a:solidFill>
                <a:schemeClr val="bg1"/>
              </a:solidFill>
            </a:endParaRPr>
          </a:p>
        </p:txBody>
      </p:sp>
    </p:spTree>
    <p:extLst>
      <p:ext uri="{BB962C8B-B14F-4D97-AF65-F5344CB8AC3E}">
        <p14:creationId xmlns:p14="http://schemas.microsoft.com/office/powerpoint/2010/main" val="3720785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itle 3">
            <a:extLst>
              <a:ext uri="{FF2B5EF4-FFF2-40B4-BE49-F238E27FC236}">
                <a16:creationId xmlns:a16="http://schemas.microsoft.com/office/drawing/2014/main" id="{4445760C-4DAF-F391-3944-6C2DD6E65E44}"/>
              </a:ext>
            </a:extLst>
          </p:cNvPr>
          <p:cNvSpPr>
            <a:spLocks noGrp="1"/>
          </p:cNvSpPr>
          <p:nvPr>
            <p:ph type="title"/>
          </p:nvPr>
        </p:nvSpPr>
        <p:spPr>
          <a:xfrm>
            <a:off x="402426" y="402334"/>
            <a:ext cx="10455145" cy="400707"/>
          </a:xfrm>
        </p:spPr>
        <p:txBody>
          <a:bodyPr/>
          <a:lstStyle/>
          <a:p>
            <a:r>
              <a:rPr lang="zh-CN" altLang="en-US" sz="3500" dirty="0"/>
              <a:t>提出不符合项</a:t>
            </a:r>
            <a:r>
              <a:rPr lang="zh-CN" sz="3500" dirty="0"/>
              <a:t>：简化流程</a:t>
            </a:r>
            <a:r>
              <a:rPr lang="zh-CN" altLang="en-US" sz="3500" dirty="0"/>
              <a:t>图</a:t>
            </a:r>
            <a:endParaRPr lang="zh-CN" sz="3500" dirty="0"/>
          </a:p>
        </p:txBody>
      </p:sp>
      <p:graphicFrame>
        <p:nvGraphicFramePr>
          <p:cNvPr id="5" name="Diagram 4">
            <a:extLst>
              <a:ext uri="{FF2B5EF4-FFF2-40B4-BE49-F238E27FC236}">
                <a16:creationId xmlns:a16="http://schemas.microsoft.com/office/drawing/2014/main" id="{FF8BF06C-95EA-21A7-A43A-EEE3FB05B753}"/>
              </a:ext>
            </a:extLst>
          </p:cNvPr>
          <p:cNvGraphicFramePr/>
          <p:nvPr>
            <p:extLst>
              <p:ext uri="{D42A27DB-BD31-4B8C-83A1-F6EECF244321}">
                <p14:modId xmlns:p14="http://schemas.microsoft.com/office/powerpoint/2010/main" val="1185913237"/>
              </p:ext>
            </p:extLst>
          </p:nvPr>
        </p:nvGraphicFramePr>
        <p:xfrm>
          <a:off x="984600" y="550312"/>
          <a:ext cx="10607231" cy="34879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B7863A44-C1A9-020D-FD0B-5BCEDECD6614}"/>
              </a:ext>
            </a:extLst>
          </p:cNvPr>
          <p:cNvSpPr txBox="1"/>
          <p:nvPr/>
        </p:nvSpPr>
        <p:spPr>
          <a:xfrm>
            <a:off x="6524312" y="3156192"/>
            <a:ext cx="2985448" cy="1398332"/>
          </a:xfrm>
          <a:prstGeom prst="rect">
            <a:avLst/>
          </a:prstGeom>
          <a:noFill/>
        </p:spPr>
        <p:txBody>
          <a:bodyPr wrap="square">
            <a:spAutoFit/>
          </a:bodyPr>
          <a:lstStyle/>
          <a:p>
            <a:pPr marL="285750" indent="-285750">
              <a:lnSpc>
                <a:spcPct val="120000"/>
              </a:lnSpc>
              <a:buFont typeface="Arial" panose="020B0604020202020204" pitchFamily="34" charset="0"/>
              <a:buChar char="•"/>
            </a:pPr>
            <a:r>
              <a:rPr lang="zh-CN" dirty="0"/>
              <a:t>重大或轻微</a:t>
            </a:r>
            <a:r>
              <a:rPr lang="zh-CN" altLang="en-US" dirty="0"/>
              <a:t>不符合项</a:t>
            </a:r>
            <a:endParaRPr lang="zh-CN" dirty="0"/>
          </a:p>
          <a:p>
            <a:pPr marL="285750" indent="-285750">
              <a:lnSpc>
                <a:spcPct val="120000"/>
              </a:lnSpc>
              <a:buFont typeface="Arial" panose="020B0604020202020204" pitchFamily="34" charset="0"/>
              <a:buChar char="•"/>
            </a:pPr>
            <a:r>
              <a:rPr lang="zh-CN" dirty="0"/>
              <a:t>对于合规的时限要求</a:t>
            </a:r>
          </a:p>
          <a:p>
            <a:pPr marL="285750" indent="-285750">
              <a:lnSpc>
                <a:spcPct val="120000"/>
              </a:lnSpc>
              <a:buFont typeface="Arial" panose="020B0604020202020204" pitchFamily="34" charset="0"/>
              <a:buChar char="•"/>
            </a:pPr>
            <a:r>
              <a:rPr lang="zh-CN" dirty="0"/>
              <a:t>状态（开启或</a:t>
            </a:r>
            <a:r>
              <a:rPr lang="zh-CN" altLang="en-US" dirty="0"/>
              <a:t>关闭</a:t>
            </a:r>
            <a:r>
              <a:rPr lang="zh-CN" dirty="0"/>
              <a:t>）</a:t>
            </a:r>
          </a:p>
          <a:p>
            <a:pPr marL="285750" indent="-285750">
              <a:lnSpc>
                <a:spcPct val="120000"/>
              </a:lnSpc>
              <a:buFont typeface="Arial" panose="020B0604020202020204" pitchFamily="34" charset="0"/>
              <a:buChar char="•"/>
            </a:pPr>
            <a:r>
              <a:rPr lang="zh-CN" dirty="0"/>
              <a:t>详细描述</a:t>
            </a:r>
            <a:r>
              <a:rPr lang="zh-CN" altLang="en-US" dirty="0"/>
              <a:t>不符合项</a:t>
            </a:r>
            <a:endParaRPr lang="zh-CN" dirty="0"/>
          </a:p>
        </p:txBody>
      </p:sp>
      <p:sp>
        <p:nvSpPr>
          <p:cNvPr id="10" name="TextBox 9">
            <a:extLst>
              <a:ext uri="{FF2B5EF4-FFF2-40B4-BE49-F238E27FC236}">
                <a16:creationId xmlns:a16="http://schemas.microsoft.com/office/drawing/2014/main" id="{4C1957E1-4761-B82E-0B72-E0AFF6A703B0}"/>
              </a:ext>
            </a:extLst>
          </p:cNvPr>
          <p:cNvSpPr txBox="1"/>
          <p:nvPr/>
        </p:nvSpPr>
        <p:spPr>
          <a:xfrm>
            <a:off x="3648586" y="3113697"/>
            <a:ext cx="2639620" cy="733534"/>
          </a:xfrm>
          <a:prstGeom prst="rect">
            <a:avLst/>
          </a:prstGeom>
          <a:noFill/>
        </p:spPr>
        <p:txBody>
          <a:bodyPr wrap="square">
            <a:spAutoFit/>
          </a:bodyPr>
          <a:lstStyle/>
          <a:p>
            <a:pPr marL="285750" indent="-285750">
              <a:lnSpc>
                <a:spcPct val="120000"/>
              </a:lnSpc>
              <a:buFont typeface="Arial" panose="020B0604020202020204" pitchFamily="34" charset="0"/>
              <a:buChar char="•"/>
            </a:pPr>
            <a:r>
              <a:rPr lang="zh-CN" dirty="0"/>
              <a:t>条理清晰地呈现审核中发现的问题</a:t>
            </a:r>
          </a:p>
        </p:txBody>
      </p:sp>
      <p:sp>
        <p:nvSpPr>
          <p:cNvPr id="13" name="TextBox 12">
            <a:extLst>
              <a:ext uri="{FF2B5EF4-FFF2-40B4-BE49-F238E27FC236}">
                <a16:creationId xmlns:a16="http://schemas.microsoft.com/office/drawing/2014/main" id="{478CA35C-AC20-EF04-9FBA-0720D8F7C431}"/>
              </a:ext>
            </a:extLst>
          </p:cNvPr>
          <p:cNvSpPr txBox="1"/>
          <p:nvPr/>
        </p:nvSpPr>
        <p:spPr>
          <a:xfrm>
            <a:off x="878730" y="3113697"/>
            <a:ext cx="2424028" cy="1727652"/>
          </a:xfrm>
          <a:prstGeom prst="rect">
            <a:avLst/>
          </a:prstGeom>
          <a:noFill/>
        </p:spPr>
        <p:txBody>
          <a:bodyPr wrap="square">
            <a:spAutoFit/>
          </a:bodyPr>
          <a:lstStyle/>
          <a:p>
            <a:pPr marL="285750" indent="-285750">
              <a:lnSpc>
                <a:spcPct val="120000"/>
              </a:lnSpc>
              <a:buFont typeface="Arial" panose="020B0604020202020204" pitchFamily="34" charset="0"/>
              <a:buChar char="•"/>
            </a:pPr>
            <a:r>
              <a:rPr lang="zh-CN" dirty="0"/>
              <a:t>基于审核标准得出评估结果</a:t>
            </a:r>
          </a:p>
          <a:p>
            <a:pPr>
              <a:lnSpc>
                <a:spcPct val="120000"/>
              </a:lnSpc>
            </a:pPr>
            <a:endParaRPr lang="en-US" dirty="0"/>
          </a:p>
          <a:p>
            <a:pPr marL="285750" indent="-285750">
              <a:lnSpc>
                <a:spcPct val="120000"/>
              </a:lnSpc>
              <a:buFont typeface="Arial" panose="020B0604020202020204" pitchFamily="34" charset="0"/>
              <a:buChar char="•"/>
            </a:pPr>
            <a:r>
              <a:rPr lang="zh-CN" altLang="en-US" dirty="0"/>
              <a:t>标明符合项或不符合项</a:t>
            </a:r>
          </a:p>
        </p:txBody>
      </p:sp>
      <p:sp>
        <p:nvSpPr>
          <p:cNvPr id="18" name="TextBox 17">
            <a:extLst>
              <a:ext uri="{FF2B5EF4-FFF2-40B4-BE49-F238E27FC236}">
                <a16:creationId xmlns:a16="http://schemas.microsoft.com/office/drawing/2014/main" id="{A074A2F4-7F56-0EAA-45F4-1EA88C779557}"/>
              </a:ext>
            </a:extLst>
          </p:cNvPr>
          <p:cNvSpPr txBox="1"/>
          <p:nvPr/>
        </p:nvSpPr>
        <p:spPr>
          <a:xfrm>
            <a:off x="402426" y="1019847"/>
            <a:ext cx="10816468" cy="400110"/>
          </a:xfrm>
          <a:prstGeom prst="rect">
            <a:avLst/>
          </a:prstGeom>
          <a:noFill/>
        </p:spPr>
        <p:txBody>
          <a:bodyPr wrap="square">
            <a:spAutoFit/>
          </a:bodyPr>
          <a:lstStyle/>
          <a:p>
            <a:r>
              <a:rPr lang="zh-CN" sz="2000" b="1" dirty="0">
                <a:solidFill>
                  <a:schemeClr val="tx2"/>
                </a:solidFill>
              </a:rPr>
              <a:t>认证机构执行</a:t>
            </a:r>
            <a:r>
              <a:rPr lang="zh-CN" sz="2000" b="1" i="1" dirty="0">
                <a:solidFill>
                  <a:schemeClr val="tx2"/>
                </a:solidFill>
              </a:rPr>
              <a:t>第11</a:t>
            </a:r>
            <a:r>
              <a:rPr lang="zh-CN" altLang="en-US" sz="2000" b="1" i="1" dirty="0">
                <a:solidFill>
                  <a:schemeClr val="tx2"/>
                </a:solidFill>
              </a:rPr>
              <a:t>章</a:t>
            </a:r>
            <a:r>
              <a:rPr lang="zh-CN" sz="2000" b="1" i="1" dirty="0">
                <a:solidFill>
                  <a:schemeClr val="tx2"/>
                </a:solidFill>
              </a:rPr>
              <a:t>“FSC核心劳工要求评估”</a:t>
            </a:r>
          </a:p>
        </p:txBody>
      </p:sp>
      <p:sp>
        <p:nvSpPr>
          <p:cNvPr id="2" name="TextBox 1">
            <a:extLst>
              <a:ext uri="{FF2B5EF4-FFF2-40B4-BE49-F238E27FC236}">
                <a16:creationId xmlns:a16="http://schemas.microsoft.com/office/drawing/2014/main" id="{565859AF-AA1E-19C3-7716-694B9CFF76EF}"/>
              </a:ext>
            </a:extLst>
          </p:cNvPr>
          <p:cNvSpPr txBox="1"/>
          <p:nvPr/>
        </p:nvSpPr>
        <p:spPr>
          <a:xfrm>
            <a:off x="9509760" y="3156192"/>
            <a:ext cx="2278067" cy="733534"/>
          </a:xfrm>
          <a:prstGeom prst="rect">
            <a:avLst/>
          </a:prstGeom>
          <a:noFill/>
        </p:spPr>
        <p:txBody>
          <a:bodyPr wrap="square">
            <a:spAutoFit/>
          </a:bodyPr>
          <a:lstStyle/>
          <a:p>
            <a:pPr marL="285750" indent="-285750">
              <a:lnSpc>
                <a:spcPct val="120000"/>
              </a:lnSpc>
              <a:buFont typeface="Arial" panose="020B0604020202020204" pitchFamily="34" charset="0"/>
              <a:buChar char="•"/>
            </a:pPr>
            <a:r>
              <a:rPr lang="zh-CN" dirty="0"/>
              <a:t>认证机构负责认证决定</a:t>
            </a:r>
          </a:p>
        </p:txBody>
      </p:sp>
      <p:sp>
        <p:nvSpPr>
          <p:cNvPr id="3" name="Rectangle 2">
            <a:extLst>
              <a:ext uri="{FF2B5EF4-FFF2-40B4-BE49-F238E27FC236}">
                <a16:creationId xmlns:a16="http://schemas.microsoft.com/office/drawing/2014/main" id="{9BC4EA26-9B0E-E62D-E37D-6FA847D80AA5}"/>
              </a:ext>
            </a:extLst>
          </p:cNvPr>
          <p:cNvSpPr/>
          <p:nvPr/>
        </p:nvSpPr>
        <p:spPr>
          <a:xfrm>
            <a:off x="0" y="5525563"/>
            <a:ext cx="12192000" cy="1332437"/>
          </a:xfrm>
          <a:prstGeom prst="rect">
            <a:avLst/>
          </a:prstGeom>
          <a:gradFill>
            <a:gsLst>
              <a:gs pos="0">
                <a:schemeClr val="bg2"/>
              </a:gs>
              <a:gs pos="73000">
                <a:srgbClr val="FFFF00">
                  <a:alpha val="59000"/>
                </a:srgbClr>
              </a:gs>
              <a:gs pos="83000">
                <a:srgbClr val="FFFF00">
                  <a:alpha val="75000"/>
                </a:srgbClr>
              </a:gs>
              <a:gs pos="100000">
                <a:srgbClr val="FFFF00"/>
              </a:gs>
            </a:gsLst>
            <a:lin ang="5400000" scaled="1"/>
          </a:gradFill>
          <a:ln w="22225" cap="sq">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4" name="TextBox 3">
            <a:extLst>
              <a:ext uri="{FF2B5EF4-FFF2-40B4-BE49-F238E27FC236}">
                <a16:creationId xmlns:a16="http://schemas.microsoft.com/office/drawing/2014/main" id="{CF1CF9EB-4F9B-6833-C78D-3155242ED319}"/>
              </a:ext>
            </a:extLst>
          </p:cNvPr>
          <p:cNvSpPr txBox="1"/>
          <p:nvPr/>
        </p:nvSpPr>
        <p:spPr>
          <a:xfrm>
            <a:off x="402426" y="6021135"/>
            <a:ext cx="11182037" cy="770467"/>
          </a:xfrm>
          <a:prstGeom prst="rect">
            <a:avLst/>
          </a:prstGeom>
          <a:noFill/>
        </p:spPr>
        <p:txBody>
          <a:bodyPr wrap="square">
            <a:spAutoFit/>
          </a:bodyPr>
          <a:lstStyle/>
          <a:p>
            <a:pPr algn="ctr">
              <a:lnSpc>
                <a:spcPct val="120000"/>
              </a:lnSpc>
            </a:pPr>
            <a:r>
              <a:rPr lang="zh-CN" sz="2000" b="1" dirty="0">
                <a:solidFill>
                  <a:schemeClr val="tx2"/>
                </a:solidFill>
              </a:rPr>
              <a:t>认证决定基于是否符合</a:t>
            </a:r>
            <a:r>
              <a:rPr lang="zh-CN" sz="2000" b="1" u="sng" dirty="0">
                <a:solidFill>
                  <a:schemeClr val="tx2"/>
                </a:solidFill>
              </a:rPr>
              <a:t>各项适用要求</a:t>
            </a:r>
            <a:r>
              <a:rPr lang="zh-CN" sz="2000" b="1" dirty="0">
                <a:solidFill>
                  <a:schemeClr val="tx2"/>
                </a:solidFill>
              </a:rPr>
              <a:t>的评估结果做出</a:t>
            </a:r>
            <a:r>
              <a:rPr lang="zh-CN" sz="2000" b="1" u="sng" dirty="0">
                <a:solidFill>
                  <a:schemeClr val="tx2"/>
                </a:solidFill>
              </a:rPr>
              <a:t> </a:t>
            </a:r>
          </a:p>
          <a:p>
            <a:pPr algn="ctr">
              <a:lnSpc>
                <a:spcPct val="120000"/>
              </a:lnSpc>
            </a:pPr>
            <a:r>
              <a:rPr lang="zh-CN" dirty="0">
                <a:solidFill>
                  <a:schemeClr val="tx2"/>
                </a:solidFill>
              </a:rPr>
              <a:t>（请参见FSC-STD-20-011 V4-2 第4.1条） </a:t>
            </a:r>
            <a:endParaRPr lang="zh-CN" b="1" dirty="0">
              <a:solidFill>
                <a:schemeClr val="tx2"/>
              </a:solidFill>
            </a:endParaRPr>
          </a:p>
        </p:txBody>
      </p:sp>
      <p:sp>
        <p:nvSpPr>
          <p:cNvPr id="7" name="Slide Number Placeholder 6">
            <a:extLst>
              <a:ext uri="{FF2B5EF4-FFF2-40B4-BE49-F238E27FC236}">
                <a16:creationId xmlns:a16="http://schemas.microsoft.com/office/drawing/2014/main" id="{0D89685D-B149-2D56-FED8-443EF2DAF1DF}"/>
              </a:ext>
            </a:extLst>
          </p:cNvPr>
          <p:cNvSpPr>
            <a:spLocks noGrp="1"/>
          </p:cNvSpPr>
          <p:nvPr>
            <p:ph type="sldNum" sz="quarter" idx="12"/>
          </p:nvPr>
        </p:nvSpPr>
        <p:spPr/>
        <p:txBody>
          <a:bodyPr/>
          <a:lstStyle/>
          <a:p>
            <a:fld id="{3F3016D7-994B-4021-914D-F20CE138B798}" type="slidenum">
              <a:rPr lang="da-DK" smtClean="0"/>
              <a:t>21</a:t>
            </a:fld>
            <a:endParaRPr lang="da-DK"/>
          </a:p>
        </p:txBody>
      </p:sp>
    </p:spTree>
    <p:extLst>
      <p:ext uri="{BB962C8B-B14F-4D97-AF65-F5344CB8AC3E}">
        <p14:creationId xmlns:p14="http://schemas.microsoft.com/office/powerpoint/2010/main" val="1517560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020ED00-92CE-45DA-B4B6-0CED278B5FF6}"/>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12430" b="12430"/>
          <a:stretch/>
        </p:blipFill>
        <p:spPr>
          <a:xfrm>
            <a:off x="-1" y="-1"/>
            <a:ext cx="12192000" cy="6858000"/>
          </a:xfrm>
        </p:spPr>
      </p:pic>
      <p:sp>
        <p:nvSpPr>
          <p:cNvPr id="12" name="Text Placeholder 11">
            <a:extLst>
              <a:ext uri="{FF2B5EF4-FFF2-40B4-BE49-F238E27FC236}">
                <a16:creationId xmlns:a16="http://schemas.microsoft.com/office/drawing/2014/main" id="{DCACC837-7224-4AE2-ADFD-AF49414E61E1}"/>
              </a:ext>
            </a:extLst>
          </p:cNvPr>
          <p:cNvSpPr>
            <a:spLocks noGrp="1"/>
          </p:cNvSpPr>
          <p:nvPr>
            <p:ph type="body" sz="quarter" idx="20"/>
          </p:nvPr>
        </p:nvSpPr>
        <p:spPr>
          <a:xfrm>
            <a:off x="7540580" y="1"/>
            <a:ext cx="4651420" cy="1673605"/>
          </a:xfrm>
        </p:spPr>
        <p:txBody>
          <a:bodyPr/>
          <a:lstStyle/>
          <a:p>
            <a:r>
              <a:rPr lang="zh-CN"/>
              <a:t> </a:t>
            </a:r>
          </a:p>
        </p:txBody>
      </p:sp>
      <p:sp>
        <p:nvSpPr>
          <p:cNvPr id="4" name="Title 3">
            <a:extLst>
              <a:ext uri="{FF2B5EF4-FFF2-40B4-BE49-F238E27FC236}">
                <a16:creationId xmlns:a16="http://schemas.microsoft.com/office/drawing/2014/main" id="{E5EE6263-8ED7-4C04-858C-9F51E64D5946}"/>
              </a:ext>
            </a:extLst>
          </p:cNvPr>
          <p:cNvSpPr>
            <a:spLocks noGrp="1"/>
          </p:cNvSpPr>
          <p:nvPr>
            <p:ph type="title"/>
          </p:nvPr>
        </p:nvSpPr>
        <p:spPr>
          <a:xfrm>
            <a:off x="94591" y="3612754"/>
            <a:ext cx="13898499" cy="1620000"/>
          </a:xfrm>
        </p:spPr>
        <p:txBody>
          <a:bodyPr/>
          <a:lstStyle/>
          <a:p>
            <a:r>
              <a:rPr lang="zh-CN" dirty="0">
                <a:solidFill>
                  <a:schemeClr val="bg1"/>
                </a:solidFill>
              </a:rPr>
              <a:t>与其他认证</a:t>
            </a:r>
            <a:r>
              <a:rPr lang="zh-CN" altLang="en-US" dirty="0">
                <a:solidFill>
                  <a:schemeClr val="bg1"/>
                </a:solidFill>
              </a:rPr>
              <a:t>体系</a:t>
            </a:r>
            <a:r>
              <a:rPr lang="zh-CN" dirty="0">
                <a:solidFill>
                  <a:schemeClr val="bg1"/>
                </a:solidFill>
              </a:rPr>
              <a:t>的等效性认定</a:t>
            </a:r>
          </a:p>
        </p:txBody>
      </p:sp>
      <p:sp>
        <p:nvSpPr>
          <p:cNvPr id="11" name="Text Placeholder 10">
            <a:extLst>
              <a:ext uri="{FF2B5EF4-FFF2-40B4-BE49-F238E27FC236}">
                <a16:creationId xmlns:a16="http://schemas.microsoft.com/office/drawing/2014/main" id="{72EA0891-31D4-4BB7-A184-EB3443ACAC45}"/>
              </a:ext>
            </a:extLst>
          </p:cNvPr>
          <p:cNvSpPr>
            <a:spLocks noGrp="1"/>
          </p:cNvSpPr>
          <p:nvPr>
            <p:ph type="body" sz="quarter" idx="4294967295"/>
          </p:nvPr>
        </p:nvSpPr>
        <p:spPr>
          <a:xfrm>
            <a:off x="10849038" y="333375"/>
            <a:ext cx="1008000" cy="449198"/>
          </a:xfrm>
        </p:spPr>
        <p:txBody>
          <a:bodyPr/>
          <a:lstStyle/>
          <a:p>
            <a:r>
              <a:rPr lang="zh-CN"/>
              <a:t> </a:t>
            </a:r>
          </a:p>
        </p:txBody>
      </p:sp>
      <p:sp>
        <p:nvSpPr>
          <p:cNvPr id="2" name="TextBox 1">
            <a:extLst>
              <a:ext uri="{FF2B5EF4-FFF2-40B4-BE49-F238E27FC236}">
                <a16:creationId xmlns:a16="http://schemas.microsoft.com/office/drawing/2014/main" id="{DC56655F-C8BC-8E08-154D-992145D2BC88}"/>
              </a:ext>
            </a:extLst>
          </p:cNvPr>
          <p:cNvSpPr txBox="1"/>
          <p:nvPr/>
        </p:nvSpPr>
        <p:spPr>
          <a:xfrm>
            <a:off x="10027920" y="6524625"/>
            <a:ext cx="1965960" cy="246221"/>
          </a:xfrm>
          <a:prstGeom prst="rect">
            <a:avLst/>
          </a:prstGeom>
          <a:noFill/>
        </p:spPr>
        <p:txBody>
          <a:bodyPr wrap="square" rtlCol="0">
            <a:spAutoFit/>
          </a:bodyPr>
          <a:lstStyle/>
          <a:p>
            <a:r>
              <a:rPr lang="zh-CN" sz="1000">
                <a:solidFill>
                  <a:schemeClr val="bg1"/>
                </a:solidFill>
              </a:rPr>
              <a:t>© FSC Belgium / Bart Holvoet </a:t>
            </a:r>
          </a:p>
        </p:txBody>
      </p:sp>
    </p:spTree>
    <p:extLst>
      <p:ext uri="{BB962C8B-B14F-4D97-AF65-F5344CB8AC3E}">
        <p14:creationId xmlns:p14="http://schemas.microsoft.com/office/powerpoint/2010/main" val="4062116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itle 3">
            <a:extLst>
              <a:ext uri="{FF2B5EF4-FFF2-40B4-BE49-F238E27FC236}">
                <a16:creationId xmlns:a16="http://schemas.microsoft.com/office/drawing/2014/main" id="{4445760C-4DAF-F391-3944-6C2DD6E65E44}"/>
              </a:ext>
            </a:extLst>
          </p:cNvPr>
          <p:cNvSpPr>
            <a:spLocks noGrp="1"/>
          </p:cNvSpPr>
          <p:nvPr>
            <p:ph type="title"/>
          </p:nvPr>
        </p:nvSpPr>
        <p:spPr>
          <a:xfrm>
            <a:off x="245805" y="401663"/>
            <a:ext cx="10455145" cy="400707"/>
          </a:xfrm>
        </p:spPr>
        <p:txBody>
          <a:bodyPr/>
          <a:lstStyle/>
          <a:p>
            <a:r>
              <a:rPr lang="zh-CN" sz="3500" dirty="0"/>
              <a:t>核心劳工要求等效性评估</a:t>
            </a:r>
          </a:p>
        </p:txBody>
      </p:sp>
      <p:sp>
        <p:nvSpPr>
          <p:cNvPr id="9" name="Content Placeholder 1">
            <a:extLst>
              <a:ext uri="{FF2B5EF4-FFF2-40B4-BE49-F238E27FC236}">
                <a16:creationId xmlns:a16="http://schemas.microsoft.com/office/drawing/2014/main" id="{6EBAF063-A3B1-C1FB-2D81-733146A2CEE1}"/>
              </a:ext>
            </a:extLst>
          </p:cNvPr>
          <p:cNvSpPr txBox="1">
            <a:spLocks/>
          </p:cNvSpPr>
          <p:nvPr/>
        </p:nvSpPr>
        <p:spPr>
          <a:xfrm>
            <a:off x="4180750" y="3782019"/>
            <a:ext cx="7544284" cy="2020576"/>
          </a:xfrm>
          <a:prstGeom prst="roundRect">
            <a:avLst>
              <a:gd name="adj" fmla="val 16331"/>
            </a:avLst>
          </a:prstGeom>
          <a:solidFill>
            <a:srgbClr val="FFFF66"/>
          </a:solidFill>
        </p:spPr>
        <p:txBody>
          <a:bodyPr vert="horz" lIns="135000" tIns="135000" rIns="135000" bIns="135000" rtlCol="0" anchor="ctr" anchorCtr="0">
            <a:noAutofit/>
          </a:bodyP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1"/>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1"/>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1"/>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9pPr>
          </a:lstStyle>
          <a:p>
            <a:pPr marL="171450" lvl="1" indent="-171450">
              <a:spcBef>
                <a:spcPts val="0"/>
              </a:spcBef>
              <a:buFont typeface="Arial" panose="020B0604020202020204" pitchFamily="34" charset="0"/>
              <a:buChar char="•"/>
              <a:defRPr/>
            </a:pPr>
            <a:endParaRPr lang="en-US" sz="1600" cap="none" dirty="0">
              <a:latin typeface="Greycliff CF Extra Bold"/>
            </a:endParaRPr>
          </a:p>
          <a:p>
            <a:pPr marL="171450" lvl="1" indent="-171450">
              <a:spcBef>
                <a:spcPts val="0"/>
              </a:spcBef>
              <a:buFont typeface="Arial" panose="020B0604020202020204" pitchFamily="34" charset="0"/>
              <a:buChar char="•"/>
              <a:defRPr/>
            </a:pPr>
            <a:r>
              <a:rPr lang="zh-CN" sz="1600" cap="none" dirty="0">
                <a:latin typeface="Greycliff CF Extra Bold"/>
                <a:ea typeface="SimSun"/>
              </a:rPr>
              <a:t>在下列条件下，可免予执行STD-20-011 V4-2 第11.3条的要求：</a:t>
            </a:r>
          </a:p>
          <a:p>
            <a:pPr marL="351450" lvl="2" indent="-171450">
              <a:spcBef>
                <a:spcPts val="0"/>
              </a:spcBef>
              <a:defRPr/>
            </a:pPr>
            <a:r>
              <a:rPr lang="zh-CN" sz="1600" b="1" dirty="0">
                <a:solidFill>
                  <a:schemeClr val="tx2"/>
                </a:solidFill>
                <a:latin typeface="Greycliff CF Extra Bold"/>
                <a:ea typeface="SimSun"/>
              </a:rPr>
              <a:t>已对FSC核准的认证</a:t>
            </a:r>
            <a:r>
              <a:rPr lang="zh-CN" altLang="en-US" sz="1600" b="1" dirty="0">
                <a:solidFill>
                  <a:schemeClr val="tx2"/>
                </a:solidFill>
                <a:latin typeface="Greycliff CF Extra Bold"/>
                <a:ea typeface="SimSun"/>
              </a:rPr>
              <a:t>体系</a:t>
            </a:r>
            <a:r>
              <a:rPr lang="zh-CN" sz="1600" b="1" dirty="0">
                <a:solidFill>
                  <a:schemeClr val="tx2"/>
                </a:solidFill>
                <a:latin typeface="Greycliff CF Extra Bold"/>
                <a:ea typeface="SimSun"/>
              </a:rPr>
              <a:t>及其真实性进行验证</a:t>
            </a:r>
          </a:p>
          <a:p>
            <a:pPr marL="351450" lvl="2" indent="-171450">
              <a:spcBef>
                <a:spcPts val="0"/>
              </a:spcBef>
              <a:defRPr/>
            </a:pPr>
            <a:endParaRPr lang="en-US" sz="1600" b="1" dirty="0">
              <a:solidFill>
                <a:schemeClr val="tx2"/>
              </a:solidFill>
              <a:latin typeface="Greycliff CF Extra Bold"/>
            </a:endParaRPr>
          </a:p>
          <a:p>
            <a:pPr marL="171450" lvl="1" indent="-171450">
              <a:spcBef>
                <a:spcPts val="0"/>
              </a:spcBef>
              <a:buFont typeface="Arial" panose="020B0604020202020204" pitchFamily="34" charset="0"/>
              <a:buChar char="•"/>
              <a:defRPr/>
            </a:pPr>
            <a:r>
              <a:rPr lang="zh-CN" sz="1600" cap="none" dirty="0">
                <a:latin typeface="Greycliff CF Extra Bold"/>
                <a:ea typeface="SimSun"/>
              </a:rPr>
              <a:t>将审核发现的问题与结论形成书面评估报告 </a:t>
            </a:r>
          </a:p>
          <a:p>
            <a:pPr marL="173038" lvl="1">
              <a:spcBef>
                <a:spcPts val="0"/>
              </a:spcBef>
              <a:defRPr/>
            </a:pPr>
            <a:endParaRPr lang="en-US" sz="1600" cap="none" dirty="0">
              <a:latin typeface="Greycliff CF Extra Bold"/>
            </a:endParaRPr>
          </a:p>
          <a:p>
            <a:pPr marL="173038" lvl="1" indent="-173038">
              <a:spcBef>
                <a:spcPts val="0"/>
              </a:spcBef>
              <a:buFont typeface="Arial" panose="020B0604020202020204" pitchFamily="34" charset="0"/>
              <a:buChar char="•"/>
              <a:defRPr/>
            </a:pPr>
            <a:r>
              <a:rPr lang="zh-CN" sz="1600" cap="none" dirty="0">
                <a:latin typeface="Greycliff CF Extra Bold"/>
                <a:ea typeface="SimSun"/>
              </a:rPr>
              <a:t>如实记录合规证明的任何状态变更</a:t>
            </a:r>
          </a:p>
          <a:p>
            <a:pPr marL="171450" lvl="1" indent="-171450">
              <a:spcBef>
                <a:spcPts val="0"/>
              </a:spcBef>
              <a:buFont typeface="Arial" panose="020B0604020202020204" pitchFamily="34" charset="0"/>
              <a:buChar char="•"/>
              <a:defRPr/>
            </a:pPr>
            <a:endParaRPr lang="en-US" sz="1600" cap="none" dirty="0">
              <a:latin typeface="Greycliff CF Extra Bold"/>
            </a:endParaRPr>
          </a:p>
          <a:p>
            <a:pPr marL="171450" lvl="1" indent="-171450">
              <a:spcBef>
                <a:spcPts val="0"/>
              </a:spcBef>
              <a:buFont typeface="Arial" panose="020B0604020202020204" pitchFamily="34" charset="0"/>
              <a:buChar char="•"/>
              <a:defRPr/>
            </a:pPr>
            <a:endParaRPr lang="en-US" sz="1600" cap="none" dirty="0">
              <a:latin typeface="Greycliff CF Extra Bold"/>
            </a:endParaRPr>
          </a:p>
        </p:txBody>
      </p:sp>
      <p:sp>
        <p:nvSpPr>
          <p:cNvPr id="10" name="TextBox 9">
            <a:extLst>
              <a:ext uri="{FF2B5EF4-FFF2-40B4-BE49-F238E27FC236}">
                <a16:creationId xmlns:a16="http://schemas.microsoft.com/office/drawing/2014/main" id="{ADD1AF7A-5250-9A49-2784-58A48BF1676C}"/>
              </a:ext>
            </a:extLst>
          </p:cNvPr>
          <p:cNvSpPr txBox="1"/>
          <p:nvPr/>
        </p:nvSpPr>
        <p:spPr>
          <a:xfrm>
            <a:off x="0" y="918847"/>
            <a:ext cx="12191999" cy="584775"/>
          </a:xfrm>
          <a:prstGeom prst="rect">
            <a:avLst/>
          </a:prstGeom>
          <a:noFill/>
        </p:spPr>
        <p:txBody>
          <a:bodyPr wrap="square">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zh-CN" sz="3200" b="1" u="none" strike="noStrike" cap="none" normalizeH="0" baseline="0" noProof="0" dirty="0">
                <a:ln>
                  <a:noFill/>
                </a:ln>
                <a:solidFill>
                  <a:schemeClr val="accent1"/>
                </a:solidFill>
                <a:effectLst/>
                <a:uLnTx/>
                <a:uFillTx/>
                <a:latin typeface="Greycliff CF Extra Bold"/>
                <a:ea typeface="SimSun"/>
              </a:rPr>
              <a:t>FSC核准的认证</a:t>
            </a:r>
            <a:r>
              <a:rPr lang="zh-CN" altLang="en-US" sz="3200" b="1" dirty="0">
                <a:solidFill>
                  <a:schemeClr val="accent1"/>
                </a:solidFill>
                <a:latin typeface="Greycliff CF Extra Bold"/>
                <a:ea typeface="SimSun"/>
              </a:rPr>
              <a:t>体系</a:t>
            </a:r>
            <a:r>
              <a:rPr kumimoji="0" lang="zh-CN" sz="3200" b="1" u="none" strike="noStrike" cap="none" normalizeH="0" baseline="0" noProof="0" dirty="0">
                <a:ln>
                  <a:noFill/>
                </a:ln>
                <a:solidFill>
                  <a:schemeClr val="accent1"/>
                </a:solidFill>
                <a:effectLst/>
                <a:uLnTx/>
                <a:uFillTx/>
                <a:latin typeface="Greycliff CF Extra Bold"/>
                <a:ea typeface="SimSun"/>
              </a:rPr>
              <a:t> = SA8000</a:t>
            </a:r>
          </a:p>
        </p:txBody>
      </p:sp>
      <p:sp>
        <p:nvSpPr>
          <p:cNvPr id="11" name="Content Placeholder 1">
            <a:extLst>
              <a:ext uri="{FF2B5EF4-FFF2-40B4-BE49-F238E27FC236}">
                <a16:creationId xmlns:a16="http://schemas.microsoft.com/office/drawing/2014/main" id="{1EFC009C-BD48-F70B-EF00-1768204CC546}"/>
              </a:ext>
            </a:extLst>
          </p:cNvPr>
          <p:cNvSpPr txBox="1">
            <a:spLocks/>
          </p:cNvSpPr>
          <p:nvPr/>
        </p:nvSpPr>
        <p:spPr>
          <a:xfrm>
            <a:off x="245805" y="3742609"/>
            <a:ext cx="3236972" cy="2020576"/>
          </a:xfrm>
          <a:prstGeom prst="roundRect">
            <a:avLst>
              <a:gd name="adj" fmla="val 13760"/>
            </a:avLst>
          </a:prstGeom>
          <a:solidFill>
            <a:srgbClr val="FFFF00"/>
          </a:solidFill>
        </p:spPr>
        <p:txBody>
          <a:bodyPr vert="horz" lIns="135000" tIns="135000" rIns="135000" bIns="135000" rtlCol="0" anchor="ctr" anchorCtr="0">
            <a:noAutofit/>
          </a:bodyP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1"/>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1"/>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1"/>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9pPr>
          </a:lstStyle>
          <a:p>
            <a:pPr lvl="1">
              <a:lnSpc>
                <a:spcPct val="120000"/>
              </a:lnSpc>
              <a:spcBef>
                <a:spcPts val="0"/>
              </a:spcBef>
              <a:defRPr/>
            </a:pPr>
            <a:r>
              <a:rPr lang="zh-CN" sz="1600" u="sng" cap="none" dirty="0">
                <a:latin typeface="Greycliff CF Extra Bold"/>
                <a:ea typeface="SimSun"/>
              </a:rPr>
              <a:t>第2部分</a:t>
            </a:r>
          </a:p>
          <a:p>
            <a:pPr lvl="1">
              <a:lnSpc>
                <a:spcPct val="120000"/>
              </a:lnSpc>
              <a:spcBef>
                <a:spcPts val="0"/>
              </a:spcBef>
              <a:defRPr/>
            </a:pPr>
            <a:r>
              <a:rPr lang="zh-CN" sz="1600" cap="none" dirty="0">
                <a:latin typeface="Greycliff CF Extra Bold"/>
                <a:ea typeface="SimSun"/>
              </a:rPr>
              <a:t>针对认证机构的要求</a:t>
            </a:r>
          </a:p>
        </p:txBody>
      </p:sp>
      <p:sp>
        <p:nvSpPr>
          <p:cNvPr id="12" name="Content Placeholder 1">
            <a:extLst>
              <a:ext uri="{FF2B5EF4-FFF2-40B4-BE49-F238E27FC236}">
                <a16:creationId xmlns:a16="http://schemas.microsoft.com/office/drawing/2014/main" id="{4D4A27F8-7C3D-3496-B6FE-0A87A9C238DF}"/>
              </a:ext>
            </a:extLst>
          </p:cNvPr>
          <p:cNvSpPr txBox="1">
            <a:spLocks/>
          </p:cNvSpPr>
          <p:nvPr/>
        </p:nvSpPr>
        <p:spPr>
          <a:xfrm>
            <a:off x="245807" y="1726455"/>
            <a:ext cx="3236970" cy="1860200"/>
          </a:xfrm>
          <a:prstGeom prst="roundRect">
            <a:avLst>
              <a:gd name="adj" fmla="val 13760"/>
            </a:avLst>
          </a:prstGeom>
          <a:solidFill>
            <a:srgbClr val="285C4D"/>
          </a:solidFill>
        </p:spPr>
        <p:txBody>
          <a:bodyPr vert="horz" lIns="135000" tIns="135000" rIns="135000" bIns="135000" rtlCol="0" anchor="ctr" anchorCtr="0">
            <a:noAutofit/>
          </a:bodyP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1"/>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1"/>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1"/>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9pPr>
          </a:lstStyle>
          <a:p>
            <a:pPr lvl="1">
              <a:lnSpc>
                <a:spcPct val="120000"/>
              </a:lnSpc>
              <a:spcBef>
                <a:spcPts val="0"/>
              </a:spcBef>
              <a:defRPr/>
            </a:pPr>
            <a:r>
              <a:rPr lang="zh-CN" sz="1600" u="sng" cap="none" dirty="0">
                <a:solidFill>
                  <a:srgbClr val="F1F8E8"/>
                </a:solidFill>
                <a:latin typeface="Greycliff CF Extra Bold"/>
                <a:ea typeface="SimSun"/>
              </a:rPr>
              <a:t>第1部分</a:t>
            </a:r>
          </a:p>
          <a:p>
            <a:pPr lvl="1">
              <a:lnSpc>
                <a:spcPct val="120000"/>
              </a:lnSpc>
              <a:spcBef>
                <a:spcPts val="0"/>
              </a:spcBef>
              <a:defRPr/>
            </a:pPr>
            <a:r>
              <a:rPr lang="zh-CN" sz="1600" cap="none" dirty="0">
                <a:solidFill>
                  <a:srgbClr val="F1F8E8"/>
                </a:solidFill>
                <a:latin typeface="Greycliff CF Extra Bold"/>
                <a:ea typeface="SimSun"/>
              </a:rPr>
              <a:t>针对证书持有者的要求</a:t>
            </a:r>
          </a:p>
        </p:txBody>
      </p:sp>
      <p:sp>
        <p:nvSpPr>
          <p:cNvPr id="13" name="Content Placeholder 1">
            <a:extLst>
              <a:ext uri="{FF2B5EF4-FFF2-40B4-BE49-F238E27FC236}">
                <a16:creationId xmlns:a16="http://schemas.microsoft.com/office/drawing/2014/main" id="{8DC15D84-6735-DAA3-1AE4-46D71E21237D}"/>
              </a:ext>
            </a:extLst>
          </p:cNvPr>
          <p:cNvSpPr txBox="1">
            <a:spLocks/>
          </p:cNvSpPr>
          <p:nvPr/>
        </p:nvSpPr>
        <p:spPr>
          <a:xfrm>
            <a:off x="4180750" y="1726654"/>
            <a:ext cx="7544284" cy="1860200"/>
          </a:xfrm>
          <a:prstGeom prst="roundRect">
            <a:avLst>
              <a:gd name="adj" fmla="val 16331"/>
            </a:avLst>
          </a:prstGeom>
          <a:solidFill>
            <a:srgbClr val="78BE20"/>
          </a:solidFill>
        </p:spPr>
        <p:txBody>
          <a:bodyPr vert="horz" lIns="135000" tIns="135000" rIns="135000" bIns="135000" rtlCol="0" anchor="ctr" anchorCtr="0">
            <a:noAutofit/>
          </a:bodyP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1"/>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1"/>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1"/>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9pPr>
          </a:lstStyle>
          <a:p>
            <a:pPr marL="171450" lvl="1" indent="-171450">
              <a:spcBef>
                <a:spcPts val="0"/>
              </a:spcBef>
              <a:buFont typeface="Arial" panose="020B0604020202020204" pitchFamily="34" charset="0"/>
              <a:buChar char="•"/>
              <a:defRPr/>
            </a:pPr>
            <a:r>
              <a:rPr lang="zh-CN" sz="1600" cap="none" dirty="0">
                <a:solidFill>
                  <a:srgbClr val="F1F8E8"/>
                </a:solidFill>
                <a:latin typeface="Greycliff CF Extra Bold"/>
                <a:ea typeface="SimSun"/>
              </a:rPr>
              <a:t>执行FSC核准的验证，以确认是否符合核心劳工要求</a:t>
            </a:r>
          </a:p>
          <a:p>
            <a:pPr marL="171450" lvl="1" indent="-171450">
              <a:spcBef>
                <a:spcPts val="0"/>
              </a:spcBef>
              <a:buFont typeface="Arial" panose="020B0604020202020204" pitchFamily="34" charset="0"/>
              <a:buChar char="•"/>
              <a:defRPr/>
            </a:pPr>
            <a:endParaRPr lang="en-US" sz="1600" cap="none" dirty="0">
              <a:solidFill>
                <a:srgbClr val="F1F8E8"/>
              </a:solidFill>
              <a:latin typeface="Greycliff CF Extra Bold"/>
            </a:endParaRPr>
          </a:p>
          <a:p>
            <a:pPr marL="171450" lvl="1" indent="-171450">
              <a:spcBef>
                <a:spcPts val="0"/>
              </a:spcBef>
              <a:buFont typeface="Arial" panose="020B0604020202020204" pitchFamily="34" charset="0"/>
              <a:buChar char="•"/>
              <a:defRPr/>
            </a:pPr>
            <a:r>
              <a:rPr lang="zh-CN" sz="1600" cap="none" dirty="0">
                <a:solidFill>
                  <a:srgbClr val="F1F8E8"/>
                </a:solidFill>
                <a:latin typeface="Greycliff CF Extra Bold"/>
                <a:ea typeface="SimSun"/>
              </a:rPr>
              <a:t>根据STD-40-004 V3-1 第1.6条可能享有豁免</a:t>
            </a:r>
          </a:p>
          <a:p>
            <a:pPr marL="171450" lvl="1" indent="-171450">
              <a:spcBef>
                <a:spcPts val="0"/>
              </a:spcBef>
              <a:buFont typeface="Arial" panose="020B0604020202020204" pitchFamily="34" charset="0"/>
              <a:buChar char="•"/>
              <a:defRPr/>
            </a:pPr>
            <a:endParaRPr lang="en-US" sz="1600" cap="none" dirty="0">
              <a:solidFill>
                <a:srgbClr val="F1F8E8"/>
              </a:solidFill>
              <a:latin typeface="Greycliff CF Extra Bold"/>
            </a:endParaRPr>
          </a:p>
          <a:p>
            <a:pPr marL="171450" lvl="1" indent="-171450">
              <a:spcBef>
                <a:spcPts val="0"/>
              </a:spcBef>
              <a:buFont typeface="Arial" panose="020B0604020202020204" pitchFamily="34" charset="0"/>
              <a:buChar char="•"/>
              <a:defRPr/>
            </a:pPr>
            <a:r>
              <a:rPr lang="zh-CN" sz="1600" cap="none" dirty="0">
                <a:solidFill>
                  <a:srgbClr val="F1F8E8"/>
                </a:solidFill>
                <a:latin typeface="Greycliff CF Extra Bold"/>
                <a:ea typeface="SimSun"/>
              </a:rPr>
              <a:t>提供相关记录</a:t>
            </a:r>
          </a:p>
          <a:p>
            <a:pPr marL="171450" lvl="1" indent="-171450">
              <a:spcBef>
                <a:spcPts val="0"/>
              </a:spcBef>
              <a:buFont typeface="Arial" panose="020B0604020202020204" pitchFamily="34" charset="0"/>
              <a:buChar char="•"/>
              <a:defRPr/>
            </a:pPr>
            <a:endParaRPr lang="en-US" sz="1600" cap="none" dirty="0">
              <a:solidFill>
                <a:srgbClr val="F1F8E8"/>
              </a:solidFill>
              <a:latin typeface="Greycliff CF Extra Bold"/>
            </a:endParaRPr>
          </a:p>
          <a:p>
            <a:pPr marL="171450" lvl="1" indent="-171450">
              <a:spcBef>
                <a:spcPts val="0"/>
              </a:spcBef>
              <a:buFont typeface="Arial" panose="020B0604020202020204" pitchFamily="34" charset="0"/>
              <a:buChar char="•"/>
              <a:defRPr/>
            </a:pPr>
            <a:r>
              <a:rPr lang="zh-CN" sz="1600" cap="none" dirty="0">
                <a:solidFill>
                  <a:srgbClr val="F1F8E8"/>
                </a:solidFill>
                <a:latin typeface="Greycliff CF Extra Bold"/>
                <a:ea typeface="SimSun"/>
              </a:rPr>
              <a:t>根据认证</a:t>
            </a:r>
            <a:r>
              <a:rPr lang="zh-CN" altLang="en-US" sz="1600" cap="none" dirty="0">
                <a:solidFill>
                  <a:srgbClr val="F1F8E8"/>
                </a:solidFill>
                <a:latin typeface="Greycliff CF Extra Bold"/>
                <a:ea typeface="SimSun"/>
              </a:rPr>
              <a:t>体系</a:t>
            </a:r>
            <a:r>
              <a:rPr lang="zh-CN" sz="1600" cap="none" dirty="0">
                <a:solidFill>
                  <a:srgbClr val="F1F8E8"/>
                </a:solidFill>
                <a:latin typeface="Greycliff CF Extra Bold"/>
                <a:ea typeface="SimSun"/>
              </a:rPr>
              <a:t>向认证机构提交任何变更/更新内容</a:t>
            </a:r>
          </a:p>
        </p:txBody>
      </p:sp>
      <p:sp>
        <p:nvSpPr>
          <p:cNvPr id="14" name="Isosceles Triangle 13">
            <a:extLst>
              <a:ext uri="{FF2B5EF4-FFF2-40B4-BE49-F238E27FC236}">
                <a16:creationId xmlns:a16="http://schemas.microsoft.com/office/drawing/2014/main" id="{C37E83B8-6B12-C138-C6C0-89E0F84E1E69}"/>
              </a:ext>
            </a:extLst>
          </p:cNvPr>
          <p:cNvSpPr/>
          <p:nvPr/>
        </p:nvSpPr>
        <p:spPr>
          <a:xfrm rot="5400000">
            <a:off x="3659575" y="2568308"/>
            <a:ext cx="325049" cy="176494"/>
          </a:xfrm>
          <a:prstGeom prst="triangle">
            <a:avLst/>
          </a:prstGeom>
          <a:solidFill>
            <a:srgbClr val="285C4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13" b="0" i="0" u="none" strike="noStrike" kern="0" cap="none" spc="0" normalizeH="0" baseline="0" noProof="0">
              <a:ln>
                <a:noFill/>
              </a:ln>
              <a:solidFill>
                <a:prstClr val="white"/>
              </a:solidFill>
              <a:effectLst/>
              <a:uLnTx/>
              <a:uFillTx/>
            </a:endParaRPr>
          </a:p>
        </p:txBody>
      </p:sp>
      <p:sp>
        <p:nvSpPr>
          <p:cNvPr id="15" name="Isosceles Triangle 14">
            <a:extLst>
              <a:ext uri="{FF2B5EF4-FFF2-40B4-BE49-F238E27FC236}">
                <a16:creationId xmlns:a16="http://schemas.microsoft.com/office/drawing/2014/main" id="{C45EABD3-4D58-1332-391E-1F03C7B5FA2C}"/>
              </a:ext>
            </a:extLst>
          </p:cNvPr>
          <p:cNvSpPr/>
          <p:nvPr/>
        </p:nvSpPr>
        <p:spPr>
          <a:xfrm rot="5400000">
            <a:off x="3669240" y="4704060"/>
            <a:ext cx="325049" cy="176494"/>
          </a:xfrm>
          <a:prstGeom prst="triangle">
            <a:avLst/>
          </a:prstGeom>
          <a:solidFill>
            <a:schemeClr val="tx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13" b="0" i="0" u="none" strike="noStrike" kern="0" cap="none" spc="0" normalizeH="0" baseline="0" noProof="0">
              <a:ln>
                <a:noFill/>
              </a:ln>
              <a:solidFill>
                <a:schemeClr val="tx2"/>
              </a:solidFill>
              <a:effectLst/>
              <a:uLnTx/>
              <a:uFillTx/>
            </a:endParaRPr>
          </a:p>
        </p:txBody>
      </p:sp>
      <p:sp>
        <p:nvSpPr>
          <p:cNvPr id="3" name="TextBox 2">
            <a:extLst>
              <a:ext uri="{FF2B5EF4-FFF2-40B4-BE49-F238E27FC236}">
                <a16:creationId xmlns:a16="http://schemas.microsoft.com/office/drawing/2014/main" id="{68DBF626-E825-B1BD-F389-DED1E6219D66}"/>
              </a:ext>
            </a:extLst>
          </p:cNvPr>
          <p:cNvSpPr txBox="1"/>
          <p:nvPr/>
        </p:nvSpPr>
        <p:spPr>
          <a:xfrm>
            <a:off x="0" y="6212839"/>
            <a:ext cx="11622555" cy="369332"/>
          </a:xfrm>
          <a:prstGeom prst="rect">
            <a:avLst/>
          </a:prstGeom>
          <a:noFill/>
        </p:spPr>
        <p:txBody>
          <a:bodyPr wrap="square">
            <a:spAutoFit/>
          </a:bodyPr>
          <a:lstStyle/>
          <a:p>
            <a:pPr algn="ctr"/>
            <a:r>
              <a:rPr lang="zh-CN" sz="1800" b="1"/>
              <a:t>来源：</a:t>
            </a:r>
            <a:r>
              <a:rPr lang="zh-CN" sz="1800" b="1">
                <a:hlinkClick r:id="rId3"/>
              </a:rPr>
              <a:t>FSC-ADVICE-40-004-24</a:t>
            </a:r>
            <a:r>
              <a:rPr lang="zh-CN" sz="1800" b="1"/>
              <a:t>和</a:t>
            </a:r>
            <a:r>
              <a:rPr lang="zh-CN" sz="1800" b="1">
                <a:hlinkClick r:id="rId4"/>
              </a:rPr>
              <a:t>FSC-ADVICE-20-011-16</a:t>
            </a:r>
          </a:p>
        </p:txBody>
      </p:sp>
      <p:sp>
        <p:nvSpPr>
          <p:cNvPr id="4" name="Slide Number Placeholder 3">
            <a:extLst>
              <a:ext uri="{FF2B5EF4-FFF2-40B4-BE49-F238E27FC236}">
                <a16:creationId xmlns:a16="http://schemas.microsoft.com/office/drawing/2014/main" id="{C25B2CF6-7FF6-9B8B-2F31-152F2B635A57}"/>
              </a:ext>
            </a:extLst>
          </p:cNvPr>
          <p:cNvSpPr>
            <a:spLocks noGrp="1"/>
          </p:cNvSpPr>
          <p:nvPr>
            <p:ph type="sldNum" sz="quarter" idx="12"/>
          </p:nvPr>
        </p:nvSpPr>
        <p:spPr/>
        <p:txBody>
          <a:bodyPr/>
          <a:lstStyle/>
          <a:p>
            <a:fld id="{3F3016D7-994B-4021-914D-F20CE138B798}" type="slidenum">
              <a:rPr lang="da-DK" smtClean="0"/>
              <a:t>23</a:t>
            </a:fld>
            <a:endParaRPr lang="da-DK"/>
          </a:p>
        </p:txBody>
      </p:sp>
    </p:spTree>
    <p:extLst>
      <p:ext uri="{BB962C8B-B14F-4D97-AF65-F5344CB8AC3E}">
        <p14:creationId xmlns:p14="http://schemas.microsoft.com/office/powerpoint/2010/main" val="3663913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020ED00-92CE-45DA-B4B6-0CED278B5FF6}"/>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7875" b="7875"/>
          <a:stretch/>
        </p:blipFill>
        <p:spPr>
          <a:xfrm>
            <a:off x="-1" y="-1"/>
            <a:ext cx="12192000" cy="6858000"/>
          </a:xfrm>
        </p:spPr>
      </p:pic>
      <p:sp>
        <p:nvSpPr>
          <p:cNvPr id="12" name="Text Placeholder 11">
            <a:extLst>
              <a:ext uri="{FF2B5EF4-FFF2-40B4-BE49-F238E27FC236}">
                <a16:creationId xmlns:a16="http://schemas.microsoft.com/office/drawing/2014/main" id="{DCACC837-7224-4AE2-ADFD-AF49414E61E1}"/>
              </a:ext>
            </a:extLst>
          </p:cNvPr>
          <p:cNvSpPr>
            <a:spLocks noGrp="1"/>
          </p:cNvSpPr>
          <p:nvPr>
            <p:ph type="body" sz="quarter" idx="20"/>
          </p:nvPr>
        </p:nvSpPr>
        <p:spPr>
          <a:xfrm>
            <a:off x="7540580" y="1"/>
            <a:ext cx="4651420" cy="1673605"/>
          </a:xfrm>
        </p:spPr>
        <p:txBody>
          <a:bodyPr/>
          <a:lstStyle/>
          <a:p>
            <a:r>
              <a:rPr lang="zh-CN"/>
              <a:t> </a:t>
            </a:r>
          </a:p>
        </p:txBody>
      </p:sp>
      <p:sp>
        <p:nvSpPr>
          <p:cNvPr id="4" name="Title 3">
            <a:extLst>
              <a:ext uri="{FF2B5EF4-FFF2-40B4-BE49-F238E27FC236}">
                <a16:creationId xmlns:a16="http://schemas.microsoft.com/office/drawing/2014/main" id="{E5EE6263-8ED7-4C04-858C-9F51E64D5946}"/>
              </a:ext>
            </a:extLst>
          </p:cNvPr>
          <p:cNvSpPr>
            <a:spLocks noGrp="1"/>
          </p:cNvSpPr>
          <p:nvPr>
            <p:ph type="title"/>
          </p:nvPr>
        </p:nvSpPr>
        <p:spPr>
          <a:xfrm>
            <a:off x="283779" y="3675816"/>
            <a:ext cx="12286594" cy="1620000"/>
          </a:xfrm>
        </p:spPr>
        <p:txBody>
          <a:bodyPr/>
          <a:lstStyle/>
          <a:p>
            <a:r>
              <a:rPr lang="zh-CN" i="1" dirty="0">
                <a:solidFill>
                  <a:schemeClr val="bg1"/>
                </a:solidFill>
              </a:rPr>
              <a:t>外包管理</a:t>
            </a:r>
          </a:p>
        </p:txBody>
      </p:sp>
      <p:sp>
        <p:nvSpPr>
          <p:cNvPr id="11" name="Text Placeholder 10">
            <a:extLst>
              <a:ext uri="{FF2B5EF4-FFF2-40B4-BE49-F238E27FC236}">
                <a16:creationId xmlns:a16="http://schemas.microsoft.com/office/drawing/2014/main" id="{72EA0891-31D4-4BB7-A184-EB3443ACAC45}"/>
              </a:ext>
            </a:extLst>
          </p:cNvPr>
          <p:cNvSpPr>
            <a:spLocks noGrp="1"/>
          </p:cNvSpPr>
          <p:nvPr>
            <p:ph type="body" sz="quarter" idx="4294967295"/>
          </p:nvPr>
        </p:nvSpPr>
        <p:spPr>
          <a:xfrm>
            <a:off x="10849038" y="333375"/>
            <a:ext cx="1008000" cy="449198"/>
          </a:xfrm>
        </p:spPr>
        <p:txBody>
          <a:bodyPr/>
          <a:lstStyle/>
          <a:p>
            <a:r>
              <a:rPr lang="zh-CN"/>
              <a:t> </a:t>
            </a:r>
          </a:p>
        </p:txBody>
      </p:sp>
      <p:sp>
        <p:nvSpPr>
          <p:cNvPr id="2" name="TextBox 1">
            <a:extLst>
              <a:ext uri="{FF2B5EF4-FFF2-40B4-BE49-F238E27FC236}">
                <a16:creationId xmlns:a16="http://schemas.microsoft.com/office/drawing/2014/main" id="{DC56655F-C8BC-8E08-154D-992145D2BC88}"/>
              </a:ext>
            </a:extLst>
          </p:cNvPr>
          <p:cNvSpPr txBox="1"/>
          <p:nvPr/>
        </p:nvSpPr>
        <p:spPr>
          <a:xfrm>
            <a:off x="10027920" y="6524625"/>
            <a:ext cx="1965960" cy="246221"/>
          </a:xfrm>
          <a:prstGeom prst="rect">
            <a:avLst/>
          </a:prstGeom>
          <a:noFill/>
        </p:spPr>
        <p:txBody>
          <a:bodyPr wrap="square" rtlCol="0">
            <a:spAutoFit/>
          </a:bodyPr>
          <a:lstStyle/>
          <a:p>
            <a:r>
              <a:rPr lang="zh-CN" sz="1000">
                <a:solidFill>
                  <a:schemeClr val="bg1"/>
                </a:solidFill>
              </a:rPr>
              <a:t>© FSC Belgium / Bart Holvoet </a:t>
            </a:r>
          </a:p>
        </p:txBody>
      </p:sp>
    </p:spTree>
    <p:extLst>
      <p:ext uri="{BB962C8B-B14F-4D97-AF65-F5344CB8AC3E}">
        <p14:creationId xmlns:p14="http://schemas.microsoft.com/office/powerpoint/2010/main" val="1098240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4BE46-500A-F8B5-F540-AB7B14F95AFB}"/>
              </a:ext>
            </a:extLst>
          </p:cNvPr>
          <p:cNvSpPr>
            <a:spLocks noGrp="1"/>
          </p:cNvSpPr>
          <p:nvPr>
            <p:ph type="title"/>
          </p:nvPr>
        </p:nvSpPr>
        <p:spPr/>
        <p:txBody>
          <a:bodyPr/>
          <a:lstStyle/>
          <a:p>
            <a:r>
              <a:rPr lang="zh-CN" sz="3500"/>
              <a:t>核心劳工要求与承包商</a:t>
            </a:r>
          </a:p>
        </p:txBody>
      </p:sp>
      <p:sp>
        <p:nvSpPr>
          <p:cNvPr id="3" name="Content Placeholder 2">
            <a:extLst>
              <a:ext uri="{FF2B5EF4-FFF2-40B4-BE49-F238E27FC236}">
                <a16:creationId xmlns:a16="http://schemas.microsoft.com/office/drawing/2014/main" id="{A2822860-1DBF-B26F-4B7D-C18F10067B19}"/>
              </a:ext>
            </a:extLst>
          </p:cNvPr>
          <p:cNvSpPr>
            <a:spLocks noGrp="1"/>
          </p:cNvSpPr>
          <p:nvPr>
            <p:ph idx="1"/>
          </p:nvPr>
        </p:nvSpPr>
        <p:spPr>
          <a:xfrm>
            <a:off x="5739062" y="3249925"/>
            <a:ext cx="5885247" cy="1015664"/>
          </a:xfrm>
        </p:spPr>
        <p:txBody>
          <a:bodyPr/>
          <a:lstStyle/>
          <a:p>
            <a:pPr marL="285750" indent="-285750">
              <a:lnSpc>
                <a:spcPct val="120000"/>
              </a:lnSpc>
              <a:buFont typeface="Arial" panose="020B0604020202020204" pitchFamily="34" charset="0"/>
              <a:buChar char="•"/>
            </a:pPr>
            <a:r>
              <a:rPr lang="zh-CN" sz="2400" dirty="0"/>
              <a:t>签署外包协议（根据第13</a:t>
            </a:r>
            <a:r>
              <a:rPr lang="zh-CN" altLang="en-US" sz="2400" dirty="0"/>
              <a:t>章</a:t>
            </a:r>
            <a:r>
              <a:rPr lang="zh-CN" sz="2400" dirty="0"/>
              <a:t>）的非FSC</a:t>
            </a:r>
            <a:br>
              <a:rPr lang="en-US" altLang="zh-CN" sz="2400" dirty="0"/>
            </a:br>
            <a:r>
              <a:rPr lang="zh-CN" sz="2400" dirty="0"/>
              <a:t>认证承包商如何执行核心劳工要求</a:t>
            </a:r>
            <a:br>
              <a:rPr lang="en-US" altLang="zh-CN" sz="2400" dirty="0"/>
            </a:br>
            <a:r>
              <a:rPr lang="zh-CN" sz="2400" dirty="0"/>
              <a:t>（STD-40-004 V3-1 第7</a:t>
            </a:r>
            <a:r>
              <a:rPr lang="zh-CN" altLang="en-US" sz="2400" dirty="0"/>
              <a:t>章</a:t>
            </a:r>
            <a:r>
              <a:rPr lang="zh-CN" sz="2400" dirty="0"/>
              <a:t>）？</a:t>
            </a:r>
          </a:p>
          <a:p>
            <a:endParaRPr lang="en-US" sz="2400" dirty="0"/>
          </a:p>
        </p:txBody>
      </p:sp>
      <p:graphicFrame>
        <p:nvGraphicFramePr>
          <p:cNvPr id="7" name="Diagram 6">
            <a:extLst>
              <a:ext uri="{FF2B5EF4-FFF2-40B4-BE49-F238E27FC236}">
                <a16:creationId xmlns:a16="http://schemas.microsoft.com/office/drawing/2014/main" id="{5CFC8153-4BDA-5744-E3A2-7755641A2769}"/>
              </a:ext>
            </a:extLst>
          </p:cNvPr>
          <p:cNvGraphicFramePr/>
          <p:nvPr>
            <p:extLst>
              <p:ext uri="{D42A27DB-BD31-4B8C-83A1-F6EECF244321}">
                <p14:modId xmlns:p14="http://schemas.microsoft.com/office/powerpoint/2010/main" val="3744322617"/>
              </p:ext>
            </p:extLst>
          </p:nvPr>
        </p:nvGraphicFramePr>
        <p:xfrm>
          <a:off x="-2240920" y="876420"/>
          <a:ext cx="10080000" cy="5411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Graphic 14" descr="Users with solid fill">
            <a:extLst>
              <a:ext uri="{FF2B5EF4-FFF2-40B4-BE49-F238E27FC236}">
                <a16:creationId xmlns:a16="http://schemas.microsoft.com/office/drawing/2014/main" id="{C4E24D58-3B63-12A7-2982-B1593FF5B47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373697" y="3583142"/>
            <a:ext cx="914400" cy="914400"/>
          </a:xfrm>
          <a:prstGeom prst="rect">
            <a:avLst/>
          </a:prstGeom>
        </p:spPr>
      </p:pic>
      <p:pic>
        <p:nvPicPr>
          <p:cNvPr id="16" name="Graphic 15" descr="Users with solid fill">
            <a:extLst>
              <a:ext uri="{FF2B5EF4-FFF2-40B4-BE49-F238E27FC236}">
                <a16:creationId xmlns:a16="http://schemas.microsoft.com/office/drawing/2014/main" id="{05FA91DF-0A68-AAFB-34C9-C922F70135E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77471" y="3576314"/>
            <a:ext cx="914400" cy="914400"/>
          </a:xfrm>
          <a:prstGeom prst="rect">
            <a:avLst/>
          </a:prstGeom>
        </p:spPr>
      </p:pic>
      <p:pic>
        <p:nvPicPr>
          <p:cNvPr id="17" name="Graphic 16" descr="Users with solid fill">
            <a:extLst>
              <a:ext uri="{FF2B5EF4-FFF2-40B4-BE49-F238E27FC236}">
                <a16:creationId xmlns:a16="http://schemas.microsoft.com/office/drawing/2014/main" id="{EBBD080F-8129-11DB-9EE8-11B4F00E18C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373697" y="5438965"/>
            <a:ext cx="914400" cy="914400"/>
          </a:xfrm>
          <a:prstGeom prst="rect">
            <a:avLst/>
          </a:prstGeom>
        </p:spPr>
      </p:pic>
      <p:pic>
        <p:nvPicPr>
          <p:cNvPr id="18" name="Graphic 17" descr="Users with solid fill">
            <a:extLst>
              <a:ext uri="{FF2B5EF4-FFF2-40B4-BE49-F238E27FC236}">
                <a16:creationId xmlns:a16="http://schemas.microsoft.com/office/drawing/2014/main" id="{57A65CEA-39D4-16F6-EC43-329964BB33B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341880" y="1624125"/>
            <a:ext cx="914400" cy="914400"/>
          </a:xfrm>
          <a:prstGeom prst="rect">
            <a:avLst/>
          </a:prstGeom>
        </p:spPr>
      </p:pic>
      <p:pic>
        <p:nvPicPr>
          <p:cNvPr id="19" name="Graphic 18" descr="Users with solid fill">
            <a:extLst>
              <a:ext uri="{FF2B5EF4-FFF2-40B4-BE49-F238E27FC236}">
                <a16:creationId xmlns:a16="http://schemas.microsoft.com/office/drawing/2014/main" id="{20CC6A66-1960-6D03-FEB3-651CF469B6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76717" y="3614472"/>
            <a:ext cx="914400" cy="914400"/>
          </a:xfrm>
          <a:prstGeom prst="rect">
            <a:avLst/>
          </a:prstGeom>
        </p:spPr>
      </p:pic>
      <p:grpSp>
        <p:nvGrpSpPr>
          <p:cNvPr id="25" name="Group 24">
            <a:extLst>
              <a:ext uri="{FF2B5EF4-FFF2-40B4-BE49-F238E27FC236}">
                <a16:creationId xmlns:a16="http://schemas.microsoft.com/office/drawing/2014/main" id="{3BB0A233-1FA4-B458-A76F-10134AEC0692}"/>
              </a:ext>
            </a:extLst>
          </p:cNvPr>
          <p:cNvGrpSpPr/>
          <p:nvPr/>
        </p:nvGrpSpPr>
        <p:grpSpPr>
          <a:xfrm>
            <a:off x="5627018" y="1084335"/>
            <a:ext cx="6109334" cy="1477328"/>
            <a:chOff x="5627018" y="1084335"/>
            <a:chExt cx="6109334" cy="1477328"/>
          </a:xfrm>
        </p:grpSpPr>
        <p:sp>
          <p:nvSpPr>
            <p:cNvPr id="22" name="TextBox 21">
              <a:extLst>
                <a:ext uri="{FF2B5EF4-FFF2-40B4-BE49-F238E27FC236}">
                  <a16:creationId xmlns:a16="http://schemas.microsoft.com/office/drawing/2014/main" id="{0120D1EF-3953-7726-07DE-D76E2E12CB40}"/>
                </a:ext>
              </a:extLst>
            </p:cNvPr>
            <p:cNvSpPr txBox="1"/>
            <p:nvPr/>
          </p:nvSpPr>
          <p:spPr>
            <a:xfrm>
              <a:off x="5789047" y="1084335"/>
              <a:ext cx="5736962" cy="1477328"/>
            </a:xfrm>
            <a:prstGeom prst="rect">
              <a:avLst/>
            </a:prstGeom>
            <a:noFill/>
            <a:ln w="57150">
              <a:solidFill>
                <a:schemeClr val="accent1"/>
              </a:solidFill>
              <a:prstDash val="dash"/>
            </a:ln>
          </p:spPr>
          <p:txBody>
            <a:bodyPr wrap="square" rtlCol="0">
              <a:noAutofit/>
            </a:bodyPr>
            <a:lstStyle/>
            <a:p>
              <a:endParaRPr lang="en-US" i="1" dirty="0"/>
            </a:p>
            <a:p>
              <a:endParaRPr lang="en-US" i="1" dirty="0"/>
            </a:p>
            <a:p>
              <a:pPr>
                <a:lnSpc>
                  <a:spcPct val="120000"/>
                </a:lnSpc>
              </a:pPr>
              <a:r>
                <a:rPr lang="zh-CN" b="1" dirty="0">
                  <a:solidFill>
                    <a:schemeClr val="accent1"/>
                  </a:solidFill>
                </a:rPr>
                <a:t>13.</a:t>
              </a:r>
              <a:r>
                <a:rPr lang="zh-CN" b="1" i="1" dirty="0">
                  <a:solidFill>
                    <a:schemeClr val="accent1"/>
                  </a:solidFill>
                </a:rPr>
                <a:t>1</a:t>
              </a:r>
              <a:r>
                <a:rPr lang="en-US" altLang="zh-CN" b="1" i="1" dirty="0">
                  <a:solidFill>
                    <a:schemeClr val="accent1"/>
                  </a:solidFill>
                </a:rPr>
                <a:t> </a:t>
              </a:r>
              <a:r>
                <a:rPr lang="zh-CN" altLang="zh-CN" i="1" dirty="0"/>
                <a:t>组织可将其产销监管链范围内的活动外包给</a:t>
              </a:r>
              <a:r>
                <a:rPr lang="en-US" altLang="zh-CN" i="1" dirty="0"/>
                <a:t>FSC CoC</a:t>
              </a:r>
              <a:r>
                <a:rPr lang="zh-CN" altLang="zh-CN" i="1" dirty="0"/>
                <a:t>认证的和</a:t>
              </a:r>
              <a:r>
                <a:rPr lang="en-US" altLang="zh-CN" i="1" dirty="0"/>
                <a:t>/</a:t>
              </a:r>
              <a:r>
                <a:rPr lang="zh-CN" altLang="zh-CN" i="1" dirty="0"/>
                <a:t>或</a:t>
              </a:r>
              <a:r>
                <a:rPr lang="zh-CN" altLang="zh-CN" b="1" i="1" dirty="0"/>
                <a:t>非</a:t>
              </a:r>
              <a:r>
                <a:rPr lang="en-US" altLang="zh-CN" b="1" i="1" dirty="0"/>
                <a:t> FSC CoC</a:t>
              </a:r>
              <a:r>
                <a:rPr lang="zh-CN" altLang="zh-CN" b="1" i="1" dirty="0"/>
                <a:t>认证的承包商</a:t>
              </a:r>
              <a:r>
                <a:rPr lang="zh-CN" altLang="zh-CN" dirty="0"/>
                <a:t>。</a:t>
              </a:r>
            </a:p>
            <a:p>
              <a:pPr>
                <a:lnSpc>
                  <a:spcPct val="120000"/>
                </a:lnSpc>
              </a:pPr>
              <a:endParaRPr lang="zh-CN" b="1" i="1" dirty="0"/>
            </a:p>
          </p:txBody>
        </p:sp>
        <p:sp>
          <p:nvSpPr>
            <p:cNvPr id="24" name="TextBox 23">
              <a:extLst>
                <a:ext uri="{FF2B5EF4-FFF2-40B4-BE49-F238E27FC236}">
                  <a16:creationId xmlns:a16="http://schemas.microsoft.com/office/drawing/2014/main" id="{C793EDFD-16D8-9338-986C-34203D8C4FF5}"/>
                </a:ext>
              </a:extLst>
            </p:cNvPr>
            <p:cNvSpPr txBox="1"/>
            <p:nvPr/>
          </p:nvSpPr>
          <p:spPr>
            <a:xfrm>
              <a:off x="5627018" y="1225986"/>
              <a:ext cx="6109334" cy="461665"/>
            </a:xfrm>
            <a:prstGeom prst="rect">
              <a:avLst/>
            </a:prstGeom>
            <a:noFill/>
          </p:spPr>
          <p:txBody>
            <a:bodyPr wrap="square">
              <a:spAutoFit/>
            </a:bodyPr>
            <a:lstStyle/>
            <a:p>
              <a:pPr algn="ctr">
                <a:defRPr/>
              </a:pPr>
              <a:r>
                <a:rPr kumimoji="0" lang="zh-CN" sz="2400" b="1" i="0" u="none" strike="noStrike" cap="all" normalizeH="0" baseline="0" noProof="0" dirty="0">
                  <a:ln>
                    <a:noFill/>
                  </a:ln>
                  <a:solidFill>
                    <a:srgbClr val="78BE20"/>
                  </a:solidFill>
                  <a:effectLst/>
                  <a:uLnTx/>
                  <a:uFillTx/>
                  <a:latin typeface="Greycliff CF" pitchFamily="50" charset="0"/>
                  <a:ea typeface="SimSun"/>
                </a:rPr>
                <a:t>FSC-STD-40-004</a:t>
              </a:r>
              <a:endParaRPr kumimoji="0" lang="zh-CN" sz="1800" b="1" i="0" u="none" strike="noStrike" cap="all" normalizeH="0" baseline="0" noProof="0" dirty="0">
                <a:ln>
                  <a:noFill/>
                </a:ln>
                <a:solidFill>
                  <a:srgbClr val="78BE20"/>
                </a:solidFill>
                <a:effectLst/>
                <a:uLnTx/>
                <a:uFillTx/>
                <a:latin typeface="Greycliff CF" pitchFamily="50" charset="0"/>
                <a:ea typeface="SimSun"/>
              </a:endParaRPr>
            </a:p>
          </p:txBody>
        </p:sp>
      </p:grpSp>
      <p:sp>
        <p:nvSpPr>
          <p:cNvPr id="27" name="TextBox 26">
            <a:extLst>
              <a:ext uri="{FF2B5EF4-FFF2-40B4-BE49-F238E27FC236}">
                <a16:creationId xmlns:a16="http://schemas.microsoft.com/office/drawing/2014/main" id="{5F92BAEA-664F-9758-F0E3-9C39CBBE6BD7}"/>
              </a:ext>
            </a:extLst>
          </p:cNvPr>
          <p:cNvSpPr txBox="1"/>
          <p:nvPr/>
        </p:nvSpPr>
        <p:spPr>
          <a:xfrm>
            <a:off x="3683000" y="4893350"/>
            <a:ext cx="9189797" cy="1107996"/>
          </a:xfrm>
          <a:prstGeom prst="rect">
            <a:avLst/>
          </a:prstGeom>
          <a:noFill/>
        </p:spPr>
        <p:txBody>
          <a:bodyPr wrap="square">
            <a:spAutoFit/>
          </a:bodyPr>
          <a:lstStyle/>
          <a:p>
            <a:pPr marL="285750" indent="-285750">
              <a:buFont typeface="Arial" panose="020B0604020202020204" pitchFamily="34" charset="0"/>
              <a:buChar char="•"/>
            </a:pPr>
            <a:endParaRPr lang="en-US" b="1" dirty="0"/>
          </a:p>
          <a:p>
            <a:r>
              <a:rPr lang="zh-CN" sz="1800" b="1" dirty="0"/>
              <a:t>	</a:t>
            </a:r>
            <a:r>
              <a:rPr lang="zh-CN" altLang="en-US" sz="1800" b="1" dirty="0"/>
              <a:t>　</a:t>
            </a:r>
            <a:r>
              <a:rPr lang="zh-CN" sz="2400" b="1" dirty="0"/>
              <a:t>草案 </a:t>
            </a:r>
            <a:r>
              <a:rPr lang="zh-CN" sz="2400" b="1" dirty="0">
                <a:sym typeface="Wingdings" panose="05000000000000000000" pitchFamily="2" charset="2"/>
              </a:rPr>
              <a:t></a:t>
            </a:r>
            <a:r>
              <a:rPr lang="zh-CN" sz="2400" b="1" dirty="0"/>
              <a:t>   审议  </a:t>
            </a:r>
            <a:r>
              <a:rPr lang="zh-CN" sz="2400" b="1" dirty="0">
                <a:sym typeface="Wingdings" panose="05000000000000000000" pitchFamily="2" charset="2"/>
              </a:rPr>
              <a:t></a:t>
            </a:r>
            <a:r>
              <a:rPr lang="zh-CN" sz="2400" b="1" dirty="0"/>
              <a:t>   FSC-ADVICE-40-004-23 						FSC- ADVICE-20-011-16</a:t>
            </a:r>
          </a:p>
        </p:txBody>
      </p:sp>
      <p:sp>
        <p:nvSpPr>
          <p:cNvPr id="5" name="Slide Number Placeholder 4">
            <a:extLst>
              <a:ext uri="{FF2B5EF4-FFF2-40B4-BE49-F238E27FC236}">
                <a16:creationId xmlns:a16="http://schemas.microsoft.com/office/drawing/2014/main" id="{7D737046-6D02-F817-F713-3C867A67A8C4}"/>
              </a:ext>
            </a:extLst>
          </p:cNvPr>
          <p:cNvSpPr>
            <a:spLocks noGrp="1"/>
          </p:cNvSpPr>
          <p:nvPr>
            <p:ph type="sldNum" sz="quarter" idx="12"/>
          </p:nvPr>
        </p:nvSpPr>
        <p:spPr/>
        <p:txBody>
          <a:bodyPr/>
          <a:lstStyle/>
          <a:p>
            <a:fld id="{3F3016D7-994B-4021-914D-F20CE138B798}" type="slidenum">
              <a:rPr lang="da-DK" smtClean="0"/>
              <a:t>25</a:t>
            </a:fld>
            <a:endParaRPr lang="da-DK"/>
          </a:p>
        </p:txBody>
      </p:sp>
    </p:spTree>
    <p:extLst>
      <p:ext uri="{BB962C8B-B14F-4D97-AF65-F5344CB8AC3E}">
        <p14:creationId xmlns:p14="http://schemas.microsoft.com/office/powerpoint/2010/main" val="397826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1000"/>
                                        <p:tgtEl>
                                          <p:spTgt spid="27"/>
                                        </p:tgtEl>
                                      </p:cBhvr>
                                    </p:animEffect>
                                    <p:anim calcmode="lin" valueType="num">
                                      <p:cBhvr>
                                        <p:cTn id="19" dur="1000" fill="hold"/>
                                        <p:tgtEl>
                                          <p:spTgt spid="27"/>
                                        </p:tgtEl>
                                        <p:attrNameLst>
                                          <p:attrName>ppt_x</p:attrName>
                                        </p:attrNameLst>
                                      </p:cBhvr>
                                      <p:tavLst>
                                        <p:tav tm="0">
                                          <p:val>
                                            <p:strVal val="#ppt_x"/>
                                          </p:val>
                                        </p:tav>
                                        <p:tav tm="100000">
                                          <p:val>
                                            <p:strVal val="#ppt_x"/>
                                          </p:val>
                                        </p:tav>
                                      </p:tavLst>
                                    </p:anim>
                                    <p:anim calcmode="lin" valueType="num">
                                      <p:cBhvr>
                                        <p:cTn id="2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itle 3">
            <a:extLst>
              <a:ext uri="{FF2B5EF4-FFF2-40B4-BE49-F238E27FC236}">
                <a16:creationId xmlns:a16="http://schemas.microsoft.com/office/drawing/2014/main" id="{4445760C-4DAF-F391-3944-6C2DD6E65E44}"/>
              </a:ext>
            </a:extLst>
          </p:cNvPr>
          <p:cNvSpPr>
            <a:spLocks noGrp="1"/>
          </p:cNvSpPr>
          <p:nvPr>
            <p:ph type="title"/>
          </p:nvPr>
        </p:nvSpPr>
        <p:spPr>
          <a:xfrm>
            <a:off x="245806" y="401664"/>
            <a:ext cx="10080000" cy="362304"/>
          </a:xfrm>
        </p:spPr>
        <p:txBody>
          <a:bodyPr/>
          <a:lstStyle/>
          <a:p>
            <a:pPr>
              <a:lnSpc>
                <a:spcPct val="90000"/>
              </a:lnSpc>
            </a:pPr>
            <a:r>
              <a:rPr lang="zh-CN" sz="3500" dirty="0"/>
              <a:t>核心劳工要求与承包商</a:t>
            </a:r>
            <a:br>
              <a:rPr lang="zh-CN" sz="3500" b="0" dirty="0"/>
            </a:br>
            <a:r>
              <a:rPr lang="zh-CN" sz="3500" b="0" dirty="0">
                <a:latin typeface="+mn-lt"/>
                <a:ea typeface="SimSun"/>
              </a:rPr>
              <a:t>（ADVICE-40-004-23 V2-0）</a:t>
            </a:r>
          </a:p>
        </p:txBody>
      </p:sp>
      <p:sp>
        <p:nvSpPr>
          <p:cNvPr id="4" name="Slide Number Placeholder 3">
            <a:extLst>
              <a:ext uri="{FF2B5EF4-FFF2-40B4-BE49-F238E27FC236}">
                <a16:creationId xmlns:a16="http://schemas.microsoft.com/office/drawing/2014/main" id="{44121725-92D6-366C-5588-BF35904F7A24}"/>
              </a:ext>
            </a:extLst>
          </p:cNvPr>
          <p:cNvSpPr>
            <a:spLocks noGrp="1"/>
          </p:cNvSpPr>
          <p:nvPr>
            <p:ph type="sldNum" sz="quarter" idx="12"/>
          </p:nvPr>
        </p:nvSpPr>
        <p:spPr/>
        <p:txBody>
          <a:bodyPr/>
          <a:lstStyle/>
          <a:p>
            <a:fld id="{3F3016D7-994B-4021-914D-F20CE138B798}" type="slidenum">
              <a:rPr lang="da-DK" smtClean="0"/>
              <a:t>26</a:t>
            </a:fld>
            <a:endParaRPr lang="da-DK"/>
          </a:p>
        </p:txBody>
      </p:sp>
      <p:sp>
        <p:nvSpPr>
          <p:cNvPr id="3" name="Rectangle: Rounded Corners 2">
            <a:extLst>
              <a:ext uri="{FF2B5EF4-FFF2-40B4-BE49-F238E27FC236}">
                <a16:creationId xmlns:a16="http://schemas.microsoft.com/office/drawing/2014/main" id="{F6671851-2764-F368-0742-84B78740FA6D}"/>
              </a:ext>
            </a:extLst>
          </p:cNvPr>
          <p:cNvSpPr/>
          <p:nvPr/>
        </p:nvSpPr>
        <p:spPr>
          <a:xfrm>
            <a:off x="334962" y="1574800"/>
            <a:ext cx="5761038" cy="6223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b="1"/>
              <a:t>组织 </a:t>
            </a:r>
          </a:p>
        </p:txBody>
      </p:sp>
      <p:sp>
        <p:nvSpPr>
          <p:cNvPr id="5" name="Rectangle: Rounded Corners 4">
            <a:extLst>
              <a:ext uri="{FF2B5EF4-FFF2-40B4-BE49-F238E27FC236}">
                <a16:creationId xmlns:a16="http://schemas.microsoft.com/office/drawing/2014/main" id="{7E071597-C832-B7B8-1F4A-22C638F8EB6D}"/>
              </a:ext>
            </a:extLst>
          </p:cNvPr>
          <p:cNvSpPr/>
          <p:nvPr/>
        </p:nvSpPr>
        <p:spPr>
          <a:xfrm>
            <a:off x="6303962" y="1574800"/>
            <a:ext cx="5761038" cy="622300"/>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b="1">
                <a:solidFill>
                  <a:schemeClr val="tx2"/>
                </a:solidFill>
              </a:rPr>
              <a:t>认证机构 </a:t>
            </a:r>
          </a:p>
        </p:txBody>
      </p:sp>
      <p:sp>
        <p:nvSpPr>
          <p:cNvPr id="6" name="Rectangle 5">
            <a:extLst>
              <a:ext uri="{FF2B5EF4-FFF2-40B4-BE49-F238E27FC236}">
                <a16:creationId xmlns:a16="http://schemas.microsoft.com/office/drawing/2014/main" id="{EF060600-83C0-07D9-8691-03CD0798550D}"/>
              </a:ext>
            </a:extLst>
          </p:cNvPr>
          <p:cNvSpPr/>
          <p:nvPr/>
        </p:nvSpPr>
        <p:spPr>
          <a:xfrm>
            <a:off x="334962" y="2459312"/>
            <a:ext cx="5761038"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b="1" dirty="0"/>
              <a:t>外包协议</a:t>
            </a:r>
            <a:r>
              <a:rPr lang="zh-CN" dirty="0"/>
              <a:t>条款应包含承包商对核心劳工要求的承诺 </a:t>
            </a:r>
          </a:p>
          <a:p>
            <a:pPr algn="ctr"/>
            <a:r>
              <a:rPr lang="zh-CN" dirty="0"/>
              <a:t>（或另行提供承诺文件）</a:t>
            </a:r>
          </a:p>
        </p:txBody>
      </p:sp>
      <p:sp>
        <p:nvSpPr>
          <p:cNvPr id="7" name="Rectangle 6">
            <a:extLst>
              <a:ext uri="{FF2B5EF4-FFF2-40B4-BE49-F238E27FC236}">
                <a16:creationId xmlns:a16="http://schemas.microsoft.com/office/drawing/2014/main" id="{F53CEECF-01D8-A3AF-4038-2B0EDBA19C5D}"/>
              </a:ext>
            </a:extLst>
          </p:cNvPr>
          <p:cNvSpPr/>
          <p:nvPr/>
        </p:nvSpPr>
        <p:spPr>
          <a:xfrm>
            <a:off x="334962" y="3840384"/>
            <a:ext cx="5761038"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b="1"/>
              <a:t>自我评估</a:t>
            </a:r>
            <a:r>
              <a:rPr lang="zh-CN"/>
              <a:t>中须包含承包商承诺</a:t>
            </a:r>
            <a:br>
              <a:rPr lang="zh-CN"/>
            </a:br>
            <a:r>
              <a:rPr lang="zh-CN"/>
              <a:t>（或由承包商另行提供承诺文件）</a:t>
            </a:r>
          </a:p>
        </p:txBody>
      </p:sp>
      <p:sp>
        <p:nvSpPr>
          <p:cNvPr id="10" name="Rectangle 9">
            <a:extLst>
              <a:ext uri="{FF2B5EF4-FFF2-40B4-BE49-F238E27FC236}">
                <a16:creationId xmlns:a16="http://schemas.microsoft.com/office/drawing/2014/main" id="{79994438-0946-BC68-1B42-C822E910A3BA}"/>
              </a:ext>
            </a:extLst>
          </p:cNvPr>
          <p:cNvSpPr/>
          <p:nvPr/>
        </p:nvSpPr>
        <p:spPr>
          <a:xfrm>
            <a:off x="6303962" y="2459312"/>
            <a:ext cx="5651500" cy="2447872"/>
          </a:xfrm>
          <a:prstGeom prst="rect">
            <a:avLst/>
          </a:prstGeom>
          <a:solidFill>
            <a:srgbClr val="FAFA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dirty="0">
                <a:solidFill>
                  <a:schemeClr val="tx2"/>
                </a:solidFill>
              </a:rPr>
              <a:t>对外包协议、政策承诺及自我评估表的审查是</a:t>
            </a:r>
            <a:br>
              <a:rPr lang="en-US" altLang="zh-CN" dirty="0">
                <a:solidFill>
                  <a:schemeClr val="tx2"/>
                </a:solidFill>
              </a:rPr>
            </a:br>
            <a:r>
              <a:rPr lang="zh-CN" dirty="0">
                <a:solidFill>
                  <a:schemeClr val="tx2"/>
                </a:solidFill>
              </a:rPr>
              <a:t>认证机构对组织进行核查的核心内容 </a:t>
            </a:r>
          </a:p>
          <a:p>
            <a:pPr algn="ctr"/>
            <a:endParaRPr lang="en-US" dirty="0">
              <a:solidFill>
                <a:schemeClr val="tx2"/>
              </a:solidFill>
            </a:endParaRPr>
          </a:p>
          <a:p>
            <a:pPr algn="ctr"/>
            <a:r>
              <a:rPr lang="zh-CN" dirty="0">
                <a:solidFill>
                  <a:schemeClr val="tx2"/>
                </a:solidFill>
              </a:rPr>
              <a:t>请参见STD-20-011 第11</a:t>
            </a:r>
            <a:r>
              <a:rPr lang="zh-CN" altLang="en-US" dirty="0">
                <a:solidFill>
                  <a:schemeClr val="tx2"/>
                </a:solidFill>
              </a:rPr>
              <a:t>章</a:t>
            </a:r>
            <a:r>
              <a:rPr lang="zh-CN" dirty="0">
                <a:solidFill>
                  <a:schemeClr val="tx2"/>
                </a:solidFill>
              </a:rPr>
              <a:t>：</a:t>
            </a:r>
          </a:p>
          <a:p>
            <a:pPr marL="285750" indent="-285750" algn="ctr">
              <a:buFont typeface="Arial" panose="020B0604020202020204" pitchFamily="34" charset="0"/>
              <a:buChar char="•"/>
            </a:pPr>
            <a:r>
              <a:rPr lang="zh-CN" dirty="0">
                <a:solidFill>
                  <a:schemeClr val="tx2"/>
                </a:solidFill>
              </a:rPr>
              <a:t>第11.1条和第11.2条：政策声明</a:t>
            </a:r>
          </a:p>
          <a:p>
            <a:pPr marL="285750" indent="-285750" algn="ctr">
              <a:buFont typeface="Arial" panose="020B0604020202020204" pitchFamily="34" charset="0"/>
              <a:buChar char="•"/>
            </a:pPr>
            <a:r>
              <a:rPr lang="zh-CN" dirty="0">
                <a:solidFill>
                  <a:schemeClr val="tx2"/>
                </a:solidFill>
              </a:rPr>
              <a:t>第11.3a）条：自我评估表</a:t>
            </a:r>
          </a:p>
        </p:txBody>
      </p:sp>
    </p:spTree>
    <p:extLst>
      <p:ext uri="{BB962C8B-B14F-4D97-AF65-F5344CB8AC3E}">
        <p14:creationId xmlns:p14="http://schemas.microsoft.com/office/powerpoint/2010/main" val="14987751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itle 3">
            <a:extLst>
              <a:ext uri="{FF2B5EF4-FFF2-40B4-BE49-F238E27FC236}">
                <a16:creationId xmlns:a16="http://schemas.microsoft.com/office/drawing/2014/main" id="{4445760C-4DAF-F391-3944-6C2DD6E65E44}"/>
              </a:ext>
            </a:extLst>
          </p:cNvPr>
          <p:cNvSpPr>
            <a:spLocks noGrp="1"/>
          </p:cNvSpPr>
          <p:nvPr>
            <p:ph type="title"/>
          </p:nvPr>
        </p:nvSpPr>
        <p:spPr>
          <a:xfrm>
            <a:off x="245806" y="401664"/>
            <a:ext cx="10080000" cy="362304"/>
          </a:xfrm>
        </p:spPr>
        <p:txBody>
          <a:bodyPr/>
          <a:lstStyle/>
          <a:p>
            <a:r>
              <a:rPr lang="zh-CN" sz="3500" dirty="0"/>
              <a:t>核心劳工要求与承包商（第1页，共2页）</a:t>
            </a:r>
            <a:br>
              <a:rPr lang="zh-CN" sz="3500" i="1" dirty="0"/>
            </a:br>
            <a:r>
              <a:rPr lang="zh-CN" sz="3200" b="0" dirty="0">
                <a:latin typeface="+mn-lt"/>
                <a:ea typeface="SimSun"/>
              </a:rPr>
              <a:t>（ADVICE-40-004-23 V2-0和ADVICE-20-011-16 V2-0）</a:t>
            </a:r>
          </a:p>
        </p:txBody>
      </p:sp>
      <p:sp>
        <p:nvSpPr>
          <p:cNvPr id="4" name="Slide Number Placeholder 3">
            <a:extLst>
              <a:ext uri="{FF2B5EF4-FFF2-40B4-BE49-F238E27FC236}">
                <a16:creationId xmlns:a16="http://schemas.microsoft.com/office/drawing/2014/main" id="{44121725-92D6-366C-5588-BF35904F7A24}"/>
              </a:ext>
            </a:extLst>
          </p:cNvPr>
          <p:cNvSpPr>
            <a:spLocks noGrp="1"/>
          </p:cNvSpPr>
          <p:nvPr>
            <p:ph type="sldNum" sz="quarter" idx="12"/>
          </p:nvPr>
        </p:nvSpPr>
        <p:spPr/>
        <p:txBody>
          <a:bodyPr/>
          <a:lstStyle/>
          <a:p>
            <a:fld id="{3F3016D7-994B-4021-914D-F20CE138B798}" type="slidenum">
              <a:rPr lang="da-DK" smtClean="0"/>
              <a:t>27</a:t>
            </a:fld>
            <a:endParaRPr lang="da-DK"/>
          </a:p>
        </p:txBody>
      </p:sp>
      <p:sp>
        <p:nvSpPr>
          <p:cNvPr id="3" name="Rectangle: Rounded Corners 2">
            <a:extLst>
              <a:ext uri="{FF2B5EF4-FFF2-40B4-BE49-F238E27FC236}">
                <a16:creationId xmlns:a16="http://schemas.microsoft.com/office/drawing/2014/main" id="{F6671851-2764-F368-0742-84B78740FA6D}"/>
              </a:ext>
            </a:extLst>
          </p:cNvPr>
          <p:cNvSpPr/>
          <p:nvPr/>
        </p:nvSpPr>
        <p:spPr>
          <a:xfrm>
            <a:off x="245806" y="1390268"/>
            <a:ext cx="5761038" cy="6223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b="1"/>
              <a:t>组织 </a:t>
            </a:r>
          </a:p>
        </p:txBody>
      </p:sp>
      <p:sp>
        <p:nvSpPr>
          <p:cNvPr id="5" name="Rectangle: Rounded Corners 4">
            <a:extLst>
              <a:ext uri="{FF2B5EF4-FFF2-40B4-BE49-F238E27FC236}">
                <a16:creationId xmlns:a16="http://schemas.microsoft.com/office/drawing/2014/main" id="{7E071597-C832-B7B8-1F4A-22C638F8EB6D}"/>
              </a:ext>
            </a:extLst>
          </p:cNvPr>
          <p:cNvSpPr/>
          <p:nvPr/>
        </p:nvSpPr>
        <p:spPr>
          <a:xfrm>
            <a:off x="6303962" y="1390268"/>
            <a:ext cx="5761038" cy="622300"/>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b="1">
                <a:solidFill>
                  <a:schemeClr val="tx2"/>
                </a:solidFill>
              </a:rPr>
              <a:t>认证机构 </a:t>
            </a:r>
          </a:p>
        </p:txBody>
      </p:sp>
      <p:sp>
        <p:nvSpPr>
          <p:cNvPr id="6" name="Rectangle 5">
            <a:extLst>
              <a:ext uri="{FF2B5EF4-FFF2-40B4-BE49-F238E27FC236}">
                <a16:creationId xmlns:a16="http://schemas.microsoft.com/office/drawing/2014/main" id="{EF060600-83C0-07D9-8691-03CD0798550D}"/>
              </a:ext>
            </a:extLst>
          </p:cNvPr>
          <p:cNvSpPr/>
          <p:nvPr/>
        </p:nvSpPr>
        <p:spPr>
          <a:xfrm>
            <a:off x="334962" y="2145040"/>
            <a:ext cx="5761038"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sz="2000"/>
              <a:t>承包商（第一方/第二方/第三方）向认证机构提交</a:t>
            </a:r>
            <a:r>
              <a:rPr lang="zh-CN" sz="2000" b="1"/>
              <a:t>审核证据</a:t>
            </a:r>
            <a:r>
              <a:rPr lang="zh-CN" sz="2000"/>
              <a:t>，供其开展风险评估。 *</a:t>
            </a:r>
          </a:p>
        </p:txBody>
      </p:sp>
      <p:sp>
        <p:nvSpPr>
          <p:cNvPr id="8" name="Rectangle 7">
            <a:extLst>
              <a:ext uri="{FF2B5EF4-FFF2-40B4-BE49-F238E27FC236}">
                <a16:creationId xmlns:a16="http://schemas.microsoft.com/office/drawing/2014/main" id="{89B7B89D-D1AB-B975-0D27-8962812A76E7}"/>
              </a:ext>
            </a:extLst>
          </p:cNvPr>
          <p:cNvSpPr/>
          <p:nvPr/>
        </p:nvSpPr>
        <p:spPr>
          <a:xfrm>
            <a:off x="6303962" y="2145040"/>
            <a:ext cx="5761038" cy="446744"/>
          </a:xfrm>
          <a:prstGeom prst="rect">
            <a:avLst/>
          </a:prstGeom>
          <a:solidFill>
            <a:srgbClr val="FAFA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b="1">
                <a:solidFill>
                  <a:schemeClr val="tx2"/>
                </a:solidFill>
              </a:rPr>
              <a:t>   承包商风险评估（非FSC认证企业）</a:t>
            </a:r>
          </a:p>
        </p:txBody>
      </p:sp>
      <p:sp>
        <p:nvSpPr>
          <p:cNvPr id="2" name="Rectangle 1">
            <a:extLst>
              <a:ext uri="{FF2B5EF4-FFF2-40B4-BE49-F238E27FC236}">
                <a16:creationId xmlns:a16="http://schemas.microsoft.com/office/drawing/2014/main" id="{4E5712C3-D9E4-9999-61E5-E2E190285CDD}"/>
              </a:ext>
            </a:extLst>
          </p:cNvPr>
          <p:cNvSpPr/>
          <p:nvPr/>
        </p:nvSpPr>
        <p:spPr>
          <a:xfrm>
            <a:off x="334962" y="3972856"/>
            <a:ext cx="5761038" cy="1066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gn="just"/>
            <a:r>
              <a:rPr lang="zh-CN" dirty="0">
                <a:solidFill>
                  <a:schemeClr val="tx2"/>
                </a:solidFill>
              </a:rPr>
              <a:t>*仅适用于首次接受审核且无FSC</a:t>
            </a:r>
            <a:r>
              <a:rPr lang="zh-CN" altLang="en-US" dirty="0">
                <a:solidFill>
                  <a:schemeClr val="tx2"/>
                </a:solidFill>
              </a:rPr>
              <a:t>既往</a:t>
            </a:r>
            <a:r>
              <a:rPr lang="zh-CN" dirty="0">
                <a:solidFill>
                  <a:schemeClr val="tx2"/>
                </a:solidFill>
              </a:rPr>
              <a:t>评估记录的承包商</a:t>
            </a:r>
          </a:p>
        </p:txBody>
      </p:sp>
      <p:graphicFrame>
        <p:nvGraphicFramePr>
          <p:cNvPr id="12" name="Table 12">
            <a:extLst>
              <a:ext uri="{FF2B5EF4-FFF2-40B4-BE49-F238E27FC236}">
                <a16:creationId xmlns:a16="http://schemas.microsoft.com/office/drawing/2014/main" id="{CBB5BE4C-6CD1-4E40-7109-210886D2A107}"/>
              </a:ext>
            </a:extLst>
          </p:cNvPr>
          <p:cNvGraphicFramePr>
            <a:graphicFrameLocks noGrp="1"/>
          </p:cNvGraphicFramePr>
          <p:nvPr>
            <p:extLst>
              <p:ext uri="{D42A27DB-BD31-4B8C-83A1-F6EECF244321}">
                <p14:modId xmlns:p14="http://schemas.microsoft.com/office/powerpoint/2010/main" val="2726706308"/>
              </p:ext>
            </p:extLst>
          </p:nvPr>
        </p:nvGraphicFramePr>
        <p:xfrm>
          <a:off x="6303962" y="2638868"/>
          <a:ext cx="5761038" cy="3454400"/>
        </p:xfrm>
        <a:graphic>
          <a:graphicData uri="http://schemas.openxmlformats.org/drawingml/2006/table">
            <a:tbl>
              <a:tblPr bandRow="1">
                <a:tableStyleId>{F5AB1C69-6EDB-4FF4-983F-18BD219EF322}</a:tableStyleId>
              </a:tblPr>
              <a:tblGrid>
                <a:gridCol w="1570038">
                  <a:extLst>
                    <a:ext uri="{9D8B030D-6E8A-4147-A177-3AD203B41FA5}">
                      <a16:colId xmlns:a16="http://schemas.microsoft.com/office/drawing/2014/main" val="2874406833"/>
                    </a:ext>
                  </a:extLst>
                </a:gridCol>
                <a:gridCol w="3297045">
                  <a:extLst>
                    <a:ext uri="{9D8B030D-6E8A-4147-A177-3AD203B41FA5}">
                      <a16:colId xmlns:a16="http://schemas.microsoft.com/office/drawing/2014/main" val="2957668872"/>
                    </a:ext>
                  </a:extLst>
                </a:gridCol>
                <a:gridCol w="893955">
                  <a:extLst>
                    <a:ext uri="{9D8B030D-6E8A-4147-A177-3AD203B41FA5}">
                      <a16:colId xmlns:a16="http://schemas.microsoft.com/office/drawing/2014/main" val="820524628"/>
                    </a:ext>
                  </a:extLst>
                </a:gridCol>
              </a:tblGrid>
              <a:tr h="370840">
                <a:tc>
                  <a:txBody>
                    <a:bodyPr/>
                    <a:lstStyle/>
                    <a:p>
                      <a:r>
                        <a:rPr lang="zh-CN" sz="1600" dirty="0"/>
                        <a:t>既往FSC评估</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zh-CN" sz="1600" dirty="0"/>
                        <a:t>自上次监督审核以来核心劳工</a:t>
                      </a:r>
                      <a:r>
                        <a:rPr lang="zh-CN" altLang="en-US" sz="1600" dirty="0"/>
                        <a:t>不符合项</a:t>
                      </a:r>
                      <a:endParaRPr lang="zh-CN" sz="1600" dirty="0"/>
                    </a:p>
                  </a:txBody>
                  <a:tcPr>
                    <a:lnT w="12700" cap="flat" cmpd="sng" algn="ctr">
                      <a:solidFill>
                        <a:schemeClr val="tx1"/>
                      </a:solidFill>
                      <a:prstDash val="solid"/>
                      <a:round/>
                      <a:headEnd type="none" w="med" len="med"/>
                      <a:tailEnd type="none" w="med" len="med"/>
                    </a:lnT>
                  </a:tcPr>
                </a:tc>
                <a:tc>
                  <a:txBody>
                    <a:bodyPr/>
                    <a:lstStyle/>
                    <a:p>
                      <a:pPr algn="ctr"/>
                      <a:r>
                        <a:rPr lang="zh-CN" sz="1600"/>
                        <a:t>高风险</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32993422"/>
                  </a:ext>
                </a:extLst>
              </a:tr>
              <a:tr h="370840">
                <a:tc>
                  <a:txBody>
                    <a:bodyPr/>
                    <a:lstStyle/>
                    <a:p>
                      <a:endParaRPr lang="en-DE" sz="1600"/>
                    </a:p>
                  </a:txBody>
                  <a:tcPr>
                    <a:lnL w="12700" cap="flat" cmpd="sng" algn="ctr">
                      <a:solidFill>
                        <a:schemeClr val="tx1"/>
                      </a:solidFill>
                      <a:prstDash val="solid"/>
                      <a:round/>
                      <a:headEnd type="none" w="med" len="med"/>
                      <a:tailEnd type="none" w="med" len="med"/>
                    </a:lnL>
                  </a:tcPr>
                </a:tc>
                <a:tc>
                  <a:txBody>
                    <a:bodyPr/>
                    <a:lstStyle/>
                    <a:p>
                      <a:r>
                        <a:rPr lang="zh-CN" sz="1600" dirty="0"/>
                        <a:t>自上次FSC评估以来被证实的投诉</a:t>
                      </a:r>
                    </a:p>
                  </a:txBody>
                  <a:tcPr/>
                </a:tc>
                <a:tc>
                  <a:txBody>
                    <a:bodyPr/>
                    <a:lstStyle/>
                    <a:p>
                      <a:pPr algn="ctr"/>
                      <a:r>
                        <a:rPr lang="zh-CN" sz="1600"/>
                        <a:t>高风险</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84924763"/>
                  </a:ext>
                </a:extLst>
              </a:tr>
              <a:tr h="370840">
                <a:tc>
                  <a:txBody>
                    <a:bodyPr/>
                    <a:lstStyle/>
                    <a:p>
                      <a:endParaRPr lang="en-DE" sz="160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zh-CN" sz="1600" dirty="0"/>
                        <a:t>无</a:t>
                      </a:r>
                      <a:r>
                        <a:rPr lang="zh-CN" altLang="en-US" sz="1600" dirty="0"/>
                        <a:t>不符合项</a:t>
                      </a:r>
                      <a:r>
                        <a:rPr lang="zh-CN" sz="1600" dirty="0"/>
                        <a:t>或投诉</a:t>
                      </a:r>
                    </a:p>
                  </a:txBody>
                  <a:tcPr>
                    <a:lnB w="12700" cap="flat" cmpd="sng" algn="ctr">
                      <a:solidFill>
                        <a:schemeClr val="tx1"/>
                      </a:solidFill>
                      <a:prstDash val="solid"/>
                      <a:round/>
                      <a:headEnd type="none" w="med" len="med"/>
                      <a:tailEnd type="none" w="med" len="med"/>
                    </a:lnB>
                  </a:tcPr>
                </a:tc>
                <a:tc>
                  <a:txBody>
                    <a:bodyPr/>
                    <a:lstStyle/>
                    <a:p>
                      <a:pPr algn="ctr"/>
                      <a:r>
                        <a:rPr lang="zh-CN" sz="1600"/>
                        <a:t>低风险</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0768302"/>
                  </a:ext>
                </a:extLst>
              </a:tr>
              <a:tr h="370840">
                <a:tc>
                  <a:txBody>
                    <a:bodyPr/>
                    <a:lstStyle/>
                    <a:p>
                      <a:r>
                        <a:rPr lang="zh-CN" sz="1600"/>
                        <a:t>无既往FSC评估</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sz="1600" dirty="0"/>
                        <a:t>第一方/第二方/第三方审核符合下列所有条件：</a:t>
                      </a:r>
                      <a:br>
                        <a:rPr lang="zh-CN" sz="1600" dirty="0"/>
                      </a:br>
                      <a:r>
                        <a:rPr lang="zh-CN" sz="1600" dirty="0"/>
                        <a:t>1) 证明符合核心劳工要求，</a:t>
                      </a:r>
                      <a:br>
                        <a:rPr lang="zh-CN" sz="1600" dirty="0"/>
                      </a:br>
                      <a:r>
                        <a:rPr lang="zh-CN" sz="1600" dirty="0"/>
                        <a:t>2) 每年执行一次审核</a:t>
                      </a:r>
                      <a:r>
                        <a:rPr lang="zh-CN" altLang="en-US" sz="1600" dirty="0"/>
                        <a:t>，</a:t>
                      </a:r>
                      <a:br>
                        <a:rPr lang="zh-CN" sz="1600" dirty="0"/>
                      </a:br>
                      <a:r>
                        <a:rPr lang="zh-CN" sz="1600" dirty="0"/>
                        <a:t>3) 记录完备详实， </a:t>
                      </a:r>
                    </a:p>
                    <a:p>
                      <a:r>
                        <a:rPr lang="zh-CN" sz="1600" dirty="0"/>
                        <a:t>4) 包括与员工面谈</a:t>
                      </a:r>
                      <a:r>
                        <a:rPr lang="zh-CN" altLang="en-US" sz="1600" dirty="0"/>
                        <a:t>。</a:t>
                      </a:r>
                      <a:endParaRPr lang="zh-CN" sz="16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sz="1600"/>
                        <a:t>低风险</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4015468"/>
                  </a:ext>
                </a:extLst>
              </a:tr>
              <a:tr h="370840">
                <a:tc>
                  <a:txBody>
                    <a:bodyPr/>
                    <a:lstStyle/>
                    <a:p>
                      <a:r>
                        <a:rPr lang="zh-CN" sz="1600"/>
                        <a:t>无既往FSC评估/审核</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sz="1600" dirty="0"/>
                        <a:t>有无其他可验证事项？</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sz="1600" dirty="0"/>
                        <a:t>高风险/</a:t>
                      </a:r>
                      <a:br>
                        <a:rPr lang="zh-CN" sz="1600" dirty="0"/>
                      </a:br>
                      <a:r>
                        <a:rPr lang="zh-CN" sz="1600" dirty="0"/>
                        <a:t>低风险</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32622976"/>
                  </a:ext>
                </a:extLst>
              </a:tr>
            </a:tbl>
          </a:graphicData>
        </a:graphic>
      </p:graphicFrame>
    </p:spTree>
    <p:extLst>
      <p:ext uri="{BB962C8B-B14F-4D97-AF65-F5344CB8AC3E}">
        <p14:creationId xmlns:p14="http://schemas.microsoft.com/office/powerpoint/2010/main" val="24898547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itle 3">
            <a:extLst>
              <a:ext uri="{FF2B5EF4-FFF2-40B4-BE49-F238E27FC236}">
                <a16:creationId xmlns:a16="http://schemas.microsoft.com/office/drawing/2014/main" id="{4445760C-4DAF-F391-3944-6C2DD6E65E44}"/>
              </a:ext>
            </a:extLst>
          </p:cNvPr>
          <p:cNvSpPr>
            <a:spLocks noGrp="1"/>
          </p:cNvSpPr>
          <p:nvPr>
            <p:ph type="title"/>
          </p:nvPr>
        </p:nvSpPr>
        <p:spPr>
          <a:xfrm>
            <a:off x="245805" y="401664"/>
            <a:ext cx="11678717" cy="362304"/>
          </a:xfrm>
        </p:spPr>
        <p:txBody>
          <a:bodyPr/>
          <a:lstStyle/>
          <a:p>
            <a:r>
              <a:rPr lang="zh-CN" sz="3500"/>
              <a:t>核心劳工要求与承包商（第2页，共2页）</a:t>
            </a:r>
            <a:br>
              <a:rPr lang="zh-CN" sz="3500"/>
            </a:br>
            <a:r>
              <a:rPr lang="zh-CN" sz="3600" b="0">
                <a:latin typeface="+mn-lt"/>
                <a:ea typeface="SimSun"/>
              </a:rPr>
              <a:t>（ADVICE-40-004-23 V2-0和ADVICE-20-011-16 V2-0）</a:t>
            </a:r>
          </a:p>
        </p:txBody>
      </p:sp>
      <p:sp>
        <p:nvSpPr>
          <p:cNvPr id="4" name="Slide Number Placeholder 3">
            <a:extLst>
              <a:ext uri="{FF2B5EF4-FFF2-40B4-BE49-F238E27FC236}">
                <a16:creationId xmlns:a16="http://schemas.microsoft.com/office/drawing/2014/main" id="{44121725-92D6-366C-5588-BF35904F7A24}"/>
              </a:ext>
            </a:extLst>
          </p:cNvPr>
          <p:cNvSpPr>
            <a:spLocks noGrp="1"/>
          </p:cNvSpPr>
          <p:nvPr>
            <p:ph type="sldNum" sz="quarter" idx="12"/>
          </p:nvPr>
        </p:nvSpPr>
        <p:spPr/>
        <p:txBody>
          <a:bodyPr/>
          <a:lstStyle/>
          <a:p>
            <a:fld id="{3F3016D7-994B-4021-914D-F20CE138B798}" type="slidenum">
              <a:rPr lang="da-DK" smtClean="0"/>
              <a:t>28</a:t>
            </a:fld>
            <a:endParaRPr lang="da-DK"/>
          </a:p>
        </p:txBody>
      </p:sp>
      <p:sp>
        <p:nvSpPr>
          <p:cNvPr id="5" name="Rectangle: Rounded Corners 4">
            <a:extLst>
              <a:ext uri="{FF2B5EF4-FFF2-40B4-BE49-F238E27FC236}">
                <a16:creationId xmlns:a16="http://schemas.microsoft.com/office/drawing/2014/main" id="{7E071597-C832-B7B8-1F4A-22C638F8EB6D}"/>
              </a:ext>
            </a:extLst>
          </p:cNvPr>
          <p:cNvSpPr/>
          <p:nvPr/>
        </p:nvSpPr>
        <p:spPr>
          <a:xfrm>
            <a:off x="3215481" y="1491480"/>
            <a:ext cx="5761038" cy="622300"/>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b="1">
                <a:solidFill>
                  <a:schemeClr val="tx2"/>
                </a:solidFill>
              </a:rPr>
              <a:t>认证机构 </a:t>
            </a:r>
          </a:p>
        </p:txBody>
      </p:sp>
      <p:sp>
        <p:nvSpPr>
          <p:cNvPr id="7" name="Rectangle 6">
            <a:extLst>
              <a:ext uri="{FF2B5EF4-FFF2-40B4-BE49-F238E27FC236}">
                <a16:creationId xmlns:a16="http://schemas.microsoft.com/office/drawing/2014/main" id="{3417A306-76F1-2309-DBDE-CF73DAB2738E}"/>
              </a:ext>
            </a:extLst>
          </p:cNvPr>
          <p:cNvSpPr/>
          <p:nvPr/>
        </p:nvSpPr>
        <p:spPr>
          <a:xfrm>
            <a:off x="6269077" y="2768600"/>
            <a:ext cx="5587961" cy="622300"/>
          </a:xfrm>
          <a:prstGeom prst="rect">
            <a:avLst/>
          </a:prstGeom>
          <a:solidFill>
            <a:srgbClr val="FAFA7A"/>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b="1">
                <a:solidFill>
                  <a:schemeClr val="tx2"/>
                </a:solidFill>
              </a:rPr>
              <a:t>  低风险</a:t>
            </a:r>
          </a:p>
        </p:txBody>
      </p:sp>
      <p:sp>
        <p:nvSpPr>
          <p:cNvPr id="9" name="Rectangle 8">
            <a:extLst>
              <a:ext uri="{FF2B5EF4-FFF2-40B4-BE49-F238E27FC236}">
                <a16:creationId xmlns:a16="http://schemas.microsoft.com/office/drawing/2014/main" id="{462E2C1F-D584-2D21-EAF8-54A59ED60921}"/>
              </a:ext>
            </a:extLst>
          </p:cNvPr>
          <p:cNvSpPr/>
          <p:nvPr/>
        </p:nvSpPr>
        <p:spPr>
          <a:xfrm>
            <a:off x="508038" y="2765095"/>
            <a:ext cx="5587962" cy="622300"/>
          </a:xfrm>
          <a:prstGeom prst="rect">
            <a:avLst/>
          </a:prstGeom>
          <a:solidFill>
            <a:srgbClr val="FAFA7A"/>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b="1">
                <a:solidFill>
                  <a:schemeClr val="tx2"/>
                </a:solidFill>
              </a:rPr>
              <a:t>  高风险</a:t>
            </a:r>
          </a:p>
        </p:txBody>
      </p:sp>
      <p:pic>
        <p:nvPicPr>
          <p:cNvPr id="11" name="Graphic 10" descr="Arrow: Straight with solid fill">
            <a:extLst>
              <a:ext uri="{FF2B5EF4-FFF2-40B4-BE49-F238E27FC236}">
                <a16:creationId xmlns:a16="http://schemas.microsoft.com/office/drawing/2014/main" id="{F1383F94-A583-46A7-8481-43D4198F2D7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8394139">
            <a:off x="3232229" y="1925011"/>
            <a:ext cx="914400" cy="914400"/>
          </a:xfrm>
          <a:prstGeom prst="rect">
            <a:avLst/>
          </a:prstGeom>
        </p:spPr>
      </p:pic>
      <p:pic>
        <p:nvPicPr>
          <p:cNvPr id="13" name="Graphic 12" descr="Arrow: Straight with solid fill">
            <a:extLst>
              <a:ext uri="{FF2B5EF4-FFF2-40B4-BE49-F238E27FC236}">
                <a16:creationId xmlns:a16="http://schemas.microsoft.com/office/drawing/2014/main" id="{E8088F14-9FA4-52BC-7C3B-D8151E231B9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176238">
            <a:off x="8049495" y="1920889"/>
            <a:ext cx="914400" cy="914400"/>
          </a:xfrm>
          <a:prstGeom prst="rect">
            <a:avLst/>
          </a:prstGeom>
        </p:spPr>
      </p:pic>
      <p:sp>
        <p:nvSpPr>
          <p:cNvPr id="14" name="Rectangle: Rounded Corners 13">
            <a:extLst>
              <a:ext uri="{FF2B5EF4-FFF2-40B4-BE49-F238E27FC236}">
                <a16:creationId xmlns:a16="http://schemas.microsoft.com/office/drawing/2014/main" id="{0CE08294-3C7D-CD2A-E886-45F700554420}"/>
              </a:ext>
            </a:extLst>
          </p:cNvPr>
          <p:cNvSpPr/>
          <p:nvPr/>
        </p:nvSpPr>
        <p:spPr>
          <a:xfrm>
            <a:off x="508038" y="3470605"/>
            <a:ext cx="5587962" cy="2074193"/>
          </a:xfrm>
          <a:prstGeom prst="roundRect">
            <a:avLst>
              <a:gd name="adj" fmla="val 8095"/>
            </a:avLst>
          </a:prstGeom>
          <a:solidFill>
            <a:srgbClr val="FAFA7A"/>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b="1" dirty="0">
                <a:solidFill>
                  <a:schemeClr val="tx2"/>
                </a:solidFill>
              </a:rPr>
              <a:t>现场审核</a:t>
            </a:r>
            <a:r>
              <a:rPr lang="zh-CN" dirty="0">
                <a:solidFill>
                  <a:schemeClr val="tx2"/>
                </a:solidFill>
              </a:rPr>
              <a:t>包括与相关人员面谈及实地观察。</a:t>
            </a: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r>
              <a:rPr lang="zh-CN" b="1" dirty="0">
                <a:solidFill>
                  <a:schemeClr val="tx2"/>
                </a:solidFill>
              </a:rPr>
              <a:t>抽</a:t>
            </a:r>
            <a:r>
              <a:rPr lang="zh-CN" altLang="en-US" b="1" dirty="0">
                <a:solidFill>
                  <a:schemeClr val="tx2"/>
                </a:solidFill>
              </a:rPr>
              <a:t>查</a:t>
            </a:r>
            <a:r>
              <a:rPr lang="zh-CN" b="1" dirty="0">
                <a:solidFill>
                  <a:schemeClr val="tx2"/>
                </a:solidFill>
              </a:rPr>
              <a:t>：</a:t>
            </a:r>
            <a:br>
              <a:rPr lang="zh-CN" dirty="0">
                <a:solidFill>
                  <a:schemeClr val="tx2"/>
                </a:solidFill>
              </a:rPr>
            </a:br>
            <a:r>
              <a:rPr lang="zh-CN" dirty="0">
                <a:solidFill>
                  <a:schemeClr val="tx2"/>
                </a:solidFill>
              </a:rPr>
              <a:t>根据FSC-STD-20-011 第9.6条执行抽</a:t>
            </a:r>
            <a:r>
              <a:rPr lang="zh-CN" altLang="en-US" dirty="0">
                <a:solidFill>
                  <a:schemeClr val="tx2"/>
                </a:solidFill>
              </a:rPr>
              <a:t>查</a:t>
            </a:r>
            <a:endParaRPr lang="zh-CN" dirty="0">
              <a:solidFill>
                <a:schemeClr val="tx2"/>
              </a:solidFill>
            </a:endParaRPr>
          </a:p>
        </p:txBody>
      </p:sp>
      <p:sp>
        <p:nvSpPr>
          <p:cNvPr id="15" name="Rectangle: Rounded Corners 14">
            <a:extLst>
              <a:ext uri="{FF2B5EF4-FFF2-40B4-BE49-F238E27FC236}">
                <a16:creationId xmlns:a16="http://schemas.microsoft.com/office/drawing/2014/main" id="{E0431A27-9E96-1324-BF05-07F11B204F30}"/>
              </a:ext>
            </a:extLst>
          </p:cNvPr>
          <p:cNvSpPr/>
          <p:nvPr/>
        </p:nvSpPr>
        <p:spPr>
          <a:xfrm>
            <a:off x="6269077" y="3470605"/>
            <a:ext cx="5587961" cy="2074193"/>
          </a:xfrm>
          <a:prstGeom prst="roundRect">
            <a:avLst>
              <a:gd name="adj" fmla="val 5646"/>
            </a:avLst>
          </a:prstGeom>
          <a:solidFill>
            <a:srgbClr val="FAFA7A"/>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tx2"/>
              </a:solidFill>
            </a:endParaRPr>
          </a:p>
          <a:p>
            <a:pPr marL="285750" indent="-285750">
              <a:buFont typeface="Arial" panose="020B0604020202020204" pitchFamily="34" charset="0"/>
              <a:buChar char="•"/>
            </a:pPr>
            <a:r>
              <a:rPr lang="zh-CN" b="1" dirty="0">
                <a:solidFill>
                  <a:schemeClr val="tx2"/>
                </a:solidFill>
              </a:rPr>
              <a:t>文件审核</a:t>
            </a:r>
            <a:r>
              <a:rPr lang="zh-CN" dirty="0">
                <a:solidFill>
                  <a:schemeClr val="tx2"/>
                </a:solidFill>
              </a:rPr>
              <a:t>（外包协议、自我评估表），以核验变更情况。 </a:t>
            </a:r>
          </a:p>
          <a:p>
            <a:pPr marL="285750" indent="-285750">
              <a:buFont typeface="Arial" panose="020B0604020202020204" pitchFamily="34" charset="0"/>
              <a:buChar char="•"/>
            </a:pPr>
            <a:endParaRPr lang="en-US" b="1" dirty="0">
              <a:solidFill>
                <a:schemeClr val="tx2"/>
              </a:solidFill>
            </a:endParaRPr>
          </a:p>
          <a:p>
            <a:pPr marL="285750" indent="-285750">
              <a:buFont typeface="Arial" panose="020B0604020202020204" pitchFamily="34" charset="0"/>
              <a:buChar char="•"/>
            </a:pPr>
            <a:r>
              <a:rPr lang="zh-CN" b="1" dirty="0">
                <a:solidFill>
                  <a:schemeClr val="tx2"/>
                </a:solidFill>
              </a:rPr>
              <a:t>抽</a:t>
            </a:r>
            <a:r>
              <a:rPr lang="zh-CN" altLang="en-US" b="1" dirty="0">
                <a:solidFill>
                  <a:schemeClr val="tx2"/>
                </a:solidFill>
              </a:rPr>
              <a:t>查</a:t>
            </a:r>
            <a:r>
              <a:rPr lang="zh-CN" b="1" dirty="0">
                <a:solidFill>
                  <a:schemeClr val="tx2"/>
                </a:solidFill>
              </a:rPr>
              <a:t>：</a:t>
            </a:r>
            <a:br>
              <a:rPr lang="zh-CN" dirty="0">
                <a:solidFill>
                  <a:schemeClr val="tx2"/>
                </a:solidFill>
              </a:rPr>
            </a:br>
            <a:r>
              <a:rPr lang="zh-CN" dirty="0">
                <a:solidFill>
                  <a:schemeClr val="tx2"/>
                </a:solidFill>
              </a:rPr>
              <a:t>根据FSC-STD-20-011 第9.6条执</a:t>
            </a:r>
            <a:r>
              <a:rPr lang="zh-CN">
                <a:solidFill>
                  <a:schemeClr val="tx2"/>
                </a:solidFill>
              </a:rPr>
              <a:t>行抽</a:t>
            </a:r>
            <a:r>
              <a:rPr lang="zh-CN" altLang="en-US">
                <a:solidFill>
                  <a:schemeClr val="tx2"/>
                </a:solidFill>
              </a:rPr>
              <a:t>查</a:t>
            </a:r>
            <a:endParaRPr lang="zh-CN" dirty="0">
              <a:solidFill>
                <a:schemeClr val="tx2"/>
              </a:solidFill>
            </a:endParaRPr>
          </a:p>
        </p:txBody>
      </p:sp>
    </p:spTree>
    <p:extLst>
      <p:ext uri="{BB962C8B-B14F-4D97-AF65-F5344CB8AC3E}">
        <p14:creationId xmlns:p14="http://schemas.microsoft.com/office/powerpoint/2010/main" val="23300049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F2057ADD-DE24-4A95-9FF4-59585A7BD64B}"/>
              </a:ext>
            </a:extLst>
          </p:cNvPr>
          <p:cNvSpPr>
            <a:spLocks noGrp="1"/>
          </p:cNvSpPr>
          <p:nvPr>
            <p:ph type="title"/>
          </p:nvPr>
        </p:nvSpPr>
        <p:spPr>
          <a:xfrm>
            <a:off x="719400" y="-2"/>
            <a:ext cx="4680000" cy="4068000"/>
          </a:xfrm>
        </p:spPr>
        <p:txBody>
          <a:bodyPr/>
          <a:lstStyle/>
          <a:p>
            <a:r>
              <a:rPr lang="zh-CN" altLang="en-US"/>
              <a:t>谢谢</a:t>
            </a:r>
            <a:endParaRPr lang="zh-CN" dirty="0"/>
          </a:p>
        </p:txBody>
      </p:sp>
      <p:pic>
        <p:nvPicPr>
          <p:cNvPr id="24" name="Picture Placeholder 23">
            <a:extLst>
              <a:ext uri="{FF2B5EF4-FFF2-40B4-BE49-F238E27FC236}">
                <a16:creationId xmlns:a16="http://schemas.microsoft.com/office/drawing/2014/main" id="{986B419E-A2B0-4BED-B3EF-B66B37EAD6B8}"/>
              </a:ext>
            </a:extLst>
          </p:cNvPr>
          <p:cNvPicPr>
            <a:picLocks noGrp="1" noChangeAspect="1"/>
          </p:cNvPicPr>
          <p:nvPr>
            <p:ph type="pic" sz="quarter" idx="15"/>
          </p:nvPr>
        </p:nvPicPr>
        <p:blipFill rotWithShape="1">
          <a:blip r:embed="rId2" cstate="email">
            <a:extLst>
              <a:ext uri="{28A0092B-C50C-407E-A947-70E740481C1C}">
                <a14:useLocalDpi xmlns:a14="http://schemas.microsoft.com/office/drawing/2010/main"/>
              </a:ext>
            </a:extLst>
          </a:blip>
          <a:srcRect l="166" r="166"/>
          <a:stretch/>
        </p:blipFill>
        <p:spPr>
          <a:xfrm>
            <a:off x="0" y="-2"/>
            <a:ext cx="12192000" cy="6876000"/>
          </a:xfrm>
        </p:spPr>
      </p:pic>
    </p:spTree>
    <p:extLst>
      <p:ext uri="{BB962C8B-B14F-4D97-AF65-F5344CB8AC3E}">
        <p14:creationId xmlns:p14="http://schemas.microsoft.com/office/powerpoint/2010/main" val="562732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42CB8A5-2642-49AE-8909-35DE057F1301}"/>
              </a:ext>
            </a:extLst>
          </p:cNvPr>
          <p:cNvSpPr>
            <a:spLocks noGrp="1"/>
          </p:cNvSpPr>
          <p:nvPr>
            <p:ph type="title"/>
          </p:nvPr>
        </p:nvSpPr>
        <p:spPr>
          <a:xfrm>
            <a:off x="982953" y="609600"/>
            <a:ext cx="10080000" cy="1080000"/>
          </a:xfrm>
        </p:spPr>
        <p:txBody>
          <a:bodyPr/>
          <a:lstStyle/>
          <a:p>
            <a:r>
              <a:rPr lang="zh-CN" sz="3600" i="1" dirty="0"/>
              <a:t>议程</a:t>
            </a:r>
          </a:p>
        </p:txBody>
      </p:sp>
      <p:graphicFrame>
        <p:nvGraphicFramePr>
          <p:cNvPr id="3" name="Table 4">
            <a:extLst>
              <a:ext uri="{FF2B5EF4-FFF2-40B4-BE49-F238E27FC236}">
                <a16:creationId xmlns:a16="http://schemas.microsoft.com/office/drawing/2014/main" id="{2CE67038-18F4-074C-09E2-DB3DC4F3C087}"/>
              </a:ext>
            </a:extLst>
          </p:cNvPr>
          <p:cNvGraphicFramePr>
            <a:graphicFrameLocks noGrp="1"/>
          </p:cNvGraphicFramePr>
          <p:nvPr>
            <p:extLst>
              <p:ext uri="{D42A27DB-BD31-4B8C-83A1-F6EECF244321}">
                <p14:modId xmlns:p14="http://schemas.microsoft.com/office/powerpoint/2010/main" val="1776608321"/>
              </p:ext>
            </p:extLst>
          </p:nvPr>
        </p:nvGraphicFramePr>
        <p:xfrm>
          <a:off x="982953" y="1689600"/>
          <a:ext cx="9141789" cy="3780000"/>
        </p:xfrm>
        <a:graphic>
          <a:graphicData uri="http://schemas.openxmlformats.org/drawingml/2006/table">
            <a:tbl>
              <a:tblPr>
                <a:tableStyleId>{5C22544A-7EE6-4342-B048-85BDC9FD1C3A}</a:tableStyleId>
              </a:tblPr>
              <a:tblGrid>
                <a:gridCol w="9141789">
                  <a:extLst>
                    <a:ext uri="{9D8B030D-6E8A-4147-A177-3AD203B41FA5}">
                      <a16:colId xmlns:a16="http://schemas.microsoft.com/office/drawing/2014/main" val="3546106713"/>
                    </a:ext>
                  </a:extLst>
                </a:gridCol>
              </a:tblGrid>
              <a:tr h="756000">
                <a:tc>
                  <a:txBody>
                    <a:bodyPr/>
                    <a:lstStyle/>
                    <a:p>
                      <a:r>
                        <a:rPr lang="zh-CN" sz="2000"/>
                        <a:t>背景介绍</a:t>
                      </a:r>
                    </a:p>
                  </a:txBody>
                  <a:tcPr anchor="ctr"/>
                </a:tc>
                <a:extLst>
                  <a:ext uri="{0D108BD9-81ED-4DB2-BD59-A6C34878D82A}">
                    <a16:rowId xmlns:a16="http://schemas.microsoft.com/office/drawing/2014/main" val="1296848513"/>
                  </a:ext>
                </a:extLst>
              </a:tr>
              <a:tr h="756000">
                <a:tc>
                  <a:txBody>
                    <a:bodyPr/>
                    <a:lstStyle/>
                    <a:p>
                      <a:r>
                        <a:rPr lang="zh-CN" sz="2000"/>
                        <a:t>核心劳工要求</a:t>
                      </a:r>
                    </a:p>
                  </a:txBody>
                  <a:tcPr anchor="ctr"/>
                </a:tc>
                <a:extLst>
                  <a:ext uri="{0D108BD9-81ED-4DB2-BD59-A6C34878D82A}">
                    <a16:rowId xmlns:a16="http://schemas.microsoft.com/office/drawing/2014/main" val="4209873734"/>
                  </a:ext>
                </a:extLst>
              </a:tr>
              <a:tr h="756000">
                <a:tc>
                  <a:txBody>
                    <a:bodyPr/>
                    <a:lstStyle/>
                    <a:p>
                      <a:r>
                        <a:rPr lang="zh-CN" sz="2000" dirty="0"/>
                        <a:t>提出</a:t>
                      </a:r>
                      <a:r>
                        <a:rPr lang="zh-CN" altLang="en-US" sz="2000" dirty="0"/>
                        <a:t>不符合项</a:t>
                      </a:r>
                      <a:endParaRPr lang="zh-CN" sz="2000" dirty="0"/>
                    </a:p>
                  </a:txBody>
                  <a:tcPr anchor="ctr"/>
                </a:tc>
                <a:extLst>
                  <a:ext uri="{0D108BD9-81ED-4DB2-BD59-A6C34878D82A}">
                    <a16:rowId xmlns:a16="http://schemas.microsoft.com/office/drawing/2014/main" val="2284795322"/>
                  </a:ext>
                </a:extLst>
              </a:tr>
              <a:tr h="756000">
                <a:tc>
                  <a:txBody>
                    <a:bodyPr/>
                    <a:lstStyle/>
                    <a:p>
                      <a:r>
                        <a:rPr lang="zh-CN" sz="2000" dirty="0"/>
                        <a:t>与其他认证</a:t>
                      </a:r>
                      <a:r>
                        <a:rPr lang="zh-CN" altLang="en-US" sz="2000" dirty="0"/>
                        <a:t>体系</a:t>
                      </a:r>
                      <a:r>
                        <a:rPr lang="zh-CN" sz="2000" dirty="0"/>
                        <a:t>的等效性认定</a:t>
                      </a:r>
                    </a:p>
                  </a:txBody>
                  <a:tcPr anchor="ctr"/>
                </a:tc>
                <a:extLst>
                  <a:ext uri="{0D108BD9-81ED-4DB2-BD59-A6C34878D82A}">
                    <a16:rowId xmlns:a16="http://schemas.microsoft.com/office/drawing/2014/main" val="85487266"/>
                  </a:ext>
                </a:extLst>
              </a:tr>
              <a:tr h="756000">
                <a:tc>
                  <a:txBody>
                    <a:bodyPr/>
                    <a:lstStyle/>
                    <a:p>
                      <a:r>
                        <a:rPr lang="zh-CN" sz="2000" dirty="0"/>
                        <a:t>外包管理</a:t>
                      </a:r>
                    </a:p>
                  </a:txBody>
                  <a:tcPr anchor="ctr"/>
                </a:tc>
                <a:extLst>
                  <a:ext uri="{0D108BD9-81ED-4DB2-BD59-A6C34878D82A}">
                    <a16:rowId xmlns:a16="http://schemas.microsoft.com/office/drawing/2014/main" val="257658114"/>
                  </a:ext>
                </a:extLst>
              </a:tr>
            </a:tbl>
          </a:graphicData>
        </a:graphic>
      </p:graphicFrame>
      <p:sp>
        <p:nvSpPr>
          <p:cNvPr id="4" name="Slide Number Placeholder 3">
            <a:extLst>
              <a:ext uri="{FF2B5EF4-FFF2-40B4-BE49-F238E27FC236}">
                <a16:creationId xmlns:a16="http://schemas.microsoft.com/office/drawing/2014/main" id="{660F17DD-C30A-3632-16D0-FD5C5D647F30}"/>
              </a:ext>
            </a:extLst>
          </p:cNvPr>
          <p:cNvSpPr>
            <a:spLocks noGrp="1"/>
          </p:cNvSpPr>
          <p:nvPr>
            <p:ph type="sldNum" sz="quarter" idx="21"/>
          </p:nvPr>
        </p:nvSpPr>
        <p:spPr/>
        <p:txBody>
          <a:bodyPr/>
          <a:lstStyle/>
          <a:p>
            <a:fld id="{F5AEA0E0-5CC6-4BD0-905C-A0021E419432}" type="slidenum">
              <a:rPr lang="en-GB" smtClean="0"/>
              <a:pPr/>
              <a:t>3</a:t>
            </a:fld>
            <a:endParaRPr lang="en-GB"/>
          </a:p>
        </p:txBody>
      </p:sp>
    </p:spTree>
    <p:extLst>
      <p:ext uri="{BB962C8B-B14F-4D97-AF65-F5344CB8AC3E}">
        <p14:creationId xmlns:p14="http://schemas.microsoft.com/office/powerpoint/2010/main" val="1336930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5C981542-95D0-4100-8CDB-4DA0087113DE}"/>
              </a:ext>
            </a:extLst>
          </p:cNvPr>
          <p:cNvSpPr>
            <a:spLocks noGrp="1"/>
          </p:cNvSpPr>
          <p:nvPr>
            <p:ph type="title"/>
          </p:nvPr>
        </p:nvSpPr>
        <p:spPr>
          <a:xfrm>
            <a:off x="462338" y="435914"/>
            <a:ext cx="10080000" cy="362304"/>
          </a:xfrm>
        </p:spPr>
        <p:txBody>
          <a:bodyPr/>
          <a:lstStyle/>
          <a:p>
            <a:r>
              <a:rPr lang="zh-CN" sz="3600" cap="none" noProof="0" dirty="0">
                <a:solidFill>
                  <a:schemeClr val="bg1"/>
                </a:solidFill>
              </a:rPr>
              <a:t>FSC价值链中的产销监管链</a:t>
            </a:r>
          </a:p>
        </p:txBody>
      </p:sp>
      <p:cxnSp>
        <p:nvCxnSpPr>
          <p:cNvPr id="10" name="Straight Connector 9">
            <a:extLst>
              <a:ext uri="{FF2B5EF4-FFF2-40B4-BE49-F238E27FC236}">
                <a16:creationId xmlns:a16="http://schemas.microsoft.com/office/drawing/2014/main" id="{4DD68992-654E-4014-BB54-BCBAFD47B434}"/>
              </a:ext>
            </a:extLst>
          </p:cNvPr>
          <p:cNvCxnSpPr/>
          <p:nvPr/>
        </p:nvCxnSpPr>
        <p:spPr bwMode="auto">
          <a:xfrm flipH="1" flipV="1">
            <a:off x="1283388" y="1930515"/>
            <a:ext cx="1168026" cy="4469"/>
          </a:xfrm>
          <a:prstGeom prst="line">
            <a:avLst/>
          </a:prstGeom>
          <a:noFill/>
          <a:ln w="9525" cap="flat" cmpd="sng" algn="ctr">
            <a:solidFill>
              <a:srgbClr val="92D050"/>
            </a:solidFill>
            <a:prstDash val="solid"/>
            <a:round/>
            <a:headEnd type="none" w="med" len="med"/>
            <a:tailEnd type="none" w="med" len="med"/>
          </a:ln>
          <a:effectLst/>
        </p:spPr>
      </p:cxnSp>
      <p:cxnSp>
        <p:nvCxnSpPr>
          <p:cNvPr id="11" name="Straight Connector 10">
            <a:extLst>
              <a:ext uri="{FF2B5EF4-FFF2-40B4-BE49-F238E27FC236}">
                <a16:creationId xmlns:a16="http://schemas.microsoft.com/office/drawing/2014/main" id="{04C9DE79-439B-4367-89D7-B767060891BD}"/>
              </a:ext>
            </a:extLst>
          </p:cNvPr>
          <p:cNvCxnSpPr/>
          <p:nvPr/>
        </p:nvCxnSpPr>
        <p:spPr bwMode="auto">
          <a:xfrm flipH="1" flipV="1">
            <a:off x="9806127" y="1934983"/>
            <a:ext cx="985453" cy="1"/>
          </a:xfrm>
          <a:prstGeom prst="line">
            <a:avLst/>
          </a:prstGeom>
          <a:noFill/>
          <a:ln w="9525" cap="flat" cmpd="sng" algn="ctr">
            <a:solidFill>
              <a:srgbClr val="92D050"/>
            </a:solidFill>
            <a:prstDash val="solid"/>
            <a:round/>
            <a:headEnd type="none" w="med" len="med"/>
            <a:tailEnd type="none" w="med" len="med"/>
          </a:ln>
          <a:effectLst/>
        </p:spPr>
      </p:cxnSp>
      <p:cxnSp>
        <p:nvCxnSpPr>
          <p:cNvPr id="12" name="Straight Connector 11">
            <a:extLst>
              <a:ext uri="{FF2B5EF4-FFF2-40B4-BE49-F238E27FC236}">
                <a16:creationId xmlns:a16="http://schemas.microsoft.com/office/drawing/2014/main" id="{976BC756-E49F-4187-8D91-D4618BA3FF9D}"/>
              </a:ext>
            </a:extLst>
          </p:cNvPr>
          <p:cNvCxnSpPr/>
          <p:nvPr/>
        </p:nvCxnSpPr>
        <p:spPr bwMode="auto">
          <a:xfrm flipH="1" flipV="1">
            <a:off x="3228715" y="4334299"/>
            <a:ext cx="5734570" cy="1"/>
          </a:xfrm>
          <a:prstGeom prst="line">
            <a:avLst/>
          </a:prstGeom>
          <a:noFill/>
          <a:ln w="9525" cap="flat" cmpd="sng" algn="ctr">
            <a:solidFill>
              <a:srgbClr val="92D050"/>
            </a:solidFill>
            <a:prstDash val="solid"/>
            <a:round/>
            <a:headEnd type="none" w="med" len="med"/>
            <a:tailEnd type="none" w="med" len="med"/>
          </a:ln>
          <a:effectLst/>
        </p:spPr>
      </p:cxnSp>
      <p:sp>
        <p:nvSpPr>
          <p:cNvPr id="13" name="Title 1">
            <a:extLst>
              <a:ext uri="{FF2B5EF4-FFF2-40B4-BE49-F238E27FC236}">
                <a16:creationId xmlns:a16="http://schemas.microsoft.com/office/drawing/2014/main" id="{8F4B07C0-6DA5-4947-9811-DA824CE8BFD3}"/>
              </a:ext>
            </a:extLst>
          </p:cNvPr>
          <p:cNvSpPr txBox="1">
            <a:spLocks/>
          </p:cNvSpPr>
          <p:nvPr/>
        </p:nvSpPr>
        <p:spPr bwMode="auto">
          <a:xfrm>
            <a:off x="2626037" y="4001446"/>
            <a:ext cx="2089491" cy="21544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ctr" rtl="0" eaLnBrk="0" fontAlgn="base" hangingPunct="0">
              <a:spcBef>
                <a:spcPct val="0"/>
              </a:spcBef>
              <a:spcAft>
                <a:spcPct val="0"/>
              </a:spcAft>
              <a:defRPr lang="en-US" sz="3600" b="1" dirty="0">
                <a:solidFill>
                  <a:srgbClr val="32503C"/>
                </a:solidFill>
                <a:latin typeface="+mj-lt"/>
                <a:ea typeface="ＭＳ Ｐゴシック" charset="0"/>
                <a:cs typeface="+mj-cs"/>
              </a:defRPr>
            </a:lvl1pPr>
            <a:lvl2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2pPr>
            <a:lvl3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3pPr>
            <a:lvl4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4pPr>
            <a:lvl5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5pPr>
            <a:lvl6pPr marL="457200" algn="l" rtl="0" fontAlgn="base">
              <a:spcBef>
                <a:spcPct val="0"/>
              </a:spcBef>
              <a:spcAft>
                <a:spcPct val="0"/>
              </a:spcAft>
              <a:defRPr sz="3000" b="1">
                <a:solidFill>
                  <a:srgbClr val="32503C"/>
                </a:solidFill>
                <a:latin typeface="Arial" charset="0"/>
                <a:cs typeface="Arial" charset="0"/>
              </a:defRPr>
            </a:lvl6pPr>
            <a:lvl7pPr marL="914400" algn="l" rtl="0" fontAlgn="base">
              <a:spcBef>
                <a:spcPct val="0"/>
              </a:spcBef>
              <a:spcAft>
                <a:spcPct val="0"/>
              </a:spcAft>
              <a:defRPr sz="3000" b="1">
                <a:solidFill>
                  <a:srgbClr val="32503C"/>
                </a:solidFill>
                <a:latin typeface="Arial" charset="0"/>
                <a:cs typeface="Arial" charset="0"/>
              </a:defRPr>
            </a:lvl7pPr>
            <a:lvl8pPr marL="1371600" algn="l" rtl="0" fontAlgn="base">
              <a:spcBef>
                <a:spcPct val="0"/>
              </a:spcBef>
              <a:spcAft>
                <a:spcPct val="0"/>
              </a:spcAft>
              <a:defRPr sz="3000" b="1">
                <a:solidFill>
                  <a:srgbClr val="32503C"/>
                </a:solidFill>
                <a:latin typeface="Arial" charset="0"/>
                <a:cs typeface="Arial" charset="0"/>
              </a:defRPr>
            </a:lvl8pPr>
            <a:lvl9pPr marL="1828800" algn="l" rtl="0" fontAlgn="base">
              <a:spcBef>
                <a:spcPct val="0"/>
              </a:spcBef>
              <a:spcAft>
                <a:spcPct val="0"/>
              </a:spcAft>
              <a:defRPr sz="3000" b="1">
                <a:solidFill>
                  <a:srgbClr val="32503C"/>
                </a:solidFill>
                <a:latin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CN" sz="1400" b="1" i="0" u="none" strike="noStrike" cap="none" normalizeH="0" baseline="0" noProof="0">
                <a:ln>
                  <a:noFill/>
                </a:ln>
                <a:solidFill>
                  <a:prstClr val="white"/>
                </a:solidFill>
                <a:effectLst/>
                <a:uLnTx/>
                <a:uFillTx/>
                <a:latin typeface="Greycliff CF"/>
                <a:ea typeface="SimSun" charset="0"/>
                <a:cs typeface="Georgia" charset="0"/>
              </a:rPr>
              <a:t>锯木厂</a:t>
            </a:r>
          </a:p>
        </p:txBody>
      </p:sp>
      <p:sp>
        <p:nvSpPr>
          <p:cNvPr id="14" name="Title 1">
            <a:extLst>
              <a:ext uri="{FF2B5EF4-FFF2-40B4-BE49-F238E27FC236}">
                <a16:creationId xmlns:a16="http://schemas.microsoft.com/office/drawing/2014/main" id="{C75550F3-580F-415F-BC34-81DAF830A7E4}"/>
              </a:ext>
            </a:extLst>
          </p:cNvPr>
          <p:cNvSpPr txBox="1">
            <a:spLocks/>
          </p:cNvSpPr>
          <p:nvPr/>
        </p:nvSpPr>
        <p:spPr bwMode="auto">
          <a:xfrm>
            <a:off x="842048" y="4001446"/>
            <a:ext cx="2089491" cy="21544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ctr" rtl="0" eaLnBrk="0" fontAlgn="base" hangingPunct="0">
              <a:spcBef>
                <a:spcPct val="0"/>
              </a:spcBef>
              <a:spcAft>
                <a:spcPct val="0"/>
              </a:spcAft>
              <a:defRPr lang="en-US" sz="3600" b="1" dirty="0">
                <a:solidFill>
                  <a:srgbClr val="32503C"/>
                </a:solidFill>
                <a:latin typeface="+mj-lt"/>
                <a:ea typeface="ＭＳ Ｐゴシック" charset="0"/>
                <a:cs typeface="+mj-cs"/>
              </a:defRPr>
            </a:lvl1pPr>
            <a:lvl2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2pPr>
            <a:lvl3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3pPr>
            <a:lvl4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4pPr>
            <a:lvl5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5pPr>
            <a:lvl6pPr marL="457200" algn="l" rtl="0" fontAlgn="base">
              <a:spcBef>
                <a:spcPct val="0"/>
              </a:spcBef>
              <a:spcAft>
                <a:spcPct val="0"/>
              </a:spcAft>
              <a:defRPr sz="3000" b="1">
                <a:solidFill>
                  <a:srgbClr val="32503C"/>
                </a:solidFill>
                <a:latin typeface="Arial" charset="0"/>
                <a:cs typeface="Arial" charset="0"/>
              </a:defRPr>
            </a:lvl6pPr>
            <a:lvl7pPr marL="914400" algn="l" rtl="0" fontAlgn="base">
              <a:spcBef>
                <a:spcPct val="0"/>
              </a:spcBef>
              <a:spcAft>
                <a:spcPct val="0"/>
              </a:spcAft>
              <a:defRPr sz="3000" b="1">
                <a:solidFill>
                  <a:srgbClr val="32503C"/>
                </a:solidFill>
                <a:latin typeface="Arial" charset="0"/>
                <a:cs typeface="Arial" charset="0"/>
              </a:defRPr>
            </a:lvl7pPr>
            <a:lvl8pPr marL="1371600" algn="l" rtl="0" fontAlgn="base">
              <a:spcBef>
                <a:spcPct val="0"/>
              </a:spcBef>
              <a:spcAft>
                <a:spcPct val="0"/>
              </a:spcAft>
              <a:defRPr sz="3000" b="1">
                <a:solidFill>
                  <a:srgbClr val="32503C"/>
                </a:solidFill>
                <a:latin typeface="Arial" charset="0"/>
                <a:cs typeface="Arial" charset="0"/>
              </a:defRPr>
            </a:lvl8pPr>
            <a:lvl9pPr marL="1828800" algn="l" rtl="0" fontAlgn="base">
              <a:spcBef>
                <a:spcPct val="0"/>
              </a:spcBef>
              <a:spcAft>
                <a:spcPct val="0"/>
              </a:spcAft>
              <a:defRPr sz="3000" b="1">
                <a:solidFill>
                  <a:srgbClr val="32503C"/>
                </a:solidFill>
                <a:latin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CN" sz="1400" b="1" i="0" u="none" strike="noStrike" cap="none" normalizeH="0" baseline="0" noProof="0">
                <a:ln>
                  <a:noFill/>
                </a:ln>
                <a:solidFill>
                  <a:prstClr val="white"/>
                </a:solidFill>
                <a:effectLst/>
                <a:uLnTx/>
                <a:uFillTx/>
                <a:latin typeface="Greycliff CF"/>
                <a:ea typeface="SimSun" charset="0"/>
                <a:cs typeface="Georgia" charset="0"/>
              </a:rPr>
              <a:t>森林</a:t>
            </a:r>
          </a:p>
        </p:txBody>
      </p:sp>
      <p:sp>
        <p:nvSpPr>
          <p:cNvPr id="15" name="Title 1">
            <a:extLst>
              <a:ext uri="{FF2B5EF4-FFF2-40B4-BE49-F238E27FC236}">
                <a16:creationId xmlns:a16="http://schemas.microsoft.com/office/drawing/2014/main" id="{A32FE224-2186-464F-8386-CAD35E10A111}"/>
              </a:ext>
            </a:extLst>
          </p:cNvPr>
          <p:cNvSpPr txBox="1">
            <a:spLocks/>
          </p:cNvSpPr>
          <p:nvPr/>
        </p:nvSpPr>
        <p:spPr bwMode="auto">
          <a:xfrm>
            <a:off x="4870949" y="4024260"/>
            <a:ext cx="2089491" cy="21544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ctr" rtl="0" eaLnBrk="0" fontAlgn="base" hangingPunct="0">
              <a:spcBef>
                <a:spcPct val="0"/>
              </a:spcBef>
              <a:spcAft>
                <a:spcPct val="0"/>
              </a:spcAft>
              <a:defRPr lang="en-US" sz="3600" b="1" dirty="0">
                <a:solidFill>
                  <a:srgbClr val="32503C"/>
                </a:solidFill>
                <a:latin typeface="+mj-lt"/>
                <a:ea typeface="ＭＳ Ｐゴシック" charset="0"/>
                <a:cs typeface="+mj-cs"/>
              </a:defRPr>
            </a:lvl1pPr>
            <a:lvl2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2pPr>
            <a:lvl3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3pPr>
            <a:lvl4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4pPr>
            <a:lvl5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5pPr>
            <a:lvl6pPr marL="457200" algn="l" rtl="0" fontAlgn="base">
              <a:spcBef>
                <a:spcPct val="0"/>
              </a:spcBef>
              <a:spcAft>
                <a:spcPct val="0"/>
              </a:spcAft>
              <a:defRPr sz="3000" b="1">
                <a:solidFill>
                  <a:srgbClr val="32503C"/>
                </a:solidFill>
                <a:latin typeface="Arial" charset="0"/>
                <a:cs typeface="Arial" charset="0"/>
              </a:defRPr>
            </a:lvl6pPr>
            <a:lvl7pPr marL="914400" algn="l" rtl="0" fontAlgn="base">
              <a:spcBef>
                <a:spcPct val="0"/>
              </a:spcBef>
              <a:spcAft>
                <a:spcPct val="0"/>
              </a:spcAft>
              <a:defRPr sz="3000" b="1">
                <a:solidFill>
                  <a:srgbClr val="32503C"/>
                </a:solidFill>
                <a:latin typeface="Arial" charset="0"/>
                <a:cs typeface="Arial" charset="0"/>
              </a:defRPr>
            </a:lvl7pPr>
            <a:lvl8pPr marL="1371600" algn="l" rtl="0" fontAlgn="base">
              <a:spcBef>
                <a:spcPct val="0"/>
              </a:spcBef>
              <a:spcAft>
                <a:spcPct val="0"/>
              </a:spcAft>
              <a:defRPr sz="3000" b="1">
                <a:solidFill>
                  <a:srgbClr val="32503C"/>
                </a:solidFill>
                <a:latin typeface="Arial" charset="0"/>
                <a:cs typeface="Arial" charset="0"/>
              </a:defRPr>
            </a:lvl8pPr>
            <a:lvl9pPr marL="1828800" algn="l" rtl="0" fontAlgn="base">
              <a:spcBef>
                <a:spcPct val="0"/>
              </a:spcBef>
              <a:spcAft>
                <a:spcPct val="0"/>
              </a:spcAft>
              <a:defRPr sz="3000" b="1">
                <a:solidFill>
                  <a:srgbClr val="32503C"/>
                </a:solidFill>
                <a:latin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CN" sz="1400" b="1" i="0" u="none" strike="noStrike" cap="none" normalizeH="0" baseline="0" noProof="0">
                <a:ln>
                  <a:noFill/>
                </a:ln>
                <a:solidFill>
                  <a:prstClr val="white"/>
                </a:solidFill>
                <a:effectLst/>
                <a:uLnTx/>
                <a:uFillTx/>
                <a:latin typeface="Greycliff CF"/>
                <a:ea typeface="SimSun" charset="0"/>
                <a:cs typeface="Georgia" charset="0"/>
              </a:rPr>
              <a:t>工厂</a:t>
            </a:r>
          </a:p>
        </p:txBody>
      </p:sp>
      <p:sp>
        <p:nvSpPr>
          <p:cNvPr id="16" name="Title 1">
            <a:extLst>
              <a:ext uri="{FF2B5EF4-FFF2-40B4-BE49-F238E27FC236}">
                <a16:creationId xmlns:a16="http://schemas.microsoft.com/office/drawing/2014/main" id="{F5B60002-0E8F-4301-BE3A-D8B428622F02}"/>
              </a:ext>
            </a:extLst>
          </p:cNvPr>
          <p:cNvSpPr txBox="1">
            <a:spLocks/>
          </p:cNvSpPr>
          <p:nvPr/>
        </p:nvSpPr>
        <p:spPr bwMode="auto">
          <a:xfrm>
            <a:off x="7169785" y="4001446"/>
            <a:ext cx="2089491" cy="21544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ctr" rtl="0" eaLnBrk="0" fontAlgn="base" hangingPunct="0">
              <a:spcBef>
                <a:spcPct val="0"/>
              </a:spcBef>
              <a:spcAft>
                <a:spcPct val="0"/>
              </a:spcAft>
              <a:defRPr lang="en-US" sz="3600" b="1" dirty="0">
                <a:solidFill>
                  <a:srgbClr val="32503C"/>
                </a:solidFill>
                <a:latin typeface="+mj-lt"/>
                <a:ea typeface="ＭＳ Ｐゴシック" charset="0"/>
                <a:cs typeface="+mj-cs"/>
              </a:defRPr>
            </a:lvl1pPr>
            <a:lvl2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2pPr>
            <a:lvl3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3pPr>
            <a:lvl4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4pPr>
            <a:lvl5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5pPr>
            <a:lvl6pPr marL="457200" algn="l" rtl="0" fontAlgn="base">
              <a:spcBef>
                <a:spcPct val="0"/>
              </a:spcBef>
              <a:spcAft>
                <a:spcPct val="0"/>
              </a:spcAft>
              <a:defRPr sz="3000" b="1">
                <a:solidFill>
                  <a:srgbClr val="32503C"/>
                </a:solidFill>
                <a:latin typeface="Arial" charset="0"/>
                <a:cs typeface="Arial" charset="0"/>
              </a:defRPr>
            </a:lvl6pPr>
            <a:lvl7pPr marL="914400" algn="l" rtl="0" fontAlgn="base">
              <a:spcBef>
                <a:spcPct val="0"/>
              </a:spcBef>
              <a:spcAft>
                <a:spcPct val="0"/>
              </a:spcAft>
              <a:defRPr sz="3000" b="1">
                <a:solidFill>
                  <a:srgbClr val="32503C"/>
                </a:solidFill>
                <a:latin typeface="Arial" charset="0"/>
                <a:cs typeface="Arial" charset="0"/>
              </a:defRPr>
            </a:lvl7pPr>
            <a:lvl8pPr marL="1371600" algn="l" rtl="0" fontAlgn="base">
              <a:spcBef>
                <a:spcPct val="0"/>
              </a:spcBef>
              <a:spcAft>
                <a:spcPct val="0"/>
              </a:spcAft>
              <a:defRPr sz="3000" b="1">
                <a:solidFill>
                  <a:srgbClr val="32503C"/>
                </a:solidFill>
                <a:latin typeface="Arial" charset="0"/>
                <a:cs typeface="Arial" charset="0"/>
              </a:defRPr>
            </a:lvl8pPr>
            <a:lvl9pPr marL="1828800" algn="l" rtl="0" fontAlgn="base">
              <a:spcBef>
                <a:spcPct val="0"/>
              </a:spcBef>
              <a:spcAft>
                <a:spcPct val="0"/>
              </a:spcAft>
              <a:defRPr sz="3000" b="1">
                <a:solidFill>
                  <a:srgbClr val="32503C"/>
                </a:solidFill>
                <a:latin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CN" sz="1400" b="1" i="0" u="none" strike="noStrike" cap="none" normalizeH="0" baseline="0" noProof="0">
                <a:ln>
                  <a:noFill/>
                </a:ln>
                <a:solidFill>
                  <a:prstClr val="white"/>
                </a:solidFill>
                <a:effectLst/>
                <a:uLnTx/>
                <a:uFillTx/>
                <a:latin typeface="Greycliff CF"/>
                <a:ea typeface="SimSun" charset="0"/>
                <a:cs typeface="Georgia" charset="0"/>
              </a:rPr>
              <a:t>加工厂</a:t>
            </a:r>
          </a:p>
        </p:txBody>
      </p:sp>
      <p:sp>
        <p:nvSpPr>
          <p:cNvPr id="17" name="Title 1">
            <a:extLst>
              <a:ext uri="{FF2B5EF4-FFF2-40B4-BE49-F238E27FC236}">
                <a16:creationId xmlns:a16="http://schemas.microsoft.com/office/drawing/2014/main" id="{BC8F0C54-D9F9-47E5-8EE3-C139A923C3B6}"/>
              </a:ext>
            </a:extLst>
          </p:cNvPr>
          <p:cNvSpPr txBox="1">
            <a:spLocks/>
          </p:cNvSpPr>
          <p:nvPr/>
        </p:nvSpPr>
        <p:spPr bwMode="auto">
          <a:xfrm>
            <a:off x="9318284" y="4001446"/>
            <a:ext cx="2089491" cy="21544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ctr" rtl="0" eaLnBrk="0" fontAlgn="base" hangingPunct="0">
              <a:spcBef>
                <a:spcPct val="0"/>
              </a:spcBef>
              <a:spcAft>
                <a:spcPct val="0"/>
              </a:spcAft>
              <a:defRPr lang="en-US" sz="3600" b="1" dirty="0">
                <a:solidFill>
                  <a:srgbClr val="32503C"/>
                </a:solidFill>
                <a:latin typeface="+mj-lt"/>
                <a:ea typeface="ＭＳ Ｐゴシック" charset="0"/>
                <a:cs typeface="+mj-cs"/>
              </a:defRPr>
            </a:lvl1pPr>
            <a:lvl2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2pPr>
            <a:lvl3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3pPr>
            <a:lvl4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4pPr>
            <a:lvl5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5pPr>
            <a:lvl6pPr marL="457200" algn="l" rtl="0" fontAlgn="base">
              <a:spcBef>
                <a:spcPct val="0"/>
              </a:spcBef>
              <a:spcAft>
                <a:spcPct val="0"/>
              </a:spcAft>
              <a:defRPr sz="3000" b="1">
                <a:solidFill>
                  <a:srgbClr val="32503C"/>
                </a:solidFill>
                <a:latin typeface="Arial" charset="0"/>
                <a:cs typeface="Arial" charset="0"/>
              </a:defRPr>
            </a:lvl6pPr>
            <a:lvl7pPr marL="914400" algn="l" rtl="0" fontAlgn="base">
              <a:spcBef>
                <a:spcPct val="0"/>
              </a:spcBef>
              <a:spcAft>
                <a:spcPct val="0"/>
              </a:spcAft>
              <a:defRPr sz="3000" b="1">
                <a:solidFill>
                  <a:srgbClr val="32503C"/>
                </a:solidFill>
                <a:latin typeface="Arial" charset="0"/>
                <a:cs typeface="Arial" charset="0"/>
              </a:defRPr>
            </a:lvl7pPr>
            <a:lvl8pPr marL="1371600" algn="l" rtl="0" fontAlgn="base">
              <a:spcBef>
                <a:spcPct val="0"/>
              </a:spcBef>
              <a:spcAft>
                <a:spcPct val="0"/>
              </a:spcAft>
              <a:defRPr sz="3000" b="1">
                <a:solidFill>
                  <a:srgbClr val="32503C"/>
                </a:solidFill>
                <a:latin typeface="Arial" charset="0"/>
                <a:cs typeface="Arial" charset="0"/>
              </a:defRPr>
            </a:lvl8pPr>
            <a:lvl9pPr marL="1828800" algn="l" rtl="0" fontAlgn="base">
              <a:spcBef>
                <a:spcPct val="0"/>
              </a:spcBef>
              <a:spcAft>
                <a:spcPct val="0"/>
              </a:spcAft>
              <a:defRPr sz="3000" b="1">
                <a:solidFill>
                  <a:srgbClr val="32503C"/>
                </a:solidFill>
                <a:latin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CN" sz="1400" b="1" i="0" u="none" strike="noStrike" cap="none" normalizeH="0" baseline="0" noProof="0">
                <a:ln>
                  <a:noFill/>
                </a:ln>
                <a:solidFill>
                  <a:prstClr val="white"/>
                </a:solidFill>
                <a:effectLst/>
                <a:uLnTx/>
                <a:uFillTx/>
                <a:latin typeface="Greycliff CF"/>
                <a:ea typeface="SimSun" charset="0"/>
                <a:cs typeface="Georgia" charset="0"/>
              </a:rPr>
              <a:t>零售商</a:t>
            </a:r>
          </a:p>
        </p:txBody>
      </p:sp>
      <p:sp>
        <p:nvSpPr>
          <p:cNvPr id="18" name="Title 1">
            <a:extLst>
              <a:ext uri="{FF2B5EF4-FFF2-40B4-BE49-F238E27FC236}">
                <a16:creationId xmlns:a16="http://schemas.microsoft.com/office/drawing/2014/main" id="{54DEBDB8-DD1E-44CC-9273-37FF50B44404}"/>
              </a:ext>
            </a:extLst>
          </p:cNvPr>
          <p:cNvSpPr txBox="1">
            <a:spLocks/>
          </p:cNvSpPr>
          <p:nvPr/>
        </p:nvSpPr>
        <p:spPr bwMode="auto">
          <a:xfrm>
            <a:off x="842048" y="1177177"/>
            <a:ext cx="2089491" cy="4308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ctr" rtl="0" eaLnBrk="0" fontAlgn="base" hangingPunct="0">
              <a:spcBef>
                <a:spcPct val="0"/>
              </a:spcBef>
              <a:spcAft>
                <a:spcPct val="0"/>
              </a:spcAft>
              <a:defRPr lang="en-US" sz="3600" b="1" dirty="0">
                <a:solidFill>
                  <a:srgbClr val="32503C"/>
                </a:solidFill>
                <a:latin typeface="+mj-lt"/>
                <a:ea typeface="ＭＳ Ｐゴシック" charset="0"/>
                <a:cs typeface="+mj-cs"/>
              </a:defRPr>
            </a:lvl1pPr>
            <a:lvl2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2pPr>
            <a:lvl3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3pPr>
            <a:lvl4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4pPr>
            <a:lvl5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5pPr>
            <a:lvl6pPr marL="457200" algn="l" rtl="0" fontAlgn="base">
              <a:spcBef>
                <a:spcPct val="0"/>
              </a:spcBef>
              <a:spcAft>
                <a:spcPct val="0"/>
              </a:spcAft>
              <a:defRPr sz="3000" b="1">
                <a:solidFill>
                  <a:srgbClr val="32503C"/>
                </a:solidFill>
                <a:latin typeface="Arial" charset="0"/>
                <a:cs typeface="Arial" charset="0"/>
              </a:defRPr>
            </a:lvl6pPr>
            <a:lvl7pPr marL="914400" algn="l" rtl="0" fontAlgn="base">
              <a:spcBef>
                <a:spcPct val="0"/>
              </a:spcBef>
              <a:spcAft>
                <a:spcPct val="0"/>
              </a:spcAft>
              <a:defRPr sz="3000" b="1">
                <a:solidFill>
                  <a:srgbClr val="32503C"/>
                </a:solidFill>
                <a:latin typeface="Arial" charset="0"/>
                <a:cs typeface="Arial" charset="0"/>
              </a:defRPr>
            </a:lvl7pPr>
            <a:lvl8pPr marL="1371600" algn="l" rtl="0" fontAlgn="base">
              <a:spcBef>
                <a:spcPct val="0"/>
              </a:spcBef>
              <a:spcAft>
                <a:spcPct val="0"/>
              </a:spcAft>
              <a:defRPr sz="3000" b="1">
                <a:solidFill>
                  <a:srgbClr val="32503C"/>
                </a:solidFill>
                <a:latin typeface="Arial" charset="0"/>
                <a:cs typeface="Arial" charset="0"/>
              </a:defRPr>
            </a:lvl8pPr>
            <a:lvl9pPr marL="1828800" algn="l" rtl="0" fontAlgn="base">
              <a:spcBef>
                <a:spcPct val="0"/>
              </a:spcBef>
              <a:spcAft>
                <a:spcPct val="0"/>
              </a:spcAft>
              <a:defRPr sz="3000" b="1">
                <a:solidFill>
                  <a:srgbClr val="32503C"/>
                </a:solidFill>
                <a:latin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CN" sz="1400" b="1" i="0" u="none" strike="noStrike" cap="none" normalizeH="0" baseline="0" noProof="0" dirty="0">
                <a:ln>
                  <a:noFill/>
                </a:ln>
                <a:solidFill>
                  <a:prstClr val="white"/>
                </a:solidFill>
                <a:effectLst/>
                <a:uLnTx/>
                <a:uFillTx/>
                <a:latin typeface="Greycliff CF"/>
                <a:ea typeface="SimSun" charset="0"/>
                <a:cs typeface="Georgia" charset="0"/>
              </a:rPr>
              <a:t>森林</a:t>
            </a:r>
            <a:r>
              <a:rPr kumimoji="0" lang="zh-CN" altLang="en-US" sz="1400" b="1" i="0" u="none" strike="noStrike" cap="none" normalizeH="0" baseline="0" noProof="0" dirty="0">
                <a:ln>
                  <a:noFill/>
                </a:ln>
                <a:solidFill>
                  <a:prstClr val="white"/>
                </a:solidFill>
                <a:effectLst/>
                <a:uLnTx/>
                <a:uFillTx/>
                <a:latin typeface="Greycliff CF"/>
                <a:ea typeface="SimSun" charset="0"/>
                <a:cs typeface="Georgia" charset="0"/>
              </a:rPr>
              <a:t>经营</a:t>
            </a:r>
            <a:r>
              <a:rPr kumimoji="0" lang="zh-CN" sz="1400" b="1" i="0" u="none" strike="noStrike" cap="none" normalizeH="0" baseline="0" noProof="0" dirty="0">
                <a:ln>
                  <a:noFill/>
                </a:ln>
                <a:solidFill>
                  <a:prstClr val="white"/>
                </a:solidFill>
                <a:effectLst/>
                <a:uLnTx/>
                <a:uFillTx/>
                <a:latin typeface="Greycliff CF"/>
                <a:ea typeface="SimSun" charset="0"/>
                <a:cs typeface="Georgia" charset="0"/>
              </a:rPr>
              <a:t>（FM）</a:t>
            </a:r>
            <a:br>
              <a:rPr kumimoji="0" lang="en-US" altLang="zh-CN" sz="1400" b="1" i="0" u="none" strike="noStrike" cap="none" normalizeH="0" baseline="0" noProof="0" dirty="0">
                <a:ln>
                  <a:noFill/>
                </a:ln>
                <a:solidFill>
                  <a:prstClr val="white"/>
                </a:solidFill>
                <a:effectLst/>
                <a:uLnTx/>
                <a:uFillTx/>
                <a:latin typeface="Greycliff CF"/>
                <a:ea typeface="SimSun" charset="0"/>
                <a:cs typeface="Georgia" charset="0"/>
              </a:rPr>
            </a:br>
            <a:r>
              <a:rPr kumimoji="0" lang="zh-CN" sz="1400" b="1" i="0" u="none" strike="noStrike" cap="none" normalizeH="0" baseline="0" noProof="0" dirty="0">
                <a:ln>
                  <a:noFill/>
                </a:ln>
                <a:solidFill>
                  <a:prstClr val="white"/>
                </a:solidFill>
                <a:effectLst/>
                <a:uLnTx/>
                <a:uFillTx/>
                <a:latin typeface="Greycliff CF"/>
                <a:ea typeface="SimSun" charset="0"/>
                <a:cs typeface="Georgia" charset="0"/>
              </a:rPr>
              <a:t>认证</a:t>
            </a:r>
          </a:p>
        </p:txBody>
      </p:sp>
      <p:cxnSp>
        <p:nvCxnSpPr>
          <p:cNvPr id="19" name="Straight Connector 18">
            <a:extLst>
              <a:ext uri="{FF2B5EF4-FFF2-40B4-BE49-F238E27FC236}">
                <a16:creationId xmlns:a16="http://schemas.microsoft.com/office/drawing/2014/main" id="{70BBF23F-8385-4761-A179-ADDB448CB95C}"/>
              </a:ext>
            </a:extLst>
          </p:cNvPr>
          <p:cNvCxnSpPr/>
          <p:nvPr/>
        </p:nvCxnSpPr>
        <p:spPr bwMode="auto">
          <a:xfrm>
            <a:off x="1886792" y="1663879"/>
            <a:ext cx="0" cy="266636"/>
          </a:xfrm>
          <a:prstGeom prst="line">
            <a:avLst/>
          </a:prstGeom>
          <a:noFill/>
          <a:ln w="9525" cap="flat" cmpd="sng" algn="ctr">
            <a:solidFill>
              <a:srgbClr val="92D050"/>
            </a:solidFill>
            <a:prstDash val="solid"/>
            <a:round/>
            <a:headEnd type="none" w="med" len="med"/>
            <a:tailEnd type="none" w="med" len="med"/>
          </a:ln>
          <a:effectLst/>
        </p:spPr>
      </p:cxnSp>
      <p:sp>
        <p:nvSpPr>
          <p:cNvPr id="20" name="Title 1">
            <a:extLst>
              <a:ext uri="{FF2B5EF4-FFF2-40B4-BE49-F238E27FC236}">
                <a16:creationId xmlns:a16="http://schemas.microsoft.com/office/drawing/2014/main" id="{95FAE786-A983-48B1-81AC-11857802ADA4}"/>
              </a:ext>
            </a:extLst>
          </p:cNvPr>
          <p:cNvSpPr txBox="1">
            <a:spLocks/>
          </p:cNvSpPr>
          <p:nvPr/>
        </p:nvSpPr>
        <p:spPr bwMode="auto">
          <a:xfrm>
            <a:off x="9254107" y="1177177"/>
            <a:ext cx="2089491" cy="21544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ctr" rtl="0" eaLnBrk="0" fontAlgn="base" hangingPunct="0">
              <a:spcBef>
                <a:spcPct val="0"/>
              </a:spcBef>
              <a:spcAft>
                <a:spcPct val="0"/>
              </a:spcAft>
              <a:defRPr lang="en-US" sz="3600" b="1" dirty="0">
                <a:solidFill>
                  <a:srgbClr val="32503C"/>
                </a:solidFill>
                <a:latin typeface="+mj-lt"/>
                <a:ea typeface="ＭＳ Ｐゴシック" charset="0"/>
                <a:cs typeface="+mj-cs"/>
              </a:defRPr>
            </a:lvl1pPr>
            <a:lvl2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2pPr>
            <a:lvl3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3pPr>
            <a:lvl4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4pPr>
            <a:lvl5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5pPr>
            <a:lvl6pPr marL="457200" algn="l" rtl="0" fontAlgn="base">
              <a:spcBef>
                <a:spcPct val="0"/>
              </a:spcBef>
              <a:spcAft>
                <a:spcPct val="0"/>
              </a:spcAft>
              <a:defRPr sz="3000" b="1">
                <a:solidFill>
                  <a:srgbClr val="32503C"/>
                </a:solidFill>
                <a:latin typeface="Arial" charset="0"/>
                <a:cs typeface="Arial" charset="0"/>
              </a:defRPr>
            </a:lvl6pPr>
            <a:lvl7pPr marL="914400" algn="l" rtl="0" fontAlgn="base">
              <a:spcBef>
                <a:spcPct val="0"/>
              </a:spcBef>
              <a:spcAft>
                <a:spcPct val="0"/>
              </a:spcAft>
              <a:defRPr sz="3000" b="1">
                <a:solidFill>
                  <a:srgbClr val="32503C"/>
                </a:solidFill>
                <a:latin typeface="Arial" charset="0"/>
                <a:cs typeface="Arial" charset="0"/>
              </a:defRPr>
            </a:lvl7pPr>
            <a:lvl8pPr marL="1371600" algn="l" rtl="0" fontAlgn="base">
              <a:spcBef>
                <a:spcPct val="0"/>
              </a:spcBef>
              <a:spcAft>
                <a:spcPct val="0"/>
              </a:spcAft>
              <a:defRPr sz="3000" b="1">
                <a:solidFill>
                  <a:srgbClr val="32503C"/>
                </a:solidFill>
                <a:latin typeface="Arial" charset="0"/>
                <a:cs typeface="Arial" charset="0"/>
              </a:defRPr>
            </a:lvl8pPr>
            <a:lvl9pPr marL="1828800" algn="l" rtl="0" fontAlgn="base">
              <a:spcBef>
                <a:spcPct val="0"/>
              </a:spcBef>
              <a:spcAft>
                <a:spcPct val="0"/>
              </a:spcAft>
              <a:defRPr sz="3000" b="1">
                <a:solidFill>
                  <a:srgbClr val="32503C"/>
                </a:solidFill>
                <a:latin typeface="Arial" charset="0"/>
                <a:cs typeface="Arial" charset="0"/>
              </a:defRPr>
            </a:lvl9pPr>
          </a:lstStyle>
          <a:p>
            <a:pPr lvl="0">
              <a:defRPr sz="1400" b="1">
                <a:ln>
                  <a:noFill/>
                </a:ln>
                <a:solidFill>
                  <a:prstClr val="white"/>
                </a:solidFill>
                <a:effectLst/>
                <a:uLnTx/>
                <a:uFillTx/>
                <a:latin typeface="Greycliff CF"/>
                <a:ea typeface="Georgia" charset="0"/>
                <a:cs typeface="Georgia" charset="0"/>
              </a:defRPr>
            </a:pPr>
            <a:r>
              <a:rPr lang="zh-CN" altLang="en-US" sz="1400" kern="0" dirty="0">
                <a:solidFill>
                  <a:prstClr val="white"/>
                </a:solidFill>
                <a:latin typeface="黑体" panose="02010609060101010101" pitchFamily="49" charset="-122"/>
                <a:ea typeface="黑体" panose="02010609060101010101" pitchFamily="49" charset="-122"/>
              </a:rPr>
              <a:t>宣传许可认证</a:t>
            </a:r>
            <a:endParaRPr lang="zh-CN" altLang="en-US" dirty="0">
              <a:latin typeface="黑体" panose="02010609060101010101" pitchFamily="49" charset="-122"/>
              <a:ea typeface="黑体" panose="02010609060101010101" pitchFamily="49" charset="-122"/>
            </a:endParaRPr>
          </a:p>
        </p:txBody>
      </p:sp>
      <p:cxnSp>
        <p:nvCxnSpPr>
          <p:cNvPr id="21" name="Straight Connector 20">
            <a:extLst>
              <a:ext uri="{FF2B5EF4-FFF2-40B4-BE49-F238E27FC236}">
                <a16:creationId xmlns:a16="http://schemas.microsoft.com/office/drawing/2014/main" id="{F4D03992-1E2E-48B4-8A14-8581F4215D00}"/>
              </a:ext>
            </a:extLst>
          </p:cNvPr>
          <p:cNvCxnSpPr/>
          <p:nvPr/>
        </p:nvCxnSpPr>
        <p:spPr bwMode="auto">
          <a:xfrm>
            <a:off x="10298850" y="1663879"/>
            <a:ext cx="0" cy="266636"/>
          </a:xfrm>
          <a:prstGeom prst="line">
            <a:avLst/>
          </a:prstGeom>
          <a:noFill/>
          <a:ln w="9525" cap="flat" cmpd="sng" algn="ctr">
            <a:solidFill>
              <a:srgbClr val="92D050"/>
            </a:solidFill>
            <a:prstDash val="solid"/>
            <a:round/>
            <a:headEnd type="none" w="med" len="med"/>
            <a:tailEnd type="none" w="med" len="med"/>
          </a:ln>
          <a:effectLst/>
        </p:spPr>
      </p:cxnSp>
      <p:sp>
        <p:nvSpPr>
          <p:cNvPr id="22" name="Title 1">
            <a:extLst>
              <a:ext uri="{FF2B5EF4-FFF2-40B4-BE49-F238E27FC236}">
                <a16:creationId xmlns:a16="http://schemas.microsoft.com/office/drawing/2014/main" id="{2B947C20-935A-4839-A2E3-255FE0109EA2}"/>
              </a:ext>
            </a:extLst>
          </p:cNvPr>
          <p:cNvSpPr txBox="1">
            <a:spLocks/>
          </p:cNvSpPr>
          <p:nvPr/>
        </p:nvSpPr>
        <p:spPr bwMode="auto">
          <a:xfrm>
            <a:off x="4983392" y="4784888"/>
            <a:ext cx="2089491" cy="4308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ctr" rtl="0" eaLnBrk="0" fontAlgn="base" hangingPunct="0">
              <a:spcBef>
                <a:spcPct val="0"/>
              </a:spcBef>
              <a:spcAft>
                <a:spcPct val="0"/>
              </a:spcAft>
              <a:defRPr lang="en-US" sz="3600" b="1" dirty="0">
                <a:solidFill>
                  <a:srgbClr val="32503C"/>
                </a:solidFill>
                <a:latin typeface="+mj-lt"/>
                <a:ea typeface="ＭＳ Ｐゴシック" charset="0"/>
                <a:cs typeface="+mj-cs"/>
              </a:defRPr>
            </a:lvl1pPr>
            <a:lvl2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2pPr>
            <a:lvl3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3pPr>
            <a:lvl4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4pPr>
            <a:lvl5pPr algn="ctr" rtl="0" eaLnBrk="0" fontAlgn="base" hangingPunct="0">
              <a:spcBef>
                <a:spcPct val="0"/>
              </a:spcBef>
              <a:spcAft>
                <a:spcPct val="0"/>
              </a:spcAft>
              <a:defRPr sz="3600" b="1">
                <a:solidFill>
                  <a:srgbClr val="32503C"/>
                </a:solidFill>
                <a:latin typeface="Arial" charset="0"/>
                <a:ea typeface="ＭＳ Ｐゴシック" charset="0"/>
                <a:cs typeface="Arial" charset="0"/>
              </a:defRPr>
            </a:lvl5pPr>
            <a:lvl6pPr marL="457200" algn="l" rtl="0" fontAlgn="base">
              <a:spcBef>
                <a:spcPct val="0"/>
              </a:spcBef>
              <a:spcAft>
                <a:spcPct val="0"/>
              </a:spcAft>
              <a:defRPr sz="3000" b="1">
                <a:solidFill>
                  <a:srgbClr val="32503C"/>
                </a:solidFill>
                <a:latin typeface="Arial" charset="0"/>
                <a:cs typeface="Arial" charset="0"/>
              </a:defRPr>
            </a:lvl6pPr>
            <a:lvl7pPr marL="914400" algn="l" rtl="0" fontAlgn="base">
              <a:spcBef>
                <a:spcPct val="0"/>
              </a:spcBef>
              <a:spcAft>
                <a:spcPct val="0"/>
              </a:spcAft>
              <a:defRPr sz="3000" b="1">
                <a:solidFill>
                  <a:srgbClr val="32503C"/>
                </a:solidFill>
                <a:latin typeface="Arial" charset="0"/>
                <a:cs typeface="Arial" charset="0"/>
              </a:defRPr>
            </a:lvl7pPr>
            <a:lvl8pPr marL="1371600" algn="l" rtl="0" fontAlgn="base">
              <a:spcBef>
                <a:spcPct val="0"/>
              </a:spcBef>
              <a:spcAft>
                <a:spcPct val="0"/>
              </a:spcAft>
              <a:defRPr sz="3000" b="1">
                <a:solidFill>
                  <a:srgbClr val="32503C"/>
                </a:solidFill>
                <a:latin typeface="Arial" charset="0"/>
                <a:cs typeface="Arial" charset="0"/>
              </a:defRPr>
            </a:lvl8pPr>
            <a:lvl9pPr marL="1828800" algn="l" rtl="0" fontAlgn="base">
              <a:spcBef>
                <a:spcPct val="0"/>
              </a:spcBef>
              <a:spcAft>
                <a:spcPct val="0"/>
              </a:spcAft>
              <a:defRPr sz="3000" b="1">
                <a:solidFill>
                  <a:srgbClr val="32503C"/>
                </a:solidFill>
                <a:latin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CN" sz="1400" b="1" i="0" u="none" strike="noStrike" cap="none" normalizeH="0" baseline="0" noProof="0">
                <a:ln>
                  <a:noFill/>
                </a:ln>
                <a:solidFill>
                  <a:srgbClr val="F1F8E8"/>
                </a:solidFill>
                <a:effectLst/>
                <a:uLnTx/>
                <a:uFillTx/>
                <a:latin typeface="Greycliff CF"/>
                <a:ea typeface="SimSun" charset="0"/>
                <a:cs typeface="Georgia" charset="0"/>
              </a:rPr>
              <a:t>产销监管链（CoC）认证</a:t>
            </a:r>
          </a:p>
        </p:txBody>
      </p:sp>
      <p:cxnSp>
        <p:nvCxnSpPr>
          <p:cNvPr id="23" name="Straight Connector 22">
            <a:extLst>
              <a:ext uri="{FF2B5EF4-FFF2-40B4-BE49-F238E27FC236}">
                <a16:creationId xmlns:a16="http://schemas.microsoft.com/office/drawing/2014/main" id="{F1922E33-F228-4D2E-9BD4-2D35F228BCE3}"/>
              </a:ext>
            </a:extLst>
          </p:cNvPr>
          <p:cNvCxnSpPr/>
          <p:nvPr/>
        </p:nvCxnSpPr>
        <p:spPr bwMode="auto">
          <a:xfrm rot="10800000">
            <a:off x="6023966" y="4337144"/>
            <a:ext cx="0" cy="266636"/>
          </a:xfrm>
          <a:prstGeom prst="line">
            <a:avLst/>
          </a:prstGeom>
          <a:noFill/>
          <a:ln w="9525" cap="flat" cmpd="sng" algn="ctr">
            <a:solidFill>
              <a:srgbClr val="92D050"/>
            </a:solidFill>
            <a:prstDash val="solid"/>
            <a:round/>
            <a:headEnd type="none" w="med" len="med"/>
            <a:tailEnd type="none" w="med" len="med"/>
          </a:ln>
          <a:effectLst/>
        </p:spPr>
      </p:cxnSp>
      <p:pic>
        <p:nvPicPr>
          <p:cNvPr id="80" name="Picture 79" descr="Icon&#10;&#10;Description automatically generated">
            <a:extLst>
              <a:ext uri="{FF2B5EF4-FFF2-40B4-BE49-F238E27FC236}">
                <a16:creationId xmlns:a16="http://schemas.microsoft.com/office/drawing/2014/main" id="{4842ACFE-9CBA-BF98-22EE-B22484513B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5092" y="2425462"/>
            <a:ext cx="1015873" cy="1015873"/>
          </a:xfrm>
          <a:prstGeom prst="rect">
            <a:avLst/>
          </a:prstGeom>
        </p:spPr>
      </p:pic>
      <p:pic>
        <p:nvPicPr>
          <p:cNvPr id="82" name="Picture 81" descr="Icon&#10;&#10;Description automatically generated">
            <a:extLst>
              <a:ext uri="{FF2B5EF4-FFF2-40B4-BE49-F238E27FC236}">
                <a16:creationId xmlns:a16="http://schemas.microsoft.com/office/drawing/2014/main" id="{C1B73259-EB37-BF43-37B5-60B0397E1C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2338" y="2496362"/>
            <a:ext cx="1071629" cy="1071629"/>
          </a:xfrm>
          <a:prstGeom prst="rect">
            <a:avLst/>
          </a:prstGeom>
        </p:spPr>
      </p:pic>
      <p:pic>
        <p:nvPicPr>
          <p:cNvPr id="84" name="Picture 83" descr="Icon&#10;&#10;Description automatically generated">
            <a:extLst>
              <a:ext uri="{FF2B5EF4-FFF2-40B4-BE49-F238E27FC236}">
                <a16:creationId xmlns:a16="http://schemas.microsoft.com/office/drawing/2014/main" id="{93C7337D-8365-F5A7-6759-BE085C528F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06593" y="2425666"/>
            <a:ext cx="1015873" cy="1015873"/>
          </a:xfrm>
          <a:prstGeom prst="rect">
            <a:avLst/>
          </a:prstGeom>
        </p:spPr>
      </p:pic>
      <p:pic>
        <p:nvPicPr>
          <p:cNvPr id="86" name="Picture 85" descr="Icon&#10;&#10;Description automatically generated">
            <a:extLst>
              <a:ext uri="{FF2B5EF4-FFF2-40B4-BE49-F238E27FC236}">
                <a16:creationId xmlns:a16="http://schemas.microsoft.com/office/drawing/2014/main" id="{7839CEFF-5BA7-EF41-FD14-3A7EE2BE21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62845" y="2524239"/>
            <a:ext cx="1015873" cy="1015873"/>
          </a:xfrm>
          <a:prstGeom prst="rect">
            <a:avLst/>
          </a:prstGeom>
        </p:spPr>
      </p:pic>
      <p:pic>
        <p:nvPicPr>
          <p:cNvPr id="88" name="Picture 87" descr="A picture containing icon&#10;&#10;Description automatically generated">
            <a:extLst>
              <a:ext uri="{FF2B5EF4-FFF2-40B4-BE49-F238E27FC236}">
                <a16:creationId xmlns:a16="http://schemas.microsoft.com/office/drawing/2014/main" id="{875ECFD2-6E36-CE9B-0A2B-BDE78B86A5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57548" y="2524239"/>
            <a:ext cx="1015873" cy="1015873"/>
          </a:xfrm>
          <a:prstGeom prst="rect">
            <a:avLst/>
          </a:prstGeom>
        </p:spPr>
      </p:pic>
      <p:pic>
        <p:nvPicPr>
          <p:cNvPr id="92" name="Picture 91" descr="Icon&#10;&#10;Description automatically generated">
            <a:extLst>
              <a:ext uri="{FF2B5EF4-FFF2-40B4-BE49-F238E27FC236}">
                <a16:creationId xmlns:a16="http://schemas.microsoft.com/office/drawing/2014/main" id="{BCFE6C82-174E-9163-248C-DA2EDD86299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62074" y="2933398"/>
            <a:ext cx="377659" cy="377659"/>
          </a:xfrm>
          <a:prstGeom prst="rect">
            <a:avLst/>
          </a:prstGeom>
        </p:spPr>
      </p:pic>
      <p:pic>
        <p:nvPicPr>
          <p:cNvPr id="93" name="Picture 92" descr="Icon&#10;&#10;Description automatically generated">
            <a:extLst>
              <a:ext uri="{FF2B5EF4-FFF2-40B4-BE49-F238E27FC236}">
                <a16:creationId xmlns:a16="http://schemas.microsoft.com/office/drawing/2014/main" id="{E65D2F2F-12C8-C78E-7C3A-5CA7B43C6EE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90483" y="2933397"/>
            <a:ext cx="377659" cy="377659"/>
          </a:xfrm>
          <a:prstGeom prst="rect">
            <a:avLst/>
          </a:prstGeom>
        </p:spPr>
      </p:pic>
      <p:pic>
        <p:nvPicPr>
          <p:cNvPr id="94" name="Picture 93" descr="Icon&#10;&#10;Description automatically generated">
            <a:extLst>
              <a:ext uri="{FF2B5EF4-FFF2-40B4-BE49-F238E27FC236}">
                <a16:creationId xmlns:a16="http://schemas.microsoft.com/office/drawing/2014/main" id="{31B803E8-A8C1-F577-6D51-F8B1C5F17B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0110" y="2933396"/>
            <a:ext cx="377659" cy="377659"/>
          </a:xfrm>
          <a:prstGeom prst="rect">
            <a:avLst/>
          </a:prstGeom>
        </p:spPr>
      </p:pic>
      <p:pic>
        <p:nvPicPr>
          <p:cNvPr id="95" name="Picture 94" descr="Icon&#10;&#10;Description automatically generated">
            <a:extLst>
              <a:ext uri="{FF2B5EF4-FFF2-40B4-BE49-F238E27FC236}">
                <a16:creationId xmlns:a16="http://schemas.microsoft.com/office/drawing/2014/main" id="{BD52B8F0-B649-1E09-D4C9-4F7AA93004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18413" y="2933396"/>
            <a:ext cx="377659" cy="377659"/>
          </a:xfrm>
          <a:prstGeom prst="rect">
            <a:avLst/>
          </a:prstGeom>
        </p:spPr>
      </p:pic>
      <p:sp>
        <p:nvSpPr>
          <p:cNvPr id="2" name="Rectangle: Rounded Corners 1">
            <a:extLst>
              <a:ext uri="{FF2B5EF4-FFF2-40B4-BE49-F238E27FC236}">
                <a16:creationId xmlns:a16="http://schemas.microsoft.com/office/drawing/2014/main" id="{35810846-34A0-B650-641E-9775CCD11CA5}"/>
              </a:ext>
            </a:extLst>
          </p:cNvPr>
          <p:cNvSpPr/>
          <p:nvPr/>
        </p:nvSpPr>
        <p:spPr>
          <a:xfrm>
            <a:off x="3044726" y="1177177"/>
            <a:ext cx="6055568" cy="4315412"/>
          </a:xfrm>
          <a:prstGeom prst="roundRect">
            <a:avLst/>
          </a:prstGeom>
          <a:noFill/>
          <a:ln w="5715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8A715A99-B735-BD09-4733-BFD8DCCFA5C4}"/>
              </a:ext>
            </a:extLst>
          </p:cNvPr>
          <p:cNvGrpSpPr/>
          <p:nvPr/>
        </p:nvGrpSpPr>
        <p:grpSpPr>
          <a:xfrm>
            <a:off x="842048" y="5523862"/>
            <a:ext cx="8412059" cy="1100789"/>
            <a:chOff x="842048" y="5523862"/>
            <a:chExt cx="8412059" cy="1100789"/>
          </a:xfrm>
        </p:grpSpPr>
        <p:pic>
          <p:nvPicPr>
            <p:cNvPr id="3" name="Graphic 56">
              <a:extLst>
                <a:ext uri="{FF2B5EF4-FFF2-40B4-BE49-F238E27FC236}">
                  <a16:creationId xmlns:a16="http://schemas.microsoft.com/office/drawing/2014/main" id="{88B52B18-451A-8FCF-6349-E601A2ABADE9}"/>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679841" y="6048049"/>
              <a:ext cx="576602" cy="576602"/>
            </a:xfrm>
            <a:prstGeom prst="rect">
              <a:avLst/>
            </a:prstGeom>
            <a:ln>
              <a:noFill/>
            </a:ln>
          </p:spPr>
        </p:pic>
        <p:sp>
          <p:nvSpPr>
            <p:cNvPr id="4" name="Arrow: Left-Right 3">
              <a:extLst>
                <a:ext uri="{FF2B5EF4-FFF2-40B4-BE49-F238E27FC236}">
                  <a16:creationId xmlns:a16="http://schemas.microsoft.com/office/drawing/2014/main" id="{EA4B09A9-2014-0C1C-D430-BF3085727304}"/>
                </a:ext>
              </a:extLst>
            </p:cNvPr>
            <p:cNvSpPr/>
            <p:nvPr/>
          </p:nvSpPr>
          <p:spPr>
            <a:xfrm>
              <a:off x="842048" y="5523862"/>
              <a:ext cx="8412059" cy="61146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b="1"/>
                <a:t>劳工权益保护</a:t>
              </a:r>
            </a:p>
          </p:txBody>
        </p:sp>
      </p:grpSp>
      <p:sp>
        <p:nvSpPr>
          <p:cNvPr id="7" name="Slide Number Placeholder 6">
            <a:extLst>
              <a:ext uri="{FF2B5EF4-FFF2-40B4-BE49-F238E27FC236}">
                <a16:creationId xmlns:a16="http://schemas.microsoft.com/office/drawing/2014/main" id="{3208CE25-7F94-F653-80E1-562E72A64FF3}"/>
              </a:ext>
            </a:extLst>
          </p:cNvPr>
          <p:cNvSpPr>
            <a:spLocks noGrp="1"/>
          </p:cNvSpPr>
          <p:nvPr>
            <p:ph type="sldNum" sz="quarter" idx="17"/>
          </p:nvPr>
        </p:nvSpPr>
        <p:spPr/>
        <p:txBody>
          <a:bodyPr/>
          <a:lstStyle/>
          <a:p>
            <a:fld id="{F5AEA0E0-5CC6-4BD0-905C-A0021E419432}" type="slidenum">
              <a:rPr lang="en-GB" smtClean="0"/>
              <a:pPr/>
              <a:t>4</a:t>
            </a:fld>
            <a:endParaRPr lang="en-GB"/>
          </a:p>
        </p:txBody>
      </p:sp>
    </p:spTree>
    <p:extLst>
      <p:ext uri="{BB962C8B-B14F-4D97-AF65-F5344CB8AC3E}">
        <p14:creationId xmlns:p14="http://schemas.microsoft.com/office/powerpoint/2010/main" val="2597476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0647AA-6AC5-9198-ED2B-808DF562CC8E}"/>
              </a:ext>
            </a:extLst>
          </p:cNvPr>
          <p:cNvSpPr>
            <a:spLocks noGrp="1"/>
          </p:cNvSpPr>
          <p:nvPr>
            <p:ph sz="quarter" idx="14"/>
          </p:nvPr>
        </p:nvSpPr>
        <p:spPr>
          <a:xfrm>
            <a:off x="345264" y="1134376"/>
            <a:ext cx="6901225" cy="1787869"/>
          </a:xfrm>
        </p:spPr>
        <p:txBody>
          <a:bodyPr/>
          <a:lstStyle/>
          <a:p>
            <a:r>
              <a:rPr lang="zh-CN" sz="2400" b="1" dirty="0"/>
              <a:t>三大战略：</a:t>
            </a:r>
          </a:p>
          <a:p>
            <a:pPr marL="457200" indent="-457200">
              <a:buFont typeface="+mj-lt"/>
              <a:buAutoNum type="arabicPeriod"/>
            </a:pPr>
            <a:r>
              <a:rPr lang="zh-CN" sz="2000" dirty="0"/>
              <a:t>共同制定并实施森林解决方案</a:t>
            </a:r>
          </a:p>
          <a:p>
            <a:pPr marL="457200" indent="-457200">
              <a:buFont typeface="+mj-lt"/>
              <a:buAutoNum type="arabicPeriod"/>
            </a:pPr>
            <a:r>
              <a:rPr lang="zh-CN" sz="2000" dirty="0"/>
              <a:t>推动市场转型*</a:t>
            </a:r>
          </a:p>
          <a:p>
            <a:pPr marL="457200" indent="-457200">
              <a:buFont typeface="+mj-lt"/>
              <a:buAutoNum type="arabicPeriod"/>
            </a:pPr>
            <a:r>
              <a:rPr lang="zh-CN" sz="2000" dirty="0"/>
              <a:t>促进变革</a:t>
            </a:r>
          </a:p>
          <a:p>
            <a:pPr marL="457200" indent="-457200">
              <a:buFont typeface="+mj-lt"/>
              <a:buAutoNum type="arabicPeriod"/>
            </a:pPr>
            <a:endParaRPr lang="en-US" sz="2400" dirty="0"/>
          </a:p>
          <a:p>
            <a:endParaRPr lang="en-US" sz="2400" dirty="0"/>
          </a:p>
          <a:p>
            <a:endParaRPr lang="en-US" sz="2400" dirty="0"/>
          </a:p>
          <a:p>
            <a:endParaRPr lang="en-US" dirty="0"/>
          </a:p>
          <a:p>
            <a:pPr marL="465750" lvl="2" indent="-285750"/>
            <a:endParaRPr lang="en-US" dirty="0"/>
          </a:p>
          <a:p>
            <a:endParaRPr lang="en-US" dirty="0"/>
          </a:p>
          <a:p>
            <a:endParaRPr lang="en-US" dirty="0"/>
          </a:p>
          <a:p>
            <a:pPr marL="179388" indent="-179388"/>
            <a:endParaRPr lang="en-US" dirty="0"/>
          </a:p>
        </p:txBody>
      </p:sp>
      <p:sp>
        <p:nvSpPr>
          <p:cNvPr id="3" name="Title 2">
            <a:extLst>
              <a:ext uri="{FF2B5EF4-FFF2-40B4-BE49-F238E27FC236}">
                <a16:creationId xmlns:a16="http://schemas.microsoft.com/office/drawing/2014/main" id="{C76EC2DA-5C2F-B049-16EA-271A22BE9AC5}"/>
              </a:ext>
            </a:extLst>
          </p:cNvPr>
          <p:cNvSpPr>
            <a:spLocks noGrp="1"/>
          </p:cNvSpPr>
          <p:nvPr>
            <p:ph type="title"/>
          </p:nvPr>
        </p:nvSpPr>
        <p:spPr/>
        <p:txBody>
          <a:bodyPr/>
          <a:lstStyle/>
          <a:p>
            <a:r>
              <a:rPr lang="zh-CN" dirty="0"/>
              <a:t>FSC 2021-2026</a:t>
            </a:r>
            <a:r>
              <a:rPr lang="zh-CN" i="1" dirty="0"/>
              <a:t>年全球战略</a:t>
            </a:r>
          </a:p>
        </p:txBody>
      </p:sp>
      <p:sp>
        <p:nvSpPr>
          <p:cNvPr id="5" name="Rectangle 4">
            <a:extLst>
              <a:ext uri="{FF2B5EF4-FFF2-40B4-BE49-F238E27FC236}">
                <a16:creationId xmlns:a16="http://schemas.microsoft.com/office/drawing/2014/main" id="{6E0BCB98-9462-FA84-0171-A58050F359BA}"/>
              </a:ext>
            </a:extLst>
          </p:cNvPr>
          <p:cNvSpPr/>
          <p:nvPr/>
        </p:nvSpPr>
        <p:spPr>
          <a:xfrm>
            <a:off x="1428" y="5783611"/>
            <a:ext cx="7348194" cy="107508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sz="1600" b="1" dirty="0">
                <a:solidFill>
                  <a:schemeClr val="bg1"/>
                </a:solidFill>
              </a:rPr>
              <a:t>来源：</a:t>
            </a:r>
            <a:r>
              <a:rPr lang="zh-CN" sz="1600" dirty="0">
                <a:solidFill>
                  <a:schemeClr val="bg1"/>
                </a:solidFill>
                <a:hlinkClick r:id="rId3">
                  <a:extLst>
                    <a:ext uri="{A12FA001-AC4F-418D-AE19-62706E023703}">
                      <ahyp:hlinkClr xmlns:ahyp="http://schemas.microsoft.com/office/drawing/2018/hyperlinkcolor" val="tx"/>
                    </a:ext>
                  </a:extLst>
                </a:hlinkClick>
              </a:rPr>
              <a:t>FSC 2021 - 2026年全球战略 </a:t>
            </a:r>
          </a:p>
        </p:txBody>
      </p:sp>
      <p:cxnSp>
        <p:nvCxnSpPr>
          <p:cNvPr id="14" name="Straight Connector 13">
            <a:extLst>
              <a:ext uri="{FF2B5EF4-FFF2-40B4-BE49-F238E27FC236}">
                <a16:creationId xmlns:a16="http://schemas.microsoft.com/office/drawing/2014/main" id="{C99C6638-21DE-06C0-FD2B-DF8109D18423}"/>
              </a:ext>
            </a:extLst>
          </p:cNvPr>
          <p:cNvCxnSpPr>
            <a:cxnSpLocks/>
          </p:cNvCxnSpPr>
          <p:nvPr/>
        </p:nvCxnSpPr>
        <p:spPr>
          <a:xfrm>
            <a:off x="7349622" y="678585"/>
            <a:ext cx="0" cy="6179415"/>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Content Placeholder 1">
            <a:extLst>
              <a:ext uri="{FF2B5EF4-FFF2-40B4-BE49-F238E27FC236}">
                <a16:creationId xmlns:a16="http://schemas.microsoft.com/office/drawing/2014/main" id="{8BB256B2-D7CD-C89A-2594-60EE78B5E6C0}"/>
              </a:ext>
            </a:extLst>
          </p:cNvPr>
          <p:cNvSpPr txBox="1">
            <a:spLocks/>
          </p:cNvSpPr>
          <p:nvPr/>
        </p:nvSpPr>
        <p:spPr>
          <a:xfrm>
            <a:off x="334963" y="2963959"/>
            <a:ext cx="6791174" cy="721152"/>
          </a:xfrm>
          <a:prstGeom prst="rect">
            <a:avLst/>
          </a:prstGeom>
        </p:spPr>
        <p:txBody>
          <a:bodyPr vert="horz" lIns="0" tIns="0" rIns="0" bIns="0" rtlCol="0">
            <a:noAutofit/>
          </a:bodyP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marL="536575" indent="-536575"/>
            <a:r>
              <a:rPr lang="zh-CN" sz="2000" dirty="0"/>
              <a:t>*2.4</a:t>
            </a:r>
            <a:r>
              <a:rPr lang="en-US" altLang="zh-CN" sz="2000" dirty="0"/>
              <a:t>	</a:t>
            </a:r>
            <a:r>
              <a:rPr lang="zh-CN" sz="2000" dirty="0"/>
              <a:t>扩大原住民、相关社区、</a:t>
            </a:r>
            <a:r>
              <a:rPr lang="zh-CN" altLang="en-US" sz="2000" dirty="0"/>
              <a:t>小林农</a:t>
            </a:r>
            <a:r>
              <a:rPr lang="zh-CN" sz="2000" dirty="0"/>
              <a:t>及劳工享有的权益。 </a:t>
            </a:r>
          </a:p>
          <a:p>
            <a:endParaRPr lang="en-US" dirty="0"/>
          </a:p>
          <a:p>
            <a:endParaRPr lang="en-US" dirty="0"/>
          </a:p>
          <a:p>
            <a:pPr marL="179388" indent="-179388"/>
            <a:endParaRPr lang="en-US" dirty="0"/>
          </a:p>
        </p:txBody>
      </p:sp>
      <p:pic>
        <p:nvPicPr>
          <p:cNvPr id="23" name="Picture 22">
            <a:extLst>
              <a:ext uri="{FF2B5EF4-FFF2-40B4-BE49-F238E27FC236}">
                <a16:creationId xmlns:a16="http://schemas.microsoft.com/office/drawing/2014/main" id="{C5888C35-C13C-5345-0D79-9B610CB573F3}"/>
              </a:ext>
            </a:extLst>
          </p:cNvPr>
          <p:cNvPicPr>
            <a:picLocks noChangeAspect="1"/>
          </p:cNvPicPr>
          <p:nvPr/>
        </p:nvPicPr>
        <p:blipFill>
          <a:blip r:embed="rId4"/>
          <a:stretch>
            <a:fillRect/>
          </a:stretch>
        </p:blipFill>
        <p:spPr>
          <a:xfrm>
            <a:off x="7725374" y="1233375"/>
            <a:ext cx="4121362" cy="5245370"/>
          </a:xfrm>
          <a:prstGeom prst="rect">
            <a:avLst/>
          </a:prstGeom>
        </p:spPr>
      </p:pic>
      <p:sp>
        <p:nvSpPr>
          <p:cNvPr id="24" name="Rectangle 23">
            <a:extLst>
              <a:ext uri="{FF2B5EF4-FFF2-40B4-BE49-F238E27FC236}">
                <a16:creationId xmlns:a16="http://schemas.microsoft.com/office/drawing/2014/main" id="{0588B725-5B35-469E-9B61-1253C350F42D}"/>
              </a:ext>
            </a:extLst>
          </p:cNvPr>
          <p:cNvSpPr/>
          <p:nvPr/>
        </p:nvSpPr>
        <p:spPr>
          <a:xfrm>
            <a:off x="224912" y="4032905"/>
            <a:ext cx="6901225" cy="162294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zh-CN" b="1" dirty="0">
                <a:solidFill>
                  <a:schemeClr val="tx2"/>
                </a:solidFill>
              </a:rPr>
              <a:t>产销监管链标准是否与时俱进？ </a:t>
            </a:r>
          </a:p>
          <a:p>
            <a:pPr marL="285750" indent="-285750">
              <a:lnSpc>
                <a:spcPct val="120000"/>
              </a:lnSpc>
              <a:buFont typeface="Arial" panose="020B0604020202020204" pitchFamily="34" charset="0"/>
              <a:buChar char="•"/>
            </a:pPr>
            <a:r>
              <a:rPr lang="zh-CN" dirty="0">
                <a:solidFill>
                  <a:schemeClr val="tx2"/>
                </a:solidFill>
              </a:rPr>
              <a:t>核心劳工要求及对秉承FSC价值观的承诺</a:t>
            </a:r>
          </a:p>
          <a:p>
            <a:pPr marL="742950" lvl="1" indent="-285750">
              <a:lnSpc>
                <a:spcPct val="120000"/>
              </a:lnSpc>
              <a:buFont typeface="Arial" panose="020B0604020202020204" pitchFamily="34" charset="0"/>
              <a:buChar char="•"/>
            </a:pPr>
            <a:r>
              <a:rPr lang="zh-CN" dirty="0">
                <a:solidFill>
                  <a:schemeClr val="tx2"/>
                </a:solidFill>
              </a:rPr>
              <a:t>维护FSC供应链中的劳工权益</a:t>
            </a:r>
          </a:p>
        </p:txBody>
      </p:sp>
      <p:sp>
        <p:nvSpPr>
          <p:cNvPr id="6" name="Slide Number Placeholder 5">
            <a:extLst>
              <a:ext uri="{FF2B5EF4-FFF2-40B4-BE49-F238E27FC236}">
                <a16:creationId xmlns:a16="http://schemas.microsoft.com/office/drawing/2014/main" id="{E2AEF95C-8DDD-2DDB-7F9B-42351014192D}"/>
              </a:ext>
            </a:extLst>
          </p:cNvPr>
          <p:cNvSpPr>
            <a:spLocks noGrp="1"/>
          </p:cNvSpPr>
          <p:nvPr>
            <p:ph type="sldNum" sz="quarter" idx="19"/>
          </p:nvPr>
        </p:nvSpPr>
        <p:spPr/>
        <p:txBody>
          <a:bodyPr/>
          <a:lstStyle/>
          <a:p>
            <a:fld id="{F5AEA0E0-5CC6-4BD0-905C-A0021E419432}" type="slidenum">
              <a:rPr lang="en-GB" smtClean="0"/>
              <a:pPr/>
              <a:t>5</a:t>
            </a:fld>
            <a:endParaRPr lang="en-GB"/>
          </a:p>
        </p:txBody>
      </p:sp>
    </p:spTree>
    <p:extLst>
      <p:ext uri="{BB962C8B-B14F-4D97-AF65-F5344CB8AC3E}">
        <p14:creationId xmlns:p14="http://schemas.microsoft.com/office/powerpoint/2010/main" val="1195083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0647AA-6AC5-9198-ED2B-808DF562CC8E}"/>
              </a:ext>
            </a:extLst>
          </p:cNvPr>
          <p:cNvSpPr>
            <a:spLocks noGrp="1"/>
          </p:cNvSpPr>
          <p:nvPr>
            <p:ph sz="quarter" idx="14"/>
          </p:nvPr>
        </p:nvSpPr>
        <p:spPr>
          <a:xfrm>
            <a:off x="5085287" y="1068453"/>
            <a:ext cx="6901225" cy="1787869"/>
          </a:xfrm>
        </p:spPr>
        <p:txBody>
          <a:bodyPr/>
          <a:lstStyle/>
          <a:p>
            <a:r>
              <a:rPr lang="zh-CN" sz="2400" b="1" dirty="0"/>
              <a:t>2021–2026年：三大高层级目标</a:t>
            </a:r>
          </a:p>
          <a:p>
            <a:pPr marL="457200" indent="-457200">
              <a:buFont typeface="+mj-lt"/>
              <a:buAutoNum type="arabicPeriod"/>
            </a:pPr>
            <a:r>
              <a:rPr lang="zh-CN" sz="2000" b="1" dirty="0">
                <a:solidFill>
                  <a:schemeClr val="accent1"/>
                </a:solidFill>
              </a:rPr>
              <a:t>共同制定并实施森林解决方案*</a:t>
            </a:r>
          </a:p>
          <a:p>
            <a:pPr marL="457200" indent="-457200">
              <a:buFont typeface="+mj-lt"/>
              <a:buAutoNum type="arabicPeriod"/>
            </a:pPr>
            <a:r>
              <a:rPr lang="zh-CN" sz="2000" dirty="0"/>
              <a:t>推动市场转型</a:t>
            </a:r>
          </a:p>
          <a:p>
            <a:pPr marL="457200" indent="-457200">
              <a:buFont typeface="+mj-lt"/>
              <a:buAutoNum type="arabicPeriod"/>
            </a:pPr>
            <a:r>
              <a:rPr lang="zh-CN" sz="2000" dirty="0"/>
              <a:t>促进变革</a:t>
            </a:r>
          </a:p>
          <a:p>
            <a:pPr marL="457200" indent="-457200">
              <a:buFont typeface="+mj-lt"/>
              <a:buAutoNum type="arabicPeriod"/>
            </a:pPr>
            <a:endParaRPr lang="en-US" sz="2400" dirty="0"/>
          </a:p>
          <a:p>
            <a:endParaRPr lang="en-US" sz="2400" dirty="0"/>
          </a:p>
          <a:p>
            <a:endParaRPr lang="en-US" sz="2400" dirty="0"/>
          </a:p>
          <a:p>
            <a:endParaRPr lang="en-US" dirty="0"/>
          </a:p>
          <a:p>
            <a:pPr marL="465750" lvl="2" indent="-285750"/>
            <a:endParaRPr lang="en-US" dirty="0"/>
          </a:p>
          <a:p>
            <a:endParaRPr lang="en-US" dirty="0"/>
          </a:p>
          <a:p>
            <a:endParaRPr lang="en-US" dirty="0"/>
          </a:p>
          <a:p>
            <a:pPr marL="179388" indent="-179388"/>
            <a:endParaRPr lang="en-US" dirty="0"/>
          </a:p>
        </p:txBody>
      </p:sp>
      <p:sp>
        <p:nvSpPr>
          <p:cNvPr id="3" name="Title 2">
            <a:extLst>
              <a:ext uri="{FF2B5EF4-FFF2-40B4-BE49-F238E27FC236}">
                <a16:creationId xmlns:a16="http://schemas.microsoft.com/office/drawing/2014/main" id="{C76EC2DA-5C2F-B049-16EA-271A22BE9AC5}"/>
              </a:ext>
            </a:extLst>
          </p:cNvPr>
          <p:cNvSpPr>
            <a:spLocks noGrp="1"/>
          </p:cNvSpPr>
          <p:nvPr>
            <p:ph type="title"/>
          </p:nvPr>
        </p:nvSpPr>
        <p:spPr/>
        <p:txBody>
          <a:bodyPr/>
          <a:lstStyle/>
          <a:p>
            <a:r>
              <a:rPr lang="zh-CN" i="1" dirty="0"/>
              <a:t>多元化与性别</a:t>
            </a:r>
            <a:r>
              <a:rPr lang="zh-CN" altLang="en-US" i="1" dirty="0"/>
              <a:t>平等战略</a:t>
            </a:r>
            <a:r>
              <a:rPr lang="zh-CN" i="1" dirty="0"/>
              <a:t>框架</a:t>
            </a:r>
            <a:r>
              <a:rPr lang="zh-CN" sz="2800" b="0" dirty="0">
                <a:latin typeface="+mn-lt"/>
                <a:ea typeface="SimSun"/>
              </a:rPr>
              <a:t>（供参考）</a:t>
            </a:r>
          </a:p>
        </p:txBody>
      </p:sp>
      <p:sp>
        <p:nvSpPr>
          <p:cNvPr id="5" name="Rectangle 4">
            <a:extLst>
              <a:ext uri="{FF2B5EF4-FFF2-40B4-BE49-F238E27FC236}">
                <a16:creationId xmlns:a16="http://schemas.microsoft.com/office/drawing/2014/main" id="{6E0BCB98-9462-FA84-0171-A58050F359BA}"/>
              </a:ext>
            </a:extLst>
          </p:cNvPr>
          <p:cNvSpPr/>
          <p:nvPr/>
        </p:nvSpPr>
        <p:spPr>
          <a:xfrm>
            <a:off x="4908080" y="5712643"/>
            <a:ext cx="7255640" cy="107508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sz="1600" b="1" dirty="0">
                <a:solidFill>
                  <a:schemeClr val="bg1"/>
                </a:solidFill>
              </a:rPr>
              <a:t>来源： </a:t>
            </a:r>
          </a:p>
          <a:p>
            <a:pPr marL="285750" indent="-285750">
              <a:buFont typeface="Arial" panose="020B0604020202020204" pitchFamily="34" charset="0"/>
              <a:buChar char="•"/>
            </a:pPr>
            <a:r>
              <a:rPr lang="zh-CN" sz="1600" dirty="0">
                <a:solidFill>
                  <a:schemeClr val="bg1"/>
                </a:solidFill>
                <a:hlinkClick r:id="rId3">
                  <a:extLst>
                    <a:ext uri="{A12FA001-AC4F-418D-AE19-62706E023703}">
                      <ahyp:hlinkClr xmlns:ahyp="http://schemas.microsoft.com/office/drawing/2018/hyperlinkcolor" val="tx"/>
                    </a:ext>
                  </a:extLst>
                </a:hlinkClick>
              </a:rPr>
              <a:t>FSC多元化与性别</a:t>
            </a:r>
            <a:r>
              <a:rPr lang="zh-CN" altLang="en-US" sz="1600" dirty="0">
                <a:solidFill>
                  <a:schemeClr val="bg1"/>
                </a:solidFill>
                <a:hlinkClick r:id="rId3">
                  <a:extLst>
                    <a:ext uri="{A12FA001-AC4F-418D-AE19-62706E023703}">
                      <ahyp:hlinkClr xmlns:ahyp="http://schemas.microsoft.com/office/drawing/2018/hyperlinkcolor" val="tx"/>
                    </a:ext>
                  </a:extLst>
                </a:hlinkClick>
              </a:rPr>
              <a:t>平等</a:t>
            </a:r>
            <a:r>
              <a:rPr lang="zh-CN" sz="1600" dirty="0">
                <a:solidFill>
                  <a:schemeClr val="bg1"/>
                </a:solidFill>
                <a:hlinkClick r:id="rId3">
                  <a:extLst>
                    <a:ext uri="{A12FA001-AC4F-418D-AE19-62706E023703}">
                      <ahyp:hlinkClr xmlns:ahyp="http://schemas.microsoft.com/office/drawing/2018/hyperlinkcolor" val="tx"/>
                    </a:ext>
                  </a:extLst>
                </a:hlinkClick>
              </a:rPr>
              <a:t>战略框架</a:t>
            </a:r>
          </a:p>
          <a:p>
            <a:pPr marL="285750" indent="-285750">
              <a:buFont typeface="Arial" panose="020B0604020202020204" pitchFamily="34" charset="0"/>
              <a:buChar char="•"/>
            </a:pPr>
            <a:r>
              <a:rPr lang="zh-CN" altLang="en-US" sz="1600" dirty="0">
                <a:solidFill>
                  <a:schemeClr val="bg1"/>
                </a:solidFill>
                <a:hlinkClick r:id="rId4">
                  <a:extLst>
                    <a:ext uri="{A12FA001-AC4F-418D-AE19-62706E023703}">
                      <ahyp:hlinkClr xmlns:ahyp="http://schemas.microsoft.com/office/drawing/2018/hyperlinkcolor" val="tx"/>
                    </a:ext>
                  </a:extLst>
                </a:hlinkClick>
              </a:rPr>
              <a:t>第</a:t>
            </a:r>
            <a:r>
              <a:rPr lang="zh-CN" sz="1600" dirty="0">
                <a:solidFill>
                  <a:schemeClr val="bg1"/>
                </a:solidFill>
                <a:hlinkClick r:id="rId4">
                  <a:extLst>
                    <a:ext uri="{A12FA001-AC4F-418D-AE19-62706E023703}">
                      <ahyp:hlinkClr xmlns:ahyp="http://schemas.microsoft.com/office/drawing/2018/hyperlinkcolor" val="tx"/>
                    </a:ext>
                  </a:extLst>
                </a:hlinkClick>
              </a:rPr>
              <a:t>111</a:t>
            </a:r>
            <a:r>
              <a:rPr lang="zh-CN" altLang="en-US" sz="1600" dirty="0">
                <a:solidFill>
                  <a:schemeClr val="bg1"/>
                </a:solidFill>
                <a:hlinkClick r:id="rId4">
                  <a:extLst>
                    <a:ext uri="{A12FA001-AC4F-418D-AE19-62706E023703}">
                      <ahyp:hlinkClr xmlns:ahyp="http://schemas.microsoft.com/office/drawing/2018/hyperlinkcolor" val="tx"/>
                    </a:ext>
                  </a:extLst>
                </a:hlinkClick>
              </a:rPr>
              <a:t>号公约</a:t>
            </a:r>
            <a:r>
              <a:rPr lang="zh-CN" sz="1600" dirty="0">
                <a:solidFill>
                  <a:schemeClr val="bg1"/>
                </a:solidFill>
                <a:hlinkClick r:id="rId4">
                  <a:extLst>
                    <a:ext uri="{A12FA001-AC4F-418D-AE19-62706E023703}">
                      <ahyp:hlinkClr xmlns:ahyp="http://schemas.microsoft.com/office/drawing/2018/hyperlinkcolor" val="tx"/>
                    </a:ext>
                  </a:extLst>
                </a:hlinkClick>
              </a:rPr>
              <a:t> – </a:t>
            </a:r>
            <a:r>
              <a:rPr lang="en-US" altLang="zh-CN" sz="1600" dirty="0">
                <a:solidFill>
                  <a:schemeClr val="bg1"/>
                </a:solidFill>
                <a:hlinkClick r:id="rId4">
                  <a:extLst>
                    <a:ext uri="{A12FA001-AC4F-418D-AE19-62706E023703}">
                      <ahyp:hlinkClr xmlns:ahyp="http://schemas.microsoft.com/office/drawing/2018/hyperlinkcolor" val="tx"/>
                    </a:ext>
                  </a:extLst>
                </a:hlinkClick>
              </a:rPr>
              <a:t>《</a:t>
            </a:r>
            <a:r>
              <a:rPr lang="zh-CN" sz="1600" dirty="0">
                <a:solidFill>
                  <a:schemeClr val="bg1"/>
                </a:solidFill>
                <a:hlinkClick r:id="rId4">
                  <a:extLst>
                    <a:ext uri="{A12FA001-AC4F-418D-AE19-62706E023703}">
                      <ahyp:hlinkClr xmlns:ahyp="http://schemas.microsoft.com/office/drawing/2018/hyperlinkcolor" val="tx"/>
                    </a:ext>
                  </a:extLst>
                </a:hlinkClick>
              </a:rPr>
              <a:t>消除就业和职业歧视公约</a:t>
            </a:r>
            <a:r>
              <a:rPr lang="en-US" altLang="zh-CN" sz="1600" dirty="0">
                <a:solidFill>
                  <a:schemeClr val="bg1"/>
                </a:solidFill>
                <a:hlinkClick r:id="rId4">
                  <a:extLst>
                    <a:ext uri="{A12FA001-AC4F-418D-AE19-62706E023703}">
                      <ahyp:hlinkClr xmlns:ahyp="http://schemas.microsoft.com/office/drawing/2018/hyperlinkcolor" val="tx"/>
                    </a:ext>
                  </a:extLst>
                </a:hlinkClick>
              </a:rPr>
              <a:t>》</a:t>
            </a:r>
            <a:r>
              <a:rPr lang="zh-CN" sz="1600" dirty="0">
                <a:solidFill>
                  <a:schemeClr val="bg1"/>
                </a:solidFill>
                <a:hlinkClick r:id="rId4">
                  <a:extLst>
                    <a:ext uri="{A12FA001-AC4F-418D-AE19-62706E023703}">
                      <ahyp:hlinkClr xmlns:ahyp="http://schemas.microsoft.com/office/drawing/2018/hyperlinkcolor" val="tx"/>
                    </a:ext>
                  </a:extLst>
                </a:hlinkClick>
              </a:rPr>
              <a:t>，1958年</a:t>
            </a:r>
          </a:p>
        </p:txBody>
      </p:sp>
      <p:grpSp>
        <p:nvGrpSpPr>
          <p:cNvPr id="15" name="Group 14">
            <a:extLst>
              <a:ext uri="{FF2B5EF4-FFF2-40B4-BE49-F238E27FC236}">
                <a16:creationId xmlns:a16="http://schemas.microsoft.com/office/drawing/2014/main" id="{48ABBD5A-0698-C9FE-048A-F77E4ED6D3BA}"/>
              </a:ext>
            </a:extLst>
          </p:cNvPr>
          <p:cNvGrpSpPr/>
          <p:nvPr/>
        </p:nvGrpSpPr>
        <p:grpSpPr>
          <a:xfrm>
            <a:off x="334962" y="737686"/>
            <a:ext cx="4275264" cy="6050038"/>
            <a:chOff x="334962" y="737686"/>
            <a:chExt cx="4275264" cy="6050038"/>
          </a:xfrm>
        </p:grpSpPr>
        <p:pic>
          <p:nvPicPr>
            <p:cNvPr id="12" name="Picture 11" descr="A green cover with a flower&#10;&#10;Description automatically generated">
              <a:extLst>
                <a:ext uri="{FF2B5EF4-FFF2-40B4-BE49-F238E27FC236}">
                  <a16:creationId xmlns:a16="http://schemas.microsoft.com/office/drawing/2014/main" id="{9F758A84-BF85-D0C4-C97D-9BCBE7F210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962" y="737686"/>
              <a:ext cx="4275264" cy="6050038"/>
            </a:xfrm>
            <a:prstGeom prst="rect">
              <a:avLst/>
            </a:prstGeom>
          </p:spPr>
        </p:pic>
        <p:sp>
          <p:nvSpPr>
            <p:cNvPr id="13" name="Rectangle 12">
              <a:extLst>
                <a:ext uri="{FF2B5EF4-FFF2-40B4-BE49-F238E27FC236}">
                  <a16:creationId xmlns:a16="http://schemas.microsoft.com/office/drawing/2014/main" id="{A8C8038E-9578-B55C-41B7-6B524C78B59E}"/>
                </a:ext>
              </a:extLst>
            </p:cNvPr>
            <p:cNvSpPr/>
            <p:nvPr/>
          </p:nvSpPr>
          <p:spPr>
            <a:xfrm>
              <a:off x="669304" y="4863531"/>
              <a:ext cx="1649690" cy="46898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grpSp>
      <p:cxnSp>
        <p:nvCxnSpPr>
          <p:cNvPr id="14" name="Straight Connector 13">
            <a:extLst>
              <a:ext uri="{FF2B5EF4-FFF2-40B4-BE49-F238E27FC236}">
                <a16:creationId xmlns:a16="http://schemas.microsoft.com/office/drawing/2014/main" id="{C99C6638-21DE-06C0-FD2B-DF8109D18423}"/>
              </a:ext>
            </a:extLst>
          </p:cNvPr>
          <p:cNvCxnSpPr>
            <a:cxnSpLocks/>
          </p:cNvCxnSpPr>
          <p:nvPr/>
        </p:nvCxnSpPr>
        <p:spPr>
          <a:xfrm>
            <a:off x="4936360" y="1012290"/>
            <a:ext cx="0" cy="5775434"/>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Content Placeholder 1">
            <a:extLst>
              <a:ext uri="{FF2B5EF4-FFF2-40B4-BE49-F238E27FC236}">
                <a16:creationId xmlns:a16="http://schemas.microsoft.com/office/drawing/2014/main" id="{8BB256B2-D7CD-C89A-2594-60EE78B5E6C0}"/>
              </a:ext>
            </a:extLst>
          </p:cNvPr>
          <p:cNvSpPr txBox="1">
            <a:spLocks/>
          </p:cNvSpPr>
          <p:nvPr/>
        </p:nvSpPr>
        <p:spPr>
          <a:xfrm>
            <a:off x="5099428" y="2787856"/>
            <a:ext cx="6901225" cy="721152"/>
          </a:xfrm>
          <a:prstGeom prst="rect">
            <a:avLst/>
          </a:prstGeom>
        </p:spPr>
        <p:txBody>
          <a:bodyPr vert="horz" lIns="0" tIns="0" rIns="0" bIns="0" rtlCol="0">
            <a:noAutofit/>
          </a:bodyPr>
          <a:lst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tx2"/>
                </a:solidFill>
                <a:latin typeface="+mn-lt"/>
                <a:ea typeface="+mn-ea"/>
                <a:cs typeface="+mn-cs"/>
              </a:defRPr>
            </a:lvl1pPr>
            <a:lvl2pPr marL="0" indent="0" algn="l" defTabSz="914400" rtl="0" eaLnBrk="1" latinLnBrk="0" hangingPunct="1">
              <a:lnSpc>
                <a:spcPct val="100000"/>
              </a:lnSpc>
              <a:spcBef>
                <a:spcPts val="1200"/>
              </a:spcBef>
              <a:spcAft>
                <a:spcPts val="0"/>
              </a:spcAft>
              <a:buFont typeface="Arial" panose="020B0604020202020204" pitchFamily="34" charset="0"/>
              <a:buNone/>
              <a:defRPr sz="1800" b="1" kern="1200" cap="all" baseline="0">
                <a:solidFill>
                  <a:schemeClr val="accent1"/>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b="0" kern="1200">
                <a:solidFill>
                  <a:schemeClr val="tx2"/>
                </a:solidFill>
                <a:latin typeface="+mn-lt"/>
                <a:ea typeface="+mn-ea"/>
                <a:cs typeface="+mn-cs"/>
              </a:defRPr>
            </a:lvl4pPr>
            <a:lvl5pPr marL="342900" indent="-342900" algn="l" defTabSz="914400" rtl="0" eaLnBrk="1" latinLnBrk="0" hangingPunct="1">
              <a:lnSpc>
                <a:spcPct val="100000"/>
              </a:lnSpc>
              <a:spcBef>
                <a:spcPts val="600"/>
              </a:spcBef>
              <a:buFont typeface="+mj-lt"/>
              <a:buAutoNum type="arabicPeriod"/>
              <a:defRPr sz="1800" kern="1200">
                <a:solidFill>
                  <a:schemeClr val="tx2"/>
                </a:solidFill>
                <a:latin typeface="+mn-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9pPr>
          </a:lstStyle>
          <a:p>
            <a:pPr marL="84138" indent="-84138"/>
            <a:r>
              <a:rPr lang="zh-CN" sz="2000" dirty="0"/>
              <a:t>*</a:t>
            </a:r>
            <a:r>
              <a:rPr lang="zh-CN" altLang="en-US" sz="2000" dirty="0"/>
              <a:t>将性别问题纳入规范框架</a:t>
            </a:r>
            <a:r>
              <a:rPr lang="zh-CN" sz="2000" dirty="0"/>
              <a:t>内，例如原则与标准修订版。 </a:t>
            </a:r>
          </a:p>
          <a:p>
            <a:pPr marL="465750" lvl="2" indent="-285750"/>
            <a:endParaRPr lang="en-US" dirty="0"/>
          </a:p>
          <a:p>
            <a:endParaRPr lang="en-US" dirty="0"/>
          </a:p>
          <a:p>
            <a:endParaRPr lang="en-US" dirty="0"/>
          </a:p>
          <a:p>
            <a:pPr marL="179388" indent="-179388"/>
            <a:endParaRPr lang="en-US" dirty="0"/>
          </a:p>
        </p:txBody>
      </p:sp>
      <p:sp>
        <p:nvSpPr>
          <p:cNvPr id="19" name="Rectangle 18">
            <a:extLst>
              <a:ext uri="{FF2B5EF4-FFF2-40B4-BE49-F238E27FC236}">
                <a16:creationId xmlns:a16="http://schemas.microsoft.com/office/drawing/2014/main" id="{D8575C68-A4AB-EBD8-0D34-B5646CE4E507}"/>
              </a:ext>
            </a:extLst>
          </p:cNvPr>
          <p:cNvSpPr/>
          <p:nvPr/>
        </p:nvSpPr>
        <p:spPr>
          <a:xfrm>
            <a:off x="5152991" y="3815149"/>
            <a:ext cx="6901225" cy="162294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b="1">
                <a:solidFill>
                  <a:schemeClr val="tx2"/>
                </a:solidFill>
              </a:rPr>
              <a:t>产销监管链标准是否与时俱进？ </a:t>
            </a:r>
          </a:p>
          <a:p>
            <a:pPr marL="285750" indent="-285750">
              <a:buFont typeface="Arial" panose="020B0604020202020204" pitchFamily="34" charset="0"/>
              <a:buChar char="•"/>
            </a:pPr>
            <a:r>
              <a:rPr lang="zh-CN">
                <a:solidFill>
                  <a:schemeClr val="tx2"/>
                </a:solidFill>
              </a:rPr>
              <a:t>请参见第7.4条，附录D</a:t>
            </a:r>
          </a:p>
          <a:p>
            <a:endParaRPr lang="en-US">
              <a:solidFill>
                <a:schemeClr val="tx2"/>
              </a:solidFill>
            </a:endParaRPr>
          </a:p>
          <a:p>
            <a:r>
              <a:rPr lang="zh-CN" b="1">
                <a:solidFill>
                  <a:schemeClr val="tx2"/>
                </a:solidFill>
              </a:rPr>
              <a:t>未来呢？</a:t>
            </a:r>
          </a:p>
          <a:p>
            <a:pPr marL="285750" indent="-285750">
              <a:buFont typeface="Arial" panose="020B0604020202020204" pitchFamily="34" charset="0"/>
              <a:buChar char="•"/>
            </a:pPr>
            <a:r>
              <a:rPr lang="zh-CN">
                <a:solidFill>
                  <a:schemeClr val="tx2"/>
                </a:solidFill>
              </a:rPr>
              <a:t>可能对产销监管链标准的现行版本进行修订。 </a:t>
            </a:r>
          </a:p>
        </p:txBody>
      </p:sp>
      <p:sp>
        <p:nvSpPr>
          <p:cNvPr id="6" name="Slide Number Placeholder 5">
            <a:extLst>
              <a:ext uri="{FF2B5EF4-FFF2-40B4-BE49-F238E27FC236}">
                <a16:creationId xmlns:a16="http://schemas.microsoft.com/office/drawing/2014/main" id="{A3A831FF-0B3F-9DAF-97BA-5A99C4329601}"/>
              </a:ext>
            </a:extLst>
          </p:cNvPr>
          <p:cNvSpPr>
            <a:spLocks noGrp="1"/>
          </p:cNvSpPr>
          <p:nvPr>
            <p:ph type="sldNum" sz="quarter" idx="19"/>
          </p:nvPr>
        </p:nvSpPr>
        <p:spPr/>
        <p:txBody>
          <a:bodyPr/>
          <a:lstStyle/>
          <a:p>
            <a:fld id="{F5AEA0E0-5CC6-4BD0-905C-A0021E419432}" type="slidenum">
              <a:rPr lang="en-GB" smtClean="0"/>
              <a:pPr/>
              <a:t>6</a:t>
            </a:fld>
            <a:endParaRPr lang="en-GB"/>
          </a:p>
        </p:txBody>
      </p:sp>
    </p:spTree>
    <p:extLst>
      <p:ext uri="{BB962C8B-B14F-4D97-AF65-F5344CB8AC3E}">
        <p14:creationId xmlns:p14="http://schemas.microsoft.com/office/powerpoint/2010/main" val="2921043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itle 3">
            <a:extLst>
              <a:ext uri="{FF2B5EF4-FFF2-40B4-BE49-F238E27FC236}">
                <a16:creationId xmlns:a16="http://schemas.microsoft.com/office/drawing/2014/main" id="{4445760C-4DAF-F391-3944-6C2DD6E65E44}"/>
              </a:ext>
            </a:extLst>
          </p:cNvPr>
          <p:cNvSpPr>
            <a:spLocks noGrp="1"/>
          </p:cNvSpPr>
          <p:nvPr>
            <p:ph type="title"/>
          </p:nvPr>
        </p:nvSpPr>
        <p:spPr>
          <a:xfrm>
            <a:off x="336529" y="337953"/>
            <a:ext cx="10080000" cy="362304"/>
          </a:xfrm>
        </p:spPr>
        <p:txBody>
          <a:bodyPr/>
          <a:lstStyle/>
          <a:p>
            <a:r>
              <a:rPr lang="zh-CN" sz="4000" dirty="0"/>
              <a:t>FSC</a:t>
            </a:r>
            <a:r>
              <a:rPr lang="zh-CN" sz="4000" i="1" dirty="0"/>
              <a:t>体系内的劳工权益</a:t>
            </a:r>
          </a:p>
        </p:txBody>
      </p:sp>
      <p:pic>
        <p:nvPicPr>
          <p:cNvPr id="2" name="Content Placeholder 5">
            <a:extLst>
              <a:ext uri="{FF2B5EF4-FFF2-40B4-BE49-F238E27FC236}">
                <a16:creationId xmlns:a16="http://schemas.microsoft.com/office/drawing/2014/main" id="{D0298AA0-34D0-AF7E-3287-F9EBA96B251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072" r="3657"/>
          <a:stretch/>
        </p:blipFill>
        <p:spPr>
          <a:xfrm>
            <a:off x="0" y="1467504"/>
            <a:ext cx="12192000" cy="4008570"/>
          </a:xfrm>
          <a:prstGeom prst="rect">
            <a:avLst/>
          </a:prstGeom>
        </p:spPr>
      </p:pic>
      <p:grpSp>
        <p:nvGrpSpPr>
          <p:cNvPr id="3" name="Group 2">
            <a:extLst>
              <a:ext uri="{FF2B5EF4-FFF2-40B4-BE49-F238E27FC236}">
                <a16:creationId xmlns:a16="http://schemas.microsoft.com/office/drawing/2014/main" id="{36121D8F-2939-5377-949F-5FDA5F94B75E}"/>
              </a:ext>
            </a:extLst>
          </p:cNvPr>
          <p:cNvGrpSpPr/>
          <p:nvPr/>
        </p:nvGrpSpPr>
        <p:grpSpPr>
          <a:xfrm>
            <a:off x="1164244" y="2724680"/>
            <a:ext cx="1324531" cy="849482"/>
            <a:chOff x="712091" y="3364245"/>
            <a:chExt cx="1914781" cy="1132644"/>
          </a:xfrm>
        </p:grpSpPr>
        <p:sp>
          <p:nvSpPr>
            <p:cNvPr id="4" name="TextBox 3">
              <a:extLst>
                <a:ext uri="{FF2B5EF4-FFF2-40B4-BE49-F238E27FC236}">
                  <a16:creationId xmlns:a16="http://schemas.microsoft.com/office/drawing/2014/main" id="{FBC7BC7D-D606-D263-1095-5D97CF05CEDA}"/>
                </a:ext>
              </a:extLst>
            </p:cNvPr>
            <p:cNvSpPr txBox="1"/>
            <p:nvPr/>
          </p:nvSpPr>
          <p:spPr>
            <a:xfrm>
              <a:off x="712091" y="4189113"/>
              <a:ext cx="1239193" cy="307776"/>
            </a:xfrm>
            <a:prstGeom prst="rect">
              <a:avLst/>
            </a:prstGeom>
            <a:noFill/>
          </p:spPr>
          <p:txBody>
            <a:bodyPr wrap="square" rtlCol="0">
              <a:spAutoFit/>
            </a:bodyPr>
            <a:lstStyle/>
            <a:p>
              <a:r>
                <a:rPr lang="zh-CN" sz="900" b="1">
                  <a:solidFill>
                    <a:srgbClr val="285C4D"/>
                  </a:solidFill>
                  <a:latin typeface="Greycliff CF" pitchFamily="2" charset="0"/>
                  <a:ea typeface="SimSun"/>
                </a:rPr>
                <a:t>2002年</a:t>
              </a:r>
            </a:p>
          </p:txBody>
        </p:sp>
        <p:sp>
          <p:nvSpPr>
            <p:cNvPr id="6" name="TextBox 5">
              <a:extLst>
                <a:ext uri="{FF2B5EF4-FFF2-40B4-BE49-F238E27FC236}">
                  <a16:creationId xmlns:a16="http://schemas.microsoft.com/office/drawing/2014/main" id="{FE7C1B05-9CCE-CCB9-D1C5-92748D4B07C4}"/>
                </a:ext>
              </a:extLst>
            </p:cNvPr>
            <p:cNvSpPr txBox="1"/>
            <p:nvPr/>
          </p:nvSpPr>
          <p:spPr>
            <a:xfrm>
              <a:off x="734208" y="3364245"/>
              <a:ext cx="1892664" cy="861776"/>
            </a:xfrm>
            <a:prstGeom prst="rect">
              <a:avLst/>
            </a:prstGeom>
            <a:noFill/>
          </p:spPr>
          <p:txBody>
            <a:bodyPr wrap="square" lIns="91440" tIns="45720" rIns="91440" bIns="45720" rtlCol="0" anchor="t">
              <a:spAutoFit/>
            </a:bodyPr>
            <a:lstStyle/>
            <a:p>
              <a:r>
                <a:rPr lang="zh-CN" sz="1200" b="1">
                  <a:solidFill>
                    <a:srgbClr val="78BE20"/>
                  </a:solidFill>
                  <a:latin typeface="Greycliff CF"/>
                  <a:ea typeface="SimSun"/>
                </a:rPr>
                <a:t>将国际劳工组织公约纳入到FSC政策中</a:t>
              </a:r>
            </a:p>
          </p:txBody>
        </p:sp>
      </p:grpSp>
      <p:cxnSp>
        <p:nvCxnSpPr>
          <p:cNvPr id="8" name="Straight Connector 7">
            <a:extLst>
              <a:ext uri="{FF2B5EF4-FFF2-40B4-BE49-F238E27FC236}">
                <a16:creationId xmlns:a16="http://schemas.microsoft.com/office/drawing/2014/main" id="{572C5AD3-2746-2DA6-8491-279D23BC6A76}"/>
              </a:ext>
            </a:extLst>
          </p:cNvPr>
          <p:cNvCxnSpPr>
            <a:cxnSpLocks/>
          </p:cNvCxnSpPr>
          <p:nvPr/>
        </p:nvCxnSpPr>
        <p:spPr>
          <a:xfrm flipV="1">
            <a:off x="1340071" y="3689607"/>
            <a:ext cx="0" cy="1134080"/>
          </a:xfrm>
          <a:prstGeom prst="line">
            <a:avLst/>
          </a:prstGeom>
          <a:noFill/>
          <a:ln w="22225" cap="flat" cmpd="sng" algn="ctr">
            <a:solidFill>
              <a:srgbClr val="285C4D"/>
            </a:solidFill>
            <a:prstDash val="solid"/>
            <a:miter lim="800000"/>
            <a:headEnd type="none"/>
            <a:tailEnd type="oval"/>
          </a:ln>
          <a:effectLst/>
        </p:spPr>
      </p:cxnSp>
      <p:grpSp>
        <p:nvGrpSpPr>
          <p:cNvPr id="9" name="Group 8">
            <a:extLst>
              <a:ext uri="{FF2B5EF4-FFF2-40B4-BE49-F238E27FC236}">
                <a16:creationId xmlns:a16="http://schemas.microsoft.com/office/drawing/2014/main" id="{E653379B-BABD-18B5-E4D3-2E59794C59E4}"/>
              </a:ext>
            </a:extLst>
          </p:cNvPr>
          <p:cNvGrpSpPr/>
          <p:nvPr/>
        </p:nvGrpSpPr>
        <p:grpSpPr>
          <a:xfrm>
            <a:off x="2114065" y="5744296"/>
            <a:ext cx="2454544" cy="472610"/>
            <a:chOff x="402704" y="6984910"/>
            <a:chExt cx="3272726" cy="630146"/>
          </a:xfrm>
        </p:grpSpPr>
        <p:sp>
          <p:nvSpPr>
            <p:cNvPr id="10" name="TextBox 9">
              <a:extLst>
                <a:ext uri="{FF2B5EF4-FFF2-40B4-BE49-F238E27FC236}">
                  <a16:creationId xmlns:a16="http://schemas.microsoft.com/office/drawing/2014/main" id="{0FD5B172-98B3-8F71-2102-3F30D4BA0BEC}"/>
                </a:ext>
              </a:extLst>
            </p:cNvPr>
            <p:cNvSpPr txBox="1"/>
            <p:nvPr/>
          </p:nvSpPr>
          <p:spPr>
            <a:xfrm>
              <a:off x="402705" y="6984910"/>
              <a:ext cx="1645951" cy="30777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sz="900" b="1" i="0" u="none" strike="noStrike" cap="none" normalizeH="0" baseline="0" noProof="0">
                  <a:ln>
                    <a:noFill/>
                  </a:ln>
                  <a:solidFill>
                    <a:srgbClr val="285C4D"/>
                  </a:solidFill>
                  <a:effectLst/>
                  <a:uLnTx/>
                  <a:uFillTx/>
                  <a:latin typeface="Greycliff CF" pitchFamily="2" charset="0"/>
                  <a:ea typeface="SimSun"/>
                </a:rPr>
                <a:t>2009年</a:t>
              </a:r>
            </a:p>
          </p:txBody>
        </p:sp>
        <p:sp>
          <p:nvSpPr>
            <p:cNvPr id="11" name="TextBox 10">
              <a:extLst>
                <a:ext uri="{FF2B5EF4-FFF2-40B4-BE49-F238E27FC236}">
                  <a16:creationId xmlns:a16="http://schemas.microsoft.com/office/drawing/2014/main" id="{CCE891B7-52D0-A7B8-70AE-3E79BB3FC01C}"/>
                </a:ext>
              </a:extLst>
            </p:cNvPr>
            <p:cNvSpPr txBox="1"/>
            <p:nvPr/>
          </p:nvSpPr>
          <p:spPr>
            <a:xfrm>
              <a:off x="402704" y="7204687"/>
              <a:ext cx="3272726" cy="410369"/>
            </a:xfrm>
            <a:prstGeom prst="rect">
              <a:avLst/>
            </a:prstGeom>
            <a:noFill/>
          </p:spPr>
          <p:txBody>
            <a:bodyPr wrap="square" rtlCol="0">
              <a:spAutoFit/>
            </a:bodyPr>
            <a:lstStyle>
              <a:defPPr>
                <a:defRPr lang="en-US"/>
              </a:defPPr>
              <a:lvl1pPr>
                <a:defRPr sz="1600" b="1">
                  <a:solidFill>
                    <a:srgbClr val="78BE20"/>
                  </a:solidFill>
                  <a:latin typeface="Greycliff CF" pitchFamily="2"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sz="1400" b="1" i="0" u="none" strike="noStrike" cap="none" normalizeH="0" baseline="0" noProof="0">
                  <a:ln>
                    <a:noFill/>
                  </a:ln>
                  <a:solidFill>
                    <a:srgbClr val="78BE20"/>
                  </a:solidFill>
                  <a:effectLst/>
                  <a:uLnTx/>
                  <a:uFillTx/>
                  <a:latin typeface="Greycliff CF" pitchFamily="2" charset="0"/>
                  <a:ea typeface="SimSun"/>
                </a:rPr>
                <a:t>国际劳工组织与关联政策</a:t>
              </a:r>
            </a:p>
          </p:txBody>
        </p:sp>
      </p:grpSp>
      <p:cxnSp>
        <p:nvCxnSpPr>
          <p:cNvPr id="12" name="Straight Connector 11">
            <a:extLst>
              <a:ext uri="{FF2B5EF4-FFF2-40B4-BE49-F238E27FC236}">
                <a16:creationId xmlns:a16="http://schemas.microsoft.com/office/drawing/2014/main" id="{29E35789-F3C3-1517-B259-FA7F3D1A00E1}"/>
              </a:ext>
            </a:extLst>
          </p:cNvPr>
          <p:cNvCxnSpPr>
            <a:cxnSpLocks/>
          </p:cNvCxnSpPr>
          <p:nvPr/>
        </p:nvCxnSpPr>
        <p:spPr>
          <a:xfrm>
            <a:off x="2246123" y="4871662"/>
            <a:ext cx="0" cy="750014"/>
          </a:xfrm>
          <a:prstGeom prst="line">
            <a:avLst/>
          </a:prstGeom>
          <a:noFill/>
          <a:ln w="22225" cap="flat" cmpd="sng" algn="ctr">
            <a:solidFill>
              <a:srgbClr val="285C4D"/>
            </a:solidFill>
            <a:prstDash val="solid"/>
            <a:miter lim="800000"/>
            <a:headEnd type="none"/>
            <a:tailEnd type="oval"/>
          </a:ln>
          <a:effectLst/>
        </p:spPr>
      </p:cxnSp>
      <p:cxnSp>
        <p:nvCxnSpPr>
          <p:cNvPr id="13" name="Straight Connector 12">
            <a:extLst>
              <a:ext uri="{FF2B5EF4-FFF2-40B4-BE49-F238E27FC236}">
                <a16:creationId xmlns:a16="http://schemas.microsoft.com/office/drawing/2014/main" id="{0FBF48B0-30E0-E5DF-BDAA-D062ADEC8CBA}"/>
              </a:ext>
            </a:extLst>
          </p:cNvPr>
          <p:cNvCxnSpPr>
            <a:cxnSpLocks/>
          </p:cNvCxnSpPr>
          <p:nvPr/>
        </p:nvCxnSpPr>
        <p:spPr>
          <a:xfrm>
            <a:off x="4388832" y="3265281"/>
            <a:ext cx="0" cy="811704"/>
          </a:xfrm>
          <a:prstGeom prst="line">
            <a:avLst/>
          </a:prstGeom>
          <a:noFill/>
          <a:ln w="22225" cap="flat" cmpd="sng" algn="ctr">
            <a:solidFill>
              <a:srgbClr val="285C4D"/>
            </a:solidFill>
            <a:prstDash val="solid"/>
            <a:miter lim="800000"/>
            <a:headEnd type="none"/>
            <a:tailEnd type="oval"/>
          </a:ln>
          <a:effectLst/>
        </p:spPr>
      </p:cxnSp>
      <p:grpSp>
        <p:nvGrpSpPr>
          <p:cNvPr id="14" name="Group 13">
            <a:extLst>
              <a:ext uri="{FF2B5EF4-FFF2-40B4-BE49-F238E27FC236}">
                <a16:creationId xmlns:a16="http://schemas.microsoft.com/office/drawing/2014/main" id="{F4446EB1-F86B-400A-21EE-00ADC8102D32}"/>
              </a:ext>
            </a:extLst>
          </p:cNvPr>
          <p:cNvGrpSpPr/>
          <p:nvPr/>
        </p:nvGrpSpPr>
        <p:grpSpPr>
          <a:xfrm>
            <a:off x="4241517" y="4221587"/>
            <a:ext cx="1651281" cy="531810"/>
            <a:chOff x="-574984" y="5032758"/>
            <a:chExt cx="2201708" cy="709078"/>
          </a:xfrm>
        </p:grpSpPr>
        <p:sp>
          <p:nvSpPr>
            <p:cNvPr id="15" name="TextBox 14">
              <a:extLst>
                <a:ext uri="{FF2B5EF4-FFF2-40B4-BE49-F238E27FC236}">
                  <a16:creationId xmlns:a16="http://schemas.microsoft.com/office/drawing/2014/main" id="{CE39EDC4-9463-9C8C-06AF-C60D77C3A568}"/>
                </a:ext>
              </a:extLst>
            </p:cNvPr>
            <p:cNvSpPr txBox="1"/>
            <p:nvPr/>
          </p:nvSpPr>
          <p:spPr>
            <a:xfrm>
              <a:off x="-550056" y="5032758"/>
              <a:ext cx="1239193" cy="30777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sz="900" b="1" i="0" u="none" strike="noStrike" cap="none" normalizeH="0" baseline="0" noProof="0">
                  <a:ln>
                    <a:noFill/>
                  </a:ln>
                  <a:solidFill>
                    <a:srgbClr val="285C4D"/>
                  </a:solidFill>
                  <a:effectLst/>
                  <a:uLnTx/>
                  <a:uFillTx/>
                  <a:latin typeface="Greycliff CF" pitchFamily="2" charset="0"/>
                  <a:ea typeface="SimSun"/>
                </a:rPr>
                <a:t>2021年</a:t>
              </a:r>
            </a:p>
          </p:txBody>
        </p:sp>
        <p:sp>
          <p:nvSpPr>
            <p:cNvPr id="18" name="TextBox 17">
              <a:extLst>
                <a:ext uri="{FF2B5EF4-FFF2-40B4-BE49-F238E27FC236}">
                  <a16:creationId xmlns:a16="http://schemas.microsoft.com/office/drawing/2014/main" id="{7B1AF912-874A-C0FD-50F6-F74A055547EF}"/>
                </a:ext>
              </a:extLst>
            </p:cNvPr>
            <p:cNvSpPr txBox="1"/>
            <p:nvPr/>
          </p:nvSpPr>
          <p:spPr>
            <a:xfrm>
              <a:off x="-574984" y="5331468"/>
              <a:ext cx="2201708" cy="410368"/>
            </a:xfrm>
            <a:prstGeom prst="rect">
              <a:avLst/>
            </a:prstGeom>
            <a:noFill/>
          </p:spPr>
          <p:txBody>
            <a:bodyPr wrap="square" rtlCol="0">
              <a:spAutoFit/>
            </a:bodyPr>
            <a:lstStyle>
              <a:defPPr>
                <a:defRPr lang="en-US"/>
              </a:defPPr>
              <a:lvl1pPr>
                <a:defRPr sz="1600" b="1">
                  <a:solidFill>
                    <a:srgbClr val="78BE20"/>
                  </a:solidFill>
                  <a:latin typeface="Greycliff CF" pitchFamily="2"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sz="1400" b="1" i="0" u="none" strike="noStrike" cap="none" normalizeH="0" baseline="0" noProof="0">
                  <a:ln>
                    <a:noFill/>
                  </a:ln>
                  <a:solidFill>
                    <a:srgbClr val="78BE20"/>
                  </a:solidFill>
                  <a:effectLst/>
                  <a:uLnTx/>
                  <a:uFillTx/>
                  <a:latin typeface="Greycliff CF" pitchFamily="2" charset="0"/>
                  <a:ea typeface="SimSun"/>
                </a:rPr>
                <a:t>FSC产销监管链核心劳工要求</a:t>
              </a:r>
            </a:p>
          </p:txBody>
        </p:sp>
      </p:grpSp>
      <p:grpSp>
        <p:nvGrpSpPr>
          <p:cNvPr id="24" name="Group 23">
            <a:extLst>
              <a:ext uri="{FF2B5EF4-FFF2-40B4-BE49-F238E27FC236}">
                <a16:creationId xmlns:a16="http://schemas.microsoft.com/office/drawing/2014/main" id="{AA3C77CC-0862-6A8A-777F-3924D691B12F}"/>
              </a:ext>
            </a:extLst>
          </p:cNvPr>
          <p:cNvGrpSpPr/>
          <p:nvPr/>
        </p:nvGrpSpPr>
        <p:grpSpPr>
          <a:xfrm>
            <a:off x="5325846" y="804608"/>
            <a:ext cx="3751479" cy="523220"/>
            <a:chOff x="-640206" y="2916529"/>
            <a:chExt cx="1892664" cy="697623"/>
          </a:xfrm>
        </p:grpSpPr>
        <p:sp>
          <p:nvSpPr>
            <p:cNvPr id="25" name="TextBox 24">
              <a:extLst>
                <a:ext uri="{FF2B5EF4-FFF2-40B4-BE49-F238E27FC236}">
                  <a16:creationId xmlns:a16="http://schemas.microsoft.com/office/drawing/2014/main" id="{25983044-46A2-F226-2A41-A56E11538495}"/>
                </a:ext>
              </a:extLst>
            </p:cNvPr>
            <p:cNvSpPr txBox="1"/>
            <p:nvPr/>
          </p:nvSpPr>
          <p:spPr>
            <a:xfrm>
              <a:off x="-640206" y="3268790"/>
              <a:ext cx="1239192"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sz="900" b="1" i="0" u="none" strike="noStrike" cap="none" normalizeH="0" baseline="0" noProof="0">
                  <a:ln>
                    <a:noFill/>
                  </a:ln>
                  <a:solidFill>
                    <a:srgbClr val="285C4D"/>
                  </a:solidFill>
                  <a:effectLst/>
                  <a:uLnTx/>
                  <a:uFillTx/>
                  <a:latin typeface="Greycliff CF" pitchFamily="2" charset="0"/>
                  <a:ea typeface="SimSun"/>
                </a:rPr>
                <a:t>2022年12月</a:t>
              </a:r>
            </a:p>
          </p:txBody>
        </p:sp>
        <p:sp>
          <p:nvSpPr>
            <p:cNvPr id="26" name="TextBox 25">
              <a:extLst>
                <a:ext uri="{FF2B5EF4-FFF2-40B4-BE49-F238E27FC236}">
                  <a16:creationId xmlns:a16="http://schemas.microsoft.com/office/drawing/2014/main" id="{16B01F5D-392F-7A0E-660D-56D35C069FA4}"/>
                </a:ext>
              </a:extLst>
            </p:cNvPr>
            <p:cNvSpPr txBox="1"/>
            <p:nvPr/>
          </p:nvSpPr>
          <p:spPr>
            <a:xfrm>
              <a:off x="-640206" y="2916529"/>
              <a:ext cx="1892664" cy="697623"/>
            </a:xfrm>
            <a:prstGeom prst="rect">
              <a:avLst/>
            </a:prstGeom>
            <a:noFill/>
          </p:spPr>
          <p:txBody>
            <a:bodyPr wrap="square" rtlCol="0">
              <a:spAutoFit/>
            </a:bodyPr>
            <a:lstStyle>
              <a:defPPr>
                <a:defRPr lang="en-US"/>
              </a:defPPr>
              <a:lvl1pPr>
                <a:defRPr sz="1600" b="1">
                  <a:solidFill>
                    <a:srgbClr val="78BE20"/>
                  </a:solidFill>
                  <a:latin typeface="Greycliff CF" pitchFamily="2"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sz="1400" b="1" i="0" u="none" strike="noStrike" cap="none" normalizeH="0" baseline="0" noProof="0">
                  <a:ln>
                    <a:noFill/>
                  </a:ln>
                  <a:solidFill>
                    <a:srgbClr val="78BE20"/>
                  </a:solidFill>
                  <a:effectLst/>
                  <a:uLnTx/>
                  <a:uFillTx/>
                  <a:latin typeface="Greycliff CF" pitchFamily="50" charset="0"/>
                  <a:ea typeface="SimSun"/>
                </a:rPr>
                <a:t>核心劳工要求等效性评估程序</a:t>
              </a:r>
            </a:p>
          </p:txBody>
        </p:sp>
      </p:grpSp>
      <p:cxnSp>
        <p:nvCxnSpPr>
          <p:cNvPr id="27" name="Straight Connector 26">
            <a:extLst>
              <a:ext uri="{FF2B5EF4-FFF2-40B4-BE49-F238E27FC236}">
                <a16:creationId xmlns:a16="http://schemas.microsoft.com/office/drawing/2014/main" id="{89D29480-0DC3-F7E8-D950-678354CF3226}"/>
              </a:ext>
            </a:extLst>
          </p:cNvPr>
          <p:cNvCxnSpPr>
            <a:cxnSpLocks/>
          </p:cNvCxnSpPr>
          <p:nvPr/>
        </p:nvCxnSpPr>
        <p:spPr>
          <a:xfrm flipV="1">
            <a:off x="5477837" y="1332804"/>
            <a:ext cx="0" cy="777982"/>
          </a:xfrm>
          <a:prstGeom prst="line">
            <a:avLst/>
          </a:prstGeom>
          <a:noFill/>
          <a:ln w="22225" cap="flat" cmpd="sng" algn="ctr">
            <a:solidFill>
              <a:srgbClr val="285C4D"/>
            </a:solidFill>
            <a:prstDash val="solid"/>
            <a:miter lim="800000"/>
            <a:headEnd type="none"/>
            <a:tailEnd type="oval"/>
          </a:ln>
          <a:effectLst/>
        </p:spPr>
      </p:cxnSp>
      <p:cxnSp>
        <p:nvCxnSpPr>
          <p:cNvPr id="28" name="Straight Connector 27">
            <a:extLst>
              <a:ext uri="{FF2B5EF4-FFF2-40B4-BE49-F238E27FC236}">
                <a16:creationId xmlns:a16="http://schemas.microsoft.com/office/drawing/2014/main" id="{C44EC3AD-20C6-AE38-0959-4B7596C49FCF}"/>
              </a:ext>
            </a:extLst>
          </p:cNvPr>
          <p:cNvCxnSpPr>
            <a:cxnSpLocks/>
          </p:cNvCxnSpPr>
          <p:nvPr/>
        </p:nvCxnSpPr>
        <p:spPr>
          <a:xfrm>
            <a:off x="6173246" y="1721795"/>
            <a:ext cx="0" cy="574997"/>
          </a:xfrm>
          <a:prstGeom prst="line">
            <a:avLst/>
          </a:prstGeom>
          <a:noFill/>
          <a:ln w="22225" cap="flat" cmpd="sng" algn="ctr">
            <a:solidFill>
              <a:srgbClr val="285C4D"/>
            </a:solidFill>
            <a:prstDash val="solid"/>
            <a:miter lim="800000"/>
            <a:headEnd type="none"/>
            <a:tailEnd type="oval"/>
          </a:ln>
          <a:effectLst/>
        </p:spPr>
      </p:cxnSp>
      <p:grpSp>
        <p:nvGrpSpPr>
          <p:cNvPr id="29" name="Group 28">
            <a:extLst>
              <a:ext uri="{FF2B5EF4-FFF2-40B4-BE49-F238E27FC236}">
                <a16:creationId xmlns:a16="http://schemas.microsoft.com/office/drawing/2014/main" id="{FE4D36CF-9AD3-A5D8-0829-CB12AB2E5D86}"/>
              </a:ext>
            </a:extLst>
          </p:cNvPr>
          <p:cNvGrpSpPr/>
          <p:nvPr/>
        </p:nvGrpSpPr>
        <p:grpSpPr>
          <a:xfrm>
            <a:off x="6004724" y="2389804"/>
            <a:ext cx="1074934" cy="1852729"/>
            <a:chOff x="768725" y="3082986"/>
            <a:chExt cx="1456393" cy="1048293"/>
          </a:xfrm>
        </p:grpSpPr>
        <p:sp>
          <p:nvSpPr>
            <p:cNvPr id="30" name="TextBox 29">
              <a:extLst>
                <a:ext uri="{FF2B5EF4-FFF2-40B4-BE49-F238E27FC236}">
                  <a16:creationId xmlns:a16="http://schemas.microsoft.com/office/drawing/2014/main" id="{7A1E3D69-171C-79C8-DE56-72964B6CA4AB}"/>
                </a:ext>
              </a:extLst>
            </p:cNvPr>
            <p:cNvSpPr txBox="1"/>
            <p:nvPr/>
          </p:nvSpPr>
          <p:spPr>
            <a:xfrm>
              <a:off x="773525" y="3082986"/>
              <a:ext cx="1239193" cy="30777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sz="900" b="1" i="0" u="none" strike="noStrike" cap="none" normalizeH="0" baseline="0" noProof="0">
                  <a:ln>
                    <a:noFill/>
                  </a:ln>
                  <a:solidFill>
                    <a:srgbClr val="285C4D"/>
                  </a:solidFill>
                  <a:effectLst/>
                  <a:uLnTx/>
                  <a:uFillTx/>
                  <a:latin typeface="Greycliff CF" pitchFamily="2" charset="0"/>
                  <a:ea typeface="SimSun"/>
                </a:rPr>
                <a:t>2023年</a:t>
              </a:r>
            </a:p>
          </p:txBody>
        </p:sp>
        <p:sp>
          <p:nvSpPr>
            <p:cNvPr id="31" name="TextBox 30">
              <a:extLst>
                <a:ext uri="{FF2B5EF4-FFF2-40B4-BE49-F238E27FC236}">
                  <a16:creationId xmlns:a16="http://schemas.microsoft.com/office/drawing/2014/main" id="{5AFFED52-A231-AE59-66D3-13C524DE7460}"/>
                </a:ext>
              </a:extLst>
            </p:cNvPr>
            <p:cNvSpPr txBox="1"/>
            <p:nvPr/>
          </p:nvSpPr>
          <p:spPr>
            <a:xfrm>
              <a:off x="768725" y="3347635"/>
              <a:ext cx="1456393" cy="783644"/>
            </a:xfrm>
            <a:prstGeom prst="rect">
              <a:avLst/>
            </a:prstGeom>
            <a:noFill/>
          </p:spPr>
          <p:txBody>
            <a:bodyPr wrap="square" rtlCol="0">
              <a:spAutoFit/>
            </a:bodyPr>
            <a:lstStyle>
              <a:defPPr>
                <a:defRPr lang="en-US"/>
              </a:defPPr>
              <a:lvl1pPr>
                <a:defRPr sz="1600" b="1">
                  <a:solidFill>
                    <a:srgbClr val="78BE20"/>
                  </a:solidFill>
                  <a:latin typeface="Greycliff CF" pitchFamily="2"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sz="1400" b="1" i="0" u="none" strike="noStrike" cap="none" normalizeH="0" baseline="0" noProof="0" dirty="0">
                  <a:ln>
                    <a:noFill/>
                  </a:ln>
                  <a:solidFill>
                    <a:srgbClr val="78BE20"/>
                  </a:solidFill>
                  <a:effectLst/>
                  <a:uLnTx/>
                  <a:uFillTx/>
                  <a:latin typeface="Greycliff CF" pitchFamily="2" charset="0"/>
                  <a:ea typeface="SimSun"/>
                </a:rPr>
                <a:t>承包商评估说明</a:t>
              </a:r>
            </a:p>
            <a:p>
              <a:pPr marL="0" marR="0" lvl="0" indent="0" defTabSz="914400" eaLnBrk="1" fontAlgn="auto" latinLnBrk="0" hangingPunct="1">
                <a:lnSpc>
                  <a:spcPct val="100000"/>
                </a:lnSpc>
                <a:spcBef>
                  <a:spcPts val="0"/>
                </a:spcBef>
                <a:spcAft>
                  <a:spcPts val="0"/>
                </a:spcAft>
                <a:buClrTx/>
                <a:buSzTx/>
                <a:buFontTx/>
                <a:buNone/>
                <a:tabLst/>
                <a:defRPr/>
              </a:pPr>
              <a:endParaRPr lang="en-AU" sz="1400" kern="0" dirty="0"/>
            </a:p>
            <a:p>
              <a:pPr marL="0" marR="0" lvl="0" indent="0" defTabSz="914400" eaLnBrk="1" fontAlgn="auto" latinLnBrk="0" hangingPunct="1">
                <a:lnSpc>
                  <a:spcPct val="100000"/>
                </a:lnSpc>
                <a:spcBef>
                  <a:spcPts val="0"/>
                </a:spcBef>
                <a:spcAft>
                  <a:spcPts val="0"/>
                </a:spcAft>
                <a:buClrTx/>
                <a:buSzTx/>
                <a:buFontTx/>
                <a:buNone/>
                <a:tabLst/>
                <a:defRPr/>
              </a:pPr>
              <a:r>
                <a:rPr lang="zh-CN" sz="1400" dirty="0"/>
                <a:t>FSC</a:t>
              </a:r>
              <a:br>
                <a:rPr lang="zh-CN" sz="1400" dirty="0"/>
              </a:br>
              <a:r>
                <a:rPr lang="zh-CN" sz="1400" dirty="0"/>
                <a:t>核准的认证</a:t>
              </a:r>
              <a:r>
                <a:rPr lang="zh-CN" altLang="en-US" sz="1400" dirty="0"/>
                <a:t>体系</a:t>
              </a:r>
              <a:r>
                <a:rPr lang="zh-CN" sz="1400" dirty="0"/>
                <a:t> </a:t>
              </a:r>
            </a:p>
          </p:txBody>
        </p:sp>
      </p:grpSp>
      <p:cxnSp>
        <p:nvCxnSpPr>
          <p:cNvPr id="32" name="Straight Connector 31">
            <a:extLst>
              <a:ext uri="{FF2B5EF4-FFF2-40B4-BE49-F238E27FC236}">
                <a16:creationId xmlns:a16="http://schemas.microsoft.com/office/drawing/2014/main" id="{C9DE2B2B-FFB4-621C-3268-FB2AEF8C6453}"/>
              </a:ext>
            </a:extLst>
          </p:cNvPr>
          <p:cNvCxnSpPr>
            <a:cxnSpLocks/>
          </p:cNvCxnSpPr>
          <p:nvPr/>
        </p:nvCxnSpPr>
        <p:spPr>
          <a:xfrm flipV="1">
            <a:off x="3413683" y="2630700"/>
            <a:ext cx="0" cy="1106882"/>
          </a:xfrm>
          <a:prstGeom prst="line">
            <a:avLst/>
          </a:prstGeom>
          <a:noFill/>
          <a:ln w="22225" cap="flat" cmpd="sng" algn="ctr">
            <a:solidFill>
              <a:srgbClr val="285C4D"/>
            </a:solidFill>
            <a:prstDash val="solid"/>
            <a:miter lim="800000"/>
            <a:headEnd type="none"/>
            <a:tailEnd type="oval"/>
          </a:ln>
          <a:effectLst/>
        </p:spPr>
      </p:cxnSp>
      <p:grpSp>
        <p:nvGrpSpPr>
          <p:cNvPr id="33" name="Group 32">
            <a:extLst>
              <a:ext uri="{FF2B5EF4-FFF2-40B4-BE49-F238E27FC236}">
                <a16:creationId xmlns:a16="http://schemas.microsoft.com/office/drawing/2014/main" id="{9BD22692-344A-18EF-0766-5F5B1C74C10E}"/>
              </a:ext>
            </a:extLst>
          </p:cNvPr>
          <p:cNvGrpSpPr/>
          <p:nvPr/>
        </p:nvGrpSpPr>
        <p:grpSpPr>
          <a:xfrm>
            <a:off x="3225168" y="2052184"/>
            <a:ext cx="2100679" cy="522694"/>
            <a:chOff x="255497" y="589483"/>
            <a:chExt cx="2563040" cy="696923"/>
          </a:xfrm>
        </p:grpSpPr>
        <p:sp>
          <p:nvSpPr>
            <p:cNvPr id="34" name="TextBox 33">
              <a:extLst>
                <a:ext uri="{FF2B5EF4-FFF2-40B4-BE49-F238E27FC236}">
                  <a16:creationId xmlns:a16="http://schemas.microsoft.com/office/drawing/2014/main" id="{660F4EE1-F251-4904-5B7E-3D9709C84C0A}"/>
                </a:ext>
              </a:extLst>
            </p:cNvPr>
            <p:cNvSpPr txBox="1"/>
            <p:nvPr/>
          </p:nvSpPr>
          <p:spPr>
            <a:xfrm>
              <a:off x="255497" y="978631"/>
              <a:ext cx="1239193" cy="307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sz="900" b="1" i="0" u="none" strike="noStrike" cap="none" normalizeH="0" baseline="0" noProof="0">
                  <a:ln>
                    <a:noFill/>
                  </a:ln>
                  <a:solidFill>
                    <a:srgbClr val="285C4D"/>
                  </a:solidFill>
                  <a:effectLst/>
                  <a:uLnTx/>
                  <a:uFillTx/>
                  <a:latin typeface="Greycliff CF" pitchFamily="2" charset="0"/>
                  <a:ea typeface="SimSun"/>
                </a:rPr>
                <a:t>2014年</a:t>
              </a:r>
            </a:p>
          </p:txBody>
        </p:sp>
        <p:sp>
          <p:nvSpPr>
            <p:cNvPr id="35" name="TextBox 34">
              <a:extLst>
                <a:ext uri="{FF2B5EF4-FFF2-40B4-BE49-F238E27FC236}">
                  <a16:creationId xmlns:a16="http://schemas.microsoft.com/office/drawing/2014/main" id="{FBB49024-47B9-98DF-9450-837FBFFAF7B3}"/>
                </a:ext>
              </a:extLst>
            </p:cNvPr>
            <p:cNvSpPr txBox="1"/>
            <p:nvPr/>
          </p:nvSpPr>
          <p:spPr>
            <a:xfrm>
              <a:off x="255497" y="589483"/>
              <a:ext cx="2563040" cy="410368"/>
            </a:xfrm>
            <a:prstGeom prst="rect">
              <a:avLst/>
            </a:prstGeom>
            <a:noFill/>
          </p:spPr>
          <p:txBody>
            <a:bodyPr wrap="square" rtlCol="0">
              <a:spAutoFit/>
            </a:bodyPr>
            <a:lstStyle>
              <a:defPPr>
                <a:defRPr lang="en-US"/>
              </a:defPPr>
              <a:lvl1pPr>
                <a:defRPr sz="1600" b="1">
                  <a:solidFill>
                    <a:srgbClr val="78BE20"/>
                  </a:solidFill>
                  <a:latin typeface="Greycliff CF" pitchFamily="2"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sz="1400" b="1" i="0" u="none" strike="noStrike" cap="none" normalizeH="0" baseline="0" noProof="0">
                  <a:ln>
                    <a:noFill/>
                  </a:ln>
                  <a:solidFill>
                    <a:srgbClr val="78BE20"/>
                  </a:solidFill>
                  <a:effectLst/>
                  <a:uLnTx/>
                  <a:uFillTx/>
                  <a:latin typeface="Greycliff CF" pitchFamily="2" charset="0"/>
                  <a:ea typeface="SimSun"/>
                </a:rPr>
                <a:t>全体系变革</a:t>
              </a:r>
            </a:p>
          </p:txBody>
        </p:sp>
      </p:grpSp>
      <p:cxnSp>
        <p:nvCxnSpPr>
          <p:cNvPr id="53" name="Straight Connector 52">
            <a:extLst>
              <a:ext uri="{FF2B5EF4-FFF2-40B4-BE49-F238E27FC236}">
                <a16:creationId xmlns:a16="http://schemas.microsoft.com/office/drawing/2014/main" id="{F77DA96A-C11D-D655-13D8-838F86590891}"/>
              </a:ext>
            </a:extLst>
          </p:cNvPr>
          <p:cNvCxnSpPr>
            <a:cxnSpLocks/>
          </p:cNvCxnSpPr>
          <p:nvPr/>
        </p:nvCxnSpPr>
        <p:spPr>
          <a:xfrm>
            <a:off x="425671" y="4889049"/>
            <a:ext cx="0" cy="820791"/>
          </a:xfrm>
          <a:prstGeom prst="line">
            <a:avLst/>
          </a:prstGeom>
          <a:noFill/>
          <a:ln w="22225" cap="flat" cmpd="sng" algn="ctr">
            <a:solidFill>
              <a:srgbClr val="285C4D"/>
            </a:solidFill>
            <a:prstDash val="solid"/>
            <a:miter lim="800000"/>
            <a:headEnd type="none"/>
            <a:tailEnd type="oval"/>
          </a:ln>
          <a:effectLst/>
        </p:spPr>
      </p:cxnSp>
      <p:grpSp>
        <p:nvGrpSpPr>
          <p:cNvPr id="55" name="Group 54">
            <a:extLst>
              <a:ext uri="{FF2B5EF4-FFF2-40B4-BE49-F238E27FC236}">
                <a16:creationId xmlns:a16="http://schemas.microsoft.com/office/drawing/2014/main" id="{2E2901CC-C989-68A3-14ED-2FAAC42A9392}"/>
              </a:ext>
            </a:extLst>
          </p:cNvPr>
          <p:cNvGrpSpPr/>
          <p:nvPr/>
        </p:nvGrpSpPr>
        <p:grpSpPr>
          <a:xfrm>
            <a:off x="327602" y="5744298"/>
            <a:ext cx="1309232" cy="614239"/>
            <a:chOff x="708398" y="3941228"/>
            <a:chExt cx="1892664" cy="818985"/>
          </a:xfrm>
        </p:grpSpPr>
        <p:sp>
          <p:nvSpPr>
            <p:cNvPr id="56" name="TextBox 55">
              <a:extLst>
                <a:ext uri="{FF2B5EF4-FFF2-40B4-BE49-F238E27FC236}">
                  <a16:creationId xmlns:a16="http://schemas.microsoft.com/office/drawing/2014/main" id="{03ACC2CA-AC43-0D99-1EF3-FD926C5397E3}"/>
                </a:ext>
              </a:extLst>
            </p:cNvPr>
            <p:cNvSpPr txBox="1"/>
            <p:nvPr/>
          </p:nvSpPr>
          <p:spPr>
            <a:xfrm>
              <a:off x="721303" y="3941228"/>
              <a:ext cx="1239194" cy="307776"/>
            </a:xfrm>
            <a:prstGeom prst="rect">
              <a:avLst/>
            </a:prstGeom>
            <a:noFill/>
          </p:spPr>
          <p:txBody>
            <a:bodyPr wrap="square" rtlCol="0">
              <a:spAutoFit/>
            </a:bodyPr>
            <a:lstStyle/>
            <a:p>
              <a:r>
                <a:rPr lang="zh-CN" sz="900" b="1">
                  <a:solidFill>
                    <a:srgbClr val="285C4D"/>
                  </a:solidFill>
                  <a:latin typeface="Greycliff CF" pitchFamily="2" charset="0"/>
                  <a:ea typeface="SimSun"/>
                </a:rPr>
                <a:t>1994年</a:t>
              </a:r>
            </a:p>
          </p:txBody>
        </p:sp>
        <p:sp>
          <p:nvSpPr>
            <p:cNvPr id="57" name="TextBox 56">
              <a:extLst>
                <a:ext uri="{FF2B5EF4-FFF2-40B4-BE49-F238E27FC236}">
                  <a16:creationId xmlns:a16="http://schemas.microsoft.com/office/drawing/2014/main" id="{3179BB4E-C773-F5F3-A34E-A8AA123C36BD}"/>
                </a:ext>
              </a:extLst>
            </p:cNvPr>
            <p:cNvSpPr txBox="1"/>
            <p:nvPr/>
          </p:nvSpPr>
          <p:spPr>
            <a:xfrm>
              <a:off x="708398" y="4144659"/>
              <a:ext cx="1892664" cy="615554"/>
            </a:xfrm>
            <a:prstGeom prst="rect">
              <a:avLst/>
            </a:prstGeom>
            <a:noFill/>
          </p:spPr>
          <p:txBody>
            <a:bodyPr wrap="square" lIns="91440" tIns="45720" rIns="91440" bIns="45720" rtlCol="0" anchor="t">
              <a:spAutoFit/>
            </a:bodyPr>
            <a:lstStyle/>
            <a:p>
              <a:r>
                <a:rPr lang="zh-CN" sz="1200" b="1">
                  <a:solidFill>
                    <a:srgbClr val="78BE20"/>
                  </a:solidFill>
                  <a:latin typeface="Greycliff CF"/>
                  <a:ea typeface="SimSun"/>
                </a:rPr>
                <a:t>FSC原则与标准</a:t>
              </a:r>
            </a:p>
          </p:txBody>
        </p:sp>
      </p:grpSp>
      <p:sp>
        <p:nvSpPr>
          <p:cNvPr id="5" name="Rectangle 4">
            <a:extLst>
              <a:ext uri="{FF2B5EF4-FFF2-40B4-BE49-F238E27FC236}">
                <a16:creationId xmlns:a16="http://schemas.microsoft.com/office/drawing/2014/main" id="{E14D377E-7394-E833-21CD-CEC3510BCD62}"/>
              </a:ext>
            </a:extLst>
          </p:cNvPr>
          <p:cNvSpPr/>
          <p:nvPr/>
        </p:nvSpPr>
        <p:spPr>
          <a:xfrm>
            <a:off x="8812939" y="-19298"/>
            <a:ext cx="33943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8288" indent="-268288">
              <a:lnSpc>
                <a:spcPct val="120000"/>
              </a:lnSpc>
              <a:buFont typeface="Arial" panose="020B0604020202020204" pitchFamily="34" charset="0"/>
              <a:buChar char="•"/>
            </a:pPr>
            <a:endParaRPr lang="en-US" altLang="zh-CN" sz="1200" b="1" dirty="0">
              <a:solidFill>
                <a:schemeClr val="bg1"/>
              </a:solidFill>
            </a:endParaRPr>
          </a:p>
          <a:p>
            <a:pPr marL="268288" indent="-268288">
              <a:lnSpc>
                <a:spcPct val="120000"/>
              </a:lnSpc>
              <a:buFont typeface="Arial" panose="020B0604020202020204" pitchFamily="34" charset="0"/>
              <a:buChar char="•"/>
            </a:pPr>
            <a:r>
              <a:rPr lang="zh-CN" sz="1200" b="1" dirty="0">
                <a:solidFill>
                  <a:schemeClr val="bg1"/>
                </a:solidFill>
              </a:rPr>
              <a:t>森林管理标准的原则与标准</a:t>
            </a:r>
            <a:br>
              <a:rPr lang="zh-CN" sz="1200" dirty="0">
                <a:solidFill>
                  <a:schemeClr val="bg1"/>
                </a:solidFill>
              </a:rPr>
            </a:br>
            <a:r>
              <a:rPr lang="zh-CN" sz="1200" dirty="0">
                <a:solidFill>
                  <a:schemeClr val="bg1"/>
                </a:solidFill>
                <a:hlinkClick r:id="rId4">
                  <a:extLst>
                    <a:ext uri="{A12FA001-AC4F-418D-AE19-62706E023703}">
                      <ahyp:hlinkClr xmlns:ahyp="http://schemas.microsoft.com/office/drawing/2018/hyperlinkcolor" val="tx"/>
                    </a:ext>
                  </a:extLst>
                </a:hlinkClick>
              </a:rPr>
              <a:t>（FSC-STD-01-001）</a:t>
            </a:r>
          </a:p>
          <a:p>
            <a:pPr>
              <a:lnSpc>
                <a:spcPct val="120000"/>
              </a:lnSpc>
            </a:pPr>
            <a:endParaRPr lang="en-US" sz="1200" dirty="0">
              <a:solidFill>
                <a:schemeClr val="bg1"/>
              </a:solidFill>
            </a:endParaRPr>
          </a:p>
          <a:p>
            <a:pPr marL="285750" indent="-285750">
              <a:lnSpc>
                <a:spcPct val="120000"/>
              </a:lnSpc>
              <a:buFont typeface="Arial" panose="020B0604020202020204" pitchFamily="34" charset="0"/>
              <a:buChar char="•"/>
            </a:pPr>
            <a:r>
              <a:rPr lang="zh-CN" sz="1200" b="1" dirty="0">
                <a:solidFill>
                  <a:schemeClr val="bg1"/>
                </a:solidFill>
              </a:rPr>
              <a:t>FSC认证和国际劳工组织公约政策</a:t>
            </a:r>
            <a:br>
              <a:rPr lang="zh-CN" sz="1200" dirty="0">
                <a:solidFill>
                  <a:schemeClr val="bg1"/>
                </a:solidFill>
              </a:rPr>
            </a:br>
            <a:r>
              <a:rPr lang="zh-CN" sz="1200" dirty="0">
                <a:solidFill>
                  <a:schemeClr val="bg1"/>
                </a:solidFill>
                <a:hlinkClick r:id="rId5">
                  <a:extLst>
                    <a:ext uri="{A12FA001-AC4F-418D-AE19-62706E023703}">
                      <ahyp:hlinkClr xmlns:ahyp="http://schemas.microsoft.com/office/drawing/2018/hyperlinkcolor" val="tx"/>
                    </a:ext>
                  </a:extLst>
                </a:hlinkClick>
              </a:rPr>
              <a:t>（FSC-POL-30-401）</a:t>
            </a:r>
          </a:p>
          <a:p>
            <a:pPr marL="285750" indent="-285750">
              <a:lnSpc>
                <a:spcPct val="120000"/>
              </a:lnSpc>
              <a:buFont typeface="Arial" panose="020B0604020202020204" pitchFamily="34" charset="0"/>
              <a:buChar char="•"/>
            </a:pPr>
            <a:endParaRPr lang="en-US" sz="1200" dirty="0">
              <a:solidFill>
                <a:schemeClr val="bg1"/>
              </a:solidFill>
            </a:endParaRPr>
          </a:p>
          <a:p>
            <a:pPr marL="285750" indent="-285750">
              <a:lnSpc>
                <a:spcPct val="120000"/>
              </a:lnSpc>
              <a:buFont typeface="Arial" panose="020B0604020202020204" pitchFamily="34" charset="0"/>
              <a:buChar char="•"/>
            </a:pPr>
            <a:r>
              <a:rPr lang="zh-CN" sz="1200" b="1" dirty="0">
                <a:solidFill>
                  <a:schemeClr val="bg1"/>
                </a:solidFill>
              </a:rPr>
              <a:t>关联政策</a:t>
            </a:r>
            <a:br>
              <a:rPr lang="zh-CN" sz="1200" dirty="0">
                <a:solidFill>
                  <a:schemeClr val="bg1"/>
                </a:solidFill>
              </a:rPr>
            </a:br>
            <a:r>
              <a:rPr lang="zh-CN" sz="1200" dirty="0">
                <a:solidFill>
                  <a:schemeClr val="bg1"/>
                </a:solidFill>
                <a:hlinkClick r:id="rId6">
                  <a:extLst>
                    <a:ext uri="{A12FA001-AC4F-418D-AE19-62706E023703}">
                      <ahyp:hlinkClr xmlns:ahyp="http://schemas.microsoft.com/office/drawing/2018/hyperlinkcolor" val="tx"/>
                    </a:ext>
                  </a:extLst>
                </a:hlinkClick>
              </a:rPr>
              <a:t>（FSC-POL-01-004）</a:t>
            </a:r>
          </a:p>
          <a:p>
            <a:pPr marL="285750" indent="-285750">
              <a:lnSpc>
                <a:spcPct val="120000"/>
              </a:lnSpc>
              <a:buFont typeface="Arial" panose="020B0604020202020204" pitchFamily="34" charset="0"/>
              <a:buChar char="•"/>
            </a:pPr>
            <a:endParaRPr lang="en-US" sz="1200" dirty="0">
              <a:solidFill>
                <a:schemeClr val="bg1"/>
              </a:solidFill>
            </a:endParaRPr>
          </a:p>
          <a:p>
            <a:pPr marL="285750" indent="-285750">
              <a:lnSpc>
                <a:spcPct val="120000"/>
              </a:lnSpc>
              <a:buFont typeface="Arial" panose="020B0604020202020204" pitchFamily="34" charset="0"/>
              <a:buChar char="•"/>
            </a:pPr>
            <a:r>
              <a:rPr lang="zh-CN" sz="1200" b="1" dirty="0">
                <a:solidFill>
                  <a:schemeClr val="bg1"/>
                </a:solidFill>
              </a:rPr>
              <a:t>基于国际劳工组织核心公约原则的</a:t>
            </a:r>
            <a:br>
              <a:rPr lang="en-US" altLang="zh-CN" sz="1200" b="1" dirty="0">
                <a:solidFill>
                  <a:schemeClr val="bg1"/>
                </a:solidFill>
              </a:rPr>
            </a:br>
            <a:r>
              <a:rPr lang="zh-CN" sz="1200" b="1" dirty="0">
                <a:solidFill>
                  <a:schemeClr val="bg1"/>
                </a:solidFill>
              </a:rPr>
              <a:t>通用准则和指标标准制定指导原则</a:t>
            </a:r>
            <a:br>
              <a:rPr lang="zh-CN" sz="1200" b="1" dirty="0">
                <a:solidFill>
                  <a:schemeClr val="bg1"/>
                </a:solidFill>
              </a:rPr>
            </a:br>
            <a:r>
              <a:rPr lang="zh-CN" sz="1200" dirty="0">
                <a:solidFill>
                  <a:schemeClr val="bg1"/>
                </a:solidFill>
                <a:hlinkClick r:id="rId7">
                  <a:extLst>
                    <a:ext uri="{A12FA001-AC4F-418D-AE19-62706E023703}">
                      <ahyp:hlinkClr xmlns:ahyp="http://schemas.microsoft.com/office/drawing/2018/hyperlinkcolor" val="tx"/>
                    </a:ext>
                  </a:extLst>
                </a:hlinkClick>
              </a:rPr>
              <a:t>（FSC-GUI-60-008）</a:t>
            </a:r>
          </a:p>
          <a:p>
            <a:pPr marL="285750" indent="-285750">
              <a:lnSpc>
                <a:spcPct val="120000"/>
              </a:lnSpc>
              <a:buFont typeface="Arial" panose="020B0604020202020204" pitchFamily="34" charset="0"/>
              <a:buChar char="•"/>
            </a:pPr>
            <a:endParaRPr lang="en-US" sz="1200" dirty="0">
              <a:solidFill>
                <a:schemeClr val="bg1"/>
              </a:solidFill>
            </a:endParaRPr>
          </a:p>
          <a:p>
            <a:pPr marL="285750" indent="-285750">
              <a:lnSpc>
                <a:spcPct val="120000"/>
              </a:lnSpc>
              <a:buFont typeface="Arial" panose="020B0604020202020204" pitchFamily="34" charset="0"/>
              <a:buChar char="•"/>
            </a:pPr>
            <a:r>
              <a:rPr lang="zh-CN" sz="1200" b="1" dirty="0">
                <a:solidFill>
                  <a:schemeClr val="bg1"/>
                </a:solidFill>
              </a:rPr>
              <a:t>产销监管链标准</a:t>
            </a:r>
            <a:br>
              <a:rPr lang="zh-CN" sz="1200" b="1" dirty="0">
                <a:solidFill>
                  <a:schemeClr val="bg1"/>
                </a:solidFill>
              </a:rPr>
            </a:br>
            <a:r>
              <a:rPr lang="zh-CN" sz="1200" dirty="0">
                <a:solidFill>
                  <a:schemeClr val="bg1"/>
                </a:solidFill>
                <a:hlinkClick r:id="rId8">
                  <a:extLst>
                    <a:ext uri="{A12FA001-AC4F-418D-AE19-62706E023703}">
                      <ahyp:hlinkClr xmlns:ahyp="http://schemas.microsoft.com/office/drawing/2018/hyperlinkcolor" val="tx"/>
                    </a:ext>
                  </a:extLst>
                </a:hlinkClick>
              </a:rPr>
              <a:t>（FSC-STD-40-004）</a:t>
            </a:r>
          </a:p>
          <a:p>
            <a:pPr marL="285750" indent="-285750">
              <a:lnSpc>
                <a:spcPct val="120000"/>
              </a:lnSpc>
              <a:buFont typeface="Arial" panose="020B0604020202020204" pitchFamily="34" charset="0"/>
              <a:buChar char="•"/>
            </a:pPr>
            <a:endParaRPr lang="en-US" sz="1200" dirty="0">
              <a:solidFill>
                <a:schemeClr val="bg1"/>
              </a:solidFill>
            </a:endParaRPr>
          </a:p>
          <a:p>
            <a:pPr marL="285750" indent="-285750">
              <a:lnSpc>
                <a:spcPct val="120000"/>
              </a:lnSpc>
              <a:buFont typeface="Arial" panose="020B0604020202020204" pitchFamily="34" charset="0"/>
              <a:buChar char="•"/>
            </a:pPr>
            <a:r>
              <a:rPr lang="zh-CN" sz="1200" b="1" dirty="0">
                <a:solidFill>
                  <a:schemeClr val="bg1"/>
                </a:solidFill>
              </a:rPr>
              <a:t>FSC核心劳工要求</a:t>
            </a:r>
            <a:r>
              <a:rPr lang="zh-CN" altLang="en-US" sz="1200" b="1" dirty="0">
                <a:solidFill>
                  <a:schemeClr val="bg1"/>
                </a:solidFill>
              </a:rPr>
              <a:t>认证体系</a:t>
            </a:r>
            <a:r>
              <a:rPr lang="zh-CN" sz="1200" b="1" dirty="0">
                <a:solidFill>
                  <a:schemeClr val="bg1"/>
                </a:solidFill>
              </a:rPr>
              <a:t>等效性</a:t>
            </a:r>
            <a:br>
              <a:rPr lang="en-US" altLang="zh-CN" sz="1200" b="1" dirty="0">
                <a:solidFill>
                  <a:schemeClr val="bg1"/>
                </a:solidFill>
              </a:rPr>
            </a:br>
            <a:r>
              <a:rPr lang="zh-CN" sz="1200" b="1" dirty="0">
                <a:solidFill>
                  <a:schemeClr val="bg1"/>
                </a:solidFill>
              </a:rPr>
              <a:t>评估程序</a:t>
            </a:r>
            <a:br>
              <a:rPr lang="zh-CN" sz="1200" b="1" dirty="0">
                <a:solidFill>
                  <a:schemeClr val="bg1"/>
                </a:solidFill>
              </a:rPr>
            </a:br>
            <a:r>
              <a:rPr lang="zh-CN" sz="1200" b="1" dirty="0">
                <a:solidFill>
                  <a:schemeClr val="bg1"/>
                </a:solidFill>
              </a:rPr>
              <a:t>（</a:t>
            </a:r>
            <a:r>
              <a:rPr lang="zh-CN" sz="1200" dirty="0">
                <a:solidFill>
                  <a:schemeClr val="bg1"/>
                </a:solidFill>
                <a:hlinkClick r:id="rId9">
                  <a:extLst>
                    <a:ext uri="{A12FA001-AC4F-418D-AE19-62706E023703}">
                      <ahyp:hlinkClr xmlns:ahyp="http://schemas.microsoft.com/office/drawing/2018/hyperlinkcolor" val="tx"/>
                    </a:ext>
                  </a:extLst>
                </a:hlinkClick>
              </a:rPr>
              <a:t>PSU-PRO-10-003</a:t>
            </a:r>
            <a:r>
              <a:rPr lang="zh-CN" sz="1200" dirty="0">
                <a:solidFill>
                  <a:schemeClr val="bg1"/>
                </a:solidFill>
              </a:rPr>
              <a:t>）</a:t>
            </a:r>
          </a:p>
          <a:p>
            <a:pPr marL="285750" indent="-285750">
              <a:lnSpc>
                <a:spcPct val="120000"/>
              </a:lnSpc>
              <a:buFont typeface="Arial" panose="020B0604020202020204" pitchFamily="34" charset="0"/>
              <a:buChar char="•"/>
            </a:pPr>
            <a:endParaRPr lang="en-US" sz="1200" b="1" dirty="0">
              <a:solidFill>
                <a:schemeClr val="bg1"/>
              </a:solidFill>
            </a:endParaRPr>
          </a:p>
          <a:p>
            <a:pPr marL="285750" indent="-285750">
              <a:lnSpc>
                <a:spcPct val="120000"/>
              </a:lnSpc>
              <a:buFont typeface="Arial" panose="020B0604020202020204" pitchFamily="34" charset="0"/>
              <a:buChar char="•"/>
            </a:pPr>
            <a:r>
              <a:rPr lang="zh-CN" sz="1200" b="1" dirty="0">
                <a:solidFill>
                  <a:schemeClr val="bg1"/>
                </a:solidFill>
              </a:rPr>
              <a:t>产销监管链认证操作规程</a:t>
            </a:r>
            <a:br>
              <a:rPr lang="zh-CN" sz="1200" b="1" dirty="0">
                <a:solidFill>
                  <a:schemeClr val="bg1"/>
                </a:solidFill>
              </a:rPr>
            </a:br>
            <a:r>
              <a:rPr lang="zh-CN" sz="1200" dirty="0">
                <a:solidFill>
                  <a:schemeClr val="bg1"/>
                </a:solidFill>
                <a:hlinkClick r:id="rId10">
                  <a:extLst>
                    <a:ext uri="{A12FA001-AC4F-418D-AE19-62706E023703}">
                      <ahyp:hlinkClr xmlns:ahyp="http://schemas.microsoft.com/office/drawing/2018/hyperlinkcolor" val="tx"/>
                    </a:ext>
                  </a:extLst>
                </a:hlinkClick>
              </a:rPr>
              <a:t>（FSC-DIR-40-004）</a:t>
            </a:r>
          </a:p>
          <a:p>
            <a:pPr marL="285750" indent="-285750">
              <a:lnSpc>
                <a:spcPct val="120000"/>
              </a:lnSpc>
              <a:buFont typeface="Arial" panose="020B0604020202020204" pitchFamily="34" charset="0"/>
              <a:buChar char="•"/>
            </a:pPr>
            <a:endParaRPr lang="en-US" sz="1200" dirty="0">
              <a:solidFill>
                <a:schemeClr val="bg1"/>
              </a:solidFill>
            </a:endParaRPr>
          </a:p>
          <a:p>
            <a:pPr marL="285750" indent="-285750">
              <a:lnSpc>
                <a:spcPct val="120000"/>
              </a:lnSpc>
              <a:buFont typeface="Arial" panose="020B0604020202020204" pitchFamily="34" charset="0"/>
              <a:buChar char="•"/>
            </a:pPr>
            <a:r>
              <a:rPr lang="zh-CN" sz="1200" b="1" i="0" dirty="0">
                <a:solidFill>
                  <a:srgbClr val="FFFFFF"/>
                </a:solidFill>
                <a:effectLst/>
                <a:latin typeface="Greycliff CF" pitchFamily="50" charset="0"/>
                <a:ea typeface="SimSun"/>
              </a:rPr>
              <a:t>FSC产销监管链评估操作规程</a:t>
            </a:r>
            <a:br>
              <a:rPr lang="zh-CN" sz="1200" b="0" i="0" dirty="0">
                <a:solidFill>
                  <a:srgbClr val="FFFFFF"/>
                </a:solidFill>
                <a:effectLst/>
                <a:latin typeface="Greycliff CF" pitchFamily="50" charset="0"/>
                <a:ea typeface="SimSun"/>
              </a:rPr>
            </a:br>
            <a:r>
              <a:rPr lang="zh-CN" sz="1200" b="0" i="0" dirty="0">
                <a:solidFill>
                  <a:schemeClr val="bg1"/>
                </a:solidFill>
                <a:effectLst/>
                <a:latin typeface="Greycliff CF" pitchFamily="50" charset="0"/>
                <a:ea typeface="SimSun"/>
              </a:rPr>
              <a:t>（</a:t>
            </a:r>
            <a:r>
              <a:rPr lang="zh-CN" sz="1200" b="0" i="0" dirty="0">
                <a:solidFill>
                  <a:schemeClr val="bg1"/>
                </a:solidFill>
                <a:effectLst/>
                <a:latin typeface="Greycliff CF" pitchFamily="50" charset="0"/>
                <a:ea typeface="SimSun"/>
                <a:hlinkClick r:id="rId11">
                  <a:extLst>
                    <a:ext uri="{A12FA001-AC4F-418D-AE19-62706E023703}">
                      <ahyp:hlinkClr xmlns:ahyp="http://schemas.microsoft.com/office/drawing/2018/hyperlinkcolor" val="tx"/>
                    </a:ext>
                  </a:extLst>
                </a:hlinkClick>
              </a:rPr>
              <a:t>FSC-DIR-20-011</a:t>
            </a:r>
            <a:r>
              <a:rPr lang="zh-CN" sz="1200" b="0" i="0" dirty="0">
                <a:solidFill>
                  <a:schemeClr val="bg1"/>
                </a:solidFill>
                <a:effectLst/>
                <a:latin typeface="Greycliff CF" pitchFamily="50" charset="0"/>
                <a:ea typeface="SimSun"/>
              </a:rPr>
              <a:t>）</a:t>
            </a:r>
          </a:p>
        </p:txBody>
      </p:sp>
      <p:sp>
        <p:nvSpPr>
          <p:cNvPr id="7" name="Rectangle 6">
            <a:extLst>
              <a:ext uri="{FF2B5EF4-FFF2-40B4-BE49-F238E27FC236}">
                <a16:creationId xmlns:a16="http://schemas.microsoft.com/office/drawing/2014/main" id="{CFC01C9A-6CF4-C2D7-68CD-0BB4C48C462B}"/>
              </a:ext>
            </a:extLst>
          </p:cNvPr>
          <p:cNvSpPr/>
          <p:nvPr/>
        </p:nvSpPr>
        <p:spPr>
          <a:xfrm>
            <a:off x="8991116" y="123074"/>
            <a:ext cx="3038006" cy="5232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b="1" dirty="0"/>
              <a:t>文件链接</a:t>
            </a:r>
          </a:p>
        </p:txBody>
      </p:sp>
      <p:sp>
        <p:nvSpPr>
          <p:cNvPr id="17" name="Slide Number Placeholder 16">
            <a:extLst>
              <a:ext uri="{FF2B5EF4-FFF2-40B4-BE49-F238E27FC236}">
                <a16:creationId xmlns:a16="http://schemas.microsoft.com/office/drawing/2014/main" id="{1EFCCC57-C722-045C-484B-BE8B27A8DA6B}"/>
              </a:ext>
            </a:extLst>
          </p:cNvPr>
          <p:cNvSpPr>
            <a:spLocks noGrp="1"/>
          </p:cNvSpPr>
          <p:nvPr>
            <p:ph type="sldNum" sz="quarter" idx="12"/>
          </p:nvPr>
        </p:nvSpPr>
        <p:spPr/>
        <p:txBody>
          <a:bodyPr/>
          <a:lstStyle/>
          <a:p>
            <a:fld id="{3F3016D7-994B-4021-914D-F20CE138B798}" type="slidenum">
              <a:rPr lang="da-DK" smtClean="0"/>
              <a:t>7</a:t>
            </a:fld>
            <a:endParaRPr lang="da-DK"/>
          </a:p>
        </p:txBody>
      </p:sp>
    </p:spTree>
    <p:extLst>
      <p:ext uri="{BB962C8B-B14F-4D97-AF65-F5344CB8AC3E}">
        <p14:creationId xmlns:p14="http://schemas.microsoft.com/office/powerpoint/2010/main" val="3007617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par>
                          <p:cTn id="8" fill="hold">
                            <p:stCondLst>
                              <p:cond delay="2500"/>
                            </p:stCondLst>
                            <p:childTnLst>
                              <p:par>
                                <p:cTn id="9" presetID="22" presetClass="entr" presetSubtype="4" fill="hold"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wipe(down)">
                                      <p:cBhvr>
                                        <p:cTn id="11" dur="500"/>
                                        <p:tgtEl>
                                          <p:spTgt spid="53"/>
                                        </p:tgtEl>
                                      </p:cBhvr>
                                    </p:animEffect>
                                  </p:childTnLst>
                                </p:cTn>
                              </p:par>
                            </p:childTnLst>
                          </p:cTn>
                        </p:par>
                        <p:par>
                          <p:cTn id="12" fill="hold">
                            <p:stCondLst>
                              <p:cond delay="3000"/>
                            </p:stCondLst>
                            <p:childTnLst>
                              <p:par>
                                <p:cTn id="13" presetID="22" presetClass="entr" presetSubtype="8" fill="hold" nodeType="after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wipe(left)">
                                      <p:cBhvr>
                                        <p:cTn id="15" dur="500"/>
                                        <p:tgtEl>
                                          <p:spTgt spid="55"/>
                                        </p:tgtEl>
                                      </p:cBhvr>
                                    </p:animEffect>
                                  </p:childTnLst>
                                </p:cTn>
                              </p:par>
                            </p:childTnLst>
                          </p:cTn>
                        </p:par>
                        <p:par>
                          <p:cTn id="16" fill="hold">
                            <p:stCondLst>
                              <p:cond delay="3500"/>
                            </p:stCondLst>
                            <p:childTnLst>
                              <p:par>
                                <p:cTn id="17" presetID="2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par>
                          <p:cTn id="20" fill="hold">
                            <p:stCondLst>
                              <p:cond delay="4000"/>
                            </p:stCondLst>
                            <p:childTnLst>
                              <p:par>
                                <p:cTn id="21" presetID="22" presetClass="entr" presetSubtype="8"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childTnLst>
                          </p:cTn>
                        </p:par>
                        <p:par>
                          <p:cTn id="24" fill="hold">
                            <p:stCondLst>
                              <p:cond delay="4500"/>
                            </p:stCondLst>
                            <p:childTnLst>
                              <p:par>
                                <p:cTn id="25" presetID="22" presetClass="entr" presetSubtype="4"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par>
                          <p:cTn id="28" fill="hold">
                            <p:stCondLst>
                              <p:cond delay="5000"/>
                            </p:stCondLst>
                            <p:childTnLst>
                              <p:par>
                                <p:cTn id="29" presetID="22" presetClass="entr" presetSubtype="8"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par>
                          <p:cTn id="32" fill="hold">
                            <p:stCondLst>
                              <p:cond delay="5500"/>
                            </p:stCondLst>
                            <p:childTnLst>
                              <p:par>
                                <p:cTn id="33" presetID="22" presetClass="entr" presetSubtype="1" fill="hold"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wipe(up)">
                                      <p:cBhvr>
                                        <p:cTn id="35" dur="500"/>
                                        <p:tgtEl>
                                          <p:spTgt spid="32"/>
                                        </p:tgtEl>
                                      </p:cBhvr>
                                    </p:animEffect>
                                  </p:childTnLst>
                                </p:cTn>
                              </p:par>
                            </p:childTnLst>
                          </p:cTn>
                        </p:par>
                        <p:par>
                          <p:cTn id="36" fill="hold">
                            <p:stCondLst>
                              <p:cond delay="6000"/>
                            </p:stCondLst>
                            <p:childTnLst>
                              <p:par>
                                <p:cTn id="37" presetID="22" presetClass="entr" presetSubtype="8" fill="hold" nodeType="after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wipe(left)">
                                      <p:cBhvr>
                                        <p:cTn id="39" dur="500"/>
                                        <p:tgtEl>
                                          <p:spTgt spid="33"/>
                                        </p:tgtEl>
                                      </p:cBhvr>
                                    </p:animEffect>
                                  </p:childTnLst>
                                </p:cTn>
                              </p:par>
                            </p:childTnLst>
                          </p:cTn>
                        </p:par>
                        <p:par>
                          <p:cTn id="40" fill="hold">
                            <p:stCondLst>
                              <p:cond delay="6500"/>
                            </p:stCondLst>
                            <p:childTnLst>
                              <p:par>
                                <p:cTn id="41" presetID="22" presetClass="entr" presetSubtype="1" fill="hold"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up)">
                                      <p:cBhvr>
                                        <p:cTn id="43" dur="500"/>
                                        <p:tgtEl>
                                          <p:spTgt spid="13"/>
                                        </p:tgtEl>
                                      </p:cBhvr>
                                    </p:animEffect>
                                  </p:childTnLst>
                                </p:cTn>
                              </p:par>
                            </p:childTnLst>
                          </p:cTn>
                        </p:par>
                        <p:par>
                          <p:cTn id="44" fill="hold">
                            <p:stCondLst>
                              <p:cond delay="7000"/>
                            </p:stCondLst>
                            <p:childTnLst>
                              <p:par>
                                <p:cTn id="45" presetID="22" presetClass="entr" presetSubtype="8" fill="hold"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par>
                          <p:cTn id="48" fill="hold">
                            <p:stCondLst>
                              <p:cond delay="7500"/>
                            </p:stCondLst>
                            <p:childTnLst>
                              <p:par>
                                <p:cTn id="49" presetID="22" presetClass="entr" presetSubtype="4" fill="hold"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down)">
                                      <p:cBhvr>
                                        <p:cTn id="51" dur="500"/>
                                        <p:tgtEl>
                                          <p:spTgt spid="27"/>
                                        </p:tgtEl>
                                      </p:cBhvr>
                                    </p:animEffect>
                                  </p:childTnLst>
                                </p:cTn>
                              </p:par>
                            </p:childTnLst>
                          </p:cTn>
                        </p:par>
                        <p:par>
                          <p:cTn id="52" fill="hold">
                            <p:stCondLst>
                              <p:cond delay="8000"/>
                            </p:stCondLst>
                            <p:childTnLst>
                              <p:par>
                                <p:cTn id="53" presetID="22" presetClass="entr" presetSubtype="8" fill="hold" nodeType="after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wipe(left)">
                                      <p:cBhvr>
                                        <p:cTn id="55" dur="500"/>
                                        <p:tgtEl>
                                          <p:spTgt spid="24"/>
                                        </p:tgtEl>
                                      </p:cBhvr>
                                    </p:animEffect>
                                  </p:childTnLst>
                                </p:cTn>
                              </p:par>
                            </p:childTnLst>
                          </p:cTn>
                        </p:par>
                        <p:par>
                          <p:cTn id="56" fill="hold">
                            <p:stCondLst>
                              <p:cond delay="8500"/>
                            </p:stCondLst>
                            <p:childTnLst>
                              <p:par>
                                <p:cTn id="57" presetID="22" presetClass="entr" presetSubtype="8" fill="hold"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left)">
                                      <p:cBhvr>
                                        <p:cTn id="59" dur="500"/>
                                        <p:tgtEl>
                                          <p:spTgt spid="28"/>
                                        </p:tgtEl>
                                      </p:cBhvr>
                                    </p:animEffect>
                                  </p:childTnLst>
                                </p:cTn>
                              </p:par>
                            </p:childTnLst>
                          </p:cTn>
                        </p:par>
                        <p:par>
                          <p:cTn id="60" fill="hold">
                            <p:stCondLst>
                              <p:cond delay="9000"/>
                            </p:stCondLst>
                            <p:childTnLst>
                              <p:par>
                                <p:cTn id="61" presetID="22" presetClass="entr" presetSubtype="8" fill="hold"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wipe(left)">
                                      <p:cBhvr>
                                        <p:cTn id="6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DED6DB-BB2A-6607-D2C8-B3010FE5F4FA}"/>
              </a:ext>
            </a:extLst>
          </p:cNvPr>
          <p:cNvPicPr>
            <a:picLocks noChangeAspect="1"/>
          </p:cNvPicPr>
          <p:nvPr/>
        </p:nvPicPr>
        <p:blipFill rotWithShape="1">
          <a:blip r:embed="rId3">
            <a:alphaModFix amt="20000"/>
          </a:blip>
          <a:srcRect l="23104" r="19112"/>
          <a:stretch/>
        </p:blipFill>
        <p:spPr>
          <a:xfrm rot="5400000">
            <a:off x="522691" y="-522691"/>
            <a:ext cx="6858000" cy="7903382"/>
          </a:xfrm>
          <a:prstGeom prst="rect">
            <a:avLst/>
          </a:prstGeom>
        </p:spPr>
      </p:pic>
      <p:sp>
        <p:nvSpPr>
          <p:cNvPr id="114" name="Title 3">
            <a:extLst>
              <a:ext uri="{FF2B5EF4-FFF2-40B4-BE49-F238E27FC236}">
                <a16:creationId xmlns:a16="http://schemas.microsoft.com/office/drawing/2014/main" id="{4445760C-4DAF-F391-3944-6C2DD6E65E44}"/>
              </a:ext>
            </a:extLst>
          </p:cNvPr>
          <p:cNvSpPr>
            <a:spLocks noGrp="1"/>
          </p:cNvSpPr>
          <p:nvPr>
            <p:ph type="title"/>
          </p:nvPr>
        </p:nvSpPr>
        <p:spPr>
          <a:xfrm>
            <a:off x="245806" y="401664"/>
            <a:ext cx="10080000" cy="362304"/>
          </a:xfrm>
        </p:spPr>
        <p:txBody>
          <a:bodyPr/>
          <a:lstStyle/>
          <a:p>
            <a:r>
              <a:rPr lang="zh-CN" sz="4000" i="1" cap="none" noProof="0" dirty="0"/>
              <a:t>关联政策</a:t>
            </a:r>
            <a:r>
              <a:rPr lang="zh-CN" sz="4000" cap="none" noProof="0" dirty="0"/>
              <a:t> (PfA</a:t>
            </a:r>
            <a:r>
              <a:rPr lang="zh-CN" sz="4000" dirty="0"/>
              <a:t>)</a:t>
            </a:r>
          </a:p>
        </p:txBody>
      </p:sp>
      <p:sp>
        <p:nvSpPr>
          <p:cNvPr id="3" name="TextBox 2">
            <a:extLst>
              <a:ext uri="{FF2B5EF4-FFF2-40B4-BE49-F238E27FC236}">
                <a16:creationId xmlns:a16="http://schemas.microsoft.com/office/drawing/2014/main" id="{456A864A-3CD9-9199-8B79-0B1AC8FCD801}"/>
              </a:ext>
            </a:extLst>
          </p:cNvPr>
          <p:cNvSpPr txBox="1"/>
          <p:nvPr/>
        </p:nvSpPr>
        <p:spPr>
          <a:xfrm>
            <a:off x="245806" y="1391367"/>
            <a:ext cx="7079904" cy="259173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CN" sz="3200" b="1" i="0" u="none" strike="noStrike" cap="none" normalizeH="0" baseline="0" noProof="0" dirty="0">
                <a:ln>
                  <a:noFill/>
                </a:ln>
                <a:solidFill>
                  <a:schemeClr val="tx2"/>
                </a:solidFill>
                <a:effectLst/>
                <a:uLnTx/>
                <a:uFillTx/>
                <a:latin typeface="Greycliff CF" pitchFamily="50" charset="0"/>
                <a:ea typeface="SimSun"/>
                <a:cs typeface="+mn-cs"/>
              </a:rPr>
              <a:t>六类不可接受的活动包括：</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3200" b="1" dirty="0">
              <a:solidFill>
                <a:schemeClr val="tx2"/>
              </a:solidFill>
              <a:latin typeface="Greycliff CF" pitchFamily="50" charset="0"/>
            </a:endParaRPr>
          </a:p>
          <a:p>
            <a:pPr lvl="1" algn="just">
              <a:lnSpc>
                <a:spcPct val="120000"/>
              </a:lnSpc>
              <a:defRPr/>
            </a:pPr>
            <a:r>
              <a:rPr kumimoji="0" lang="zh-CN" sz="2800" i="1" u="none" strike="noStrike" cap="none" normalizeH="0" baseline="0" noProof="0" dirty="0">
                <a:ln>
                  <a:noFill/>
                </a:ln>
                <a:solidFill>
                  <a:schemeClr val="tx2"/>
                </a:solidFill>
                <a:effectLst/>
                <a:uLnTx/>
                <a:uFillTx/>
                <a:latin typeface="Greycliff CF" pitchFamily="50" charset="0"/>
                <a:ea typeface="SimSun"/>
                <a:cs typeface="+mn-cs"/>
              </a:rPr>
              <a:t>在林业或林产品领域内，侵犯《国际劳工组织关于工作中基本原则和权利宣言》中所定义的劳工权益及违反相关原则的行为。</a:t>
            </a:r>
            <a:r>
              <a:rPr lang="zh-CN" sz="2800" i="1" dirty="0">
                <a:solidFill>
                  <a:schemeClr val="tx2"/>
                </a:solidFill>
                <a:latin typeface="Greycliff CF" pitchFamily="50" charset="0"/>
                <a:ea typeface="SimSun"/>
                <a:cs typeface="+mn-cs"/>
              </a:rPr>
              <a:t> </a:t>
            </a:r>
          </a:p>
        </p:txBody>
      </p:sp>
      <p:sp>
        <p:nvSpPr>
          <p:cNvPr id="6" name="TextBox 5">
            <a:extLst>
              <a:ext uri="{FF2B5EF4-FFF2-40B4-BE49-F238E27FC236}">
                <a16:creationId xmlns:a16="http://schemas.microsoft.com/office/drawing/2014/main" id="{E93E7DC6-53FA-D11D-470F-6C6E47102340}"/>
              </a:ext>
            </a:extLst>
          </p:cNvPr>
          <p:cNvSpPr txBox="1"/>
          <p:nvPr/>
        </p:nvSpPr>
        <p:spPr>
          <a:xfrm>
            <a:off x="8149188" y="1580034"/>
            <a:ext cx="4042812" cy="3785652"/>
          </a:xfrm>
          <a:prstGeom prst="rect">
            <a:avLst/>
          </a:prstGeom>
          <a:noFill/>
        </p:spPr>
        <p:txBody>
          <a:bodyPr wrap="square">
            <a:spAutoFit/>
          </a:bodyPr>
          <a:lstStyle/>
          <a:p>
            <a:r>
              <a:rPr lang="zh-CN" sz="2400" b="0" i="0" dirty="0">
                <a:effectLst/>
                <a:cs typeface="Arial" panose="020B0604020202020204" pitchFamily="34" charset="0"/>
              </a:rPr>
              <a:t>适用于所有“关联的”：</a:t>
            </a:r>
          </a:p>
          <a:p>
            <a:pPr marL="342900" indent="-342900">
              <a:buFont typeface="Arial" panose="020B0604020202020204" pitchFamily="34" charset="0"/>
              <a:buChar char="•"/>
            </a:pPr>
            <a:r>
              <a:rPr lang="zh-CN" sz="2400" b="0" i="0" dirty="0">
                <a:effectLst/>
                <a:cs typeface="Arial" panose="020B0604020202020204" pitchFamily="34" charset="0"/>
              </a:rPr>
              <a:t>个人</a:t>
            </a:r>
          </a:p>
          <a:p>
            <a:pPr marL="342900" indent="-342900">
              <a:buFont typeface="Arial" panose="020B0604020202020204" pitchFamily="34" charset="0"/>
              <a:buChar char="•"/>
            </a:pPr>
            <a:r>
              <a:rPr lang="zh-CN" sz="2400" b="0" i="0" dirty="0">
                <a:effectLst/>
                <a:cs typeface="Arial" panose="020B0604020202020204" pitchFamily="34" charset="0"/>
              </a:rPr>
              <a:t>组织</a:t>
            </a:r>
          </a:p>
          <a:p>
            <a:pPr marL="342900" indent="-342900">
              <a:buFont typeface="Arial" panose="020B0604020202020204" pitchFamily="34" charset="0"/>
              <a:buChar char="•"/>
            </a:pPr>
            <a:r>
              <a:rPr lang="zh-CN" sz="2400" b="0" i="0" dirty="0">
                <a:effectLst/>
                <a:cs typeface="Arial" panose="020B0604020202020204" pitchFamily="34" charset="0"/>
              </a:rPr>
              <a:t>企业集团</a:t>
            </a:r>
          </a:p>
          <a:p>
            <a:endParaRPr lang="en-US" sz="2400" b="0" i="0" dirty="0">
              <a:effectLst/>
              <a:cs typeface="Arial" panose="020B0604020202020204" pitchFamily="34" charset="0"/>
            </a:endParaRPr>
          </a:p>
          <a:p>
            <a:endParaRPr lang="en-US" sz="2400" dirty="0">
              <a:cs typeface="Arial" panose="020B0604020202020204" pitchFamily="34" charset="0"/>
            </a:endParaRPr>
          </a:p>
          <a:p>
            <a:r>
              <a:rPr lang="zh-CN" sz="2400" b="0" i="0" dirty="0">
                <a:effectLst/>
                <a:cs typeface="Arial" panose="020B0604020202020204" pitchFamily="34" charset="0"/>
              </a:rPr>
              <a:t>若发现违反《关联政策》，潜在后果包括：</a:t>
            </a:r>
          </a:p>
          <a:p>
            <a:r>
              <a:rPr lang="zh-CN" sz="2400" b="0" i="0" dirty="0">
                <a:effectLst/>
                <a:cs typeface="Arial" panose="020B0604020202020204" pitchFamily="34" charset="0"/>
              </a:rPr>
              <a:t>- 解除关联；或</a:t>
            </a:r>
          </a:p>
          <a:p>
            <a:r>
              <a:rPr lang="zh-CN" sz="2400" dirty="0">
                <a:cs typeface="Arial" panose="020B0604020202020204" pitchFamily="34" charset="0"/>
              </a:rPr>
              <a:t>- 不予批准关联</a:t>
            </a:r>
          </a:p>
        </p:txBody>
      </p:sp>
      <p:sp>
        <p:nvSpPr>
          <p:cNvPr id="7" name="Rectangle 6">
            <a:extLst>
              <a:ext uri="{FF2B5EF4-FFF2-40B4-BE49-F238E27FC236}">
                <a16:creationId xmlns:a16="http://schemas.microsoft.com/office/drawing/2014/main" id="{84224F82-A07C-0816-F627-4B6D0D9FD956}"/>
              </a:ext>
            </a:extLst>
          </p:cNvPr>
          <p:cNvSpPr/>
          <p:nvPr/>
        </p:nvSpPr>
        <p:spPr>
          <a:xfrm>
            <a:off x="0" y="5681307"/>
            <a:ext cx="12192000" cy="117669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dirty="0"/>
              <a:t>若未满足FSC核心劳工要求，则基于产销监管链标准要求提出所有</a:t>
            </a:r>
            <a:r>
              <a:rPr lang="zh-CN" altLang="en-US" sz="2000" dirty="0"/>
              <a:t>不符合项</a:t>
            </a:r>
            <a:r>
              <a:rPr lang="zh-CN" sz="2000" dirty="0"/>
              <a:t>。 </a:t>
            </a:r>
          </a:p>
        </p:txBody>
      </p:sp>
      <p:sp>
        <p:nvSpPr>
          <p:cNvPr id="5" name="Slide Number Placeholder 4">
            <a:extLst>
              <a:ext uri="{FF2B5EF4-FFF2-40B4-BE49-F238E27FC236}">
                <a16:creationId xmlns:a16="http://schemas.microsoft.com/office/drawing/2014/main" id="{68858FF3-D851-BB77-95F7-92CFE3DBDBEF}"/>
              </a:ext>
            </a:extLst>
          </p:cNvPr>
          <p:cNvSpPr>
            <a:spLocks noGrp="1"/>
          </p:cNvSpPr>
          <p:nvPr>
            <p:ph type="sldNum" sz="quarter" idx="12"/>
          </p:nvPr>
        </p:nvSpPr>
        <p:spPr/>
        <p:txBody>
          <a:bodyPr/>
          <a:lstStyle/>
          <a:p>
            <a:fld id="{3F3016D7-994B-4021-914D-F20CE138B798}" type="slidenum">
              <a:rPr lang="da-DK" smtClean="0"/>
              <a:t>8</a:t>
            </a:fld>
            <a:endParaRPr lang="da-DK"/>
          </a:p>
        </p:txBody>
      </p:sp>
    </p:spTree>
    <p:extLst>
      <p:ext uri="{BB962C8B-B14F-4D97-AF65-F5344CB8AC3E}">
        <p14:creationId xmlns:p14="http://schemas.microsoft.com/office/powerpoint/2010/main" val="3962115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a:extLst>
              <a:ext uri="{FF2B5EF4-FFF2-40B4-BE49-F238E27FC236}">
                <a16:creationId xmlns:a16="http://schemas.microsoft.com/office/drawing/2014/main" id="{3C0F7335-7E1B-4C3E-C6A3-3A2AE360D754}"/>
              </a:ext>
            </a:extLst>
          </p:cNvPr>
          <p:cNvSpPr>
            <a:spLocks noGrp="1"/>
          </p:cNvSpPr>
          <p:nvPr>
            <p:ph type="title"/>
          </p:nvPr>
        </p:nvSpPr>
        <p:spPr/>
        <p:txBody>
          <a:bodyPr/>
          <a:lstStyle/>
          <a:p>
            <a:r>
              <a:rPr lang="zh-CN" sz="3600" cap="none" noProof="0"/>
              <a:t>“劳工”的定义</a:t>
            </a:r>
          </a:p>
        </p:txBody>
      </p:sp>
      <p:sp>
        <p:nvSpPr>
          <p:cNvPr id="3" name="TextBox 2">
            <a:extLst>
              <a:ext uri="{FF2B5EF4-FFF2-40B4-BE49-F238E27FC236}">
                <a16:creationId xmlns:a16="http://schemas.microsoft.com/office/drawing/2014/main" id="{CFAC5B56-C24A-63DC-A62C-E4AEF8A9E23F}"/>
              </a:ext>
            </a:extLst>
          </p:cNvPr>
          <p:cNvSpPr txBox="1"/>
          <p:nvPr/>
        </p:nvSpPr>
        <p:spPr>
          <a:xfrm>
            <a:off x="2707375" y="1942563"/>
            <a:ext cx="8098157" cy="1833707"/>
          </a:xfrm>
          <a:prstGeom prst="rect">
            <a:avLst/>
          </a:prstGeom>
          <a:noFill/>
        </p:spPr>
        <p:txBody>
          <a:bodyPr wrap="square">
            <a:spAutoFit/>
          </a:bodyPr>
          <a:lstStyle/>
          <a:p>
            <a:pPr algn="just">
              <a:lnSpc>
                <a:spcPct val="120000"/>
              </a:lnSpc>
            </a:pPr>
            <a:r>
              <a:rPr lang="zh-CN" sz="2400" b="1" i="1" dirty="0">
                <a:solidFill>
                  <a:schemeClr val="tx2"/>
                </a:solidFill>
              </a:rPr>
              <a:t>所有受雇人员</a:t>
            </a:r>
            <a:r>
              <a:rPr lang="zh-CN" sz="2400" i="1" dirty="0">
                <a:solidFill>
                  <a:schemeClr val="tx2"/>
                </a:solidFill>
              </a:rPr>
              <a:t>（含公职人员及自雇者）。 </a:t>
            </a:r>
          </a:p>
          <a:p>
            <a:pPr algn="just">
              <a:lnSpc>
                <a:spcPct val="120000"/>
              </a:lnSpc>
            </a:pPr>
            <a:endParaRPr lang="en-US" sz="2400" i="1" dirty="0">
              <a:solidFill>
                <a:schemeClr val="tx2"/>
              </a:solidFill>
            </a:endParaRPr>
          </a:p>
          <a:p>
            <a:pPr algn="just">
              <a:lnSpc>
                <a:spcPct val="120000"/>
              </a:lnSpc>
            </a:pPr>
            <a:r>
              <a:rPr lang="zh-CN" sz="2400" i="1" dirty="0">
                <a:solidFill>
                  <a:schemeClr val="tx2"/>
                </a:solidFill>
              </a:rPr>
              <a:t>涵盖各职级和各类兼职/季节性雇员（含工人、管理人员、主管、高管、承包商雇员、自雇承包商及分包商） </a:t>
            </a:r>
          </a:p>
        </p:txBody>
      </p:sp>
      <p:sp>
        <p:nvSpPr>
          <p:cNvPr id="5" name="Rectangle 4">
            <a:extLst>
              <a:ext uri="{FF2B5EF4-FFF2-40B4-BE49-F238E27FC236}">
                <a16:creationId xmlns:a16="http://schemas.microsoft.com/office/drawing/2014/main" id="{3510F81A-7084-3170-D579-CBB823EB9AEA}"/>
              </a:ext>
            </a:extLst>
          </p:cNvPr>
          <p:cNvSpPr/>
          <p:nvPr/>
        </p:nvSpPr>
        <p:spPr>
          <a:xfrm>
            <a:off x="0" y="5681307"/>
            <a:ext cx="12192000" cy="117669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zh-CN" sz="2000" b="1" dirty="0"/>
              <a:t>来源： </a:t>
            </a:r>
          </a:p>
          <a:p>
            <a:pPr marL="800100" lvl="1" indent="-342900">
              <a:buFont typeface="Arial" panose="020B0604020202020204" pitchFamily="34" charset="0"/>
              <a:buChar char="•"/>
            </a:pPr>
            <a:r>
              <a:rPr lang="zh-CN" sz="2000" dirty="0">
                <a:solidFill>
                  <a:schemeClr val="bg1"/>
                </a:solidFill>
                <a:hlinkClick r:id="rId3">
                  <a:extLst>
                    <a:ext uri="{A12FA001-AC4F-418D-AE19-62706E023703}">
                      <ahyp:hlinkClr xmlns:ahyp="http://schemas.microsoft.com/office/drawing/2018/hyperlinkcolor" val="tx"/>
                    </a:ext>
                  </a:extLst>
                </a:hlinkClick>
              </a:rPr>
              <a:t>C155 - </a:t>
            </a:r>
            <a:r>
              <a:rPr lang="en-US" altLang="zh-CN" sz="2000" dirty="0">
                <a:solidFill>
                  <a:schemeClr val="bg1"/>
                </a:solidFill>
                <a:hlinkClick r:id="rId3">
                  <a:extLst>
                    <a:ext uri="{A12FA001-AC4F-418D-AE19-62706E023703}">
                      <ahyp:hlinkClr xmlns:ahyp="http://schemas.microsoft.com/office/drawing/2018/hyperlinkcolor" val="tx"/>
                    </a:ext>
                  </a:extLst>
                </a:hlinkClick>
              </a:rPr>
              <a:t>《</a:t>
            </a:r>
            <a:r>
              <a:rPr lang="zh-CN" sz="2000" dirty="0">
                <a:solidFill>
                  <a:schemeClr val="bg1"/>
                </a:solidFill>
                <a:hlinkClick r:id="rId3">
                  <a:extLst>
                    <a:ext uri="{A12FA001-AC4F-418D-AE19-62706E023703}">
                      <ahyp:hlinkClr xmlns:ahyp="http://schemas.microsoft.com/office/drawing/2018/hyperlinkcolor" val="tx"/>
                    </a:ext>
                  </a:extLst>
                </a:hlinkClick>
              </a:rPr>
              <a:t>职业健康与安全公约</a:t>
            </a:r>
            <a:r>
              <a:rPr lang="en-US" altLang="zh-CN" sz="2000" dirty="0">
                <a:solidFill>
                  <a:schemeClr val="bg1"/>
                </a:solidFill>
                <a:hlinkClick r:id="rId3">
                  <a:extLst>
                    <a:ext uri="{A12FA001-AC4F-418D-AE19-62706E023703}">
                      <ahyp:hlinkClr xmlns:ahyp="http://schemas.microsoft.com/office/drawing/2018/hyperlinkcolor" val="tx"/>
                    </a:ext>
                  </a:extLst>
                </a:hlinkClick>
              </a:rPr>
              <a:t>》</a:t>
            </a:r>
            <a:r>
              <a:rPr lang="zh-CN" sz="2000" dirty="0">
                <a:solidFill>
                  <a:schemeClr val="bg1"/>
                </a:solidFill>
                <a:hlinkClick r:id="rId3">
                  <a:extLst>
                    <a:ext uri="{A12FA001-AC4F-418D-AE19-62706E023703}">
                      <ahyp:hlinkClr xmlns:ahyp="http://schemas.microsoft.com/office/drawing/2018/hyperlinkcolor" val="tx"/>
                    </a:ext>
                  </a:extLst>
                </a:hlinkClick>
              </a:rPr>
              <a:t>，1981年</a:t>
            </a:r>
            <a:r>
              <a:rPr lang="zh-CN" sz="2000" dirty="0">
                <a:solidFill>
                  <a:schemeClr val="bg1"/>
                </a:solidFill>
              </a:rPr>
              <a:t>（请参见第3b条）</a:t>
            </a:r>
          </a:p>
          <a:p>
            <a:pPr marL="800100" lvl="1" indent="-342900">
              <a:buFont typeface="Arial" panose="020B0604020202020204" pitchFamily="34" charset="0"/>
              <a:buChar char="•"/>
            </a:pPr>
            <a:r>
              <a:rPr lang="zh-CN" sz="2000" dirty="0">
                <a:solidFill>
                  <a:schemeClr val="bg1"/>
                </a:solidFill>
                <a:hlinkClick r:id="rId4">
                  <a:extLst>
                    <a:ext uri="{A12FA001-AC4F-418D-AE19-62706E023703}">
                      <ahyp:hlinkClr xmlns:ahyp="http://schemas.microsoft.com/office/drawing/2018/hyperlinkcolor" val="tx"/>
                    </a:ext>
                  </a:extLst>
                </a:hlinkClick>
              </a:rPr>
              <a:t>FSC-STD-40-004 V3-1 附录E</a:t>
            </a:r>
          </a:p>
        </p:txBody>
      </p:sp>
      <p:pic>
        <p:nvPicPr>
          <p:cNvPr id="4" name="Graphic 3" descr="Group outline">
            <a:extLst>
              <a:ext uri="{FF2B5EF4-FFF2-40B4-BE49-F238E27FC236}">
                <a16:creationId xmlns:a16="http://schemas.microsoft.com/office/drawing/2014/main" id="{B58D7982-616D-A5F1-FF50-5598735882E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2152" y="1556286"/>
            <a:ext cx="2253228" cy="2253228"/>
          </a:xfrm>
          <a:prstGeom prst="rect">
            <a:avLst/>
          </a:prstGeom>
        </p:spPr>
      </p:pic>
      <p:sp>
        <p:nvSpPr>
          <p:cNvPr id="6" name="Slide Number Placeholder 5">
            <a:extLst>
              <a:ext uri="{FF2B5EF4-FFF2-40B4-BE49-F238E27FC236}">
                <a16:creationId xmlns:a16="http://schemas.microsoft.com/office/drawing/2014/main" id="{1415BEF0-F329-39DC-8F1D-6B69A606A9D4}"/>
              </a:ext>
            </a:extLst>
          </p:cNvPr>
          <p:cNvSpPr>
            <a:spLocks noGrp="1"/>
          </p:cNvSpPr>
          <p:nvPr>
            <p:ph type="sldNum" sz="quarter" idx="17"/>
          </p:nvPr>
        </p:nvSpPr>
        <p:spPr/>
        <p:txBody>
          <a:bodyPr/>
          <a:lstStyle/>
          <a:p>
            <a:fld id="{F5AEA0E0-5CC6-4BD0-905C-A0021E419432}" type="slidenum">
              <a:rPr lang="en-GB" smtClean="0"/>
              <a:pPr/>
              <a:t>9</a:t>
            </a:fld>
            <a:endParaRPr lang="en-GB"/>
          </a:p>
        </p:txBody>
      </p:sp>
    </p:spTree>
    <p:extLst>
      <p:ext uri="{BB962C8B-B14F-4D97-AF65-F5344CB8AC3E}">
        <p14:creationId xmlns:p14="http://schemas.microsoft.com/office/powerpoint/2010/main" val="2072134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FSC">
  <a:themeElements>
    <a:clrScheme name="FSC-SECONDARY TINTS">
      <a:dk1>
        <a:sysClr val="windowText" lastClr="000000"/>
      </a:dk1>
      <a:lt1>
        <a:sysClr val="window" lastClr="FFFFFF"/>
      </a:lt1>
      <a:dk2>
        <a:srgbClr val="285C4D"/>
      </a:dk2>
      <a:lt2>
        <a:srgbClr val="F1F8E8"/>
      </a:lt2>
      <a:accent1>
        <a:srgbClr val="78BE20"/>
      </a:accent1>
      <a:accent2>
        <a:srgbClr val="285C4D"/>
      </a:accent2>
      <a:accent3>
        <a:srgbClr val="EBD99F"/>
      </a:accent3>
      <a:accent4>
        <a:srgbClr val="D4BE97"/>
      </a:accent4>
      <a:accent5>
        <a:srgbClr val="8CBBDD"/>
      </a:accent5>
      <a:accent6>
        <a:srgbClr val="D0D1DB"/>
      </a:accent6>
      <a:hlink>
        <a:srgbClr val="000000"/>
      </a:hlink>
      <a:folHlink>
        <a:srgbClr val="000000"/>
      </a:folHlink>
    </a:clrScheme>
    <a:fontScheme name="FSC">
      <a:majorFont>
        <a:latin typeface="Greycliff CF Extra Bold"/>
        <a:ea typeface="SimSun"/>
        <a:cs typeface=""/>
      </a:majorFont>
      <a:minorFont>
        <a:latin typeface="Greycliff CF"/>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Orange">
      <a:srgbClr val="F2A900"/>
    </a:custClr>
    <a:custClr name="Green">
      <a:srgbClr val="A1DA8E"/>
    </a:custClr>
    <a:custClr name="Blue">
      <a:srgbClr val="5BC3F5"/>
    </a:custClr>
    <a:custClr name="Violet">
      <a:srgbClr val="CBA4E7"/>
    </a:custClr>
  </a:custClrLst>
  <a:extLst>
    <a:ext uri="{05A4C25C-085E-4340-85A3-A5531E510DB2}">
      <thm15:themeFamily xmlns:thm15="http://schemas.microsoft.com/office/thememl/2012/main" name="FSC Powerpoint Template" id="{D755D6ED-51D6-4099-B00F-A7416A9BB423}" vid="{5F42B763-B0BE-4B6C-835C-3AA199DCC498}"/>
    </a:ext>
  </a:extLst>
</a:theme>
</file>

<file path=ppt/theme/theme2.xml><?xml version="1.0" encoding="utf-8"?>
<a:theme xmlns:a="http://schemas.openxmlformats.org/drawingml/2006/main" name="1_FSC">
  <a:themeElements>
    <a:clrScheme name="FSC-SECONDARY TINTS">
      <a:dk1>
        <a:sysClr val="windowText" lastClr="000000"/>
      </a:dk1>
      <a:lt1>
        <a:sysClr val="window" lastClr="FFFFFF"/>
      </a:lt1>
      <a:dk2>
        <a:srgbClr val="285C4D"/>
      </a:dk2>
      <a:lt2>
        <a:srgbClr val="F1F8E8"/>
      </a:lt2>
      <a:accent1>
        <a:srgbClr val="78BE20"/>
      </a:accent1>
      <a:accent2>
        <a:srgbClr val="285C4D"/>
      </a:accent2>
      <a:accent3>
        <a:srgbClr val="EBD99F"/>
      </a:accent3>
      <a:accent4>
        <a:srgbClr val="D4BE97"/>
      </a:accent4>
      <a:accent5>
        <a:srgbClr val="8CBBDD"/>
      </a:accent5>
      <a:accent6>
        <a:srgbClr val="D0D1DB"/>
      </a:accent6>
      <a:hlink>
        <a:srgbClr val="000000"/>
      </a:hlink>
      <a:folHlink>
        <a:srgbClr val="000000"/>
      </a:folHlink>
    </a:clrScheme>
    <a:fontScheme name="FSC">
      <a:majorFont>
        <a:latin typeface="Greycliff CF Extra Bold"/>
        <a:ea typeface="SimSun"/>
        <a:cs typeface=""/>
      </a:majorFont>
      <a:minorFont>
        <a:latin typeface="Greycliff CF"/>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Orange">
      <a:srgbClr val="F2A900"/>
    </a:custClr>
    <a:custClr name="Green">
      <a:srgbClr val="A1DA8E"/>
    </a:custClr>
    <a:custClr name="Blue">
      <a:srgbClr val="5BC3F5"/>
    </a:custClr>
    <a:custClr name="Violet">
      <a:srgbClr val="CBA4E7"/>
    </a:custClr>
  </a:custClrLst>
  <a:extLst>
    <a:ext uri="{05A4C25C-085E-4340-85A3-A5531E510DB2}">
      <thm15:themeFamily xmlns:thm15="http://schemas.microsoft.com/office/thememl/2012/main" name="FSC Powerpoint Template" id="{D755D6ED-51D6-4099-B00F-A7416A9BB423}" vid="{5278DEEB-C83D-4B61-A30B-9E5E76AAB832}"/>
    </a:ext>
  </a:extLst>
</a:theme>
</file>

<file path=ppt/theme/theme3.xml><?xml version="1.0" encoding="utf-8"?>
<a:theme xmlns:a="http://schemas.openxmlformats.org/drawingml/2006/main" name="2_FSC">
  <a:themeElements>
    <a:clrScheme name="FSC-SECONDARY TINTS">
      <a:dk1>
        <a:sysClr val="windowText" lastClr="000000"/>
      </a:dk1>
      <a:lt1>
        <a:sysClr val="window" lastClr="FFFFFF"/>
      </a:lt1>
      <a:dk2>
        <a:srgbClr val="285C4D"/>
      </a:dk2>
      <a:lt2>
        <a:srgbClr val="F1F8E8"/>
      </a:lt2>
      <a:accent1>
        <a:srgbClr val="78BE20"/>
      </a:accent1>
      <a:accent2>
        <a:srgbClr val="285C4D"/>
      </a:accent2>
      <a:accent3>
        <a:srgbClr val="EBD99F"/>
      </a:accent3>
      <a:accent4>
        <a:srgbClr val="D4BE97"/>
      </a:accent4>
      <a:accent5>
        <a:srgbClr val="8CBBDD"/>
      </a:accent5>
      <a:accent6>
        <a:srgbClr val="D0D1DB"/>
      </a:accent6>
      <a:hlink>
        <a:srgbClr val="000000"/>
      </a:hlink>
      <a:folHlink>
        <a:srgbClr val="000000"/>
      </a:folHlink>
    </a:clrScheme>
    <a:fontScheme name="FSC">
      <a:majorFont>
        <a:latin typeface="Greycliff CF Extra Bold"/>
        <a:ea typeface="SimSun"/>
        <a:cs typeface=""/>
      </a:majorFont>
      <a:minorFont>
        <a:latin typeface="Greycliff CF"/>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range">
      <a:srgbClr val="F2A900"/>
    </a:custClr>
    <a:custClr name="Green">
      <a:srgbClr val="A1DA8E"/>
    </a:custClr>
    <a:custClr name="Blue">
      <a:srgbClr val="5BC3F5"/>
    </a:custClr>
    <a:custClr name="Violet">
      <a:srgbClr val="CBA4E7"/>
    </a:custClr>
  </a:custClrLst>
  <a:extLst>
    <a:ext uri="{05A4C25C-085E-4340-85A3-A5531E510DB2}">
      <thm15:themeFamily xmlns:thm15="http://schemas.microsoft.com/office/thememl/2012/main" name="FSC Powerpoint Template" id="{D755D6ED-51D6-4099-B00F-A7416A9BB423}" vid="{5F42B763-B0BE-4B6C-835C-3AA199DCC498}"/>
    </a:ext>
  </a:extLst>
</a:theme>
</file>

<file path=ppt/theme/theme4.xml><?xml version="1.0" encoding="utf-8"?>
<a:theme xmlns:a="http://schemas.openxmlformats.org/drawingml/2006/main" name="3_FSC">
  <a:themeElements>
    <a:clrScheme name="FSC-SECONDARY TINTS">
      <a:dk1>
        <a:sysClr val="windowText" lastClr="000000"/>
      </a:dk1>
      <a:lt1>
        <a:sysClr val="window" lastClr="FFFFFF"/>
      </a:lt1>
      <a:dk2>
        <a:srgbClr val="285C4D"/>
      </a:dk2>
      <a:lt2>
        <a:srgbClr val="F1F8E8"/>
      </a:lt2>
      <a:accent1>
        <a:srgbClr val="78BE20"/>
      </a:accent1>
      <a:accent2>
        <a:srgbClr val="285C4D"/>
      </a:accent2>
      <a:accent3>
        <a:srgbClr val="EBD99F"/>
      </a:accent3>
      <a:accent4>
        <a:srgbClr val="D4BE97"/>
      </a:accent4>
      <a:accent5>
        <a:srgbClr val="8CBBDD"/>
      </a:accent5>
      <a:accent6>
        <a:srgbClr val="D0D1DB"/>
      </a:accent6>
      <a:hlink>
        <a:srgbClr val="000000"/>
      </a:hlink>
      <a:folHlink>
        <a:srgbClr val="000000"/>
      </a:folHlink>
    </a:clrScheme>
    <a:fontScheme name="FSC">
      <a:majorFont>
        <a:latin typeface="Greycliff CF Extra Bold"/>
        <a:ea typeface="SimSun"/>
        <a:cs typeface=""/>
      </a:majorFont>
      <a:minorFont>
        <a:latin typeface="Greycliff CF"/>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Orange">
      <a:srgbClr val="F2A900"/>
    </a:custClr>
    <a:custClr name="Green">
      <a:srgbClr val="A1DA8E"/>
    </a:custClr>
    <a:custClr name="Blue">
      <a:srgbClr val="5BC3F5"/>
    </a:custClr>
    <a:custClr name="Violet">
      <a:srgbClr val="CBA4E7"/>
    </a:custClr>
  </a:custClrLst>
  <a:extLst>
    <a:ext uri="{05A4C25C-085E-4340-85A3-A5531E510DB2}">
      <thm15:themeFamily xmlns:thm15="http://schemas.microsoft.com/office/thememl/2012/main" name="FSC Powerpoint Template" id="{D755D6ED-51D6-4099-B00F-A7416A9BB423}" vid="{5F42B763-B0BE-4B6C-835C-3AA199DCC49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SimSun"/>
        <a:cs typeface=""/>
      </a:majorFont>
      <a:minorFont>
        <a:latin typeface="Calibri" panose="020F0502020204030204"/>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3A8548DD1A7942A88DDF6F55C9776F" ma:contentTypeVersion="19" ma:contentTypeDescription="Create a new document." ma:contentTypeScope="" ma:versionID="82d5eb226bb71cc569a19fc21c2fb2ba">
  <xsd:schema xmlns:xsd="http://www.w3.org/2001/XMLSchema" xmlns:xs="http://www.w3.org/2001/XMLSchema" xmlns:p="http://schemas.microsoft.com/office/2006/metadata/properties" xmlns:ns2="1a13bb96-9e9e-4da2-a0ce-e3f4bfa2db9b" xmlns:ns3="391c59f4-5679-4159-8706-d0a2969e2834" targetNamespace="http://schemas.microsoft.com/office/2006/metadata/properties" ma:root="true" ma:fieldsID="4cc14a468727e845e9ec1e061ca4e360" ns2:_="" ns3:_="">
    <xsd:import namespace="1a13bb96-9e9e-4da2-a0ce-e3f4bfa2db9b"/>
    <xsd:import namespace="391c59f4-5679-4159-8706-d0a2969e28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AutoTags" minOccurs="0"/>
                <xsd:element ref="ns2:MediaLengthInSeconds" minOccurs="0"/>
                <xsd:element ref="ns2:MediaServiceGenerationTime" minOccurs="0"/>
                <xsd:element ref="ns2:MediaServiceEventHashCode" minOccurs="0"/>
                <xsd:element ref="ns2:MediaServiceLocation" minOccurs="0"/>
                <xsd:element ref="ns2:MediaServiceObjectDetectorVersions"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13bb96-9e9e-4da2-a0ce-e3f4bfa2db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2cac1bc-b845-4316-a757-d4fa565f3c48"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1c59f4-5679-4159-8706-d0a2969e283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c27d5a3-05f5-4922-a213-2c62aaebaf2c}" ma:internalName="TaxCatchAll" ma:showField="CatchAllData" ma:web="391c59f4-5679-4159-8706-d0a2969e28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a13bb96-9e9e-4da2-a0ce-e3f4bfa2db9b">
      <Terms xmlns="http://schemas.microsoft.com/office/infopath/2007/PartnerControls"/>
    </lcf76f155ced4ddcb4097134ff3c332f>
    <TaxCatchAll xmlns="391c59f4-5679-4159-8706-d0a2969e2834" xsi:nil="true"/>
  </documentManagement>
</p:properties>
</file>

<file path=customXml/itemProps1.xml><?xml version="1.0" encoding="utf-8"?>
<ds:datastoreItem xmlns:ds="http://schemas.openxmlformats.org/officeDocument/2006/customXml" ds:itemID="{04A157ED-A76F-4DD3-8CB3-1700DCA30789}"/>
</file>

<file path=customXml/itemProps2.xml><?xml version="1.0" encoding="utf-8"?>
<ds:datastoreItem xmlns:ds="http://schemas.openxmlformats.org/officeDocument/2006/customXml" ds:itemID="{CA8E7090-1A7D-4A59-B284-A8F61189FE85}">
  <ds:schemaRefs>
    <ds:schemaRef ds:uri="http://schemas.microsoft.com/sharepoint/v3/contenttype/forms"/>
  </ds:schemaRefs>
</ds:datastoreItem>
</file>

<file path=customXml/itemProps3.xml><?xml version="1.0" encoding="utf-8"?>
<ds:datastoreItem xmlns:ds="http://schemas.openxmlformats.org/officeDocument/2006/customXml" ds:itemID="{9A1AFCC0-3879-4931-897C-886F28DBB0CD}">
  <ds:schemaRefs>
    <ds:schemaRef ds:uri="http://www.w3.org/XML/1998/namespace"/>
    <ds:schemaRef ds:uri="http://purl.org/dc/dcmitype/"/>
    <ds:schemaRef ds:uri="5b5afd21-02a2-479e-8ccf-e4ace2f9df0f"/>
    <ds:schemaRef ds:uri="http://schemas.openxmlformats.org/package/2006/metadata/core-properties"/>
    <ds:schemaRef ds:uri="efc2542a-561c-4b3e-ba0c-b6a93958cf96"/>
    <ds:schemaRef ds:uri="http://schemas.microsoft.com/office/2006/documentManagement/types"/>
    <ds:schemaRef ds:uri="http://purl.org/dc/terms/"/>
    <ds:schemaRef ds:uri="http://schemas.microsoft.com/office/infopath/2007/PartnerControls"/>
    <ds:schemaRef ds:uri="http://schemas.microsoft.com/office/2006/metadata/properties"/>
    <ds:schemaRef ds:uri="http://purl.org/dc/elements/1.1/"/>
    <ds:schemaRef ds:uri="bfff9e4e-7e48-4fac-9749-39d7eee74a8f"/>
    <ds:schemaRef ds:uri="9138ddcf-61ef-453b-a2ff-3822b629deef"/>
  </ds:schemaRefs>
</ds:datastoreItem>
</file>

<file path=docProps/app.xml><?xml version="1.0" encoding="utf-8"?>
<Properties xmlns="http://schemas.openxmlformats.org/officeDocument/2006/extended-properties" xmlns:vt="http://schemas.openxmlformats.org/officeDocument/2006/docPropsVTypes">
  <Template>FSC-Powerpoint Template </Template>
  <TotalTime>1383</TotalTime>
  <Words>5019</Words>
  <Application>Microsoft Office PowerPoint</Application>
  <PresentationFormat>宽屏</PresentationFormat>
  <Paragraphs>490</Paragraphs>
  <Slides>29</Slides>
  <Notes>24</Notes>
  <HiddenSlides>0</HiddenSlides>
  <MMClips>0</MMClips>
  <ScaleCrop>false</ScaleCrop>
  <HeadingPairs>
    <vt:vector size="6" baseType="variant">
      <vt:variant>
        <vt:lpstr>已用的字体</vt:lpstr>
      </vt:variant>
      <vt:variant>
        <vt:i4>11</vt:i4>
      </vt:variant>
      <vt:variant>
        <vt:lpstr>主题</vt:lpstr>
      </vt:variant>
      <vt:variant>
        <vt:i4>4</vt:i4>
      </vt:variant>
      <vt:variant>
        <vt:lpstr>幻灯片标题</vt:lpstr>
      </vt:variant>
      <vt:variant>
        <vt:i4>29</vt:i4>
      </vt:variant>
    </vt:vector>
  </HeadingPairs>
  <TitlesOfParts>
    <vt:vector size="44" baseType="lpstr">
      <vt:lpstr>Exo 2</vt:lpstr>
      <vt:lpstr>Greycliff CF</vt:lpstr>
      <vt:lpstr>Greycliff CF Extra Bold</vt:lpstr>
      <vt:lpstr>宋体</vt:lpstr>
      <vt:lpstr>黑体</vt:lpstr>
      <vt:lpstr>Arial</vt:lpstr>
      <vt:lpstr>Calibri</vt:lpstr>
      <vt:lpstr>Courier New</vt:lpstr>
      <vt:lpstr>Roboto</vt:lpstr>
      <vt:lpstr>Symbol</vt:lpstr>
      <vt:lpstr>Wingdings</vt:lpstr>
      <vt:lpstr>FSC</vt:lpstr>
      <vt:lpstr>1_FSC</vt:lpstr>
      <vt:lpstr>2_FSC</vt:lpstr>
      <vt:lpstr>3_FSC</vt:lpstr>
      <vt:lpstr>模块1</vt:lpstr>
      <vt:lpstr>本模块范围和目标</vt:lpstr>
      <vt:lpstr>议程</vt:lpstr>
      <vt:lpstr>FSC价值链中的产销监管链</vt:lpstr>
      <vt:lpstr>FSC 2021-2026年全球战略</vt:lpstr>
      <vt:lpstr>多元化与性别平等战略框架（供参考）</vt:lpstr>
      <vt:lpstr>FSC体系内的劳工权益</vt:lpstr>
      <vt:lpstr>关联政策 (PfA)</vt:lpstr>
      <vt:lpstr>“劳工”的定义</vt:lpstr>
      <vt:lpstr>核心劳工要求（CLR）</vt:lpstr>
      <vt:lpstr>核心劳工要求（CLR）的定义</vt:lpstr>
      <vt:lpstr>核心劳工要求的相关标准</vt:lpstr>
      <vt:lpstr>第7章条款</vt:lpstr>
      <vt:lpstr>核心劳工要求的实施</vt:lpstr>
      <vt:lpstr>政策声明 – 要求</vt:lpstr>
      <vt:lpstr>政策声明 – 评估</vt:lpstr>
      <vt:lpstr>自我评估表（SA）- 要求</vt:lpstr>
      <vt:lpstr>自我评估表（模板）</vt:lpstr>
      <vt:lpstr>自我评估表（SA）- 评估</vt:lpstr>
      <vt:lpstr>章节 标题页幻灯片</vt:lpstr>
      <vt:lpstr>提出不符合项：简化流程图</vt:lpstr>
      <vt:lpstr>与其他认证体系的等效性认定</vt:lpstr>
      <vt:lpstr>核心劳工要求等效性评估</vt:lpstr>
      <vt:lpstr>外包管理</vt:lpstr>
      <vt:lpstr>核心劳工要求与承包商</vt:lpstr>
      <vt:lpstr>核心劳工要求与承包商 （ADVICE-40-004-23 V2-0）</vt:lpstr>
      <vt:lpstr>核心劳工要求与承包商（第1页，共2页） （ADVICE-40-004-23 V2-0和ADVICE-20-011-16 V2-0）</vt:lpstr>
      <vt:lpstr>核心劳工要求与承包商（第2页，共2页） （ADVICE-40-004-23 V2-0和ADVICE-20-011-16 V2-0）</vt:lpstr>
      <vt:lpstr>谢谢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Sofia Pineda Quinonez</dc:creator>
  <cp:lastModifiedBy>Haggi</cp:lastModifiedBy>
  <cp:revision>85</cp:revision>
  <dcterms:created xsi:type="dcterms:W3CDTF">2022-01-13T16:48:46Z</dcterms:created>
  <dcterms:modified xsi:type="dcterms:W3CDTF">2025-09-23T02:54:01Z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0x010100223A8548DD1A7942A88DDF6F55C9776F</vt:lpwstr>
  </property>
  <property fmtid="{D5CDD505-2E9C-101B-9397-08002B2CF9AE}" pid="3" name="MediaServiceImageTags">
    <vt:lpwstr/>
  </property>
</Properties>
</file>