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3.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4"/>
    <p:sldMasterId id="2147483792" r:id="rId5"/>
    <p:sldMasterId id="2147483828" r:id="rId6"/>
    <p:sldMasterId id="2147483868" r:id="rId7"/>
  </p:sldMasterIdLst>
  <p:notesMasterIdLst>
    <p:notesMasterId r:id="rId37"/>
  </p:notesMasterIdLst>
  <p:sldIdLst>
    <p:sldId id="310" r:id="rId8"/>
    <p:sldId id="2145705812" r:id="rId9"/>
    <p:sldId id="2145705810" r:id="rId10"/>
    <p:sldId id="12198" r:id="rId11"/>
    <p:sldId id="2145705816" r:id="rId12"/>
    <p:sldId id="2145705817" r:id="rId13"/>
    <p:sldId id="2145705786" r:id="rId14"/>
    <p:sldId id="12305" r:id="rId15"/>
    <p:sldId id="2145705813" r:id="rId16"/>
    <p:sldId id="258" r:id="rId17"/>
    <p:sldId id="2145705802" r:id="rId18"/>
    <p:sldId id="2145705779" r:id="rId19"/>
    <p:sldId id="2145705803" r:id="rId20"/>
    <p:sldId id="2145705792" r:id="rId21"/>
    <p:sldId id="2145705788" r:id="rId22"/>
    <p:sldId id="2145705791" r:id="rId23"/>
    <p:sldId id="2145705789" r:id="rId24"/>
    <p:sldId id="2145705798" r:id="rId25"/>
    <p:sldId id="2145705804" r:id="rId26"/>
    <p:sldId id="2145705808" r:id="rId27"/>
    <p:sldId id="2145705809" r:id="rId28"/>
    <p:sldId id="12306" r:id="rId29"/>
    <p:sldId id="2145705806" r:id="rId30"/>
    <p:sldId id="2145705814" r:id="rId31"/>
    <p:sldId id="2145705807" r:id="rId32"/>
    <p:sldId id="2145705818" r:id="rId33"/>
    <p:sldId id="2145705819" r:id="rId34"/>
    <p:sldId id="2145705820" r:id="rId35"/>
    <p:sldId id="214570577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53BF3A-359F-E9AE-5FB8-E5520DAB611C}" name="Louise Luttikholt" initials="LL" userId="S::l.luttikholt@fsc.org::863cabe7-1869-46b9-b0e6-842b69b643e6" providerId="AD"/>
  <p188:author id="{FA27A251-E93B-B8B1-23B7-F4B65D7D141F}" name="César Gonçalves" initials="CG" userId="S::c.goncalves@fsc.org::d61ef61c-1bd9-4247-9bff-bd7cab5b6d46" providerId="AD"/>
  <p188:author id="{4B84A859-57A5-1600-6E2A-2DF52C1D0601}" name="Parmida Daniali" initials="PD" userId="S::p.daniali@fsc.org::468bdeaa-5897-4c8a-82f5-97a1cac9e608" providerId="AD"/>
  <p188:author id="{851E346C-DD35-21B8-4AC4-BF8B315D45C9}" name="1-StopChina_DTP_Qiuhong 1-StopChina_DTP_Qiuhong" initials="1S1S" userId="dfe4d68ebb1c58a7" providerId="Windows Live"/>
  <p188:author id="{1216A671-FCF9-C045-4FEB-E9F81AF7CA4C}" name="Emily White" initials="EW" userId="S::e.white@fsc.org::a1817587-c932-4657-96c7-0eb1c9f81ac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63C1"/>
    <a:srgbClr val="FAFA7A"/>
    <a:srgbClr val="FFFF66"/>
    <a:srgbClr val="A3BCAC"/>
    <a:srgbClr val="7895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5AB7E-A9EF-40B4-AD0F-AB5C8F987DA9}" v="37" dt="2024-08-30T00:26:07.2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21" autoAdjust="0"/>
    <p:restoredTop sz="64591" autoAdjust="0"/>
  </p:normalViewPr>
  <p:slideViewPr>
    <p:cSldViewPr snapToGrid="0">
      <p:cViewPr varScale="1">
        <p:scale>
          <a:sx n="71" d="100"/>
          <a:sy n="71" d="100"/>
        </p:scale>
        <p:origin x="50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slide" Target="slides/slide27.xml"/><Relationship Id="rId42"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microsoft.com/office/2018/10/relationships/authors" Target="author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0DE52C-06E2-4A0A-AD1D-E5A68DDEBD6F}"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AU"/>
        </a:p>
      </dgm:t>
    </dgm:pt>
    <dgm:pt modelId="{D3C6849F-48C0-4192-A271-66A7D98EAEEF}">
      <dgm:prSet phldrT="[Text]" custT="1"/>
      <dgm:spPr>
        <a:solidFill>
          <a:srgbClr val="78BE20"/>
        </a:solidFill>
        <a:ln>
          <a:solidFill>
            <a:schemeClr val="tx2"/>
          </a:solidFill>
        </a:ln>
        <a:effectLst>
          <a:outerShdw blurRad="50800" dist="38100" dir="2700000" algn="tl" rotWithShape="0">
            <a:prstClr val="black">
              <a:alpha val="40000"/>
            </a:prstClr>
          </a:outerShdw>
        </a:effectLst>
      </dgm:spPr>
      <dgm:t>
        <a:bodyPr/>
        <a:lstStyle/>
        <a:p>
          <a:pPr marL="88900" indent="-88900" defTabSz="981075"/>
          <a:r>
            <a:rPr lang="zh-CN" sz="1800" b="1" i="0" dirty="0">
              <a:ln>
                <a:noFill/>
              </a:ln>
              <a:latin typeface="+mj-lt"/>
              <a:ea typeface="SimSun"/>
            </a:rPr>
            <a:t>制定</a:t>
          </a:r>
          <a:r>
            <a:rPr lang="zh-CN" sz="1800" b="0" i="0" dirty="0">
              <a:ln>
                <a:noFill/>
              </a:ln>
              <a:latin typeface="+mj-lt"/>
              <a:ea typeface="SimSun"/>
            </a:rPr>
            <a:t>包含</a:t>
          </a:r>
          <a:br>
            <a:rPr lang="en-US" altLang="zh-CN" sz="1800" b="0" i="0" dirty="0">
              <a:ln>
                <a:noFill/>
              </a:ln>
              <a:latin typeface="+mj-lt"/>
              <a:ea typeface="SimSun"/>
            </a:rPr>
          </a:br>
          <a:r>
            <a:rPr lang="zh-CN" sz="1800" b="0" i="0" dirty="0">
              <a:ln>
                <a:noFill/>
              </a:ln>
              <a:latin typeface="+mj-lt"/>
              <a:ea typeface="SimSun"/>
            </a:rPr>
            <a:t>核心劳工要求的</a:t>
          </a:r>
          <a:br>
            <a:rPr lang="en-US" altLang="zh-CN" sz="1800" b="0" i="0" dirty="0">
              <a:ln>
                <a:noFill/>
              </a:ln>
              <a:latin typeface="+mj-lt"/>
              <a:ea typeface="SimSun"/>
            </a:rPr>
          </a:br>
          <a:r>
            <a:rPr lang="zh-CN" sz="1800" b="0" i="0" dirty="0">
              <a:ln>
                <a:noFill/>
              </a:ln>
              <a:latin typeface="+mj-lt"/>
              <a:ea typeface="SimSun"/>
            </a:rPr>
            <a:t>政策声明</a:t>
          </a:r>
        </a:p>
      </dgm:t>
    </dgm:pt>
    <dgm:pt modelId="{981DE2B5-3C22-4102-9B8F-C6BA68A6652F}" type="parTrans" cxnId="{A339E182-AC79-4A94-A7CD-A60530397DC9}">
      <dgm:prSet/>
      <dgm:spPr/>
      <dgm:t>
        <a:bodyPr/>
        <a:lstStyle/>
        <a:p>
          <a:endParaRPr lang="en-AU" sz="1800">
            <a:latin typeface="+mj-lt"/>
          </a:endParaRPr>
        </a:p>
      </dgm:t>
    </dgm:pt>
    <dgm:pt modelId="{CA0B16AB-41AF-4241-A192-6AA90F147933}" type="sibTrans" cxnId="{A339E182-AC79-4A94-A7CD-A60530397DC9}">
      <dgm:prSet custT="1"/>
      <dgm:spPr>
        <a:solidFill>
          <a:schemeClr val="bg1"/>
        </a:solidFill>
        <a:ln>
          <a:solidFill>
            <a:schemeClr val="tx2"/>
          </a:solidFill>
        </a:ln>
      </dgm:spPr>
      <dgm:t>
        <a:bodyPr/>
        <a:lstStyle/>
        <a:p>
          <a:endParaRPr lang="en-AU" sz="1800">
            <a:latin typeface="+mj-lt"/>
          </a:endParaRPr>
        </a:p>
      </dgm:t>
    </dgm:pt>
    <dgm:pt modelId="{BFAE5DE7-E222-48AA-99AB-E509A3E74E77}">
      <dgm:prSet phldrT="[Text]" custT="1"/>
      <dgm:spPr>
        <a:solidFill>
          <a:srgbClr val="78BE20"/>
        </a:solidFill>
        <a:ln>
          <a:solidFill>
            <a:schemeClr val="tx2"/>
          </a:solidFill>
        </a:ln>
        <a:effectLst>
          <a:outerShdw blurRad="50800" dist="38100" dir="2700000" algn="tl" rotWithShape="0">
            <a:prstClr val="black">
              <a:alpha val="40000"/>
            </a:prstClr>
          </a:outerShdw>
        </a:effectLst>
      </dgm:spPr>
      <dgm:t>
        <a:bodyPr/>
        <a:lstStyle/>
        <a:p>
          <a:r>
            <a:rPr lang="zh-CN" sz="1800" b="1" i="0" dirty="0">
              <a:latin typeface="+mj-lt"/>
              <a:ea typeface="SimSun"/>
            </a:rPr>
            <a:t>实施</a:t>
          </a:r>
          <a:r>
            <a:rPr lang="zh-CN" sz="1800" b="0" i="0" dirty="0">
              <a:latin typeface="+mj-lt"/>
              <a:ea typeface="SimSun"/>
            </a:rPr>
            <a:t>核心劳工</a:t>
          </a:r>
          <a:br>
            <a:rPr lang="en-US" altLang="zh-CN" sz="1800" b="0" i="0" dirty="0">
              <a:latin typeface="+mj-lt"/>
              <a:ea typeface="SimSun"/>
            </a:rPr>
          </a:br>
          <a:r>
            <a:rPr lang="zh-CN" sz="1800" b="0" i="0" dirty="0">
              <a:latin typeface="+mj-lt"/>
              <a:ea typeface="SimSun"/>
            </a:rPr>
            <a:t>要求政策</a:t>
          </a:r>
          <a:r>
            <a:rPr lang="zh-CN" sz="1800" b="1" i="0" dirty="0">
              <a:latin typeface="+mj-lt"/>
              <a:ea typeface="SimSun"/>
            </a:rPr>
            <a:t>  </a:t>
          </a:r>
        </a:p>
      </dgm:t>
    </dgm:pt>
    <dgm:pt modelId="{BE154CE1-A366-472D-9B30-7F4699CB2F2C}" type="parTrans" cxnId="{A6A35D06-8A9D-4186-9F6F-9D44C4FEBA31}">
      <dgm:prSet/>
      <dgm:spPr/>
      <dgm:t>
        <a:bodyPr/>
        <a:lstStyle/>
        <a:p>
          <a:endParaRPr lang="en-AU" sz="1800">
            <a:latin typeface="+mj-lt"/>
          </a:endParaRPr>
        </a:p>
      </dgm:t>
    </dgm:pt>
    <dgm:pt modelId="{363752EA-C3EF-4B23-AF0C-58FFB450076D}" type="sibTrans" cxnId="{A6A35D06-8A9D-4186-9F6F-9D44C4FEBA31}">
      <dgm:prSet custT="1"/>
      <dgm:spPr>
        <a:solidFill>
          <a:schemeClr val="bg1"/>
        </a:solidFill>
        <a:ln>
          <a:solidFill>
            <a:schemeClr val="tx2"/>
          </a:solidFill>
        </a:ln>
      </dgm:spPr>
      <dgm:t>
        <a:bodyPr/>
        <a:lstStyle/>
        <a:p>
          <a:endParaRPr lang="en-AU" sz="1800">
            <a:latin typeface="+mj-lt"/>
          </a:endParaRPr>
        </a:p>
      </dgm:t>
    </dgm:pt>
    <dgm:pt modelId="{362E969F-BBED-4C91-8A4C-683271F7DDC6}">
      <dgm:prSet phldrT="[Text]" custT="1"/>
      <dgm:spPr>
        <a:solidFill>
          <a:srgbClr val="78BE20"/>
        </a:solidFill>
        <a:ln>
          <a:solidFill>
            <a:schemeClr val="tx2"/>
          </a:solidFill>
        </a:ln>
        <a:effectLst>
          <a:outerShdw blurRad="50800" dist="38100" dir="2700000" algn="tl" rotWithShape="0">
            <a:prstClr val="black">
              <a:alpha val="40000"/>
            </a:prstClr>
          </a:outerShdw>
        </a:effectLst>
      </dgm:spPr>
      <dgm:t>
        <a:bodyPr/>
        <a:lstStyle/>
        <a:p>
          <a:r>
            <a:rPr lang="zh-CN" sz="1800" b="1" i="0" dirty="0">
              <a:latin typeface="+mj-lt"/>
              <a:ea typeface="SimSun"/>
            </a:rPr>
            <a:t>填写</a:t>
          </a:r>
          <a:r>
            <a:rPr lang="zh-CN" sz="1800" b="0" i="0" dirty="0">
              <a:latin typeface="+mj-lt"/>
              <a:ea typeface="SimSun"/>
            </a:rPr>
            <a:t>自我</a:t>
          </a:r>
          <a:br>
            <a:rPr lang="en-US" altLang="zh-CN" sz="1800" b="0" i="0" dirty="0">
              <a:latin typeface="+mj-lt"/>
              <a:ea typeface="SimSun"/>
            </a:rPr>
          </a:br>
          <a:r>
            <a:rPr lang="zh-CN" sz="1800" b="0" i="0" dirty="0">
              <a:latin typeface="+mj-lt"/>
              <a:ea typeface="SimSun"/>
            </a:rPr>
            <a:t>评估表，并提交</a:t>
          </a:r>
          <a:br>
            <a:rPr lang="en-US" altLang="zh-CN" sz="1800" b="0" i="0" dirty="0">
              <a:latin typeface="+mj-lt"/>
              <a:ea typeface="SimSun"/>
            </a:rPr>
          </a:br>
          <a:r>
            <a:rPr lang="zh-CN" sz="1800" b="0" i="0" dirty="0">
              <a:latin typeface="+mj-lt"/>
              <a:ea typeface="SimSun"/>
            </a:rPr>
            <a:t>至认证机构</a:t>
          </a:r>
        </a:p>
      </dgm:t>
    </dgm:pt>
    <dgm:pt modelId="{EC95B82E-3297-4D31-8A7A-F82A5A5F0A25}" type="parTrans" cxnId="{7D141CF5-A2FA-4021-8E35-C5881C10C44F}">
      <dgm:prSet/>
      <dgm:spPr/>
      <dgm:t>
        <a:bodyPr/>
        <a:lstStyle/>
        <a:p>
          <a:endParaRPr lang="en-AU" sz="1800">
            <a:latin typeface="+mj-lt"/>
          </a:endParaRPr>
        </a:p>
      </dgm:t>
    </dgm:pt>
    <dgm:pt modelId="{DDBD422B-4BA5-4973-9AC7-8CC65ABEA589}" type="sibTrans" cxnId="{7D141CF5-A2FA-4021-8E35-C5881C10C44F}">
      <dgm:prSet custT="1"/>
      <dgm:spPr>
        <a:solidFill>
          <a:schemeClr val="bg1"/>
        </a:solidFill>
        <a:ln>
          <a:solidFill>
            <a:schemeClr val="tx2"/>
          </a:solidFill>
        </a:ln>
      </dgm:spPr>
      <dgm:t>
        <a:bodyPr/>
        <a:lstStyle/>
        <a:p>
          <a:endParaRPr lang="en-AU" sz="1800">
            <a:latin typeface="+mj-lt"/>
          </a:endParaRPr>
        </a:p>
      </dgm:t>
    </dgm:pt>
    <dgm:pt modelId="{A92CAA50-1E00-4728-BAB4-13563E4EA474}">
      <dgm:prSet custT="1"/>
      <dgm:spPr>
        <a:solidFill>
          <a:srgbClr val="FFFF00"/>
        </a:solidFill>
        <a:ln>
          <a:solidFill>
            <a:schemeClr val="tx2"/>
          </a:solidFill>
        </a:ln>
        <a:effectLst>
          <a:outerShdw blurRad="50800" dist="38100" dir="2700000" algn="tl" rotWithShape="0">
            <a:prstClr val="black">
              <a:alpha val="40000"/>
            </a:prstClr>
          </a:outerShdw>
        </a:effectLst>
      </dgm:spPr>
      <dgm:t>
        <a:bodyPr/>
        <a:lstStyle/>
        <a:p>
          <a:pPr marL="88900" lvl="0" indent="-88900" algn="ctr" defTabSz="981075">
            <a:lnSpc>
              <a:spcPct val="90000"/>
            </a:lnSpc>
            <a:spcBef>
              <a:spcPct val="0"/>
            </a:spcBef>
            <a:spcAft>
              <a:spcPct val="35000"/>
            </a:spcAft>
            <a:buNone/>
          </a:pPr>
          <a:r>
            <a:rPr lang="zh-CN" altLang="en-US" sz="1800" b="1" i="0" dirty="0">
              <a:solidFill>
                <a:schemeClr val="tx2"/>
              </a:solidFill>
              <a:latin typeface="+mj-lt"/>
              <a:ea typeface="SimSun"/>
              <a:cs typeface="+mn-cs"/>
            </a:rPr>
            <a:t>审核员核实政策声明已通过并执行</a:t>
          </a:r>
        </a:p>
      </dgm:t>
    </dgm:pt>
    <dgm:pt modelId="{793AF27D-F87F-466E-9727-22CAEF8C85E8}" type="parTrans" cxnId="{84DAC430-F7D3-498F-AC2C-4E4CFCBD89B3}">
      <dgm:prSet/>
      <dgm:spPr/>
      <dgm:t>
        <a:bodyPr/>
        <a:lstStyle/>
        <a:p>
          <a:endParaRPr lang="en-AU" sz="1800">
            <a:latin typeface="+mj-lt"/>
          </a:endParaRPr>
        </a:p>
      </dgm:t>
    </dgm:pt>
    <dgm:pt modelId="{0F8C0519-6E25-4231-A712-4E641F462996}" type="sibTrans" cxnId="{84DAC430-F7D3-498F-AC2C-4E4CFCBD89B3}">
      <dgm:prSet custT="1"/>
      <dgm:spPr>
        <a:solidFill>
          <a:schemeClr val="bg1"/>
        </a:solidFill>
        <a:ln>
          <a:solidFill>
            <a:schemeClr val="tx2"/>
          </a:solidFill>
        </a:ln>
      </dgm:spPr>
      <dgm:t>
        <a:bodyPr/>
        <a:lstStyle/>
        <a:p>
          <a:endParaRPr lang="en-AU" sz="1800">
            <a:latin typeface="+mj-lt"/>
          </a:endParaRPr>
        </a:p>
      </dgm:t>
    </dgm:pt>
    <dgm:pt modelId="{EE87856D-28E8-4D29-94A6-0AE03FD14CD9}">
      <dgm:prSet custT="1"/>
      <dgm:spPr>
        <a:solidFill>
          <a:srgbClr val="FFFF00"/>
        </a:solidFill>
        <a:ln>
          <a:solidFill>
            <a:schemeClr val="tx2"/>
          </a:solidFill>
        </a:ln>
        <a:effectLst>
          <a:outerShdw blurRad="50800" dist="38100" dir="2700000" algn="tl" rotWithShape="0">
            <a:prstClr val="black">
              <a:alpha val="40000"/>
            </a:prstClr>
          </a:outerShdw>
        </a:effectLst>
      </dgm:spPr>
      <dgm:t>
        <a:bodyPr/>
        <a:lstStyle/>
        <a:p>
          <a:pPr marL="88900" lvl="0" indent="-88900" algn="ctr" defTabSz="981075">
            <a:lnSpc>
              <a:spcPct val="90000"/>
            </a:lnSpc>
            <a:spcBef>
              <a:spcPct val="0"/>
            </a:spcBef>
            <a:spcAft>
              <a:spcPct val="35000"/>
            </a:spcAft>
            <a:buNone/>
          </a:pPr>
          <a:r>
            <a:rPr lang="zh-CN" sz="1800" b="1" i="0" dirty="0">
              <a:solidFill>
                <a:schemeClr val="tx2"/>
              </a:solidFill>
              <a:latin typeface="+mj-lt"/>
              <a:ea typeface="SimSun"/>
              <a:cs typeface="+mn-cs"/>
            </a:rPr>
            <a:t>审核员核实是否将</a:t>
          </a:r>
          <a:br>
            <a:rPr lang="en-US" altLang="zh-CN" sz="1800" b="1" i="0" dirty="0">
              <a:solidFill>
                <a:schemeClr val="tx2"/>
              </a:solidFill>
              <a:latin typeface="+mj-lt"/>
              <a:ea typeface="SimSun"/>
              <a:cs typeface="+mn-cs"/>
            </a:rPr>
          </a:br>
          <a:r>
            <a:rPr lang="zh-CN" sz="1800" b="1" i="0" dirty="0">
              <a:solidFill>
                <a:schemeClr val="tx2"/>
              </a:solidFill>
              <a:latin typeface="+mj-lt"/>
              <a:ea typeface="SimSun"/>
              <a:cs typeface="+mn-cs"/>
            </a:rPr>
            <a:t>政策声明传达至</a:t>
          </a:r>
          <a:br>
            <a:rPr lang="en-US" altLang="zh-CN" sz="1800" b="1" i="0" dirty="0">
              <a:solidFill>
                <a:schemeClr val="tx2"/>
              </a:solidFill>
              <a:latin typeface="+mj-lt"/>
              <a:ea typeface="SimSun"/>
              <a:cs typeface="+mn-cs"/>
            </a:rPr>
          </a:br>
          <a:r>
            <a:rPr lang="zh-CN" sz="1800" b="1" i="0" dirty="0">
              <a:solidFill>
                <a:schemeClr val="tx2"/>
              </a:solidFill>
              <a:latin typeface="+mj-lt"/>
              <a:ea typeface="SimSun"/>
              <a:cs typeface="+mn-cs"/>
            </a:rPr>
            <a:t>利益相关方</a:t>
          </a:r>
        </a:p>
      </dgm:t>
    </dgm:pt>
    <dgm:pt modelId="{A390703A-E63F-486A-A8B3-04DCCF68997A}" type="parTrans" cxnId="{EAB03DC1-7770-4A3E-8B7F-27E28E750F05}">
      <dgm:prSet/>
      <dgm:spPr/>
      <dgm:t>
        <a:bodyPr/>
        <a:lstStyle/>
        <a:p>
          <a:endParaRPr lang="en-AU" sz="1800">
            <a:latin typeface="+mj-lt"/>
          </a:endParaRPr>
        </a:p>
      </dgm:t>
    </dgm:pt>
    <dgm:pt modelId="{29E28EA0-03DA-4D21-8320-339E57A30B0F}" type="sibTrans" cxnId="{EAB03DC1-7770-4A3E-8B7F-27E28E750F05}">
      <dgm:prSet custT="1"/>
      <dgm:spPr>
        <a:solidFill>
          <a:schemeClr val="bg1"/>
        </a:solidFill>
        <a:ln>
          <a:solidFill>
            <a:schemeClr val="tx2"/>
          </a:solidFill>
        </a:ln>
      </dgm:spPr>
      <dgm:t>
        <a:bodyPr/>
        <a:lstStyle/>
        <a:p>
          <a:endParaRPr lang="en-AU" sz="1800">
            <a:latin typeface="+mj-lt"/>
          </a:endParaRPr>
        </a:p>
      </dgm:t>
    </dgm:pt>
    <dgm:pt modelId="{20923C69-5F36-4B31-A9D8-F36480CE0B8E}">
      <dgm:prSet custT="1"/>
      <dgm:spPr>
        <a:solidFill>
          <a:srgbClr val="FFFF00"/>
        </a:solidFill>
        <a:ln>
          <a:solidFill>
            <a:schemeClr val="tx2"/>
          </a:solidFill>
        </a:ln>
        <a:effectLst>
          <a:outerShdw blurRad="50800" dist="38100" dir="2700000" algn="tl" rotWithShape="0">
            <a:prstClr val="black">
              <a:alpha val="40000"/>
            </a:prstClr>
          </a:outerShdw>
        </a:effectLst>
      </dgm:spPr>
      <dgm:t>
        <a:bodyPr/>
        <a:lstStyle/>
        <a:p>
          <a:r>
            <a:rPr lang="zh-CN" sz="1800" b="1" i="0" dirty="0">
              <a:solidFill>
                <a:schemeClr val="tx2"/>
              </a:solidFill>
              <a:latin typeface="+mj-lt"/>
              <a:ea typeface="SimSun"/>
            </a:rPr>
            <a:t>审核员对自我</a:t>
          </a:r>
          <a:br>
            <a:rPr lang="en-US" altLang="zh-CN" sz="1800" b="1" i="0" dirty="0">
              <a:solidFill>
                <a:schemeClr val="tx2"/>
              </a:solidFill>
              <a:latin typeface="+mj-lt"/>
              <a:ea typeface="SimSun"/>
            </a:rPr>
          </a:br>
          <a:r>
            <a:rPr lang="zh-CN" sz="1800" b="1" i="0" dirty="0">
              <a:solidFill>
                <a:schemeClr val="tx2"/>
              </a:solidFill>
              <a:latin typeface="+mj-lt"/>
              <a:ea typeface="SimSun"/>
            </a:rPr>
            <a:t>评估表进行评估，</a:t>
          </a:r>
          <a:br>
            <a:rPr lang="en-US" altLang="zh-CN" sz="1800" b="1" i="0" dirty="0">
              <a:solidFill>
                <a:schemeClr val="tx2"/>
              </a:solidFill>
              <a:latin typeface="+mj-lt"/>
              <a:ea typeface="SimSun"/>
            </a:rPr>
          </a:br>
          <a:r>
            <a:rPr lang="zh-CN" sz="1800" b="1" i="0" dirty="0">
              <a:solidFill>
                <a:schemeClr val="tx2"/>
              </a:solidFill>
              <a:latin typeface="+mj-lt"/>
              <a:ea typeface="SimSun"/>
            </a:rPr>
            <a:t>然后据此指导现场</a:t>
          </a:r>
          <a:br>
            <a:rPr lang="en-US" altLang="zh-CN" sz="1800" b="1" i="0" dirty="0">
              <a:solidFill>
                <a:schemeClr val="tx2"/>
              </a:solidFill>
              <a:latin typeface="+mj-lt"/>
              <a:ea typeface="SimSun"/>
            </a:rPr>
          </a:br>
          <a:r>
            <a:rPr lang="zh-CN" sz="1800" b="1" i="0" dirty="0">
              <a:solidFill>
                <a:schemeClr val="tx2"/>
              </a:solidFill>
              <a:latin typeface="+mj-lt"/>
              <a:ea typeface="SimSun"/>
            </a:rPr>
            <a:t>审核及证据核查 </a:t>
          </a:r>
        </a:p>
      </dgm:t>
    </dgm:pt>
    <dgm:pt modelId="{46696BFF-F6B7-4725-8694-0C9568D9775E}" type="parTrans" cxnId="{68CDCF18-FB70-4ECC-9723-16AD6DA6AABB}">
      <dgm:prSet/>
      <dgm:spPr/>
      <dgm:t>
        <a:bodyPr/>
        <a:lstStyle/>
        <a:p>
          <a:endParaRPr lang="en-AU" sz="1800">
            <a:latin typeface="+mj-lt"/>
          </a:endParaRPr>
        </a:p>
      </dgm:t>
    </dgm:pt>
    <dgm:pt modelId="{5E1DE6B7-54A5-4735-95F6-9356B2CEB590}" type="sibTrans" cxnId="{68CDCF18-FB70-4ECC-9723-16AD6DA6AABB}">
      <dgm:prSet/>
      <dgm:spPr/>
      <dgm:t>
        <a:bodyPr/>
        <a:lstStyle/>
        <a:p>
          <a:endParaRPr lang="en-AU" sz="1800">
            <a:latin typeface="+mj-lt"/>
          </a:endParaRPr>
        </a:p>
      </dgm:t>
    </dgm:pt>
    <dgm:pt modelId="{ECA0A5EF-183B-48F3-9254-5B0EAFDEC117}" type="pres">
      <dgm:prSet presAssocID="{E50DE52C-06E2-4A0A-AD1D-E5A68DDEBD6F}" presName="diagram" presStyleCnt="0">
        <dgm:presLayoutVars>
          <dgm:dir/>
          <dgm:resizeHandles val="exact"/>
        </dgm:presLayoutVars>
      </dgm:prSet>
      <dgm:spPr/>
    </dgm:pt>
    <dgm:pt modelId="{31BEFC3B-F603-4D00-94DD-9FAE95B1C15A}" type="pres">
      <dgm:prSet presAssocID="{D3C6849F-48C0-4192-A271-66A7D98EAEEF}" presName="node" presStyleLbl="node1" presStyleIdx="0" presStyleCnt="6">
        <dgm:presLayoutVars>
          <dgm:bulletEnabled val="1"/>
        </dgm:presLayoutVars>
      </dgm:prSet>
      <dgm:spPr/>
    </dgm:pt>
    <dgm:pt modelId="{21BC174A-715E-41F1-B34E-25CEDC1F73A7}" type="pres">
      <dgm:prSet presAssocID="{CA0B16AB-41AF-4241-A192-6AA90F147933}" presName="sibTrans" presStyleLbl="sibTrans2D1" presStyleIdx="0" presStyleCnt="5"/>
      <dgm:spPr/>
    </dgm:pt>
    <dgm:pt modelId="{B92A2D64-876C-4A07-AE0D-6B44154CD37E}" type="pres">
      <dgm:prSet presAssocID="{CA0B16AB-41AF-4241-A192-6AA90F147933}" presName="connectorText" presStyleLbl="sibTrans2D1" presStyleIdx="0" presStyleCnt="5"/>
      <dgm:spPr/>
    </dgm:pt>
    <dgm:pt modelId="{A6D661F0-C9A8-4501-9A01-64D8E16F9135}" type="pres">
      <dgm:prSet presAssocID="{BFAE5DE7-E222-48AA-99AB-E509A3E74E77}" presName="node" presStyleLbl="node1" presStyleIdx="1" presStyleCnt="6">
        <dgm:presLayoutVars>
          <dgm:bulletEnabled val="1"/>
        </dgm:presLayoutVars>
      </dgm:prSet>
      <dgm:spPr/>
    </dgm:pt>
    <dgm:pt modelId="{1D20F227-C959-4CA2-9DAA-6DBACF83F542}" type="pres">
      <dgm:prSet presAssocID="{363752EA-C3EF-4B23-AF0C-58FFB450076D}" presName="sibTrans" presStyleLbl="sibTrans2D1" presStyleIdx="1" presStyleCnt="5"/>
      <dgm:spPr/>
    </dgm:pt>
    <dgm:pt modelId="{49AB7407-B8F1-4A1B-9DCA-F48ABC3EFEB4}" type="pres">
      <dgm:prSet presAssocID="{363752EA-C3EF-4B23-AF0C-58FFB450076D}" presName="connectorText" presStyleLbl="sibTrans2D1" presStyleIdx="1" presStyleCnt="5"/>
      <dgm:spPr/>
    </dgm:pt>
    <dgm:pt modelId="{28ECE0EE-8A03-49A0-9B47-32F090FC9528}" type="pres">
      <dgm:prSet presAssocID="{362E969F-BBED-4C91-8A4C-683271F7DDC6}" presName="node" presStyleLbl="node1" presStyleIdx="2" presStyleCnt="6">
        <dgm:presLayoutVars>
          <dgm:bulletEnabled val="1"/>
        </dgm:presLayoutVars>
      </dgm:prSet>
      <dgm:spPr/>
    </dgm:pt>
    <dgm:pt modelId="{BDAC1E3C-A1C3-4D60-BBAB-30DB12B755A4}" type="pres">
      <dgm:prSet presAssocID="{DDBD422B-4BA5-4973-9AC7-8CC65ABEA589}" presName="sibTrans" presStyleLbl="sibTrans2D1" presStyleIdx="2" presStyleCnt="5"/>
      <dgm:spPr/>
    </dgm:pt>
    <dgm:pt modelId="{1DC119E8-9DFE-49F8-9B21-521E8C180594}" type="pres">
      <dgm:prSet presAssocID="{DDBD422B-4BA5-4973-9AC7-8CC65ABEA589}" presName="connectorText" presStyleLbl="sibTrans2D1" presStyleIdx="2" presStyleCnt="5"/>
      <dgm:spPr/>
    </dgm:pt>
    <dgm:pt modelId="{5B4F0EE2-4751-457E-B9CA-3A3396C4DC86}" type="pres">
      <dgm:prSet presAssocID="{A92CAA50-1E00-4728-BAB4-13563E4EA474}" presName="node" presStyleLbl="node1" presStyleIdx="3" presStyleCnt="6">
        <dgm:presLayoutVars>
          <dgm:bulletEnabled val="1"/>
        </dgm:presLayoutVars>
      </dgm:prSet>
      <dgm:spPr/>
    </dgm:pt>
    <dgm:pt modelId="{E449F87E-BECF-497F-BF92-A02D76B75A18}" type="pres">
      <dgm:prSet presAssocID="{0F8C0519-6E25-4231-A712-4E641F462996}" presName="sibTrans" presStyleLbl="sibTrans2D1" presStyleIdx="3" presStyleCnt="5"/>
      <dgm:spPr/>
    </dgm:pt>
    <dgm:pt modelId="{519ECDFD-9FE1-4BC6-9937-70BF5D2543E9}" type="pres">
      <dgm:prSet presAssocID="{0F8C0519-6E25-4231-A712-4E641F462996}" presName="connectorText" presStyleLbl="sibTrans2D1" presStyleIdx="3" presStyleCnt="5"/>
      <dgm:spPr/>
    </dgm:pt>
    <dgm:pt modelId="{B27D70F7-7447-499D-8B27-E6423F01863C}" type="pres">
      <dgm:prSet presAssocID="{EE87856D-28E8-4D29-94A6-0AE03FD14CD9}" presName="node" presStyleLbl="node1" presStyleIdx="4" presStyleCnt="6">
        <dgm:presLayoutVars>
          <dgm:bulletEnabled val="1"/>
        </dgm:presLayoutVars>
      </dgm:prSet>
      <dgm:spPr/>
    </dgm:pt>
    <dgm:pt modelId="{FBDB279F-C98B-49E8-8780-0CC619242F54}" type="pres">
      <dgm:prSet presAssocID="{29E28EA0-03DA-4D21-8320-339E57A30B0F}" presName="sibTrans" presStyleLbl="sibTrans2D1" presStyleIdx="4" presStyleCnt="5"/>
      <dgm:spPr/>
    </dgm:pt>
    <dgm:pt modelId="{E986F35A-B833-46D8-9E6A-2D772C3BFFC3}" type="pres">
      <dgm:prSet presAssocID="{29E28EA0-03DA-4D21-8320-339E57A30B0F}" presName="connectorText" presStyleLbl="sibTrans2D1" presStyleIdx="4" presStyleCnt="5"/>
      <dgm:spPr/>
    </dgm:pt>
    <dgm:pt modelId="{3A9D43F9-E6E8-4948-B32A-41F63327BA70}" type="pres">
      <dgm:prSet presAssocID="{20923C69-5F36-4B31-A9D8-F36480CE0B8E}" presName="node" presStyleLbl="node1" presStyleIdx="5" presStyleCnt="6">
        <dgm:presLayoutVars>
          <dgm:bulletEnabled val="1"/>
        </dgm:presLayoutVars>
      </dgm:prSet>
      <dgm:spPr/>
    </dgm:pt>
  </dgm:ptLst>
  <dgm:cxnLst>
    <dgm:cxn modelId="{8BF62400-E2F9-45FE-A0F7-6974C1D5726D}" type="presOf" srcId="{29E28EA0-03DA-4D21-8320-339E57A30B0F}" destId="{E986F35A-B833-46D8-9E6A-2D772C3BFFC3}" srcOrd="1" destOrd="0" presId="urn:microsoft.com/office/officeart/2005/8/layout/process5"/>
    <dgm:cxn modelId="{A6A35D06-8A9D-4186-9F6F-9D44C4FEBA31}" srcId="{E50DE52C-06E2-4A0A-AD1D-E5A68DDEBD6F}" destId="{BFAE5DE7-E222-48AA-99AB-E509A3E74E77}" srcOrd="1" destOrd="0" parTransId="{BE154CE1-A366-472D-9B30-7F4699CB2F2C}" sibTransId="{363752EA-C3EF-4B23-AF0C-58FFB450076D}"/>
    <dgm:cxn modelId="{1C328606-638D-4197-BE27-C352C25FE85B}" type="presOf" srcId="{0F8C0519-6E25-4231-A712-4E641F462996}" destId="{E449F87E-BECF-497F-BF92-A02D76B75A18}" srcOrd="0" destOrd="0" presId="urn:microsoft.com/office/officeart/2005/8/layout/process5"/>
    <dgm:cxn modelId="{7044AD06-BF7F-48E2-8B5C-C3A60E4EBD5C}" type="presOf" srcId="{D3C6849F-48C0-4192-A271-66A7D98EAEEF}" destId="{31BEFC3B-F603-4D00-94DD-9FAE95B1C15A}" srcOrd="0" destOrd="0" presId="urn:microsoft.com/office/officeart/2005/8/layout/process5"/>
    <dgm:cxn modelId="{419A7C18-E94A-4CDD-8C78-7B984E30533A}" type="presOf" srcId="{BFAE5DE7-E222-48AA-99AB-E509A3E74E77}" destId="{A6D661F0-C9A8-4501-9A01-64D8E16F9135}" srcOrd="0" destOrd="0" presId="urn:microsoft.com/office/officeart/2005/8/layout/process5"/>
    <dgm:cxn modelId="{68CDCF18-FB70-4ECC-9723-16AD6DA6AABB}" srcId="{E50DE52C-06E2-4A0A-AD1D-E5A68DDEBD6F}" destId="{20923C69-5F36-4B31-A9D8-F36480CE0B8E}" srcOrd="5" destOrd="0" parTransId="{46696BFF-F6B7-4725-8694-0C9568D9775E}" sibTransId="{5E1DE6B7-54A5-4735-95F6-9356B2CEB590}"/>
    <dgm:cxn modelId="{84DAC430-F7D3-498F-AC2C-4E4CFCBD89B3}" srcId="{E50DE52C-06E2-4A0A-AD1D-E5A68DDEBD6F}" destId="{A92CAA50-1E00-4728-BAB4-13563E4EA474}" srcOrd="3" destOrd="0" parTransId="{793AF27D-F87F-466E-9727-22CAEF8C85E8}" sibTransId="{0F8C0519-6E25-4231-A712-4E641F462996}"/>
    <dgm:cxn modelId="{893D5F3F-63A6-4D52-90F2-F0E0E83065DB}" type="presOf" srcId="{CA0B16AB-41AF-4241-A192-6AA90F147933}" destId="{21BC174A-715E-41F1-B34E-25CEDC1F73A7}" srcOrd="0" destOrd="0" presId="urn:microsoft.com/office/officeart/2005/8/layout/process5"/>
    <dgm:cxn modelId="{A5712245-4ED2-44FE-A10C-72D5653FBAFB}" type="presOf" srcId="{0F8C0519-6E25-4231-A712-4E641F462996}" destId="{519ECDFD-9FE1-4BC6-9937-70BF5D2543E9}" srcOrd="1" destOrd="0" presId="urn:microsoft.com/office/officeart/2005/8/layout/process5"/>
    <dgm:cxn modelId="{433FBF6C-12D7-4D44-B30F-1DEA9DC1558B}" type="presOf" srcId="{DDBD422B-4BA5-4973-9AC7-8CC65ABEA589}" destId="{BDAC1E3C-A1C3-4D60-BBAB-30DB12B755A4}" srcOrd="0" destOrd="0" presId="urn:microsoft.com/office/officeart/2005/8/layout/process5"/>
    <dgm:cxn modelId="{3F2F5A4D-B602-4A0A-BF17-3A677CC1628C}" type="presOf" srcId="{EE87856D-28E8-4D29-94A6-0AE03FD14CD9}" destId="{B27D70F7-7447-499D-8B27-E6423F01863C}" srcOrd="0" destOrd="0" presId="urn:microsoft.com/office/officeart/2005/8/layout/process5"/>
    <dgm:cxn modelId="{9C15FA71-3B00-4161-826C-E1F668F6F146}" type="presOf" srcId="{E50DE52C-06E2-4A0A-AD1D-E5A68DDEBD6F}" destId="{ECA0A5EF-183B-48F3-9254-5B0EAFDEC117}" srcOrd="0" destOrd="0" presId="urn:microsoft.com/office/officeart/2005/8/layout/process5"/>
    <dgm:cxn modelId="{9BEE1E72-645F-411E-B6C2-CBE1C9C88884}" type="presOf" srcId="{363752EA-C3EF-4B23-AF0C-58FFB450076D}" destId="{49AB7407-B8F1-4A1B-9DCA-F48ABC3EFEB4}" srcOrd="1" destOrd="0" presId="urn:microsoft.com/office/officeart/2005/8/layout/process5"/>
    <dgm:cxn modelId="{3416C27A-965C-4ED7-BCA4-CB7142EA4997}" type="presOf" srcId="{20923C69-5F36-4B31-A9D8-F36480CE0B8E}" destId="{3A9D43F9-E6E8-4948-B32A-41F63327BA70}" srcOrd="0" destOrd="0" presId="urn:microsoft.com/office/officeart/2005/8/layout/process5"/>
    <dgm:cxn modelId="{A339E182-AC79-4A94-A7CD-A60530397DC9}" srcId="{E50DE52C-06E2-4A0A-AD1D-E5A68DDEBD6F}" destId="{D3C6849F-48C0-4192-A271-66A7D98EAEEF}" srcOrd="0" destOrd="0" parTransId="{981DE2B5-3C22-4102-9B8F-C6BA68A6652F}" sibTransId="{CA0B16AB-41AF-4241-A192-6AA90F147933}"/>
    <dgm:cxn modelId="{8D56F88C-8354-4EEC-A3F3-AF6EEF0ED664}" type="presOf" srcId="{DDBD422B-4BA5-4973-9AC7-8CC65ABEA589}" destId="{1DC119E8-9DFE-49F8-9B21-521E8C180594}" srcOrd="1" destOrd="0" presId="urn:microsoft.com/office/officeart/2005/8/layout/process5"/>
    <dgm:cxn modelId="{EAB03DC1-7770-4A3E-8B7F-27E28E750F05}" srcId="{E50DE52C-06E2-4A0A-AD1D-E5A68DDEBD6F}" destId="{EE87856D-28E8-4D29-94A6-0AE03FD14CD9}" srcOrd="4" destOrd="0" parTransId="{A390703A-E63F-486A-A8B3-04DCCF68997A}" sibTransId="{29E28EA0-03DA-4D21-8320-339E57A30B0F}"/>
    <dgm:cxn modelId="{52C56CC1-50C3-48A8-B717-B9B109D13B3D}" type="presOf" srcId="{362E969F-BBED-4C91-8A4C-683271F7DDC6}" destId="{28ECE0EE-8A03-49A0-9B47-32F090FC9528}" srcOrd="0" destOrd="0" presId="urn:microsoft.com/office/officeart/2005/8/layout/process5"/>
    <dgm:cxn modelId="{CDBA96CD-A7B2-4674-985E-E44650794BB8}" type="presOf" srcId="{363752EA-C3EF-4B23-AF0C-58FFB450076D}" destId="{1D20F227-C959-4CA2-9DAA-6DBACF83F542}" srcOrd="0" destOrd="0" presId="urn:microsoft.com/office/officeart/2005/8/layout/process5"/>
    <dgm:cxn modelId="{E1633ECF-004E-4EC1-AD00-396779C82E92}" type="presOf" srcId="{A92CAA50-1E00-4728-BAB4-13563E4EA474}" destId="{5B4F0EE2-4751-457E-B9CA-3A3396C4DC86}" srcOrd="0" destOrd="0" presId="urn:microsoft.com/office/officeart/2005/8/layout/process5"/>
    <dgm:cxn modelId="{7D141CF5-A2FA-4021-8E35-C5881C10C44F}" srcId="{E50DE52C-06E2-4A0A-AD1D-E5A68DDEBD6F}" destId="{362E969F-BBED-4C91-8A4C-683271F7DDC6}" srcOrd="2" destOrd="0" parTransId="{EC95B82E-3297-4D31-8A7A-F82A5A5F0A25}" sibTransId="{DDBD422B-4BA5-4973-9AC7-8CC65ABEA589}"/>
    <dgm:cxn modelId="{00E6E7F7-E6CD-42C4-8700-38D51568919D}" type="presOf" srcId="{29E28EA0-03DA-4D21-8320-339E57A30B0F}" destId="{FBDB279F-C98B-49E8-8780-0CC619242F54}" srcOrd="0" destOrd="0" presId="urn:microsoft.com/office/officeart/2005/8/layout/process5"/>
    <dgm:cxn modelId="{38E4D4FF-800D-4C4C-B534-DE5C4B6BD36F}" type="presOf" srcId="{CA0B16AB-41AF-4241-A192-6AA90F147933}" destId="{B92A2D64-876C-4A07-AE0D-6B44154CD37E}" srcOrd="1" destOrd="0" presId="urn:microsoft.com/office/officeart/2005/8/layout/process5"/>
    <dgm:cxn modelId="{9E2CA411-9624-44FB-BA12-28FEABE25FAA}" type="presParOf" srcId="{ECA0A5EF-183B-48F3-9254-5B0EAFDEC117}" destId="{31BEFC3B-F603-4D00-94DD-9FAE95B1C15A}" srcOrd="0" destOrd="0" presId="urn:microsoft.com/office/officeart/2005/8/layout/process5"/>
    <dgm:cxn modelId="{E0B4E48D-155C-443A-B705-F74EE28D3DE6}" type="presParOf" srcId="{ECA0A5EF-183B-48F3-9254-5B0EAFDEC117}" destId="{21BC174A-715E-41F1-B34E-25CEDC1F73A7}" srcOrd="1" destOrd="0" presId="urn:microsoft.com/office/officeart/2005/8/layout/process5"/>
    <dgm:cxn modelId="{A2EBBA54-FD03-42C4-88B9-B68A4B518E12}" type="presParOf" srcId="{21BC174A-715E-41F1-B34E-25CEDC1F73A7}" destId="{B92A2D64-876C-4A07-AE0D-6B44154CD37E}" srcOrd="0" destOrd="0" presId="urn:microsoft.com/office/officeart/2005/8/layout/process5"/>
    <dgm:cxn modelId="{A3F85EBE-49D9-48D9-8F2A-7227096D0EED}" type="presParOf" srcId="{ECA0A5EF-183B-48F3-9254-5B0EAFDEC117}" destId="{A6D661F0-C9A8-4501-9A01-64D8E16F9135}" srcOrd="2" destOrd="0" presId="urn:microsoft.com/office/officeart/2005/8/layout/process5"/>
    <dgm:cxn modelId="{EEBD12F5-3BF8-4241-9E50-3CB23D0F0355}" type="presParOf" srcId="{ECA0A5EF-183B-48F3-9254-5B0EAFDEC117}" destId="{1D20F227-C959-4CA2-9DAA-6DBACF83F542}" srcOrd="3" destOrd="0" presId="urn:microsoft.com/office/officeart/2005/8/layout/process5"/>
    <dgm:cxn modelId="{5A222606-6BAF-4699-A13D-ECE84C45D551}" type="presParOf" srcId="{1D20F227-C959-4CA2-9DAA-6DBACF83F542}" destId="{49AB7407-B8F1-4A1B-9DCA-F48ABC3EFEB4}" srcOrd="0" destOrd="0" presId="urn:microsoft.com/office/officeart/2005/8/layout/process5"/>
    <dgm:cxn modelId="{F23A6F35-699B-4830-9402-46CB7611D22C}" type="presParOf" srcId="{ECA0A5EF-183B-48F3-9254-5B0EAFDEC117}" destId="{28ECE0EE-8A03-49A0-9B47-32F090FC9528}" srcOrd="4" destOrd="0" presId="urn:microsoft.com/office/officeart/2005/8/layout/process5"/>
    <dgm:cxn modelId="{56F884AF-8271-468C-B89D-A3D7F3FE58C4}" type="presParOf" srcId="{ECA0A5EF-183B-48F3-9254-5B0EAFDEC117}" destId="{BDAC1E3C-A1C3-4D60-BBAB-30DB12B755A4}" srcOrd="5" destOrd="0" presId="urn:microsoft.com/office/officeart/2005/8/layout/process5"/>
    <dgm:cxn modelId="{B995F69B-0B12-4EB2-AC1F-88B2C3850C89}" type="presParOf" srcId="{BDAC1E3C-A1C3-4D60-BBAB-30DB12B755A4}" destId="{1DC119E8-9DFE-49F8-9B21-521E8C180594}" srcOrd="0" destOrd="0" presId="urn:microsoft.com/office/officeart/2005/8/layout/process5"/>
    <dgm:cxn modelId="{62228231-F1F9-43E8-9F8A-CCF02EB08BD0}" type="presParOf" srcId="{ECA0A5EF-183B-48F3-9254-5B0EAFDEC117}" destId="{5B4F0EE2-4751-457E-B9CA-3A3396C4DC86}" srcOrd="6" destOrd="0" presId="urn:microsoft.com/office/officeart/2005/8/layout/process5"/>
    <dgm:cxn modelId="{2460A0A2-EE3F-45D9-893E-34E8B573A8D4}" type="presParOf" srcId="{ECA0A5EF-183B-48F3-9254-5B0EAFDEC117}" destId="{E449F87E-BECF-497F-BF92-A02D76B75A18}" srcOrd="7" destOrd="0" presId="urn:microsoft.com/office/officeart/2005/8/layout/process5"/>
    <dgm:cxn modelId="{88BEBB77-2389-41C1-A7A5-C67A0FD0BF86}" type="presParOf" srcId="{E449F87E-BECF-497F-BF92-A02D76B75A18}" destId="{519ECDFD-9FE1-4BC6-9937-70BF5D2543E9}" srcOrd="0" destOrd="0" presId="urn:microsoft.com/office/officeart/2005/8/layout/process5"/>
    <dgm:cxn modelId="{78442834-ACB9-4B7E-98F7-29CCD0F0B80C}" type="presParOf" srcId="{ECA0A5EF-183B-48F3-9254-5B0EAFDEC117}" destId="{B27D70F7-7447-499D-8B27-E6423F01863C}" srcOrd="8" destOrd="0" presId="urn:microsoft.com/office/officeart/2005/8/layout/process5"/>
    <dgm:cxn modelId="{19FEAE27-38E0-4674-B7D2-0B93EC586336}" type="presParOf" srcId="{ECA0A5EF-183B-48F3-9254-5B0EAFDEC117}" destId="{FBDB279F-C98B-49E8-8780-0CC619242F54}" srcOrd="9" destOrd="0" presId="urn:microsoft.com/office/officeart/2005/8/layout/process5"/>
    <dgm:cxn modelId="{E0035784-3C8A-4B9C-95C7-256EF0D158DE}" type="presParOf" srcId="{FBDB279F-C98B-49E8-8780-0CC619242F54}" destId="{E986F35A-B833-46D8-9E6A-2D772C3BFFC3}" srcOrd="0" destOrd="0" presId="urn:microsoft.com/office/officeart/2005/8/layout/process5"/>
    <dgm:cxn modelId="{DE5DC370-B7A8-46EB-B8D6-1F2B3B089FB9}" type="presParOf" srcId="{ECA0A5EF-183B-48F3-9254-5B0EAFDEC117}" destId="{3A9D43F9-E6E8-4948-B32A-41F63327BA70}"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6EA8CD-21C1-437F-B41F-0A41C312D3DA}"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EAB91857-42F0-44B4-A815-72DD034C3CFE}">
      <dgm:prSet phldrT="[Text]"/>
      <dgm:spPr>
        <a:solidFill>
          <a:srgbClr val="FFFF00"/>
        </a:solidFill>
        <a:ln w="19050">
          <a:solidFill>
            <a:schemeClr val="tx2"/>
          </a:solidFill>
        </a:ln>
        <a:effectLst>
          <a:outerShdw blurRad="50800" dist="38100" dir="5400000" algn="t" rotWithShape="0">
            <a:prstClr val="black">
              <a:alpha val="40000"/>
            </a:prstClr>
          </a:outerShdw>
        </a:effectLst>
      </dgm:spPr>
      <dgm:t>
        <a:bodyPr/>
        <a:lstStyle/>
        <a:p>
          <a:r>
            <a:rPr lang="zh-CN" b="1">
              <a:solidFill>
                <a:schemeClr val="tx2"/>
              </a:solidFill>
            </a:rPr>
            <a:t>审核发现</a:t>
          </a:r>
        </a:p>
      </dgm:t>
    </dgm:pt>
    <dgm:pt modelId="{37000ACA-868B-42CD-AFDC-079CE990417F}" type="parTrans" cxnId="{470D46DA-A794-4497-9E3D-EA9FBC501F42}">
      <dgm:prSet/>
      <dgm:spPr/>
      <dgm:t>
        <a:bodyPr/>
        <a:lstStyle/>
        <a:p>
          <a:endParaRPr lang="en-US"/>
        </a:p>
      </dgm:t>
    </dgm:pt>
    <dgm:pt modelId="{126361C1-965C-4215-BAB5-E67541CDE3A7}" type="sibTrans" cxnId="{470D46DA-A794-4497-9E3D-EA9FBC501F42}">
      <dgm:prSet/>
      <dgm:spPr>
        <a:solidFill>
          <a:schemeClr val="tx2"/>
        </a:solidFill>
      </dgm:spPr>
      <dgm:t>
        <a:bodyPr/>
        <a:lstStyle/>
        <a:p>
          <a:endParaRPr lang="en-US"/>
        </a:p>
      </dgm:t>
    </dgm:pt>
    <dgm:pt modelId="{A754AC9D-88EC-444B-AB82-41B3D031D401}">
      <dgm:prSet phldrT="[Text]"/>
      <dgm:spPr>
        <a:solidFill>
          <a:srgbClr val="FFFF00"/>
        </a:solidFill>
        <a:ln w="19050">
          <a:solidFill>
            <a:schemeClr val="tx2"/>
          </a:solidFill>
        </a:ln>
        <a:effectLst>
          <a:outerShdw blurRad="50800" dist="38100" dir="5400000" algn="t" rotWithShape="0">
            <a:prstClr val="black">
              <a:alpha val="40000"/>
            </a:prstClr>
          </a:outerShdw>
        </a:effectLst>
      </dgm:spPr>
      <dgm:t>
        <a:bodyPr/>
        <a:lstStyle/>
        <a:p>
          <a:r>
            <a:rPr lang="zh-CN" b="1" dirty="0">
              <a:solidFill>
                <a:schemeClr val="tx2"/>
              </a:solidFill>
            </a:rPr>
            <a:t>审核报告</a:t>
          </a:r>
        </a:p>
      </dgm:t>
    </dgm:pt>
    <dgm:pt modelId="{9DFF1EF3-C2C6-4593-AE7F-9AB6BB92E165}" type="parTrans" cxnId="{C85A1B81-19F8-4E6F-8E23-6AA7D1752013}">
      <dgm:prSet/>
      <dgm:spPr/>
      <dgm:t>
        <a:bodyPr/>
        <a:lstStyle/>
        <a:p>
          <a:endParaRPr lang="en-US"/>
        </a:p>
      </dgm:t>
    </dgm:pt>
    <dgm:pt modelId="{CF9657D3-000E-438E-A6DE-4807CC6C23A6}" type="sibTrans" cxnId="{C85A1B81-19F8-4E6F-8E23-6AA7D1752013}">
      <dgm:prSet/>
      <dgm:spPr>
        <a:solidFill>
          <a:schemeClr val="tx2"/>
        </a:solidFill>
      </dgm:spPr>
      <dgm:t>
        <a:bodyPr/>
        <a:lstStyle/>
        <a:p>
          <a:endParaRPr lang="en-US"/>
        </a:p>
      </dgm:t>
    </dgm:pt>
    <dgm:pt modelId="{DD27D7F8-7DC2-4B06-9C06-308D5929E448}">
      <dgm:prSet phldrT="[Text]"/>
      <dgm:spPr>
        <a:solidFill>
          <a:srgbClr val="FFFF00"/>
        </a:solidFill>
        <a:ln w="19050">
          <a:solidFill>
            <a:schemeClr val="tx2"/>
          </a:solidFill>
        </a:ln>
        <a:effectLst>
          <a:outerShdw blurRad="50800" dist="38100" dir="5400000" algn="t" rotWithShape="0">
            <a:prstClr val="black">
              <a:alpha val="40000"/>
            </a:prstClr>
          </a:outerShdw>
        </a:effectLst>
      </dgm:spPr>
      <dgm:t>
        <a:bodyPr/>
        <a:lstStyle/>
        <a:p>
          <a:r>
            <a:rPr lang="zh-CN" altLang="en-US" b="1" dirty="0">
              <a:solidFill>
                <a:schemeClr val="tx2"/>
              </a:solidFill>
            </a:rPr>
            <a:t>纠正措施请求</a:t>
          </a:r>
        </a:p>
        <a:p>
          <a:r>
            <a:rPr lang="zh-CN" b="1" dirty="0">
              <a:solidFill>
                <a:schemeClr val="tx2"/>
              </a:solidFill>
            </a:rPr>
            <a:t>（CAR）</a:t>
          </a:r>
        </a:p>
      </dgm:t>
    </dgm:pt>
    <dgm:pt modelId="{DC6001B0-708A-42EE-8B47-199A4E8667F5}" type="parTrans" cxnId="{827F02BA-9713-46BA-B80E-70F6412D986B}">
      <dgm:prSet/>
      <dgm:spPr/>
      <dgm:t>
        <a:bodyPr/>
        <a:lstStyle/>
        <a:p>
          <a:endParaRPr lang="en-US"/>
        </a:p>
      </dgm:t>
    </dgm:pt>
    <dgm:pt modelId="{64DC0042-C42D-4056-BDEE-75E96E270DF3}" type="sibTrans" cxnId="{827F02BA-9713-46BA-B80E-70F6412D986B}">
      <dgm:prSet/>
      <dgm:spPr>
        <a:solidFill>
          <a:schemeClr val="tx2"/>
        </a:solidFill>
      </dgm:spPr>
      <dgm:t>
        <a:bodyPr/>
        <a:lstStyle/>
        <a:p>
          <a:endParaRPr lang="en-US"/>
        </a:p>
      </dgm:t>
    </dgm:pt>
    <dgm:pt modelId="{132AD56F-D1FE-46AF-B0D4-8513B0468FCA}">
      <dgm:prSet phldrT="[Text]"/>
      <dgm:spPr>
        <a:solidFill>
          <a:srgbClr val="FFFF00"/>
        </a:solidFill>
        <a:ln w="19050">
          <a:solidFill>
            <a:schemeClr val="tx2"/>
          </a:solidFill>
        </a:ln>
        <a:effectLst>
          <a:outerShdw blurRad="50800" dist="38100" dir="5400000" algn="t" rotWithShape="0">
            <a:prstClr val="black">
              <a:alpha val="40000"/>
            </a:prstClr>
          </a:outerShdw>
        </a:effectLst>
      </dgm:spPr>
      <dgm:t>
        <a:bodyPr/>
        <a:lstStyle/>
        <a:p>
          <a:r>
            <a:rPr lang="zh-CN" b="1">
              <a:solidFill>
                <a:schemeClr val="tx2"/>
              </a:solidFill>
            </a:rPr>
            <a:t>决定</a:t>
          </a:r>
        </a:p>
      </dgm:t>
    </dgm:pt>
    <dgm:pt modelId="{282F1B05-C867-4545-BE7B-1E47E99D2813}" type="parTrans" cxnId="{C13131F4-8D66-4C25-ACD2-B7E72078528D}">
      <dgm:prSet/>
      <dgm:spPr/>
      <dgm:t>
        <a:bodyPr/>
        <a:lstStyle/>
        <a:p>
          <a:endParaRPr lang="en-US"/>
        </a:p>
      </dgm:t>
    </dgm:pt>
    <dgm:pt modelId="{8A9374D0-A7A4-4272-BC84-32B79AEF5E74}" type="sibTrans" cxnId="{C13131F4-8D66-4C25-ACD2-B7E72078528D}">
      <dgm:prSet/>
      <dgm:spPr/>
      <dgm:t>
        <a:bodyPr/>
        <a:lstStyle/>
        <a:p>
          <a:endParaRPr lang="en-US"/>
        </a:p>
      </dgm:t>
    </dgm:pt>
    <dgm:pt modelId="{728FB05B-D5F5-4103-A82F-3AF8B887600B}" type="pres">
      <dgm:prSet presAssocID="{D86EA8CD-21C1-437F-B41F-0A41C312D3DA}" presName="Name0" presStyleCnt="0">
        <dgm:presLayoutVars>
          <dgm:dir/>
          <dgm:resizeHandles val="exact"/>
        </dgm:presLayoutVars>
      </dgm:prSet>
      <dgm:spPr/>
    </dgm:pt>
    <dgm:pt modelId="{66CCC5E5-CE27-4402-9C99-7B7F9679604D}" type="pres">
      <dgm:prSet presAssocID="{EAB91857-42F0-44B4-A815-72DD034C3CFE}" presName="node" presStyleLbl="node1" presStyleIdx="0" presStyleCnt="4">
        <dgm:presLayoutVars>
          <dgm:bulletEnabled val="1"/>
        </dgm:presLayoutVars>
      </dgm:prSet>
      <dgm:spPr/>
    </dgm:pt>
    <dgm:pt modelId="{9D28CF0A-0CD7-4B3B-8BAA-172AE794B764}" type="pres">
      <dgm:prSet presAssocID="{126361C1-965C-4215-BAB5-E67541CDE3A7}" presName="sibTrans" presStyleLbl="sibTrans2D1" presStyleIdx="0" presStyleCnt="3"/>
      <dgm:spPr/>
    </dgm:pt>
    <dgm:pt modelId="{7DE8150E-089B-404E-8D9D-1114F341E243}" type="pres">
      <dgm:prSet presAssocID="{126361C1-965C-4215-BAB5-E67541CDE3A7}" presName="connectorText" presStyleLbl="sibTrans2D1" presStyleIdx="0" presStyleCnt="3"/>
      <dgm:spPr/>
    </dgm:pt>
    <dgm:pt modelId="{E2680738-3DB4-42AA-97B5-881D70698023}" type="pres">
      <dgm:prSet presAssocID="{A754AC9D-88EC-444B-AB82-41B3D031D401}" presName="node" presStyleLbl="node1" presStyleIdx="1" presStyleCnt="4">
        <dgm:presLayoutVars>
          <dgm:bulletEnabled val="1"/>
        </dgm:presLayoutVars>
      </dgm:prSet>
      <dgm:spPr/>
    </dgm:pt>
    <dgm:pt modelId="{16C364BE-08FB-48E8-B31E-EAE8E79C3781}" type="pres">
      <dgm:prSet presAssocID="{CF9657D3-000E-438E-A6DE-4807CC6C23A6}" presName="sibTrans" presStyleLbl="sibTrans2D1" presStyleIdx="1" presStyleCnt="3"/>
      <dgm:spPr/>
    </dgm:pt>
    <dgm:pt modelId="{34403A55-4BD5-4713-9492-8C5B77E53AB8}" type="pres">
      <dgm:prSet presAssocID="{CF9657D3-000E-438E-A6DE-4807CC6C23A6}" presName="connectorText" presStyleLbl="sibTrans2D1" presStyleIdx="1" presStyleCnt="3"/>
      <dgm:spPr/>
    </dgm:pt>
    <dgm:pt modelId="{1A93FB1B-C0BF-43CE-AB8A-F5D7414EFC9D}" type="pres">
      <dgm:prSet presAssocID="{DD27D7F8-7DC2-4B06-9C06-308D5929E448}" presName="node" presStyleLbl="node1" presStyleIdx="2" presStyleCnt="4">
        <dgm:presLayoutVars>
          <dgm:bulletEnabled val="1"/>
        </dgm:presLayoutVars>
      </dgm:prSet>
      <dgm:spPr/>
    </dgm:pt>
    <dgm:pt modelId="{6B112F7C-2160-45D9-ACC5-05DB954BE478}" type="pres">
      <dgm:prSet presAssocID="{64DC0042-C42D-4056-BDEE-75E96E270DF3}" presName="sibTrans" presStyleLbl="sibTrans2D1" presStyleIdx="2" presStyleCnt="3"/>
      <dgm:spPr/>
    </dgm:pt>
    <dgm:pt modelId="{1C1D6179-3302-488A-8729-BE5BB0E51D9E}" type="pres">
      <dgm:prSet presAssocID="{64DC0042-C42D-4056-BDEE-75E96E270DF3}" presName="connectorText" presStyleLbl="sibTrans2D1" presStyleIdx="2" presStyleCnt="3"/>
      <dgm:spPr/>
    </dgm:pt>
    <dgm:pt modelId="{1DEAB5CC-1B73-4C9F-8615-7F8DB9F4888D}" type="pres">
      <dgm:prSet presAssocID="{132AD56F-D1FE-46AF-B0D4-8513B0468FCA}" presName="node" presStyleLbl="node1" presStyleIdx="3" presStyleCnt="4">
        <dgm:presLayoutVars>
          <dgm:bulletEnabled val="1"/>
        </dgm:presLayoutVars>
      </dgm:prSet>
      <dgm:spPr/>
    </dgm:pt>
  </dgm:ptLst>
  <dgm:cxnLst>
    <dgm:cxn modelId="{C8F1630D-7EEB-49DF-886E-8A94ACEB0469}" type="presOf" srcId="{132AD56F-D1FE-46AF-B0D4-8513B0468FCA}" destId="{1DEAB5CC-1B73-4C9F-8615-7F8DB9F4888D}" srcOrd="0" destOrd="0" presId="urn:microsoft.com/office/officeart/2005/8/layout/process1"/>
    <dgm:cxn modelId="{4228B62E-C362-4FA7-AA8E-82F89DDC58E3}" type="presOf" srcId="{A754AC9D-88EC-444B-AB82-41B3D031D401}" destId="{E2680738-3DB4-42AA-97B5-881D70698023}" srcOrd="0" destOrd="0" presId="urn:microsoft.com/office/officeart/2005/8/layout/process1"/>
    <dgm:cxn modelId="{240F2D5B-EDCA-4F7D-9D72-A3E62E513EFD}" type="presOf" srcId="{126361C1-965C-4215-BAB5-E67541CDE3A7}" destId="{9D28CF0A-0CD7-4B3B-8BAA-172AE794B764}" srcOrd="0" destOrd="0" presId="urn:microsoft.com/office/officeart/2005/8/layout/process1"/>
    <dgm:cxn modelId="{21491949-A3FA-43FD-AD17-19228BAC3B07}" type="presOf" srcId="{EAB91857-42F0-44B4-A815-72DD034C3CFE}" destId="{66CCC5E5-CE27-4402-9C99-7B7F9679604D}" srcOrd="0" destOrd="0" presId="urn:microsoft.com/office/officeart/2005/8/layout/process1"/>
    <dgm:cxn modelId="{669FF469-AF02-4F84-94F3-40B3EFA1E3A8}" type="presOf" srcId="{64DC0042-C42D-4056-BDEE-75E96E270DF3}" destId="{6B112F7C-2160-45D9-ACC5-05DB954BE478}" srcOrd="0" destOrd="0" presId="urn:microsoft.com/office/officeart/2005/8/layout/process1"/>
    <dgm:cxn modelId="{9675224F-B24C-427E-99A2-C97407B3CA48}" type="presOf" srcId="{D86EA8CD-21C1-437F-B41F-0A41C312D3DA}" destId="{728FB05B-D5F5-4103-A82F-3AF8B887600B}" srcOrd="0" destOrd="0" presId="urn:microsoft.com/office/officeart/2005/8/layout/process1"/>
    <dgm:cxn modelId="{C85A1B81-19F8-4E6F-8E23-6AA7D1752013}" srcId="{D86EA8CD-21C1-437F-B41F-0A41C312D3DA}" destId="{A754AC9D-88EC-444B-AB82-41B3D031D401}" srcOrd="1" destOrd="0" parTransId="{9DFF1EF3-C2C6-4593-AE7F-9AB6BB92E165}" sibTransId="{CF9657D3-000E-438E-A6DE-4807CC6C23A6}"/>
    <dgm:cxn modelId="{DDDE2A99-53F8-4D39-83CA-05F12472D107}" type="presOf" srcId="{DD27D7F8-7DC2-4B06-9C06-308D5929E448}" destId="{1A93FB1B-C0BF-43CE-AB8A-F5D7414EFC9D}" srcOrd="0" destOrd="0" presId="urn:microsoft.com/office/officeart/2005/8/layout/process1"/>
    <dgm:cxn modelId="{9B2E99A3-DEED-4395-BD79-638681CD0FCC}" type="presOf" srcId="{CF9657D3-000E-438E-A6DE-4807CC6C23A6}" destId="{34403A55-4BD5-4713-9492-8C5B77E53AB8}" srcOrd="1" destOrd="0" presId="urn:microsoft.com/office/officeart/2005/8/layout/process1"/>
    <dgm:cxn modelId="{827F02BA-9713-46BA-B80E-70F6412D986B}" srcId="{D86EA8CD-21C1-437F-B41F-0A41C312D3DA}" destId="{DD27D7F8-7DC2-4B06-9C06-308D5929E448}" srcOrd="2" destOrd="0" parTransId="{DC6001B0-708A-42EE-8B47-199A4E8667F5}" sibTransId="{64DC0042-C42D-4056-BDEE-75E96E270DF3}"/>
    <dgm:cxn modelId="{6A447AD2-119D-4631-B319-8E99E1103E78}" type="presOf" srcId="{CF9657D3-000E-438E-A6DE-4807CC6C23A6}" destId="{16C364BE-08FB-48E8-B31E-EAE8E79C3781}" srcOrd="0" destOrd="0" presId="urn:microsoft.com/office/officeart/2005/8/layout/process1"/>
    <dgm:cxn modelId="{470D46DA-A794-4497-9E3D-EA9FBC501F42}" srcId="{D86EA8CD-21C1-437F-B41F-0A41C312D3DA}" destId="{EAB91857-42F0-44B4-A815-72DD034C3CFE}" srcOrd="0" destOrd="0" parTransId="{37000ACA-868B-42CD-AFDC-079CE990417F}" sibTransId="{126361C1-965C-4215-BAB5-E67541CDE3A7}"/>
    <dgm:cxn modelId="{BE50A1E4-9F4D-4116-8695-B69C2756AE43}" type="presOf" srcId="{126361C1-965C-4215-BAB5-E67541CDE3A7}" destId="{7DE8150E-089B-404E-8D9D-1114F341E243}" srcOrd="1" destOrd="0" presId="urn:microsoft.com/office/officeart/2005/8/layout/process1"/>
    <dgm:cxn modelId="{86F7DBEB-385E-4F8C-AB0A-2EB24EE89BD9}" type="presOf" srcId="{64DC0042-C42D-4056-BDEE-75E96E270DF3}" destId="{1C1D6179-3302-488A-8729-BE5BB0E51D9E}" srcOrd="1" destOrd="0" presId="urn:microsoft.com/office/officeart/2005/8/layout/process1"/>
    <dgm:cxn modelId="{C13131F4-8D66-4C25-ACD2-B7E72078528D}" srcId="{D86EA8CD-21C1-437F-B41F-0A41C312D3DA}" destId="{132AD56F-D1FE-46AF-B0D4-8513B0468FCA}" srcOrd="3" destOrd="0" parTransId="{282F1B05-C867-4545-BE7B-1E47E99D2813}" sibTransId="{8A9374D0-A7A4-4272-BC84-32B79AEF5E74}"/>
    <dgm:cxn modelId="{4FCE4B61-29E3-4508-BEE5-F9BA1A0AF6C5}" type="presParOf" srcId="{728FB05B-D5F5-4103-A82F-3AF8B887600B}" destId="{66CCC5E5-CE27-4402-9C99-7B7F9679604D}" srcOrd="0" destOrd="0" presId="urn:microsoft.com/office/officeart/2005/8/layout/process1"/>
    <dgm:cxn modelId="{849144C3-88D2-4EE1-9415-FA8CC4652E1E}" type="presParOf" srcId="{728FB05B-D5F5-4103-A82F-3AF8B887600B}" destId="{9D28CF0A-0CD7-4B3B-8BAA-172AE794B764}" srcOrd="1" destOrd="0" presId="urn:microsoft.com/office/officeart/2005/8/layout/process1"/>
    <dgm:cxn modelId="{F8BEC291-7614-4368-BDAB-899E72C6B5B3}" type="presParOf" srcId="{9D28CF0A-0CD7-4B3B-8BAA-172AE794B764}" destId="{7DE8150E-089B-404E-8D9D-1114F341E243}" srcOrd="0" destOrd="0" presId="urn:microsoft.com/office/officeart/2005/8/layout/process1"/>
    <dgm:cxn modelId="{846C0CC2-1877-4A1E-8336-5C10A65315B2}" type="presParOf" srcId="{728FB05B-D5F5-4103-A82F-3AF8B887600B}" destId="{E2680738-3DB4-42AA-97B5-881D70698023}" srcOrd="2" destOrd="0" presId="urn:microsoft.com/office/officeart/2005/8/layout/process1"/>
    <dgm:cxn modelId="{3873EEB4-EDD8-4165-976A-E309FFC80759}" type="presParOf" srcId="{728FB05B-D5F5-4103-A82F-3AF8B887600B}" destId="{16C364BE-08FB-48E8-B31E-EAE8E79C3781}" srcOrd="3" destOrd="0" presId="urn:microsoft.com/office/officeart/2005/8/layout/process1"/>
    <dgm:cxn modelId="{2B2C2D2E-3072-4BF5-A30A-95CEA00A3665}" type="presParOf" srcId="{16C364BE-08FB-48E8-B31E-EAE8E79C3781}" destId="{34403A55-4BD5-4713-9492-8C5B77E53AB8}" srcOrd="0" destOrd="0" presId="urn:microsoft.com/office/officeart/2005/8/layout/process1"/>
    <dgm:cxn modelId="{62F52210-AB83-4B24-9609-FBF7134350C7}" type="presParOf" srcId="{728FB05B-D5F5-4103-A82F-3AF8B887600B}" destId="{1A93FB1B-C0BF-43CE-AB8A-F5D7414EFC9D}" srcOrd="4" destOrd="0" presId="urn:microsoft.com/office/officeart/2005/8/layout/process1"/>
    <dgm:cxn modelId="{2398A0F6-DC8F-4FE4-A5B9-24390D6FEB88}" type="presParOf" srcId="{728FB05B-D5F5-4103-A82F-3AF8B887600B}" destId="{6B112F7C-2160-45D9-ACC5-05DB954BE478}" srcOrd="5" destOrd="0" presId="urn:microsoft.com/office/officeart/2005/8/layout/process1"/>
    <dgm:cxn modelId="{031AE0F8-A615-4D9D-8A59-103FAE0B343E}" type="presParOf" srcId="{6B112F7C-2160-45D9-ACC5-05DB954BE478}" destId="{1C1D6179-3302-488A-8729-BE5BB0E51D9E}" srcOrd="0" destOrd="0" presId="urn:microsoft.com/office/officeart/2005/8/layout/process1"/>
    <dgm:cxn modelId="{939E5544-1743-49DA-8A3C-9AD7F83739F1}" type="presParOf" srcId="{728FB05B-D5F5-4103-A82F-3AF8B887600B}" destId="{1DEAB5CC-1B73-4C9F-8615-7F8DB9F4888D}"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B65DA78-763D-4CF9-B978-6F879A940A18}"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US"/>
        </a:p>
      </dgm:t>
    </dgm:pt>
    <dgm:pt modelId="{6A86773A-501D-4D9E-91FD-520864C1EA2B}">
      <dgm:prSet phldrT="[Text]" custT="1"/>
      <dgm:spPr/>
      <dgm:t>
        <a:bodyPr/>
        <a:lstStyle/>
        <a:p>
          <a:r>
            <a:rPr lang="zh-CN" sz="1400">
              <a:latin typeface="+mj-lt"/>
              <a:ea typeface="SimSun"/>
            </a:rPr>
            <a:t>证书持有者</a:t>
          </a:r>
        </a:p>
      </dgm:t>
    </dgm:pt>
    <dgm:pt modelId="{D2C9E200-FF8E-4B72-AA1A-A6D69ED29201}" type="parTrans" cxnId="{671D150D-3059-4C74-AC94-BED93831B1E0}">
      <dgm:prSet/>
      <dgm:spPr/>
      <dgm:t>
        <a:bodyPr/>
        <a:lstStyle/>
        <a:p>
          <a:endParaRPr lang="en-US" sz="1400">
            <a:latin typeface="+mj-lt"/>
          </a:endParaRPr>
        </a:p>
      </dgm:t>
    </dgm:pt>
    <dgm:pt modelId="{FDB89824-E8DE-43C4-87C9-46E71CFC90DD}" type="sibTrans" cxnId="{671D150D-3059-4C74-AC94-BED93831B1E0}">
      <dgm:prSet/>
      <dgm:spPr/>
      <dgm:t>
        <a:bodyPr/>
        <a:lstStyle/>
        <a:p>
          <a:endParaRPr lang="en-US" sz="1400">
            <a:latin typeface="+mj-lt"/>
          </a:endParaRPr>
        </a:p>
      </dgm:t>
    </dgm:pt>
    <dgm:pt modelId="{B6BBA549-BDF6-4B3E-B248-50FCF8DD13E5}">
      <dgm:prSet phldrT="[Text]" custT="1"/>
      <dgm:spPr/>
      <dgm:t>
        <a:bodyPr/>
        <a:lstStyle/>
        <a:p>
          <a:r>
            <a:rPr lang="zh-CN" sz="1400">
              <a:latin typeface="+mj-lt"/>
              <a:ea typeface="SimSun"/>
            </a:rPr>
            <a:t>外包商</a:t>
          </a:r>
        </a:p>
      </dgm:t>
    </dgm:pt>
    <dgm:pt modelId="{650D826A-158C-42ED-805F-0471D21C2E0B}" type="parTrans" cxnId="{53D125B4-08D5-4852-9B3F-E7DC67FE68DE}">
      <dgm:prSet custT="1"/>
      <dgm:spPr/>
      <dgm:t>
        <a:bodyPr/>
        <a:lstStyle/>
        <a:p>
          <a:endParaRPr lang="en-US" sz="1400">
            <a:latin typeface="+mj-lt"/>
          </a:endParaRPr>
        </a:p>
      </dgm:t>
    </dgm:pt>
    <dgm:pt modelId="{E7FD4CD5-2530-4342-AFDC-A6F9B13C6F8C}" type="sibTrans" cxnId="{53D125B4-08D5-4852-9B3F-E7DC67FE68DE}">
      <dgm:prSet/>
      <dgm:spPr/>
      <dgm:t>
        <a:bodyPr/>
        <a:lstStyle/>
        <a:p>
          <a:endParaRPr lang="en-US" sz="1400">
            <a:latin typeface="+mj-lt"/>
          </a:endParaRPr>
        </a:p>
      </dgm:t>
    </dgm:pt>
    <dgm:pt modelId="{B015E62C-BCDA-44EB-ACBC-56A4EA11938B}">
      <dgm:prSet phldrT="[Text]" custT="1"/>
      <dgm:spPr/>
      <dgm:t>
        <a:bodyPr/>
        <a:lstStyle/>
        <a:p>
          <a:r>
            <a:rPr lang="zh-CN" sz="1400">
              <a:latin typeface="+mj-lt"/>
              <a:ea typeface="SimSun"/>
            </a:rPr>
            <a:t>外包商</a:t>
          </a:r>
        </a:p>
      </dgm:t>
    </dgm:pt>
    <dgm:pt modelId="{DB602E8B-E217-4F5F-8934-071ED0F0E03F}" type="parTrans" cxnId="{E4DF374B-5BFE-461C-8B66-EC0A22D90F73}">
      <dgm:prSet custT="1"/>
      <dgm:spPr/>
      <dgm:t>
        <a:bodyPr/>
        <a:lstStyle/>
        <a:p>
          <a:endParaRPr lang="en-US" sz="1400">
            <a:latin typeface="+mj-lt"/>
          </a:endParaRPr>
        </a:p>
      </dgm:t>
    </dgm:pt>
    <dgm:pt modelId="{AF5F8F39-694B-4456-84E8-EDFA90FF5BBE}" type="sibTrans" cxnId="{E4DF374B-5BFE-461C-8B66-EC0A22D90F73}">
      <dgm:prSet/>
      <dgm:spPr/>
      <dgm:t>
        <a:bodyPr/>
        <a:lstStyle/>
        <a:p>
          <a:endParaRPr lang="en-US" sz="1400">
            <a:latin typeface="+mj-lt"/>
          </a:endParaRPr>
        </a:p>
      </dgm:t>
    </dgm:pt>
    <dgm:pt modelId="{8F96F02E-31C3-4754-836E-B15A05F050C4}">
      <dgm:prSet phldrT="[Text]" custT="1"/>
      <dgm:spPr/>
      <dgm:t>
        <a:bodyPr/>
        <a:lstStyle/>
        <a:p>
          <a:r>
            <a:rPr lang="zh-CN" sz="1400">
              <a:latin typeface="+mj-lt"/>
              <a:ea typeface="SimSun"/>
            </a:rPr>
            <a:t>外包商</a:t>
          </a:r>
        </a:p>
      </dgm:t>
    </dgm:pt>
    <dgm:pt modelId="{3D93BB13-5CC7-435D-93AC-6A76CEC457E2}" type="parTrans" cxnId="{897CB933-862C-4EEE-A535-86B04D3B4476}">
      <dgm:prSet custT="1"/>
      <dgm:spPr/>
      <dgm:t>
        <a:bodyPr/>
        <a:lstStyle/>
        <a:p>
          <a:endParaRPr lang="en-US" sz="1400">
            <a:latin typeface="+mj-lt"/>
          </a:endParaRPr>
        </a:p>
      </dgm:t>
    </dgm:pt>
    <dgm:pt modelId="{4B506E9A-B622-4656-827B-83DF49A81994}" type="sibTrans" cxnId="{897CB933-862C-4EEE-A535-86B04D3B4476}">
      <dgm:prSet/>
      <dgm:spPr/>
      <dgm:t>
        <a:bodyPr/>
        <a:lstStyle/>
        <a:p>
          <a:endParaRPr lang="en-US" sz="1400">
            <a:latin typeface="+mj-lt"/>
          </a:endParaRPr>
        </a:p>
      </dgm:t>
    </dgm:pt>
    <dgm:pt modelId="{3E9C5A85-233E-4B65-B7B7-EFD2DB118EB3}">
      <dgm:prSet phldrT="[Text]" custT="1"/>
      <dgm:spPr/>
      <dgm:t>
        <a:bodyPr/>
        <a:lstStyle/>
        <a:p>
          <a:r>
            <a:rPr lang="zh-CN" sz="1400">
              <a:latin typeface="+mj-lt"/>
              <a:ea typeface="SimSun"/>
            </a:rPr>
            <a:t>外包商</a:t>
          </a:r>
        </a:p>
      </dgm:t>
    </dgm:pt>
    <dgm:pt modelId="{7CD19945-7609-4EA7-9696-3304ABF96081}" type="parTrans" cxnId="{0A5CD08B-BABE-42CC-99E1-433685C72051}">
      <dgm:prSet custT="1"/>
      <dgm:spPr/>
      <dgm:t>
        <a:bodyPr/>
        <a:lstStyle/>
        <a:p>
          <a:endParaRPr lang="en-US" sz="1400">
            <a:latin typeface="+mj-lt"/>
          </a:endParaRPr>
        </a:p>
      </dgm:t>
    </dgm:pt>
    <dgm:pt modelId="{3ADD60FB-43BE-4E3F-AEAA-7B326A87D302}" type="sibTrans" cxnId="{0A5CD08B-BABE-42CC-99E1-433685C72051}">
      <dgm:prSet/>
      <dgm:spPr/>
      <dgm:t>
        <a:bodyPr/>
        <a:lstStyle/>
        <a:p>
          <a:endParaRPr lang="en-US" sz="1400">
            <a:latin typeface="+mj-lt"/>
          </a:endParaRPr>
        </a:p>
      </dgm:t>
    </dgm:pt>
    <dgm:pt modelId="{C7BB58EC-0EE0-48DE-A77E-454C1492ADC5}" type="pres">
      <dgm:prSet presAssocID="{7B65DA78-763D-4CF9-B978-6F879A940A18}" presName="cycle" presStyleCnt="0">
        <dgm:presLayoutVars>
          <dgm:chMax val="1"/>
          <dgm:dir/>
          <dgm:animLvl val="ctr"/>
          <dgm:resizeHandles val="exact"/>
        </dgm:presLayoutVars>
      </dgm:prSet>
      <dgm:spPr/>
    </dgm:pt>
    <dgm:pt modelId="{0DBC285F-36EE-4CD4-BD21-6693DED6A475}" type="pres">
      <dgm:prSet presAssocID="{6A86773A-501D-4D9E-91FD-520864C1EA2B}" presName="centerShape" presStyleLbl="node0" presStyleIdx="0" presStyleCnt="1"/>
      <dgm:spPr/>
    </dgm:pt>
    <dgm:pt modelId="{8843D22B-110F-4854-B76D-20283912A4F1}" type="pres">
      <dgm:prSet presAssocID="{650D826A-158C-42ED-805F-0471D21C2E0B}" presName="Name9" presStyleLbl="parChTrans1D2" presStyleIdx="0" presStyleCnt="4"/>
      <dgm:spPr/>
    </dgm:pt>
    <dgm:pt modelId="{B019B563-4FCF-40EC-8831-87412ED9CECB}" type="pres">
      <dgm:prSet presAssocID="{650D826A-158C-42ED-805F-0471D21C2E0B}" presName="connTx" presStyleLbl="parChTrans1D2" presStyleIdx="0" presStyleCnt="4"/>
      <dgm:spPr/>
    </dgm:pt>
    <dgm:pt modelId="{DB86F79E-45B7-40FD-BD1B-25DE3B5A3D05}" type="pres">
      <dgm:prSet presAssocID="{B6BBA549-BDF6-4B3E-B248-50FCF8DD13E5}" presName="node" presStyleLbl="node1" presStyleIdx="0" presStyleCnt="4">
        <dgm:presLayoutVars>
          <dgm:bulletEnabled val="1"/>
        </dgm:presLayoutVars>
      </dgm:prSet>
      <dgm:spPr/>
    </dgm:pt>
    <dgm:pt modelId="{2A3B889F-F8B9-4AA4-865F-00CB01A3577E}" type="pres">
      <dgm:prSet presAssocID="{DB602E8B-E217-4F5F-8934-071ED0F0E03F}" presName="Name9" presStyleLbl="parChTrans1D2" presStyleIdx="1" presStyleCnt="4"/>
      <dgm:spPr/>
    </dgm:pt>
    <dgm:pt modelId="{CD0C187E-F170-40A6-8643-FA65B0D18CA6}" type="pres">
      <dgm:prSet presAssocID="{DB602E8B-E217-4F5F-8934-071ED0F0E03F}" presName="connTx" presStyleLbl="parChTrans1D2" presStyleIdx="1" presStyleCnt="4"/>
      <dgm:spPr/>
    </dgm:pt>
    <dgm:pt modelId="{66D714BD-C22A-4CDF-B045-6B3D6D38F19C}" type="pres">
      <dgm:prSet presAssocID="{B015E62C-BCDA-44EB-ACBC-56A4EA11938B}" presName="node" presStyleLbl="node1" presStyleIdx="1" presStyleCnt="4">
        <dgm:presLayoutVars>
          <dgm:bulletEnabled val="1"/>
        </dgm:presLayoutVars>
      </dgm:prSet>
      <dgm:spPr/>
    </dgm:pt>
    <dgm:pt modelId="{F95FD6B3-EDBC-4FD4-9788-D95A6D109DDC}" type="pres">
      <dgm:prSet presAssocID="{3D93BB13-5CC7-435D-93AC-6A76CEC457E2}" presName="Name9" presStyleLbl="parChTrans1D2" presStyleIdx="2" presStyleCnt="4"/>
      <dgm:spPr/>
    </dgm:pt>
    <dgm:pt modelId="{AA8D45C0-B21B-48ED-981C-0A86B09D21C1}" type="pres">
      <dgm:prSet presAssocID="{3D93BB13-5CC7-435D-93AC-6A76CEC457E2}" presName="connTx" presStyleLbl="parChTrans1D2" presStyleIdx="2" presStyleCnt="4"/>
      <dgm:spPr/>
    </dgm:pt>
    <dgm:pt modelId="{A626299A-DBED-4D7B-80BB-7503AE5917F3}" type="pres">
      <dgm:prSet presAssocID="{8F96F02E-31C3-4754-836E-B15A05F050C4}" presName="node" presStyleLbl="node1" presStyleIdx="2" presStyleCnt="4">
        <dgm:presLayoutVars>
          <dgm:bulletEnabled val="1"/>
        </dgm:presLayoutVars>
      </dgm:prSet>
      <dgm:spPr/>
    </dgm:pt>
    <dgm:pt modelId="{EAA0D15E-41EE-4AA8-A946-FBDD8458074F}" type="pres">
      <dgm:prSet presAssocID="{7CD19945-7609-4EA7-9696-3304ABF96081}" presName="Name9" presStyleLbl="parChTrans1D2" presStyleIdx="3" presStyleCnt="4"/>
      <dgm:spPr/>
    </dgm:pt>
    <dgm:pt modelId="{F19F9F3D-1E62-413A-9F6A-4A19575CC7F6}" type="pres">
      <dgm:prSet presAssocID="{7CD19945-7609-4EA7-9696-3304ABF96081}" presName="connTx" presStyleLbl="parChTrans1D2" presStyleIdx="3" presStyleCnt="4"/>
      <dgm:spPr/>
    </dgm:pt>
    <dgm:pt modelId="{D7975979-C433-4E2E-9159-02816D252698}" type="pres">
      <dgm:prSet presAssocID="{3E9C5A85-233E-4B65-B7B7-EFD2DB118EB3}" presName="node" presStyleLbl="node1" presStyleIdx="3" presStyleCnt="4">
        <dgm:presLayoutVars>
          <dgm:bulletEnabled val="1"/>
        </dgm:presLayoutVars>
      </dgm:prSet>
      <dgm:spPr/>
    </dgm:pt>
  </dgm:ptLst>
  <dgm:cxnLst>
    <dgm:cxn modelId="{0DC07204-2CA9-4C33-99F0-60A739AB86CB}" type="presOf" srcId="{3E9C5A85-233E-4B65-B7B7-EFD2DB118EB3}" destId="{D7975979-C433-4E2E-9159-02816D252698}" srcOrd="0" destOrd="0" presId="urn:microsoft.com/office/officeart/2005/8/layout/radial1"/>
    <dgm:cxn modelId="{671D150D-3059-4C74-AC94-BED93831B1E0}" srcId="{7B65DA78-763D-4CF9-B978-6F879A940A18}" destId="{6A86773A-501D-4D9E-91FD-520864C1EA2B}" srcOrd="0" destOrd="0" parTransId="{D2C9E200-FF8E-4B72-AA1A-A6D69ED29201}" sibTransId="{FDB89824-E8DE-43C4-87C9-46E71CFC90DD}"/>
    <dgm:cxn modelId="{B6C1F90D-0F61-423A-905C-8778A9213368}" type="presOf" srcId="{DB602E8B-E217-4F5F-8934-071ED0F0E03F}" destId="{CD0C187E-F170-40A6-8643-FA65B0D18CA6}" srcOrd="1" destOrd="0" presId="urn:microsoft.com/office/officeart/2005/8/layout/radial1"/>
    <dgm:cxn modelId="{4BA5661C-19B5-4CFA-93DC-C4757A7083A5}" type="presOf" srcId="{B015E62C-BCDA-44EB-ACBC-56A4EA11938B}" destId="{66D714BD-C22A-4CDF-B045-6B3D6D38F19C}" srcOrd="0" destOrd="0" presId="urn:microsoft.com/office/officeart/2005/8/layout/radial1"/>
    <dgm:cxn modelId="{897CB933-862C-4EEE-A535-86B04D3B4476}" srcId="{6A86773A-501D-4D9E-91FD-520864C1EA2B}" destId="{8F96F02E-31C3-4754-836E-B15A05F050C4}" srcOrd="2" destOrd="0" parTransId="{3D93BB13-5CC7-435D-93AC-6A76CEC457E2}" sibTransId="{4B506E9A-B622-4656-827B-83DF49A81994}"/>
    <dgm:cxn modelId="{8E775F47-19BF-4CDD-97A1-11319BEA101E}" type="presOf" srcId="{3D93BB13-5CC7-435D-93AC-6A76CEC457E2}" destId="{AA8D45C0-B21B-48ED-981C-0A86B09D21C1}" srcOrd="1" destOrd="0" presId="urn:microsoft.com/office/officeart/2005/8/layout/radial1"/>
    <dgm:cxn modelId="{E4DF374B-5BFE-461C-8B66-EC0A22D90F73}" srcId="{6A86773A-501D-4D9E-91FD-520864C1EA2B}" destId="{B015E62C-BCDA-44EB-ACBC-56A4EA11938B}" srcOrd="1" destOrd="0" parTransId="{DB602E8B-E217-4F5F-8934-071ED0F0E03F}" sibTransId="{AF5F8F39-694B-4456-84E8-EDFA90FF5BBE}"/>
    <dgm:cxn modelId="{BEAD094D-F151-4656-AF24-C6621541BBB7}" type="presOf" srcId="{8F96F02E-31C3-4754-836E-B15A05F050C4}" destId="{A626299A-DBED-4D7B-80BB-7503AE5917F3}" srcOrd="0" destOrd="0" presId="urn:microsoft.com/office/officeart/2005/8/layout/radial1"/>
    <dgm:cxn modelId="{B66CD86E-6D9A-4AC0-851C-61EEDE979B19}" type="presOf" srcId="{6A86773A-501D-4D9E-91FD-520864C1EA2B}" destId="{0DBC285F-36EE-4CD4-BD21-6693DED6A475}" srcOrd="0" destOrd="0" presId="urn:microsoft.com/office/officeart/2005/8/layout/radial1"/>
    <dgm:cxn modelId="{4FD12B74-2D88-4FEA-BA06-4C90D69A408F}" type="presOf" srcId="{7CD19945-7609-4EA7-9696-3304ABF96081}" destId="{EAA0D15E-41EE-4AA8-A946-FBDD8458074F}" srcOrd="0" destOrd="0" presId="urn:microsoft.com/office/officeart/2005/8/layout/radial1"/>
    <dgm:cxn modelId="{3EFBB074-2DE1-4774-B65B-AAAE0F65B44B}" type="presOf" srcId="{3D93BB13-5CC7-435D-93AC-6A76CEC457E2}" destId="{F95FD6B3-EDBC-4FD4-9788-D95A6D109DDC}" srcOrd="0" destOrd="0" presId="urn:microsoft.com/office/officeart/2005/8/layout/radial1"/>
    <dgm:cxn modelId="{BA29D655-55AF-4660-96CB-9C62DDE4D131}" type="presOf" srcId="{DB602E8B-E217-4F5F-8934-071ED0F0E03F}" destId="{2A3B889F-F8B9-4AA4-865F-00CB01A3577E}" srcOrd="0" destOrd="0" presId="urn:microsoft.com/office/officeart/2005/8/layout/radial1"/>
    <dgm:cxn modelId="{C30AAD86-C60E-4793-8E55-FE548F920F97}" type="presOf" srcId="{650D826A-158C-42ED-805F-0471D21C2E0B}" destId="{B019B563-4FCF-40EC-8831-87412ED9CECB}" srcOrd="1" destOrd="0" presId="urn:microsoft.com/office/officeart/2005/8/layout/radial1"/>
    <dgm:cxn modelId="{B187F28A-4355-4C50-8B89-7F55A3B6BF6C}" type="presOf" srcId="{B6BBA549-BDF6-4B3E-B248-50FCF8DD13E5}" destId="{DB86F79E-45B7-40FD-BD1B-25DE3B5A3D05}" srcOrd="0" destOrd="0" presId="urn:microsoft.com/office/officeart/2005/8/layout/radial1"/>
    <dgm:cxn modelId="{0A5CD08B-BABE-42CC-99E1-433685C72051}" srcId="{6A86773A-501D-4D9E-91FD-520864C1EA2B}" destId="{3E9C5A85-233E-4B65-B7B7-EFD2DB118EB3}" srcOrd="3" destOrd="0" parTransId="{7CD19945-7609-4EA7-9696-3304ABF96081}" sibTransId="{3ADD60FB-43BE-4E3F-AEAA-7B326A87D302}"/>
    <dgm:cxn modelId="{94D1A4A0-27AB-4D2A-A911-70578E17EA7D}" type="presOf" srcId="{7B65DA78-763D-4CF9-B978-6F879A940A18}" destId="{C7BB58EC-0EE0-48DE-A77E-454C1492ADC5}" srcOrd="0" destOrd="0" presId="urn:microsoft.com/office/officeart/2005/8/layout/radial1"/>
    <dgm:cxn modelId="{53D125B4-08D5-4852-9B3F-E7DC67FE68DE}" srcId="{6A86773A-501D-4D9E-91FD-520864C1EA2B}" destId="{B6BBA549-BDF6-4B3E-B248-50FCF8DD13E5}" srcOrd="0" destOrd="0" parTransId="{650D826A-158C-42ED-805F-0471D21C2E0B}" sibTransId="{E7FD4CD5-2530-4342-AFDC-A6F9B13C6F8C}"/>
    <dgm:cxn modelId="{6B9AFFDA-99B1-4078-AEE0-2CCFD070C20E}" type="presOf" srcId="{650D826A-158C-42ED-805F-0471D21C2E0B}" destId="{8843D22B-110F-4854-B76D-20283912A4F1}" srcOrd="0" destOrd="0" presId="urn:microsoft.com/office/officeart/2005/8/layout/radial1"/>
    <dgm:cxn modelId="{A9C8BEE1-BC2A-4E7F-BF13-74FC7ED0E27D}" type="presOf" srcId="{7CD19945-7609-4EA7-9696-3304ABF96081}" destId="{F19F9F3D-1E62-413A-9F6A-4A19575CC7F6}" srcOrd="1" destOrd="0" presId="urn:microsoft.com/office/officeart/2005/8/layout/radial1"/>
    <dgm:cxn modelId="{621FF22C-9B1E-4DE2-B9DF-3870545F38CF}" type="presParOf" srcId="{C7BB58EC-0EE0-48DE-A77E-454C1492ADC5}" destId="{0DBC285F-36EE-4CD4-BD21-6693DED6A475}" srcOrd="0" destOrd="0" presId="urn:microsoft.com/office/officeart/2005/8/layout/radial1"/>
    <dgm:cxn modelId="{3599CD54-5C4F-48B6-A284-7EE79A52B8BA}" type="presParOf" srcId="{C7BB58EC-0EE0-48DE-A77E-454C1492ADC5}" destId="{8843D22B-110F-4854-B76D-20283912A4F1}" srcOrd="1" destOrd="0" presId="urn:microsoft.com/office/officeart/2005/8/layout/radial1"/>
    <dgm:cxn modelId="{4FAAEB37-6765-4D6E-B99B-3F9105DC06A9}" type="presParOf" srcId="{8843D22B-110F-4854-B76D-20283912A4F1}" destId="{B019B563-4FCF-40EC-8831-87412ED9CECB}" srcOrd="0" destOrd="0" presId="urn:microsoft.com/office/officeart/2005/8/layout/radial1"/>
    <dgm:cxn modelId="{C7D2FE94-C764-44FD-9AFB-BD16CDF5ED70}" type="presParOf" srcId="{C7BB58EC-0EE0-48DE-A77E-454C1492ADC5}" destId="{DB86F79E-45B7-40FD-BD1B-25DE3B5A3D05}" srcOrd="2" destOrd="0" presId="urn:microsoft.com/office/officeart/2005/8/layout/radial1"/>
    <dgm:cxn modelId="{46FEFA6D-41F0-4542-B2FB-ECE829F881CC}" type="presParOf" srcId="{C7BB58EC-0EE0-48DE-A77E-454C1492ADC5}" destId="{2A3B889F-F8B9-4AA4-865F-00CB01A3577E}" srcOrd="3" destOrd="0" presId="urn:microsoft.com/office/officeart/2005/8/layout/radial1"/>
    <dgm:cxn modelId="{36E5E6F2-BBBB-4EB8-9756-D775F9D8FAE9}" type="presParOf" srcId="{2A3B889F-F8B9-4AA4-865F-00CB01A3577E}" destId="{CD0C187E-F170-40A6-8643-FA65B0D18CA6}" srcOrd="0" destOrd="0" presId="urn:microsoft.com/office/officeart/2005/8/layout/radial1"/>
    <dgm:cxn modelId="{049897F1-B239-4E6A-8D61-0793F4206043}" type="presParOf" srcId="{C7BB58EC-0EE0-48DE-A77E-454C1492ADC5}" destId="{66D714BD-C22A-4CDF-B045-6B3D6D38F19C}" srcOrd="4" destOrd="0" presId="urn:microsoft.com/office/officeart/2005/8/layout/radial1"/>
    <dgm:cxn modelId="{2FF5251A-E84F-48B4-A799-B6CAB3D4E917}" type="presParOf" srcId="{C7BB58EC-0EE0-48DE-A77E-454C1492ADC5}" destId="{F95FD6B3-EDBC-4FD4-9788-D95A6D109DDC}" srcOrd="5" destOrd="0" presId="urn:microsoft.com/office/officeart/2005/8/layout/radial1"/>
    <dgm:cxn modelId="{0CBF0429-4B1D-4744-8A1C-24AACF7B004E}" type="presParOf" srcId="{F95FD6B3-EDBC-4FD4-9788-D95A6D109DDC}" destId="{AA8D45C0-B21B-48ED-981C-0A86B09D21C1}" srcOrd="0" destOrd="0" presId="urn:microsoft.com/office/officeart/2005/8/layout/radial1"/>
    <dgm:cxn modelId="{789398A9-65A5-4B30-B3A5-896053819FE0}" type="presParOf" srcId="{C7BB58EC-0EE0-48DE-A77E-454C1492ADC5}" destId="{A626299A-DBED-4D7B-80BB-7503AE5917F3}" srcOrd="6" destOrd="0" presId="urn:microsoft.com/office/officeart/2005/8/layout/radial1"/>
    <dgm:cxn modelId="{59E48AB3-0D44-4C48-9A94-5FA8889D4195}" type="presParOf" srcId="{C7BB58EC-0EE0-48DE-A77E-454C1492ADC5}" destId="{EAA0D15E-41EE-4AA8-A946-FBDD8458074F}" srcOrd="7" destOrd="0" presId="urn:microsoft.com/office/officeart/2005/8/layout/radial1"/>
    <dgm:cxn modelId="{E87920D2-7C1A-46C7-915F-9298C9A8396B}" type="presParOf" srcId="{EAA0D15E-41EE-4AA8-A946-FBDD8458074F}" destId="{F19F9F3D-1E62-413A-9F6A-4A19575CC7F6}" srcOrd="0" destOrd="0" presId="urn:microsoft.com/office/officeart/2005/8/layout/radial1"/>
    <dgm:cxn modelId="{DBC89377-6F0F-4946-AED1-0480E5A72958}" type="presParOf" srcId="{C7BB58EC-0EE0-48DE-A77E-454C1492ADC5}" destId="{D7975979-C433-4E2E-9159-02816D252698}"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EFC3B-F603-4D00-94DD-9FAE95B1C15A}">
      <dsp:nvSpPr>
        <dsp:cNvPr id="0" name=""/>
        <dsp:cNvSpPr/>
      </dsp:nvSpPr>
      <dsp:spPr>
        <a:xfrm>
          <a:off x="8239" y="531137"/>
          <a:ext cx="2462659" cy="1477595"/>
        </a:xfrm>
        <a:prstGeom prst="roundRect">
          <a:avLst>
            <a:gd name="adj" fmla="val 10000"/>
          </a:avLst>
        </a:prstGeom>
        <a:solidFill>
          <a:srgbClr val="78BE20"/>
        </a:solidFill>
        <a:ln w="12700" cap="flat" cmpd="sng" algn="ctr">
          <a:solidFill>
            <a:schemeClr val="tx2"/>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88900" lvl="0" indent="-88900" algn="ctr" defTabSz="981075">
            <a:lnSpc>
              <a:spcPct val="90000"/>
            </a:lnSpc>
            <a:spcBef>
              <a:spcPct val="0"/>
            </a:spcBef>
            <a:spcAft>
              <a:spcPct val="35000"/>
            </a:spcAft>
            <a:buNone/>
          </a:pPr>
          <a:r>
            <a:rPr lang="zh-CN" sz="1800" b="1" i="0" kern="1200" dirty="0">
              <a:ln>
                <a:noFill/>
              </a:ln>
              <a:latin typeface="+mj-lt"/>
              <a:ea typeface="SimSun"/>
            </a:rPr>
            <a:t>制定</a:t>
          </a:r>
          <a:r>
            <a:rPr lang="zh-CN" sz="1800" b="0" i="0" kern="1200" dirty="0">
              <a:ln>
                <a:noFill/>
              </a:ln>
              <a:latin typeface="+mj-lt"/>
              <a:ea typeface="SimSun"/>
            </a:rPr>
            <a:t>包含</a:t>
          </a:r>
          <a:br>
            <a:rPr lang="en-US" altLang="zh-CN" sz="1800" b="0" i="0" kern="1200" dirty="0">
              <a:ln>
                <a:noFill/>
              </a:ln>
              <a:latin typeface="+mj-lt"/>
              <a:ea typeface="SimSun"/>
            </a:rPr>
          </a:br>
          <a:r>
            <a:rPr lang="zh-CN" sz="1800" b="0" i="0" kern="1200" dirty="0">
              <a:ln>
                <a:noFill/>
              </a:ln>
              <a:latin typeface="+mj-lt"/>
              <a:ea typeface="SimSun"/>
            </a:rPr>
            <a:t>核心劳工要求的</a:t>
          </a:r>
          <a:br>
            <a:rPr lang="en-US" altLang="zh-CN" sz="1800" b="0" i="0" kern="1200" dirty="0">
              <a:ln>
                <a:noFill/>
              </a:ln>
              <a:latin typeface="+mj-lt"/>
              <a:ea typeface="SimSun"/>
            </a:rPr>
          </a:br>
          <a:r>
            <a:rPr lang="zh-CN" sz="1800" b="0" i="0" kern="1200" dirty="0">
              <a:ln>
                <a:noFill/>
              </a:ln>
              <a:latin typeface="+mj-lt"/>
              <a:ea typeface="SimSun"/>
            </a:rPr>
            <a:t>政策声明</a:t>
          </a:r>
        </a:p>
      </dsp:txBody>
      <dsp:txXfrm>
        <a:off x="51516" y="574414"/>
        <a:ext cx="2376105" cy="1391041"/>
      </dsp:txXfrm>
    </dsp:sp>
    <dsp:sp modelId="{21BC174A-715E-41F1-B34E-25CEDC1F73A7}">
      <dsp:nvSpPr>
        <dsp:cNvPr id="0" name=""/>
        <dsp:cNvSpPr/>
      </dsp:nvSpPr>
      <dsp:spPr>
        <a:xfrm>
          <a:off x="2687612" y="964565"/>
          <a:ext cx="522083" cy="610739"/>
        </a:xfrm>
        <a:prstGeom prst="rightArrow">
          <a:avLst>
            <a:gd name="adj1" fmla="val 60000"/>
            <a:gd name="adj2" fmla="val 50000"/>
          </a:avLst>
        </a:prstGeom>
        <a:solidFill>
          <a:schemeClr val="bg1"/>
        </a:solidFill>
        <a:ln>
          <a:solidFill>
            <a:schemeClr val="tx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AU" sz="1800" kern="1200">
            <a:latin typeface="+mj-lt"/>
          </a:endParaRPr>
        </a:p>
      </dsp:txBody>
      <dsp:txXfrm>
        <a:off x="2687612" y="1086713"/>
        <a:ext cx="365458" cy="366443"/>
      </dsp:txXfrm>
    </dsp:sp>
    <dsp:sp modelId="{A6D661F0-C9A8-4501-9A01-64D8E16F9135}">
      <dsp:nvSpPr>
        <dsp:cNvPr id="0" name=""/>
        <dsp:cNvSpPr/>
      </dsp:nvSpPr>
      <dsp:spPr>
        <a:xfrm>
          <a:off x="3455961" y="531137"/>
          <a:ext cx="2462659" cy="1477595"/>
        </a:xfrm>
        <a:prstGeom prst="roundRect">
          <a:avLst>
            <a:gd name="adj" fmla="val 10000"/>
          </a:avLst>
        </a:prstGeom>
        <a:solidFill>
          <a:srgbClr val="78BE20"/>
        </a:solidFill>
        <a:ln w="12700" cap="flat" cmpd="sng" algn="ctr">
          <a:solidFill>
            <a:schemeClr val="tx2"/>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sz="1800" b="1" i="0" kern="1200" dirty="0">
              <a:latin typeface="+mj-lt"/>
              <a:ea typeface="SimSun"/>
            </a:rPr>
            <a:t>实施</a:t>
          </a:r>
          <a:r>
            <a:rPr lang="zh-CN" sz="1800" b="0" i="0" kern="1200" dirty="0">
              <a:latin typeface="+mj-lt"/>
              <a:ea typeface="SimSun"/>
            </a:rPr>
            <a:t>核心劳工</a:t>
          </a:r>
          <a:br>
            <a:rPr lang="en-US" altLang="zh-CN" sz="1800" b="0" i="0" kern="1200" dirty="0">
              <a:latin typeface="+mj-lt"/>
              <a:ea typeface="SimSun"/>
            </a:rPr>
          </a:br>
          <a:r>
            <a:rPr lang="zh-CN" sz="1800" b="0" i="0" kern="1200" dirty="0">
              <a:latin typeface="+mj-lt"/>
              <a:ea typeface="SimSun"/>
            </a:rPr>
            <a:t>要求政策</a:t>
          </a:r>
          <a:r>
            <a:rPr lang="zh-CN" sz="1800" b="1" i="0" kern="1200" dirty="0">
              <a:latin typeface="+mj-lt"/>
              <a:ea typeface="SimSun"/>
            </a:rPr>
            <a:t>  </a:t>
          </a:r>
        </a:p>
      </dsp:txBody>
      <dsp:txXfrm>
        <a:off x="3499238" y="574414"/>
        <a:ext cx="2376105" cy="1391041"/>
      </dsp:txXfrm>
    </dsp:sp>
    <dsp:sp modelId="{1D20F227-C959-4CA2-9DAA-6DBACF83F542}">
      <dsp:nvSpPr>
        <dsp:cNvPr id="0" name=""/>
        <dsp:cNvSpPr/>
      </dsp:nvSpPr>
      <dsp:spPr>
        <a:xfrm>
          <a:off x="6135334" y="964565"/>
          <a:ext cx="522083" cy="610739"/>
        </a:xfrm>
        <a:prstGeom prst="rightArrow">
          <a:avLst>
            <a:gd name="adj1" fmla="val 60000"/>
            <a:gd name="adj2" fmla="val 50000"/>
          </a:avLst>
        </a:prstGeom>
        <a:solidFill>
          <a:schemeClr val="bg1"/>
        </a:solidFill>
        <a:ln>
          <a:solidFill>
            <a:schemeClr val="tx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AU" sz="1800" kern="1200">
            <a:latin typeface="+mj-lt"/>
          </a:endParaRPr>
        </a:p>
      </dsp:txBody>
      <dsp:txXfrm>
        <a:off x="6135334" y="1086713"/>
        <a:ext cx="365458" cy="366443"/>
      </dsp:txXfrm>
    </dsp:sp>
    <dsp:sp modelId="{28ECE0EE-8A03-49A0-9B47-32F090FC9528}">
      <dsp:nvSpPr>
        <dsp:cNvPr id="0" name=""/>
        <dsp:cNvSpPr/>
      </dsp:nvSpPr>
      <dsp:spPr>
        <a:xfrm>
          <a:off x="6903684" y="531137"/>
          <a:ext cx="2462659" cy="1477595"/>
        </a:xfrm>
        <a:prstGeom prst="roundRect">
          <a:avLst>
            <a:gd name="adj" fmla="val 10000"/>
          </a:avLst>
        </a:prstGeom>
        <a:solidFill>
          <a:srgbClr val="78BE20"/>
        </a:solidFill>
        <a:ln w="12700" cap="flat" cmpd="sng" algn="ctr">
          <a:solidFill>
            <a:schemeClr val="tx2"/>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sz="1800" b="1" i="0" kern="1200" dirty="0">
              <a:latin typeface="+mj-lt"/>
              <a:ea typeface="SimSun"/>
            </a:rPr>
            <a:t>填写</a:t>
          </a:r>
          <a:r>
            <a:rPr lang="zh-CN" sz="1800" b="0" i="0" kern="1200" dirty="0">
              <a:latin typeface="+mj-lt"/>
              <a:ea typeface="SimSun"/>
            </a:rPr>
            <a:t>自我</a:t>
          </a:r>
          <a:br>
            <a:rPr lang="en-US" altLang="zh-CN" sz="1800" b="0" i="0" kern="1200" dirty="0">
              <a:latin typeface="+mj-lt"/>
              <a:ea typeface="SimSun"/>
            </a:rPr>
          </a:br>
          <a:r>
            <a:rPr lang="zh-CN" sz="1800" b="0" i="0" kern="1200" dirty="0">
              <a:latin typeface="+mj-lt"/>
              <a:ea typeface="SimSun"/>
            </a:rPr>
            <a:t>评估表，并提交</a:t>
          </a:r>
          <a:br>
            <a:rPr lang="en-US" altLang="zh-CN" sz="1800" b="0" i="0" kern="1200" dirty="0">
              <a:latin typeface="+mj-lt"/>
              <a:ea typeface="SimSun"/>
            </a:rPr>
          </a:br>
          <a:r>
            <a:rPr lang="zh-CN" sz="1800" b="0" i="0" kern="1200" dirty="0">
              <a:latin typeface="+mj-lt"/>
              <a:ea typeface="SimSun"/>
            </a:rPr>
            <a:t>至认证机构</a:t>
          </a:r>
        </a:p>
      </dsp:txBody>
      <dsp:txXfrm>
        <a:off x="6946961" y="574414"/>
        <a:ext cx="2376105" cy="1391041"/>
      </dsp:txXfrm>
    </dsp:sp>
    <dsp:sp modelId="{BDAC1E3C-A1C3-4D60-BBAB-30DB12B755A4}">
      <dsp:nvSpPr>
        <dsp:cNvPr id="0" name=""/>
        <dsp:cNvSpPr/>
      </dsp:nvSpPr>
      <dsp:spPr>
        <a:xfrm rot="5400000">
          <a:off x="7873972" y="2181119"/>
          <a:ext cx="522083" cy="610739"/>
        </a:xfrm>
        <a:prstGeom prst="rightArrow">
          <a:avLst>
            <a:gd name="adj1" fmla="val 60000"/>
            <a:gd name="adj2" fmla="val 50000"/>
          </a:avLst>
        </a:prstGeom>
        <a:solidFill>
          <a:schemeClr val="bg1"/>
        </a:solidFill>
        <a:ln>
          <a:solidFill>
            <a:schemeClr val="tx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AU" sz="1800" kern="1200">
            <a:latin typeface="+mj-lt"/>
          </a:endParaRPr>
        </a:p>
      </dsp:txBody>
      <dsp:txXfrm rot="-5400000">
        <a:off x="7951793" y="2225447"/>
        <a:ext cx="366443" cy="365458"/>
      </dsp:txXfrm>
    </dsp:sp>
    <dsp:sp modelId="{5B4F0EE2-4751-457E-B9CA-3A3396C4DC86}">
      <dsp:nvSpPr>
        <dsp:cNvPr id="0" name=""/>
        <dsp:cNvSpPr/>
      </dsp:nvSpPr>
      <dsp:spPr>
        <a:xfrm>
          <a:off x="6903684" y="2993796"/>
          <a:ext cx="2462659" cy="1477595"/>
        </a:xfrm>
        <a:prstGeom prst="roundRect">
          <a:avLst>
            <a:gd name="adj" fmla="val 10000"/>
          </a:avLst>
        </a:prstGeom>
        <a:solidFill>
          <a:srgbClr val="FFFF00"/>
        </a:solidFill>
        <a:ln w="12700" cap="flat" cmpd="sng" algn="ctr">
          <a:solidFill>
            <a:schemeClr val="tx2"/>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88900" lvl="0" indent="-88900" algn="ctr" defTabSz="981075">
            <a:lnSpc>
              <a:spcPct val="90000"/>
            </a:lnSpc>
            <a:spcBef>
              <a:spcPct val="0"/>
            </a:spcBef>
            <a:spcAft>
              <a:spcPct val="35000"/>
            </a:spcAft>
            <a:buNone/>
          </a:pPr>
          <a:r>
            <a:rPr lang="zh-CN" altLang="en-US" sz="1800" b="1" i="0" kern="1200" dirty="0">
              <a:solidFill>
                <a:schemeClr val="tx2"/>
              </a:solidFill>
              <a:latin typeface="+mj-lt"/>
              <a:ea typeface="SimSun"/>
              <a:cs typeface="+mn-cs"/>
            </a:rPr>
            <a:t>审核员核实政策声明已通过并执行</a:t>
          </a:r>
        </a:p>
      </dsp:txBody>
      <dsp:txXfrm>
        <a:off x="6946961" y="3037073"/>
        <a:ext cx="2376105" cy="1391041"/>
      </dsp:txXfrm>
    </dsp:sp>
    <dsp:sp modelId="{E449F87E-BECF-497F-BF92-A02D76B75A18}">
      <dsp:nvSpPr>
        <dsp:cNvPr id="0" name=""/>
        <dsp:cNvSpPr/>
      </dsp:nvSpPr>
      <dsp:spPr>
        <a:xfrm rot="10800000">
          <a:off x="6164886" y="3427224"/>
          <a:ext cx="522083" cy="610739"/>
        </a:xfrm>
        <a:prstGeom prst="rightArrow">
          <a:avLst>
            <a:gd name="adj1" fmla="val 60000"/>
            <a:gd name="adj2" fmla="val 50000"/>
          </a:avLst>
        </a:prstGeom>
        <a:solidFill>
          <a:schemeClr val="bg1"/>
        </a:solidFill>
        <a:ln>
          <a:solidFill>
            <a:schemeClr val="tx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AU" sz="1800" kern="1200">
            <a:latin typeface="+mj-lt"/>
          </a:endParaRPr>
        </a:p>
      </dsp:txBody>
      <dsp:txXfrm rot="10800000">
        <a:off x="6321511" y="3549372"/>
        <a:ext cx="365458" cy="366443"/>
      </dsp:txXfrm>
    </dsp:sp>
    <dsp:sp modelId="{B27D70F7-7447-499D-8B27-E6423F01863C}">
      <dsp:nvSpPr>
        <dsp:cNvPr id="0" name=""/>
        <dsp:cNvSpPr/>
      </dsp:nvSpPr>
      <dsp:spPr>
        <a:xfrm>
          <a:off x="3455961" y="2993796"/>
          <a:ext cx="2462659" cy="1477595"/>
        </a:xfrm>
        <a:prstGeom prst="roundRect">
          <a:avLst>
            <a:gd name="adj" fmla="val 10000"/>
          </a:avLst>
        </a:prstGeom>
        <a:solidFill>
          <a:srgbClr val="FFFF00"/>
        </a:solidFill>
        <a:ln w="12700" cap="flat" cmpd="sng" algn="ctr">
          <a:solidFill>
            <a:schemeClr val="tx2"/>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88900" lvl="0" indent="-88900" algn="ctr" defTabSz="981075">
            <a:lnSpc>
              <a:spcPct val="90000"/>
            </a:lnSpc>
            <a:spcBef>
              <a:spcPct val="0"/>
            </a:spcBef>
            <a:spcAft>
              <a:spcPct val="35000"/>
            </a:spcAft>
            <a:buNone/>
          </a:pPr>
          <a:r>
            <a:rPr lang="zh-CN" sz="1800" b="1" i="0" kern="1200" dirty="0">
              <a:solidFill>
                <a:schemeClr val="tx2"/>
              </a:solidFill>
              <a:latin typeface="+mj-lt"/>
              <a:ea typeface="SimSun"/>
              <a:cs typeface="+mn-cs"/>
            </a:rPr>
            <a:t>审核员核实是否将</a:t>
          </a:r>
          <a:br>
            <a:rPr lang="en-US" altLang="zh-CN" sz="1800" b="1" i="0" kern="1200" dirty="0">
              <a:solidFill>
                <a:schemeClr val="tx2"/>
              </a:solidFill>
              <a:latin typeface="+mj-lt"/>
              <a:ea typeface="SimSun"/>
              <a:cs typeface="+mn-cs"/>
            </a:rPr>
          </a:br>
          <a:r>
            <a:rPr lang="zh-CN" sz="1800" b="1" i="0" kern="1200" dirty="0">
              <a:solidFill>
                <a:schemeClr val="tx2"/>
              </a:solidFill>
              <a:latin typeface="+mj-lt"/>
              <a:ea typeface="SimSun"/>
              <a:cs typeface="+mn-cs"/>
            </a:rPr>
            <a:t>政策声明传达至</a:t>
          </a:r>
          <a:br>
            <a:rPr lang="en-US" altLang="zh-CN" sz="1800" b="1" i="0" kern="1200" dirty="0">
              <a:solidFill>
                <a:schemeClr val="tx2"/>
              </a:solidFill>
              <a:latin typeface="+mj-lt"/>
              <a:ea typeface="SimSun"/>
              <a:cs typeface="+mn-cs"/>
            </a:rPr>
          </a:br>
          <a:r>
            <a:rPr lang="zh-CN" sz="1800" b="1" i="0" kern="1200" dirty="0">
              <a:solidFill>
                <a:schemeClr val="tx2"/>
              </a:solidFill>
              <a:latin typeface="+mj-lt"/>
              <a:ea typeface="SimSun"/>
              <a:cs typeface="+mn-cs"/>
            </a:rPr>
            <a:t>利益相关方</a:t>
          </a:r>
        </a:p>
      </dsp:txBody>
      <dsp:txXfrm>
        <a:off x="3499238" y="3037073"/>
        <a:ext cx="2376105" cy="1391041"/>
      </dsp:txXfrm>
    </dsp:sp>
    <dsp:sp modelId="{FBDB279F-C98B-49E8-8780-0CC619242F54}">
      <dsp:nvSpPr>
        <dsp:cNvPr id="0" name=""/>
        <dsp:cNvSpPr/>
      </dsp:nvSpPr>
      <dsp:spPr>
        <a:xfrm rot="10800000">
          <a:off x="2717164" y="3427224"/>
          <a:ext cx="522083" cy="610739"/>
        </a:xfrm>
        <a:prstGeom prst="rightArrow">
          <a:avLst>
            <a:gd name="adj1" fmla="val 60000"/>
            <a:gd name="adj2" fmla="val 50000"/>
          </a:avLst>
        </a:prstGeom>
        <a:solidFill>
          <a:schemeClr val="bg1"/>
        </a:solidFill>
        <a:ln>
          <a:solidFill>
            <a:schemeClr val="tx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AU" sz="1800" kern="1200">
            <a:latin typeface="+mj-lt"/>
          </a:endParaRPr>
        </a:p>
      </dsp:txBody>
      <dsp:txXfrm rot="10800000">
        <a:off x="2873789" y="3549372"/>
        <a:ext cx="365458" cy="366443"/>
      </dsp:txXfrm>
    </dsp:sp>
    <dsp:sp modelId="{3A9D43F9-E6E8-4948-B32A-41F63327BA70}">
      <dsp:nvSpPr>
        <dsp:cNvPr id="0" name=""/>
        <dsp:cNvSpPr/>
      </dsp:nvSpPr>
      <dsp:spPr>
        <a:xfrm>
          <a:off x="8239" y="2993796"/>
          <a:ext cx="2462659" cy="1477595"/>
        </a:xfrm>
        <a:prstGeom prst="roundRect">
          <a:avLst>
            <a:gd name="adj" fmla="val 10000"/>
          </a:avLst>
        </a:prstGeom>
        <a:solidFill>
          <a:srgbClr val="FFFF00"/>
        </a:solidFill>
        <a:ln w="12700" cap="flat" cmpd="sng" algn="ctr">
          <a:solidFill>
            <a:schemeClr val="tx2"/>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sz="1800" b="1" i="0" kern="1200" dirty="0">
              <a:solidFill>
                <a:schemeClr val="tx2"/>
              </a:solidFill>
              <a:latin typeface="+mj-lt"/>
              <a:ea typeface="SimSun"/>
            </a:rPr>
            <a:t>审核员对自我</a:t>
          </a:r>
          <a:br>
            <a:rPr lang="en-US" altLang="zh-CN" sz="1800" b="1" i="0" kern="1200" dirty="0">
              <a:solidFill>
                <a:schemeClr val="tx2"/>
              </a:solidFill>
              <a:latin typeface="+mj-lt"/>
              <a:ea typeface="SimSun"/>
            </a:rPr>
          </a:br>
          <a:r>
            <a:rPr lang="zh-CN" sz="1800" b="1" i="0" kern="1200" dirty="0">
              <a:solidFill>
                <a:schemeClr val="tx2"/>
              </a:solidFill>
              <a:latin typeface="+mj-lt"/>
              <a:ea typeface="SimSun"/>
            </a:rPr>
            <a:t>评估表进行评估，</a:t>
          </a:r>
          <a:br>
            <a:rPr lang="en-US" altLang="zh-CN" sz="1800" b="1" i="0" kern="1200" dirty="0">
              <a:solidFill>
                <a:schemeClr val="tx2"/>
              </a:solidFill>
              <a:latin typeface="+mj-lt"/>
              <a:ea typeface="SimSun"/>
            </a:rPr>
          </a:br>
          <a:r>
            <a:rPr lang="zh-CN" sz="1800" b="1" i="0" kern="1200" dirty="0">
              <a:solidFill>
                <a:schemeClr val="tx2"/>
              </a:solidFill>
              <a:latin typeface="+mj-lt"/>
              <a:ea typeface="SimSun"/>
            </a:rPr>
            <a:t>然后据此指导现场</a:t>
          </a:r>
          <a:br>
            <a:rPr lang="en-US" altLang="zh-CN" sz="1800" b="1" i="0" kern="1200" dirty="0">
              <a:solidFill>
                <a:schemeClr val="tx2"/>
              </a:solidFill>
              <a:latin typeface="+mj-lt"/>
              <a:ea typeface="SimSun"/>
            </a:rPr>
          </a:br>
          <a:r>
            <a:rPr lang="zh-CN" sz="1800" b="1" i="0" kern="1200" dirty="0">
              <a:solidFill>
                <a:schemeClr val="tx2"/>
              </a:solidFill>
              <a:latin typeface="+mj-lt"/>
              <a:ea typeface="SimSun"/>
            </a:rPr>
            <a:t>审核及证据核查 </a:t>
          </a:r>
        </a:p>
      </dsp:txBody>
      <dsp:txXfrm>
        <a:off x="51516" y="3037073"/>
        <a:ext cx="2376105" cy="13910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CCC5E5-CE27-4402-9C99-7B7F9679604D}">
      <dsp:nvSpPr>
        <dsp:cNvPr id="0" name=""/>
        <dsp:cNvSpPr/>
      </dsp:nvSpPr>
      <dsp:spPr>
        <a:xfrm>
          <a:off x="4661" y="1132535"/>
          <a:ext cx="2038059" cy="1222835"/>
        </a:xfrm>
        <a:prstGeom prst="roundRect">
          <a:avLst>
            <a:gd name="adj" fmla="val 10000"/>
          </a:avLst>
        </a:prstGeom>
        <a:solidFill>
          <a:srgbClr val="FFFF00"/>
        </a:solidFill>
        <a:ln w="19050" cap="flat" cmpd="sng" algn="ctr">
          <a:solidFill>
            <a:schemeClr val="tx2"/>
          </a:solidFill>
          <a:prstDash val="solid"/>
          <a:miter lim="800000"/>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zh-CN" sz="2300" b="1" kern="1200">
              <a:solidFill>
                <a:schemeClr val="tx2"/>
              </a:solidFill>
            </a:rPr>
            <a:t>审核发现</a:t>
          </a:r>
        </a:p>
      </dsp:txBody>
      <dsp:txXfrm>
        <a:off x="40477" y="1168351"/>
        <a:ext cx="1966427" cy="1151203"/>
      </dsp:txXfrm>
    </dsp:sp>
    <dsp:sp modelId="{9D28CF0A-0CD7-4B3B-8BAA-172AE794B764}">
      <dsp:nvSpPr>
        <dsp:cNvPr id="0" name=""/>
        <dsp:cNvSpPr/>
      </dsp:nvSpPr>
      <dsp:spPr>
        <a:xfrm>
          <a:off x="2246526" y="1491233"/>
          <a:ext cx="432068" cy="505438"/>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246526" y="1592321"/>
        <a:ext cx="302448" cy="303262"/>
      </dsp:txXfrm>
    </dsp:sp>
    <dsp:sp modelId="{E2680738-3DB4-42AA-97B5-881D70698023}">
      <dsp:nvSpPr>
        <dsp:cNvPr id="0" name=""/>
        <dsp:cNvSpPr/>
      </dsp:nvSpPr>
      <dsp:spPr>
        <a:xfrm>
          <a:off x="2857944" y="1132535"/>
          <a:ext cx="2038059" cy="1222835"/>
        </a:xfrm>
        <a:prstGeom prst="roundRect">
          <a:avLst>
            <a:gd name="adj" fmla="val 10000"/>
          </a:avLst>
        </a:prstGeom>
        <a:solidFill>
          <a:srgbClr val="FFFF00"/>
        </a:solidFill>
        <a:ln w="19050" cap="flat" cmpd="sng" algn="ctr">
          <a:solidFill>
            <a:schemeClr val="tx2"/>
          </a:solidFill>
          <a:prstDash val="solid"/>
          <a:miter lim="800000"/>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zh-CN" sz="2300" b="1" kern="1200" dirty="0">
              <a:solidFill>
                <a:schemeClr val="tx2"/>
              </a:solidFill>
            </a:rPr>
            <a:t>审核报告</a:t>
          </a:r>
        </a:p>
      </dsp:txBody>
      <dsp:txXfrm>
        <a:off x="2893760" y="1168351"/>
        <a:ext cx="1966427" cy="1151203"/>
      </dsp:txXfrm>
    </dsp:sp>
    <dsp:sp modelId="{16C364BE-08FB-48E8-B31E-EAE8E79C3781}">
      <dsp:nvSpPr>
        <dsp:cNvPr id="0" name=""/>
        <dsp:cNvSpPr/>
      </dsp:nvSpPr>
      <dsp:spPr>
        <a:xfrm>
          <a:off x="5099809" y="1491233"/>
          <a:ext cx="432068" cy="505438"/>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099809" y="1592321"/>
        <a:ext cx="302448" cy="303262"/>
      </dsp:txXfrm>
    </dsp:sp>
    <dsp:sp modelId="{1A93FB1B-C0BF-43CE-AB8A-F5D7414EFC9D}">
      <dsp:nvSpPr>
        <dsp:cNvPr id="0" name=""/>
        <dsp:cNvSpPr/>
      </dsp:nvSpPr>
      <dsp:spPr>
        <a:xfrm>
          <a:off x="5711227" y="1132535"/>
          <a:ext cx="2038059" cy="1222835"/>
        </a:xfrm>
        <a:prstGeom prst="roundRect">
          <a:avLst>
            <a:gd name="adj" fmla="val 10000"/>
          </a:avLst>
        </a:prstGeom>
        <a:solidFill>
          <a:srgbClr val="FFFF00"/>
        </a:solidFill>
        <a:ln w="19050" cap="flat" cmpd="sng" algn="ctr">
          <a:solidFill>
            <a:schemeClr val="tx2"/>
          </a:solidFill>
          <a:prstDash val="solid"/>
          <a:miter lim="800000"/>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zh-CN" altLang="en-US" sz="2300" b="1" kern="1200" dirty="0">
              <a:solidFill>
                <a:schemeClr val="tx2"/>
              </a:solidFill>
            </a:rPr>
            <a:t>纠正措施请求</a:t>
          </a:r>
        </a:p>
        <a:p>
          <a:pPr marL="0" lvl="0" indent="0" algn="ctr" defTabSz="1022350">
            <a:lnSpc>
              <a:spcPct val="90000"/>
            </a:lnSpc>
            <a:spcBef>
              <a:spcPct val="0"/>
            </a:spcBef>
            <a:spcAft>
              <a:spcPct val="35000"/>
            </a:spcAft>
            <a:buNone/>
          </a:pPr>
          <a:r>
            <a:rPr lang="zh-CN" sz="2300" b="1" kern="1200" dirty="0">
              <a:solidFill>
                <a:schemeClr val="tx2"/>
              </a:solidFill>
            </a:rPr>
            <a:t>（CAR）</a:t>
          </a:r>
        </a:p>
      </dsp:txBody>
      <dsp:txXfrm>
        <a:off x="5747043" y="1168351"/>
        <a:ext cx="1966427" cy="1151203"/>
      </dsp:txXfrm>
    </dsp:sp>
    <dsp:sp modelId="{6B112F7C-2160-45D9-ACC5-05DB954BE478}">
      <dsp:nvSpPr>
        <dsp:cNvPr id="0" name=""/>
        <dsp:cNvSpPr/>
      </dsp:nvSpPr>
      <dsp:spPr>
        <a:xfrm>
          <a:off x="7953092" y="1491233"/>
          <a:ext cx="432068" cy="505438"/>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7953092" y="1592321"/>
        <a:ext cx="302448" cy="303262"/>
      </dsp:txXfrm>
    </dsp:sp>
    <dsp:sp modelId="{1DEAB5CC-1B73-4C9F-8615-7F8DB9F4888D}">
      <dsp:nvSpPr>
        <dsp:cNvPr id="0" name=""/>
        <dsp:cNvSpPr/>
      </dsp:nvSpPr>
      <dsp:spPr>
        <a:xfrm>
          <a:off x="8564510" y="1132535"/>
          <a:ext cx="2038059" cy="1222835"/>
        </a:xfrm>
        <a:prstGeom prst="roundRect">
          <a:avLst>
            <a:gd name="adj" fmla="val 10000"/>
          </a:avLst>
        </a:prstGeom>
        <a:solidFill>
          <a:srgbClr val="FFFF00"/>
        </a:solidFill>
        <a:ln w="19050" cap="flat" cmpd="sng" algn="ctr">
          <a:solidFill>
            <a:schemeClr val="tx2"/>
          </a:solidFill>
          <a:prstDash val="solid"/>
          <a:miter lim="800000"/>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zh-CN" sz="2300" b="1" kern="1200">
              <a:solidFill>
                <a:schemeClr val="tx2"/>
              </a:solidFill>
            </a:rPr>
            <a:t>决定</a:t>
          </a:r>
        </a:p>
      </dsp:txBody>
      <dsp:txXfrm>
        <a:off x="8600326" y="1168351"/>
        <a:ext cx="1966427" cy="11512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BC285F-36EE-4CD4-BD21-6693DED6A475}">
      <dsp:nvSpPr>
        <dsp:cNvPr id="0" name=""/>
        <dsp:cNvSpPr/>
      </dsp:nvSpPr>
      <dsp:spPr>
        <a:xfrm>
          <a:off x="4289414" y="1955332"/>
          <a:ext cx="1501171" cy="150117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sz="1400" kern="1200">
              <a:latin typeface="+mj-lt"/>
              <a:ea typeface="SimSun"/>
            </a:rPr>
            <a:t>证书持有者</a:t>
          </a:r>
        </a:p>
      </dsp:txBody>
      <dsp:txXfrm>
        <a:off x="4509255" y="2175173"/>
        <a:ext cx="1061489" cy="1061489"/>
      </dsp:txXfrm>
    </dsp:sp>
    <dsp:sp modelId="{8843D22B-110F-4854-B76D-20283912A4F1}">
      <dsp:nvSpPr>
        <dsp:cNvPr id="0" name=""/>
        <dsp:cNvSpPr/>
      </dsp:nvSpPr>
      <dsp:spPr>
        <a:xfrm rot="16200000">
          <a:off x="4814302" y="1716232"/>
          <a:ext cx="451394" cy="26806"/>
        </a:xfrm>
        <a:custGeom>
          <a:avLst/>
          <a:gdLst/>
          <a:ahLst/>
          <a:cxnLst/>
          <a:rect l="0" t="0" r="0" b="0"/>
          <a:pathLst>
            <a:path>
              <a:moveTo>
                <a:pt x="0" y="13403"/>
              </a:moveTo>
              <a:lnTo>
                <a:pt x="451394" y="1340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mj-lt"/>
          </a:endParaRPr>
        </a:p>
      </dsp:txBody>
      <dsp:txXfrm>
        <a:off x="5028715" y="1718350"/>
        <a:ext cx="22569" cy="22569"/>
      </dsp:txXfrm>
    </dsp:sp>
    <dsp:sp modelId="{DB86F79E-45B7-40FD-BD1B-25DE3B5A3D05}">
      <dsp:nvSpPr>
        <dsp:cNvPr id="0" name=""/>
        <dsp:cNvSpPr/>
      </dsp:nvSpPr>
      <dsp:spPr>
        <a:xfrm>
          <a:off x="4289414" y="2766"/>
          <a:ext cx="1501171" cy="150117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sz="1400" kern="1200">
              <a:latin typeface="+mj-lt"/>
              <a:ea typeface="SimSun"/>
            </a:rPr>
            <a:t>外包商</a:t>
          </a:r>
        </a:p>
      </dsp:txBody>
      <dsp:txXfrm>
        <a:off x="4509255" y="222607"/>
        <a:ext cx="1061489" cy="1061489"/>
      </dsp:txXfrm>
    </dsp:sp>
    <dsp:sp modelId="{2A3B889F-F8B9-4AA4-865F-00CB01A3577E}">
      <dsp:nvSpPr>
        <dsp:cNvPr id="0" name=""/>
        <dsp:cNvSpPr/>
      </dsp:nvSpPr>
      <dsp:spPr>
        <a:xfrm>
          <a:off x="5790585" y="2692515"/>
          <a:ext cx="451394" cy="26806"/>
        </a:xfrm>
        <a:custGeom>
          <a:avLst/>
          <a:gdLst/>
          <a:ahLst/>
          <a:cxnLst/>
          <a:rect l="0" t="0" r="0" b="0"/>
          <a:pathLst>
            <a:path>
              <a:moveTo>
                <a:pt x="0" y="13403"/>
              </a:moveTo>
              <a:lnTo>
                <a:pt x="451394" y="1340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mj-lt"/>
          </a:endParaRPr>
        </a:p>
      </dsp:txBody>
      <dsp:txXfrm>
        <a:off x="6004998" y="2694633"/>
        <a:ext cx="22569" cy="22569"/>
      </dsp:txXfrm>
    </dsp:sp>
    <dsp:sp modelId="{66D714BD-C22A-4CDF-B045-6B3D6D38F19C}">
      <dsp:nvSpPr>
        <dsp:cNvPr id="0" name=""/>
        <dsp:cNvSpPr/>
      </dsp:nvSpPr>
      <dsp:spPr>
        <a:xfrm>
          <a:off x="6241980" y="1955332"/>
          <a:ext cx="1501171" cy="150117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sz="1400" kern="1200">
              <a:latin typeface="+mj-lt"/>
              <a:ea typeface="SimSun"/>
            </a:rPr>
            <a:t>外包商</a:t>
          </a:r>
        </a:p>
      </dsp:txBody>
      <dsp:txXfrm>
        <a:off x="6461821" y="2175173"/>
        <a:ext cx="1061489" cy="1061489"/>
      </dsp:txXfrm>
    </dsp:sp>
    <dsp:sp modelId="{F95FD6B3-EDBC-4FD4-9788-D95A6D109DDC}">
      <dsp:nvSpPr>
        <dsp:cNvPr id="0" name=""/>
        <dsp:cNvSpPr/>
      </dsp:nvSpPr>
      <dsp:spPr>
        <a:xfrm rot="5400000">
          <a:off x="4814302" y="3668798"/>
          <a:ext cx="451394" cy="26806"/>
        </a:xfrm>
        <a:custGeom>
          <a:avLst/>
          <a:gdLst/>
          <a:ahLst/>
          <a:cxnLst/>
          <a:rect l="0" t="0" r="0" b="0"/>
          <a:pathLst>
            <a:path>
              <a:moveTo>
                <a:pt x="0" y="13403"/>
              </a:moveTo>
              <a:lnTo>
                <a:pt x="451394" y="1340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mj-lt"/>
          </a:endParaRPr>
        </a:p>
      </dsp:txBody>
      <dsp:txXfrm>
        <a:off x="5028715" y="3670916"/>
        <a:ext cx="22569" cy="22569"/>
      </dsp:txXfrm>
    </dsp:sp>
    <dsp:sp modelId="{A626299A-DBED-4D7B-80BB-7503AE5917F3}">
      <dsp:nvSpPr>
        <dsp:cNvPr id="0" name=""/>
        <dsp:cNvSpPr/>
      </dsp:nvSpPr>
      <dsp:spPr>
        <a:xfrm>
          <a:off x="4289414" y="3907898"/>
          <a:ext cx="1501171" cy="150117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sz="1400" kern="1200">
              <a:latin typeface="+mj-lt"/>
              <a:ea typeface="SimSun"/>
            </a:rPr>
            <a:t>外包商</a:t>
          </a:r>
        </a:p>
      </dsp:txBody>
      <dsp:txXfrm>
        <a:off x="4509255" y="4127739"/>
        <a:ext cx="1061489" cy="1061489"/>
      </dsp:txXfrm>
    </dsp:sp>
    <dsp:sp modelId="{EAA0D15E-41EE-4AA8-A946-FBDD8458074F}">
      <dsp:nvSpPr>
        <dsp:cNvPr id="0" name=""/>
        <dsp:cNvSpPr/>
      </dsp:nvSpPr>
      <dsp:spPr>
        <a:xfrm rot="10800000">
          <a:off x="3838019" y="2692515"/>
          <a:ext cx="451394" cy="26806"/>
        </a:xfrm>
        <a:custGeom>
          <a:avLst/>
          <a:gdLst/>
          <a:ahLst/>
          <a:cxnLst/>
          <a:rect l="0" t="0" r="0" b="0"/>
          <a:pathLst>
            <a:path>
              <a:moveTo>
                <a:pt x="0" y="13403"/>
              </a:moveTo>
              <a:lnTo>
                <a:pt x="451394" y="1340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mj-lt"/>
          </a:endParaRPr>
        </a:p>
      </dsp:txBody>
      <dsp:txXfrm rot="10800000">
        <a:off x="4052431" y="2694633"/>
        <a:ext cx="22569" cy="22569"/>
      </dsp:txXfrm>
    </dsp:sp>
    <dsp:sp modelId="{D7975979-C433-4E2E-9159-02816D252698}">
      <dsp:nvSpPr>
        <dsp:cNvPr id="0" name=""/>
        <dsp:cNvSpPr/>
      </dsp:nvSpPr>
      <dsp:spPr>
        <a:xfrm>
          <a:off x="2336847" y="1955332"/>
          <a:ext cx="1501171" cy="150117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sz="1400" kern="1200">
              <a:latin typeface="+mj-lt"/>
              <a:ea typeface="SimSun"/>
            </a:rPr>
            <a:t>外包商</a:t>
          </a:r>
        </a:p>
      </dsp:txBody>
      <dsp:txXfrm>
        <a:off x="2556688" y="2175173"/>
        <a:ext cx="1061489" cy="1061489"/>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706190-6A14-4DF6-99F1-1CB2CA4DB900}" type="datetimeFigureOut">
              <a:rPr lang="en-AU" smtClean="0"/>
              <a:t>23/09/2025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4A9AA6-619A-4DA3-8CEB-56B63BE7258C}" type="slidenum">
              <a:rPr lang="en-AU" smtClean="0"/>
              <a:t>‹#›</a:t>
            </a:fld>
            <a:endParaRPr lang="en-AU"/>
          </a:p>
        </p:txBody>
      </p:sp>
    </p:spTree>
    <p:extLst>
      <p:ext uri="{BB962C8B-B14F-4D97-AF65-F5344CB8AC3E}">
        <p14:creationId xmlns:p14="http://schemas.microsoft.com/office/powerpoint/2010/main" val="4137851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connect.fsc.org/document-centre/documents/resource/368"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434A9AA6-619A-4DA3-8CEB-56B63BE7258C}" type="slidenum">
              <a:rPr lang="en-AU" smtClean="0"/>
              <a:t>1</a:t>
            </a:fld>
            <a:endParaRPr lang="en-AU"/>
          </a:p>
        </p:txBody>
      </p:sp>
    </p:spTree>
    <p:extLst>
      <p:ext uri="{BB962C8B-B14F-4D97-AF65-F5344CB8AC3E}">
        <p14:creationId xmlns:p14="http://schemas.microsoft.com/office/powerpoint/2010/main" val="3301456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具体要求是什么？</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相信大家已熟稔于心，但不妨回顾一下，这些要求以国际劳工组织的“工作中基本原则和权利”（截至</a:t>
            </a:r>
            <a:r>
              <a:rPr lang="en-GB" sz="1800" dirty="0">
                <a:effectLst/>
                <a:latin typeface="Arial" panose="020B0604020202020204" pitchFamily="34" charset="0"/>
                <a:ea typeface="宋体" panose="02010600030101010101" pitchFamily="2" charset="-122"/>
                <a:cs typeface="Times New Roman" panose="02020603050405020304" pitchFamily="18" charset="0"/>
              </a:rPr>
              <a:t>2021</a:t>
            </a:r>
            <a:r>
              <a:rPr lang="zh-CN" sz="1800" dirty="0">
                <a:effectLst/>
                <a:latin typeface="Arial" panose="020B0604020202020204" pitchFamily="34" charset="0"/>
                <a:ea typeface="宋体" panose="02010600030101010101" pitchFamily="2" charset="-122"/>
                <a:cs typeface="Times New Roman" panose="02020603050405020304" pitchFamily="18" charset="0"/>
              </a:rPr>
              <a:t>年发布时版本）为基础，目前涵盖下列</a:t>
            </a:r>
            <a:r>
              <a:rPr lang="en-GB" sz="1800" dirty="0">
                <a:effectLst/>
                <a:latin typeface="Arial" panose="020B0604020202020204" pitchFamily="34" charset="0"/>
                <a:ea typeface="宋体" panose="02010600030101010101" pitchFamily="2" charset="-122"/>
                <a:cs typeface="Times New Roman" panose="02020603050405020304" pitchFamily="18" charset="0"/>
              </a:rPr>
              <a:t>4</a:t>
            </a:r>
            <a:r>
              <a:rPr lang="zh-CN" sz="1800" dirty="0">
                <a:effectLst/>
                <a:latin typeface="Arial" panose="020B0604020202020204" pitchFamily="34" charset="0"/>
                <a:ea typeface="宋体" panose="02010600030101010101" pitchFamily="2" charset="-122"/>
                <a:cs typeface="Times New Roman" panose="02020603050405020304" pitchFamily="18" charset="0"/>
              </a:rPr>
              <a:t>个主题：</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buFont typeface="Courier New" panose="02070309020205020404" pitchFamily="49" charset="0"/>
              <a:buChar char="o"/>
            </a:pPr>
            <a:r>
              <a:rPr lang="zh-CN" altLang="en-US" sz="1100" i="1" dirty="0">
                <a:solidFill>
                  <a:schemeClr val="tx2"/>
                </a:solidFill>
              </a:rPr>
              <a:t>尊重结社自由和集体谈判的有效权利</a:t>
            </a:r>
            <a:r>
              <a:rPr lang="zh-CN" sz="1100" i="1" kern="100" dirty="0">
                <a:effectLst/>
                <a:latin typeface="Arial" panose="020B0604020202020204" pitchFamily="34" charset="0"/>
                <a:ea typeface="宋体" panose="02010600030101010101" pitchFamily="2" charset="-122"/>
                <a:cs typeface="Times New Roman" panose="02020603050405020304" pitchFamily="18" charset="0"/>
              </a:rPr>
              <a:t>；</a:t>
            </a:r>
            <a:endParaRPr lang="en-US" sz="1100" kern="100" dirty="0">
              <a:effectLst/>
              <a:latin typeface="宋体" panose="02010600030101010101" pitchFamily="2" charset="-122"/>
              <a:ea typeface="宋体" panose="02010600030101010101" pitchFamily="2" charset="-122"/>
              <a:cs typeface="Times New Roman" panose="02020603050405020304" pitchFamily="18" charset="0"/>
            </a:endParaRPr>
          </a:p>
          <a:p>
            <a:pPr marL="742950" lvl="1" indent="-285750" algn="just">
              <a:lnSpc>
                <a:spcPct val="107000"/>
              </a:lnSpc>
              <a:buFont typeface="Courier New" panose="02070309020205020404" pitchFamily="49" charset="0"/>
              <a:buChar char="o"/>
            </a:pPr>
            <a:r>
              <a:rPr lang="zh-CN" sz="1100" i="1" kern="100" dirty="0">
                <a:effectLst/>
                <a:latin typeface="Arial" panose="020B0604020202020204" pitchFamily="34" charset="0"/>
                <a:ea typeface="宋体" panose="02010600030101010101" pitchFamily="2" charset="-122"/>
                <a:cs typeface="Times New Roman" panose="02020603050405020304" pitchFamily="18" charset="0"/>
              </a:rPr>
              <a:t>消除一切形式的强迫或强制劳动；</a:t>
            </a:r>
            <a:endParaRPr lang="en-US" sz="1100" kern="100" dirty="0">
              <a:effectLst/>
              <a:latin typeface="宋体" panose="02010600030101010101" pitchFamily="2" charset="-122"/>
              <a:ea typeface="宋体" panose="02010600030101010101" pitchFamily="2" charset="-122"/>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zh-CN" sz="1100" i="1" kern="100" dirty="0">
                <a:effectLst/>
                <a:latin typeface="Arial" panose="020B0604020202020204" pitchFamily="34" charset="0"/>
                <a:ea typeface="宋体" panose="02010600030101010101" pitchFamily="2" charset="-122"/>
                <a:cs typeface="Times New Roman" panose="02020603050405020304" pitchFamily="18" charset="0"/>
              </a:rPr>
              <a:t>有效废除童工制度；以及</a:t>
            </a:r>
            <a:endParaRPr lang="en-US" altLang="zh-CN" sz="1100" i="1" kern="100" dirty="0">
              <a:effectLst/>
              <a:latin typeface="Arial" panose="020B0604020202020204" pitchFamily="34" charset="0"/>
              <a:ea typeface="宋体" panose="02010600030101010101" pitchFamily="2" charset="-122"/>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zh-CN" altLang="en-US" sz="1100" i="1" dirty="0">
                <a:effectLst/>
                <a:latin typeface="Arial" panose="020B0604020202020204" pitchFamily="34" charset="0"/>
                <a:ea typeface="宋体" panose="02010600030101010101" pitchFamily="2" charset="-122"/>
                <a:cs typeface="Times New Roman" panose="02020603050405020304" pitchFamily="18" charset="0"/>
              </a:rPr>
              <a:t>消除就业和职业方面的歧视</a:t>
            </a:r>
            <a:r>
              <a:rPr lang="zh-CN" sz="1100" i="1" dirty="0">
                <a:effectLst/>
                <a:latin typeface="Arial" panose="020B0604020202020204" pitchFamily="34" charset="0"/>
                <a:ea typeface="宋体" panose="02010600030101010101" pitchFamily="2" charset="-122"/>
                <a:cs typeface="Times New Roman" panose="02020603050405020304" pitchFamily="18" charset="0"/>
              </a:rPr>
              <a:t>。</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914400" algn="just">
              <a:lnSpc>
                <a:spcPct val="107000"/>
              </a:lnSpc>
              <a:spcAft>
                <a:spcPts val="800"/>
              </a:spcAft>
            </a:pPr>
            <a:r>
              <a:rPr lang="en-GB" sz="11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相关国际劳工组织公约链接将在模块</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2</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中详述。总体而言，每项核心劳工要求均以两项基本公约为依据（构成各条款制定基础）。</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algn="just">
              <a:lnSpc>
                <a:spcPct val="107000"/>
              </a:lnSpc>
              <a:spcAft>
                <a:spcPts val="800"/>
              </a:spcAft>
            </a:pPr>
            <a:r>
              <a:rPr lang="en-GB" sz="1800" kern="100" dirty="0">
                <a:effectLst/>
                <a:latin typeface="Arial" panose="020B0604020202020204" pitchFamily="34" charset="0"/>
                <a:ea typeface="宋体" panose="02010600030101010101" pitchFamily="2" charset="-122"/>
                <a:cs typeface="Times New Roman" panose="02020603050405020304" pitchFamily="18" charset="0"/>
              </a:rPr>
              <a:t> </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r>
              <a:rPr lang="zh-CN" sz="1800" dirty="0">
                <a:effectLst/>
                <a:latin typeface="Arial" panose="020B0604020202020204" pitchFamily="34" charset="0"/>
                <a:ea typeface="宋体" panose="02010600030101010101" pitchFamily="2" charset="-122"/>
                <a:cs typeface="Times New Roman" panose="02020603050405020304" pitchFamily="18" charset="0"/>
              </a:rPr>
              <a:t>需注意：现行国际劳工组织宣言已纳入“职业健康与安全”要求，该修订内容将体现在</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标准更新版中，具体实施细则待标准修订程序确定。</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4363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en-GB" sz="1800" kern="1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核心劳工要求详见标准</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40-004 V3-1</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，相关条款见第</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1</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章、第</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7</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章及附录</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D</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另有相关标准</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20-011</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V4-2</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版），其中亦规定了审核员应如何评估核心劳工要求的履行情况，两项标准需综合详阅。</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接下来的幻灯片将详细说明相关要求，并阐释这些标准之间的关联性。</a:t>
            </a:r>
            <a:endParaRPr lang="en-US" altLang="zh-CN" sz="1800" kern="100" dirty="0">
              <a:effectLst/>
              <a:latin typeface="Arial" panose="020B0604020202020204" pitchFamily="34" charset="0"/>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用两种颜色突出显示</a:t>
            </a:r>
            <a:r>
              <a:rPr lang="en-GB" sz="1800" dirty="0">
                <a:effectLst/>
                <a:latin typeface="Arial" panose="020B0604020202020204" pitchFamily="34" charset="0"/>
                <a:ea typeface="宋体" panose="02010600030101010101" pitchFamily="2" charset="-122"/>
                <a:cs typeface="Times New Roman" panose="02020603050405020304" pitchFamily="18" charset="0"/>
              </a:rPr>
              <a:t>2</a:t>
            </a:r>
            <a:r>
              <a:rPr lang="zh-CN" sz="1800" dirty="0">
                <a:effectLst/>
                <a:latin typeface="Arial" panose="020B0604020202020204" pitchFamily="34" charset="0"/>
                <a:ea typeface="宋体" panose="02010600030101010101" pitchFamily="2" charset="-122"/>
                <a:cs typeface="Times New Roman" panose="02020603050405020304" pitchFamily="18" charset="0"/>
              </a:rPr>
              <a:t>个核心要素，其中绿色代表证书持有者，黄色代表认证机构。</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7811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nSpc>
                <a:spcPct val="107000"/>
              </a:lnSpc>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提醒：当我们提及“核心劳工要求（</a:t>
            </a:r>
            <a:r>
              <a:rPr lang="en-GB" sz="1800" dirty="0">
                <a:effectLst/>
                <a:latin typeface="Arial" panose="020B0604020202020204" pitchFamily="34" charset="0"/>
                <a:ea typeface="宋体" panose="02010600030101010101" pitchFamily="2" charset="-122"/>
                <a:cs typeface="Times New Roman" panose="02020603050405020304" pitchFamily="18" charset="0"/>
              </a:rPr>
              <a:t>CLR</a:t>
            </a:r>
            <a:r>
              <a:rPr lang="zh-CN" sz="1800" dirty="0">
                <a:effectLst/>
                <a:latin typeface="Arial" panose="020B0604020202020204" pitchFamily="34" charset="0"/>
                <a:ea typeface="宋体" panose="02010600030101010101" pitchFamily="2" charset="-122"/>
                <a:cs typeface="Times New Roman" panose="02020603050405020304" pitchFamily="18" charset="0"/>
              </a:rPr>
              <a:t>）”时，主要涉及以下条款：</a:t>
            </a:r>
            <a:endParaRPr lang="en-US" altLang="zh-CN" sz="1800" dirty="0">
              <a:effectLst/>
              <a:latin typeface="Arial" panose="020B0604020202020204" pitchFamily="34" charset="0"/>
              <a:ea typeface="宋体" panose="02010600030101010101" pitchFamily="2" charset="-122"/>
              <a:cs typeface="Times New Roman" panose="02020603050405020304" pitchFamily="18" charset="0"/>
            </a:endParaRPr>
          </a:p>
          <a:p>
            <a:pPr marL="171450" lvl="0" indent="-171450">
              <a:lnSpc>
                <a:spcPct val="107000"/>
              </a:lnSpc>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每个条款下还包含更详细要求的子条款，但本幻灯片仅展示主要条款内容：</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buFont typeface="Courier New" panose="02070309020205020404" pitchFamily="49" charset="0"/>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条款</a:t>
            </a:r>
            <a:r>
              <a:rPr lang="en-GB" sz="1800" dirty="0">
                <a:effectLst/>
                <a:latin typeface="Arial" panose="020B0604020202020204" pitchFamily="34" charset="0"/>
                <a:ea typeface="宋体" panose="02010600030101010101" pitchFamily="2" charset="-122"/>
                <a:cs typeface="Times New Roman" panose="02020603050405020304" pitchFamily="18" charset="0"/>
              </a:rPr>
              <a:t>7.1</a:t>
            </a:r>
            <a:r>
              <a:rPr lang="zh-CN" sz="1800" dirty="0">
                <a:effectLst/>
                <a:latin typeface="Arial" panose="020B0604020202020204" pitchFamily="34" charset="0"/>
                <a:ea typeface="宋体" panose="02010600030101010101" pitchFamily="2" charset="-122"/>
                <a:cs typeface="Times New Roman" panose="02020603050405020304" pitchFamily="18" charset="0"/>
              </a:rPr>
              <a:t>：这是一个总括性条款，重申必须遵守国家法律，同时在任何情况下和所有国家都必须符合核心劳工要求。需注意的是，并非所有国家都批准了国际劳工组织公约，因此为符合核心劳工要求，某些地区可能需要通过替代机制来满足这些要求。</a:t>
            </a:r>
            <a:r>
              <a:rPr lang="en-GB" sz="11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演讲者背景</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457200" algn="just">
              <a:lnSpc>
                <a:spcPct val="107000"/>
              </a:lnSpc>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示例</a:t>
            </a:r>
            <a:r>
              <a:rPr lang="en-GB" sz="1800" b="1" kern="100" dirty="0">
                <a:effectLst/>
                <a:latin typeface="Arial" panose="020B0604020202020204" pitchFamily="34" charset="0"/>
                <a:ea typeface="宋体" panose="02010600030101010101" pitchFamily="2" charset="-122"/>
                <a:cs typeface="Times New Roman" panose="02020603050405020304" pitchFamily="18" charset="0"/>
              </a:rPr>
              <a:t> - </a:t>
            </a: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结社自由</a:t>
            </a:r>
            <a:r>
              <a:rPr lang="zh-CN" sz="1800" b="1" kern="100" dirty="0">
                <a:effectLst/>
                <a:latin typeface="宋体" panose="02010600030101010101" pitchFamily="2" charset="-122"/>
                <a:ea typeface="Arial" panose="020B0604020202020204" pitchFamily="34" charset="0"/>
                <a:cs typeface="Times New Roman" panose="02020603050405020304" pitchFamily="18" charset="0"/>
              </a:rPr>
              <a:t> </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457200" algn="just">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某些国家对工会选择设有限制，这意味着工人无法自由行使结社自由权。</a:t>
            </a:r>
            <a:endParaRPr lang="en-US" altLang="zh-CN" sz="1800" kern="100" dirty="0">
              <a:effectLst/>
              <a:latin typeface="Arial" panose="020B0604020202020204" pitchFamily="34" charset="0"/>
              <a:ea typeface="宋体" panose="02010600030101010101" pitchFamily="2" charset="-122"/>
              <a:cs typeface="Times New Roman" panose="02020603050405020304" pitchFamily="18" charset="0"/>
            </a:endParaRPr>
          </a:p>
          <a:p>
            <a:pPr marL="457200" algn="just">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因此，组织仍可通过提供替代方案来履行核心劳工要求。在这种情况下，组织为员工提供机会，在组织层面建立他们自己的组织</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委员会。这使得员工能够利用这一替代机制来行使并维护他们在工作条件和雇佣条款方面的权利。</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4441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本流程图展示了核心劳工要求的实施过程，其中绿色方框表示证书持有者（</a:t>
            </a:r>
            <a:r>
              <a:rPr lang="en-GB" sz="1800" dirty="0">
                <a:effectLst/>
                <a:latin typeface="Arial" panose="020B0604020202020204" pitchFamily="34" charset="0"/>
                <a:ea typeface="宋体" panose="02010600030101010101" pitchFamily="2" charset="-122"/>
                <a:cs typeface="Times New Roman" panose="02020603050405020304" pitchFamily="18" charset="0"/>
              </a:rPr>
              <a:t>CH</a:t>
            </a:r>
            <a:r>
              <a:rPr lang="zh-CN" sz="1800" dirty="0">
                <a:effectLst/>
                <a:latin typeface="Arial" panose="020B0604020202020204" pitchFamily="34" charset="0"/>
                <a:ea typeface="宋体" panose="02010600030101010101" pitchFamily="2" charset="-122"/>
                <a:cs typeface="Times New Roman" panose="02020603050405020304" pitchFamily="18" charset="0"/>
              </a:rPr>
              <a:t>）需采取的行动，黄色方框表示认证机构对证书持有者的评估内容。</a:t>
            </a:r>
            <a:r>
              <a:rPr lang="en-GB" sz="11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主要注意事项包括：</a:t>
            </a:r>
            <a:endParaRPr lang="en-GB" sz="1100" kern="100" dirty="0">
              <a:effectLst/>
              <a:latin typeface="Arial" panose="020B0604020202020204" pitchFamily="34" charset="0"/>
              <a:ea typeface="Calibri" panose="020F0502020204030204" pitchFamily="34" charset="0"/>
              <a:cs typeface="Times New Roman" panose="02020603050405020304" pitchFamily="18" charset="0"/>
            </a:endParaRPr>
          </a:p>
          <a:p>
            <a:pPr marL="0" lvl="0" indent="0">
              <a:lnSpc>
                <a:spcPct val="107000"/>
              </a:lnSpc>
              <a:buFont typeface="Symbol" panose="05050102010706020507" pitchFamily="18" charset="2"/>
              <a:buNone/>
            </a:pP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政策声明</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将核心劳工要求纳入相关政策（以及相关程序，参见条款</a:t>
            </a:r>
            <a:r>
              <a:rPr lang="en-GB" sz="1800" dirty="0">
                <a:effectLst/>
                <a:latin typeface="Arial" panose="020B0604020202020204" pitchFamily="34" charset="0"/>
                <a:ea typeface="宋体" panose="02010600030101010101" pitchFamily="2" charset="-122"/>
                <a:cs typeface="Times New Roman" panose="02020603050405020304" pitchFamily="18" charset="0"/>
              </a:rPr>
              <a:t>1.1b</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填写并提交自我评估表</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800"/>
              </a:spcAft>
            </a:pP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所有要素都应随标准更新或组织变更而保持及时更新。</a:t>
            </a:r>
            <a:r>
              <a:rPr lang="en-GB" sz="1100" kern="100" dirty="0">
                <a:solidFill>
                  <a:srgbClr val="ED7D31"/>
                </a:solidFill>
                <a:effectLst/>
                <a:latin typeface="Arial" panose="020B0604020202020204" pitchFamily="34" charset="0"/>
                <a:ea typeface="Calibri" panose="020F0502020204030204" pitchFamily="34" charset="0"/>
                <a:cs typeface="Times New Roman" panose="02020603050405020304" pitchFamily="18" charset="0"/>
              </a:rPr>
              <a:t> </a:t>
            </a:r>
          </a:p>
          <a:p>
            <a:pPr marL="685800">
              <a:lnSpc>
                <a:spcPct val="107000"/>
              </a:lnSpc>
              <a:spcAft>
                <a:spcPts val="800"/>
              </a:spcAft>
            </a:pP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9246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这是组织对核心劳工要求的承诺，以政策声明或其他声明的形式体现，并需向</a:t>
            </a:r>
            <a:r>
              <a:rPr lang="zh-CN" sz="1800" u="sng" dirty="0">
                <a:effectLst/>
                <a:latin typeface="Arial" panose="020B0604020202020204" pitchFamily="34" charset="0"/>
                <a:ea typeface="宋体" panose="02010600030101010101" pitchFamily="2" charset="-122"/>
                <a:cs typeface="Times New Roman" panose="02020603050405020304" pitchFamily="18" charset="0"/>
              </a:rPr>
              <a:t>受影响和感兴趣的利益相关方</a:t>
            </a:r>
            <a:r>
              <a:rPr lang="zh-CN" sz="1800" dirty="0">
                <a:effectLst/>
                <a:latin typeface="Arial" panose="020B0604020202020204" pitchFamily="34" charset="0"/>
                <a:ea typeface="宋体" panose="02010600030101010101" pitchFamily="2" charset="-122"/>
                <a:cs typeface="Times New Roman" panose="02020603050405020304" pitchFamily="18" charset="0"/>
              </a:rPr>
              <a:t>（包括认证机构）有效传达。通过发布这些声明，表明</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了组织对</a:t>
            </a:r>
            <a:r>
              <a:rPr lang="zh-CN" sz="1800" dirty="0">
                <a:effectLst/>
                <a:latin typeface="Arial" panose="020B0604020202020204" pitchFamily="34" charset="0"/>
                <a:ea typeface="宋体" panose="02010600030101010101" pitchFamily="2" charset="-122"/>
                <a:cs typeface="Times New Roman" panose="02020603050405020304" pitchFamily="18" charset="0"/>
              </a:rPr>
              <a:t>履行核心劳工要求的承诺。</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谁是受影响及感兴趣的利益相关方？</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定义见</a:t>
            </a:r>
            <a:r>
              <a:rPr lang="en-GB" sz="1800" dirty="0">
                <a:effectLst/>
                <a:latin typeface="Arial" panose="020B0604020202020204" pitchFamily="34" charset="0"/>
                <a:ea typeface="宋体" panose="02010600030101010101" pitchFamily="2" charset="-122"/>
                <a:cs typeface="Times New Roman" panose="02020603050405020304" pitchFamily="18" charset="0"/>
              </a:rPr>
              <a:t>40-004 </a:t>
            </a:r>
            <a:r>
              <a:rPr lang="zh-CN" sz="1800" dirty="0">
                <a:effectLst/>
                <a:latin typeface="Arial" panose="020B0604020202020204" pitchFamily="34" charset="0"/>
                <a:ea typeface="宋体" panose="02010600030101010101" pitchFamily="2" charset="-122"/>
                <a:cs typeface="Times New Roman" panose="02020603050405020304" pitchFamily="18" charset="0"/>
              </a:rPr>
              <a:t>附录</a:t>
            </a:r>
            <a:r>
              <a:rPr lang="en-GB" sz="1800" dirty="0">
                <a:effectLst/>
                <a:latin typeface="Arial" panose="020B0604020202020204" pitchFamily="34" charset="0"/>
                <a:ea typeface="宋体" panose="02010600030101010101" pitchFamily="2" charset="-122"/>
                <a:cs typeface="Times New Roman" panose="02020603050405020304" pitchFamily="18" charset="0"/>
              </a:rPr>
              <a:t>E</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b="1" dirty="0">
                <a:effectLst/>
                <a:latin typeface="Arial" panose="020B0604020202020204" pitchFamily="34" charset="0"/>
                <a:ea typeface="宋体" panose="02010600030101010101" pitchFamily="2" charset="-122"/>
                <a:cs typeface="Times New Roman" panose="02020603050405020304" pitchFamily="18" charset="0"/>
              </a:rPr>
              <a:t>受影响的利益相关方：</a:t>
            </a:r>
            <a:r>
              <a:rPr lang="zh-CN" altLang="zh-CN" sz="1200" kern="1200" dirty="0">
                <a:solidFill>
                  <a:schemeClr val="tx1"/>
                </a:solidFill>
                <a:effectLst/>
                <a:latin typeface="+mn-lt"/>
                <a:ea typeface="+mn-ea"/>
                <a:cs typeface="+mn-cs"/>
              </a:rPr>
              <a:t>任何受到或可能受到经营单位的活动影响的个人、团体或实体。包括但不仅限于位于或在组织的运营和现场工作的工人、个人、个人团体或实体</a:t>
            </a:r>
            <a:r>
              <a:rPr lang="zh-CN" sz="1800" u="sng" dirty="0">
                <a:effectLst/>
                <a:latin typeface="Arial" panose="020B0604020202020204" pitchFamily="34" charset="0"/>
                <a:ea typeface="宋体" panose="02010600030101010101" pitchFamily="2" charset="-122"/>
                <a:cs typeface="Times New Roman" panose="02020603050405020304" pitchFamily="18" charset="0"/>
              </a:rPr>
              <a:t>。</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pPr>
            <a:r>
              <a:rPr lang="en-GB" sz="1800" u="none" strike="noStrike"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lang="zh-CN" sz="1800" b="1" dirty="0">
                <a:effectLst/>
                <a:latin typeface="Arial" panose="020B0604020202020204" pitchFamily="34" charset="0"/>
                <a:ea typeface="宋体" panose="02010600030101010101" pitchFamily="2" charset="-122"/>
                <a:cs typeface="Times New Roman" panose="02020603050405020304" pitchFamily="18" charset="0"/>
              </a:rPr>
              <a:t>感兴趣的利益相关方：</a:t>
            </a:r>
            <a:r>
              <a:rPr lang="zh-CN" altLang="zh-CN" sz="1200" kern="1200" dirty="0">
                <a:solidFill>
                  <a:schemeClr val="tx1"/>
                </a:solidFill>
                <a:effectLst/>
                <a:latin typeface="+mn-lt"/>
                <a:ea typeface="+mn-ea"/>
                <a:cs typeface="+mn-cs"/>
              </a:rPr>
              <a:t>任何对组织的活动表现出兴趣或已知有兴趣的任何个人、个人团体或实体。</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8099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证书持有者完成要求的相关活动后，认证机构须核验政策声明</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其他声明文件，确认是否包含核心劳工要求条款及是否已向利益相关方公开。这并不一定意味着要在其公共网站上公布，但必须确保认证机构能够查阅到这些声明。</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b="1"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收到过关于“被动传达”是否满足要求的询问。这个问题将在认可服务中心（</a:t>
            </a:r>
            <a:r>
              <a:rPr lang="en-GB" sz="1800" dirty="0">
                <a:effectLst/>
                <a:latin typeface="Arial" panose="020B0604020202020204" pitchFamily="34" charset="0"/>
                <a:ea typeface="宋体" panose="02010600030101010101" pitchFamily="2" charset="-122"/>
                <a:cs typeface="Times New Roman" panose="02020603050405020304" pitchFamily="18" charset="0"/>
              </a:rPr>
              <a:t>ASI</a:t>
            </a:r>
            <a:r>
              <a:rPr lang="zh-CN" sz="1800" dirty="0">
                <a:effectLst/>
                <a:latin typeface="Arial" panose="020B0604020202020204" pitchFamily="34" charset="0"/>
                <a:ea typeface="宋体" panose="02010600030101010101" pitchFamily="2" charset="-122"/>
                <a:cs typeface="Times New Roman" panose="02020603050405020304" pitchFamily="18" charset="0"/>
              </a:rPr>
              <a:t>）的演示中进一步讨论，但理想情况下，如果受影响方和感兴趣的利益相关方根本不知道某项政策的存在，就无法“提出请求”，因此我们建议广泛传达对核心劳工要求的承诺。</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4275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自我评估表是核心劳工要求的关键文件，其中包括证明组织如何符合各项要求的信息。填写完成后，应在审核前提交给认证机构；具体时间要求因认证机构而异。</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pP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证书持有者须确保所提供信息的时效性。</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标准</a:t>
            </a:r>
            <a:r>
              <a:rPr lang="en-GB" sz="1800" dirty="0">
                <a:effectLst/>
                <a:latin typeface="Arial" panose="020B0604020202020204" pitchFamily="34" charset="0"/>
                <a:ea typeface="宋体" panose="02010600030101010101" pitchFamily="2" charset="-122"/>
                <a:cs typeface="Times New Roman" panose="02020603050405020304" pitchFamily="18" charset="0"/>
              </a:rPr>
              <a:t>40-004</a:t>
            </a:r>
            <a:r>
              <a:rPr lang="zh-CN" sz="1800" dirty="0">
                <a:effectLst/>
                <a:latin typeface="Arial" panose="020B0604020202020204" pitchFamily="34" charset="0"/>
                <a:ea typeface="宋体" panose="02010600030101010101" pitchFamily="2" charset="-122"/>
                <a:cs typeface="Times New Roman" panose="02020603050405020304" pitchFamily="18" charset="0"/>
              </a:rPr>
              <a:t>附录</a:t>
            </a:r>
            <a:r>
              <a:rPr lang="en-GB" sz="1800" dirty="0">
                <a:effectLst/>
                <a:latin typeface="Arial" panose="020B0604020202020204" pitchFamily="34" charset="0"/>
                <a:ea typeface="宋体" panose="02010600030101010101" pitchFamily="2" charset="-122"/>
                <a:cs typeface="Times New Roman" panose="02020603050405020304" pitchFamily="18" charset="0"/>
              </a:rPr>
              <a:t>D</a:t>
            </a:r>
            <a:r>
              <a:rPr lang="zh-CN" sz="1800" dirty="0">
                <a:effectLst/>
                <a:latin typeface="Arial" panose="020B0604020202020204" pitchFamily="34" charset="0"/>
                <a:ea typeface="宋体" panose="02010600030101010101" pitchFamily="2" charset="-122"/>
                <a:cs typeface="Times New Roman" panose="02020603050405020304" pitchFamily="18" charset="0"/>
              </a:rPr>
              <a:t>中提供了自我评估表模板及更多信息。</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8540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本段摘录自附录</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D</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，展示了模板中学员可能已熟悉的部分内容。组织负责人需以手签</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电子签名</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署名方式确认内容真实有效。</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模板的每个部分对应一个条款，各条款的问题设置相同。</a:t>
            </a:r>
            <a:endParaRPr lang="en-US" altLang="zh-CN" sz="1800" kern="100" dirty="0">
              <a:effectLst/>
              <a:latin typeface="Arial" panose="020B0604020202020204" pitchFamily="34" charset="0"/>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部分网络内合作伙伴已针对其所在国家定制了自我评估表，以便该国的证书持有者更简便地填写（幻灯片中提供了相关链接）。</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568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11.3</a:t>
            </a:r>
            <a:r>
              <a:rPr lang="zh-CN" altLang="en-US" sz="1800" kern="100" dirty="0">
                <a:effectLst/>
                <a:latin typeface="Arial" panose="020B0604020202020204" pitchFamily="34" charset="0"/>
                <a:ea typeface="宋体" panose="02010600030101010101" pitchFamily="2" charset="-122"/>
                <a:cs typeface="Times New Roman" panose="02020603050405020304" pitchFamily="18" charset="0"/>
              </a:rPr>
              <a:t>条</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内容非常全面！</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需特别注意的是：认证机构必须建立自我评估内容的验证</a:t>
            </a:r>
            <a:r>
              <a:rPr lang="zh-CN" sz="1800" u="sng" kern="100" dirty="0">
                <a:effectLst/>
                <a:latin typeface="Arial" panose="020B0604020202020204" pitchFamily="34" charset="0"/>
                <a:ea typeface="宋体" panose="02010600030101010101" pitchFamily="2" charset="-122"/>
                <a:cs typeface="Times New Roman" panose="02020603050405020304" pitchFamily="18" charset="0"/>
              </a:rPr>
              <a:t>机制</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，具体需核查所提供的信息是否准确，能否通过其他可用信息源进行比对验证？为确保认证机构的所有审核员均以统一标准核查自我评估表及履行第</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7</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章的规定，会获得哪些支持？</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自我评估表可用于指导现场审核，而审核工作则</a:t>
            </a:r>
            <a:r>
              <a:rPr lang="zh-CN" altLang="en-US" sz="1800" kern="100" dirty="0">
                <a:effectLst/>
                <a:latin typeface="Arial" panose="020B0604020202020204" pitchFamily="34" charset="0"/>
                <a:ea typeface="宋体" panose="02010600030101010101" pitchFamily="2" charset="-122"/>
                <a:cs typeface="Times New Roman" panose="02020603050405020304" pitchFamily="18" charset="0"/>
              </a:rPr>
              <a:t>要</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核实表中所提供的详细信息。</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7461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这是提出违反核心劳工要求事项的简化流程；上述流程也是基本框架，适用于任何产销监管链要求。</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认证机构须依照</a:t>
            </a:r>
            <a:r>
              <a:rPr lang="en-GB" sz="1800" dirty="0">
                <a:effectLst/>
                <a:latin typeface="Arial" panose="020B0604020202020204" pitchFamily="34" charset="0"/>
                <a:ea typeface="宋体" panose="02010600030101010101" pitchFamily="2" charset="-122"/>
                <a:cs typeface="Times New Roman" panose="02020603050405020304" pitchFamily="18" charset="0"/>
              </a:rPr>
              <a:t>STD-20-011</a:t>
            </a:r>
            <a:r>
              <a:rPr lang="zh-CN" sz="18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dirty="0">
                <a:effectLst/>
                <a:latin typeface="Arial" panose="020B0604020202020204" pitchFamily="34" charset="0"/>
                <a:ea typeface="宋体" panose="02010600030101010101" pitchFamily="2" charset="-122"/>
                <a:cs typeface="Times New Roman" panose="02020603050405020304" pitchFamily="18" charset="0"/>
              </a:rPr>
              <a:t>11</a:t>
            </a:r>
            <a:r>
              <a:rPr lang="zh-CN" sz="1800" dirty="0">
                <a:effectLst/>
                <a:latin typeface="Arial" panose="020B0604020202020204" pitchFamily="34" charset="0"/>
                <a:ea typeface="宋体" panose="02010600030101010101" pitchFamily="2" charset="-122"/>
                <a:cs typeface="Times New Roman" panose="02020603050405020304" pitchFamily="18" charset="0"/>
              </a:rPr>
              <a:t>章要求对审核标准进行评估，确定是否合规或不合规，并在审核报告中予以体现。对于发现的问题，应下发正式整改指令（</a:t>
            </a:r>
            <a:r>
              <a:rPr lang="en-GB" sz="1800" dirty="0">
                <a:effectLst/>
                <a:latin typeface="Arial" panose="020B0604020202020204" pitchFamily="34" charset="0"/>
                <a:ea typeface="宋体" panose="02010600030101010101" pitchFamily="2" charset="-122"/>
                <a:cs typeface="Times New Roman" panose="02020603050405020304" pitchFamily="18" charset="0"/>
              </a:rPr>
              <a:t>CAR</a:t>
            </a:r>
            <a:r>
              <a:rPr lang="zh-CN" sz="1800" dirty="0">
                <a:effectLst/>
                <a:latin typeface="Arial" panose="020B0604020202020204" pitchFamily="34" charset="0"/>
                <a:ea typeface="宋体" panose="02010600030101010101" pitchFamily="2" charset="-122"/>
                <a:cs typeface="Times New Roman" panose="02020603050405020304" pitchFamily="18" charset="0"/>
              </a:rPr>
              <a:t>），明确问题的严重程度（重大</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轻微）及整改时限等内容。</a:t>
            </a: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认证决定基于是否符合各项适用要求的评估结果做出。</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pP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有关分级评估的更多信息请参见</a:t>
            </a:r>
            <a:r>
              <a:rPr lang="en-GB" sz="1800" dirty="0">
                <a:effectLst/>
                <a:latin typeface="Arial" panose="020B0604020202020204" pitchFamily="34" charset="0"/>
                <a:ea typeface="宋体" panose="02010600030101010101" pitchFamily="2" charset="-122"/>
                <a:cs typeface="Times New Roman" panose="02020603050405020304" pitchFamily="18" charset="0"/>
              </a:rPr>
              <a:t>FSC-STD-20-001</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0598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zh-CN" sz="1800" b="1" dirty="0">
                <a:effectLst/>
                <a:latin typeface="Arial" panose="020B0604020202020204" pitchFamily="34" charset="0"/>
                <a:ea typeface="宋体" panose="02010600030101010101" pitchFamily="2" charset="-122"/>
                <a:cs typeface="Times New Roman" panose="02020603050405020304" pitchFamily="18" charset="0"/>
              </a:rPr>
              <a:t>范围</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buFont typeface="Courier New" panose="02070309020205020404" pitchFamily="49" charset="0"/>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本模块的学习范围是</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产销监管链认证和评估标准（</a:t>
            </a:r>
            <a:r>
              <a:rPr lang="en-GB" sz="1800" dirty="0">
                <a:effectLst/>
                <a:latin typeface="Arial" panose="020B0604020202020204" pitchFamily="34" charset="0"/>
                <a:ea typeface="宋体" panose="02010600030101010101" pitchFamily="2" charset="-122"/>
                <a:cs typeface="Times New Roman" panose="02020603050405020304" pitchFamily="18" charset="0"/>
              </a:rPr>
              <a:t>STD-40-004</a:t>
            </a:r>
            <a:r>
              <a:rPr lang="zh-CN" sz="1800" dirty="0">
                <a:effectLst/>
                <a:latin typeface="Arial" panose="020B0604020202020204" pitchFamily="34" charset="0"/>
                <a:ea typeface="宋体" panose="02010600030101010101" pitchFamily="2" charset="-122"/>
                <a:cs typeface="Times New Roman" panose="02020603050405020304" pitchFamily="18" charset="0"/>
              </a:rPr>
              <a:t>和</a:t>
            </a:r>
            <a:r>
              <a:rPr lang="en-GB" sz="1800" dirty="0">
                <a:effectLst/>
                <a:latin typeface="Arial" panose="020B0604020202020204" pitchFamily="34" charset="0"/>
                <a:ea typeface="宋体" panose="02010600030101010101" pitchFamily="2" charset="-122"/>
                <a:cs typeface="Times New Roman" panose="02020603050405020304" pitchFamily="18" charset="0"/>
              </a:rPr>
              <a:t>STD-20-011</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b="1" dirty="0">
                <a:effectLst/>
                <a:latin typeface="Arial" panose="020B0604020202020204" pitchFamily="34" charset="0"/>
                <a:ea typeface="宋体" panose="02010600030101010101" pitchFamily="2" charset="-122"/>
                <a:cs typeface="Times New Roman" panose="02020603050405020304" pitchFamily="18" charset="0"/>
              </a:rPr>
              <a:t>目标</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目的是让审核员对</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核心劳工要求（</a:t>
            </a:r>
            <a:r>
              <a:rPr lang="en-GB" sz="1800" dirty="0">
                <a:effectLst/>
                <a:latin typeface="Arial" panose="020B0604020202020204" pitchFamily="34" charset="0"/>
                <a:ea typeface="宋体" panose="02010600030101010101" pitchFamily="2" charset="-122"/>
                <a:cs typeface="Times New Roman" panose="02020603050405020304" pitchFamily="18" charset="0"/>
              </a:rPr>
              <a:t>CLR</a:t>
            </a:r>
            <a:r>
              <a:rPr lang="zh-CN" sz="1800" dirty="0">
                <a:effectLst/>
                <a:latin typeface="Arial" panose="020B0604020202020204" pitchFamily="34" charset="0"/>
                <a:ea typeface="宋体" panose="02010600030101010101" pitchFamily="2" charset="-122"/>
                <a:cs typeface="Times New Roman" panose="02020603050405020304" pitchFamily="18" charset="0"/>
              </a:rPr>
              <a:t>）的背景和基础知识达成共识。</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26980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根据</a:t>
            </a:r>
            <a:r>
              <a:rPr lang="en-GB" sz="1800" dirty="0">
                <a:effectLst/>
                <a:latin typeface="Arial" panose="020B0604020202020204" pitchFamily="34" charset="0"/>
                <a:ea typeface="宋体" panose="02010600030101010101" pitchFamily="2" charset="-122"/>
                <a:cs typeface="Times New Roman" panose="02020603050405020304" pitchFamily="18" charset="0"/>
              </a:rPr>
              <a:t>40-004</a:t>
            </a:r>
            <a:r>
              <a:rPr lang="zh-CN" sz="1800" dirty="0">
                <a:effectLst/>
                <a:latin typeface="Arial" panose="020B0604020202020204" pitchFamily="34" charset="0"/>
                <a:ea typeface="宋体" panose="02010600030101010101" pitchFamily="2" charset="-122"/>
                <a:cs typeface="Times New Roman" panose="02020603050405020304" pitchFamily="18" charset="0"/>
              </a:rPr>
              <a:t>标准第</a:t>
            </a:r>
            <a:r>
              <a:rPr lang="en-GB" sz="1800" dirty="0">
                <a:effectLst/>
                <a:latin typeface="Arial" panose="020B0604020202020204" pitchFamily="34" charset="0"/>
                <a:ea typeface="宋体" panose="02010600030101010101" pitchFamily="2" charset="-122"/>
                <a:cs typeface="Times New Roman" panose="02020603050405020304" pitchFamily="18" charset="0"/>
              </a:rPr>
              <a:t>1.11</a:t>
            </a:r>
            <a:r>
              <a:rPr lang="zh-CN" sz="1800" dirty="0">
                <a:effectLst/>
                <a:latin typeface="Arial" panose="020B0604020202020204" pitchFamily="34" charset="0"/>
                <a:ea typeface="宋体" panose="02010600030101010101" pitchFamily="2" charset="-122"/>
                <a:cs typeface="Times New Roman" panose="02020603050405020304" pitchFamily="18" charset="0"/>
              </a:rPr>
              <a:t>条规定，鉴于有些组织接受了社会责任审核等情况，允许通过其他认证</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体系</a:t>
            </a:r>
            <a:r>
              <a:rPr lang="zh-CN" sz="1800" dirty="0">
                <a:effectLst/>
                <a:latin typeface="Arial" panose="020B0604020202020204" pitchFamily="34" charset="0"/>
                <a:ea typeface="宋体" panose="02010600030101010101" pitchFamily="2" charset="-122"/>
                <a:cs typeface="Times New Roman" panose="02020603050405020304" pitchFamily="18" charset="0"/>
              </a:rPr>
              <a:t>证明其符合核心劳工要求。</a:t>
            </a: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为评估这些认证</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体系</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国际委员会政策与绩效部（</a:t>
            </a:r>
            <a:r>
              <a:rPr lang="en-GB" sz="1800" dirty="0">
                <a:effectLst/>
                <a:latin typeface="Arial" panose="020B0604020202020204" pitchFamily="34" charset="0"/>
                <a:ea typeface="宋体" panose="02010600030101010101" pitchFamily="2" charset="-122"/>
                <a:cs typeface="Times New Roman" panose="02020603050405020304" pitchFamily="18" charset="0"/>
              </a:rPr>
              <a:t>P&amp;P</a:t>
            </a:r>
            <a:r>
              <a:rPr lang="zh-CN" sz="1800" dirty="0">
                <a:effectLst/>
                <a:latin typeface="Arial" panose="020B0604020202020204" pitchFamily="34" charset="0"/>
                <a:ea typeface="宋体" panose="02010600030101010101" pitchFamily="2" charset="-122"/>
                <a:cs typeface="Times New Roman" panose="02020603050405020304" pitchFamily="18" charset="0"/>
              </a:rPr>
              <a:t>）制定了相关评估流程，并与利益相关方进行了磋商。随后启动了申请征询程序，邀请利益相关方就认证</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体系</a:t>
            </a:r>
            <a:r>
              <a:rPr lang="zh-CN" sz="1800" dirty="0">
                <a:effectLst/>
                <a:latin typeface="Arial" panose="020B0604020202020204" pitchFamily="34" charset="0"/>
                <a:ea typeface="宋体" panose="02010600030101010101" pitchFamily="2" charset="-122"/>
                <a:cs typeface="Times New Roman" panose="02020603050405020304" pitchFamily="18" charset="0"/>
              </a:rPr>
              <a:t>的评估提供建议。</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根据评估结果，仅</a:t>
            </a:r>
            <a:r>
              <a:rPr lang="en-GB" sz="1800" dirty="0">
                <a:effectLst/>
                <a:latin typeface="Arial" panose="020B0604020202020204" pitchFamily="34" charset="0"/>
                <a:ea typeface="宋体" panose="02010600030101010101" pitchFamily="2" charset="-122"/>
                <a:cs typeface="Times New Roman" panose="02020603050405020304" pitchFamily="18" charset="0"/>
              </a:rPr>
              <a:t>SA8000</a:t>
            </a:r>
            <a:r>
              <a:rPr lang="zh-CN" sz="1800" dirty="0">
                <a:effectLst/>
                <a:latin typeface="Arial" panose="020B0604020202020204" pitchFamily="34" charset="0"/>
                <a:ea typeface="宋体" panose="02010600030101010101" pitchFamily="2" charset="-122"/>
                <a:cs typeface="Times New Roman" panose="02020603050405020304" pitchFamily="18" charset="0"/>
              </a:rPr>
              <a:t>认证体系被认定为等效体系，相关结论载于第</a:t>
            </a:r>
            <a:r>
              <a:rPr lang="en-GB" sz="1800" dirty="0">
                <a:effectLst/>
                <a:latin typeface="Arial" panose="020B0604020202020204" pitchFamily="34" charset="0"/>
                <a:ea typeface="宋体" panose="02010600030101010101" pitchFamily="2" charset="-122"/>
                <a:cs typeface="Times New Roman" panose="02020603050405020304" pitchFamily="18" charset="0"/>
              </a:rPr>
              <a:t>24</a:t>
            </a:r>
            <a:r>
              <a:rPr lang="zh-CN" sz="1800" dirty="0">
                <a:effectLst/>
                <a:latin typeface="Arial" panose="020B0604020202020204" pitchFamily="34" charset="0"/>
                <a:ea typeface="宋体" panose="02010600030101010101" pitchFamily="2" charset="-122"/>
                <a:cs typeface="Times New Roman" panose="02020603050405020304" pitchFamily="18" charset="0"/>
              </a:rPr>
              <a:t>号《技术指南》（</a:t>
            </a:r>
            <a:r>
              <a:rPr lang="en-GB" sz="1800" dirty="0">
                <a:effectLst/>
                <a:latin typeface="Arial" panose="020B0604020202020204" pitchFamily="34" charset="0"/>
                <a:ea typeface="宋体" panose="02010600030101010101" pitchFamily="2" charset="-122"/>
                <a:cs typeface="Times New Roman" panose="02020603050405020304" pitchFamily="18" charset="0"/>
              </a:rPr>
              <a:t>ADVICE-40-004-24</a:t>
            </a:r>
            <a:r>
              <a:rPr lang="zh-CN" sz="1800" dirty="0">
                <a:effectLst/>
                <a:latin typeface="Arial" panose="020B0604020202020204" pitchFamily="34" charset="0"/>
                <a:ea typeface="宋体" panose="02010600030101010101" pitchFamily="2" charset="-122"/>
                <a:cs typeface="Times New Roman" panose="02020603050405020304" pitchFamily="18" charset="0"/>
              </a:rPr>
              <a:t>）中。</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这意味着持有有效</a:t>
            </a:r>
            <a:r>
              <a:rPr lang="en-GB" sz="1800" dirty="0">
                <a:effectLst/>
                <a:latin typeface="Arial" panose="020B0604020202020204" pitchFamily="34" charset="0"/>
                <a:ea typeface="宋体" panose="02010600030101010101" pitchFamily="2" charset="-122"/>
                <a:cs typeface="Times New Roman" panose="02020603050405020304" pitchFamily="18" charset="0"/>
              </a:rPr>
              <a:t>SA8000</a:t>
            </a:r>
            <a:r>
              <a:rPr lang="zh-CN" sz="1800" dirty="0">
                <a:effectLst/>
                <a:latin typeface="Arial" panose="020B0604020202020204" pitchFamily="34" charset="0"/>
                <a:ea typeface="宋体" panose="02010600030101010101" pitchFamily="2" charset="-122"/>
                <a:cs typeface="Times New Roman" panose="02020603050405020304" pitchFamily="18" charset="0"/>
              </a:rPr>
              <a:t>认证的组织，可通过提供</a:t>
            </a:r>
            <a:r>
              <a:rPr lang="en-GB" sz="1800" dirty="0">
                <a:effectLst/>
                <a:latin typeface="Arial" panose="020B0604020202020204" pitchFamily="34" charset="0"/>
                <a:ea typeface="宋体" panose="02010600030101010101" pitchFamily="2" charset="-122"/>
                <a:cs typeface="Times New Roman" panose="02020603050405020304" pitchFamily="18" charset="0"/>
              </a:rPr>
              <a:t>SA8000</a:t>
            </a:r>
            <a:r>
              <a:rPr lang="zh-CN" sz="1800" dirty="0">
                <a:effectLst/>
                <a:latin typeface="Arial" panose="020B0604020202020204" pitchFamily="34" charset="0"/>
                <a:ea typeface="宋体" panose="02010600030101010101" pitchFamily="2" charset="-122"/>
                <a:cs typeface="Times New Roman" panose="02020603050405020304" pitchFamily="18" charset="0"/>
              </a:rPr>
              <a:t>审核报告等相关文件，证明其符合核心劳工要求。</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证机构审核员须将相关信息纳入评估报告，并核实</a:t>
            </a:r>
            <a:r>
              <a:rPr lang="en-GB" sz="1800" dirty="0">
                <a:effectLst/>
                <a:latin typeface="Arial" panose="020B0604020202020204" pitchFamily="34" charset="0"/>
                <a:ea typeface="宋体" panose="02010600030101010101" pitchFamily="2" charset="-122"/>
                <a:cs typeface="Times New Roman" panose="02020603050405020304" pitchFamily="18" charset="0"/>
              </a:rPr>
              <a:t>SA8000</a:t>
            </a:r>
            <a:r>
              <a:rPr lang="zh-CN" sz="1800" dirty="0">
                <a:effectLst/>
                <a:latin typeface="Arial" panose="020B0604020202020204" pitchFamily="34" charset="0"/>
                <a:ea typeface="宋体" panose="02010600030101010101" pitchFamily="2" charset="-122"/>
                <a:cs typeface="Times New Roman" panose="02020603050405020304" pitchFamily="18" charset="0"/>
              </a:rPr>
              <a:t>证书的真实性。</a:t>
            </a:r>
            <a:endParaRPr lang="en-GB"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n-GB"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270510" algn="just">
              <a:lnSpc>
                <a:spcPct val="107000"/>
              </a:lnSpc>
              <a:spcAft>
                <a:spcPts val="800"/>
              </a:spcAft>
              <a:tabLst>
                <a:tab pos="270510" algn="l"/>
              </a:tabLst>
            </a:pPr>
            <a:r>
              <a:rPr lang="zh-CN" sz="1800" b="1" dirty="0">
                <a:effectLst/>
                <a:latin typeface="Arial" panose="020B0604020202020204" pitchFamily="34" charset="0"/>
                <a:ea typeface="宋体" panose="02010600030101010101" pitchFamily="2" charset="-122"/>
                <a:cs typeface="Times New Roman" panose="02020603050405020304" pitchFamily="18" charset="0"/>
              </a:rPr>
              <a:t>更多信息</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270510" algn="just">
              <a:lnSpc>
                <a:spcPct val="107000"/>
              </a:lnSpc>
              <a:spcAft>
                <a:spcPts val="800"/>
              </a:spcAft>
              <a:tabLst>
                <a:tab pos="270510" algn="l"/>
              </a:tabLst>
            </a:pPr>
            <a:r>
              <a:rPr lang="en-GB" sz="1800" dirty="0">
                <a:effectLst/>
                <a:latin typeface="Arial" panose="020B0604020202020204" pitchFamily="34" charset="0"/>
                <a:ea typeface="宋体" panose="02010600030101010101" pitchFamily="2" charset="-122"/>
                <a:cs typeface="Times New Roman" panose="02020603050405020304" pitchFamily="18" charset="0"/>
              </a:rPr>
              <a:t>SA8000</a:t>
            </a:r>
            <a:r>
              <a:rPr lang="zh-CN" sz="1800" dirty="0">
                <a:effectLst/>
                <a:latin typeface="Arial" panose="020B0604020202020204" pitchFamily="34" charset="0"/>
                <a:ea typeface="宋体" panose="02010600030101010101" pitchFamily="2" charset="-122"/>
                <a:cs typeface="Times New Roman" panose="02020603050405020304" pitchFamily="18" charset="0"/>
              </a:rPr>
              <a:t>是社会责任国际组织（</a:t>
            </a:r>
            <a:r>
              <a:rPr lang="en-GB" sz="1800" dirty="0">
                <a:effectLst/>
                <a:latin typeface="Arial" panose="020B0604020202020204" pitchFamily="34" charset="0"/>
                <a:ea typeface="宋体" panose="02010600030101010101" pitchFamily="2" charset="-122"/>
                <a:cs typeface="Times New Roman" panose="02020603050405020304" pitchFamily="18" charset="0"/>
              </a:rPr>
              <a:t>SAI</a:t>
            </a:r>
            <a:r>
              <a:rPr lang="zh-CN" sz="1800" dirty="0">
                <a:effectLst/>
                <a:latin typeface="Arial" panose="020B0604020202020204" pitchFamily="34" charset="0"/>
                <a:ea typeface="宋体" panose="02010600030101010101" pitchFamily="2" charset="-122"/>
                <a:cs typeface="Times New Roman" panose="02020603050405020304" pitchFamily="18" charset="0"/>
              </a:rPr>
              <a:t>，一家非政府机构）制定的社会责任审核认证标准。该标准以</a:t>
            </a:r>
            <a:r>
              <a:rPr lang="en-GB" sz="1800" dirty="0">
                <a:effectLst/>
                <a:latin typeface="Arial" panose="020B0604020202020204" pitchFamily="34" charset="0"/>
                <a:ea typeface="宋体" panose="02010600030101010101" pitchFamily="2" charset="-122"/>
                <a:cs typeface="Times New Roman" panose="02020603050405020304" pitchFamily="18" charset="0"/>
              </a:rPr>
              <a:t>ISO 17021</a:t>
            </a:r>
            <a:r>
              <a:rPr lang="zh-CN" sz="1800" dirty="0">
                <a:effectLst/>
                <a:latin typeface="Arial" panose="020B0604020202020204" pitchFamily="34" charset="0"/>
                <a:ea typeface="宋体" panose="02010600030101010101" pitchFamily="2" charset="-122"/>
                <a:cs typeface="Times New Roman" panose="02020603050405020304" pitchFamily="18" charset="0"/>
              </a:rPr>
              <a:t>为基础。</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270510" algn="just">
              <a:lnSpc>
                <a:spcPct val="107000"/>
              </a:lnSpc>
              <a:spcAft>
                <a:spcPts val="800"/>
              </a:spcAft>
              <a:tabLst>
                <a:tab pos="270510" algn="l"/>
              </a:tabLst>
            </a:pPr>
            <a:r>
              <a:rPr lang="en-GB" sz="1800" dirty="0">
                <a:effectLst/>
                <a:latin typeface="Arial" panose="020B0604020202020204" pitchFamily="34" charset="0"/>
                <a:ea typeface="宋体" panose="02010600030101010101" pitchFamily="2" charset="-122"/>
                <a:cs typeface="Times New Roman" panose="02020603050405020304" pitchFamily="18" charset="0"/>
              </a:rPr>
              <a:t>SA8000</a:t>
            </a:r>
            <a:r>
              <a:rPr lang="zh-CN" sz="1800" dirty="0">
                <a:effectLst/>
                <a:latin typeface="Arial" panose="020B0604020202020204" pitchFamily="34" charset="0"/>
                <a:ea typeface="宋体" panose="02010600030101010101" pitchFamily="2" charset="-122"/>
                <a:cs typeface="Times New Roman" panose="02020603050405020304" pitchFamily="18" charset="0"/>
              </a:rPr>
              <a:t>认证侧重于组织的劳动者权益管理体系，旨在推动其持续改进；并通过定期审核来保持认证的有效性。</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spcAft>
                <a:spcPts val="800"/>
              </a:spcAft>
              <a:buFont typeface="Symbol" panose="05050102010706020507" pitchFamily="18" charset="2"/>
              <a:buNone/>
            </a:pP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01072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42900" lvl="0" indent="-342900">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认证范围内的外包协议旨在将相关业务活动进行外包。这意味着外包业务活动中涉及的劳动者也要被纳入评估范围（根据第</a:t>
            </a:r>
            <a:r>
              <a:rPr lang="en-GB" sz="1800" dirty="0">
                <a:effectLst/>
                <a:latin typeface="Arial" panose="020B0604020202020204" pitchFamily="34" charset="0"/>
                <a:ea typeface="宋体" panose="02010600030101010101" pitchFamily="2" charset="-122"/>
                <a:cs typeface="Times New Roman" panose="02020603050405020304" pitchFamily="18" charset="0"/>
              </a:rPr>
              <a:t>13</a:t>
            </a:r>
            <a:r>
              <a:rPr lang="zh-CN" sz="1800" dirty="0">
                <a:effectLst/>
                <a:latin typeface="Arial" panose="020B0604020202020204" pitchFamily="34" charset="0"/>
                <a:ea typeface="宋体" panose="02010600030101010101" pitchFamily="2" charset="-122"/>
                <a:cs typeface="Times New Roman" panose="02020603050405020304" pitchFamily="18" charset="0"/>
              </a:rPr>
              <a:t>章）。</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pPr>
            <a:r>
              <a:rPr lang="en-GB" sz="11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针对这种情况，要如何处理？</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buFont typeface="Courier New" panose="02070309020205020404" pitchFamily="49" charset="0"/>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利益相关方（认证机构）可请求</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提供规范性参考文件，以明确评估要求和委员会统一执行标准。</a:t>
            </a:r>
            <a:r>
              <a:rPr lang="en-GB" sz="1800" dirty="0">
                <a:effectLst/>
                <a:latin typeface="Arial" panose="020B0604020202020204" pitchFamily="34" charset="0"/>
                <a:ea typeface="宋体" panose="02010600030101010101" pitchFamily="2" charset="-122"/>
                <a:cs typeface="Times New Roman" panose="02020603050405020304" pitchFamily="18" charset="0"/>
              </a:rPr>
              <a:t>2022</a:t>
            </a:r>
            <a:r>
              <a:rPr lang="zh-CN" sz="1800" dirty="0">
                <a:effectLst/>
                <a:latin typeface="Arial" panose="020B0604020202020204" pitchFamily="34" charset="0"/>
                <a:ea typeface="宋体" panose="02010600030101010101" pitchFamily="2" charset="-122"/>
                <a:cs typeface="Times New Roman" panose="02020603050405020304" pitchFamily="18" charset="0"/>
              </a:rPr>
              <a:t>年，开展了初步讨论，这也是制定第</a:t>
            </a:r>
            <a:r>
              <a:rPr lang="en-GB" sz="1800" dirty="0">
                <a:effectLst/>
                <a:latin typeface="Arial" panose="020B0604020202020204" pitchFamily="34" charset="0"/>
                <a:ea typeface="宋体" panose="02010600030101010101" pitchFamily="2" charset="-122"/>
                <a:cs typeface="Times New Roman" panose="02020603050405020304" pitchFamily="18" charset="0"/>
              </a:rPr>
              <a:t>23</a:t>
            </a:r>
            <a:r>
              <a:rPr lang="zh-CN" sz="1800" dirty="0">
                <a:effectLst/>
                <a:latin typeface="Arial" panose="020B0604020202020204" pitchFamily="34" charset="0"/>
                <a:ea typeface="宋体" panose="02010600030101010101" pitchFamily="2" charset="-122"/>
                <a:cs typeface="Times New Roman" panose="02020603050405020304" pitchFamily="18" charset="0"/>
              </a:rPr>
              <a:t>号《技术指南》（</a:t>
            </a:r>
            <a:r>
              <a:rPr lang="en-GB" sz="1800" dirty="0">
                <a:effectLst/>
                <a:latin typeface="Arial" panose="020B0604020202020204" pitchFamily="34" charset="0"/>
                <a:ea typeface="宋体" panose="02010600030101010101" pitchFamily="2" charset="-122"/>
                <a:cs typeface="Times New Roman" panose="02020603050405020304" pitchFamily="18" charset="0"/>
              </a:rPr>
              <a:t>40-004-23</a:t>
            </a:r>
            <a:r>
              <a:rPr lang="zh-CN" sz="1800" dirty="0">
                <a:effectLst/>
                <a:latin typeface="Arial" panose="020B0604020202020204" pitchFamily="34" charset="0"/>
                <a:ea typeface="宋体" panose="02010600030101010101" pitchFamily="2" charset="-122"/>
                <a:cs typeface="Times New Roman" panose="02020603050405020304" pitchFamily="18" charset="0"/>
              </a:rPr>
              <a:t>）的第一步。</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685800" algn="just">
              <a:lnSpc>
                <a:spcPct val="107000"/>
              </a:lnSpc>
            </a:pPr>
            <a:r>
              <a:rPr lang="en-GB" sz="11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dirty="0">
                <a:effectLst/>
                <a:latin typeface="Arial" panose="020B0604020202020204" pitchFamily="34" charset="0"/>
                <a:ea typeface="宋体" panose="02010600030101010101" pitchFamily="2" charset="-122"/>
                <a:cs typeface="Times New Roman" panose="02020603050405020304" pitchFamily="18" charset="0"/>
              </a:rPr>
              <a:t>23</a:t>
            </a:r>
            <a:r>
              <a:rPr lang="zh-CN" sz="1800" dirty="0">
                <a:effectLst/>
                <a:latin typeface="Arial" panose="020B0604020202020204" pitchFamily="34" charset="0"/>
                <a:ea typeface="宋体" panose="02010600030101010101" pitchFamily="2" charset="-122"/>
                <a:cs typeface="Times New Roman" panose="02020603050405020304" pitchFamily="18" charset="0"/>
              </a:rPr>
              <a:t>号《技术指南》的首版于去年发布，自</a:t>
            </a:r>
            <a:r>
              <a:rPr lang="en-GB" sz="1800" dirty="0">
                <a:effectLst/>
                <a:latin typeface="Arial" panose="020B0604020202020204" pitchFamily="34" charset="0"/>
                <a:ea typeface="宋体" panose="02010600030101010101" pitchFamily="2" charset="-122"/>
                <a:cs typeface="Times New Roman" panose="02020603050405020304" pitchFamily="18" charset="0"/>
              </a:rPr>
              <a:t>2023</a:t>
            </a:r>
            <a:r>
              <a:rPr lang="zh-CN" sz="1800" dirty="0">
                <a:effectLst/>
                <a:latin typeface="Arial" panose="020B0604020202020204" pitchFamily="34" charset="0"/>
                <a:ea typeface="宋体" panose="02010600030101010101" pitchFamily="2" charset="-122"/>
                <a:cs typeface="Times New Roman" panose="02020603050405020304" pitchFamily="18" charset="0"/>
              </a:rPr>
              <a:t>年</a:t>
            </a:r>
            <a:r>
              <a:rPr lang="en-GB" sz="1800" dirty="0">
                <a:effectLst/>
                <a:latin typeface="Arial" panose="020B0604020202020204" pitchFamily="34" charset="0"/>
                <a:ea typeface="宋体" panose="02010600030101010101" pitchFamily="2" charset="-122"/>
                <a:cs typeface="Times New Roman" panose="02020603050405020304" pitchFamily="18" charset="0"/>
              </a:rPr>
              <a:t>7</a:t>
            </a:r>
            <a:r>
              <a:rPr lang="zh-CN" sz="1800" dirty="0">
                <a:effectLst/>
                <a:latin typeface="Arial" panose="020B0604020202020204" pitchFamily="34" charset="0"/>
                <a:ea typeface="宋体" panose="02010600030101010101" pitchFamily="2" charset="-122"/>
                <a:cs typeface="Times New Roman" panose="02020603050405020304" pitchFamily="18" charset="0"/>
              </a:rPr>
              <a:t>月</a:t>
            </a:r>
            <a:r>
              <a:rPr lang="en-GB" sz="1800" dirty="0">
                <a:effectLst/>
                <a:latin typeface="Arial" panose="020B0604020202020204" pitchFamily="34" charset="0"/>
                <a:ea typeface="宋体" panose="02010600030101010101" pitchFamily="2" charset="-122"/>
                <a:cs typeface="Times New Roman" panose="02020603050405020304" pitchFamily="18" charset="0"/>
              </a:rPr>
              <a:t>1</a:t>
            </a:r>
            <a:r>
              <a:rPr lang="zh-CN" sz="1800" dirty="0">
                <a:effectLst/>
                <a:latin typeface="Arial" panose="020B0604020202020204" pitchFamily="34" charset="0"/>
                <a:ea typeface="宋体" panose="02010600030101010101" pitchFamily="2" charset="-122"/>
                <a:cs typeface="Times New Roman" panose="02020603050405020304" pitchFamily="18" charset="0"/>
              </a:rPr>
              <a:t>日起生效。自实施以来，</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已收到各利益相关方的多项关切及修订诉求。为此，</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于</a:t>
            </a:r>
            <a:r>
              <a:rPr lang="en-GB" sz="1800" dirty="0">
                <a:effectLst/>
                <a:latin typeface="Arial" panose="020B0604020202020204" pitchFamily="34" charset="0"/>
                <a:ea typeface="宋体" panose="02010600030101010101" pitchFamily="2" charset="-122"/>
                <a:cs typeface="Times New Roman" panose="02020603050405020304" pitchFamily="18" charset="0"/>
              </a:rPr>
              <a:t>2024</a:t>
            </a:r>
            <a:r>
              <a:rPr lang="zh-CN" sz="1800" dirty="0">
                <a:effectLst/>
                <a:latin typeface="Arial" panose="020B0604020202020204" pitchFamily="34" charset="0"/>
                <a:ea typeface="宋体" panose="02010600030101010101" pitchFamily="2" charset="-122"/>
                <a:cs typeface="Times New Roman" panose="02020603050405020304" pitchFamily="18" charset="0"/>
              </a:rPr>
              <a:t>年</a:t>
            </a:r>
            <a:r>
              <a:rPr lang="en-GB" sz="1800" dirty="0">
                <a:effectLst/>
                <a:latin typeface="Arial" panose="020B0604020202020204" pitchFamily="34" charset="0"/>
                <a:ea typeface="宋体" panose="02010600030101010101" pitchFamily="2" charset="-122"/>
                <a:cs typeface="Times New Roman" panose="02020603050405020304" pitchFamily="18" charset="0"/>
              </a:rPr>
              <a:t>8</a:t>
            </a:r>
            <a:r>
              <a:rPr lang="zh-CN" sz="1800" dirty="0">
                <a:effectLst/>
                <a:latin typeface="Arial" panose="020B0604020202020204" pitchFamily="34" charset="0"/>
                <a:ea typeface="宋体" panose="02010600030101010101" pitchFamily="2" charset="-122"/>
                <a:cs typeface="Times New Roman" panose="02020603050405020304" pitchFamily="18" charset="0"/>
              </a:rPr>
              <a:t>月发布新版《技术指南》，旨在回应各方关切并提供更明确的执行说明。</a:t>
            </a:r>
            <a:r>
              <a:rPr lang="en-GB" sz="11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sp>
        <p:nvSpPr>
          <p:cNvPr id="4" name="Marcador de número de diapositiva 3"/>
          <p:cNvSpPr>
            <a:spLocks noGrp="1"/>
          </p:cNvSpPr>
          <p:nvPr>
            <p:ph type="sldNum" sz="quarter" idx="5"/>
          </p:nvPr>
        </p:nvSpPr>
        <p:spPr/>
        <p:txBody>
          <a:bodyPr/>
          <a:lstStyle/>
          <a:p>
            <a:fld id="{434A9AA6-619A-4DA3-8CEB-56B63BE7258C}" type="slidenum">
              <a:rPr lang="en-AU" smtClean="0"/>
              <a:t>25</a:t>
            </a:fld>
            <a:endParaRPr lang="en-AU"/>
          </a:p>
        </p:txBody>
      </p:sp>
    </p:spTree>
    <p:extLst>
      <p:ext uri="{BB962C8B-B14F-4D97-AF65-F5344CB8AC3E}">
        <p14:creationId xmlns:p14="http://schemas.microsoft.com/office/powerpoint/2010/main" val="3055986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需重点掌握以下要点：</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457200" algn="just">
              <a:lnSpc>
                <a:spcPct val="107000"/>
              </a:lnSpc>
              <a:spcAft>
                <a:spcPts val="800"/>
              </a:spcAft>
            </a:pPr>
            <a:endParaRPr lang="en-US" altLang="zh-CN" sz="1800" b="1" kern="100" dirty="0">
              <a:effectLst/>
              <a:latin typeface="Arial" panose="020B0604020202020204" pitchFamily="34" charset="0"/>
              <a:ea typeface="宋体" panose="02010600030101010101" pitchFamily="2" charset="-122"/>
              <a:cs typeface="Times New Roman" panose="02020603050405020304" pitchFamily="18" charset="0"/>
            </a:endParaRPr>
          </a:p>
          <a:p>
            <a:pPr indent="457200" algn="just">
              <a:lnSpc>
                <a:spcPct val="107000"/>
              </a:lnSpc>
              <a:spcAft>
                <a:spcPts val="800"/>
              </a:spcAft>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外包协议</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457200" algn="just">
              <a:lnSpc>
                <a:spcPct val="107000"/>
              </a:lnSpc>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承包方所开展的活动属于认证范围。因此，外包协议条款需明确体现这一要求。协议中须包含对核心劳工要求的明确承诺，或由承包方与组织方另行签订承诺协议。</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457200" algn="just">
              <a:lnSpc>
                <a:spcPct val="107000"/>
              </a:lnSpc>
            </a:pPr>
            <a:r>
              <a:rPr lang="en-GB" sz="1800" kern="100" dirty="0">
                <a:effectLst/>
                <a:latin typeface="Arial" panose="020B0604020202020204" pitchFamily="34" charset="0"/>
                <a:ea typeface="宋体" panose="02010600030101010101" pitchFamily="2" charset="-122"/>
                <a:cs typeface="Times New Roman" panose="02020603050405020304" pitchFamily="18" charset="0"/>
              </a:rPr>
              <a:t> </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457200" algn="just">
              <a:lnSpc>
                <a:spcPct val="107000"/>
              </a:lnSpc>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自我评估表</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457200" algn="just">
              <a:lnSpc>
                <a:spcPct val="107000"/>
              </a:lnSpc>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组织需将承包方纳入其自我评估范围，并核查其是否符合核心劳工要求。若承包方未包含在组织的自我评估中，则需由承包方另行提供自我评估表。</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457200" algn="just">
              <a:lnSpc>
                <a:spcPct val="107000"/>
              </a:lnSpc>
            </a:pPr>
            <a:r>
              <a:rPr lang="en-GB" sz="1800" kern="100" dirty="0">
                <a:effectLst/>
                <a:latin typeface="Arial" panose="020B0604020202020204" pitchFamily="34" charset="0"/>
                <a:ea typeface="宋体" panose="02010600030101010101" pitchFamily="2" charset="-122"/>
                <a:cs typeface="Times New Roman" panose="02020603050405020304" pitchFamily="18" charset="0"/>
              </a:rPr>
              <a:t> </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457200" algn="just">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认证机构须确保这两项要求得到满足。同时，核查外包协议及自我评估表（请参见</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20-011 </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11</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章）</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0961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除了阐述如何遵守核心劳工要求的承诺及说明外，还有一个重要环节。</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认证机构应负责对外包协议进行评估，以确认该承包商为“高风险”或“低风险”。具体包括核查</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审核流程中的既往评估记录、投诉记录以及其他审核结果。为实现准确评估，在适用情况下，组织须向认证部门提交补充材料（如审核证明及报告）。</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上表中对不同评估结果进行了分类（低风险、高风险），其中自动判定为高风险的情形包括以往存在违规行为或投诉的情况。</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80051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若外包协议被评估为高风险，则需进行现场评估，可根据</a:t>
            </a:r>
            <a:r>
              <a:rPr lang="en-GB" sz="1800" dirty="0">
                <a:effectLst/>
                <a:latin typeface="Arial" panose="020B0604020202020204" pitchFamily="34" charset="0"/>
                <a:ea typeface="宋体" panose="02010600030101010101" pitchFamily="2" charset="-122"/>
                <a:cs typeface="Times New Roman" panose="02020603050405020304" pitchFamily="18" charset="0"/>
              </a:rPr>
              <a:t>FSC-STD-20-011 </a:t>
            </a:r>
            <a:r>
              <a:rPr lang="zh-CN" sz="18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dirty="0">
                <a:effectLst/>
                <a:latin typeface="Arial" panose="020B0604020202020204" pitchFamily="34" charset="0"/>
                <a:ea typeface="宋体" panose="02010600030101010101" pitchFamily="2" charset="-122"/>
                <a:cs typeface="Times New Roman" panose="02020603050405020304" pitchFamily="18" charset="0"/>
              </a:rPr>
              <a:t>9.6</a:t>
            </a:r>
            <a:r>
              <a:rPr lang="zh-CN" sz="1800" dirty="0">
                <a:effectLst/>
                <a:latin typeface="Arial" panose="020B0604020202020204" pitchFamily="34" charset="0"/>
                <a:ea typeface="宋体" panose="02010600030101010101" pitchFamily="2" charset="-122"/>
                <a:cs typeface="Times New Roman" panose="02020603050405020304" pitchFamily="18" charset="0"/>
              </a:rPr>
              <a:t>条的规定执行抽查。</a:t>
            </a:r>
            <a:endParaRPr lang="en-GB"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若外包协议被评估为低风险，则认证机构仅需审核文件记录，并确保所有变更事项清晰标注即可。此项审核亦可依据</a:t>
            </a:r>
            <a:r>
              <a:rPr lang="en-GB" sz="1800" dirty="0">
                <a:effectLst/>
                <a:latin typeface="Arial" panose="020B0604020202020204" pitchFamily="34" charset="0"/>
                <a:ea typeface="宋体" panose="02010600030101010101" pitchFamily="2" charset="-122"/>
                <a:cs typeface="Times New Roman" panose="02020603050405020304" pitchFamily="18" charset="0"/>
              </a:rPr>
              <a:t>FSC-STD-20-011 </a:t>
            </a:r>
            <a:r>
              <a:rPr lang="zh-CN" sz="18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dirty="0">
                <a:effectLst/>
                <a:latin typeface="Arial" panose="020B0604020202020204" pitchFamily="34" charset="0"/>
                <a:ea typeface="宋体" panose="02010600030101010101" pitchFamily="2" charset="-122"/>
                <a:cs typeface="Times New Roman" panose="02020603050405020304" pitchFamily="18" charset="0"/>
              </a:rPr>
              <a:t>9.6</a:t>
            </a:r>
            <a:r>
              <a:rPr lang="zh-CN" sz="1800" dirty="0">
                <a:effectLst/>
                <a:latin typeface="Arial" panose="020B0604020202020204" pitchFamily="34" charset="0"/>
                <a:ea typeface="宋体" panose="02010600030101010101" pitchFamily="2" charset="-122"/>
                <a:cs typeface="Times New Roman" panose="02020603050405020304" pitchFamily="18" charset="0"/>
              </a:rPr>
              <a:t>条进行抽查。</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5524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本模块议程包括：阐释核心劳工要求（</a:t>
            </a:r>
            <a:r>
              <a:rPr lang="en-GB" sz="1800" dirty="0">
                <a:effectLst/>
                <a:latin typeface="Arial" panose="020B0604020202020204" pitchFamily="34" charset="0"/>
                <a:ea typeface="宋体" panose="02010600030101010101" pitchFamily="2" charset="-122"/>
                <a:cs typeface="Times New Roman" panose="02020603050405020304" pitchFamily="18" charset="0"/>
              </a:rPr>
              <a:t>CLR</a:t>
            </a:r>
            <a:r>
              <a:rPr lang="zh-CN" sz="1800" dirty="0">
                <a:effectLst/>
                <a:latin typeface="Arial" panose="020B0604020202020204" pitchFamily="34" charset="0"/>
                <a:ea typeface="宋体" panose="02010600030101010101" pitchFamily="2" charset="-122"/>
                <a:cs typeface="Times New Roman" panose="02020603050405020304" pitchFamily="18" charset="0"/>
              </a:rPr>
              <a:t>）背景、明确证书持有者与认证机构的具体要求（即在座审核员需核查的重点）、提出</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违规事</a:t>
            </a:r>
            <a:r>
              <a:rPr lang="zh-CN" sz="1800" dirty="0">
                <a:effectLst/>
                <a:latin typeface="Arial" panose="020B0604020202020204" pitchFamily="34" charset="0"/>
                <a:ea typeface="宋体" panose="02010600030101010101" pitchFamily="2" charset="-122"/>
                <a:cs typeface="Times New Roman" panose="02020603050405020304" pitchFamily="18" charset="0"/>
              </a:rPr>
              <a:t>项的基本规范，</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以及</a:t>
            </a:r>
            <a:r>
              <a:rPr lang="zh-CN" sz="1800" dirty="0">
                <a:effectLst/>
                <a:latin typeface="Arial" panose="020B0604020202020204" pitchFamily="34" charset="0"/>
                <a:ea typeface="宋体" panose="02010600030101010101" pitchFamily="2" charset="-122"/>
                <a:cs typeface="Times New Roman" panose="02020603050405020304" pitchFamily="18" charset="0"/>
              </a:rPr>
              <a:t>其他认证</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体系</a:t>
            </a:r>
            <a:r>
              <a:rPr lang="zh-CN" sz="1800" dirty="0">
                <a:effectLst/>
                <a:latin typeface="Arial" panose="020B0604020202020204" pitchFamily="34" charset="0"/>
                <a:ea typeface="宋体" panose="02010600030101010101" pitchFamily="2" charset="-122"/>
                <a:cs typeface="Times New Roman" panose="02020603050405020304" pitchFamily="18" charset="0"/>
              </a:rPr>
              <a:t>及外包情形的说明。</a:t>
            </a: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下一模块（模块</a:t>
            </a:r>
            <a:r>
              <a:rPr lang="en-GB" sz="1800" dirty="0">
                <a:effectLst/>
                <a:latin typeface="Arial" panose="020B0604020202020204" pitchFamily="34" charset="0"/>
                <a:ea typeface="宋体" panose="02010600030101010101" pitchFamily="2" charset="-122"/>
                <a:cs typeface="Times New Roman" panose="02020603050405020304" pitchFamily="18" charset="0"/>
              </a:rPr>
              <a:t>2</a:t>
            </a:r>
            <a:r>
              <a:rPr lang="zh-CN" sz="1800" dirty="0">
                <a:effectLst/>
                <a:latin typeface="Arial" panose="020B0604020202020204" pitchFamily="34" charset="0"/>
                <a:ea typeface="宋体" panose="02010600030101010101" pitchFamily="2" charset="-122"/>
                <a:cs typeface="Times New Roman" panose="02020603050405020304" pitchFamily="18" charset="0"/>
              </a:rPr>
              <a:t>）将详细阐述相关定义及第</a:t>
            </a:r>
            <a:r>
              <a:rPr lang="en-GB" sz="1800" dirty="0">
                <a:effectLst/>
                <a:latin typeface="Arial" panose="020B0604020202020204" pitchFamily="34" charset="0"/>
                <a:ea typeface="宋体" panose="02010600030101010101" pitchFamily="2" charset="-122"/>
                <a:cs typeface="Times New Roman" panose="02020603050405020304" pitchFamily="18" charset="0"/>
              </a:rPr>
              <a:t>7</a:t>
            </a:r>
            <a:r>
              <a:rPr lang="zh-CN" sz="1800" dirty="0">
                <a:effectLst/>
                <a:latin typeface="Arial" panose="020B0604020202020204" pitchFamily="34" charset="0"/>
                <a:ea typeface="宋体" panose="02010600030101010101" pitchFamily="2" charset="-122"/>
                <a:cs typeface="Times New Roman" panose="02020603050405020304" pitchFamily="18" charset="0"/>
              </a:rPr>
              <a:t>章的具体要求，因此本部分幻灯片仅作概要说明。</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4A9AA6-619A-4DA3-8CEB-56B63BE7258C}"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5362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en-GB" sz="1800" kern="100" dirty="0">
                <a:effectLst/>
                <a:latin typeface="Arial" panose="020B0604020202020204" pitchFamily="34" charset="0"/>
                <a:ea typeface="Calibri" panose="020F0502020204030204" pitchFamily="34" charset="0"/>
                <a:cs typeface="Times New Roman" panose="02020603050405020304" pitchFamily="18" charset="0"/>
              </a:rPr>
              <a:t>FM – </a:t>
            </a:r>
            <a:r>
              <a:rPr lang="zh-CN" sz="1800" dirty="0">
                <a:effectLst/>
                <a:latin typeface="Arial" panose="020B0604020202020204" pitchFamily="34" charset="0"/>
                <a:ea typeface="宋体" panose="02010600030101010101" pitchFamily="2" charset="-122"/>
                <a:cs typeface="Times New Roman" panose="02020603050405020304" pitchFamily="18" charset="0"/>
              </a:rPr>
              <a:t>保障林业工人的权益</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1800" kern="100" dirty="0">
                <a:effectLst/>
                <a:latin typeface="Arial" panose="020B0604020202020204" pitchFamily="34" charset="0"/>
                <a:ea typeface="Calibri" panose="020F0502020204030204" pitchFamily="34" charset="0"/>
                <a:cs typeface="Times New Roman" panose="02020603050405020304" pitchFamily="18" charset="0"/>
              </a:rPr>
              <a:t>CoC – </a:t>
            </a:r>
            <a:r>
              <a:rPr lang="zh-CN" sz="1800" dirty="0">
                <a:effectLst/>
                <a:latin typeface="Arial" panose="020B0604020202020204" pitchFamily="34" charset="0"/>
                <a:ea typeface="宋体" panose="02010600030101010101" pitchFamily="2" charset="-122"/>
                <a:cs typeface="Times New Roman" panose="02020603050405020304" pitchFamily="18" charset="0"/>
              </a:rPr>
              <a:t>确保价值链上所有工人的权益（适用于来自</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认证森林、再生材料或其他受控来源的林产品），为产销监管链的可靠性提供保障。</a:t>
            </a: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产销监管链在</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价值链中的定位：产销监管链（</a:t>
            </a:r>
            <a:r>
              <a:rPr lang="en-GB" sz="1800" dirty="0">
                <a:effectLst/>
                <a:latin typeface="Arial" panose="020B0604020202020204" pitchFamily="34" charset="0"/>
                <a:ea typeface="宋体" panose="02010600030101010101" pitchFamily="2" charset="-122"/>
                <a:cs typeface="Times New Roman" panose="02020603050405020304" pitchFamily="18" charset="0"/>
              </a:rPr>
              <a:t>CoC</a:t>
            </a:r>
            <a:r>
              <a:rPr lang="zh-CN" sz="1800" dirty="0">
                <a:effectLst/>
                <a:latin typeface="Arial" panose="020B0604020202020204" pitchFamily="34" charset="0"/>
                <a:ea typeface="宋体" panose="02010600030101010101" pitchFamily="2" charset="-122"/>
                <a:cs typeface="Times New Roman" panose="02020603050405020304" pitchFamily="18" charset="0"/>
              </a:rPr>
              <a:t>）指产品从森林（再生材料或从回收环节）到最终作为</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认证产品销售</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贴标的完整路径。</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劳工权益保护范围：</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不仅保障林业工人权益，同时确保供应链全环节的劳工保护。</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5703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buFont typeface="Symbol" panose="05050102010706020507" pitchFamily="18" charset="2"/>
              <a:buChar char=""/>
            </a:pP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战略（每五年修订一次）包含三大支柱，其中“维护劳工权益”归属于“变革市场”战略下的</a:t>
            </a:r>
            <a:r>
              <a:rPr lang="en-GB" sz="1800" dirty="0">
                <a:effectLst/>
                <a:latin typeface="Arial" panose="020B0604020202020204" pitchFamily="34" charset="0"/>
                <a:ea typeface="宋体" panose="02010600030101010101" pitchFamily="2" charset="-122"/>
                <a:cs typeface="Times New Roman" panose="02020603050405020304" pitchFamily="18" charset="0"/>
              </a:rPr>
              <a:t>2.4</a:t>
            </a:r>
            <a:r>
              <a:rPr lang="zh-CN" sz="1800" dirty="0">
                <a:effectLst/>
                <a:latin typeface="Arial" panose="020B0604020202020204" pitchFamily="34" charset="0"/>
                <a:ea typeface="宋体" panose="02010600030101010101" pitchFamily="2" charset="-122"/>
                <a:cs typeface="Times New Roman" panose="02020603050405020304" pitchFamily="18" charset="0"/>
              </a:rPr>
              <a:t>条款——该条款旨在扩大对原住民、社区、小</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林</a:t>
            </a:r>
            <a:r>
              <a:rPr lang="zh-CN" sz="1800" dirty="0">
                <a:effectLst/>
                <a:latin typeface="Arial" panose="020B0604020202020204" pitchFamily="34" charset="0"/>
                <a:ea typeface="宋体" panose="02010600030101010101" pitchFamily="2" charset="-122"/>
                <a:cs typeface="Times New Roman" panose="02020603050405020304" pitchFamily="18" charset="0"/>
              </a:rPr>
              <a:t>农及工人的权益保障。</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在产销监管链体系中，企业必须承诺恪守</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核心价值观并符合核心劳工要求。</a:t>
            </a:r>
            <a:endParaRPr lang="en-US" dirty="0"/>
          </a:p>
          <a:p>
            <a:endParaRPr lang="en-US" dirty="0"/>
          </a:p>
        </p:txBody>
      </p:sp>
      <p:sp>
        <p:nvSpPr>
          <p:cNvPr id="4" name="Slide Number Placeholder 3"/>
          <p:cNvSpPr>
            <a:spLocks noGrp="1"/>
          </p:cNvSpPr>
          <p:nvPr>
            <p:ph type="sldNum" sz="quarter" idx="5"/>
          </p:nvPr>
        </p:nvSpPr>
        <p:spPr/>
        <p:txBody>
          <a:bodyPr/>
          <a:lstStyle/>
          <a:p>
            <a:fld id="{434A9AA6-619A-4DA3-8CEB-56B63BE7258C}" type="slidenum">
              <a:rPr lang="en-AU" smtClean="0"/>
              <a:t>5</a:t>
            </a:fld>
            <a:endParaRPr lang="en-AU"/>
          </a:p>
        </p:txBody>
      </p:sp>
    </p:spTree>
    <p:extLst>
      <p:ext uri="{BB962C8B-B14F-4D97-AF65-F5344CB8AC3E}">
        <p14:creationId xmlns:p14="http://schemas.microsoft.com/office/powerpoint/2010/main" val="906251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800" dirty="0">
                <a:effectLst/>
                <a:latin typeface="Arial" panose="020B0604020202020204" pitchFamily="34" charset="0"/>
                <a:ea typeface="宋体" panose="02010600030101010101" pitchFamily="2" charset="-122"/>
                <a:cs typeface="Times New Roman" panose="02020603050405020304" pitchFamily="18" charset="0"/>
              </a:rPr>
              <a:t>2026</a:t>
            </a:r>
            <a:r>
              <a:rPr lang="zh-CN" sz="1800" dirty="0">
                <a:effectLst/>
                <a:latin typeface="Arial" panose="020B0604020202020204" pitchFamily="34" charset="0"/>
                <a:ea typeface="宋体" panose="02010600030101010101" pitchFamily="2" charset="-122"/>
                <a:cs typeface="Times New Roman" panose="02020603050405020304" pitchFamily="18" charset="0"/>
              </a:rPr>
              <a:t>年前需实现的三大高层级目标：</a:t>
            </a:r>
            <a:br>
              <a:rPr lang="en-US" sz="1800" kern="100" dirty="0">
                <a:effectLst/>
                <a:latin typeface="Arial" panose="020B0604020202020204" pitchFamily="34" charset="0"/>
                <a:ea typeface="Calibri" panose="020F0502020204030204" pitchFamily="34" charset="0"/>
                <a:cs typeface="Times New Roman" panose="02020603050405020304" pitchFamily="18" charset="0"/>
              </a:rPr>
            </a:b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已通过《战略框架》制定促进多样性与性别平等的路线图。为落实《</a:t>
            </a:r>
            <a:r>
              <a:rPr lang="en-GB" sz="1800" dirty="0">
                <a:effectLst/>
                <a:latin typeface="Arial" panose="020B0604020202020204" pitchFamily="34" charset="0"/>
                <a:ea typeface="宋体" panose="02010600030101010101" pitchFamily="2" charset="-122"/>
                <a:cs typeface="Times New Roman" panose="02020603050405020304" pitchFamily="18" charset="0"/>
              </a:rPr>
              <a:t>2021-2026</a:t>
            </a:r>
            <a:r>
              <a:rPr lang="zh-CN" sz="1800" dirty="0">
                <a:effectLst/>
                <a:latin typeface="Arial" panose="020B0604020202020204" pitchFamily="34" charset="0"/>
                <a:ea typeface="宋体" panose="02010600030101010101" pitchFamily="2" charset="-122"/>
                <a:cs typeface="Times New Roman" panose="02020603050405020304" pitchFamily="18" charset="0"/>
              </a:rPr>
              <a:t>年多样性与性别平等战略框架》，</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于</a:t>
            </a:r>
            <a:r>
              <a:rPr lang="en-GB" sz="1800" dirty="0">
                <a:effectLst/>
                <a:latin typeface="Arial" panose="020B0604020202020204" pitchFamily="34" charset="0"/>
                <a:ea typeface="宋体" panose="02010600030101010101" pitchFamily="2" charset="-122"/>
                <a:cs typeface="Times New Roman" panose="02020603050405020304" pitchFamily="18" charset="0"/>
              </a:rPr>
              <a:t>2023</a:t>
            </a:r>
            <a:r>
              <a:rPr lang="zh-CN" sz="1800" dirty="0">
                <a:effectLst/>
                <a:latin typeface="Arial" panose="020B0604020202020204" pitchFamily="34" charset="0"/>
                <a:ea typeface="宋体" panose="02010600030101010101" pitchFamily="2" charset="-122"/>
                <a:cs typeface="Times New Roman" panose="02020603050405020304" pitchFamily="18" charset="0"/>
              </a:rPr>
              <a:t>年启动</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了</a:t>
            </a:r>
            <a:r>
              <a:rPr lang="zh-CN" sz="1800" dirty="0">
                <a:effectLst/>
                <a:latin typeface="Arial" panose="020B0604020202020204" pitchFamily="34" charset="0"/>
                <a:ea typeface="宋体" panose="02010600030101010101" pitchFamily="2" charset="-122"/>
                <a:cs typeface="Times New Roman" panose="02020603050405020304" pitchFamily="18" charset="0"/>
              </a:rPr>
              <a:t>组织内性别与多样性主流化工作。</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kern="100" dirty="0">
                <a:effectLst/>
                <a:latin typeface="Arial" panose="020B0604020202020204" pitchFamily="34" charset="0"/>
                <a:ea typeface="宋体" panose="02010600030101010101" pitchFamily="2" charset="-122"/>
                <a:cs typeface="Times New Roman" panose="02020603050405020304" pitchFamily="18" charset="0"/>
              </a:rPr>
              <a:t>2026</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年底前的工作重点包括：强化标准体系（含原则与标准）中的性别要素、提升性别能力建设、完善相关指标。</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该框架与</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战略相衔接，秉持相同高层级目标，但侧重于多样性与性别平等视角。</a:t>
            </a:r>
            <a:endParaRPr lang="en-US" altLang="zh-CN" sz="1800" kern="100" dirty="0">
              <a:effectLst/>
              <a:latin typeface="Arial" panose="020B0604020202020204" pitchFamily="34" charset="0"/>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需特别注意：当前产销监管链（</a:t>
            </a:r>
            <a:r>
              <a:rPr lang="en-GB" sz="1800" dirty="0">
                <a:effectLst/>
                <a:latin typeface="Arial" panose="020B0604020202020204" pitchFamily="34" charset="0"/>
                <a:ea typeface="宋体" panose="02010600030101010101" pitchFamily="2" charset="-122"/>
                <a:cs typeface="Times New Roman" panose="02020603050405020304" pitchFamily="18" charset="0"/>
              </a:rPr>
              <a:t>CoC</a:t>
            </a:r>
            <a:r>
              <a:rPr lang="zh-CN" sz="1800" dirty="0">
                <a:effectLst/>
                <a:latin typeface="Arial" panose="020B0604020202020204" pitchFamily="34" charset="0"/>
                <a:ea typeface="宋体" panose="02010600030101010101" pitchFamily="2" charset="-122"/>
                <a:cs typeface="Times New Roman" panose="02020603050405020304" pitchFamily="18" charset="0"/>
              </a:rPr>
              <a:t>）在第</a:t>
            </a:r>
            <a:r>
              <a:rPr lang="en-GB" sz="1800" dirty="0">
                <a:effectLst/>
                <a:latin typeface="Arial" panose="020B0604020202020204" pitchFamily="34" charset="0"/>
                <a:ea typeface="宋体" panose="02010600030101010101" pitchFamily="2" charset="-122"/>
                <a:cs typeface="Times New Roman" panose="02020603050405020304" pitchFamily="18" charset="0"/>
              </a:rPr>
              <a:t>7.4</a:t>
            </a:r>
            <a:r>
              <a:rPr lang="zh-CN" sz="1800" dirty="0">
                <a:effectLst/>
                <a:latin typeface="Arial" panose="020B0604020202020204" pitchFamily="34" charset="0"/>
                <a:ea typeface="宋体" panose="02010600030101010101" pitchFamily="2" charset="-122"/>
                <a:cs typeface="Times New Roman" panose="02020603050405020304" pitchFamily="18" charset="0"/>
              </a:rPr>
              <a:t>条（</a:t>
            </a:r>
            <a:r>
              <a:rPr lang="en-GB" sz="1800" dirty="0">
                <a:effectLst/>
                <a:latin typeface="Arial" panose="020B0604020202020204" pitchFamily="34" charset="0"/>
                <a:ea typeface="宋体" panose="02010600030101010101" pitchFamily="2" charset="-122"/>
                <a:cs typeface="Times New Roman" panose="02020603050405020304" pitchFamily="18" charset="0"/>
              </a:rPr>
              <a:t>FSC-STD-40-004</a:t>
            </a:r>
            <a:r>
              <a:rPr lang="zh-CN" sz="1800" dirty="0">
                <a:effectLst/>
                <a:latin typeface="Arial" panose="020B0604020202020204" pitchFamily="34" charset="0"/>
                <a:ea typeface="宋体" panose="02010600030101010101" pitchFamily="2" charset="-122"/>
                <a:cs typeface="Times New Roman" panose="02020603050405020304" pitchFamily="18" charset="0"/>
              </a:rPr>
              <a:t>）歧视项下的相关规定，并关注标准体系未来可能纳入性别主流化目标的修订。</a:t>
            </a:r>
            <a:endParaRPr lang="en-US" altLang="zh-CN" sz="1800" dirty="0">
              <a:effectLst/>
              <a:latin typeface="Arial" panose="020B0604020202020204" pitchFamily="34" charset="0"/>
              <a:ea typeface="宋体"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34A9AA6-619A-4DA3-8CEB-56B63BE7258C}" type="slidenum">
              <a:rPr lang="en-AU" smtClean="0"/>
              <a:t>6</a:t>
            </a:fld>
            <a:endParaRPr lang="en-AU"/>
          </a:p>
        </p:txBody>
      </p:sp>
    </p:spTree>
    <p:extLst>
      <p:ext uri="{BB962C8B-B14F-4D97-AF65-F5344CB8AC3E}">
        <p14:creationId xmlns:p14="http://schemas.microsoft.com/office/powerpoint/2010/main" val="2292234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zh-CN" sz="1800" dirty="0">
                <a:effectLst/>
                <a:latin typeface="Arial" panose="020B0604020202020204" pitchFamily="34" charset="0"/>
                <a:ea typeface="宋体" panose="02010600030101010101" pitchFamily="2" charset="-122"/>
                <a:cs typeface="Times New Roman" panose="02020603050405020304" pitchFamily="18" charset="0"/>
              </a:rPr>
              <a:t>那么，劳工权益在</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中的作用是什么？</a:t>
            </a:r>
            <a:r>
              <a:rPr lang="en-US" dirty="0"/>
              <a:t> </a:t>
            </a:r>
          </a:p>
          <a:p>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始终恪守国际劳工组织（</a:t>
            </a:r>
            <a:r>
              <a:rPr lang="en-GB" sz="1800" dirty="0">
                <a:effectLst/>
                <a:latin typeface="Arial" panose="020B0604020202020204" pitchFamily="34" charset="0"/>
                <a:ea typeface="宋体" panose="02010600030101010101" pitchFamily="2" charset="-122"/>
                <a:cs typeface="Times New Roman" panose="02020603050405020304" pitchFamily="18" charset="0"/>
              </a:rPr>
              <a:t>ILO</a:t>
            </a:r>
            <a:r>
              <a:rPr lang="zh-CN" sz="1800" dirty="0">
                <a:effectLst/>
                <a:latin typeface="Arial" panose="020B0604020202020204" pitchFamily="34" charset="0"/>
                <a:ea typeface="宋体" panose="02010600030101010101" pitchFamily="2" charset="-122"/>
                <a:cs typeface="Times New Roman" panose="02020603050405020304" pitchFamily="18" charset="0"/>
              </a:rPr>
              <a:t>）公约要求。</a:t>
            </a:r>
            <a:endParaRPr lang="en-US" dirty="0"/>
          </a:p>
          <a:p>
            <a:endParaRPr lang="en-US" dirty="0"/>
          </a:p>
          <a:p>
            <a:r>
              <a:rPr lang="en-US" dirty="0"/>
              <a:t>•</a:t>
            </a:r>
            <a:r>
              <a:rPr lang="zh-CN" sz="1800" dirty="0">
                <a:effectLst/>
                <a:latin typeface="Arial" panose="020B0604020202020204" pitchFamily="34" charset="0"/>
                <a:ea typeface="宋体" panose="02010600030101010101" pitchFamily="2" charset="-122"/>
                <a:cs typeface="Times New Roman" panose="02020603050405020304" pitchFamily="18" charset="0"/>
              </a:rPr>
              <a:t>这一承诺最早可追溯至</a:t>
            </a:r>
            <a:r>
              <a:rPr lang="en-GB" sz="1800" dirty="0">
                <a:effectLst/>
                <a:latin typeface="Arial" panose="020B0604020202020204" pitchFamily="34" charset="0"/>
                <a:ea typeface="宋体" panose="02010600030101010101" pitchFamily="2" charset="-122"/>
                <a:cs typeface="Times New Roman" panose="02020603050405020304" pitchFamily="18" charset="0"/>
              </a:rPr>
              <a:t>1994</a:t>
            </a:r>
            <a:r>
              <a:rPr lang="zh-CN" sz="1800" dirty="0">
                <a:effectLst/>
                <a:latin typeface="Arial" panose="020B0604020202020204" pitchFamily="34" charset="0"/>
                <a:ea typeface="宋体" panose="02010600030101010101" pitchFamily="2" charset="-122"/>
                <a:cs typeface="Times New Roman" panose="02020603050405020304" pitchFamily="18" charset="0"/>
              </a:rPr>
              <a:t>年版《原则与标准》，并已通过</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政策落实逾</a:t>
            </a:r>
            <a:r>
              <a:rPr lang="en-GB" sz="1800" dirty="0">
                <a:effectLst/>
                <a:latin typeface="Arial" panose="020B0604020202020204" pitchFamily="34" charset="0"/>
                <a:ea typeface="宋体" panose="02010600030101010101" pitchFamily="2" charset="-122"/>
                <a:cs typeface="Times New Roman" panose="02020603050405020304" pitchFamily="18" charset="0"/>
              </a:rPr>
              <a:t>20</a:t>
            </a:r>
            <a:r>
              <a:rPr lang="zh-CN" sz="1800" dirty="0">
                <a:effectLst/>
                <a:latin typeface="Arial" panose="020B0604020202020204" pitchFamily="34" charset="0"/>
                <a:ea typeface="宋体" panose="02010600030101010101" pitchFamily="2" charset="-122"/>
                <a:cs typeface="Times New Roman" panose="02020603050405020304" pitchFamily="18" charset="0"/>
              </a:rPr>
              <a:t>年。</a:t>
            </a:r>
            <a:endParaRPr lang="en-US" dirty="0"/>
          </a:p>
          <a:p>
            <a:endParaRPr lang="en-US" dirty="0"/>
          </a:p>
          <a:p>
            <a:r>
              <a:rPr lang="en-US" dirty="0"/>
              <a:t>•</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的一个重要里程碑是</a:t>
            </a:r>
            <a:r>
              <a:rPr lang="en-GB" sz="1800" dirty="0">
                <a:effectLst/>
                <a:latin typeface="Arial" panose="020B0604020202020204" pitchFamily="34" charset="0"/>
                <a:ea typeface="宋体" panose="02010600030101010101" pitchFamily="2" charset="-122"/>
                <a:cs typeface="Times New Roman" panose="02020603050405020304" pitchFamily="18" charset="0"/>
              </a:rPr>
              <a:t>2014</a:t>
            </a:r>
            <a:r>
              <a:rPr lang="zh-CN" sz="1800" dirty="0">
                <a:effectLst/>
                <a:latin typeface="Arial" panose="020B0604020202020204" pitchFamily="34" charset="0"/>
                <a:ea typeface="宋体" panose="02010600030101010101" pitchFamily="2" charset="-122"/>
                <a:cs typeface="Times New Roman" panose="02020603050405020304" pitchFamily="18" charset="0"/>
              </a:rPr>
              <a:t>年（幻灯片</a:t>
            </a:r>
            <a:r>
              <a:rPr lang="en-GB" sz="1800" dirty="0">
                <a:effectLst/>
                <a:latin typeface="Arial" panose="020B0604020202020204" pitchFamily="34" charset="0"/>
                <a:ea typeface="宋体" panose="02010600030101010101" pitchFamily="2" charset="-122"/>
                <a:cs typeface="Times New Roman" panose="02020603050405020304" pitchFamily="18" charset="0"/>
              </a:rPr>
              <a:t> - </a:t>
            </a:r>
            <a:r>
              <a:rPr lang="zh-CN" sz="1800" dirty="0">
                <a:effectLst/>
                <a:latin typeface="Arial" panose="020B0604020202020204" pitchFamily="34" charset="0"/>
                <a:ea typeface="宋体" panose="02010600030101010101" pitchFamily="2" charset="-122"/>
                <a:cs typeface="Times New Roman" panose="02020603050405020304" pitchFamily="18" charset="0"/>
              </a:rPr>
              <a:t>“全</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体系</a:t>
            </a:r>
            <a:r>
              <a:rPr lang="zh-CN" sz="1800" dirty="0">
                <a:effectLst/>
                <a:latin typeface="Arial" panose="020B0604020202020204" pitchFamily="34" charset="0"/>
                <a:ea typeface="宋体" panose="02010600030101010101" pitchFamily="2" charset="-122"/>
                <a:cs typeface="Times New Roman" panose="02020603050405020304" pitchFamily="18" charset="0"/>
              </a:rPr>
              <a:t>变革”），</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理事会要求秘书处制定系统性解决方案，确保证书持有者遵守国际劳工组织基本公约。此举为</a:t>
            </a:r>
            <a:r>
              <a:rPr lang="en-GB" sz="1800" dirty="0">
                <a:effectLst/>
                <a:latin typeface="Arial" panose="020B0604020202020204" pitchFamily="34" charset="0"/>
                <a:ea typeface="宋体" panose="02010600030101010101" pitchFamily="2" charset="-122"/>
                <a:cs typeface="Times New Roman" panose="02020603050405020304" pitchFamily="18" charset="0"/>
              </a:rPr>
              <a:t>2021</a:t>
            </a:r>
            <a:r>
              <a:rPr lang="zh-CN" sz="1800" dirty="0">
                <a:effectLst/>
                <a:latin typeface="Arial" panose="020B0604020202020204" pitchFamily="34" charset="0"/>
                <a:ea typeface="宋体" panose="02010600030101010101" pitchFamily="2" charset="-122"/>
                <a:cs typeface="Times New Roman" panose="02020603050405020304" pitchFamily="18" charset="0"/>
              </a:rPr>
              <a:t>年实施的《产销监管链标准（第</a:t>
            </a:r>
            <a:r>
              <a:rPr lang="en-GB" sz="1800" dirty="0">
                <a:effectLst/>
                <a:latin typeface="Arial" panose="020B0604020202020204" pitchFamily="34" charset="0"/>
                <a:ea typeface="宋体" panose="02010600030101010101" pitchFamily="2" charset="-122"/>
                <a:cs typeface="Times New Roman" panose="02020603050405020304" pitchFamily="18" charset="0"/>
              </a:rPr>
              <a:t>3-1</a:t>
            </a:r>
            <a:r>
              <a:rPr lang="zh-CN" sz="1800" dirty="0">
                <a:effectLst/>
                <a:latin typeface="Arial" panose="020B0604020202020204" pitchFamily="34" charset="0"/>
                <a:ea typeface="宋体" panose="02010600030101010101" pitchFamily="2" charset="-122"/>
                <a:cs typeface="Times New Roman" panose="02020603050405020304" pitchFamily="18" charset="0"/>
              </a:rPr>
              <a:t>版）》修订奠定基础。</a:t>
            </a:r>
            <a:endParaRPr lang="en-US" dirty="0"/>
          </a:p>
          <a:p>
            <a:endParaRPr lang="en-US" dirty="0"/>
          </a:p>
          <a:p>
            <a:r>
              <a:rPr lang="en-US" dirty="0"/>
              <a:t>•</a:t>
            </a:r>
            <a:r>
              <a:rPr lang="zh-CN" sz="1800" dirty="0">
                <a:effectLst/>
                <a:latin typeface="Arial" panose="020B0604020202020204" pitchFamily="34" charset="0"/>
                <a:ea typeface="宋体" panose="02010600030101010101" pitchFamily="2" charset="-122"/>
                <a:cs typeface="Times New Roman" panose="02020603050405020304" pitchFamily="18" charset="0"/>
              </a:rPr>
              <a:t>此后，出现了与核心劳工要求相关的后续更新，例如等效性评估和两份重要的《技术指南》（后续将详细说明），相关参考链接已附于本幻灯片。</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本幻灯片已提供相关链接，以供后续参考。</a:t>
            </a: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5435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07000"/>
              </a:lnSpc>
              <a:spcAft>
                <a:spcPts val="800"/>
              </a:spcAft>
              <a:buFont typeface="Symbol" panose="05050102010706020507" pitchFamily="18" charset="2"/>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如前一幻灯片所述，劳工权益要求已纳入《</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关联政策》（</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Policy for Association</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，简称</a:t>
            </a:r>
            <a:r>
              <a:rPr lang="en-GB" sz="1800" kern="100" dirty="0" err="1">
                <a:effectLst/>
                <a:latin typeface="Arial" panose="020B0604020202020204" pitchFamily="34" charset="0"/>
                <a:ea typeface="宋体" panose="02010600030101010101" pitchFamily="2" charset="-122"/>
                <a:cs typeface="Times New Roman" panose="02020603050405020304" pitchFamily="18" charset="0"/>
              </a:rPr>
              <a:t>PfA</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关于</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核心劳工要求（</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CLR</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）与</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P</a:t>
            </a:r>
            <a:r>
              <a:rPr lang="en-US" altLang="zh-CN" sz="1800" kern="100" dirty="0">
                <a:effectLst/>
                <a:latin typeface="Arial" panose="020B0604020202020204" pitchFamily="34" charset="0"/>
                <a:ea typeface="宋体" panose="02010600030101010101" pitchFamily="2" charset="-122"/>
                <a:cs typeface="Times New Roman" panose="02020603050405020304" pitchFamily="18" charset="0"/>
              </a:rPr>
              <a:t>f</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A</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的关系：该政策是体现组织共同价值观的协议，要求组织及相关方或个人不得在</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认证的运营场所内外从事</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6</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类不可接受活动。</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其中第</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1</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类不可接受活动即为“侵犯劳工权益”。</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需要强调的是，尽管产销监管链要求和</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 </a:t>
            </a:r>
            <a:r>
              <a:rPr lang="en-GB" sz="1800" kern="100" dirty="0" err="1">
                <a:effectLst/>
                <a:latin typeface="Arial" panose="020B0604020202020204" pitchFamily="34" charset="0"/>
                <a:ea typeface="宋体" panose="02010600030101010101" pitchFamily="2" charset="-122"/>
                <a:cs typeface="Times New Roman" panose="02020603050405020304" pitchFamily="18" charset="0"/>
              </a:rPr>
              <a:t>PfA</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 </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均涵盖劳工权益，但二者是范围不同的独立文件：</a:t>
            </a:r>
            <a:endParaRPr lang="en-US" altLang="zh-CN" sz="1800" kern="100" dirty="0">
              <a:effectLst/>
              <a:latin typeface="Arial" panose="020B0604020202020204" pitchFamily="34" charset="0"/>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tabLst>
                <a:tab pos="457200" algn="l"/>
              </a:tabLst>
            </a:pPr>
            <a:r>
              <a:rPr lang="zh-CN" sz="1800" dirty="0">
                <a:effectLst/>
                <a:latin typeface="Arial" panose="020B0604020202020204" pitchFamily="34" charset="0"/>
                <a:ea typeface="宋体" panose="02010600030101010101" pitchFamily="2" charset="-122"/>
                <a:cs typeface="Times New Roman" panose="02020603050405020304" pitchFamily="18" charset="0"/>
              </a:rPr>
              <a:t>产销监管链（</a:t>
            </a:r>
            <a:r>
              <a:rPr lang="en-GB" sz="1800" dirty="0">
                <a:effectLst/>
                <a:latin typeface="Arial" panose="020B0604020202020204" pitchFamily="34" charset="0"/>
                <a:ea typeface="宋体" panose="02010600030101010101" pitchFamily="2" charset="-122"/>
                <a:cs typeface="Times New Roman" panose="02020603050405020304" pitchFamily="18" charset="0"/>
              </a:rPr>
              <a:t>CoC</a:t>
            </a:r>
            <a:r>
              <a:rPr lang="zh-CN" sz="1800" dirty="0">
                <a:effectLst/>
                <a:latin typeface="Arial" panose="020B0604020202020204" pitchFamily="34" charset="0"/>
                <a:ea typeface="宋体" panose="02010600030101010101" pitchFamily="2" charset="-122"/>
                <a:cs typeface="Times New Roman" panose="02020603050405020304" pitchFamily="18" charset="0"/>
              </a:rPr>
              <a:t>）认证：适用于组织及其承包商在认证范围内的活动。</a:t>
            </a:r>
            <a:r>
              <a:rPr lang="en-GB" sz="1800" dirty="0" err="1">
                <a:effectLst/>
                <a:latin typeface="Arial" panose="020B0604020202020204" pitchFamily="34" charset="0"/>
                <a:ea typeface="宋体" panose="02010600030101010101" pitchFamily="2" charset="-122"/>
                <a:cs typeface="Times New Roman" panose="02020603050405020304" pitchFamily="18" charset="0"/>
              </a:rPr>
              <a:t>PfA</a:t>
            </a:r>
            <a:r>
              <a:rPr lang="zh-CN" sz="1800" dirty="0">
                <a:effectLst/>
                <a:latin typeface="Arial" panose="020B0604020202020204" pitchFamily="34" charset="0"/>
                <a:ea typeface="宋体" panose="02010600030101010101" pitchFamily="2" charset="-122"/>
                <a:cs typeface="Times New Roman" panose="02020603050405020304" pitchFamily="18" charset="0"/>
              </a:rPr>
              <a:t>：进一步约束非持证但存在关联的实体。</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有关详细信息，请参见关联政策：</a:t>
            </a:r>
            <a:r>
              <a:rPr lang="en-US" altLang="zh-CN" sz="1800" u="sng" dirty="0">
                <a:solidFill>
                  <a:srgbClr val="0563C1"/>
                </a:solidFill>
                <a:effectLst/>
                <a:latin typeface="Arial" panose="020B0604020202020204" pitchFamily="34" charset="0"/>
                <a:ea typeface="宋体" panose="02010600030101010101" pitchFamily="2" charset="-122"/>
                <a:cs typeface="Times New Roman" panose="02020603050405020304" pitchFamily="18" charset="0"/>
                <a:hlinkClick r:id="rId3"/>
              </a:rPr>
              <a:t>https://connect.fsc.org/document-centre/documents/resource/368</a:t>
            </a:r>
            <a:r>
              <a:rPr lang="zh-CN" altLang="en-US" sz="1800" kern="100" dirty="0">
                <a:effectLst/>
                <a:latin typeface="Calibri" panose="020F0502020204030204" pitchFamily="34" charset="0"/>
                <a:ea typeface="Calibri" panose="020F0502020204030204" pitchFamily="34" charset="0"/>
                <a:cs typeface="Times New Roman" panose="02020603050405020304" pitchFamily="18" charset="0"/>
              </a:rPr>
              <a:t>。</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9024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l">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关于“劳工”定义的特别说明。在</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产销监管链（</a:t>
            </a:r>
            <a:r>
              <a:rPr lang="en-GB" sz="1800" dirty="0">
                <a:effectLst/>
                <a:latin typeface="Arial" panose="020B0604020202020204" pitchFamily="34" charset="0"/>
                <a:ea typeface="宋体" panose="02010600030101010101" pitchFamily="2" charset="-122"/>
                <a:cs typeface="Times New Roman" panose="02020603050405020304" pitchFamily="18" charset="0"/>
              </a:rPr>
              <a:t>CoC</a:t>
            </a:r>
            <a:r>
              <a:rPr lang="zh-CN" sz="1800" dirty="0">
                <a:effectLst/>
                <a:latin typeface="Arial" panose="020B0604020202020204" pitchFamily="34" charset="0"/>
                <a:ea typeface="宋体" panose="02010600030101010101" pitchFamily="2" charset="-122"/>
                <a:cs typeface="Times New Roman" panose="02020603050405020304" pitchFamily="18" charset="0"/>
              </a:rPr>
              <a:t>）体系中，</a:t>
            </a:r>
            <a:r>
              <a:rPr lang="en-GB" sz="1100" kern="100" dirty="0">
                <a:effectLst/>
                <a:latin typeface="Arial" panose="020B0604020202020204" pitchFamily="34" charset="0"/>
                <a:ea typeface="Calibri" panose="020F0502020204030204" pitchFamily="34" charset="0"/>
                <a:cs typeface="Times New Roman" panose="02020603050405020304" pitchFamily="18" charset="0"/>
              </a:rPr>
              <a:t> </a:t>
            </a:r>
            <a:br>
              <a:rPr lang="en-GB" sz="1100" kern="100" dirty="0">
                <a:effectLst/>
                <a:latin typeface="Arial" panose="020B0604020202020204" pitchFamily="34" charset="0"/>
                <a:ea typeface="Calibri" panose="020F0502020204030204" pitchFamily="34" charset="0"/>
                <a:cs typeface="Times New Roman" panose="02020603050405020304" pitchFamily="18" charset="0"/>
              </a:rPr>
            </a:br>
            <a:r>
              <a:rPr lang="zh-CN" sz="1800" dirty="0">
                <a:effectLst/>
                <a:latin typeface="Arial" panose="020B0604020202020204" pitchFamily="34" charset="0"/>
                <a:ea typeface="宋体" panose="02010600030101010101" pitchFamily="2" charset="-122"/>
                <a:cs typeface="Times New Roman" panose="02020603050405020304" pitchFamily="18" charset="0"/>
              </a:rPr>
              <a:t>“劳工”特指：</a:t>
            </a:r>
            <a:r>
              <a:rPr lang="en-GB" sz="11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l">
              <a:lnSpc>
                <a:spcPct val="107000"/>
              </a:lnSpc>
              <a:buFont typeface="Courier New" panose="02070309020205020404" pitchFamily="49" charset="0"/>
              <a:buChar char="o"/>
            </a:pPr>
            <a:r>
              <a:rPr lang="zh-CN" sz="1800" i="1" dirty="0">
                <a:effectLst/>
                <a:latin typeface="Arial" panose="020B0604020202020204" pitchFamily="34" charset="0"/>
                <a:ea typeface="宋体" panose="02010600030101010101" pitchFamily="2" charset="-122"/>
                <a:cs typeface="Times New Roman" panose="02020603050405020304" pitchFamily="18" charset="0"/>
              </a:rPr>
              <a:t>所有受雇人员（含公职人员及自雇者）。</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l">
              <a:lnSpc>
                <a:spcPct val="107000"/>
              </a:lnSpc>
              <a:spcAft>
                <a:spcPts val="800"/>
              </a:spcAft>
              <a:buFont typeface="Courier New" panose="02070309020205020404" pitchFamily="49" charset="0"/>
              <a:buChar char="o"/>
            </a:pPr>
            <a:r>
              <a:rPr lang="zh-CN" sz="1800" i="1" dirty="0">
                <a:effectLst/>
                <a:latin typeface="Arial" panose="020B0604020202020204" pitchFamily="34" charset="0"/>
                <a:ea typeface="宋体" panose="02010600030101010101" pitchFamily="2" charset="-122"/>
                <a:cs typeface="Times New Roman" panose="02020603050405020304" pitchFamily="18" charset="0"/>
              </a:rPr>
              <a:t>涵盖各职级和各类兼职</a:t>
            </a:r>
            <a:r>
              <a:rPr lang="en-GB" sz="1800" i="1" dirty="0">
                <a:effectLst/>
                <a:latin typeface="Arial" panose="020B0604020202020204" pitchFamily="34" charset="0"/>
                <a:ea typeface="宋体" panose="02010600030101010101" pitchFamily="2" charset="-122"/>
                <a:cs typeface="Times New Roman" panose="02020603050405020304" pitchFamily="18" charset="0"/>
              </a:rPr>
              <a:t>/</a:t>
            </a:r>
            <a:r>
              <a:rPr lang="zh-CN" sz="1800" i="1" dirty="0">
                <a:effectLst/>
                <a:latin typeface="Arial" panose="020B0604020202020204" pitchFamily="34" charset="0"/>
                <a:ea typeface="宋体" panose="02010600030101010101" pitchFamily="2" charset="-122"/>
                <a:cs typeface="Times New Roman" panose="02020603050405020304" pitchFamily="18" charset="0"/>
              </a:rPr>
              <a:t>季节性雇员（含工人、管理人员、主管、高管、承包商雇员、自雇承包商及分包商）</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l">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注：该定义保护范围远超证书持有方的直接雇员！</a:t>
            </a:r>
            <a:endParaRPr lang="en-GB" sz="1100" kern="100" dirty="0">
              <a:effectLst/>
              <a:latin typeface="Arial" panose="020B0604020202020204" pitchFamily="34" charset="0"/>
              <a:ea typeface="Calibri" panose="020F0502020204030204" pitchFamily="34" charset="0"/>
              <a:cs typeface="Times New Roman" panose="02020603050405020304" pitchFamily="18" charset="0"/>
            </a:endParaRPr>
          </a:p>
          <a:p>
            <a:pPr marL="457200" algn="l">
              <a:lnSpc>
                <a:spcPct val="107000"/>
              </a:lnSpc>
              <a:spcAft>
                <a:spcPts val="800"/>
              </a:spcAft>
            </a:pPr>
            <a:endParaRPr lang="en-GB" sz="1100" kern="100" dirty="0">
              <a:effectLst/>
              <a:latin typeface="Arial" panose="020B0604020202020204" pitchFamily="34" charset="0"/>
              <a:ea typeface="Calibri" panose="020F0502020204030204" pitchFamily="34" charset="0"/>
              <a:cs typeface="Times New Roman" panose="02020603050405020304" pitchFamily="18" charset="0"/>
            </a:endParaRPr>
          </a:p>
          <a:p>
            <a:pPr marL="457200" algn="l">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定义见产销监管链标准附录</a:t>
            </a:r>
            <a:r>
              <a:rPr lang="en-GB" sz="1800" dirty="0">
                <a:effectLst/>
                <a:latin typeface="Arial" panose="020B0604020202020204" pitchFamily="34" charset="0"/>
                <a:ea typeface="宋体" panose="02010600030101010101" pitchFamily="2" charset="-122"/>
                <a:cs typeface="Times New Roman" panose="02020603050405020304" pitchFamily="18" charset="0"/>
              </a:rPr>
              <a:t>E</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DE" sz="11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36D21-E8BD-47D3-BB0F-3139468E7B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47644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8" Type="http://schemas.openxmlformats.org/officeDocument/2006/relationships/hyperlink" Target="http://www.facebook.com/pages/FSC-Canada/183332455018035" TargetMode="External"/><Relationship Id="rId3" Type="http://schemas.openxmlformats.org/officeDocument/2006/relationships/image" Target="../media/image8.svg"/><Relationship Id="rId7" Type="http://schemas.openxmlformats.org/officeDocument/2006/relationships/hyperlink" Target="https://www.instagram.com/fsc_canada/?hl=en" TargetMode="External"/><Relationship Id="rId2" Type="http://schemas.openxmlformats.org/officeDocument/2006/relationships/image" Target="../media/image7.png"/><Relationship Id="rId1" Type="http://schemas.openxmlformats.org/officeDocument/2006/relationships/slideMaster" Target="../slideMasters/slideMaster3.xml"/><Relationship Id="rId6" Type="http://schemas.openxmlformats.org/officeDocument/2006/relationships/hyperlink" Target="https://www.linkedin.com/company/fsccanada/" TargetMode="External"/><Relationship Id="rId5" Type="http://schemas.openxmlformats.org/officeDocument/2006/relationships/hyperlink" Target="https://twitter.com/fsc_canada" TargetMode="External"/><Relationship Id="rId4" Type="http://schemas.openxmlformats.org/officeDocument/2006/relationships/hyperlink" Target="http://www.youtube.com/user/fsccanada?feature=results_main" TargetMode="External"/><Relationship Id="rId9" Type="http://schemas.openxmlformats.org/officeDocument/2006/relationships/image" Target="../media/image4.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pening slide-white logo">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 name="Picture 2" descr="A picture containing text&#10;&#10;Description automatically generated">
            <a:extLst>
              <a:ext uri="{FF2B5EF4-FFF2-40B4-BE49-F238E27FC236}">
                <a16:creationId xmlns:a16="http://schemas.microsoft.com/office/drawing/2014/main" id="{A69E0D77-12A6-1936-23BF-FD10A7ADB6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98950" y="2628900"/>
            <a:ext cx="3594100" cy="1600200"/>
          </a:xfrm>
          <a:prstGeom prst="rect">
            <a:avLst/>
          </a:prstGeom>
        </p:spPr>
      </p:pic>
    </p:spTree>
    <p:extLst>
      <p:ext uri="{BB962C8B-B14F-4D97-AF65-F5344CB8AC3E}">
        <p14:creationId xmlns:p14="http://schemas.microsoft.com/office/powerpoint/2010/main" val="1018133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p>
            <a:fld id="{F5AEA0E0-5CC6-4BD0-905C-A0021E419432}" type="slidenum">
              <a:rPr lang="en-GB" smtClean="0"/>
              <a:pPr/>
              <a:t>‹#›</a:t>
            </a:fld>
            <a:endParaRPr lang="en-GB"/>
          </a:p>
        </p:txBody>
      </p:sp>
      <p:sp>
        <p:nvSpPr>
          <p:cNvPr id="10" name="Content Placeholder 8">
            <a:extLst>
              <a:ext uri="{FF2B5EF4-FFF2-40B4-BE49-F238E27FC236}">
                <a16:creationId xmlns:a16="http://schemas.microsoft.com/office/drawing/2014/main" id="{9FAA2598-9FF1-4FD4-A0B9-1D5412ADF05E}"/>
              </a:ext>
            </a:extLst>
          </p:cNvPr>
          <p:cNvSpPr>
            <a:spLocks noGrp="1"/>
          </p:cNvSpPr>
          <p:nvPr>
            <p:ph sz="quarter" idx="18" hasCustomPrompt="1"/>
          </p:nvPr>
        </p:nvSpPr>
        <p:spPr>
          <a:xfrm>
            <a:off x="5734962" y="1880315"/>
            <a:ext cx="46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839171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Opening slide-white logo">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 name="Picture 2" descr="A picture containing text&#10;&#10;Description automatically generated">
            <a:extLst>
              <a:ext uri="{FF2B5EF4-FFF2-40B4-BE49-F238E27FC236}">
                <a16:creationId xmlns:a16="http://schemas.microsoft.com/office/drawing/2014/main" id="{A69E0D77-12A6-1936-23BF-FD10A7ADB6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98950" y="2628900"/>
            <a:ext cx="3594100" cy="1600200"/>
          </a:xfrm>
          <a:prstGeom prst="rect">
            <a:avLst/>
          </a:prstGeom>
        </p:spPr>
      </p:pic>
    </p:spTree>
    <p:extLst>
      <p:ext uri="{BB962C8B-B14F-4D97-AF65-F5344CB8AC3E}">
        <p14:creationId xmlns:p14="http://schemas.microsoft.com/office/powerpoint/2010/main" val="408287514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979AE5-365E-4EEB-8F4C-F4E45C728AEF}"/>
              </a:ext>
            </a:extLst>
          </p:cNvPr>
          <p:cNvSpPr/>
          <p:nvPr userDrawn="1"/>
        </p:nvSpPr>
        <p:spPr>
          <a:xfrm>
            <a:off x="719400" y="0"/>
            <a:ext cx="107532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Picture Placeholder 6">
            <a:extLst>
              <a:ext uri="{FF2B5EF4-FFF2-40B4-BE49-F238E27FC236}">
                <a16:creationId xmlns:a16="http://schemas.microsoft.com/office/drawing/2014/main" id="{EE31FF5A-63AE-45A7-AF45-BF707B1A337A}"/>
              </a:ext>
            </a:extLst>
          </p:cNvPr>
          <p:cNvSpPr>
            <a:spLocks noGrp="1" noChangeAspect="1"/>
          </p:cNvSpPr>
          <p:nvPr>
            <p:ph type="pic" sz="quarter" idx="15" hasCustomPrompt="1"/>
          </p:nvPr>
        </p:nvSpPr>
        <p:spPr>
          <a:xfrm>
            <a:off x="0" y="0"/>
            <a:ext cx="12192000" cy="6858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1"/>
                </a:solidFill>
              </a:defRPr>
            </a:lvl1pPr>
            <a:lvl2pPr marL="0" indent="0" algn="l">
              <a:spcAft>
                <a:spcPts val="0"/>
              </a:spcAft>
              <a:buNone/>
              <a:defRPr sz="1800" b="1">
                <a:solidFill>
                  <a:schemeClr val="bg1"/>
                </a:solidFill>
              </a:defRPr>
            </a:lvl2pPr>
            <a:lvl3pPr marL="0" indent="0" algn="l">
              <a:spcAft>
                <a:spcPts val="0"/>
              </a:spcAft>
              <a:buNone/>
              <a:defRPr sz="1800" b="1">
                <a:solidFill>
                  <a:schemeClr val="bg1"/>
                </a:solidFill>
              </a:defRPr>
            </a:lvl3pPr>
            <a:lvl4pPr marL="0" indent="0" algn="l">
              <a:spcAft>
                <a:spcPts val="0"/>
              </a:spcAft>
              <a:buNone/>
              <a:defRPr sz="1800" b="1">
                <a:solidFill>
                  <a:schemeClr val="bg1"/>
                </a:solidFill>
              </a:defRPr>
            </a:lvl4pPr>
            <a:lvl5pPr marL="0" indent="0" algn="l">
              <a:spcAft>
                <a:spcPts val="0"/>
              </a:spcAft>
              <a:buNone/>
              <a:defRPr sz="1800" b="1">
                <a:solidFill>
                  <a:schemeClr val="bg1"/>
                </a:solidFill>
              </a:defRPr>
            </a:lvl5pPr>
            <a:lvl6pPr marL="0" indent="0" algn="l">
              <a:spcAft>
                <a:spcPts val="0"/>
              </a:spcAft>
              <a:buNone/>
              <a:defRPr sz="1800" b="1">
                <a:solidFill>
                  <a:schemeClr val="bg1"/>
                </a:solidFill>
              </a:defRPr>
            </a:lvl6pPr>
            <a:lvl7pPr marL="0" indent="0" algn="l">
              <a:buNone/>
              <a:defRPr sz="1800" b="1">
                <a:solidFill>
                  <a:schemeClr val="bg1"/>
                </a:solidFill>
              </a:defRPr>
            </a:lvl7pPr>
            <a:lvl8pPr marL="0" indent="0" algn="l">
              <a:buNone/>
              <a:defRPr sz="1800" b="1">
                <a:solidFill>
                  <a:schemeClr val="bg1"/>
                </a:solidFill>
              </a:defRPr>
            </a:lvl8pPr>
            <a:lvl9pPr marL="0" indent="0" algn="l">
              <a:buNone/>
              <a:defRPr sz="1800" b="1">
                <a:solidFill>
                  <a:schemeClr val="bg1"/>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10" name="Title 1">
            <a:extLst>
              <a:ext uri="{FF2B5EF4-FFF2-40B4-BE49-F238E27FC236}">
                <a16:creationId xmlns:a16="http://schemas.microsoft.com/office/drawing/2014/main" id="{0287AC88-A942-4E4F-A359-307B996A7919}"/>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accent1"/>
                </a:solidFill>
              </a:defRPr>
            </a:lvl1pPr>
          </a:lstStyle>
          <a:p>
            <a:r>
              <a:rPr lang="en-US"/>
              <a:t>Click to edit Master title style</a:t>
            </a:r>
            <a:endParaRPr lang="en-AU"/>
          </a:p>
        </p:txBody>
      </p:sp>
      <p:sp>
        <p:nvSpPr>
          <p:cNvPr id="4" name="Footer Placeholder 3">
            <a:extLst>
              <a:ext uri="{FF2B5EF4-FFF2-40B4-BE49-F238E27FC236}">
                <a16:creationId xmlns:a16="http://schemas.microsoft.com/office/drawing/2014/main" id="{D98BCAB1-59A8-4C66-87FD-A76DA0651EF8}"/>
              </a:ext>
            </a:extLst>
          </p:cNvPr>
          <p:cNvSpPr>
            <a:spLocks noGrp="1"/>
          </p:cNvSpPr>
          <p:nvPr>
            <p:ph type="ftr" sz="quarter" idx="17"/>
          </p:nvPr>
        </p:nvSpPr>
        <p:spPr/>
        <p:txBody>
          <a:bodyPr/>
          <a:lstStyle>
            <a:lvl1pPr>
              <a:defRPr>
                <a:solidFill>
                  <a:schemeClr val="bg2"/>
                </a:solidFill>
              </a:defRPr>
            </a:lvl1pPr>
          </a:lstStyle>
          <a:p>
            <a:endParaRPr lang="en-GB"/>
          </a:p>
        </p:txBody>
      </p:sp>
      <p:pic>
        <p:nvPicPr>
          <p:cNvPr id="2" name="Picture 1" descr="A picture containing text&#10;&#10;Description automatically generated">
            <a:extLst>
              <a:ext uri="{FF2B5EF4-FFF2-40B4-BE49-F238E27FC236}">
                <a16:creationId xmlns:a16="http://schemas.microsoft.com/office/drawing/2014/main" id="{A19EADA1-ACC1-8BB7-CD58-D2C3B694F8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69628" y="5506147"/>
            <a:ext cx="2166684" cy="964672"/>
          </a:xfrm>
          <a:prstGeom prst="rect">
            <a:avLst/>
          </a:prstGeom>
        </p:spPr>
      </p:pic>
    </p:spTree>
    <p:extLst>
      <p:ext uri="{BB962C8B-B14F-4D97-AF65-F5344CB8AC3E}">
        <p14:creationId xmlns:p14="http://schemas.microsoft.com/office/powerpoint/2010/main" val="159910513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Slide-light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bg2"/>
                </a:solidFill>
              </a:defRPr>
            </a:lvl1pPr>
          </a:lstStyle>
          <a:p>
            <a:r>
              <a:rPr lang="en-US"/>
              <a:t>Click to edit Master title style</a:t>
            </a:r>
            <a:endParaRPr lang="en-AU"/>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2"/>
                </a:solidFill>
              </a:defRPr>
            </a:lvl1pPr>
            <a:lvl2pPr marL="0" indent="0" algn="l">
              <a:spcAft>
                <a:spcPts val="0"/>
              </a:spcAft>
              <a:buNone/>
              <a:defRPr sz="1800" b="1">
                <a:solidFill>
                  <a:schemeClr val="bg2"/>
                </a:solidFill>
              </a:defRPr>
            </a:lvl2pPr>
            <a:lvl3pPr marL="0" indent="0" algn="l">
              <a:spcAft>
                <a:spcPts val="0"/>
              </a:spcAft>
              <a:buNone/>
              <a:defRPr sz="1800" b="1">
                <a:solidFill>
                  <a:schemeClr val="bg2"/>
                </a:solidFill>
              </a:defRPr>
            </a:lvl3pPr>
            <a:lvl4pPr marL="0" indent="0" algn="l">
              <a:spcAft>
                <a:spcPts val="0"/>
              </a:spcAft>
              <a:buNone/>
              <a:defRPr sz="1800" b="1">
                <a:solidFill>
                  <a:schemeClr val="bg2"/>
                </a:solidFill>
              </a:defRPr>
            </a:lvl4pPr>
            <a:lvl5pPr marL="0" indent="0" algn="l">
              <a:spcAft>
                <a:spcPts val="0"/>
              </a:spcAft>
              <a:buNone/>
              <a:defRPr sz="1800" b="1">
                <a:solidFill>
                  <a:schemeClr val="bg2"/>
                </a:solidFill>
              </a:defRPr>
            </a:lvl5pPr>
            <a:lvl6pPr marL="0" indent="0" algn="l">
              <a:spcAft>
                <a:spcPts val="0"/>
              </a:spcAft>
              <a:buNone/>
              <a:defRPr sz="1800" b="1">
                <a:solidFill>
                  <a:schemeClr val="bg2"/>
                </a:solidFill>
              </a:defRPr>
            </a:lvl6pPr>
            <a:lvl7pPr marL="0" indent="0" algn="l">
              <a:buNone/>
              <a:defRPr sz="1800" b="1">
                <a:solidFill>
                  <a:schemeClr val="bg2"/>
                </a:solidFill>
              </a:defRPr>
            </a:lvl7pPr>
            <a:lvl8pPr marL="0" indent="0" algn="l">
              <a:buNone/>
              <a:defRPr sz="1800" b="1">
                <a:solidFill>
                  <a:schemeClr val="bg2"/>
                </a:solidFill>
              </a:defRPr>
            </a:lvl8pPr>
            <a:lvl9pPr marL="0" indent="0" algn="l">
              <a:buNone/>
              <a:defRPr sz="1800" b="1">
                <a:solidFill>
                  <a:schemeClr val="bg2"/>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 Placeholder 5">
            <a:extLst>
              <a:ext uri="{FF2B5EF4-FFF2-40B4-BE49-F238E27FC236}">
                <a16:creationId xmlns:a16="http://schemas.microsoft.com/office/drawing/2014/main" id="{C4A1CEB9-11E9-4D44-B10D-C1106153B09E}"/>
              </a:ext>
            </a:extLst>
          </p:cNvPr>
          <p:cNvSpPr>
            <a:spLocks noGrp="1" noChangeAspect="1"/>
          </p:cNvSpPr>
          <p:nvPr>
            <p:ph type="body" sz="quarter" idx="20"/>
          </p:nvPr>
        </p:nvSpPr>
        <p:spPr>
          <a:xfrm>
            <a:off x="6096000" y="3940935"/>
            <a:ext cx="5376000" cy="2917066"/>
          </a:xfrm>
          <a:prstGeom prst="roundRect">
            <a:avLst>
              <a:gd name="adj" fmla="val 0"/>
            </a:avLst>
          </a:prstGeom>
          <a:gradFill>
            <a:gsLst>
              <a:gs pos="70048">
                <a:srgbClr val="000000">
                  <a:alpha val="16000"/>
                </a:srgbClr>
              </a:gs>
              <a:gs pos="52000">
                <a:schemeClr val="tx1">
                  <a:alpha val="0"/>
                </a:schemeClr>
              </a:gs>
              <a:gs pos="100000">
                <a:schemeClr val="tx1">
                  <a:alpha val="40000"/>
                </a:schemeClr>
              </a:gs>
            </a:gsLst>
            <a:lin ang="37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Footer Placeholder 4">
            <a:extLst>
              <a:ext uri="{FF2B5EF4-FFF2-40B4-BE49-F238E27FC236}">
                <a16:creationId xmlns:a16="http://schemas.microsoft.com/office/drawing/2014/main" id="{386F98E5-C772-4C1B-AEA2-5FA88430480D}"/>
              </a:ext>
            </a:extLst>
          </p:cNvPr>
          <p:cNvSpPr>
            <a:spLocks noGrp="1"/>
          </p:cNvSpPr>
          <p:nvPr>
            <p:ph type="ftr" sz="quarter" idx="22"/>
          </p:nvPr>
        </p:nvSpPr>
        <p:spPr/>
        <p:txBody>
          <a:bodyPr/>
          <a:lstStyle>
            <a:lvl1pPr>
              <a:defRPr>
                <a:solidFill>
                  <a:schemeClr val="bg2"/>
                </a:solidFill>
              </a:defRPr>
            </a:lvl1pPr>
          </a:lstStyle>
          <a:p>
            <a:endParaRPr lang="en-GB"/>
          </a:p>
        </p:txBody>
      </p:sp>
      <p:pic>
        <p:nvPicPr>
          <p:cNvPr id="3" name="Picture 2" descr="A picture containing text&#10;&#10;Description automatically generated">
            <a:extLst>
              <a:ext uri="{FF2B5EF4-FFF2-40B4-BE49-F238E27FC236}">
                <a16:creationId xmlns:a16="http://schemas.microsoft.com/office/drawing/2014/main" id="{60988FE9-E51C-90D4-0D7D-70F07C7E3F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0219" y="5562698"/>
            <a:ext cx="1976093" cy="879815"/>
          </a:xfrm>
          <a:prstGeom prst="rect">
            <a:avLst/>
          </a:prstGeom>
        </p:spPr>
      </p:pic>
    </p:spTree>
    <p:extLst>
      <p:ext uri="{BB962C8B-B14F-4D97-AF65-F5344CB8AC3E}">
        <p14:creationId xmlns:p14="http://schemas.microsoft.com/office/powerpoint/2010/main" val="386359366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Slide-dark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12" name="Text Placeholder 5">
            <a:extLst>
              <a:ext uri="{FF2B5EF4-FFF2-40B4-BE49-F238E27FC236}">
                <a16:creationId xmlns:a16="http://schemas.microsoft.com/office/drawing/2014/main" id="{FC044026-2D0A-4F4C-B231-B0EF94B3258C}"/>
              </a:ext>
            </a:extLst>
          </p:cNvPr>
          <p:cNvSpPr>
            <a:spLocks noGrp="1" noChangeAspect="1"/>
          </p:cNvSpPr>
          <p:nvPr>
            <p:ph type="body" sz="quarter" idx="20"/>
          </p:nvPr>
        </p:nvSpPr>
        <p:spPr>
          <a:xfrm>
            <a:off x="6096000" y="3940935"/>
            <a:ext cx="5376000" cy="2917066"/>
          </a:xfrm>
          <a:prstGeom prst="roundRect">
            <a:avLst>
              <a:gd name="adj" fmla="val 0"/>
            </a:avLst>
          </a:prstGeom>
          <a:gradFill>
            <a:gsLst>
              <a:gs pos="70048">
                <a:srgbClr val="000000">
                  <a:alpha val="16000"/>
                </a:srgbClr>
              </a:gs>
              <a:gs pos="52000">
                <a:schemeClr val="tx1">
                  <a:alpha val="0"/>
                </a:schemeClr>
              </a:gs>
              <a:gs pos="100000">
                <a:schemeClr val="tx1">
                  <a:alpha val="40000"/>
                </a:schemeClr>
              </a:gs>
            </a:gsLst>
            <a:lin ang="37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accent1"/>
                </a:solidFill>
              </a:defRPr>
            </a:lvl1pPr>
          </a:lstStyle>
          <a:p>
            <a:r>
              <a:rPr lang="en-US"/>
              <a:t>Click to edit Master title style</a:t>
            </a:r>
            <a:endParaRPr lang="en-AU"/>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2"/>
                </a:solidFill>
              </a:defRPr>
            </a:lvl1pPr>
            <a:lvl2pPr marL="0" indent="0" algn="l">
              <a:spcAft>
                <a:spcPts val="0"/>
              </a:spcAft>
              <a:buNone/>
              <a:defRPr sz="1800" b="1">
                <a:solidFill>
                  <a:schemeClr val="bg2"/>
                </a:solidFill>
              </a:defRPr>
            </a:lvl2pPr>
            <a:lvl3pPr marL="0" indent="0" algn="l">
              <a:spcAft>
                <a:spcPts val="0"/>
              </a:spcAft>
              <a:buNone/>
              <a:defRPr sz="1800" b="1">
                <a:solidFill>
                  <a:schemeClr val="bg2"/>
                </a:solidFill>
              </a:defRPr>
            </a:lvl3pPr>
            <a:lvl4pPr marL="0" indent="0" algn="l">
              <a:spcAft>
                <a:spcPts val="0"/>
              </a:spcAft>
              <a:buNone/>
              <a:defRPr sz="1800" b="1">
                <a:solidFill>
                  <a:schemeClr val="bg2"/>
                </a:solidFill>
              </a:defRPr>
            </a:lvl4pPr>
            <a:lvl5pPr marL="0" indent="0" algn="l">
              <a:spcAft>
                <a:spcPts val="0"/>
              </a:spcAft>
              <a:buNone/>
              <a:defRPr sz="1800" b="1">
                <a:solidFill>
                  <a:schemeClr val="bg2"/>
                </a:solidFill>
              </a:defRPr>
            </a:lvl5pPr>
            <a:lvl6pPr marL="0" indent="0" algn="l">
              <a:spcAft>
                <a:spcPts val="0"/>
              </a:spcAft>
              <a:buNone/>
              <a:defRPr sz="1800" b="1">
                <a:solidFill>
                  <a:schemeClr val="bg2"/>
                </a:solidFill>
              </a:defRPr>
            </a:lvl6pPr>
            <a:lvl7pPr marL="0" indent="0" algn="l">
              <a:buNone/>
              <a:defRPr sz="1800" b="1">
                <a:solidFill>
                  <a:schemeClr val="bg2"/>
                </a:solidFill>
              </a:defRPr>
            </a:lvl7pPr>
            <a:lvl8pPr marL="0" indent="0" algn="l">
              <a:buNone/>
              <a:defRPr sz="1800" b="1">
                <a:solidFill>
                  <a:schemeClr val="bg2"/>
                </a:solidFill>
              </a:defRPr>
            </a:lvl8pPr>
            <a:lvl9pPr marL="0" indent="0" algn="l">
              <a:buNone/>
              <a:defRPr sz="1800" b="1">
                <a:solidFill>
                  <a:schemeClr val="bg2"/>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Footer Placeholder 4">
            <a:extLst>
              <a:ext uri="{FF2B5EF4-FFF2-40B4-BE49-F238E27FC236}">
                <a16:creationId xmlns:a16="http://schemas.microsoft.com/office/drawing/2014/main" id="{1C0FFFF4-D9E3-4A0E-BB93-6DCF367821CD}"/>
              </a:ext>
            </a:extLst>
          </p:cNvPr>
          <p:cNvSpPr>
            <a:spLocks noGrp="1"/>
          </p:cNvSpPr>
          <p:nvPr>
            <p:ph type="ftr" sz="quarter" idx="22"/>
          </p:nvPr>
        </p:nvSpPr>
        <p:spPr>
          <a:xfrm>
            <a:off x="1055688" y="6288257"/>
            <a:ext cx="7913940" cy="365125"/>
          </a:xfrm>
        </p:spPr>
        <p:txBody>
          <a:bodyPr/>
          <a:lstStyle>
            <a:lvl1pPr>
              <a:defRPr>
                <a:solidFill>
                  <a:schemeClr val="bg2"/>
                </a:solidFill>
              </a:defRPr>
            </a:lvl1pPr>
          </a:lstStyle>
          <a:p>
            <a:endParaRPr lang="en-GB"/>
          </a:p>
        </p:txBody>
      </p:sp>
      <p:pic>
        <p:nvPicPr>
          <p:cNvPr id="3" name="Picture 2" descr="A picture containing text&#10;&#10;Description automatically generated">
            <a:extLst>
              <a:ext uri="{FF2B5EF4-FFF2-40B4-BE49-F238E27FC236}">
                <a16:creationId xmlns:a16="http://schemas.microsoft.com/office/drawing/2014/main" id="{11A8C781-A258-1E2D-729C-E8C0653649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0219" y="5562698"/>
            <a:ext cx="1976093" cy="879815"/>
          </a:xfrm>
          <a:prstGeom prst="rect">
            <a:avLst/>
          </a:prstGeom>
        </p:spPr>
      </p:pic>
    </p:spTree>
    <p:extLst>
      <p:ext uri="{BB962C8B-B14F-4D97-AF65-F5344CB8AC3E}">
        <p14:creationId xmlns:p14="http://schemas.microsoft.com/office/powerpoint/2010/main" val="405321001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ection Header-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6" name="Text Placeholder 5">
            <a:extLst>
              <a:ext uri="{FF2B5EF4-FFF2-40B4-BE49-F238E27FC236}">
                <a16:creationId xmlns:a16="http://schemas.microsoft.com/office/drawing/2014/main" id="{9A57D46A-D8D7-49BF-9479-240175CDBE8A}"/>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2619000"/>
            <a:ext cx="9000000" cy="1620000"/>
          </a:xfrm>
          <a:noFill/>
        </p:spPr>
        <p:txBody>
          <a:bodyPr lIns="342000" tIns="0" rIns="2160000" bIns="0" anchor="ctr" anchorCtr="0"/>
          <a:lstStyle>
            <a:lvl1pPr>
              <a:defRPr sz="4500" cap="all" baseline="0">
                <a:solidFill>
                  <a:schemeClr val="bg2"/>
                </a:solidFill>
              </a:defRPr>
            </a:lvl1pPr>
          </a:lstStyle>
          <a:p>
            <a:r>
              <a:rPr lang="en-US"/>
              <a:t>Click to edit Master title style</a:t>
            </a:r>
            <a:endParaRPr lang="en-AU"/>
          </a:p>
        </p:txBody>
      </p:sp>
      <p:pic>
        <p:nvPicPr>
          <p:cNvPr id="3" name="Picture 2" descr="A picture containing text&#10;&#10;Description automatically generated">
            <a:extLst>
              <a:ext uri="{FF2B5EF4-FFF2-40B4-BE49-F238E27FC236}">
                <a16:creationId xmlns:a16="http://schemas.microsoft.com/office/drawing/2014/main" id="{FE441B78-CDE5-32F4-9065-9B5A0B3E51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50286" y="303441"/>
            <a:ext cx="1371600" cy="610677"/>
          </a:xfrm>
          <a:prstGeom prst="rect">
            <a:avLst/>
          </a:prstGeom>
        </p:spPr>
      </p:pic>
    </p:spTree>
    <p:extLst>
      <p:ext uri="{BB962C8B-B14F-4D97-AF65-F5344CB8AC3E}">
        <p14:creationId xmlns:p14="http://schemas.microsoft.com/office/powerpoint/2010/main" val="289490945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DC463D-2F1B-4364-A3E4-F6CD28DDD6E5}"/>
              </a:ext>
            </a:extLst>
          </p:cNvPr>
          <p:cNvSpPr/>
          <p:nvPr userDrawn="1"/>
        </p:nvSpPr>
        <p:spPr>
          <a:xfrm>
            <a:off x="0" y="0"/>
            <a:ext cx="12192000"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2619000"/>
            <a:ext cx="9000000" cy="1620000"/>
          </a:xfrm>
          <a:noFill/>
        </p:spPr>
        <p:txBody>
          <a:bodyPr lIns="342000" tIns="0" rIns="2160000" bIns="0" anchor="ctr" anchorCtr="0"/>
          <a:lstStyle>
            <a:lvl1pPr>
              <a:defRPr sz="4500" cap="all" baseline="0">
                <a:solidFill>
                  <a:schemeClr val="accent1"/>
                </a:solidFill>
              </a:defRPr>
            </a:lvl1pPr>
          </a:lstStyle>
          <a:p>
            <a:r>
              <a:rPr lang="en-US"/>
              <a:t>Click to edit Master title style</a:t>
            </a:r>
            <a:endParaRPr lang="en-AU"/>
          </a:p>
        </p:txBody>
      </p:sp>
      <p:pic>
        <p:nvPicPr>
          <p:cNvPr id="3" name="Picture 2" descr="A picture containing text&#10;&#10;Description automatically generated">
            <a:extLst>
              <a:ext uri="{FF2B5EF4-FFF2-40B4-BE49-F238E27FC236}">
                <a16:creationId xmlns:a16="http://schemas.microsoft.com/office/drawing/2014/main" id="{4FB3E14A-559D-E5F3-7EE2-00C437FD5B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50286" y="303441"/>
            <a:ext cx="1371600" cy="610677"/>
          </a:xfrm>
          <a:prstGeom prst="rect">
            <a:avLst/>
          </a:prstGeom>
        </p:spPr>
      </p:pic>
    </p:spTree>
    <p:extLst>
      <p:ext uri="{BB962C8B-B14F-4D97-AF65-F5344CB8AC3E}">
        <p14:creationId xmlns:p14="http://schemas.microsoft.com/office/powerpoint/2010/main" val="70120217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61B3790-BDEB-43E5-BF9C-3E8D289EECE8}"/>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1049628" y="333375"/>
            <a:ext cx="10080000" cy="1080000"/>
          </a:xfrm>
        </p:spPr>
        <p:txBody>
          <a:bodyPr/>
          <a:lstStyle>
            <a:lvl1pPr>
              <a:defRPr cap="all" baseline="0"/>
            </a:lvl1pPr>
          </a:lstStyle>
          <a:p>
            <a:r>
              <a:rPr lang="en-US"/>
              <a:t>Click to edit Master title style</a:t>
            </a:r>
            <a:endParaRPr lang="en-GB"/>
          </a:p>
        </p:txBody>
      </p:sp>
      <p:sp>
        <p:nvSpPr>
          <p:cNvPr id="4" name="Text Placeholder 3">
            <a:extLst>
              <a:ext uri="{FF2B5EF4-FFF2-40B4-BE49-F238E27FC236}">
                <a16:creationId xmlns:a16="http://schemas.microsoft.com/office/drawing/2014/main" id="{2CFEB565-49CC-408C-BDD2-C2590A4A6424}"/>
              </a:ext>
            </a:extLst>
          </p:cNvPr>
          <p:cNvSpPr>
            <a:spLocks noGrp="1"/>
          </p:cNvSpPr>
          <p:nvPr>
            <p:ph type="body" sz="quarter" idx="15" hasCustomPrompt="1"/>
          </p:nvPr>
        </p:nvSpPr>
        <p:spPr>
          <a:xfrm>
            <a:off x="1049629" y="1880314"/>
            <a:ext cx="4320000" cy="3960000"/>
          </a:xfrm>
        </p:spPr>
        <p:txBody>
          <a:bodyPr/>
          <a:lstStyle>
            <a:lvl1pPr marL="288000" indent="-288000">
              <a:spcBef>
                <a:spcPts val="1200"/>
              </a:spcBef>
              <a:buFont typeface="+mj-lt"/>
              <a:buAutoNum type="arabicPeriod"/>
              <a:defRPr sz="2200"/>
            </a:lvl1pPr>
            <a:lvl2pPr marL="288000">
              <a:spcBef>
                <a:spcPts val="600"/>
              </a:spcBef>
              <a:spcAft>
                <a:spcPts val="600"/>
              </a:spcAft>
              <a:defRPr b="0" cap="none" baseline="0">
                <a:solidFill>
                  <a:schemeClr val="tx2"/>
                </a:solidFill>
              </a:defRPr>
            </a:lvl2pPr>
            <a:lvl3pPr marL="468000">
              <a:defRPr/>
            </a:lvl3pPr>
            <a:lvl4pPr marL="0" indent="0">
              <a:buNone/>
              <a:defRPr cap="all" baseline="0">
                <a:solidFill>
                  <a:schemeClr val="accent1"/>
                </a:solidFill>
                <a:latin typeface="+mj-lt"/>
              </a:defRPr>
            </a:lvl4pPr>
            <a:lvl5pPr marL="0" indent="0">
              <a:buNone/>
              <a:defRPr/>
            </a:lvl5pPr>
          </a:lstStyle>
          <a:p>
            <a:pPr lvl="0"/>
            <a:r>
              <a:rPr lang="en-US"/>
              <a:t>Click to add Agenda item</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3">
            <a:extLst>
              <a:ext uri="{FF2B5EF4-FFF2-40B4-BE49-F238E27FC236}">
                <a16:creationId xmlns:a16="http://schemas.microsoft.com/office/drawing/2014/main" id="{5E5FA15F-A1ED-4F06-8C67-E1D73CF85C88}"/>
              </a:ext>
            </a:extLst>
          </p:cNvPr>
          <p:cNvSpPr>
            <a:spLocks noGrp="1"/>
          </p:cNvSpPr>
          <p:nvPr>
            <p:ph type="body" sz="quarter" idx="18" hasCustomPrompt="1"/>
          </p:nvPr>
        </p:nvSpPr>
        <p:spPr>
          <a:xfrm>
            <a:off x="6096000" y="1880314"/>
            <a:ext cx="4320000" cy="3960000"/>
          </a:xfrm>
        </p:spPr>
        <p:txBody>
          <a:bodyPr/>
          <a:lstStyle>
            <a:lvl1pPr marL="288000" indent="-288000">
              <a:spcBef>
                <a:spcPts val="1200"/>
              </a:spcBef>
              <a:buFont typeface="+mj-lt"/>
              <a:buAutoNum type="arabicPeriod"/>
              <a:defRPr sz="2200"/>
            </a:lvl1pPr>
            <a:lvl2pPr marL="288000">
              <a:spcBef>
                <a:spcPts val="600"/>
              </a:spcBef>
              <a:spcAft>
                <a:spcPts val="600"/>
              </a:spcAft>
              <a:defRPr b="0" cap="none" baseline="0">
                <a:solidFill>
                  <a:schemeClr val="tx2"/>
                </a:solidFill>
              </a:defRPr>
            </a:lvl2pPr>
            <a:lvl3pPr marL="468000">
              <a:defRPr/>
            </a:lvl3pPr>
            <a:lvl4pPr marL="0" indent="0">
              <a:buNone/>
              <a:defRPr cap="all" baseline="0">
                <a:solidFill>
                  <a:schemeClr val="accent1"/>
                </a:solidFill>
                <a:latin typeface="+mj-lt"/>
              </a:defRPr>
            </a:lvl4pPr>
            <a:lvl5pPr marL="0" indent="0">
              <a:buNone/>
              <a:defRPr/>
            </a:lvl5pPr>
          </a:lstStyle>
          <a:p>
            <a:pPr lvl="0"/>
            <a:r>
              <a:rPr lang="en-US"/>
              <a:t>Click to add Agenda item</a:t>
            </a:r>
          </a:p>
          <a:p>
            <a:pPr lvl="1"/>
            <a:r>
              <a:rPr lang="en-US"/>
              <a:t>Second level</a:t>
            </a:r>
          </a:p>
          <a:p>
            <a:pPr lvl="2"/>
            <a:r>
              <a:rPr lang="en-US"/>
              <a:t>Third level</a:t>
            </a:r>
          </a:p>
          <a:p>
            <a:pPr lvl="3"/>
            <a:r>
              <a:rPr lang="en-US"/>
              <a:t>Fourth level</a:t>
            </a:r>
          </a:p>
          <a:p>
            <a:pPr lvl="4"/>
            <a:r>
              <a:rPr lang="en-US"/>
              <a:t>Fifth level</a:t>
            </a:r>
            <a:endParaRPr lang="en-AU"/>
          </a:p>
        </p:txBody>
      </p:sp>
      <p:sp>
        <p:nvSpPr>
          <p:cNvPr id="8" name="Date Placeholder 7">
            <a:extLst>
              <a:ext uri="{FF2B5EF4-FFF2-40B4-BE49-F238E27FC236}">
                <a16:creationId xmlns:a16="http://schemas.microsoft.com/office/drawing/2014/main" id="{98866983-58A4-4EC2-ADBC-AEEA6B9D69AB}"/>
              </a:ext>
            </a:extLst>
          </p:cNvPr>
          <p:cNvSpPr>
            <a:spLocks noGrp="1"/>
          </p:cNvSpPr>
          <p:nvPr>
            <p:ph type="dt" sz="half" idx="19"/>
          </p:nvPr>
        </p:nvSpPr>
        <p:spPr>
          <a:xfrm>
            <a:off x="8248903" y="6288257"/>
            <a:ext cx="1183557" cy="365125"/>
          </a:xfrm>
        </p:spPr>
        <p:txBody>
          <a:bodyPr/>
          <a:lstStyle/>
          <a:p>
            <a:endParaRPr lang="en-GB"/>
          </a:p>
        </p:txBody>
      </p:sp>
      <p:sp>
        <p:nvSpPr>
          <p:cNvPr id="14" name="Footer Placeholder 13">
            <a:extLst>
              <a:ext uri="{FF2B5EF4-FFF2-40B4-BE49-F238E27FC236}">
                <a16:creationId xmlns:a16="http://schemas.microsoft.com/office/drawing/2014/main" id="{8F6B299B-0652-4E6B-BB65-0DE715526B42}"/>
              </a:ext>
            </a:extLst>
          </p:cNvPr>
          <p:cNvSpPr>
            <a:spLocks noGrp="1"/>
          </p:cNvSpPr>
          <p:nvPr>
            <p:ph type="ftr" sz="quarter" idx="20"/>
          </p:nvPr>
        </p:nvSpPr>
        <p:spPr>
          <a:xfrm>
            <a:off x="1055688" y="6288257"/>
            <a:ext cx="7193215" cy="365125"/>
          </a:xfrm>
        </p:spPr>
        <p:txBody>
          <a:bodyPr/>
          <a:lstStyle/>
          <a:p>
            <a:endParaRPr lang="en-GB"/>
          </a:p>
        </p:txBody>
      </p:sp>
      <p:sp>
        <p:nvSpPr>
          <p:cNvPr id="15" name="Slide Number Placeholder 14">
            <a:extLst>
              <a:ext uri="{FF2B5EF4-FFF2-40B4-BE49-F238E27FC236}">
                <a16:creationId xmlns:a16="http://schemas.microsoft.com/office/drawing/2014/main" id="{842DCA20-AF8B-4853-AA2C-E5E7CD8D26F2}"/>
              </a:ext>
            </a:extLst>
          </p:cNvPr>
          <p:cNvSpPr>
            <a:spLocks noGrp="1"/>
          </p:cNvSpPr>
          <p:nvPr>
            <p:ph type="sldNum" sz="quarter" idx="21"/>
          </p:nvPr>
        </p:nvSpPr>
        <p:spPr/>
        <p:txBody>
          <a:bodyPr/>
          <a:lstStyle/>
          <a:p>
            <a:fld id="{F5AEA0E0-5CC6-4BD0-905C-A0021E419432}" type="slidenum">
              <a:rPr lang="en-GB" smtClean="0"/>
              <a:pPr/>
              <a:t>‹#›</a:t>
            </a:fld>
            <a:endParaRPr lang="en-GB"/>
          </a:p>
        </p:txBody>
      </p:sp>
      <p:sp>
        <p:nvSpPr>
          <p:cNvPr id="9" name="Rectangle 8">
            <a:extLst>
              <a:ext uri="{FF2B5EF4-FFF2-40B4-BE49-F238E27FC236}">
                <a16:creationId xmlns:a16="http://schemas.microsoft.com/office/drawing/2014/main" id="{98B1AC7E-46EA-441D-9455-6E65525B6A5A}"/>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ectangle 9">
            <a:extLst>
              <a:ext uri="{FF2B5EF4-FFF2-40B4-BE49-F238E27FC236}">
                <a16:creationId xmlns:a16="http://schemas.microsoft.com/office/drawing/2014/main" id="{5C9469F0-045F-4A85-8721-359D41A43D06}"/>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7" name="Graphic 16">
            <a:extLst>
              <a:ext uri="{FF2B5EF4-FFF2-40B4-BE49-F238E27FC236}">
                <a16:creationId xmlns:a16="http://schemas.microsoft.com/office/drawing/2014/main" id="{2179EAA8-E18E-42F9-924F-98FF7A3E70C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128313" y="333375"/>
            <a:ext cx="1008000" cy="448797"/>
          </a:xfrm>
          <a:prstGeom prst="rect">
            <a:avLst/>
          </a:prstGeom>
        </p:spPr>
      </p:pic>
    </p:spTree>
    <p:extLst>
      <p:ext uri="{BB962C8B-B14F-4D97-AF65-F5344CB8AC3E}">
        <p14:creationId xmlns:p14="http://schemas.microsoft.com/office/powerpoint/2010/main" val="211493049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100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394291026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and Content-Gree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1312C68-9CDC-4DDF-AFFD-F813984EE08A}"/>
              </a:ext>
            </a:extLst>
          </p:cNvPr>
          <p:cNvSpPr/>
          <p:nvPr userDrawn="1"/>
        </p:nvSpPr>
        <p:spPr>
          <a:xfrm>
            <a:off x="0" y="-11798"/>
            <a:ext cx="12192000" cy="69081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100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p>
        </p:txBody>
      </p:sp>
      <p:sp>
        <p:nvSpPr>
          <p:cNvPr id="2" name="Title 1"/>
          <p:cNvSpPr>
            <a:spLocks noGrp="1"/>
          </p:cNvSpPr>
          <p:nvPr>
            <p:ph type="title"/>
          </p:nvPr>
        </p:nvSpPr>
        <p:spPr>
          <a:xfrm>
            <a:off x="334962" y="333375"/>
            <a:ext cx="10080000" cy="1080000"/>
          </a:xfrm>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DCB8BC7D-E0E4-0345-72B7-03D7CF44FD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06375" y="303442"/>
            <a:ext cx="1115510" cy="496658"/>
          </a:xfrm>
          <a:prstGeom prst="rect">
            <a:avLst/>
          </a:prstGeom>
        </p:spPr>
      </p:pic>
    </p:spTree>
    <p:extLst>
      <p:ext uri="{BB962C8B-B14F-4D97-AF65-F5344CB8AC3E}">
        <p14:creationId xmlns:p14="http://schemas.microsoft.com/office/powerpoint/2010/main" val="150388024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p>
            <a:fld id="{F5AEA0E0-5CC6-4BD0-905C-A0021E419432}" type="slidenum">
              <a:rPr lang="en-GB" smtClean="0"/>
              <a:pPr/>
              <a:t>‹#›</a:t>
            </a:fld>
            <a:endParaRPr lang="en-GB"/>
          </a:p>
        </p:txBody>
      </p:sp>
      <p:sp>
        <p:nvSpPr>
          <p:cNvPr id="10" name="Content Placeholder 8">
            <a:extLst>
              <a:ext uri="{FF2B5EF4-FFF2-40B4-BE49-F238E27FC236}">
                <a16:creationId xmlns:a16="http://schemas.microsoft.com/office/drawing/2014/main" id="{9FAA2598-9FF1-4FD4-A0B9-1D5412ADF05E}"/>
              </a:ext>
            </a:extLst>
          </p:cNvPr>
          <p:cNvSpPr>
            <a:spLocks noGrp="1"/>
          </p:cNvSpPr>
          <p:nvPr>
            <p:ph sz="quarter" idx="18" hasCustomPrompt="1"/>
          </p:nvPr>
        </p:nvSpPr>
        <p:spPr>
          <a:xfrm>
            <a:off x="5734962" y="1880315"/>
            <a:ext cx="46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17484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wo Content-Gree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F17809F-093D-4878-B686-CA14CFB80D98}"/>
              </a:ext>
            </a:extLst>
          </p:cNvPr>
          <p:cNvSpPr/>
          <p:nvPr userDrawn="1"/>
        </p:nvSpPr>
        <p:spPr>
          <a:xfrm>
            <a:off x="0" y="-1"/>
            <a:ext cx="12192000"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lvl1pPr>
              <a:defRPr>
                <a:solidFill>
                  <a:schemeClr val="bg2"/>
                </a:solidFill>
              </a:defRPr>
            </a:lvl1pPr>
          </a:lstStyle>
          <a:p>
            <a:fld id="{F5AEA0E0-5CC6-4BD0-905C-A0021E419432}" type="slidenum">
              <a:rPr lang="en-GB" smtClean="0"/>
              <a:pPr/>
              <a:t>‹#›</a:t>
            </a:fld>
            <a:endParaRPr lang="en-GB"/>
          </a:p>
        </p:txBody>
      </p:sp>
      <p:sp>
        <p:nvSpPr>
          <p:cNvPr id="10" name="Content Placeholder 8">
            <a:extLst>
              <a:ext uri="{FF2B5EF4-FFF2-40B4-BE49-F238E27FC236}">
                <a16:creationId xmlns:a16="http://schemas.microsoft.com/office/drawing/2014/main" id="{9FAA2598-9FF1-4FD4-A0B9-1D5412ADF05E}"/>
              </a:ext>
            </a:extLst>
          </p:cNvPr>
          <p:cNvSpPr>
            <a:spLocks noGrp="1"/>
          </p:cNvSpPr>
          <p:nvPr>
            <p:ph sz="quarter" idx="18" hasCustomPrompt="1"/>
          </p:nvPr>
        </p:nvSpPr>
        <p:spPr>
          <a:xfrm>
            <a:off x="5734962" y="1880315"/>
            <a:ext cx="46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descr="A picture containing text&#10;&#10;Description automatically generated">
            <a:extLst>
              <a:ext uri="{FF2B5EF4-FFF2-40B4-BE49-F238E27FC236}">
                <a16:creationId xmlns:a16="http://schemas.microsoft.com/office/drawing/2014/main" id="{E69570CD-4160-2778-6E55-3B05B83F13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49924" y="303441"/>
            <a:ext cx="1071962" cy="477269"/>
          </a:xfrm>
          <a:prstGeom prst="rect">
            <a:avLst/>
          </a:prstGeom>
        </p:spPr>
      </p:pic>
    </p:spTree>
    <p:extLst>
      <p:ext uri="{BB962C8B-B14F-4D97-AF65-F5344CB8AC3E}">
        <p14:creationId xmlns:p14="http://schemas.microsoft.com/office/powerpoint/2010/main" val="404923654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nd two Content-Gree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F17809F-093D-4878-B686-CA14CFB80D98}"/>
              </a:ext>
            </a:extLst>
          </p:cNvPr>
          <p:cNvSpPr/>
          <p:nvPr userDrawn="1"/>
        </p:nvSpPr>
        <p:spPr>
          <a:xfrm>
            <a:off x="0" y="-1"/>
            <a:ext cx="12192000"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lvl1pPr>
              <a:defRPr>
                <a:solidFill>
                  <a:schemeClr val="bg2"/>
                </a:solidFill>
              </a:defRPr>
            </a:lvl1pPr>
          </a:lstStyle>
          <a:p>
            <a:fld id="{F5AEA0E0-5CC6-4BD0-905C-A0021E419432}" type="slidenum">
              <a:rPr lang="en-GB" smtClean="0"/>
              <a:pPr/>
              <a:t>‹#›</a:t>
            </a:fld>
            <a:endParaRPr lang="en-GB"/>
          </a:p>
        </p:txBody>
      </p:sp>
      <p:sp>
        <p:nvSpPr>
          <p:cNvPr id="10" name="Content Placeholder 8">
            <a:extLst>
              <a:ext uri="{FF2B5EF4-FFF2-40B4-BE49-F238E27FC236}">
                <a16:creationId xmlns:a16="http://schemas.microsoft.com/office/drawing/2014/main" id="{9FAA2598-9FF1-4FD4-A0B9-1D5412ADF05E}"/>
              </a:ext>
            </a:extLst>
          </p:cNvPr>
          <p:cNvSpPr>
            <a:spLocks noGrp="1"/>
          </p:cNvSpPr>
          <p:nvPr>
            <p:ph sz="quarter" idx="18" hasCustomPrompt="1"/>
          </p:nvPr>
        </p:nvSpPr>
        <p:spPr>
          <a:xfrm>
            <a:off x="5734962" y="1880315"/>
            <a:ext cx="46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descr="A picture containing text&#10;&#10;Description automatically generated">
            <a:extLst>
              <a:ext uri="{FF2B5EF4-FFF2-40B4-BE49-F238E27FC236}">
                <a16:creationId xmlns:a16="http://schemas.microsoft.com/office/drawing/2014/main" id="{E69570CD-4160-2778-6E55-3B05B83F13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49924" y="303441"/>
            <a:ext cx="1071962" cy="477269"/>
          </a:xfrm>
          <a:prstGeom prst="rect">
            <a:avLst/>
          </a:prstGeom>
        </p:spPr>
      </p:pic>
    </p:spTree>
    <p:extLst>
      <p:ext uri="{BB962C8B-B14F-4D97-AF65-F5344CB8AC3E}">
        <p14:creationId xmlns:p14="http://schemas.microsoft.com/office/powerpoint/2010/main" val="183664350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ntent and left image">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6450744" y="1880315"/>
            <a:ext cx="4691628"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334963" y="1880314"/>
            <a:ext cx="5761037"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7" name="Footer Placeholder 6">
            <a:extLst>
              <a:ext uri="{FF2B5EF4-FFF2-40B4-BE49-F238E27FC236}">
                <a16:creationId xmlns:a16="http://schemas.microsoft.com/office/drawing/2014/main" id="{B6453E03-EC16-4564-B43B-27855EB9BD27}"/>
              </a:ext>
            </a:extLst>
          </p:cNvPr>
          <p:cNvSpPr>
            <a:spLocks noGrp="1"/>
          </p:cNvSpPr>
          <p:nvPr>
            <p:ph type="ftr" sz="quarter" idx="17"/>
          </p:nvPr>
        </p:nvSpPr>
        <p:spPr>
          <a:xfrm>
            <a:off x="6450744" y="6288257"/>
            <a:ext cx="4320000" cy="365125"/>
          </a:xfrm>
        </p:spPr>
        <p:txBody>
          <a:bodyPr/>
          <a:lstStyle/>
          <a:p>
            <a:endParaRPr lang="en-GB"/>
          </a:p>
        </p:txBody>
      </p:sp>
      <p:sp>
        <p:nvSpPr>
          <p:cNvPr id="4" name="Slide Number Placeholder 3">
            <a:extLst>
              <a:ext uri="{FF2B5EF4-FFF2-40B4-BE49-F238E27FC236}">
                <a16:creationId xmlns:a16="http://schemas.microsoft.com/office/drawing/2014/main" id="{5CA913BC-780A-4949-92A0-B5967D36080E}"/>
              </a:ext>
            </a:extLst>
          </p:cNvPr>
          <p:cNvSpPr>
            <a:spLocks noGrp="1"/>
          </p:cNvSpPr>
          <p:nvPr>
            <p:ph type="sldNum" sz="quarter" idx="19"/>
          </p:nvPr>
        </p:nvSpPr>
        <p:spPr>
          <a:xfrm>
            <a:off x="459140" y="6159500"/>
            <a:ext cx="727410" cy="365125"/>
          </a:xfrm>
        </p:spPr>
        <p:txBody>
          <a:bodyPr/>
          <a:lstStyle>
            <a:lvl1pPr>
              <a:defRPr>
                <a:solidFill>
                  <a:schemeClr val="bg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312929823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ontent and right image">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16EF975B-AD72-4CB0-A546-757A6175A512}"/>
              </a:ext>
            </a:extLst>
          </p:cNvPr>
          <p:cNvSpPr>
            <a:spLocks noGrp="1"/>
          </p:cNvSpPr>
          <p:nvPr>
            <p:ph type="pic" sz="quarter" idx="18" hasCustomPrompt="1"/>
          </p:nvPr>
        </p:nvSpPr>
        <p:spPr>
          <a:xfrm>
            <a:off x="6083255" y="1880314"/>
            <a:ext cx="5761038"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91628"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US"/>
              <a:t>Click to edit Master title style</a:t>
            </a:r>
            <a:endParaRPr lang="en-GB"/>
          </a:p>
        </p:txBody>
      </p:sp>
      <p:sp>
        <p:nvSpPr>
          <p:cNvPr id="15" name="Footer Placeholder 14">
            <a:extLst>
              <a:ext uri="{FF2B5EF4-FFF2-40B4-BE49-F238E27FC236}">
                <a16:creationId xmlns:a16="http://schemas.microsoft.com/office/drawing/2014/main" id="{C94176C4-3B30-43F2-91DE-33D09AEA7B50}"/>
              </a:ext>
            </a:extLst>
          </p:cNvPr>
          <p:cNvSpPr>
            <a:spLocks noGrp="1"/>
          </p:cNvSpPr>
          <p:nvPr>
            <p:ph type="ftr" sz="quarter" idx="21"/>
          </p:nvPr>
        </p:nvSpPr>
        <p:spPr/>
        <p:txBody>
          <a:bodyPr/>
          <a:lstStyle/>
          <a:p>
            <a:endParaRPr lang="en-GB"/>
          </a:p>
        </p:txBody>
      </p:sp>
      <p:sp>
        <p:nvSpPr>
          <p:cNvPr id="16" name="Slide Number Placeholder 15">
            <a:extLst>
              <a:ext uri="{FF2B5EF4-FFF2-40B4-BE49-F238E27FC236}">
                <a16:creationId xmlns:a16="http://schemas.microsoft.com/office/drawing/2014/main" id="{A95B7BCF-DC6C-46BC-B3D2-2F18F9BC75D1}"/>
              </a:ext>
            </a:extLst>
          </p:cNvPr>
          <p:cNvSpPr>
            <a:spLocks noGrp="1"/>
          </p:cNvSpPr>
          <p:nvPr>
            <p:ph type="sldNum" sz="quarter" idx="2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385924787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Image-full width">
    <p:spTree>
      <p:nvGrpSpPr>
        <p:cNvPr id="1" name=""/>
        <p:cNvGrpSpPr/>
        <p:nvPr/>
      </p:nvGrpSpPr>
      <p:grpSpPr>
        <a:xfrm>
          <a:off x="0" y="0"/>
          <a:ext cx="0" cy="0"/>
          <a:chOff x="0" y="0"/>
          <a:chExt cx="0" cy="0"/>
        </a:xfrm>
      </p:grpSpPr>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334963" y="1880314"/>
            <a:ext cx="11509330"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3" name="Title 2">
            <a:extLst>
              <a:ext uri="{FF2B5EF4-FFF2-40B4-BE49-F238E27FC236}">
                <a16:creationId xmlns:a16="http://schemas.microsoft.com/office/drawing/2014/main" id="{96E7A7DD-8C14-4B85-B39F-1E990E1FFE10}"/>
              </a:ext>
            </a:extLst>
          </p:cNvPr>
          <p:cNvSpPr>
            <a:spLocks noGrp="1"/>
          </p:cNvSpPr>
          <p:nvPr>
            <p:ph type="title"/>
          </p:nvPr>
        </p:nvSpPr>
        <p:spPr>
          <a:xfrm>
            <a:off x="334962" y="333375"/>
            <a:ext cx="5761038" cy="1080000"/>
          </a:xfrm>
        </p:spPr>
        <p:txBody>
          <a:bodyPr/>
          <a:lstStyle/>
          <a:p>
            <a:r>
              <a:rPr lang="en-US"/>
              <a:t>Click to edit Master title style</a:t>
            </a:r>
            <a:endParaRPr lang="en-AU"/>
          </a:p>
        </p:txBody>
      </p:sp>
      <p:sp>
        <p:nvSpPr>
          <p:cNvPr id="11" name="Text Placeholder 10">
            <a:extLst>
              <a:ext uri="{FF2B5EF4-FFF2-40B4-BE49-F238E27FC236}">
                <a16:creationId xmlns:a16="http://schemas.microsoft.com/office/drawing/2014/main" id="{E7D8FAF2-858C-419E-A577-F04252182649}"/>
              </a:ext>
            </a:extLst>
          </p:cNvPr>
          <p:cNvSpPr>
            <a:spLocks noGrp="1"/>
          </p:cNvSpPr>
          <p:nvPr>
            <p:ph type="body" sz="quarter" idx="19"/>
          </p:nvPr>
        </p:nvSpPr>
        <p:spPr>
          <a:xfrm>
            <a:off x="7015444" y="333375"/>
            <a:ext cx="360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3">
            <a:extLst>
              <a:ext uri="{FF2B5EF4-FFF2-40B4-BE49-F238E27FC236}">
                <a16:creationId xmlns:a16="http://schemas.microsoft.com/office/drawing/2014/main" id="{D048DB48-6039-4A0D-ACBF-D5EB8DD358F7}"/>
              </a:ext>
            </a:extLst>
          </p:cNvPr>
          <p:cNvSpPr>
            <a:spLocks noGrp="1"/>
          </p:cNvSpPr>
          <p:nvPr>
            <p:ph type="sldNum" sz="quarter" idx="21"/>
          </p:nvPr>
        </p:nvSpPr>
        <p:spPr>
          <a:xfrm>
            <a:off x="459140" y="6159500"/>
            <a:ext cx="727410" cy="365125"/>
          </a:xfrm>
        </p:spPr>
        <p:txBody>
          <a:bodyPr/>
          <a:lstStyle>
            <a:lvl1pPr>
              <a:defRPr>
                <a:solidFill>
                  <a:schemeClr val="bg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166225141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Image-full bleed">
    <p:spTree>
      <p:nvGrpSpPr>
        <p:cNvPr id="1" name=""/>
        <p:cNvGrpSpPr/>
        <p:nvPr/>
      </p:nvGrpSpPr>
      <p:grpSpPr>
        <a:xfrm>
          <a:off x="0" y="0"/>
          <a:ext cx="0" cy="0"/>
          <a:chOff x="0" y="0"/>
          <a:chExt cx="0" cy="0"/>
        </a:xfrm>
      </p:grpSpPr>
      <p:sp>
        <p:nvSpPr>
          <p:cNvPr id="7" name="Picture Placeholder 20">
            <a:extLst>
              <a:ext uri="{FF2B5EF4-FFF2-40B4-BE49-F238E27FC236}">
                <a16:creationId xmlns:a16="http://schemas.microsoft.com/office/drawing/2014/main" id="{5AF6F1E8-5ECE-4267-92B5-43C3523BCBE3}"/>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60000" rIns="4320000" bIns="360000" anchor="ctr"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12" name="Text Placeholder 5">
            <a:extLst>
              <a:ext uri="{FF2B5EF4-FFF2-40B4-BE49-F238E27FC236}">
                <a16:creationId xmlns:a16="http://schemas.microsoft.com/office/drawing/2014/main" id="{8390923A-6BDB-44C8-9456-CEB6E0A0A293}"/>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96E7A7DD-8C14-4B85-B39F-1E990E1FFE10}"/>
              </a:ext>
            </a:extLst>
          </p:cNvPr>
          <p:cNvSpPr>
            <a:spLocks noGrp="1"/>
          </p:cNvSpPr>
          <p:nvPr>
            <p:ph type="title"/>
          </p:nvPr>
        </p:nvSpPr>
        <p:spPr>
          <a:xfrm>
            <a:off x="334962" y="333375"/>
            <a:ext cx="5761038" cy="1080000"/>
          </a:xfrm>
        </p:spPr>
        <p:txBody>
          <a:bodyPr/>
          <a:lstStyle>
            <a:lvl1pPr>
              <a:defRPr>
                <a:solidFill>
                  <a:schemeClr val="bg2"/>
                </a:solidFill>
              </a:defRPr>
            </a:lvl1pPr>
          </a:lstStyle>
          <a:p>
            <a:r>
              <a:rPr lang="en-US"/>
              <a:t>Click to edit Master title style</a:t>
            </a:r>
            <a:endParaRPr lang="en-AU"/>
          </a:p>
        </p:txBody>
      </p:sp>
      <p:sp>
        <p:nvSpPr>
          <p:cNvPr id="11" name="Text Placeholder 10">
            <a:extLst>
              <a:ext uri="{FF2B5EF4-FFF2-40B4-BE49-F238E27FC236}">
                <a16:creationId xmlns:a16="http://schemas.microsoft.com/office/drawing/2014/main" id="{E7D8FAF2-858C-419E-A577-F04252182649}"/>
              </a:ext>
            </a:extLst>
          </p:cNvPr>
          <p:cNvSpPr>
            <a:spLocks noGrp="1"/>
          </p:cNvSpPr>
          <p:nvPr>
            <p:ph type="body" sz="quarter" idx="19"/>
          </p:nvPr>
        </p:nvSpPr>
        <p:spPr>
          <a:xfrm>
            <a:off x="7015444" y="333375"/>
            <a:ext cx="3600000" cy="12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2E0AD6A4-0D42-4CCD-B0CB-498EE201FE4E}"/>
              </a:ext>
            </a:extLst>
          </p:cNvPr>
          <p:cNvSpPr>
            <a:spLocks noGrp="1"/>
          </p:cNvSpPr>
          <p:nvPr>
            <p:ph type="dt" sz="half" idx="21"/>
          </p:nvPr>
        </p:nvSpPr>
        <p:spPr/>
        <p:txBody>
          <a:bodyPr/>
          <a:lstStyle>
            <a:lvl1pPr>
              <a:defRPr>
                <a:solidFill>
                  <a:schemeClr val="bg2"/>
                </a:solidFill>
              </a:defRPr>
            </a:lvl1pPr>
          </a:lstStyle>
          <a:p>
            <a:endParaRPr lang="en-GB"/>
          </a:p>
        </p:txBody>
      </p:sp>
      <p:sp>
        <p:nvSpPr>
          <p:cNvPr id="6" name="Footer Placeholder 5">
            <a:extLst>
              <a:ext uri="{FF2B5EF4-FFF2-40B4-BE49-F238E27FC236}">
                <a16:creationId xmlns:a16="http://schemas.microsoft.com/office/drawing/2014/main" id="{F21E9B0E-B319-4C6F-97AF-0F8D83942F0C}"/>
              </a:ext>
            </a:extLst>
          </p:cNvPr>
          <p:cNvSpPr>
            <a:spLocks noGrp="1"/>
          </p:cNvSpPr>
          <p:nvPr>
            <p:ph type="ftr" sz="quarter" idx="22"/>
          </p:nvPr>
        </p:nvSpPr>
        <p:spPr/>
        <p:txBody>
          <a:bodyPr/>
          <a:lstStyle>
            <a:lvl1pPr>
              <a:defRPr>
                <a:solidFill>
                  <a:schemeClr val="bg2"/>
                </a:solidFill>
              </a:defRPr>
            </a:lvl1pPr>
          </a:lstStyle>
          <a:p>
            <a:endParaRPr lang="en-GB"/>
          </a:p>
        </p:txBody>
      </p:sp>
      <p:sp>
        <p:nvSpPr>
          <p:cNvPr id="14" name="Slide Number Placeholder 13">
            <a:extLst>
              <a:ext uri="{FF2B5EF4-FFF2-40B4-BE49-F238E27FC236}">
                <a16:creationId xmlns:a16="http://schemas.microsoft.com/office/drawing/2014/main" id="{65D74DCF-D99B-4098-B297-0BD016160D35}"/>
              </a:ext>
            </a:extLst>
          </p:cNvPr>
          <p:cNvSpPr>
            <a:spLocks noGrp="1"/>
          </p:cNvSpPr>
          <p:nvPr>
            <p:ph type="sldNum" sz="quarter" idx="23"/>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2" name="Picture 1" descr="A picture containing text&#10;&#10;Description automatically generated">
            <a:extLst>
              <a:ext uri="{FF2B5EF4-FFF2-40B4-BE49-F238E27FC236}">
                <a16:creationId xmlns:a16="http://schemas.microsoft.com/office/drawing/2014/main" id="{FB4A08B0-6A28-D04B-257D-013EC758BC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224063225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ent and right image with text">
    <p:spTree>
      <p:nvGrpSpPr>
        <p:cNvPr id="1" name=""/>
        <p:cNvGrpSpPr/>
        <p:nvPr/>
      </p:nvGrpSpPr>
      <p:grpSpPr>
        <a:xfrm>
          <a:off x="0" y="0"/>
          <a:ext cx="0" cy="0"/>
          <a:chOff x="0" y="0"/>
          <a:chExt cx="0" cy="0"/>
        </a:xfrm>
      </p:grpSpPr>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6096000" y="0"/>
            <a:ext cx="6096000" cy="6858000"/>
          </a:xfrm>
          <a:prstGeom prst="roundRect">
            <a:avLst>
              <a:gd name="adj" fmla="val 0"/>
            </a:avLst>
          </a:prstGeom>
          <a:solidFill>
            <a:schemeClr val="bg1">
              <a:lumMod val="85000"/>
            </a:schemeClr>
          </a:solidFill>
        </p:spPr>
        <p:txBody>
          <a:bodyPr lIns="342000" tIns="342000" rIns="1440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4" name="Text Placeholder 3">
            <a:extLst>
              <a:ext uri="{FF2B5EF4-FFF2-40B4-BE49-F238E27FC236}">
                <a16:creationId xmlns:a16="http://schemas.microsoft.com/office/drawing/2014/main" id="{8EB2F477-266C-4C9D-A64F-287BA3F4CF35}"/>
              </a:ext>
            </a:extLst>
          </p:cNvPr>
          <p:cNvSpPr>
            <a:spLocks noGrp="1"/>
          </p:cNvSpPr>
          <p:nvPr>
            <p:ph type="body" sz="quarter" idx="16"/>
          </p:nvPr>
        </p:nvSpPr>
        <p:spPr>
          <a:xfrm>
            <a:off x="334962" y="1880314"/>
            <a:ext cx="5220000" cy="39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Content Placeholder 6">
            <a:extLst>
              <a:ext uri="{FF2B5EF4-FFF2-40B4-BE49-F238E27FC236}">
                <a16:creationId xmlns:a16="http://schemas.microsoft.com/office/drawing/2014/main" id="{E771A36E-45E1-4553-9842-66EF392719C7}"/>
              </a:ext>
            </a:extLst>
          </p:cNvPr>
          <p:cNvSpPr>
            <a:spLocks noGrp="1"/>
          </p:cNvSpPr>
          <p:nvPr>
            <p:ph sz="quarter" idx="19"/>
          </p:nvPr>
        </p:nvSpPr>
        <p:spPr>
          <a:xfrm>
            <a:off x="6844884" y="1880314"/>
            <a:ext cx="2160000" cy="3960000"/>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Content Placeholder 6">
            <a:extLst>
              <a:ext uri="{FF2B5EF4-FFF2-40B4-BE49-F238E27FC236}">
                <a16:creationId xmlns:a16="http://schemas.microsoft.com/office/drawing/2014/main" id="{7D669EEE-6563-477F-A4CD-D425F6140F00}"/>
              </a:ext>
            </a:extLst>
          </p:cNvPr>
          <p:cNvSpPr>
            <a:spLocks noGrp="1"/>
          </p:cNvSpPr>
          <p:nvPr>
            <p:ph sz="quarter" idx="20"/>
          </p:nvPr>
        </p:nvSpPr>
        <p:spPr>
          <a:xfrm>
            <a:off x="9347256" y="1880314"/>
            <a:ext cx="2160000" cy="3960000"/>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1A5DE353-D720-4A1F-9ECC-89FB1390590F}"/>
              </a:ext>
            </a:extLst>
          </p:cNvPr>
          <p:cNvSpPr>
            <a:spLocks noGrp="1"/>
          </p:cNvSpPr>
          <p:nvPr>
            <p:ph type="title"/>
          </p:nvPr>
        </p:nvSpPr>
        <p:spPr>
          <a:xfrm>
            <a:off x="322218" y="333375"/>
            <a:ext cx="5220000" cy="1080000"/>
          </a:xfrm>
        </p:spPr>
        <p:txBody>
          <a:bodyPr/>
          <a:lstStyle/>
          <a:p>
            <a:r>
              <a:rPr lang="en-US"/>
              <a:t>Click to edit Master title style</a:t>
            </a:r>
            <a:endParaRPr lang="en-AU"/>
          </a:p>
        </p:txBody>
      </p:sp>
      <p:sp>
        <p:nvSpPr>
          <p:cNvPr id="14" name="Footer Placeholder 13">
            <a:extLst>
              <a:ext uri="{FF2B5EF4-FFF2-40B4-BE49-F238E27FC236}">
                <a16:creationId xmlns:a16="http://schemas.microsoft.com/office/drawing/2014/main" id="{8913AB32-E310-49A2-9A47-2348F6B61E52}"/>
              </a:ext>
            </a:extLst>
          </p:cNvPr>
          <p:cNvSpPr>
            <a:spLocks noGrp="1"/>
          </p:cNvSpPr>
          <p:nvPr>
            <p:ph type="ftr" sz="quarter" idx="23"/>
          </p:nvPr>
        </p:nvSpPr>
        <p:spPr/>
        <p:txBody>
          <a:bodyPr/>
          <a:lstStyle/>
          <a:p>
            <a:endParaRPr lang="en-GB"/>
          </a:p>
        </p:txBody>
      </p:sp>
      <p:sp>
        <p:nvSpPr>
          <p:cNvPr id="16" name="Slide Number Placeholder 15">
            <a:extLst>
              <a:ext uri="{FF2B5EF4-FFF2-40B4-BE49-F238E27FC236}">
                <a16:creationId xmlns:a16="http://schemas.microsoft.com/office/drawing/2014/main" id="{6266A723-640D-4EFF-93D1-1E9646941567}"/>
              </a:ext>
            </a:extLst>
          </p:cNvPr>
          <p:cNvSpPr>
            <a:spLocks noGrp="1"/>
          </p:cNvSpPr>
          <p:nvPr>
            <p:ph type="sldNum" sz="quarter" idx="24"/>
          </p:nvPr>
        </p:nvSpPr>
        <p:spPr/>
        <p:txBody>
          <a:bodyPr/>
          <a:lstStyle/>
          <a:p>
            <a:fld id="{F5AEA0E0-5CC6-4BD0-905C-A0021E419432}" type="slidenum">
              <a:rPr lang="en-GB" smtClean="0"/>
              <a:pPr/>
              <a:t>‹#›</a:t>
            </a:fld>
            <a:endParaRPr lang="en-GB"/>
          </a:p>
        </p:txBody>
      </p:sp>
      <p:sp>
        <p:nvSpPr>
          <p:cNvPr id="11" name="Text Placeholder 5">
            <a:extLst>
              <a:ext uri="{FF2B5EF4-FFF2-40B4-BE49-F238E27FC236}">
                <a16:creationId xmlns:a16="http://schemas.microsoft.com/office/drawing/2014/main" id="{C4DEE883-581D-4AC9-9251-8929D0C8E380}"/>
              </a:ext>
            </a:extLst>
          </p:cNvPr>
          <p:cNvSpPr>
            <a:spLocks noGrp="1" noChangeAspect="1"/>
          </p:cNvSpPr>
          <p:nvPr>
            <p:ph type="body" sz="quarter" idx="25"/>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pic>
        <p:nvPicPr>
          <p:cNvPr id="2" name="Picture 1" descr="A picture containing text&#10;&#10;Description automatically generated">
            <a:extLst>
              <a:ext uri="{FF2B5EF4-FFF2-40B4-BE49-F238E27FC236}">
                <a16:creationId xmlns:a16="http://schemas.microsoft.com/office/drawing/2014/main" id="{6C4035EB-46BA-D68D-EDAA-1CAC6D76973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105564843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Four column-Gree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07ECCF-5EE7-4BA4-BD7C-50DF82C3F5BF}"/>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080000" cy="1080000"/>
          </a:xfrm>
        </p:spPr>
        <p:txBody>
          <a:bodyPr/>
          <a:lstStyle>
            <a:lvl1pPr>
              <a:defRPr>
                <a:solidFill>
                  <a:schemeClr val="accent1"/>
                </a:solidFill>
              </a:defRPr>
            </a:lvl1pPr>
          </a:lstStyle>
          <a:p>
            <a:r>
              <a:rPr lang="en-US"/>
              <a:t>Click to edit Master title style</a:t>
            </a:r>
            <a:endParaRPr lang="en-GB"/>
          </a:p>
        </p:txBody>
      </p:sp>
      <p:sp>
        <p:nvSpPr>
          <p:cNvPr id="10" name="Text Placeholder 6">
            <a:extLst>
              <a:ext uri="{FF2B5EF4-FFF2-40B4-BE49-F238E27FC236}">
                <a16:creationId xmlns:a16="http://schemas.microsoft.com/office/drawing/2014/main" id="{408DD2E7-C8BF-4E45-AE9F-C1389B7B38D8}"/>
              </a:ext>
            </a:extLst>
          </p:cNvPr>
          <p:cNvSpPr>
            <a:spLocks noGrp="1"/>
          </p:cNvSpPr>
          <p:nvPr>
            <p:ph type="body" sz="quarter" idx="16" hasCustomPrompt="1"/>
          </p:nvPr>
        </p:nvSpPr>
        <p:spPr>
          <a:xfrm>
            <a:off x="334963"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1" name="Text Placeholder 6">
            <a:extLst>
              <a:ext uri="{FF2B5EF4-FFF2-40B4-BE49-F238E27FC236}">
                <a16:creationId xmlns:a16="http://schemas.microsoft.com/office/drawing/2014/main" id="{D7BC8491-CCAE-458C-BD6D-862F90460454}"/>
              </a:ext>
            </a:extLst>
          </p:cNvPr>
          <p:cNvSpPr>
            <a:spLocks noGrp="1"/>
          </p:cNvSpPr>
          <p:nvPr>
            <p:ph type="body" sz="quarter" idx="17" hasCustomPrompt="1"/>
          </p:nvPr>
        </p:nvSpPr>
        <p:spPr>
          <a:xfrm>
            <a:off x="2979212"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6">
            <a:extLst>
              <a:ext uri="{FF2B5EF4-FFF2-40B4-BE49-F238E27FC236}">
                <a16:creationId xmlns:a16="http://schemas.microsoft.com/office/drawing/2014/main" id="{B036190F-67DD-4555-BB1F-179E8E9C46C0}"/>
              </a:ext>
            </a:extLst>
          </p:cNvPr>
          <p:cNvSpPr>
            <a:spLocks noGrp="1"/>
          </p:cNvSpPr>
          <p:nvPr>
            <p:ph type="body" sz="quarter" idx="18" hasCustomPrompt="1"/>
          </p:nvPr>
        </p:nvSpPr>
        <p:spPr>
          <a:xfrm>
            <a:off x="5623461"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ext Placeholder 6">
            <a:extLst>
              <a:ext uri="{FF2B5EF4-FFF2-40B4-BE49-F238E27FC236}">
                <a16:creationId xmlns:a16="http://schemas.microsoft.com/office/drawing/2014/main" id="{F1044E10-4BD7-47DE-8A5A-57C9557A0B38}"/>
              </a:ext>
            </a:extLst>
          </p:cNvPr>
          <p:cNvSpPr>
            <a:spLocks noGrp="1"/>
          </p:cNvSpPr>
          <p:nvPr>
            <p:ph type="body" sz="quarter" idx="19" hasCustomPrompt="1"/>
          </p:nvPr>
        </p:nvSpPr>
        <p:spPr>
          <a:xfrm>
            <a:off x="8267709"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3" name="Date Placeholder 2">
            <a:extLst>
              <a:ext uri="{FF2B5EF4-FFF2-40B4-BE49-F238E27FC236}">
                <a16:creationId xmlns:a16="http://schemas.microsoft.com/office/drawing/2014/main" id="{9B900929-35E2-4B6A-A4BF-9E02733E3ABE}"/>
              </a:ext>
            </a:extLst>
          </p:cNvPr>
          <p:cNvSpPr>
            <a:spLocks noGrp="1"/>
          </p:cNvSpPr>
          <p:nvPr>
            <p:ph type="dt" sz="half" idx="20"/>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F6B47C34-75D5-42A4-8A99-FADDAF9BBA63}"/>
              </a:ext>
            </a:extLst>
          </p:cNvPr>
          <p:cNvSpPr>
            <a:spLocks noGrp="1"/>
          </p:cNvSpPr>
          <p:nvPr>
            <p:ph type="ftr" sz="quarter" idx="21"/>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467B0344-E805-4D5F-B3FB-AF95BC74870A}"/>
              </a:ext>
            </a:extLst>
          </p:cNvPr>
          <p:cNvSpPr>
            <a:spLocks noGrp="1"/>
          </p:cNvSpPr>
          <p:nvPr>
            <p:ph type="sldNum" sz="quarter" idx="2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5344C7BC-0E67-CA0F-39A7-28EB9FE063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54085145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07ECCF-5EE7-4BA4-BD7C-50DF82C3F5BF}"/>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Text Placeholder 6">
            <a:extLst>
              <a:ext uri="{FF2B5EF4-FFF2-40B4-BE49-F238E27FC236}">
                <a16:creationId xmlns:a16="http://schemas.microsoft.com/office/drawing/2014/main" id="{F1044E10-4BD7-47DE-8A5A-57C9557A0B38}"/>
              </a:ext>
            </a:extLst>
          </p:cNvPr>
          <p:cNvSpPr>
            <a:spLocks noGrp="1"/>
          </p:cNvSpPr>
          <p:nvPr>
            <p:ph type="body" sz="quarter" idx="19" hasCustomPrompt="1"/>
          </p:nvPr>
        </p:nvSpPr>
        <p:spPr>
          <a:xfrm>
            <a:off x="3842214" y="2106271"/>
            <a:ext cx="4507572" cy="2281251"/>
          </a:xfrm>
        </p:spPr>
        <p:txBody>
          <a:bodyPr/>
          <a:lstStyle>
            <a:lvl1pPr>
              <a:defRPr sz="2800" cap="none" baseline="0">
                <a:solidFill>
                  <a:schemeClr val="accent1"/>
                </a:solidFill>
                <a:latin typeface="+mj-lt"/>
              </a:defRPr>
            </a:lvl1pPr>
            <a:lvl2pPr algn="l">
              <a:spcBef>
                <a:spcPts val="600"/>
              </a:spcBef>
              <a:defRPr sz="1600" b="0" cap="none" baseline="0">
                <a:solidFill>
                  <a:schemeClr val="accent1"/>
                </a:solidFill>
              </a:defRPr>
            </a:lvl2pPr>
            <a:lvl3pPr algn="l">
              <a:defRPr sz="1600" cap="none">
                <a:solidFill>
                  <a:schemeClr val="accent1"/>
                </a:solidFill>
              </a:defRPr>
            </a:lvl3pPr>
            <a:lvl4pPr algn="l">
              <a:defRPr sz="1600" cap="none">
                <a:solidFill>
                  <a:schemeClr val="accent1"/>
                </a:solidFill>
              </a:defRPr>
            </a:lvl4pPr>
            <a:lvl5pPr algn="l">
              <a:defRPr sz="1600" cap="none">
                <a:solidFill>
                  <a:schemeClr val="accent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extBox 2">
            <a:extLst>
              <a:ext uri="{FF2B5EF4-FFF2-40B4-BE49-F238E27FC236}">
                <a16:creationId xmlns:a16="http://schemas.microsoft.com/office/drawing/2014/main" id="{8CCFA2A9-BC18-4CF8-AD38-42B263119472}"/>
              </a:ext>
            </a:extLst>
          </p:cNvPr>
          <p:cNvSpPr txBox="1"/>
          <p:nvPr userDrawn="1"/>
        </p:nvSpPr>
        <p:spPr>
          <a:xfrm>
            <a:off x="2756995" y="1307904"/>
            <a:ext cx="914033" cy="1938992"/>
          </a:xfrm>
          <a:prstGeom prst="rect">
            <a:avLst/>
          </a:prstGeom>
          <a:noFill/>
        </p:spPr>
        <p:txBody>
          <a:bodyPr wrap="none" rtlCol="0">
            <a:spAutoFit/>
          </a:bodyPr>
          <a:lstStyle/>
          <a:p>
            <a:r>
              <a:rPr lang="en-AU" sz="12000">
                <a:solidFill>
                  <a:schemeClr val="accent1"/>
                </a:solidFill>
                <a:latin typeface="+mj-lt"/>
              </a:rPr>
              <a:t>“</a:t>
            </a:r>
          </a:p>
        </p:txBody>
      </p:sp>
      <p:sp>
        <p:nvSpPr>
          <p:cNvPr id="17" name="TextBox 16">
            <a:extLst>
              <a:ext uri="{FF2B5EF4-FFF2-40B4-BE49-F238E27FC236}">
                <a16:creationId xmlns:a16="http://schemas.microsoft.com/office/drawing/2014/main" id="{19C98CC0-E077-4ADE-8BC2-9559518E22D8}"/>
              </a:ext>
            </a:extLst>
          </p:cNvPr>
          <p:cNvSpPr txBox="1"/>
          <p:nvPr userDrawn="1"/>
        </p:nvSpPr>
        <p:spPr>
          <a:xfrm>
            <a:off x="7755716" y="3692995"/>
            <a:ext cx="1643399" cy="1938992"/>
          </a:xfrm>
          <a:prstGeom prst="rect">
            <a:avLst/>
          </a:prstGeom>
          <a:noFill/>
        </p:spPr>
        <p:txBody>
          <a:bodyPr wrap="none" rtlCol="0">
            <a:spAutoFit/>
          </a:bodyPr>
          <a:lstStyle/>
          <a:p>
            <a:r>
              <a:rPr lang="en-AU" sz="12000">
                <a:solidFill>
                  <a:schemeClr val="tx2"/>
                </a:solidFill>
                <a:latin typeface="+mj-lt"/>
              </a:rPr>
              <a:t>“</a:t>
            </a:r>
            <a:r>
              <a:rPr lang="en-AU" sz="12000">
                <a:solidFill>
                  <a:schemeClr val="accent1"/>
                </a:solidFill>
                <a:latin typeface="+mj-lt"/>
              </a:rPr>
              <a:t>”</a:t>
            </a:r>
          </a:p>
        </p:txBody>
      </p:sp>
      <p:sp>
        <p:nvSpPr>
          <p:cNvPr id="2" name="Date Placeholder 1">
            <a:extLst>
              <a:ext uri="{FF2B5EF4-FFF2-40B4-BE49-F238E27FC236}">
                <a16:creationId xmlns:a16="http://schemas.microsoft.com/office/drawing/2014/main" id="{325A78CB-C25F-477B-ACB8-7A8C3B33F7D7}"/>
              </a:ext>
            </a:extLst>
          </p:cNvPr>
          <p:cNvSpPr>
            <a:spLocks noGrp="1"/>
          </p:cNvSpPr>
          <p:nvPr>
            <p:ph type="dt" sz="half" idx="20"/>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10DC4922-3AFC-43D6-9996-17D5CAC06E9E}"/>
              </a:ext>
            </a:extLst>
          </p:cNvPr>
          <p:cNvSpPr>
            <a:spLocks noGrp="1"/>
          </p:cNvSpPr>
          <p:nvPr>
            <p:ph type="ftr" sz="quarter" idx="21"/>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F54801EF-D4C3-4D21-A7DC-76D432B0F009}"/>
              </a:ext>
            </a:extLst>
          </p:cNvPr>
          <p:cNvSpPr>
            <a:spLocks noGrp="1"/>
          </p:cNvSpPr>
          <p:nvPr>
            <p:ph type="sldNum" sz="quarter" idx="2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7CB4A03A-94C8-BFEA-8068-9023E104F6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45579167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334963" y="333375"/>
            <a:ext cx="10794666" cy="1080000"/>
          </a:xfrm>
        </p:spPr>
        <p:txBody>
          <a:bodyPr/>
          <a:lstStyle>
            <a:lvl1pPr>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3" y="1413375"/>
            <a:ext cx="10794665" cy="7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able Placeholder 12">
            <a:extLst>
              <a:ext uri="{FF2B5EF4-FFF2-40B4-BE49-F238E27FC236}">
                <a16:creationId xmlns:a16="http://schemas.microsoft.com/office/drawing/2014/main" id="{12720170-841B-4714-B671-AE40B2FE0283}"/>
              </a:ext>
            </a:extLst>
          </p:cNvPr>
          <p:cNvSpPr>
            <a:spLocks noGrp="1"/>
          </p:cNvSpPr>
          <p:nvPr>
            <p:ph type="tbl" sz="quarter" idx="16"/>
          </p:nvPr>
        </p:nvSpPr>
        <p:spPr>
          <a:xfrm>
            <a:off x="334963" y="2243443"/>
            <a:ext cx="10794665" cy="3600000"/>
          </a:xfrm>
        </p:spPr>
        <p:txBody>
          <a:bodyPr anchor="ctr" anchorCtr="0"/>
          <a:lstStyle>
            <a:lvl1pPr algn="ctr">
              <a:defRPr/>
            </a:lvl1pPr>
          </a:lstStyle>
          <a:p>
            <a:r>
              <a:rPr lang="en-US"/>
              <a:t>Click icon to add table</a:t>
            </a:r>
            <a:endParaRPr lang="en-AU"/>
          </a:p>
        </p:txBody>
      </p:sp>
      <p:sp>
        <p:nvSpPr>
          <p:cNvPr id="3" name="Date Placeholder 2">
            <a:extLst>
              <a:ext uri="{FF2B5EF4-FFF2-40B4-BE49-F238E27FC236}">
                <a16:creationId xmlns:a16="http://schemas.microsoft.com/office/drawing/2014/main" id="{24E7EDCB-670C-46CB-A20E-159535CC5C89}"/>
              </a:ext>
            </a:extLst>
          </p:cNvPr>
          <p:cNvSpPr>
            <a:spLocks noGrp="1"/>
          </p:cNvSpPr>
          <p:nvPr>
            <p:ph type="dt" sz="half" idx="17"/>
          </p:nvPr>
        </p:nvSpPr>
        <p:spPr/>
        <p:txBody>
          <a:bodyPr/>
          <a:lstStyle/>
          <a:p>
            <a:endParaRPr lang="en-GB"/>
          </a:p>
        </p:txBody>
      </p:sp>
      <p:sp>
        <p:nvSpPr>
          <p:cNvPr id="8" name="Footer Placeholder 7">
            <a:extLst>
              <a:ext uri="{FF2B5EF4-FFF2-40B4-BE49-F238E27FC236}">
                <a16:creationId xmlns:a16="http://schemas.microsoft.com/office/drawing/2014/main" id="{AD18779D-2EB2-4254-A93E-7459659F2BB2}"/>
              </a:ext>
            </a:extLst>
          </p:cNvPr>
          <p:cNvSpPr>
            <a:spLocks noGrp="1"/>
          </p:cNvSpPr>
          <p:nvPr>
            <p:ph type="ftr" sz="quarter" idx="18"/>
          </p:nvPr>
        </p:nvSpPr>
        <p:spPr/>
        <p:txBody>
          <a:bodyPr/>
          <a:lstStyle/>
          <a:p>
            <a:endParaRPr lang="en-GB"/>
          </a:p>
        </p:txBody>
      </p:sp>
      <p:sp>
        <p:nvSpPr>
          <p:cNvPr id="9" name="Slide Number Placeholder 8">
            <a:extLst>
              <a:ext uri="{FF2B5EF4-FFF2-40B4-BE49-F238E27FC236}">
                <a16:creationId xmlns:a16="http://schemas.microsoft.com/office/drawing/2014/main" id="{98B347AD-5E50-42AC-AFB4-7F625291AB61}"/>
              </a:ext>
            </a:extLst>
          </p:cNvPr>
          <p:cNvSpPr>
            <a:spLocks noGrp="1"/>
          </p:cNvSpPr>
          <p:nvPr>
            <p:ph type="sldNum" sz="quarter" idx="19"/>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302368659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334963" y="333375"/>
            <a:ext cx="10801351" cy="1080000"/>
          </a:xfrm>
        </p:spPr>
        <p:txBody>
          <a:bodyPr/>
          <a:lstStyle>
            <a:lvl1pPr>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4" y="1413375"/>
            <a:ext cx="10801350" cy="7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hart Placeholder 7">
            <a:extLst>
              <a:ext uri="{FF2B5EF4-FFF2-40B4-BE49-F238E27FC236}">
                <a16:creationId xmlns:a16="http://schemas.microsoft.com/office/drawing/2014/main" id="{D1ECE4F1-33EB-4137-BED8-59885BB39C47}"/>
              </a:ext>
            </a:extLst>
          </p:cNvPr>
          <p:cNvSpPr>
            <a:spLocks noGrp="1"/>
          </p:cNvSpPr>
          <p:nvPr>
            <p:ph type="chart" sz="quarter" idx="17"/>
          </p:nvPr>
        </p:nvSpPr>
        <p:spPr>
          <a:xfrm>
            <a:off x="334963" y="2243442"/>
            <a:ext cx="10801350" cy="3599999"/>
          </a:xfrm>
        </p:spPr>
        <p:txBody>
          <a:bodyPr/>
          <a:lstStyle/>
          <a:p>
            <a:r>
              <a:rPr lang="en-US"/>
              <a:t>Click icon to add chart</a:t>
            </a:r>
            <a:endParaRPr lang="en-AU"/>
          </a:p>
        </p:txBody>
      </p:sp>
      <p:sp>
        <p:nvSpPr>
          <p:cNvPr id="3" name="Date Placeholder 2">
            <a:extLst>
              <a:ext uri="{FF2B5EF4-FFF2-40B4-BE49-F238E27FC236}">
                <a16:creationId xmlns:a16="http://schemas.microsoft.com/office/drawing/2014/main" id="{4778F5DE-1344-42BD-82D0-6611DD7B1FC6}"/>
              </a:ext>
            </a:extLst>
          </p:cNvPr>
          <p:cNvSpPr>
            <a:spLocks noGrp="1"/>
          </p:cNvSpPr>
          <p:nvPr>
            <p:ph type="dt" sz="half" idx="18"/>
          </p:nvPr>
        </p:nvSpPr>
        <p:spPr/>
        <p:txBody>
          <a:bodyPr/>
          <a:lstStyle/>
          <a:p>
            <a:endParaRPr lang="en-GB"/>
          </a:p>
        </p:txBody>
      </p:sp>
      <p:sp>
        <p:nvSpPr>
          <p:cNvPr id="9" name="Footer Placeholder 8">
            <a:extLst>
              <a:ext uri="{FF2B5EF4-FFF2-40B4-BE49-F238E27FC236}">
                <a16:creationId xmlns:a16="http://schemas.microsoft.com/office/drawing/2014/main" id="{7D0D518F-1062-474E-BA48-10EA56B2C55B}"/>
              </a:ext>
            </a:extLst>
          </p:cNvPr>
          <p:cNvSpPr>
            <a:spLocks noGrp="1"/>
          </p:cNvSpPr>
          <p:nvPr>
            <p:ph type="ftr" sz="quarter" idx="19"/>
          </p:nvPr>
        </p:nvSpPr>
        <p:spPr/>
        <p:txBody>
          <a:bodyPr/>
          <a:lstStyle/>
          <a:p>
            <a:endParaRPr lang="en-GB"/>
          </a:p>
        </p:txBody>
      </p:sp>
      <p:sp>
        <p:nvSpPr>
          <p:cNvPr id="10" name="Slide Number Placeholder 9">
            <a:extLst>
              <a:ext uri="{FF2B5EF4-FFF2-40B4-BE49-F238E27FC236}">
                <a16:creationId xmlns:a16="http://schemas.microsoft.com/office/drawing/2014/main" id="{32C63567-251B-4660-ADF6-37AB6DCF01D5}"/>
              </a:ext>
            </a:extLst>
          </p:cNvPr>
          <p:cNvSpPr>
            <a:spLocks noGrp="1"/>
          </p:cNvSpPr>
          <p:nvPr>
            <p:ph type="sldNum" sz="quarter" idx="20"/>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22411655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and left image">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6450744" y="1880315"/>
            <a:ext cx="4691628"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334963" y="1880314"/>
            <a:ext cx="5761037"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7" name="Footer Placeholder 6">
            <a:extLst>
              <a:ext uri="{FF2B5EF4-FFF2-40B4-BE49-F238E27FC236}">
                <a16:creationId xmlns:a16="http://schemas.microsoft.com/office/drawing/2014/main" id="{B6453E03-EC16-4564-B43B-27855EB9BD27}"/>
              </a:ext>
            </a:extLst>
          </p:cNvPr>
          <p:cNvSpPr>
            <a:spLocks noGrp="1"/>
          </p:cNvSpPr>
          <p:nvPr>
            <p:ph type="ftr" sz="quarter" idx="17"/>
          </p:nvPr>
        </p:nvSpPr>
        <p:spPr>
          <a:xfrm>
            <a:off x="6450744" y="6288257"/>
            <a:ext cx="4320000" cy="365125"/>
          </a:xfrm>
        </p:spPr>
        <p:txBody>
          <a:bodyPr/>
          <a:lstStyle/>
          <a:p>
            <a:endParaRPr lang="en-GB"/>
          </a:p>
        </p:txBody>
      </p:sp>
      <p:sp>
        <p:nvSpPr>
          <p:cNvPr id="4" name="Slide Number Placeholder 3">
            <a:extLst>
              <a:ext uri="{FF2B5EF4-FFF2-40B4-BE49-F238E27FC236}">
                <a16:creationId xmlns:a16="http://schemas.microsoft.com/office/drawing/2014/main" id="{5CA913BC-780A-4949-92A0-B5967D36080E}"/>
              </a:ext>
            </a:extLst>
          </p:cNvPr>
          <p:cNvSpPr>
            <a:spLocks noGrp="1"/>
          </p:cNvSpPr>
          <p:nvPr>
            <p:ph type="sldNum" sz="quarter" idx="19"/>
          </p:nvPr>
        </p:nvSpPr>
        <p:spPr>
          <a:xfrm>
            <a:off x="459140" y="6159500"/>
            <a:ext cx="727410" cy="365125"/>
          </a:xfrm>
        </p:spPr>
        <p:txBody>
          <a:bodyPr/>
          <a:lstStyle>
            <a:lvl1pPr>
              <a:defRPr>
                <a:solidFill>
                  <a:schemeClr val="bg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12536894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able-Gree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D583ABC-22A1-400D-B5EB-018BF7A1B892}"/>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794666" cy="1080000"/>
          </a:xfrm>
        </p:spPr>
        <p:txBody>
          <a:bodyPr/>
          <a:lstStyle>
            <a:lvl1pPr>
              <a:defRPr>
                <a:solidFill>
                  <a:schemeClr val="accent1"/>
                </a:solidFill>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3" y="1413375"/>
            <a:ext cx="10794665" cy="720000"/>
          </a:xfrm>
        </p:spPr>
        <p:txBody>
          <a:bodyPr/>
          <a:lstStyle>
            <a:lvl1pPr>
              <a:defRPr>
                <a:solidFill>
                  <a:schemeClr val="bg1"/>
                </a:solidFill>
              </a:defRPr>
            </a:lvl1pPr>
            <a:lvl2pPr>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able Placeholder 12">
            <a:extLst>
              <a:ext uri="{FF2B5EF4-FFF2-40B4-BE49-F238E27FC236}">
                <a16:creationId xmlns:a16="http://schemas.microsoft.com/office/drawing/2014/main" id="{12720170-841B-4714-B671-AE40B2FE0283}"/>
              </a:ext>
            </a:extLst>
          </p:cNvPr>
          <p:cNvSpPr>
            <a:spLocks noGrp="1"/>
          </p:cNvSpPr>
          <p:nvPr>
            <p:ph type="tbl" sz="quarter" idx="16"/>
          </p:nvPr>
        </p:nvSpPr>
        <p:spPr>
          <a:xfrm>
            <a:off x="334963" y="2243443"/>
            <a:ext cx="10794665" cy="3600000"/>
          </a:xfrm>
        </p:spPr>
        <p:txBody>
          <a:bodyPr anchor="ctr" anchorCtr="0"/>
          <a:lstStyle>
            <a:lvl1pPr algn="ctr">
              <a:defRPr>
                <a:solidFill>
                  <a:schemeClr val="bg2"/>
                </a:solidFill>
              </a:defRPr>
            </a:lvl1pPr>
          </a:lstStyle>
          <a:p>
            <a:r>
              <a:rPr lang="en-US"/>
              <a:t>Click icon to add table</a:t>
            </a:r>
            <a:endParaRPr lang="en-AU"/>
          </a:p>
        </p:txBody>
      </p:sp>
      <p:sp>
        <p:nvSpPr>
          <p:cNvPr id="3" name="Date Placeholder 2">
            <a:extLst>
              <a:ext uri="{FF2B5EF4-FFF2-40B4-BE49-F238E27FC236}">
                <a16:creationId xmlns:a16="http://schemas.microsoft.com/office/drawing/2014/main" id="{24E7EDCB-670C-46CB-A20E-159535CC5C89}"/>
              </a:ext>
            </a:extLst>
          </p:cNvPr>
          <p:cNvSpPr>
            <a:spLocks noGrp="1"/>
          </p:cNvSpPr>
          <p:nvPr>
            <p:ph type="dt" sz="half" idx="17"/>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AD18779D-2EB2-4254-A93E-7459659F2BB2}"/>
              </a:ext>
            </a:extLst>
          </p:cNvPr>
          <p:cNvSpPr>
            <a:spLocks noGrp="1"/>
          </p:cNvSpPr>
          <p:nvPr>
            <p:ph type="ftr" sz="quarter" idx="18"/>
          </p:nvPr>
        </p:nvSpPr>
        <p:spPr/>
        <p:txBody>
          <a:bodyPr/>
          <a:lstStyle>
            <a:lvl1pPr>
              <a:defRPr>
                <a:solidFill>
                  <a:schemeClr val="bg2"/>
                </a:solidFill>
              </a:defRPr>
            </a:lvl1pPr>
          </a:lstStyle>
          <a:p>
            <a:endParaRPr lang="en-GB"/>
          </a:p>
        </p:txBody>
      </p:sp>
      <p:sp>
        <p:nvSpPr>
          <p:cNvPr id="9" name="Slide Number Placeholder 8">
            <a:extLst>
              <a:ext uri="{FF2B5EF4-FFF2-40B4-BE49-F238E27FC236}">
                <a16:creationId xmlns:a16="http://schemas.microsoft.com/office/drawing/2014/main" id="{98B347AD-5E50-42AC-AFB4-7F625291AB61}"/>
              </a:ext>
            </a:extLst>
          </p:cNvPr>
          <p:cNvSpPr>
            <a:spLocks noGrp="1"/>
          </p:cNvSpPr>
          <p:nvPr>
            <p:ph type="sldNum" sz="quarter" idx="19"/>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2FA6FFA2-47D4-767C-57CD-472CB83562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1531149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Chart-Gree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C60C8A8-1B70-4653-94B4-DE00B5C785B3}"/>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801351" cy="1080000"/>
          </a:xfrm>
        </p:spPr>
        <p:txBody>
          <a:bodyPr/>
          <a:lstStyle>
            <a:lvl1pPr>
              <a:defRPr>
                <a:solidFill>
                  <a:schemeClr val="accent1"/>
                </a:solidFill>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4" y="1413375"/>
            <a:ext cx="10801350" cy="720000"/>
          </a:xfrm>
        </p:spPr>
        <p:txBody>
          <a:bodyPr/>
          <a:lstStyle>
            <a:lvl1pPr>
              <a:defRPr>
                <a:solidFill>
                  <a:schemeClr val="bg1"/>
                </a:solidFill>
              </a:defRPr>
            </a:lvl1pPr>
            <a:lvl2pPr>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hart Placeholder 7">
            <a:extLst>
              <a:ext uri="{FF2B5EF4-FFF2-40B4-BE49-F238E27FC236}">
                <a16:creationId xmlns:a16="http://schemas.microsoft.com/office/drawing/2014/main" id="{D1ECE4F1-33EB-4137-BED8-59885BB39C47}"/>
              </a:ext>
            </a:extLst>
          </p:cNvPr>
          <p:cNvSpPr>
            <a:spLocks noGrp="1"/>
          </p:cNvSpPr>
          <p:nvPr>
            <p:ph type="chart" sz="quarter" idx="17"/>
          </p:nvPr>
        </p:nvSpPr>
        <p:spPr>
          <a:xfrm>
            <a:off x="334963" y="2243442"/>
            <a:ext cx="10801350" cy="3599999"/>
          </a:xfrm>
        </p:spPr>
        <p:txBody>
          <a:bodyPr/>
          <a:lstStyle/>
          <a:p>
            <a:r>
              <a:rPr lang="en-US"/>
              <a:t>Click icon to add chart</a:t>
            </a:r>
            <a:endParaRPr lang="en-AU"/>
          </a:p>
        </p:txBody>
      </p:sp>
      <p:sp>
        <p:nvSpPr>
          <p:cNvPr id="3" name="Date Placeholder 2">
            <a:extLst>
              <a:ext uri="{FF2B5EF4-FFF2-40B4-BE49-F238E27FC236}">
                <a16:creationId xmlns:a16="http://schemas.microsoft.com/office/drawing/2014/main" id="{4778F5DE-1344-42BD-82D0-6611DD7B1FC6}"/>
              </a:ext>
            </a:extLst>
          </p:cNvPr>
          <p:cNvSpPr>
            <a:spLocks noGrp="1"/>
          </p:cNvSpPr>
          <p:nvPr>
            <p:ph type="dt" sz="half" idx="18"/>
          </p:nvPr>
        </p:nvSpPr>
        <p:spPr/>
        <p:txBody>
          <a:bodyPr/>
          <a:lstStyle>
            <a:lvl1pPr>
              <a:defRPr>
                <a:solidFill>
                  <a:schemeClr val="bg2"/>
                </a:solidFill>
              </a:defRPr>
            </a:lvl1pPr>
          </a:lstStyle>
          <a:p>
            <a:endParaRPr lang="en-GB"/>
          </a:p>
        </p:txBody>
      </p:sp>
      <p:sp>
        <p:nvSpPr>
          <p:cNvPr id="9" name="Footer Placeholder 8">
            <a:extLst>
              <a:ext uri="{FF2B5EF4-FFF2-40B4-BE49-F238E27FC236}">
                <a16:creationId xmlns:a16="http://schemas.microsoft.com/office/drawing/2014/main" id="{7D0D518F-1062-474E-BA48-10EA56B2C55B}"/>
              </a:ext>
            </a:extLst>
          </p:cNvPr>
          <p:cNvSpPr>
            <a:spLocks noGrp="1"/>
          </p:cNvSpPr>
          <p:nvPr>
            <p:ph type="ftr" sz="quarter" idx="19"/>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32C63567-251B-4660-ADF6-37AB6DCF01D5}"/>
              </a:ext>
            </a:extLst>
          </p:cNvPr>
          <p:cNvSpPr>
            <a:spLocks noGrp="1"/>
          </p:cNvSpPr>
          <p:nvPr>
            <p:ph type="sldNum" sz="quarter" idx="20"/>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55A299A2-94E0-10F6-A195-57A32A7EF3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295516954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91756"/>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p:nvSpPr>
        <p:spPr>
          <a:xfrm>
            <a:off x="8681340"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p:nvSpPr>
        <p:spPr>
          <a:xfrm>
            <a:off x="9063685" y="4591756"/>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3" name="Picture 2" descr="A picture containing text&#10;&#10;Description automatically generated">
            <a:extLst>
              <a:ext uri="{FF2B5EF4-FFF2-40B4-BE49-F238E27FC236}">
                <a16:creationId xmlns:a16="http://schemas.microsoft.com/office/drawing/2014/main" id="{49106F87-54D7-E8EE-C6CA-26ECF7B74B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4484" y="2549185"/>
            <a:ext cx="1976093" cy="879815"/>
          </a:xfrm>
          <a:prstGeom prst="rect">
            <a:avLst/>
          </a:prstGeom>
        </p:spPr>
      </p:pic>
    </p:spTree>
    <p:extLst>
      <p:ext uri="{BB962C8B-B14F-4D97-AF65-F5344CB8AC3E}">
        <p14:creationId xmlns:p14="http://schemas.microsoft.com/office/powerpoint/2010/main" val="63510535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_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7" name="TextBox 26">
            <a:extLst>
              <a:ext uri="{FF2B5EF4-FFF2-40B4-BE49-F238E27FC236}">
                <a16:creationId xmlns:a16="http://schemas.microsoft.com/office/drawing/2014/main" id="{54417D20-4CB7-471C-A5C4-50706D404792}"/>
              </a:ext>
            </a:extLst>
          </p:cNvPr>
          <p:cNvSpPr txBox="1"/>
          <p:nvPr userDrawn="1"/>
        </p:nvSpPr>
        <p:spPr>
          <a:xfrm>
            <a:off x="7877158" y="3841087"/>
            <a:ext cx="3321238" cy="2556457"/>
          </a:xfrm>
          <a:prstGeom prst="rect">
            <a:avLst/>
          </a:prstGeom>
        </p:spPr>
        <p:txBody>
          <a:bodyPr vert="horz" lIns="0" tIns="0" rIns="0" bIns="0" rtlCol="0">
            <a:noAutofit/>
          </a:bodyPr>
          <a:lstStyle>
            <a:lvl1pPr indent="0">
              <a:lnSpc>
                <a:spcPct val="100000"/>
              </a:lnSpc>
              <a:spcBef>
                <a:spcPts val="600"/>
              </a:spcBef>
              <a:spcAft>
                <a:spcPts val="0"/>
              </a:spcAft>
              <a:buFont typeface="Arial" panose="020B0604020202020204" pitchFamily="34" charset="0"/>
              <a:buNone/>
              <a:defRPr b="1" cap="none" baseline="0">
                <a:solidFill>
                  <a:schemeClr val="bg1"/>
                </a:solidFill>
              </a:defRPr>
            </a:lvl1pPr>
            <a:lvl2pPr marL="0" lvl="1" indent="0">
              <a:lnSpc>
                <a:spcPct val="100000"/>
              </a:lnSpc>
              <a:spcBef>
                <a:spcPts val="1200"/>
              </a:spcBef>
              <a:spcAft>
                <a:spcPts val="0"/>
              </a:spcAft>
              <a:buFont typeface="Arial" panose="020B0604020202020204" pitchFamily="34" charset="0"/>
              <a:buNone/>
              <a:defRPr b="1" cap="all" baseline="0">
                <a:solidFill>
                  <a:schemeClr val="bg1"/>
                </a:solidFill>
              </a:defRPr>
            </a:lvl2pPr>
            <a:lvl3pPr marL="0" lvl="2" indent="0">
              <a:lnSpc>
                <a:spcPct val="100000"/>
              </a:lnSpc>
              <a:spcBef>
                <a:spcPts val="600"/>
              </a:spcBef>
              <a:spcAft>
                <a:spcPts val="0"/>
              </a:spcAft>
              <a:buFont typeface="Arial" panose="020B0604020202020204" pitchFamily="34" charset="0"/>
              <a:buNone/>
              <a:defRPr b="1">
                <a:solidFill>
                  <a:schemeClr val="bg1"/>
                </a:solidFill>
              </a:defRPr>
            </a:lvl3pPr>
            <a:lvl4pPr marL="0" lvl="3" indent="0">
              <a:lnSpc>
                <a:spcPct val="100000"/>
              </a:lnSpc>
              <a:spcBef>
                <a:spcPts val="600"/>
              </a:spcBef>
              <a:spcAft>
                <a:spcPts val="0"/>
              </a:spcAft>
              <a:buFont typeface="Arial" panose="020B0604020202020204" pitchFamily="34" charset="0"/>
              <a:buNone/>
              <a:defRPr b="1">
                <a:solidFill>
                  <a:schemeClr val="bg1"/>
                </a:solidFill>
              </a:defRPr>
            </a:lvl4pPr>
            <a:lvl5pPr marL="0" lvl="4" indent="0">
              <a:lnSpc>
                <a:spcPct val="100000"/>
              </a:lnSpc>
              <a:spcBef>
                <a:spcPts val="600"/>
              </a:spcBef>
              <a:spcAft>
                <a:spcPts val="0"/>
              </a:spcAft>
              <a:buFont typeface="Arial" panose="020B0604020202020204" pitchFamily="34" charset="0"/>
              <a:buNone/>
              <a:defRPr b="1">
                <a:solidFill>
                  <a:schemeClr val="bg1"/>
                </a:solidFill>
              </a:defRPr>
            </a:lvl5pPr>
            <a:lvl6pPr marL="0" lvl="5" indent="0">
              <a:lnSpc>
                <a:spcPct val="100000"/>
              </a:lnSpc>
              <a:spcBef>
                <a:spcPts val="600"/>
              </a:spcBef>
              <a:spcAft>
                <a:spcPts val="0"/>
              </a:spcAft>
              <a:buFont typeface="Arial" panose="020B0604020202020204" pitchFamily="34" charset="0"/>
              <a:buNone/>
              <a:defRPr b="1">
                <a:solidFill>
                  <a:schemeClr val="bg1"/>
                </a:solidFill>
              </a:defRPr>
            </a:lvl6pPr>
            <a:lvl7pPr marL="0" lvl="6" indent="0">
              <a:lnSpc>
                <a:spcPct val="100000"/>
              </a:lnSpc>
              <a:spcBef>
                <a:spcPts val="600"/>
              </a:spcBef>
              <a:buFont typeface="Arial" panose="020B0604020202020204" pitchFamily="34" charset="0"/>
              <a:buNone/>
              <a:defRPr b="1">
                <a:solidFill>
                  <a:schemeClr val="bg1"/>
                </a:solidFill>
              </a:defRPr>
            </a:lvl7pPr>
            <a:lvl8pPr marL="0" lvl="7" indent="0">
              <a:lnSpc>
                <a:spcPct val="100000"/>
              </a:lnSpc>
              <a:spcBef>
                <a:spcPts val="600"/>
              </a:spcBef>
              <a:buFont typeface="Arial" panose="020B0604020202020204" pitchFamily="34" charset="0"/>
              <a:buNone/>
              <a:defRPr b="1">
                <a:solidFill>
                  <a:schemeClr val="bg1"/>
                </a:solidFill>
              </a:defRPr>
            </a:lvl8pPr>
            <a:lvl9pPr marL="0" lvl="8" indent="0">
              <a:lnSpc>
                <a:spcPct val="100000"/>
              </a:lnSpc>
              <a:spcBef>
                <a:spcPts val="600"/>
              </a:spcBef>
              <a:buFont typeface="Arial" panose="020B0604020202020204" pitchFamily="34" charset="0"/>
              <a:buNone/>
              <a:defRPr b="1">
                <a:solidFill>
                  <a:schemeClr val="bg1"/>
                </a:solidFill>
              </a:defRPr>
            </a:lvl9pPr>
          </a:lstStyle>
          <a:p>
            <a:pPr lvl="0">
              <a:spcBef>
                <a:spcPts val="400"/>
              </a:spcBef>
            </a:pPr>
            <a:r>
              <a:rPr lang="en-US" altLang="en-US" sz="1600" b="0">
                <a:solidFill>
                  <a:schemeClr val="bg2"/>
                </a:solidFill>
                <a:latin typeface="+mj-lt"/>
              </a:rPr>
              <a:t>Forest Stewardship Council®</a:t>
            </a:r>
          </a:p>
          <a:p>
            <a:pPr lvl="0">
              <a:spcBef>
                <a:spcPts val="400"/>
              </a:spcBef>
              <a:spcAft>
                <a:spcPts val="1200"/>
              </a:spcAft>
            </a:pPr>
            <a:r>
              <a:rPr lang="en-US" altLang="en-US" sz="1500" b="1">
                <a:solidFill>
                  <a:schemeClr val="bg2"/>
                </a:solidFill>
              </a:rPr>
              <a:t>FSC® Asociación Civil </a:t>
            </a:r>
          </a:p>
          <a:p>
            <a:pPr lvl="0"/>
            <a:endParaRPr lang="en-US" altLang="en-US" sz="1600" b="0"/>
          </a:p>
          <a:p>
            <a:pPr lvl="0">
              <a:spcBef>
                <a:spcPts val="0"/>
              </a:spcBef>
              <a:spcAft>
                <a:spcPts val="200"/>
              </a:spcAft>
            </a:pPr>
            <a:r>
              <a:rPr lang="en-US" altLang="en-US" sz="1200" b="0">
                <a:solidFill>
                  <a:schemeClr val="bg2"/>
                </a:solidFill>
              </a:rPr>
              <a:t>Calle Margarita </a:t>
            </a:r>
            <a:r>
              <a:rPr lang="en-US" altLang="en-US" sz="1200" b="0" err="1">
                <a:solidFill>
                  <a:schemeClr val="bg2"/>
                </a:solidFill>
              </a:rPr>
              <a:t>Maza</a:t>
            </a:r>
            <a:r>
              <a:rPr lang="en-US" altLang="en-US" sz="1200" b="0">
                <a:solidFill>
                  <a:schemeClr val="bg2"/>
                </a:solidFill>
              </a:rPr>
              <a:t> de Juárez 422</a:t>
            </a:r>
          </a:p>
          <a:p>
            <a:pPr lvl="0">
              <a:spcBef>
                <a:spcPts val="0"/>
              </a:spcBef>
              <a:spcAft>
                <a:spcPts val="200"/>
              </a:spcAft>
            </a:pPr>
            <a:r>
              <a:rPr lang="en-US" altLang="en-US" sz="1200" b="0">
                <a:solidFill>
                  <a:schemeClr val="bg2"/>
                </a:solidFill>
              </a:rPr>
              <a:t>Colonia Centro,  Oaxaca, México, CP. 68000</a:t>
            </a:r>
          </a:p>
          <a:p>
            <a:pPr lvl="0">
              <a:spcBef>
                <a:spcPts val="0"/>
              </a:spcBef>
              <a:spcAft>
                <a:spcPts val="200"/>
              </a:spcAft>
            </a:pPr>
            <a:r>
              <a:rPr lang="en-US" altLang="en-US" sz="1200" b="0">
                <a:solidFill>
                  <a:schemeClr val="bg2"/>
                </a:solidFill>
              </a:rPr>
              <a:t>Phone: +52 951 502 6533</a:t>
            </a:r>
          </a:p>
          <a:p>
            <a:pPr lvl="0">
              <a:spcBef>
                <a:spcPts val="0"/>
              </a:spcBef>
              <a:spcAft>
                <a:spcPts val="200"/>
              </a:spcAft>
            </a:pPr>
            <a:r>
              <a:rPr lang="en-US" altLang="en-US" sz="1200" b="0">
                <a:solidFill>
                  <a:schemeClr val="bg2"/>
                </a:solidFill>
              </a:rPr>
              <a:t>Fax: +52 951 502 6594</a:t>
            </a:r>
          </a:p>
          <a:p>
            <a:pPr lvl="0">
              <a:spcBef>
                <a:spcPts val="0"/>
              </a:spcBef>
              <a:spcAft>
                <a:spcPts val="200"/>
              </a:spcAft>
            </a:pPr>
            <a:r>
              <a:rPr lang="en-US" altLang="en-US" sz="1200" b="0">
                <a:solidFill>
                  <a:schemeClr val="bg2"/>
                </a:solidFill>
              </a:rPr>
              <a:t>FSC Asociación Civil © All rights reserved</a:t>
            </a:r>
          </a:p>
          <a:p>
            <a:pPr lvl="0">
              <a:spcBef>
                <a:spcPts val="0"/>
              </a:spcBef>
              <a:spcAft>
                <a:spcPts val="200"/>
              </a:spcAft>
            </a:pPr>
            <a:r>
              <a:rPr lang="en-US" altLang="en-US" sz="1200" b="0" err="1">
                <a:solidFill>
                  <a:schemeClr val="bg2"/>
                </a:solidFill>
              </a:rPr>
              <a:t>FSC</a:t>
            </a:r>
            <a:r>
              <a:rPr lang="en-US" altLang="en-US" sz="1200" b="0">
                <a:solidFill>
                  <a:schemeClr val="bg2"/>
                </a:solidFill>
              </a:rPr>
              <a:t>® </a:t>
            </a:r>
            <a:r>
              <a:rPr lang="en-US" altLang="en-US" sz="1200" b="0" err="1">
                <a:solidFill>
                  <a:schemeClr val="bg2"/>
                </a:solidFill>
              </a:rPr>
              <a:t>F000100</a:t>
            </a:r>
            <a:r>
              <a:rPr lang="en-US" altLang="en-US" sz="1200" b="0">
                <a:solidFill>
                  <a:schemeClr val="bg2"/>
                </a:solidFill>
              </a:rPr>
              <a:t> </a:t>
            </a:r>
          </a:p>
          <a:p>
            <a:pPr lvl="0"/>
            <a:r>
              <a:rPr lang="en-US" altLang="en-US" sz="1400" b="0" err="1">
                <a:solidFill>
                  <a:schemeClr val="bg2"/>
                </a:solidFill>
                <a:latin typeface="+mj-lt"/>
              </a:rPr>
              <a:t>www.fsc.org</a:t>
            </a:r>
            <a:endParaRPr lang="en-US" altLang="en-US" sz="1400" b="0">
              <a:solidFill>
                <a:schemeClr val="bg2"/>
              </a:solidFill>
              <a:latin typeface="+mj-lt"/>
            </a:endParaRPr>
          </a:p>
          <a:p>
            <a:pPr lvl="0"/>
            <a:endParaRPr lang="en-US" altLang="en-US" sz="1600" b="0"/>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01548"/>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p:nvSpPr>
        <p:spPr>
          <a:xfrm>
            <a:off x="8681340"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p:nvSpPr>
        <p:spPr>
          <a:xfrm>
            <a:off x="9063685" y="4501548"/>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2" name="Picture 1" descr="A picture containing text&#10;&#10;Description automatically generated">
            <a:extLst>
              <a:ext uri="{FF2B5EF4-FFF2-40B4-BE49-F238E27FC236}">
                <a16:creationId xmlns:a16="http://schemas.microsoft.com/office/drawing/2014/main" id="{35DA1C13-417D-70D7-BC88-4FD67A39D29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4484" y="2549185"/>
            <a:ext cx="1976093" cy="879815"/>
          </a:xfrm>
          <a:prstGeom prst="rect">
            <a:avLst/>
          </a:prstGeom>
        </p:spPr>
      </p:pic>
    </p:spTree>
    <p:extLst>
      <p:ext uri="{BB962C8B-B14F-4D97-AF65-F5344CB8AC3E}">
        <p14:creationId xmlns:p14="http://schemas.microsoft.com/office/powerpoint/2010/main" val="142654387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_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7" name="TextBox 26">
            <a:extLst>
              <a:ext uri="{FF2B5EF4-FFF2-40B4-BE49-F238E27FC236}">
                <a16:creationId xmlns:a16="http://schemas.microsoft.com/office/drawing/2014/main" id="{54417D20-4CB7-471C-A5C4-50706D404792}"/>
              </a:ext>
            </a:extLst>
          </p:cNvPr>
          <p:cNvSpPr txBox="1"/>
          <p:nvPr userDrawn="1"/>
        </p:nvSpPr>
        <p:spPr>
          <a:xfrm>
            <a:off x="7877158" y="3841087"/>
            <a:ext cx="3321238" cy="2556457"/>
          </a:xfrm>
          <a:prstGeom prst="rect">
            <a:avLst/>
          </a:prstGeom>
        </p:spPr>
        <p:txBody>
          <a:bodyPr vert="horz" lIns="0" tIns="0" rIns="0" bIns="0" rtlCol="0">
            <a:noAutofit/>
          </a:bodyPr>
          <a:lstStyle>
            <a:lvl1pPr indent="0">
              <a:lnSpc>
                <a:spcPct val="100000"/>
              </a:lnSpc>
              <a:spcBef>
                <a:spcPts val="600"/>
              </a:spcBef>
              <a:spcAft>
                <a:spcPts val="0"/>
              </a:spcAft>
              <a:buFont typeface="Arial" panose="020B0604020202020204" pitchFamily="34" charset="0"/>
              <a:buNone/>
              <a:defRPr b="1" cap="none" baseline="0">
                <a:solidFill>
                  <a:schemeClr val="bg1"/>
                </a:solidFill>
              </a:defRPr>
            </a:lvl1pPr>
            <a:lvl2pPr marL="0" lvl="1" indent="0">
              <a:lnSpc>
                <a:spcPct val="100000"/>
              </a:lnSpc>
              <a:spcBef>
                <a:spcPts val="1200"/>
              </a:spcBef>
              <a:spcAft>
                <a:spcPts val="0"/>
              </a:spcAft>
              <a:buFont typeface="Arial" panose="020B0604020202020204" pitchFamily="34" charset="0"/>
              <a:buNone/>
              <a:defRPr b="1" cap="all" baseline="0">
                <a:solidFill>
                  <a:schemeClr val="bg1"/>
                </a:solidFill>
              </a:defRPr>
            </a:lvl2pPr>
            <a:lvl3pPr marL="0" lvl="2" indent="0">
              <a:lnSpc>
                <a:spcPct val="100000"/>
              </a:lnSpc>
              <a:spcBef>
                <a:spcPts val="600"/>
              </a:spcBef>
              <a:spcAft>
                <a:spcPts val="0"/>
              </a:spcAft>
              <a:buFont typeface="Arial" panose="020B0604020202020204" pitchFamily="34" charset="0"/>
              <a:buNone/>
              <a:defRPr b="1">
                <a:solidFill>
                  <a:schemeClr val="bg1"/>
                </a:solidFill>
              </a:defRPr>
            </a:lvl3pPr>
            <a:lvl4pPr marL="0" lvl="3" indent="0">
              <a:lnSpc>
                <a:spcPct val="100000"/>
              </a:lnSpc>
              <a:spcBef>
                <a:spcPts val="600"/>
              </a:spcBef>
              <a:spcAft>
                <a:spcPts val="0"/>
              </a:spcAft>
              <a:buFont typeface="Arial" panose="020B0604020202020204" pitchFamily="34" charset="0"/>
              <a:buNone/>
              <a:defRPr b="1">
                <a:solidFill>
                  <a:schemeClr val="bg1"/>
                </a:solidFill>
              </a:defRPr>
            </a:lvl4pPr>
            <a:lvl5pPr marL="0" lvl="4" indent="0">
              <a:lnSpc>
                <a:spcPct val="100000"/>
              </a:lnSpc>
              <a:spcBef>
                <a:spcPts val="600"/>
              </a:spcBef>
              <a:spcAft>
                <a:spcPts val="0"/>
              </a:spcAft>
              <a:buFont typeface="Arial" panose="020B0604020202020204" pitchFamily="34" charset="0"/>
              <a:buNone/>
              <a:defRPr b="1">
                <a:solidFill>
                  <a:schemeClr val="bg1"/>
                </a:solidFill>
              </a:defRPr>
            </a:lvl5pPr>
            <a:lvl6pPr marL="0" lvl="5" indent="0">
              <a:lnSpc>
                <a:spcPct val="100000"/>
              </a:lnSpc>
              <a:spcBef>
                <a:spcPts val="600"/>
              </a:spcBef>
              <a:spcAft>
                <a:spcPts val="0"/>
              </a:spcAft>
              <a:buFont typeface="Arial" panose="020B0604020202020204" pitchFamily="34" charset="0"/>
              <a:buNone/>
              <a:defRPr b="1">
                <a:solidFill>
                  <a:schemeClr val="bg1"/>
                </a:solidFill>
              </a:defRPr>
            </a:lvl6pPr>
            <a:lvl7pPr marL="0" lvl="6" indent="0">
              <a:lnSpc>
                <a:spcPct val="100000"/>
              </a:lnSpc>
              <a:spcBef>
                <a:spcPts val="600"/>
              </a:spcBef>
              <a:buFont typeface="Arial" panose="020B0604020202020204" pitchFamily="34" charset="0"/>
              <a:buNone/>
              <a:defRPr b="1">
                <a:solidFill>
                  <a:schemeClr val="bg1"/>
                </a:solidFill>
              </a:defRPr>
            </a:lvl7pPr>
            <a:lvl8pPr marL="0" lvl="7" indent="0">
              <a:lnSpc>
                <a:spcPct val="100000"/>
              </a:lnSpc>
              <a:spcBef>
                <a:spcPts val="600"/>
              </a:spcBef>
              <a:buFont typeface="Arial" panose="020B0604020202020204" pitchFamily="34" charset="0"/>
              <a:buNone/>
              <a:defRPr b="1">
                <a:solidFill>
                  <a:schemeClr val="bg1"/>
                </a:solidFill>
              </a:defRPr>
            </a:lvl8pPr>
            <a:lvl9pPr marL="0" lvl="8" indent="0">
              <a:lnSpc>
                <a:spcPct val="100000"/>
              </a:lnSpc>
              <a:spcBef>
                <a:spcPts val="600"/>
              </a:spcBef>
              <a:buFont typeface="Arial" panose="020B0604020202020204" pitchFamily="34" charset="0"/>
              <a:buNone/>
              <a:defRPr b="1">
                <a:solidFill>
                  <a:schemeClr val="bg1"/>
                </a:solidFill>
              </a:defRPr>
            </a:lvl9pPr>
          </a:lstStyle>
          <a:p>
            <a:pPr lvl="0">
              <a:spcBef>
                <a:spcPts val="400"/>
              </a:spcBef>
            </a:pPr>
            <a:r>
              <a:rPr lang="en-US" altLang="en-US" sz="1600" b="0">
                <a:solidFill>
                  <a:schemeClr val="bg2"/>
                </a:solidFill>
                <a:latin typeface="+mj-lt"/>
              </a:rPr>
              <a:t>Forest Stewardship Council®</a:t>
            </a:r>
          </a:p>
          <a:p>
            <a:pPr lvl="0">
              <a:spcBef>
                <a:spcPts val="400"/>
              </a:spcBef>
              <a:spcAft>
                <a:spcPts val="1200"/>
              </a:spcAft>
            </a:pPr>
            <a:r>
              <a:rPr lang="en-US" altLang="en-US" sz="1500" b="1">
                <a:solidFill>
                  <a:schemeClr val="bg2"/>
                </a:solidFill>
              </a:rPr>
              <a:t>FSC® Asociación Civil </a:t>
            </a:r>
          </a:p>
          <a:p>
            <a:pPr lvl="0"/>
            <a:endParaRPr lang="en-US" altLang="en-US" sz="1600" b="0"/>
          </a:p>
          <a:p>
            <a:pPr lvl="0">
              <a:spcBef>
                <a:spcPts val="0"/>
              </a:spcBef>
              <a:spcAft>
                <a:spcPts val="200"/>
              </a:spcAft>
            </a:pPr>
            <a:r>
              <a:rPr lang="en-US" altLang="en-US" sz="1200" b="0">
                <a:solidFill>
                  <a:schemeClr val="bg2"/>
                </a:solidFill>
              </a:rPr>
              <a:t>Calle Margarita </a:t>
            </a:r>
            <a:r>
              <a:rPr lang="en-US" altLang="en-US" sz="1200" b="0" err="1">
                <a:solidFill>
                  <a:schemeClr val="bg2"/>
                </a:solidFill>
              </a:rPr>
              <a:t>Maza</a:t>
            </a:r>
            <a:r>
              <a:rPr lang="en-US" altLang="en-US" sz="1200" b="0">
                <a:solidFill>
                  <a:schemeClr val="bg2"/>
                </a:solidFill>
              </a:rPr>
              <a:t> de Juárez 422</a:t>
            </a:r>
          </a:p>
          <a:p>
            <a:pPr lvl="0">
              <a:spcBef>
                <a:spcPts val="0"/>
              </a:spcBef>
              <a:spcAft>
                <a:spcPts val="200"/>
              </a:spcAft>
            </a:pPr>
            <a:r>
              <a:rPr lang="en-US" altLang="en-US" sz="1200" b="0">
                <a:solidFill>
                  <a:schemeClr val="bg2"/>
                </a:solidFill>
              </a:rPr>
              <a:t>Colonia Centro,  Oaxaca, México, CP. 68000</a:t>
            </a:r>
          </a:p>
          <a:p>
            <a:pPr lvl="0">
              <a:spcBef>
                <a:spcPts val="0"/>
              </a:spcBef>
              <a:spcAft>
                <a:spcPts val="200"/>
              </a:spcAft>
            </a:pPr>
            <a:r>
              <a:rPr lang="en-US" altLang="en-US" sz="1200" b="0">
                <a:solidFill>
                  <a:schemeClr val="bg2"/>
                </a:solidFill>
              </a:rPr>
              <a:t>Phone: +52 951 502 6533</a:t>
            </a:r>
          </a:p>
          <a:p>
            <a:pPr lvl="0">
              <a:spcBef>
                <a:spcPts val="0"/>
              </a:spcBef>
              <a:spcAft>
                <a:spcPts val="200"/>
              </a:spcAft>
            </a:pPr>
            <a:r>
              <a:rPr lang="en-US" altLang="en-US" sz="1200" b="0">
                <a:solidFill>
                  <a:schemeClr val="bg2"/>
                </a:solidFill>
              </a:rPr>
              <a:t>Fax: +52 951 502 6594</a:t>
            </a:r>
          </a:p>
          <a:p>
            <a:pPr lvl="0">
              <a:spcBef>
                <a:spcPts val="0"/>
              </a:spcBef>
              <a:spcAft>
                <a:spcPts val="200"/>
              </a:spcAft>
            </a:pPr>
            <a:r>
              <a:rPr lang="en-US" altLang="en-US" sz="1200" b="0">
                <a:solidFill>
                  <a:schemeClr val="bg2"/>
                </a:solidFill>
              </a:rPr>
              <a:t>FSC Asociación Civil © All rights reserved</a:t>
            </a:r>
          </a:p>
          <a:p>
            <a:pPr lvl="0">
              <a:spcBef>
                <a:spcPts val="0"/>
              </a:spcBef>
              <a:spcAft>
                <a:spcPts val="200"/>
              </a:spcAft>
            </a:pPr>
            <a:r>
              <a:rPr lang="en-US" altLang="en-US" sz="1200" b="0" err="1">
                <a:solidFill>
                  <a:schemeClr val="bg2"/>
                </a:solidFill>
              </a:rPr>
              <a:t>FSC</a:t>
            </a:r>
            <a:r>
              <a:rPr lang="en-US" altLang="en-US" sz="1200" b="0">
                <a:solidFill>
                  <a:schemeClr val="bg2"/>
                </a:solidFill>
              </a:rPr>
              <a:t>® </a:t>
            </a:r>
            <a:r>
              <a:rPr lang="en-US" altLang="en-US" sz="1200" b="0" err="1">
                <a:solidFill>
                  <a:schemeClr val="bg2"/>
                </a:solidFill>
              </a:rPr>
              <a:t>F000100</a:t>
            </a:r>
            <a:r>
              <a:rPr lang="en-US" altLang="en-US" sz="1200" b="0">
                <a:solidFill>
                  <a:schemeClr val="bg2"/>
                </a:solidFill>
              </a:rPr>
              <a:t> </a:t>
            </a:r>
          </a:p>
          <a:p>
            <a:pPr lvl="0"/>
            <a:r>
              <a:rPr lang="en-US" altLang="en-US" sz="1400" b="0" err="1">
                <a:solidFill>
                  <a:schemeClr val="bg2"/>
                </a:solidFill>
                <a:latin typeface="+mj-lt"/>
              </a:rPr>
              <a:t>www.fsc.org</a:t>
            </a:r>
            <a:endParaRPr lang="en-US" altLang="en-US" sz="1400" b="0">
              <a:solidFill>
                <a:schemeClr val="bg2"/>
              </a:solidFill>
              <a:latin typeface="+mj-lt"/>
            </a:endParaRPr>
          </a:p>
          <a:p>
            <a:pPr lvl="0"/>
            <a:endParaRPr lang="en-US" altLang="en-US" sz="1600" b="0"/>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01548"/>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userDrawn="1"/>
        </p:nvSpPr>
        <p:spPr>
          <a:xfrm>
            <a:off x="8681340"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userDrawn="1"/>
        </p:nvSpPr>
        <p:spPr>
          <a:xfrm>
            <a:off x="9063685" y="4501548"/>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2" name="Picture 1" descr="A picture containing text&#10;&#10;Description automatically generated">
            <a:extLst>
              <a:ext uri="{FF2B5EF4-FFF2-40B4-BE49-F238E27FC236}">
                <a16:creationId xmlns:a16="http://schemas.microsoft.com/office/drawing/2014/main" id="{2C0FD023-579A-62CD-4A09-817C603D34F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4484" y="2549185"/>
            <a:ext cx="1976093" cy="879815"/>
          </a:xfrm>
          <a:prstGeom prst="rect">
            <a:avLst/>
          </a:prstGeom>
        </p:spPr>
      </p:pic>
    </p:spTree>
    <p:extLst>
      <p:ext uri="{BB962C8B-B14F-4D97-AF65-F5344CB8AC3E}">
        <p14:creationId xmlns:p14="http://schemas.microsoft.com/office/powerpoint/2010/main" val="132934998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01548"/>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userDrawn="1"/>
        </p:nvSpPr>
        <p:spPr>
          <a:xfrm>
            <a:off x="8681340"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userDrawn="1"/>
        </p:nvSpPr>
        <p:spPr>
          <a:xfrm>
            <a:off x="9063685" y="4501548"/>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2" name="Picture 1" descr="A picture containing text&#10;&#10;Description automatically generated">
            <a:extLst>
              <a:ext uri="{FF2B5EF4-FFF2-40B4-BE49-F238E27FC236}">
                <a16:creationId xmlns:a16="http://schemas.microsoft.com/office/drawing/2014/main" id="{3D3ABB1F-7F2A-4579-5538-F4815BCE51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4484" y="2549185"/>
            <a:ext cx="1976093" cy="879815"/>
          </a:xfrm>
          <a:prstGeom prst="rect">
            <a:avLst/>
          </a:prstGeom>
        </p:spPr>
      </p:pic>
    </p:spTree>
    <p:extLst>
      <p:ext uri="{BB962C8B-B14F-4D97-AF65-F5344CB8AC3E}">
        <p14:creationId xmlns:p14="http://schemas.microsoft.com/office/powerpoint/2010/main" val="243288524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348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7" name="Text Placeholder 5">
            <a:extLst>
              <a:ext uri="{FF2B5EF4-FFF2-40B4-BE49-F238E27FC236}">
                <a16:creationId xmlns:a16="http://schemas.microsoft.com/office/drawing/2014/main" id="{FCAC8505-DEDF-4C01-A608-94D176EC4352}"/>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35383366-B84A-4AF0-9ECA-0C40F072B979}"/>
              </a:ext>
            </a:extLst>
          </p:cNvPr>
          <p:cNvSpPr>
            <a:spLocks noGrp="1"/>
          </p:cNvSpPr>
          <p:nvPr>
            <p:ph type="title"/>
          </p:nvPr>
        </p:nvSpPr>
        <p:spPr/>
        <p:txBody>
          <a:bodyPr/>
          <a:lstStyle>
            <a:lvl1pPr>
              <a:defRPr>
                <a:solidFill>
                  <a:schemeClr val="bg2"/>
                </a:solidFill>
              </a:defRPr>
            </a:lvl1pPr>
          </a:lstStyle>
          <a:p>
            <a:r>
              <a:rPr lang="en-US"/>
              <a:t>Click to edit Master title style</a:t>
            </a:r>
            <a:endParaRPr lang="en-AU"/>
          </a:p>
        </p:txBody>
      </p:sp>
      <p:pic>
        <p:nvPicPr>
          <p:cNvPr id="2" name="Picture 1" descr="A picture containing text&#10;&#10;Description automatically generated">
            <a:extLst>
              <a:ext uri="{FF2B5EF4-FFF2-40B4-BE49-F238E27FC236}">
                <a16:creationId xmlns:a16="http://schemas.microsoft.com/office/drawing/2014/main" id="{7C2BF5B2-F39C-5692-1D90-615BA55F4F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3332503919"/>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50AE23D-06D1-4F9E-B490-E50D424CE954}"/>
              </a:ext>
            </a:extLst>
          </p:cNvPr>
          <p:cNvSpPr>
            <a:spLocks noGrp="1"/>
          </p:cNvSpPr>
          <p:nvPr>
            <p:ph type="title"/>
          </p:nvPr>
        </p:nvSpPr>
        <p:spPr/>
        <p:txBody>
          <a:bodyPr/>
          <a:lstStyle/>
          <a:p>
            <a:r>
              <a:rPr lang="en-US"/>
              <a:t>Click to edit Master title style</a:t>
            </a:r>
            <a:endParaRPr lang="en-AU"/>
          </a:p>
        </p:txBody>
      </p:sp>
      <p:sp>
        <p:nvSpPr>
          <p:cNvPr id="5" name="Date Placeholder 4">
            <a:extLst>
              <a:ext uri="{FF2B5EF4-FFF2-40B4-BE49-F238E27FC236}">
                <a16:creationId xmlns:a16="http://schemas.microsoft.com/office/drawing/2014/main" id="{5DFCCD94-C178-488E-A0A8-B9933C21C80C}"/>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7B6B25C7-EDE8-4C6A-A016-B0BC2F236A1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3CEBA6-B1B6-4DE4-9914-AA9310C6B716}"/>
              </a:ext>
            </a:extLst>
          </p:cNvPr>
          <p:cNvSpPr>
            <a:spLocks noGrp="1"/>
          </p:cNvSpPr>
          <p:nvPr>
            <p:ph type="sldNum" sz="quarter" idx="1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51261324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87CEE9C-A8AE-431B-A0E0-C79E2E22CC7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0C04917-818A-4A3D-87A1-5D1A3CEF6E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4D6DCE-44D6-472C-8A31-1D8DC27A62B3}"/>
              </a:ext>
            </a:extLst>
          </p:cNvPr>
          <p:cNvSpPr>
            <a:spLocks noGrp="1"/>
          </p:cNvSpPr>
          <p:nvPr>
            <p:ph type="sldNum" sz="quarter" idx="1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13323810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Title only-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396722-86FB-4B61-980E-29BB1A84BF5F}"/>
              </a:ext>
            </a:extLst>
          </p:cNvPr>
          <p:cNvSpPr/>
          <p:nvPr userDrawn="1"/>
        </p:nvSpPr>
        <p:spPr>
          <a:xfrm>
            <a:off x="0" y="-1"/>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itle 8">
            <a:extLst>
              <a:ext uri="{FF2B5EF4-FFF2-40B4-BE49-F238E27FC236}">
                <a16:creationId xmlns:a16="http://schemas.microsoft.com/office/drawing/2014/main" id="{D50AE23D-06D1-4F9E-B490-E50D424CE954}"/>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AU"/>
          </a:p>
        </p:txBody>
      </p:sp>
      <p:sp>
        <p:nvSpPr>
          <p:cNvPr id="5" name="Date Placeholder 4">
            <a:extLst>
              <a:ext uri="{FF2B5EF4-FFF2-40B4-BE49-F238E27FC236}">
                <a16:creationId xmlns:a16="http://schemas.microsoft.com/office/drawing/2014/main" id="{17892E96-6CF9-4BCC-9A9B-CB94EC6D1AF4}"/>
              </a:ext>
            </a:extLst>
          </p:cNvPr>
          <p:cNvSpPr>
            <a:spLocks noGrp="1"/>
          </p:cNvSpPr>
          <p:nvPr>
            <p:ph type="dt" sz="half" idx="10"/>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D97B376B-D4F9-4143-A8AE-817EB0EA6B67}"/>
              </a:ext>
            </a:extLst>
          </p:cNvPr>
          <p:cNvSpPr>
            <a:spLocks noGrp="1"/>
          </p:cNvSpPr>
          <p:nvPr>
            <p:ph type="ftr" sz="quarter" idx="11"/>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84A53671-41EC-45C8-A0C1-D1426C22F904}"/>
              </a:ext>
            </a:extLst>
          </p:cNvPr>
          <p:cNvSpPr>
            <a:spLocks noGrp="1"/>
          </p:cNvSpPr>
          <p:nvPr>
            <p:ph type="sldNum" sz="quarter" idx="1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2" name="Picture 1" descr="A picture containing text&#10;&#10;Description automatically generated">
            <a:extLst>
              <a:ext uri="{FF2B5EF4-FFF2-40B4-BE49-F238E27FC236}">
                <a16:creationId xmlns:a16="http://schemas.microsoft.com/office/drawing/2014/main" id="{3719458C-151F-A29A-A9A7-BEFD54AD56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1851830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and right image">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16EF975B-AD72-4CB0-A546-757A6175A512}"/>
              </a:ext>
            </a:extLst>
          </p:cNvPr>
          <p:cNvSpPr>
            <a:spLocks noGrp="1"/>
          </p:cNvSpPr>
          <p:nvPr>
            <p:ph type="pic" sz="quarter" idx="18" hasCustomPrompt="1"/>
          </p:nvPr>
        </p:nvSpPr>
        <p:spPr>
          <a:xfrm>
            <a:off x="6083255" y="1880314"/>
            <a:ext cx="5761038"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91628"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US"/>
              <a:t>Click to edit Master title style</a:t>
            </a:r>
            <a:endParaRPr lang="en-GB"/>
          </a:p>
        </p:txBody>
      </p:sp>
      <p:sp>
        <p:nvSpPr>
          <p:cNvPr id="15" name="Footer Placeholder 14">
            <a:extLst>
              <a:ext uri="{FF2B5EF4-FFF2-40B4-BE49-F238E27FC236}">
                <a16:creationId xmlns:a16="http://schemas.microsoft.com/office/drawing/2014/main" id="{C94176C4-3B30-43F2-91DE-33D09AEA7B50}"/>
              </a:ext>
            </a:extLst>
          </p:cNvPr>
          <p:cNvSpPr>
            <a:spLocks noGrp="1"/>
          </p:cNvSpPr>
          <p:nvPr>
            <p:ph type="ftr" sz="quarter" idx="21"/>
          </p:nvPr>
        </p:nvSpPr>
        <p:spPr/>
        <p:txBody>
          <a:bodyPr/>
          <a:lstStyle/>
          <a:p>
            <a:endParaRPr lang="en-GB"/>
          </a:p>
        </p:txBody>
      </p:sp>
      <p:sp>
        <p:nvSpPr>
          <p:cNvPr id="16" name="Slide Number Placeholder 15">
            <a:extLst>
              <a:ext uri="{FF2B5EF4-FFF2-40B4-BE49-F238E27FC236}">
                <a16:creationId xmlns:a16="http://schemas.microsoft.com/office/drawing/2014/main" id="{A95B7BCF-DC6C-46BC-B3D2-2F18F9BC75D1}"/>
              </a:ext>
            </a:extLst>
          </p:cNvPr>
          <p:cNvSpPr>
            <a:spLocks noGrp="1"/>
          </p:cNvSpPr>
          <p:nvPr>
            <p:ph type="sldNum" sz="quarter" idx="2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16854706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Blank-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396722-86FB-4B61-980E-29BB1A84BF5F}"/>
              </a:ext>
            </a:extLst>
          </p:cNvPr>
          <p:cNvSpPr/>
          <p:nvPr userDrawn="1"/>
        </p:nvSpPr>
        <p:spPr>
          <a:xfrm>
            <a:off x="0" y="-1"/>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Date Placeholder 4">
            <a:extLst>
              <a:ext uri="{FF2B5EF4-FFF2-40B4-BE49-F238E27FC236}">
                <a16:creationId xmlns:a16="http://schemas.microsoft.com/office/drawing/2014/main" id="{17892E96-6CF9-4BCC-9A9B-CB94EC6D1AF4}"/>
              </a:ext>
            </a:extLst>
          </p:cNvPr>
          <p:cNvSpPr>
            <a:spLocks noGrp="1"/>
          </p:cNvSpPr>
          <p:nvPr>
            <p:ph type="dt" sz="half" idx="10"/>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D97B376B-D4F9-4143-A8AE-817EB0EA6B67}"/>
              </a:ext>
            </a:extLst>
          </p:cNvPr>
          <p:cNvSpPr>
            <a:spLocks noGrp="1"/>
          </p:cNvSpPr>
          <p:nvPr>
            <p:ph type="ftr" sz="quarter" idx="11"/>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84A53671-41EC-45C8-A0C1-D1426C22F904}"/>
              </a:ext>
            </a:extLst>
          </p:cNvPr>
          <p:cNvSpPr>
            <a:spLocks noGrp="1"/>
          </p:cNvSpPr>
          <p:nvPr>
            <p:ph type="sldNum" sz="quarter" idx="1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2" name="Picture 1" descr="A picture containing text&#10;&#10;Description automatically generated">
            <a:extLst>
              <a:ext uri="{FF2B5EF4-FFF2-40B4-BE49-F238E27FC236}">
                <a16:creationId xmlns:a16="http://schemas.microsoft.com/office/drawing/2014/main" id="{EF831236-2046-FD7C-DFFA-DF8D44CC7F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205082047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51779-EDB9-F0F0-863E-C3A5E218116E}"/>
              </a:ext>
            </a:extLst>
          </p:cNvPr>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96AAC006-772B-48D5-4C79-0F0A9CB67EE2}"/>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21813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full width">
    <p:spTree>
      <p:nvGrpSpPr>
        <p:cNvPr id="1" name=""/>
        <p:cNvGrpSpPr/>
        <p:nvPr/>
      </p:nvGrpSpPr>
      <p:grpSpPr>
        <a:xfrm>
          <a:off x="0" y="0"/>
          <a:ext cx="0" cy="0"/>
          <a:chOff x="0" y="0"/>
          <a:chExt cx="0" cy="0"/>
        </a:xfrm>
      </p:grpSpPr>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334963" y="1880314"/>
            <a:ext cx="11509330"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3" name="Title 2">
            <a:extLst>
              <a:ext uri="{FF2B5EF4-FFF2-40B4-BE49-F238E27FC236}">
                <a16:creationId xmlns:a16="http://schemas.microsoft.com/office/drawing/2014/main" id="{96E7A7DD-8C14-4B85-B39F-1E990E1FFE10}"/>
              </a:ext>
            </a:extLst>
          </p:cNvPr>
          <p:cNvSpPr>
            <a:spLocks noGrp="1"/>
          </p:cNvSpPr>
          <p:nvPr>
            <p:ph type="title"/>
          </p:nvPr>
        </p:nvSpPr>
        <p:spPr>
          <a:xfrm>
            <a:off x="334962" y="333375"/>
            <a:ext cx="5761038" cy="1080000"/>
          </a:xfrm>
        </p:spPr>
        <p:txBody>
          <a:bodyPr/>
          <a:lstStyle/>
          <a:p>
            <a:r>
              <a:rPr lang="en-US"/>
              <a:t>Click to edit Master title style</a:t>
            </a:r>
            <a:endParaRPr lang="en-AU"/>
          </a:p>
        </p:txBody>
      </p:sp>
      <p:sp>
        <p:nvSpPr>
          <p:cNvPr id="11" name="Text Placeholder 10">
            <a:extLst>
              <a:ext uri="{FF2B5EF4-FFF2-40B4-BE49-F238E27FC236}">
                <a16:creationId xmlns:a16="http://schemas.microsoft.com/office/drawing/2014/main" id="{E7D8FAF2-858C-419E-A577-F04252182649}"/>
              </a:ext>
            </a:extLst>
          </p:cNvPr>
          <p:cNvSpPr>
            <a:spLocks noGrp="1"/>
          </p:cNvSpPr>
          <p:nvPr>
            <p:ph type="body" sz="quarter" idx="19"/>
          </p:nvPr>
        </p:nvSpPr>
        <p:spPr>
          <a:xfrm>
            <a:off x="7015444" y="333375"/>
            <a:ext cx="360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3">
            <a:extLst>
              <a:ext uri="{FF2B5EF4-FFF2-40B4-BE49-F238E27FC236}">
                <a16:creationId xmlns:a16="http://schemas.microsoft.com/office/drawing/2014/main" id="{D048DB48-6039-4A0D-ACBF-D5EB8DD358F7}"/>
              </a:ext>
            </a:extLst>
          </p:cNvPr>
          <p:cNvSpPr>
            <a:spLocks noGrp="1"/>
          </p:cNvSpPr>
          <p:nvPr>
            <p:ph type="sldNum" sz="quarter" idx="21"/>
          </p:nvPr>
        </p:nvSpPr>
        <p:spPr>
          <a:xfrm>
            <a:off x="459140" y="6159500"/>
            <a:ext cx="727410" cy="365125"/>
          </a:xfrm>
        </p:spPr>
        <p:txBody>
          <a:bodyPr/>
          <a:lstStyle>
            <a:lvl1pPr>
              <a:defRPr>
                <a:solidFill>
                  <a:schemeClr val="bg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2339370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full bleed">
    <p:spTree>
      <p:nvGrpSpPr>
        <p:cNvPr id="1" name=""/>
        <p:cNvGrpSpPr/>
        <p:nvPr/>
      </p:nvGrpSpPr>
      <p:grpSpPr>
        <a:xfrm>
          <a:off x="0" y="0"/>
          <a:ext cx="0" cy="0"/>
          <a:chOff x="0" y="0"/>
          <a:chExt cx="0" cy="0"/>
        </a:xfrm>
      </p:grpSpPr>
      <p:sp>
        <p:nvSpPr>
          <p:cNvPr id="7" name="Picture Placeholder 20">
            <a:extLst>
              <a:ext uri="{FF2B5EF4-FFF2-40B4-BE49-F238E27FC236}">
                <a16:creationId xmlns:a16="http://schemas.microsoft.com/office/drawing/2014/main" id="{5AF6F1E8-5ECE-4267-92B5-43C3523BCBE3}"/>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60000" rIns="4320000" bIns="360000" anchor="ctr"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12" name="Text Placeholder 5">
            <a:extLst>
              <a:ext uri="{FF2B5EF4-FFF2-40B4-BE49-F238E27FC236}">
                <a16:creationId xmlns:a16="http://schemas.microsoft.com/office/drawing/2014/main" id="{8390923A-6BDB-44C8-9456-CEB6E0A0A293}"/>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96E7A7DD-8C14-4B85-B39F-1E990E1FFE10}"/>
              </a:ext>
            </a:extLst>
          </p:cNvPr>
          <p:cNvSpPr>
            <a:spLocks noGrp="1"/>
          </p:cNvSpPr>
          <p:nvPr>
            <p:ph type="title"/>
          </p:nvPr>
        </p:nvSpPr>
        <p:spPr>
          <a:xfrm>
            <a:off x="334962" y="333375"/>
            <a:ext cx="5761038" cy="1080000"/>
          </a:xfrm>
        </p:spPr>
        <p:txBody>
          <a:bodyPr/>
          <a:lstStyle>
            <a:lvl1pPr>
              <a:defRPr>
                <a:solidFill>
                  <a:schemeClr val="bg2"/>
                </a:solidFill>
              </a:defRPr>
            </a:lvl1pPr>
          </a:lstStyle>
          <a:p>
            <a:r>
              <a:rPr lang="en-US"/>
              <a:t>Click to edit Master title style</a:t>
            </a:r>
            <a:endParaRPr lang="en-AU"/>
          </a:p>
        </p:txBody>
      </p:sp>
      <p:sp>
        <p:nvSpPr>
          <p:cNvPr id="11" name="Text Placeholder 10">
            <a:extLst>
              <a:ext uri="{FF2B5EF4-FFF2-40B4-BE49-F238E27FC236}">
                <a16:creationId xmlns:a16="http://schemas.microsoft.com/office/drawing/2014/main" id="{E7D8FAF2-858C-419E-A577-F04252182649}"/>
              </a:ext>
            </a:extLst>
          </p:cNvPr>
          <p:cNvSpPr>
            <a:spLocks noGrp="1"/>
          </p:cNvSpPr>
          <p:nvPr>
            <p:ph type="body" sz="quarter" idx="19"/>
          </p:nvPr>
        </p:nvSpPr>
        <p:spPr>
          <a:xfrm>
            <a:off x="7015444" y="333375"/>
            <a:ext cx="3600000" cy="12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2E0AD6A4-0D42-4CCD-B0CB-498EE201FE4E}"/>
              </a:ext>
            </a:extLst>
          </p:cNvPr>
          <p:cNvSpPr>
            <a:spLocks noGrp="1"/>
          </p:cNvSpPr>
          <p:nvPr>
            <p:ph type="dt" sz="half" idx="21"/>
          </p:nvPr>
        </p:nvSpPr>
        <p:spPr/>
        <p:txBody>
          <a:bodyPr/>
          <a:lstStyle>
            <a:lvl1pPr>
              <a:defRPr>
                <a:solidFill>
                  <a:schemeClr val="bg2"/>
                </a:solidFill>
              </a:defRPr>
            </a:lvl1pPr>
          </a:lstStyle>
          <a:p>
            <a:endParaRPr lang="en-GB"/>
          </a:p>
        </p:txBody>
      </p:sp>
      <p:sp>
        <p:nvSpPr>
          <p:cNvPr id="6" name="Footer Placeholder 5">
            <a:extLst>
              <a:ext uri="{FF2B5EF4-FFF2-40B4-BE49-F238E27FC236}">
                <a16:creationId xmlns:a16="http://schemas.microsoft.com/office/drawing/2014/main" id="{F21E9B0E-B319-4C6F-97AF-0F8D83942F0C}"/>
              </a:ext>
            </a:extLst>
          </p:cNvPr>
          <p:cNvSpPr>
            <a:spLocks noGrp="1"/>
          </p:cNvSpPr>
          <p:nvPr>
            <p:ph type="ftr" sz="quarter" idx="22"/>
          </p:nvPr>
        </p:nvSpPr>
        <p:spPr/>
        <p:txBody>
          <a:bodyPr/>
          <a:lstStyle>
            <a:lvl1pPr>
              <a:defRPr>
                <a:solidFill>
                  <a:schemeClr val="bg2"/>
                </a:solidFill>
              </a:defRPr>
            </a:lvl1pPr>
          </a:lstStyle>
          <a:p>
            <a:endParaRPr lang="en-GB"/>
          </a:p>
        </p:txBody>
      </p:sp>
      <p:sp>
        <p:nvSpPr>
          <p:cNvPr id="14" name="Slide Number Placeholder 13">
            <a:extLst>
              <a:ext uri="{FF2B5EF4-FFF2-40B4-BE49-F238E27FC236}">
                <a16:creationId xmlns:a16="http://schemas.microsoft.com/office/drawing/2014/main" id="{65D74DCF-D99B-4098-B297-0BD016160D35}"/>
              </a:ext>
            </a:extLst>
          </p:cNvPr>
          <p:cNvSpPr>
            <a:spLocks noGrp="1"/>
          </p:cNvSpPr>
          <p:nvPr>
            <p:ph type="sldNum" sz="quarter" idx="23"/>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2" name="Picture 1" descr="A picture containing text&#10;&#10;Description automatically generated">
            <a:extLst>
              <a:ext uri="{FF2B5EF4-FFF2-40B4-BE49-F238E27FC236}">
                <a16:creationId xmlns:a16="http://schemas.microsoft.com/office/drawing/2014/main" id="{FB4A08B0-6A28-D04B-257D-013EC758BC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3916571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and right image with text">
    <p:spTree>
      <p:nvGrpSpPr>
        <p:cNvPr id="1" name=""/>
        <p:cNvGrpSpPr/>
        <p:nvPr/>
      </p:nvGrpSpPr>
      <p:grpSpPr>
        <a:xfrm>
          <a:off x="0" y="0"/>
          <a:ext cx="0" cy="0"/>
          <a:chOff x="0" y="0"/>
          <a:chExt cx="0" cy="0"/>
        </a:xfrm>
      </p:grpSpPr>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6096000" y="0"/>
            <a:ext cx="6096000" cy="6858000"/>
          </a:xfrm>
          <a:prstGeom prst="roundRect">
            <a:avLst>
              <a:gd name="adj" fmla="val 0"/>
            </a:avLst>
          </a:prstGeom>
          <a:solidFill>
            <a:schemeClr val="bg1">
              <a:lumMod val="85000"/>
            </a:schemeClr>
          </a:solidFill>
        </p:spPr>
        <p:txBody>
          <a:bodyPr lIns="342000" tIns="342000" rIns="1440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4" name="Text Placeholder 3">
            <a:extLst>
              <a:ext uri="{FF2B5EF4-FFF2-40B4-BE49-F238E27FC236}">
                <a16:creationId xmlns:a16="http://schemas.microsoft.com/office/drawing/2014/main" id="{8EB2F477-266C-4C9D-A64F-287BA3F4CF35}"/>
              </a:ext>
            </a:extLst>
          </p:cNvPr>
          <p:cNvSpPr>
            <a:spLocks noGrp="1"/>
          </p:cNvSpPr>
          <p:nvPr>
            <p:ph type="body" sz="quarter" idx="16"/>
          </p:nvPr>
        </p:nvSpPr>
        <p:spPr>
          <a:xfrm>
            <a:off x="334962" y="1880314"/>
            <a:ext cx="5220000" cy="39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Content Placeholder 6">
            <a:extLst>
              <a:ext uri="{FF2B5EF4-FFF2-40B4-BE49-F238E27FC236}">
                <a16:creationId xmlns:a16="http://schemas.microsoft.com/office/drawing/2014/main" id="{E771A36E-45E1-4553-9842-66EF392719C7}"/>
              </a:ext>
            </a:extLst>
          </p:cNvPr>
          <p:cNvSpPr>
            <a:spLocks noGrp="1"/>
          </p:cNvSpPr>
          <p:nvPr>
            <p:ph sz="quarter" idx="19"/>
          </p:nvPr>
        </p:nvSpPr>
        <p:spPr>
          <a:xfrm>
            <a:off x="6844884" y="1880314"/>
            <a:ext cx="2160000" cy="3960000"/>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Content Placeholder 6">
            <a:extLst>
              <a:ext uri="{FF2B5EF4-FFF2-40B4-BE49-F238E27FC236}">
                <a16:creationId xmlns:a16="http://schemas.microsoft.com/office/drawing/2014/main" id="{7D669EEE-6563-477F-A4CD-D425F6140F00}"/>
              </a:ext>
            </a:extLst>
          </p:cNvPr>
          <p:cNvSpPr>
            <a:spLocks noGrp="1"/>
          </p:cNvSpPr>
          <p:nvPr>
            <p:ph sz="quarter" idx="20"/>
          </p:nvPr>
        </p:nvSpPr>
        <p:spPr>
          <a:xfrm>
            <a:off x="9347256" y="1880314"/>
            <a:ext cx="2160000" cy="3960000"/>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1A5DE353-D720-4A1F-9ECC-89FB1390590F}"/>
              </a:ext>
            </a:extLst>
          </p:cNvPr>
          <p:cNvSpPr>
            <a:spLocks noGrp="1"/>
          </p:cNvSpPr>
          <p:nvPr>
            <p:ph type="title"/>
          </p:nvPr>
        </p:nvSpPr>
        <p:spPr>
          <a:xfrm>
            <a:off x="322218" y="333375"/>
            <a:ext cx="5220000" cy="1080000"/>
          </a:xfrm>
        </p:spPr>
        <p:txBody>
          <a:bodyPr/>
          <a:lstStyle/>
          <a:p>
            <a:r>
              <a:rPr lang="en-US"/>
              <a:t>Click to edit Master title style</a:t>
            </a:r>
            <a:endParaRPr lang="en-AU"/>
          </a:p>
        </p:txBody>
      </p:sp>
      <p:sp>
        <p:nvSpPr>
          <p:cNvPr id="14" name="Footer Placeholder 13">
            <a:extLst>
              <a:ext uri="{FF2B5EF4-FFF2-40B4-BE49-F238E27FC236}">
                <a16:creationId xmlns:a16="http://schemas.microsoft.com/office/drawing/2014/main" id="{8913AB32-E310-49A2-9A47-2348F6B61E52}"/>
              </a:ext>
            </a:extLst>
          </p:cNvPr>
          <p:cNvSpPr>
            <a:spLocks noGrp="1"/>
          </p:cNvSpPr>
          <p:nvPr>
            <p:ph type="ftr" sz="quarter" idx="23"/>
          </p:nvPr>
        </p:nvSpPr>
        <p:spPr/>
        <p:txBody>
          <a:bodyPr/>
          <a:lstStyle/>
          <a:p>
            <a:endParaRPr lang="en-GB"/>
          </a:p>
        </p:txBody>
      </p:sp>
      <p:sp>
        <p:nvSpPr>
          <p:cNvPr id="16" name="Slide Number Placeholder 15">
            <a:extLst>
              <a:ext uri="{FF2B5EF4-FFF2-40B4-BE49-F238E27FC236}">
                <a16:creationId xmlns:a16="http://schemas.microsoft.com/office/drawing/2014/main" id="{6266A723-640D-4EFF-93D1-1E9646941567}"/>
              </a:ext>
            </a:extLst>
          </p:cNvPr>
          <p:cNvSpPr>
            <a:spLocks noGrp="1"/>
          </p:cNvSpPr>
          <p:nvPr>
            <p:ph type="sldNum" sz="quarter" idx="24"/>
          </p:nvPr>
        </p:nvSpPr>
        <p:spPr/>
        <p:txBody>
          <a:bodyPr/>
          <a:lstStyle/>
          <a:p>
            <a:fld id="{F5AEA0E0-5CC6-4BD0-905C-A0021E419432}" type="slidenum">
              <a:rPr lang="en-GB" smtClean="0"/>
              <a:pPr/>
              <a:t>‹#›</a:t>
            </a:fld>
            <a:endParaRPr lang="en-GB"/>
          </a:p>
        </p:txBody>
      </p:sp>
      <p:sp>
        <p:nvSpPr>
          <p:cNvPr id="11" name="Text Placeholder 5">
            <a:extLst>
              <a:ext uri="{FF2B5EF4-FFF2-40B4-BE49-F238E27FC236}">
                <a16:creationId xmlns:a16="http://schemas.microsoft.com/office/drawing/2014/main" id="{C4DEE883-581D-4AC9-9251-8929D0C8E380}"/>
              </a:ext>
            </a:extLst>
          </p:cNvPr>
          <p:cNvSpPr>
            <a:spLocks noGrp="1" noChangeAspect="1"/>
          </p:cNvSpPr>
          <p:nvPr>
            <p:ph type="body" sz="quarter" idx="25"/>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pic>
        <p:nvPicPr>
          <p:cNvPr id="2" name="Picture 1" descr="A picture containing text&#10;&#10;Description automatically generated">
            <a:extLst>
              <a:ext uri="{FF2B5EF4-FFF2-40B4-BE49-F238E27FC236}">
                <a16:creationId xmlns:a16="http://schemas.microsoft.com/office/drawing/2014/main" id="{6C4035EB-46BA-D68D-EDAA-1CAC6D76973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4290052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ur column-Gree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07ECCF-5EE7-4BA4-BD7C-50DF82C3F5BF}"/>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080000" cy="1080000"/>
          </a:xfrm>
        </p:spPr>
        <p:txBody>
          <a:bodyPr/>
          <a:lstStyle>
            <a:lvl1pPr>
              <a:defRPr>
                <a:solidFill>
                  <a:schemeClr val="accent1"/>
                </a:solidFill>
              </a:defRPr>
            </a:lvl1pPr>
          </a:lstStyle>
          <a:p>
            <a:r>
              <a:rPr lang="en-US"/>
              <a:t>Click to edit Master title style</a:t>
            </a:r>
            <a:endParaRPr lang="en-GB"/>
          </a:p>
        </p:txBody>
      </p:sp>
      <p:sp>
        <p:nvSpPr>
          <p:cNvPr id="10" name="Text Placeholder 6">
            <a:extLst>
              <a:ext uri="{FF2B5EF4-FFF2-40B4-BE49-F238E27FC236}">
                <a16:creationId xmlns:a16="http://schemas.microsoft.com/office/drawing/2014/main" id="{408DD2E7-C8BF-4E45-AE9F-C1389B7B38D8}"/>
              </a:ext>
            </a:extLst>
          </p:cNvPr>
          <p:cNvSpPr>
            <a:spLocks noGrp="1"/>
          </p:cNvSpPr>
          <p:nvPr>
            <p:ph type="body" sz="quarter" idx="16" hasCustomPrompt="1"/>
          </p:nvPr>
        </p:nvSpPr>
        <p:spPr>
          <a:xfrm>
            <a:off x="334963"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1" name="Text Placeholder 6">
            <a:extLst>
              <a:ext uri="{FF2B5EF4-FFF2-40B4-BE49-F238E27FC236}">
                <a16:creationId xmlns:a16="http://schemas.microsoft.com/office/drawing/2014/main" id="{D7BC8491-CCAE-458C-BD6D-862F90460454}"/>
              </a:ext>
            </a:extLst>
          </p:cNvPr>
          <p:cNvSpPr>
            <a:spLocks noGrp="1"/>
          </p:cNvSpPr>
          <p:nvPr>
            <p:ph type="body" sz="quarter" idx="17" hasCustomPrompt="1"/>
          </p:nvPr>
        </p:nvSpPr>
        <p:spPr>
          <a:xfrm>
            <a:off x="2979212"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6">
            <a:extLst>
              <a:ext uri="{FF2B5EF4-FFF2-40B4-BE49-F238E27FC236}">
                <a16:creationId xmlns:a16="http://schemas.microsoft.com/office/drawing/2014/main" id="{B036190F-67DD-4555-BB1F-179E8E9C46C0}"/>
              </a:ext>
            </a:extLst>
          </p:cNvPr>
          <p:cNvSpPr>
            <a:spLocks noGrp="1"/>
          </p:cNvSpPr>
          <p:nvPr>
            <p:ph type="body" sz="quarter" idx="18" hasCustomPrompt="1"/>
          </p:nvPr>
        </p:nvSpPr>
        <p:spPr>
          <a:xfrm>
            <a:off x="5623461"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ext Placeholder 6">
            <a:extLst>
              <a:ext uri="{FF2B5EF4-FFF2-40B4-BE49-F238E27FC236}">
                <a16:creationId xmlns:a16="http://schemas.microsoft.com/office/drawing/2014/main" id="{F1044E10-4BD7-47DE-8A5A-57C9557A0B38}"/>
              </a:ext>
            </a:extLst>
          </p:cNvPr>
          <p:cNvSpPr>
            <a:spLocks noGrp="1"/>
          </p:cNvSpPr>
          <p:nvPr>
            <p:ph type="body" sz="quarter" idx="19" hasCustomPrompt="1"/>
          </p:nvPr>
        </p:nvSpPr>
        <p:spPr>
          <a:xfrm>
            <a:off x="8267709"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3" name="Date Placeholder 2">
            <a:extLst>
              <a:ext uri="{FF2B5EF4-FFF2-40B4-BE49-F238E27FC236}">
                <a16:creationId xmlns:a16="http://schemas.microsoft.com/office/drawing/2014/main" id="{9B900929-35E2-4B6A-A4BF-9E02733E3ABE}"/>
              </a:ext>
            </a:extLst>
          </p:cNvPr>
          <p:cNvSpPr>
            <a:spLocks noGrp="1"/>
          </p:cNvSpPr>
          <p:nvPr>
            <p:ph type="dt" sz="half" idx="20"/>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F6B47C34-75D5-42A4-8A99-FADDAF9BBA63}"/>
              </a:ext>
            </a:extLst>
          </p:cNvPr>
          <p:cNvSpPr>
            <a:spLocks noGrp="1"/>
          </p:cNvSpPr>
          <p:nvPr>
            <p:ph type="ftr" sz="quarter" idx="21"/>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467B0344-E805-4D5F-B3FB-AF95BC74870A}"/>
              </a:ext>
            </a:extLst>
          </p:cNvPr>
          <p:cNvSpPr>
            <a:spLocks noGrp="1"/>
          </p:cNvSpPr>
          <p:nvPr>
            <p:ph type="sldNum" sz="quarter" idx="2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5344C7BC-0E67-CA0F-39A7-28EB9FE063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3822617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07ECCF-5EE7-4BA4-BD7C-50DF82C3F5BF}"/>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Text Placeholder 6">
            <a:extLst>
              <a:ext uri="{FF2B5EF4-FFF2-40B4-BE49-F238E27FC236}">
                <a16:creationId xmlns:a16="http://schemas.microsoft.com/office/drawing/2014/main" id="{F1044E10-4BD7-47DE-8A5A-57C9557A0B38}"/>
              </a:ext>
            </a:extLst>
          </p:cNvPr>
          <p:cNvSpPr>
            <a:spLocks noGrp="1"/>
          </p:cNvSpPr>
          <p:nvPr>
            <p:ph type="body" sz="quarter" idx="19" hasCustomPrompt="1"/>
          </p:nvPr>
        </p:nvSpPr>
        <p:spPr>
          <a:xfrm>
            <a:off x="3842214" y="2106271"/>
            <a:ext cx="4507572" cy="2281251"/>
          </a:xfrm>
        </p:spPr>
        <p:txBody>
          <a:bodyPr/>
          <a:lstStyle>
            <a:lvl1pPr>
              <a:defRPr sz="2800" cap="none" baseline="0">
                <a:solidFill>
                  <a:schemeClr val="accent1"/>
                </a:solidFill>
                <a:latin typeface="+mj-lt"/>
              </a:defRPr>
            </a:lvl1pPr>
            <a:lvl2pPr algn="l">
              <a:spcBef>
                <a:spcPts val="600"/>
              </a:spcBef>
              <a:defRPr sz="1600" b="0" cap="none" baseline="0">
                <a:solidFill>
                  <a:schemeClr val="accent1"/>
                </a:solidFill>
              </a:defRPr>
            </a:lvl2pPr>
            <a:lvl3pPr algn="l">
              <a:defRPr sz="1600" cap="none">
                <a:solidFill>
                  <a:schemeClr val="accent1"/>
                </a:solidFill>
              </a:defRPr>
            </a:lvl3pPr>
            <a:lvl4pPr algn="l">
              <a:defRPr sz="1600" cap="none">
                <a:solidFill>
                  <a:schemeClr val="accent1"/>
                </a:solidFill>
              </a:defRPr>
            </a:lvl4pPr>
            <a:lvl5pPr algn="l">
              <a:defRPr sz="1600" cap="none">
                <a:solidFill>
                  <a:schemeClr val="accent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extBox 2">
            <a:extLst>
              <a:ext uri="{FF2B5EF4-FFF2-40B4-BE49-F238E27FC236}">
                <a16:creationId xmlns:a16="http://schemas.microsoft.com/office/drawing/2014/main" id="{8CCFA2A9-BC18-4CF8-AD38-42B263119472}"/>
              </a:ext>
            </a:extLst>
          </p:cNvPr>
          <p:cNvSpPr txBox="1"/>
          <p:nvPr userDrawn="1"/>
        </p:nvSpPr>
        <p:spPr>
          <a:xfrm>
            <a:off x="2756995" y="1307904"/>
            <a:ext cx="914033" cy="1938992"/>
          </a:xfrm>
          <a:prstGeom prst="rect">
            <a:avLst/>
          </a:prstGeom>
          <a:noFill/>
        </p:spPr>
        <p:txBody>
          <a:bodyPr wrap="none" rtlCol="0">
            <a:spAutoFit/>
          </a:bodyPr>
          <a:lstStyle/>
          <a:p>
            <a:r>
              <a:rPr lang="en-AU" sz="12000">
                <a:solidFill>
                  <a:schemeClr val="accent1"/>
                </a:solidFill>
                <a:latin typeface="+mj-lt"/>
              </a:rPr>
              <a:t>“</a:t>
            </a:r>
          </a:p>
        </p:txBody>
      </p:sp>
      <p:sp>
        <p:nvSpPr>
          <p:cNvPr id="17" name="TextBox 16">
            <a:extLst>
              <a:ext uri="{FF2B5EF4-FFF2-40B4-BE49-F238E27FC236}">
                <a16:creationId xmlns:a16="http://schemas.microsoft.com/office/drawing/2014/main" id="{19C98CC0-E077-4ADE-8BC2-9559518E22D8}"/>
              </a:ext>
            </a:extLst>
          </p:cNvPr>
          <p:cNvSpPr txBox="1"/>
          <p:nvPr userDrawn="1"/>
        </p:nvSpPr>
        <p:spPr>
          <a:xfrm>
            <a:off x="7755716" y="3692995"/>
            <a:ext cx="1643399" cy="1938992"/>
          </a:xfrm>
          <a:prstGeom prst="rect">
            <a:avLst/>
          </a:prstGeom>
          <a:noFill/>
        </p:spPr>
        <p:txBody>
          <a:bodyPr wrap="none" rtlCol="0">
            <a:spAutoFit/>
          </a:bodyPr>
          <a:lstStyle/>
          <a:p>
            <a:r>
              <a:rPr lang="en-AU" sz="12000">
                <a:solidFill>
                  <a:schemeClr val="tx2"/>
                </a:solidFill>
                <a:latin typeface="+mj-lt"/>
              </a:rPr>
              <a:t>“</a:t>
            </a:r>
            <a:r>
              <a:rPr lang="en-AU" sz="12000">
                <a:solidFill>
                  <a:schemeClr val="accent1"/>
                </a:solidFill>
                <a:latin typeface="+mj-lt"/>
              </a:rPr>
              <a:t>”</a:t>
            </a:r>
          </a:p>
        </p:txBody>
      </p:sp>
      <p:sp>
        <p:nvSpPr>
          <p:cNvPr id="2" name="Date Placeholder 1">
            <a:extLst>
              <a:ext uri="{FF2B5EF4-FFF2-40B4-BE49-F238E27FC236}">
                <a16:creationId xmlns:a16="http://schemas.microsoft.com/office/drawing/2014/main" id="{325A78CB-C25F-477B-ACB8-7A8C3B33F7D7}"/>
              </a:ext>
            </a:extLst>
          </p:cNvPr>
          <p:cNvSpPr>
            <a:spLocks noGrp="1"/>
          </p:cNvSpPr>
          <p:nvPr>
            <p:ph type="dt" sz="half" idx="20"/>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10DC4922-3AFC-43D6-9996-17D5CAC06E9E}"/>
              </a:ext>
            </a:extLst>
          </p:cNvPr>
          <p:cNvSpPr>
            <a:spLocks noGrp="1"/>
          </p:cNvSpPr>
          <p:nvPr>
            <p:ph type="ftr" sz="quarter" idx="21"/>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F54801EF-D4C3-4D21-A7DC-76D432B0F009}"/>
              </a:ext>
            </a:extLst>
          </p:cNvPr>
          <p:cNvSpPr>
            <a:spLocks noGrp="1"/>
          </p:cNvSpPr>
          <p:nvPr>
            <p:ph type="sldNum" sz="quarter" idx="2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7CB4A03A-94C8-BFEA-8068-9023E104F6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5044828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334963" y="333375"/>
            <a:ext cx="10794666" cy="1080000"/>
          </a:xfrm>
        </p:spPr>
        <p:txBody>
          <a:bodyPr/>
          <a:lstStyle>
            <a:lvl1pPr>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3" y="1413375"/>
            <a:ext cx="10794665" cy="7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able Placeholder 12">
            <a:extLst>
              <a:ext uri="{FF2B5EF4-FFF2-40B4-BE49-F238E27FC236}">
                <a16:creationId xmlns:a16="http://schemas.microsoft.com/office/drawing/2014/main" id="{12720170-841B-4714-B671-AE40B2FE0283}"/>
              </a:ext>
            </a:extLst>
          </p:cNvPr>
          <p:cNvSpPr>
            <a:spLocks noGrp="1"/>
          </p:cNvSpPr>
          <p:nvPr>
            <p:ph type="tbl" sz="quarter" idx="16"/>
          </p:nvPr>
        </p:nvSpPr>
        <p:spPr>
          <a:xfrm>
            <a:off x="334963" y="2243443"/>
            <a:ext cx="10794665" cy="3600000"/>
          </a:xfrm>
        </p:spPr>
        <p:txBody>
          <a:bodyPr anchor="ctr" anchorCtr="0"/>
          <a:lstStyle>
            <a:lvl1pPr algn="ctr">
              <a:defRPr/>
            </a:lvl1pPr>
          </a:lstStyle>
          <a:p>
            <a:r>
              <a:rPr lang="en-US"/>
              <a:t>Click icon to add table</a:t>
            </a:r>
            <a:endParaRPr lang="en-AU"/>
          </a:p>
        </p:txBody>
      </p:sp>
      <p:sp>
        <p:nvSpPr>
          <p:cNvPr id="3" name="Date Placeholder 2">
            <a:extLst>
              <a:ext uri="{FF2B5EF4-FFF2-40B4-BE49-F238E27FC236}">
                <a16:creationId xmlns:a16="http://schemas.microsoft.com/office/drawing/2014/main" id="{24E7EDCB-670C-46CB-A20E-159535CC5C89}"/>
              </a:ext>
            </a:extLst>
          </p:cNvPr>
          <p:cNvSpPr>
            <a:spLocks noGrp="1"/>
          </p:cNvSpPr>
          <p:nvPr>
            <p:ph type="dt" sz="half" idx="17"/>
          </p:nvPr>
        </p:nvSpPr>
        <p:spPr/>
        <p:txBody>
          <a:bodyPr/>
          <a:lstStyle/>
          <a:p>
            <a:endParaRPr lang="en-GB"/>
          </a:p>
        </p:txBody>
      </p:sp>
      <p:sp>
        <p:nvSpPr>
          <p:cNvPr id="8" name="Footer Placeholder 7">
            <a:extLst>
              <a:ext uri="{FF2B5EF4-FFF2-40B4-BE49-F238E27FC236}">
                <a16:creationId xmlns:a16="http://schemas.microsoft.com/office/drawing/2014/main" id="{AD18779D-2EB2-4254-A93E-7459659F2BB2}"/>
              </a:ext>
            </a:extLst>
          </p:cNvPr>
          <p:cNvSpPr>
            <a:spLocks noGrp="1"/>
          </p:cNvSpPr>
          <p:nvPr>
            <p:ph type="ftr" sz="quarter" idx="18"/>
          </p:nvPr>
        </p:nvSpPr>
        <p:spPr/>
        <p:txBody>
          <a:bodyPr/>
          <a:lstStyle/>
          <a:p>
            <a:endParaRPr lang="en-GB"/>
          </a:p>
        </p:txBody>
      </p:sp>
      <p:sp>
        <p:nvSpPr>
          <p:cNvPr id="9" name="Slide Number Placeholder 8">
            <a:extLst>
              <a:ext uri="{FF2B5EF4-FFF2-40B4-BE49-F238E27FC236}">
                <a16:creationId xmlns:a16="http://schemas.microsoft.com/office/drawing/2014/main" id="{98B347AD-5E50-42AC-AFB4-7F625291AB61}"/>
              </a:ext>
            </a:extLst>
          </p:cNvPr>
          <p:cNvSpPr>
            <a:spLocks noGrp="1"/>
          </p:cNvSpPr>
          <p:nvPr>
            <p:ph type="sldNum" sz="quarter" idx="19"/>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1020407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979AE5-365E-4EEB-8F4C-F4E45C728AEF}"/>
              </a:ext>
            </a:extLst>
          </p:cNvPr>
          <p:cNvSpPr/>
          <p:nvPr userDrawn="1"/>
        </p:nvSpPr>
        <p:spPr>
          <a:xfrm>
            <a:off x="719400" y="0"/>
            <a:ext cx="107532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Picture Placeholder 6">
            <a:extLst>
              <a:ext uri="{FF2B5EF4-FFF2-40B4-BE49-F238E27FC236}">
                <a16:creationId xmlns:a16="http://schemas.microsoft.com/office/drawing/2014/main" id="{EE31FF5A-63AE-45A7-AF45-BF707B1A337A}"/>
              </a:ext>
            </a:extLst>
          </p:cNvPr>
          <p:cNvSpPr>
            <a:spLocks noGrp="1" noChangeAspect="1"/>
          </p:cNvSpPr>
          <p:nvPr>
            <p:ph type="pic" sz="quarter" idx="15" hasCustomPrompt="1"/>
          </p:nvPr>
        </p:nvSpPr>
        <p:spPr>
          <a:xfrm>
            <a:off x="0" y="0"/>
            <a:ext cx="12192000" cy="6858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1"/>
                </a:solidFill>
              </a:defRPr>
            </a:lvl1pPr>
            <a:lvl2pPr marL="0" indent="0" algn="l">
              <a:spcAft>
                <a:spcPts val="0"/>
              </a:spcAft>
              <a:buNone/>
              <a:defRPr sz="1800" b="1">
                <a:solidFill>
                  <a:schemeClr val="bg1"/>
                </a:solidFill>
              </a:defRPr>
            </a:lvl2pPr>
            <a:lvl3pPr marL="0" indent="0" algn="l">
              <a:spcAft>
                <a:spcPts val="0"/>
              </a:spcAft>
              <a:buNone/>
              <a:defRPr sz="1800" b="1">
                <a:solidFill>
                  <a:schemeClr val="bg1"/>
                </a:solidFill>
              </a:defRPr>
            </a:lvl3pPr>
            <a:lvl4pPr marL="0" indent="0" algn="l">
              <a:spcAft>
                <a:spcPts val="0"/>
              </a:spcAft>
              <a:buNone/>
              <a:defRPr sz="1800" b="1">
                <a:solidFill>
                  <a:schemeClr val="bg1"/>
                </a:solidFill>
              </a:defRPr>
            </a:lvl4pPr>
            <a:lvl5pPr marL="0" indent="0" algn="l">
              <a:spcAft>
                <a:spcPts val="0"/>
              </a:spcAft>
              <a:buNone/>
              <a:defRPr sz="1800" b="1">
                <a:solidFill>
                  <a:schemeClr val="bg1"/>
                </a:solidFill>
              </a:defRPr>
            </a:lvl5pPr>
            <a:lvl6pPr marL="0" indent="0" algn="l">
              <a:spcAft>
                <a:spcPts val="0"/>
              </a:spcAft>
              <a:buNone/>
              <a:defRPr sz="1800" b="1">
                <a:solidFill>
                  <a:schemeClr val="bg1"/>
                </a:solidFill>
              </a:defRPr>
            </a:lvl6pPr>
            <a:lvl7pPr marL="0" indent="0" algn="l">
              <a:buNone/>
              <a:defRPr sz="1800" b="1">
                <a:solidFill>
                  <a:schemeClr val="bg1"/>
                </a:solidFill>
              </a:defRPr>
            </a:lvl7pPr>
            <a:lvl8pPr marL="0" indent="0" algn="l">
              <a:buNone/>
              <a:defRPr sz="1800" b="1">
                <a:solidFill>
                  <a:schemeClr val="bg1"/>
                </a:solidFill>
              </a:defRPr>
            </a:lvl8pPr>
            <a:lvl9pPr marL="0" indent="0" algn="l">
              <a:buNone/>
              <a:defRPr sz="1800" b="1">
                <a:solidFill>
                  <a:schemeClr val="bg1"/>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10" name="Title 1">
            <a:extLst>
              <a:ext uri="{FF2B5EF4-FFF2-40B4-BE49-F238E27FC236}">
                <a16:creationId xmlns:a16="http://schemas.microsoft.com/office/drawing/2014/main" id="{0287AC88-A942-4E4F-A359-307B996A7919}"/>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accent1"/>
                </a:solidFill>
              </a:defRPr>
            </a:lvl1pPr>
          </a:lstStyle>
          <a:p>
            <a:r>
              <a:rPr lang="en-US"/>
              <a:t>Click to edit Master title style</a:t>
            </a:r>
            <a:endParaRPr lang="en-AU"/>
          </a:p>
        </p:txBody>
      </p:sp>
      <p:sp>
        <p:nvSpPr>
          <p:cNvPr id="4" name="Footer Placeholder 3">
            <a:extLst>
              <a:ext uri="{FF2B5EF4-FFF2-40B4-BE49-F238E27FC236}">
                <a16:creationId xmlns:a16="http://schemas.microsoft.com/office/drawing/2014/main" id="{D98BCAB1-59A8-4C66-87FD-A76DA0651EF8}"/>
              </a:ext>
            </a:extLst>
          </p:cNvPr>
          <p:cNvSpPr>
            <a:spLocks noGrp="1"/>
          </p:cNvSpPr>
          <p:nvPr>
            <p:ph type="ftr" sz="quarter" idx="17"/>
          </p:nvPr>
        </p:nvSpPr>
        <p:spPr/>
        <p:txBody>
          <a:bodyPr/>
          <a:lstStyle>
            <a:lvl1pPr>
              <a:defRPr>
                <a:solidFill>
                  <a:schemeClr val="bg2"/>
                </a:solidFill>
              </a:defRPr>
            </a:lvl1pPr>
          </a:lstStyle>
          <a:p>
            <a:endParaRPr lang="en-GB"/>
          </a:p>
        </p:txBody>
      </p:sp>
      <p:pic>
        <p:nvPicPr>
          <p:cNvPr id="2" name="Picture 1" descr="A picture containing text&#10;&#10;Description automatically generated">
            <a:extLst>
              <a:ext uri="{FF2B5EF4-FFF2-40B4-BE49-F238E27FC236}">
                <a16:creationId xmlns:a16="http://schemas.microsoft.com/office/drawing/2014/main" id="{A19EADA1-ACC1-8BB7-CD58-D2C3B694F8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69628" y="5506147"/>
            <a:ext cx="2166684" cy="964672"/>
          </a:xfrm>
          <a:prstGeom prst="rect">
            <a:avLst/>
          </a:prstGeom>
        </p:spPr>
      </p:pic>
    </p:spTree>
    <p:extLst>
      <p:ext uri="{BB962C8B-B14F-4D97-AF65-F5344CB8AC3E}">
        <p14:creationId xmlns:p14="http://schemas.microsoft.com/office/powerpoint/2010/main" val="22692907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334963" y="333375"/>
            <a:ext cx="10801351" cy="1080000"/>
          </a:xfrm>
        </p:spPr>
        <p:txBody>
          <a:bodyPr/>
          <a:lstStyle>
            <a:lvl1pPr>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4" y="1413375"/>
            <a:ext cx="10801350" cy="7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hart Placeholder 7">
            <a:extLst>
              <a:ext uri="{FF2B5EF4-FFF2-40B4-BE49-F238E27FC236}">
                <a16:creationId xmlns:a16="http://schemas.microsoft.com/office/drawing/2014/main" id="{D1ECE4F1-33EB-4137-BED8-59885BB39C47}"/>
              </a:ext>
            </a:extLst>
          </p:cNvPr>
          <p:cNvSpPr>
            <a:spLocks noGrp="1"/>
          </p:cNvSpPr>
          <p:nvPr>
            <p:ph type="chart" sz="quarter" idx="17"/>
          </p:nvPr>
        </p:nvSpPr>
        <p:spPr>
          <a:xfrm>
            <a:off x="334963" y="2243442"/>
            <a:ext cx="10801350" cy="3599999"/>
          </a:xfrm>
        </p:spPr>
        <p:txBody>
          <a:bodyPr/>
          <a:lstStyle/>
          <a:p>
            <a:r>
              <a:rPr lang="en-US"/>
              <a:t>Click icon to add chart</a:t>
            </a:r>
            <a:endParaRPr lang="en-AU"/>
          </a:p>
        </p:txBody>
      </p:sp>
      <p:sp>
        <p:nvSpPr>
          <p:cNvPr id="3" name="Date Placeholder 2">
            <a:extLst>
              <a:ext uri="{FF2B5EF4-FFF2-40B4-BE49-F238E27FC236}">
                <a16:creationId xmlns:a16="http://schemas.microsoft.com/office/drawing/2014/main" id="{4778F5DE-1344-42BD-82D0-6611DD7B1FC6}"/>
              </a:ext>
            </a:extLst>
          </p:cNvPr>
          <p:cNvSpPr>
            <a:spLocks noGrp="1"/>
          </p:cNvSpPr>
          <p:nvPr>
            <p:ph type="dt" sz="half" idx="18"/>
          </p:nvPr>
        </p:nvSpPr>
        <p:spPr/>
        <p:txBody>
          <a:bodyPr/>
          <a:lstStyle/>
          <a:p>
            <a:endParaRPr lang="en-GB"/>
          </a:p>
        </p:txBody>
      </p:sp>
      <p:sp>
        <p:nvSpPr>
          <p:cNvPr id="9" name="Footer Placeholder 8">
            <a:extLst>
              <a:ext uri="{FF2B5EF4-FFF2-40B4-BE49-F238E27FC236}">
                <a16:creationId xmlns:a16="http://schemas.microsoft.com/office/drawing/2014/main" id="{7D0D518F-1062-474E-BA48-10EA56B2C55B}"/>
              </a:ext>
            </a:extLst>
          </p:cNvPr>
          <p:cNvSpPr>
            <a:spLocks noGrp="1"/>
          </p:cNvSpPr>
          <p:nvPr>
            <p:ph type="ftr" sz="quarter" idx="19"/>
          </p:nvPr>
        </p:nvSpPr>
        <p:spPr/>
        <p:txBody>
          <a:bodyPr/>
          <a:lstStyle/>
          <a:p>
            <a:endParaRPr lang="en-GB"/>
          </a:p>
        </p:txBody>
      </p:sp>
      <p:sp>
        <p:nvSpPr>
          <p:cNvPr id="10" name="Slide Number Placeholder 9">
            <a:extLst>
              <a:ext uri="{FF2B5EF4-FFF2-40B4-BE49-F238E27FC236}">
                <a16:creationId xmlns:a16="http://schemas.microsoft.com/office/drawing/2014/main" id="{32C63567-251B-4660-ADF6-37AB6DCF01D5}"/>
              </a:ext>
            </a:extLst>
          </p:cNvPr>
          <p:cNvSpPr>
            <a:spLocks noGrp="1"/>
          </p:cNvSpPr>
          <p:nvPr>
            <p:ph type="sldNum" sz="quarter" idx="20"/>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29205561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le-Gree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D583ABC-22A1-400D-B5EB-018BF7A1B892}"/>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794666" cy="1080000"/>
          </a:xfrm>
        </p:spPr>
        <p:txBody>
          <a:bodyPr/>
          <a:lstStyle>
            <a:lvl1pPr>
              <a:defRPr>
                <a:solidFill>
                  <a:schemeClr val="accent1"/>
                </a:solidFill>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3" y="1413375"/>
            <a:ext cx="10794665" cy="720000"/>
          </a:xfrm>
        </p:spPr>
        <p:txBody>
          <a:bodyPr/>
          <a:lstStyle>
            <a:lvl1pPr>
              <a:defRPr>
                <a:solidFill>
                  <a:schemeClr val="bg1"/>
                </a:solidFill>
              </a:defRPr>
            </a:lvl1pPr>
            <a:lvl2pPr>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able Placeholder 12">
            <a:extLst>
              <a:ext uri="{FF2B5EF4-FFF2-40B4-BE49-F238E27FC236}">
                <a16:creationId xmlns:a16="http://schemas.microsoft.com/office/drawing/2014/main" id="{12720170-841B-4714-B671-AE40B2FE0283}"/>
              </a:ext>
            </a:extLst>
          </p:cNvPr>
          <p:cNvSpPr>
            <a:spLocks noGrp="1"/>
          </p:cNvSpPr>
          <p:nvPr>
            <p:ph type="tbl" sz="quarter" idx="16"/>
          </p:nvPr>
        </p:nvSpPr>
        <p:spPr>
          <a:xfrm>
            <a:off x="334963" y="2243443"/>
            <a:ext cx="10794665" cy="3600000"/>
          </a:xfrm>
        </p:spPr>
        <p:txBody>
          <a:bodyPr anchor="ctr" anchorCtr="0"/>
          <a:lstStyle>
            <a:lvl1pPr algn="ctr">
              <a:defRPr>
                <a:solidFill>
                  <a:schemeClr val="bg2"/>
                </a:solidFill>
              </a:defRPr>
            </a:lvl1pPr>
          </a:lstStyle>
          <a:p>
            <a:r>
              <a:rPr lang="en-US"/>
              <a:t>Click icon to add table</a:t>
            </a:r>
            <a:endParaRPr lang="en-AU"/>
          </a:p>
        </p:txBody>
      </p:sp>
      <p:sp>
        <p:nvSpPr>
          <p:cNvPr id="3" name="Date Placeholder 2">
            <a:extLst>
              <a:ext uri="{FF2B5EF4-FFF2-40B4-BE49-F238E27FC236}">
                <a16:creationId xmlns:a16="http://schemas.microsoft.com/office/drawing/2014/main" id="{24E7EDCB-670C-46CB-A20E-159535CC5C89}"/>
              </a:ext>
            </a:extLst>
          </p:cNvPr>
          <p:cNvSpPr>
            <a:spLocks noGrp="1"/>
          </p:cNvSpPr>
          <p:nvPr>
            <p:ph type="dt" sz="half" idx="17"/>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AD18779D-2EB2-4254-A93E-7459659F2BB2}"/>
              </a:ext>
            </a:extLst>
          </p:cNvPr>
          <p:cNvSpPr>
            <a:spLocks noGrp="1"/>
          </p:cNvSpPr>
          <p:nvPr>
            <p:ph type="ftr" sz="quarter" idx="18"/>
          </p:nvPr>
        </p:nvSpPr>
        <p:spPr/>
        <p:txBody>
          <a:bodyPr/>
          <a:lstStyle>
            <a:lvl1pPr>
              <a:defRPr>
                <a:solidFill>
                  <a:schemeClr val="bg2"/>
                </a:solidFill>
              </a:defRPr>
            </a:lvl1pPr>
          </a:lstStyle>
          <a:p>
            <a:endParaRPr lang="en-GB"/>
          </a:p>
        </p:txBody>
      </p:sp>
      <p:sp>
        <p:nvSpPr>
          <p:cNvPr id="9" name="Slide Number Placeholder 8">
            <a:extLst>
              <a:ext uri="{FF2B5EF4-FFF2-40B4-BE49-F238E27FC236}">
                <a16:creationId xmlns:a16="http://schemas.microsoft.com/office/drawing/2014/main" id="{98B347AD-5E50-42AC-AFB4-7F625291AB61}"/>
              </a:ext>
            </a:extLst>
          </p:cNvPr>
          <p:cNvSpPr>
            <a:spLocks noGrp="1"/>
          </p:cNvSpPr>
          <p:nvPr>
            <p:ph type="sldNum" sz="quarter" idx="19"/>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2FA6FFA2-47D4-767C-57CD-472CB83562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196024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hart-Gree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C60C8A8-1B70-4653-94B4-DE00B5C785B3}"/>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801351" cy="1080000"/>
          </a:xfrm>
        </p:spPr>
        <p:txBody>
          <a:bodyPr/>
          <a:lstStyle>
            <a:lvl1pPr>
              <a:defRPr>
                <a:solidFill>
                  <a:schemeClr val="accent1"/>
                </a:solidFill>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4" y="1413375"/>
            <a:ext cx="10801350" cy="720000"/>
          </a:xfrm>
        </p:spPr>
        <p:txBody>
          <a:bodyPr/>
          <a:lstStyle>
            <a:lvl1pPr>
              <a:defRPr>
                <a:solidFill>
                  <a:schemeClr val="bg1"/>
                </a:solidFill>
              </a:defRPr>
            </a:lvl1pPr>
            <a:lvl2pPr>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hart Placeholder 7">
            <a:extLst>
              <a:ext uri="{FF2B5EF4-FFF2-40B4-BE49-F238E27FC236}">
                <a16:creationId xmlns:a16="http://schemas.microsoft.com/office/drawing/2014/main" id="{D1ECE4F1-33EB-4137-BED8-59885BB39C47}"/>
              </a:ext>
            </a:extLst>
          </p:cNvPr>
          <p:cNvSpPr>
            <a:spLocks noGrp="1"/>
          </p:cNvSpPr>
          <p:nvPr>
            <p:ph type="chart" sz="quarter" idx="17"/>
          </p:nvPr>
        </p:nvSpPr>
        <p:spPr>
          <a:xfrm>
            <a:off x="334963" y="2243442"/>
            <a:ext cx="10801350" cy="3599999"/>
          </a:xfrm>
        </p:spPr>
        <p:txBody>
          <a:bodyPr/>
          <a:lstStyle/>
          <a:p>
            <a:r>
              <a:rPr lang="en-US"/>
              <a:t>Click icon to add chart</a:t>
            </a:r>
            <a:endParaRPr lang="en-AU"/>
          </a:p>
        </p:txBody>
      </p:sp>
      <p:sp>
        <p:nvSpPr>
          <p:cNvPr id="3" name="Date Placeholder 2">
            <a:extLst>
              <a:ext uri="{FF2B5EF4-FFF2-40B4-BE49-F238E27FC236}">
                <a16:creationId xmlns:a16="http://schemas.microsoft.com/office/drawing/2014/main" id="{4778F5DE-1344-42BD-82D0-6611DD7B1FC6}"/>
              </a:ext>
            </a:extLst>
          </p:cNvPr>
          <p:cNvSpPr>
            <a:spLocks noGrp="1"/>
          </p:cNvSpPr>
          <p:nvPr>
            <p:ph type="dt" sz="half" idx="18"/>
          </p:nvPr>
        </p:nvSpPr>
        <p:spPr/>
        <p:txBody>
          <a:bodyPr/>
          <a:lstStyle>
            <a:lvl1pPr>
              <a:defRPr>
                <a:solidFill>
                  <a:schemeClr val="bg2"/>
                </a:solidFill>
              </a:defRPr>
            </a:lvl1pPr>
          </a:lstStyle>
          <a:p>
            <a:endParaRPr lang="en-GB"/>
          </a:p>
        </p:txBody>
      </p:sp>
      <p:sp>
        <p:nvSpPr>
          <p:cNvPr id="9" name="Footer Placeholder 8">
            <a:extLst>
              <a:ext uri="{FF2B5EF4-FFF2-40B4-BE49-F238E27FC236}">
                <a16:creationId xmlns:a16="http://schemas.microsoft.com/office/drawing/2014/main" id="{7D0D518F-1062-474E-BA48-10EA56B2C55B}"/>
              </a:ext>
            </a:extLst>
          </p:cNvPr>
          <p:cNvSpPr>
            <a:spLocks noGrp="1"/>
          </p:cNvSpPr>
          <p:nvPr>
            <p:ph type="ftr" sz="quarter" idx="19"/>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32C63567-251B-4660-ADF6-37AB6DCF01D5}"/>
              </a:ext>
            </a:extLst>
          </p:cNvPr>
          <p:cNvSpPr>
            <a:spLocks noGrp="1"/>
          </p:cNvSpPr>
          <p:nvPr>
            <p:ph type="sldNum" sz="quarter" idx="20"/>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55A299A2-94E0-10F6-A195-57A32A7EF3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19381692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91756"/>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p:nvSpPr>
        <p:spPr>
          <a:xfrm>
            <a:off x="8681340"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p:nvSpPr>
        <p:spPr>
          <a:xfrm>
            <a:off x="9063685" y="4591756"/>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3" name="Picture 2" descr="A picture containing text&#10;&#10;Description automatically generated">
            <a:extLst>
              <a:ext uri="{FF2B5EF4-FFF2-40B4-BE49-F238E27FC236}">
                <a16:creationId xmlns:a16="http://schemas.microsoft.com/office/drawing/2014/main" id="{49106F87-54D7-E8EE-C6CA-26ECF7B74B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4484" y="2549185"/>
            <a:ext cx="1976093" cy="879815"/>
          </a:xfrm>
          <a:prstGeom prst="rect">
            <a:avLst/>
          </a:prstGeom>
        </p:spPr>
      </p:pic>
      <p:grpSp>
        <p:nvGrpSpPr>
          <p:cNvPr id="2" name="Group 1">
            <a:extLst>
              <a:ext uri="{FF2B5EF4-FFF2-40B4-BE49-F238E27FC236}">
                <a16:creationId xmlns:a16="http://schemas.microsoft.com/office/drawing/2014/main" id="{95B18047-44C7-ACB1-0B6D-F8FB0389CF24}"/>
              </a:ext>
            </a:extLst>
          </p:cNvPr>
          <p:cNvGrpSpPr/>
          <p:nvPr userDrawn="1"/>
        </p:nvGrpSpPr>
        <p:grpSpPr>
          <a:xfrm>
            <a:off x="9783085" y="4591756"/>
            <a:ext cx="242382" cy="242383"/>
            <a:chOff x="8859298" y="1133499"/>
            <a:chExt cx="1503391" cy="1503393"/>
          </a:xfrm>
        </p:grpSpPr>
        <p:sp>
          <p:nvSpPr>
            <p:cNvPr id="4" name="Oval 3">
              <a:extLst>
                <a:ext uri="{FF2B5EF4-FFF2-40B4-BE49-F238E27FC236}">
                  <a16:creationId xmlns:a16="http://schemas.microsoft.com/office/drawing/2014/main" id="{3BA2AE65-F3B0-73AF-ED1F-8C9BA886257B}"/>
                </a:ext>
              </a:extLst>
            </p:cNvPr>
            <p:cNvSpPr/>
            <p:nvPr/>
          </p:nvSpPr>
          <p:spPr>
            <a:xfrm>
              <a:off x="8859298" y="1133499"/>
              <a:ext cx="1503391" cy="1503393"/>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een logo with a black background&#10;&#10;Description automatically generated">
              <a:extLst>
                <a:ext uri="{FF2B5EF4-FFF2-40B4-BE49-F238E27FC236}">
                  <a16:creationId xmlns:a16="http://schemas.microsoft.com/office/drawing/2014/main" id="{8218F3A9-F3B0-D40E-62FD-6E17EA0B588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84876" y="1433338"/>
              <a:ext cx="879816" cy="879816"/>
            </a:xfrm>
            <a:prstGeom prst="rect">
              <a:avLst/>
            </a:prstGeom>
          </p:spPr>
        </p:pic>
      </p:grpSp>
    </p:spTree>
    <p:extLst>
      <p:ext uri="{BB962C8B-B14F-4D97-AF65-F5344CB8AC3E}">
        <p14:creationId xmlns:p14="http://schemas.microsoft.com/office/powerpoint/2010/main" val="1459118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7" name="TextBox 26">
            <a:extLst>
              <a:ext uri="{FF2B5EF4-FFF2-40B4-BE49-F238E27FC236}">
                <a16:creationId xmlns:a16="http://schemas.microsoft.com/office/drawing/2014/main" id="{54417D20-4CB7-471C-A5C4-50706D404792}"/>
              </a:ext>
            </a:extLst>
          </p:cNvPr>
          <p:cNvSpPr txBox="1"/>
          <p:nvPr userDrawn="1"/>
        </p:nvSpPr>
        <p:spPr>
          <a:xfrm>
            <a:off x="7877158" y="3841087"/>
            <a:ext cx="3321238" cy="2556457"/>
          </a:xfrm>
          <a:prstGeom prst="rect">
            <a:avLst/>
          </a:prstGeom>
        </p:spPr>
        <p:txBody>
          <a:bodyPr vert="horz" lIns="0" tIns="0" rIns="0" bIns="0" rtlCol="0">
            <a:noAutofit/>
          </a:bodyPr>
          <a:lstStyle>
            <a:lvl1pPr indent="0">
              <a:lnSpc>
                <a:spcPct val="100000"/>
              </a:lnSpc>
              <a:spcBef>
                <a:spcPts val="600"/>
              </a:spcBef>
              <a:spcAft>
                <a:spcPts val="0"/>
              </a:spcAft>
              <a:buFont typeface="Arial" panose="020B0604020202020204" pitchFamily="34" charset="0"/>
              <a:buNone/>
              <a:defRPr b="1" cap="none" baseline="0">
                <a:solidFill>
                  <a:schemeClr val="bg1"/>
                </a:solidFill>
              </a:defRPr>
            </a:lvl1pPr>
            <a:lvl2pPr marL="0" lvl="1" indent="0">
              <a:lnSpc>
                <a:spcPct val="100000"/>
              </a:lnSpc>
              <a:spcBef>
                <a:spcPts val="1200"/>
              </a:spcBef>
              <a:spcAft>
                <a:spcPts val="0"/>
              </a:spcAft>
              <a:buFont typeface="Arial" panose="020B0604020202020204" pitchFamily="34" charset="0"/>
              <a:buNone/>
              <a:defRPr b="1" cap="all" baseline="0">
                <a:solidFill>
                  <a:schemeClr val="bg1"/>
                </a:solidFill>
              </a:defRPr>
            </a:lvl2pPr>
            <a:lvl3pPr marL="0" lvl="2" indent="0">
              <a:lnSpc>
                <a:spcPct val="100000"/>
              </a:lnSpc>
              <a:spcBef>
                <a:spcPts val="600"/>
              </a:spcBef>
              <a:spcAft>
                <a:spcPts val="0"/>
              </a:spcAft>
              <a:buFont typeface="Arial" panose="020B0604020202020204" pitchFamily="34" charset="0"/>
              <a:buNone/>
              <a:defRPr b="1">
                <a:solidFill>
                  <a:schemeClr val="bg1"/>
                </a:solidFill>
              </a:defRPr>
            </a:lvl3pPr>
            <a:lvl4pPr marL="0" lvl="3" indent="0">
              <a:lnSpc>
                <a:spcPct val="100000"/>
              </a:lnSpc>
              <a:spcBef>
                <a:spcPts val="600"/>
              </a:spcBef>
              <a:spcAft>
                <a:spcPts val="0"/>
              </a:spcAft>
              <a:buFont typeface="Arial" panose="020B0604020202020204" pitchFamily="34" charset="0"/>
              <a:buNone/>
              <a:defRPr b="1">
                <a:solidFill>
                  <a:schemeClr val="bg1"/>
                </a:solidFill>
              </a:defRPr>
            </a:lvl4pPr>
            <a:lvl5pPr marL="0" lvl="4" indent="0">
              <a:lnSpc>
                <a:spcPct val="100000"/>
              </a:lnSpc>
              <a:spcBef>
                <a:spcPts val="600"/>
              </a:spcBef>
              <a:spcAft>
                <a:spcPts val="0"/>
              </a:spcAft>
              <a:buFont typeface="Arial" panose="020B0604020202020204" pitchFamily="34" charset="0"/>
              <a:buNone/>
              <a:defRPr b="1">
                <a:solidFill>
                  <a:schemeClr val="bg1"/>
                </a:solidFill>
              </a:defRPr>
            </a:lvl5pPr>
            <a:lvl6pPr marL="0" lvl="5" indent="0">
              <a:lnSpc>
                <a:spcPct val="100000"/>
              </a:lnSpc>
              <a:spcBef>
                <a:spcPts val="600"/>
              </a:spcBef>
              <a:spcAft>
                <a:spcPts val="0"/>
              </a:spcAft>
              <a:buFont typeface="Arial" panose="020B0604020202020204" pitchFamily="34" charset="0"/>
              <a:buNone/>
              <a:defRPr b="1">
                <a:solidFill>
                  <a:schemeClr val="bg1"/>
                </a:solidFill>
              </a:defRPr>
            </a:lvl6pPr>
            <a:lvl7pPr marL="0" lvl="6" indent="0">
              <a:lnSpc>
                <a:spcPct val="100000"/>
              </a:lnSpc>
              <a:spcBef>
                <a:spcPts val="600"/>
              </a:spcBef>
              <a:buFont typeface="Arial" panose="020B0604020202020204" pitchFamily="34" charset="0"/>
              <a:buNone/>
              <a:defRPr b="1">
                <a:solidFill>
                  <a:schemeClr val="bg1"/>
                </a:solidFill>
              </a:defRPr>
            </a:lvl7pPr>
            <a:lvl8pPr marL="0" lvl="7" indent="0">
              <a:lnSpc>
                <a:spcPct val="100000"/>
              </a:lnSpc>
              <a:spcBef>
                <a:spcPts val="600"/>
              </a:spcBef>
              <a:buFont typeface="Arial" panose="020B0604020202020204" pitchFamily="34" charset="0"/>
              <a:buNone/>
              <a:defRPr b="1">
                <a:solidFill>
                  <a:schemeClr val="bg1"/>
                </a:solidFill>
              </a:defRPr>
            </a:lvl8pPr>
            <a:lvl9pPr marL="0" lvl="8" indent="0">
              <a:lnSpc>
                <a:spcPct val="100000"/>
              </a:lnSpc>
              <a:spcBef>
                <a:spcPts val="600"/>
              </a:spcBef>
              <a:buFont typeface="Arial" panose="020B0604020202020204" pitchFamily="34" charset="0"/>
              <a:buNone/>
              <a:defRPr b="1">
                <a:solidFill>
                  <a:schemeClr val="bg1"/>
                </a:solidFill>
              </a:defRPr>
            </a:lvl9pPr>
          </a:lstStyle>
          <a:p>
            <a:pPr lvl="0">
              <a:spcBef>
                <a:spcPts val="400"/>
              </a:spcBef>
            </a:pPr>
            <a:r>
              <a:rPr lang="en-US" altLang="en-US" sz="1600" b="0">
                <a:solidFill>
                  <a:schemeClr val="bg2"/>
                </a:solidFill>
                <a:latin typeface="+mj-lt"/>
              </a:rPr>
              <a:t>Forest Stewardship Council®</a:t>
            </a:r>
          </a:p>
          <a:p>
            <a:pPr lvl="0">
              <a:spcBef>
                <a:spcPts val="400"/>
              </a:spcBef>
              <a:spcAft>
                <a:spcPts val="1200"/>
              </a:spcAft>
            </a:pPr>
            <a:r>
              <a:rPr lang="en-US" altLang="en-US" sz="1500" b="1">
                <a:solidFill>
                  <a:schemeClr val="bg2"/>
                </a:solidFill>
              </a:rPr>
              <a:t>FSC® Asociación Civil </a:t>
            </a:r>
          </a:p>
          <a:p>
            <a:pPr lvl="0"/>
            <a:endParaRPr lang="en-US" altLang="en-US" sz="1600" b="0"/>
          </a:p>
          <a:p>
            <a:pPr lvl="0">
              <a:spcBef>
                <a:spcPts val="0"/>
              </a:spcBef>
              <a:spcAft>
                <a:spcPts val="200"/>
              </a:spcAft>
            </a:pPr>
            <a:r>
              <a:rPr lang="en-US" altLang="en-US" sz="1200" b="0">
                <a:solidFill>
                  <a:schemeClr val="bg2"/>
                </a:solidFill>
              </a:rPr>
              <a:t>Calle Margarita </a:t>
            </a:r>
            <a:r>
              <a:rPr lang="en-US" altLang="en-US" sz="1200" b="0" err="1">
                <a:solidFill>
                  <a:schemeClr val="bg2"/>
                </a:solidFill>
              </a:rPr>
              <a:t>Maza</a:t>
            </a:r>
            <a:r>
              <a:rPr lang="en-US" altLang="en-US" sz="1200" b="0">
                <a:solidFill>
                  <a:schemeClr val="bg2"/>
                </a:solidFill>
              </a:rPr>
              <a:t> de Juárez 422</a:t>
            </a:r>
          </a:p>
          <a:p>
            <a:pPr lvl="0">
              <a:spcBef>
                <a:spcPts val="0"/>
              </a:spcBef>
              <a:spcAft>
                <a:spcPts val="200"/>
              </a:spcAft>
            </a:pPr>
            <a:r>
              <a:rPr lang="en-US" altLang="en-US" sz="1200" b="0">
                <a:solidFill>
                  <a:schemeClr val="bg2"/>
                </a:solidFill>
              </a:rPr>
              <a:t>Colonia Centro,  Oaxaca, México, CP. 68000</a:t>
            </a:r>
          </a:p>
          <a:p>
            <a:pPr lvl="0">
              <a:spcBef>
                <a:spcPts val="0"/>
              </a:spcBef>
              <a:spcAft>
                <a:spcPts val="200"/>
              </a:spcAft>
            </a:pPr>
            <a:r>
              <a:rPr lang="en-US" altLang="en-US" sz="1200" b="0">
                <a:solidFill>
                  <a:schemeClr val="bg2"/>
                </a:solidFill>
              </a:rPr>
              <a:t>Phone: +52 951 502 6533</a:t>
            </a:r>
          </a:p>
          <a:p>
            <a:pPr lvl="0">
              <a:spcBef>
                <a:spcPts val="0"/>
              </a:spcBef>
              <a:spcAft>
                <a:spcPts val="200"/>
              </a:spcAft>
            </a:pPr>
            <a:r>
              <a:rPr lang="en-US" altLang="en-US" sz="1200" b="0">
                <a:solidFill>
                  <a:schemeClr val="bg2"/>
                </a:solidFill>
              </a:rPr>
              <a:t>Fax: +52 951 502 6594</a:t>
            </a:r>
          </a:p>
          <a:p>
            <a:pPr lvl="0">
              <a:spcBef>
                <a:spcPts val="0"/>
              </a:spcBef>
              <a:spcAft>
                <a:spcPts val="200"/>
              </a:spcAft>
            </a:pPr>
            <a:r>
              <a:rPr lang="en-US" altLang="en-US" sz="1200" b="0">
                <a:solidFill>
                  <a:schemeClr val="bg2"/>
                </a:solidFill>
              </a:rPr>
              <a:t>FSC Asociación Civil © All rights reserved</a:t>
            </a:r>
          </a:p>
          <a:p>
            <a:pPr lvl="0">
              <a:spcBef>
                <a:spcPts val="0"/>
              </a:spcBef>
              <a:spcAft>
                <a:spcPts val="200"/>
              </a:spcAft>
            </a:pPr>
            <a:r>
              <a:rPr lang="en-US" altLang="en-US" sz="1200" b="0" err="1">
                <a:solidFill>
                  <a:schemeClr val="bg2"/>
                </a:solidFill>
              </a:rPr>
              <a:t>FSC</a:t>
            </a:r>
            <a:r>
              <a:rPr lang="en-US" altLang="en-US" sz="1200" b="0">
                <a:solidFill>
                  <a:schemeClr val="bg2"/>
                </a:solidFill>
              </a:rPr>
              <a:t>® </a:t>
            </a:r>
            <a:r>
              <a:rPr lang="en-US" altLang="en-US" sz="1200" b="0" err="1">
                <a:solidFill>
                  <a:schemeClr val="bg2"/>
                </a:solidFill>
              </a:rPr>
              <a:t>F000100</a:t>
            </a:r>
            <a:r>
              <a:rPr lang="en-US" altLang="en-US" sz="1200" b="0">
                <a:solidFill>
                  <a:schemeClr val="bg2"/>
                </a:solidFill>
              </a:rPr>
              <a:t> </a:t>
            </a:r>
          </a:p>
          <a:p>
            <a:pPr lvl="0"/>
            <a:r>
              <a:rPr lang="en-US" altLang="en-US" sz="1400" b="0" err="1">
                <a:solidFill>
                  <a:schemeClr val="bg2"/>
                </a:solidFill>
                <a:latin typeface="+mj-lt"/>
              </a:rPr>
              <a:t>www.fsc.org</a:t>
            </a:r>
            <a:endParaRPr lang="en-US" altLang="en-US" sz="1400" b="0">
              <a:solidFill>
                <a:schemeClr val="bg2"/>
              </a:solidFill>
              <a:latin typeface="+mj-lt"/>
            </a:endParaRPr>
          </a:p>
          <a:p>
            <a:pPr lvl="0"/>
            <a:endParaRPr lang="en-US" altLang="en-US" sz="1600" b="0"/>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01548"/>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p:nvSpPr>
        <p:spPr>
          <a:xfrm>
            <a:off x="8681340"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p:nvSpPr>
        <p:spPr>
          <a:xfrm>
            <a:off x="9063685" y="4501548"/>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2" name="Picture 1" descr="A picture containing text&#10;&#10;Description automatically generated">
            <a:extLst>
              <a:ext uri="{FF2B5EF4-FFF2-40B4-BE49-F238E27FC236}">
                <a16:creationId xmlns:a16="http://schemas.microsoft.com/office/drawing/2014/main" id="{35DA1C13-417D-70D7-BC88-4FD67A39D29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4484" y="2549185"/>
            <a:ext cx="1976093" cy="879815"/>
          </a:xfrm>
          <a:prstGeom prst="rect">
            <a:avLst/>
          </a:prstGeom>
        </p:spPr>
      </p:pic>
      <p:grpSp>
        <p:nvGrpSpPr>
          <p:cNvPr id="3" name="Group 2">
            <a:extLst>
              <a:ext uri="{FF2B5EF4-FFF2-40B4-BE49-F238E27FC236}">
                <a16:creationId xmlns:a16="http://schemas.microsoft.com/office/drawing/2014/main" id="{531918D7-F552-76D2-BDE6-C8B80567CC1A}"/>
              </a:ext>
            </a:extLst>
          </p:cNvPr>
          <p:cNvGrpSpPr/>
          <p:nvPr userDrawn="1"/>
        </p:nvGrpSpPr>
        <p:grpSpPr>
          <a:xfrm>
            <a:off x="9783085" y="4501547"/>
            <a:ext cx="242382" cy="242383"/>
            <a:chOff x="8859298" y="1133499"/>
            <a:chExt cx="1503391" cy="1503393"/>
          </a:xfrm>
        </p:grpSpPr>
        <p:sp>
          <p:nvSpPr>
            <p:cNvPr id="4" name="Oval 3">
              <a:extLst>
                <a:ext uri="{FF2B5EF4-FFF2-40B4-BE49-F238E27FC236}">
                  <a16:creationId xmlns:a16="http://schemas.microsoft.com/office/drawing/2014/main" id="{5C6A5ED8-E51F-852C-E765-77A60EA4B6BC}"/>
                </a:ext>
              </a:extLst>
            </p:cNvPr>
            <p:cNvSpPr/>
            <p:nvPr/>
          </p:nvSpPr>
          <p:spPr>
            <a:xfrm>
              <a:off x="8859298" y="1133499"/>
              <a:ext cx="1503391" cy="1503393"/>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een logo with a black background&#10;&#10;Description automatically generated">
              <a:extLst>
                <a:ext uri="{FF2B5EF4-FFF2-40B4-BE49-F238E27FC236}">
                  <a16:creationId xmlns:a16="http://schemas.microsoft.com/office/drawing/2014/main" id="{DFECC245-98EA-6C0C-839D-965D99F51C6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84876" y="1433338"/>
              <a:ext cx="879816" cy="879816"/>
            </a:xfrm>
            <a:prstGeom prst="rect">
              <a:avLst/>
            </a:prstGeom>
          </p:spPr>
        </p:pic>
      </p:grpSp>
    </p:spTree>
    <p:extLst>
      <p:ext uri="{BB962C8B-B14F-4D97-AF65-F5344CB8AC3E}">
        <p14:creationId xmlns:p14="http://schemas.microsoft.com/office/powerpoint/2010/main" val="35592587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7" name="TextBox 26">
            <a:extLst>
              <a:ext uri="{FF2B5EF4-FFF2-40B4-BE49-F238E27FC236}">
                <a16:creationId xmlns:a16="http://schemas.microsoft.com/office/drawing/2014/main" id="{54417D20-4CB7-471C-A5C4-50706D404792}"/>
              </a:ext>
            </a:extLst>
          </p:cNvPr>
          <p:cNvSpPr txBox="1"/>
          <p:nvPr userDrawn="1"/>
        </p:nvSpPr>
        <p:spPr>
          <a:xfrm>
            <a:off x="7877158" y="3841087"/>
            <a:ext cx="3321238" cy="2556457"/>
          </a:xfrm>
          <a:prstGeom prst="rect">
            <a:avLst/>
          </a:prstGeom>
        </p:spPr>
        <p:txBody>
          <a:bodyPr vert="horz" lIns="0" tIns="0" rIns="0" bIns="0" rtlCol="0">
            <a:noAutofit/>
          </a:bodyPr>
          <a:lstStyle>
            <a:lvl1pPr indent="0">
              <a:lnSpc>
                <a:spcPct val="100000"/>
              </a:lnSpc>
              <a:spcBef>
                <a:spcPts val="600"/>
              </a:spcBef>
              <a:spcAft>
                <a:spcPts val="0"/>
              </a:spcAft>
              <a:buFont typeface="Arial" panose="020B0604020202020204" pitchFamily="34" charset="0"/>
              <a:buNone/>
              <a:defRPr b="1" cap="none" baseline="0">
                <a:solidFill>
                  <a:schemeClr val="bg1"/>
                </a:solidFill>
              </a:defRPr>
            </a:lvl1pPr>
            <a:lvl2pPr marL="0" lvl="1" indent="0">
              <a:lnSpc>
                <a:spcPct val="100000"/>
              </a:lnSpc>
              <a:spcBef>
                <a:spcPts val="1200"/>
              </a:spcBef>
              <a:spcAft>
                <a:spcPts val="0"/>
              </a:spcAft>
              <a:buFont typeface="Arial" panose="020B0604020202020204" pitchFamily="34" charset="0"/>
              <a:buNone/>
              <a:defRPr b="1" cap="all" baseline="0">
                <a:solidFill>
                  <a:schemeClr val="bg1"/>
                </a:solidFill>
              </a:defRPr>
            </a:lvl2pPr>
            <a:lvl3pPr marL="0" lvl="2" indent="0">
              <a:lnSpc>
                <a:spcPct val="100000"/>
              </a:lnSpc>
              <a:spcBef>
                <a:spcPts val="600"/>
              </a:spcBef>
              <a:spcAft>
                <a:spcPts val="0"/>
              </a:spcAft>
              <a:buFont typeface="Arial" panose="020B0604020202020204" pitchFamily="34" charset="0"/>
              <a:buNone/>
              <a:defRPr b="1">
                <a:solidFill>
                  <a:schemeClr val="bg1"/>
                </a:solidFill>
              </a:defRPr>
            </a:lvl3pPr>
            <a:lvl4pPr marL="0" lvl="3" indent="0">
              <a:lnSpc>
                <a:spcPct val="100000"/>
              </a:lnSpc>
              <a:spcBef>
                <a:spcPts val="600"/>
              </a:spcBef>
              <a:spcAft>
                <a:spcPts val="0"/>
              </a:spcAft>
              <a:buFont typeface="Arial" panose="020B0604020202020204" pitchFamily="34" charset="0"/>
              <a:buNone/>
              <a:defRPr b="1">
                <a:solidFill>
                  <a:schemeClr val="bg1"/>
                </a:solidFill>
              </a:defRPr>
            </a:lvl4pPr>
            <a:lvl5pPr marL="0" lvl="4" indent="0">
              <a:lnSpc>
                <a:spcPct val="100000"/>
              </a:lnSpc>
              <a:spcBef>
                <a:spcPts val="600"/>
              </a:spcBef>
              <a:spcAft>
                <a:spcPts val="0"/>
              </a:spcAft>
              <a:buFont typeface="Arial" panose="020B0604020202020204" pitchFamily="34" charset="0"/>
              <a:buNone/>
              <a:defRPr b="1">
                <a:solidFill>
                  <a:schemeClr val="bg1"/>
                </a:solidFill>
              </a:defRPr>
            </a:lvl5pPr>
            <a:lvl6pPr marL="0" lvl="5" indent="0">
              <a:lnSpc>
                <a:spcPct val="100000"/>
              </a:lnSpc>
              <a:spcBef>
                <a:spcPts val="600"/>
              </a:spcBef>
              <a:spcAft>
                <a:spcPts val="0"/>
              </a:spcAft>
              <a:buFont typeface="Arial" panose="020B0604020202020204" pitchFamily="34" charset="0"/>
              <a:buNone/>
              <a:defRPr b="1">
                <a:solidFill>
                  <a:schemeClr val="bg1"/>
                </a:solidFill>
              </a:defRPr>
            </a:lvl6pPr>
            <a:lvl7pPr marL="0" lvl="6" indent="0">
              <a:lnSpc>
                <a:spcPct val="100000"/>
              </a:lnSpc>
              <a:spcBef>
                <a:spcPts val="600"/>
              </a:spcBef>
              <a:buFont typeface="Arial" panose="020B0604020202020204" pitchFamily="34" charset="0"/>
              <a:buNone/>
              <a:defRPr b="1">
                <a:solidFill>
                  <a:schemeClr val="bg1"/>
                </a:solidFill>
              </a:defRPr>
            </a:lvl7pPr>
            <a:lvl8pPr marL="0" lvl="7" indent="0">
              <a:lnSpc>
                <a:spcPct val="100000"/>
              </a:lnSpc>
              <a:spcBef>
                <a:spcPts val="600"/>
              </a:spcBef>
              <a:buFont typeface="Arial" panose="020B0604020202020204" pitchFamily="34" charset="0"/>
              <a:buNone/>
              <a:defRPr b="1">
                <a:solidFill>
                  <a:schemeClr val="bg1"/>
                </a:solidFill>
              </a:defRPr>
            </a:lvl8pPr>
            <a:lvl9pPr marL="0" lvl="8" indent="0">
              <a:lnSpc>
                <a:spcPct val="100000"/>
              </a:lnSpc>
              <a:spcBef>
                <a:spcPts val="600"/>
              </a:spcBef>
              <a:buFont typeface="Arial" panose="020B0604020202020204" pitchFamily="34" charset="0"/>
              <a:buNone/>
              <a:defRPr b="1">
                <a:solidFill>
                  <a:schemeClr val="bg1"/>
                </a:solidFill>
              </a:defRPr>
            </a:lvl9pPr>
          </a:lstStyle>
          <a:p>
            <a:pPr lvl="0">
              <a:spcBef>
                <a:spcPts val="400"/>
              </a:spcBef>
            </a:pPr>
            <a:r>
              <a:rPr lang="en-US" altLang="en-US" sz="1600" b="0">
                <a:solidFill>
                  <a:schemeClr val="bg2"/>
                </a:solidFill>
                <a:latin typeface="+mj-lt"/>
              </a:rPr>
              <a:t>Forest Stewardship Council®</a:t>
            </a:r>
          </a:p>
          <a:p>
            <a:pPr lvl="0">
              <a:spcBef>
                <a:spcPts val="400"/>
              </a:spcBef>
              <a:spcAft>
                <a:spcPts val="1200"/>
              </a:spcAft>
            </a:pPr>
            <a:r>
              <a:rPr lang="en-US" altLang="en-US" sz="1500" b="1">
                <a:solidFill>
                  <a:schemeClr val="bg2"/>
                </a:solidFill>
              </a:rPr>
              <a:t>FSC® </a:t>
            </a:r>
            <a:r>
              <a:rPr lang="en-US" altLang="en-US" sz="1500" b="1" err="1">
                <a:solidFill>
                  <a:schemeClr val="bg2"/>
                </a:solidFill>
              </a:rPr>
              <a:t>Asociación</a:t>
            </a:r>
            <a:r>
              <a:rPr lang="en-US" altLang="en-US" sz="1500" b="1">
                <a:solidFill>
                  <a:schemeClr val="bg2"/>
                </a:solidFill>
              </a:rPr>
              <a:t> Civil </a:t>
            </a:r>
          </a:p>
          <a:p>
            <a:pPr lvl="0"/>
            <a:endParaRPr lang="en-US" altLang="en-US" sz="1600" b="0"/>
          </a:p>
          <a:p>
            <a:pPr lvl="0">
              <a:spcBef>
                <a:spcPts val="0"/>
              </a:spcBef>
              <a:spcAft>
                <a:spcPts val="200"/>
              </a:spcAft>
            </a:pPr>
            <a:r>
              <a:rPr lang="en-US" altLang="en-US" sz="1200" b="0">
                <a:solidFill>
                  <a:schemeClr val="bg2"/>
                </a:solidFill>
              </a:rPr>
              <a:t>Calle Margarita </a:t>
            </a:r>
            <a:r>
              <a:rPr lang="en-US" altLang="en-US" sz="1200" b="0" err="1">
                <a:solidFill>
                  <a:schemeClr val="bg2"/>
                </a:solidFill>
              </a:rPr>
              <a:t>Maza</a:t>
            </a:r>
            <a:r>
              <a:rPr lang="en-US" altLang="en-US" sz="1200" b="0">
                <a:solidFill>
                  <a:schemeClr val="bg2"/>
                </a:solidFill>
              </a:rPr>
              <a:t> de Juárez 422</a:t>
            </a:r>
          </a:p>
          <a:p>
            <a:pPr lvl="0">
              <a:spcBef>
                <a:spcPts val="0"/>
              </a:spcBef>
              <a:spcAft>
                <a:spcPts val="200"/>
              </a:spcAft>
            </a:pPr>
            <a:r>
              <a:rPr lang="en-US" altLang="en-US" sz="1200" b="0">
                <a:solidFill>
                  <a:schemeClr val="bg2"/>
                </a:solidFill>
              </a:rPr>
              <a:t>Colonia Centro,  Oaxaca, México, CP. 68000</a:t>
            </a:r>
          </a:p>
          <a:p>
            <a:pPr lvl="0">
              <a:spcBef>
                <a:spcPts val="0"/>
              </a:spcBef>
              <a:spcAft>
                <a:spcPts val="200"/>
              </a:spcAft>
            </a:pPr>
            <a:r>
              <a:rPr lang="en-US" altLang="en-US" sz="1200" b="0">
                <a:solidFill>
                  <a:schemeClr val="bg2"/>
                </a:solidFill>
              </a:rPr>
              <a:t>Phone: +52 951 502 6533</a:t>
            </a:r>
          </a:p>
          <a:p>
            <a:pPr lvl="0">
              <a:spcBef>
                <a:spcPts val="0"/>
              </a:spcBef>
              <a:spcAft>
                <a:spcPts val="200"/>
              </a:spcAft>
            </a:pPr>
            <a:r>
              <a:rPr lang="en-US" altLang="en-US" sz="1200" b="0">
                <a:solidFill>
                  <a:schemeClr val="bg2"/>
                </a:solidFill>
              </a:rPr>
              <a:t>Fax: +52 951 502 6594</a:t>
            </a:r>
          </a:p>
          <a:p>
            <a:pPr lvl="0">
              <a:spcBef>
                <a:spcPts val="0"/>
              </a:spcBef>
              <a:spcAft>
                <a:spcPts val="200"/>
              </a:spcAft>
            </a:pPr>
            <a:r>
              <a:rPr lang="en-US" altLang="en-US" sz="1200" b="0">
                <a:solidFill>
                  <a:schemeClr val="bg2"/>
                </a:solidFill>
              </a:rPr>
              <a:t>FSC </a:t>
            </a:r>
            <a:r>
              <a:rPr lang="en-US" altLang="en-US" sz="1200" b="0" err="1">
                <a:solidFill>
                  <a:schemeClr val="bg2"/>
                </a:solidFill>
              </a:rPr>
              <a:t>Asociación</a:t>
            </a:r>
            <a:r>
              <a:rPr lang="en-US" altLang="en-US" sz="1200" b="0">
                <a:solidFill>
                  <a:schemeClr val="bg2"/>
                </a:solidFill>
              </a:rPr>
              <a:t> Civil © All rights reserved</a:t>
            </a:r>
          </a:p>
          <a:p>
            <a:pPr lvl="0">
              <a:spcBef>
                <a:spcPts val="0"/>
              </a:spcBef>
              <a:spcAft>
                <a:spcPts val="200"/>
              </a:spcAft>
            </a:pPr>
            <a:r>
              <a:rPr lang="en-US" altLang="en-US" sz="1200" b="0">
                <a:solidFill>
                  <a:schemeClr val="bg2"/>
                </a:solidFill>
              </a:rPr>
              <a:t>FSC® F000100 </a:t>
            </a:r>
          </a:p>
          <a:p>
            <a:pPr lvl="0"/>
            <a:r>
              <a:rPr lang="en-US" altLang="en-US" sz="1400" b="0" err="1">
                <a:solidFill>
                  <a:schemeClr val="bg2"/>
                </a:solidFill>
                <a:latin typeface="+mj-lt"/>
              </a:rPr>
              <a:t>www.fsc.org</a:t>
            </a:r>
            <a:endParaRPr lang="en-US" altLang="en-US" sz="1400" b="0">
              <a:solidFill>
                <a:schemeClr val="bg2"/>
              </a:solidFill>
              <a:latin typeface="+mj-lt"/>
            </a:endParaRPr>
          </a:p>
          <a:p>
            <a:pPr lvl="0"/>
            <a:endParaRPr lang="en-US" altLang="en-US" sz="1600" b="0"/>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01548"/>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userDrawn="1"/>
        </p:nvSpPr>
        <p:spPr>
          <a:xfrm>
            <a:off x="8681340"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userDrawn="1"/>
        </p:nvSpPr>
        <p:spPr>
          <a:xfrm>
            <a:off x="9063685" y="4501548"/>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2" name="Picture 1" descr="A picture containing text&#10;&#10;Description automatically generated">
            <a:extLst>
              <a:ext uri="{FF2B5EF4-FFF2-40B4-BE49-F238E27FC236}">
                <a16:creationId xmlns:a16="http://schemas.microsoft.com/office/drawing/2014/main" id="{2C0FD023-579A-62CD-4A09-817C603D34F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4484" y="2549185"/>
            <a:ext cx="1976093" cy="879815"/>
          </a:xfrm>
          <a:prstGeom prst="rect">
            <a:avLst/>
          </a:prstGeom>
        </p:spPr>
      </p:pic>
      <p:grpSp>
        <p:nvGrpSpPr>
          <p:cNvPr id="3" name="Group 2">
            <a:extLst>
              <a:ext uri="{FF2B5EF4-FFF2-40B4-BE49-F238E27FC236}">
                <a16:creationId xmlns:a16="http://schemas.microsoft.com/office/drawing/2014/main" id="{0CE297F8-14E9-AAC9-3CD6-BAEEDF190566}"/>
              </a:ext>
            </a:extLst>
          </p:cNvPr>
          <p:cNvGrpSpPr/>
          <p:nvPr userDrawn="1"/>
        </p:nvGrpSpPr>
        <p:grpSpPr>
          <a:xfrm>
            <a:off x="9783085" y="4501547"/>
            <a:ext cx="242382" cy="242383"/>
            <a:chOff x="8859298" y="1133499"/>
            <a:chExt cx="1503391" cy="1503393"/>
          </a:xfrm>
        </p:grpSpPr>
        <p:sp>
          <p:nvSpPr>
            <p:cNvPr id="4" name="Oval 3">
              <a:extLst>
                <a:ext uri="{FF2B5EF4-FFF2-40B4-BE49-F238E27FC236}">
                  <a16:creationId xmlns:a16="http://schemas.microsoft.com/office/drawing/2014/main" id="{601E9C94-7AFC-1B78-A02A-71DE9DE2C204}"/>
                </a:ext>
              </a:extLst>
            </p:cNvPr>
            <p:cNvSpPr/>
            <p:nvPr/>
          </p:nvSpPr>
          <p:spPr>
            <a:xfrm>
              <a:off x="8859298" y="1133499"/>
              <a:ext cx="1503391" cy="1503393"/>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een logo with a black background&#10;&#10;Description automatically generated">
              <a:extLst>
                <a:ext uri="{FF2B5EF4-FFF2-40B4-BE49-F238E27FC236}">
                  <a16:creationId xmlns:a16="http://schemas.microsoft.com/office/drawing/2014/main" id="{2F77180A-0365-AA88-2A12-4F58752D40B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84876" y="1433338"/>
              <a:ext cx="879816" cy="879816"/>
            </a:xfrm>
            <a:prstGeom prst="rect">
              <a:avLst/>
            </a:prstGeom>
          </p:spPr>
        </p:pic>
      </p:grpSp>
    </p:spTree>
    <p:extLst>
      <p:ext uri="{BB962C8B-B14F-4D97-AF65-F5344CB8AC3E}">
        <p14:creationId xmlns:p14="http://schemas.microsoft.com/office/powerpoint/2010/main" val="10853394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01548"/>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userDrawn="1"/>
        </p:nvSpPr>
        <p:spPr>
          <a:xfrm>
            <a:off x="8681340"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userDrawn="1"/>
        </p:nvSpPr>
        <p:spPr>
          <a:xfrm>
            <a:off x="9063685" y="4501548"/>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01548"/>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2" name="Picture 1" descr="A picture containing text&#10;&#10;Description automatically generated">
            <a:extLst>
              <a:ext uri="{FF2B5EF4-FFF2-40B4-BE49-F238E27FC236}">
                <a16:creationId xmlns:a16="http://schemas.microsoft.com/office/drawing/2014/main" id="{3D3ABB1F-7F2A-4579-5538-F4815BCE51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4484" y="2549185"/>
            <a:ext cx="1976093" cy="879815"/>
          </a:xfrm>
          <a:prstGeom prst="rect">
            <a:avLst/>
          </a:prstGeom>
        </p:spPr>
      </p:pic>
      <p:grpSp>
        <p:nvGrpSpPr>
          <p:cNvPr id="3" name="Group 2">
            <a:extLst>
              <a:ext uri="{FF2B5EF4-FFF2-40B4-BE49-F238E27FC236}">
                <a16:creationId xmlns:a16="http://schemas.microsoft.com/office/drawing/2014/main" id="{11367D4E-B7FA-9903-A9AF-08A2A289BF54}"/>
              </a:ext>
            </a:extLst>
          </p:cNvPr>
          <p:cNvGrpSpPr/>
          <p:nvPr userDrawn="1"/>
        </p:nvGrpSpPr>
        <p:grpSpPr>
          <a:xfrm>
            <a:off x="9783085" y="4501547"/>
            <a:ext cx="242382" cy="242383"/>
            <a:chOff x="8859298" y="1133499"/>
            <a:chExt cx="1503391" cy="1503393"/>
          </a:xfrm>
        </p:grpSpPr>
        <p:sp>
          <p:nvSpPr>
            <p:cNvPr id="4" name="Oval 3">
              <a:extLst>
                <a:ext uri="{FF2B5EF4-FFF2-40B4-BE49-F238E27FC236}">
                  <a16:creationId xmlns:a16="http://schemas.microsoft.com/office/drawing/2014/main" id="{03F80873-53FD-A6F9-07B2-89E0A13D94A3}"/>
                </a:ext>
              </a:extLst>
            </p:cNvPr>
            <p:cNvSpPr/>
            <p:nvPr/>
          </p:nvSpPr>
          <p:spPr>
            <a:xfrm>
              <a:off x="8859298" y="1133499"/>
              <a:ext cx="1503391" cy="1503393"/>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een logo with a black background&#10;&#10;Description automatically generated">
              <a:extLst>
                <a:ext uri="{FF2B5EF4-FFF2-40B4-BE49-F238E27FC236}">
                  <a16:creationId xmlns:a16="http://schemas.microsoft.com/office/drawing/2014/main" id="{8B44782E-9C57-5815-9D28-1431FFAFDDC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84876" y="1433338"/>
              <a:ext cx="879816" cy="879816"/>
            </a:xfrm>
            <a:prstGeom prst="rect">
              <a:avLst/>
            </a:prstGeom>
          </p:spPr>
        </p:pic>
      </p:grpSp>
    </p:spTree>
    <p:extLst>
      <p:ext uri="{BB962C8B-B14F-4D97-AF65-F5344CB8AC3E}">
        <p14:creationId xmlns:p14="http://schemas.microsoft.com/office/powerpoint/2010/main" val="25035439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348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7" name="Text Placeholder 5">
            <a:extLst>
              <a:ext uri="{FF2B5EF4-FFF2-40B4-BE49-F238E27FC236}">
                <a16:creationId xmlns:a16="http://schemas.microsoft.com/office/drawing/2014/main" id="{FCAC8505-DEDF-4C01-A608-94D176EC4352}"/>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35383366-B84A-4AF0-9ECA-0C40F072B979}"/>
              </a:ext>
            </a:extLst>
          </p:cNvPr>
          <p:cNvSpPr>
            <a:spLocks noGrp="1"/>
          </p:cNvSpPr>
          <p:nvPr>
            <p:ph type="title"/>
          </p:nvPr>
        </p:nvSpPr>
        <p:spPr/>
        <p:txBody>
          <a:bodyPr/>
          <a:lstStyle>
            <a:lvl1pPr>
              <a:defRPr>
                <a:solidFill>
                  <a:schemeClr val="bg2"/>
                </a:solidFill>
              </a:defRPr>
            </a:lvl1pPr>
          </a:lstStyle>
          <a:p>
            <a:r>
              <a:rPr lang="en-US"/>
              <a:t>Click to edit Master title style</a:t>
            </a:r>
            <a:endParaRPr lang="en-AU"/>
          </a:p>
        </p:txBody>
      </p:sp>
      <p:pic>
        <p:nvPicPr>
          <p:cNvPr id="2" name="Picture 1" descr="A picture containing text&#10;&#10;Description automatically generated">
            <a:extLst>
              <a:ext uri="{FF2B5EF4-FFF2-40B4-BE49-F238E27FC236}">
                <a16:creationId xmlns:a16="http://schemas.microsoft.com/office/drawing/2014/main" id="{7C2BF5B2-F39C-5692-1D90-615BA55F4F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36251807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50AE23D-06D1-4F9E-B490-E50D424CE954}"/>
              </a:ext>
            </a:extLst>
          </p:cNvPr>
          <p:cNvSpPr>
            <a:spLocks noGrp="1"/>
          </p:cNvSpPr>
          <p:nvPr>
            <p:ph type="title"/>
          </p:nvPr>
        </p:nvSpPr>
        <p:spPr/>
        <p:txBody>
          <a:bodyPr/>
          <a:lstStyle/>
          <a:p>
            <a:r>
              <a:rPr lang="en-US"/>
              <a:t>Click to edit Master title style</a:t>
            </a:r>
            <a:endParaRPr lang="en-AU"/>
          </a:p>
        </p:txBody>
      </p:sp>
      <p:sp>
        <p:nvSpPr>
          <p:cNvPr id="5" name="Date Placeholder 4">
            <a:extLst>
              <a:ext uri="{FF2B5EF4-FFF2-40B4-BE49-F238E27FC236}">
                <a16:creationId xmlns:a16="http://schemas.microsoft.com/office/drawing/2014/main" id="{5DFCCD94-C178-488E-A0A8-B9933C21C80C}"/>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7B6B25C7-EDE8-4C6A-A016-B0BC2F236A1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3CEBA6-B1B6-4DE4-9914-AA9310C6B716}"/>
              </a:ext>
            </a:extLst>
          </p:cNvPr>
          <p:cNvSpPr>
            <a:spLocks noGrp="1"/>
          </p:cNvSpPr>
          <p:nvPr>
            <p:ph type="sldNum" sz="quarter" idx="1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34789519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87CEE9C-A8AE-431B-A0E0-C79E2E22CC7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0C04917-818A-4A3D-87A1-5D1A3CEF6E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4D6DCE-44D6-472C-8A31-1D8DC27A62B3}"/>
              </a:ext>
            </a:extLst>
          </p:cNvPr>
          <p:cNvSpPr>
            <a:spLocks noGrp="1"/>
          </p:cNvSpPr>
          <p:nvPr>
            <p:ph type="sldNum" sz="quarter" idx="1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576175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light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bg2"/>
                </a:solidFill>
              </a:defRPr>
            </a:lvl1pPr>
          </a:lstStyle>
          <a:p>
            <a:r>
              <a:rPr lang="en-US"/>
              <a:t>Click to edit Master title style</a:t>
            </a:r>
            <a:endParaRPr lang="en-AU"/>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2"/>
                </a:solidFill>
              </a:defRPr>
            </a:lvl1pPr>
            <a:lvl2pPr marL="0" indent="0" algn="l">
              <a:spcAft>
                <a:spcPts val="0"/>
              </a:spcAft>
              <a:buNone/>
              <a:defRPr sz="1800" b="1">
                <a:solidFill>
                  <a:schemeClr val="bg2"/>
                </a:solidFill>
              </a:defRPr>
            </a:lvl2pPr>
            <a:lvl3pPr marL="0" indent="0" algn="l">
              <a:spcAft>
                <a:spcPts val="0"/>
              </a:spcAft>
              <a:buNone/>
              <a:defRPr sz="1800" b="1">
                <a:solidFill>
                  <a:schemeClr val="bg2"/>
                </a:solidFill>
              </a:defRPr>
            </a:lvl3pPr>
            <a:lvl4pPr marL="0" indent="0" algn="l">
              <a:spcAft>
                <a:spcPts val="0"/>
              </a:spcAft>
              <a:buNone/>
              <a:defRPr sz="1800" b="1">
                <a:solidFill>
                  <a:schemeClr val="bg2"/>
                </a:solidFill>
              </a:defRPr>
            </a:lvl4pPr>
            <a:lvl5pPr marL="0" indent="0" algn="l">
              <a:spcAft>
                <a:spcPts val="0"/>
              </a:spcAft>
              <a:buNone/>
              <a:defRPr sz="1800" b="1">
                <a:solidFill>
                  <a:schemeClr val="bg2"/>
                </a:solidFill>
              </a:defRPr>
            </a:lvl5pPr>
            <a:lvl6pPr marL="0" indent="0" algn="l">
              <a:spcAft>
                <a:spcPts val="0"/>
              </a:spcAft>
              <a:buNone/>
              <a:defRPr sz="1800" b="1">
                <a:solidFill>
                  <a:schemeClr val="bg2"/>
                </a:solidFill>
              </a:defRPr>
            </a:lvl6pPr>
            <a:lvl7pPr marL="0" indent="0" algn="l">
              <a:buNone/>
              <a:defRPr sz="1800" b="1">
                <a:solidFill>
                  <a:schemeClr val="bg2"/>
                </a:solidFill>
              </a:defRPr>
            </a:lvl7pPr>
            <a:lvl8pPr marL="0" indent="0" algn="l">
              <a:buNone/>
              <a:defRPr sz="1800" b="1">
                <a:solidFill>
                  <a:schemeClr val="bg2"/>
                </a:solidFill>
              </a:defRPr>
            </a:lvl8pPr>
            <a:lvl9pPr marL="0" indent="0" algn="l">
              <a:buNone/>
              <a:defRPr sz="1800" b="1">
                <a:solidFill>
                  <a:schemeClr val="bg2"/>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 Placeholder 5">
            <a:extLst>
              <a:ext uri="{FF2B5EF4-FFF2-40B4-BE49-F238E27FC236}">
                <a16:creationId xmlns:a16="http://schemas.microsoft.com/office/drawing/2014/main" id="{C4A1CEB9-11E9-4D44-B10D-C1106153B09E}"/>
              </a:ext>
            </a:extLst>
          </p:cNvPr>
          <p:cNvSpPr>
            <a:spLocks noGrp="1" noChangeAspect="1"/>
          </p:cNvSpPr>
          <p:nvPr>
            <p:ph type="body" sz="quarter" idx="20"/>
          </p:nvPr>
        </p:nvSpPr>
        <p:spPr>
          <a:xfrm>
            <a:off x="6096000" y="3940935"/>
            <a:ext cx="5376000" cy="2917066"/>
          </a:xfrm>
          <a:prstGeom prst="roundRect">
            <a:avLst>
              <a:gd name="adj" fmla="val 0"/>
            </a:avLst>
          </a:prstGeom>
          <a:gradFill>
            <a:gsLst>
              <a:gs pos="70048">
                <a:srgbClr val="000000">
                  <a:alpha val="16000"/>
                </a:srgbClr>
              </a:gs>
              <a:gs pos="52000">
                <a:schemeClr val="tx1">
                  <a:alpha val="0"/>
                </a:schemeClr>
              </a:gs>
              <a:gs pos="100000">
                <a:schemeClr val="tx1">
                  <a:alpha val="40000"/>
                </a:schemeClr>
              </a:gs>
            </a:gsLst>
            <a:lin ang="37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Footer Placeholder 4">
            <a:extLst>
              <a:ext uri="{FF2B5EF4-FFF2-40B4-BE49-F238E27FC236}">
                <a16:creationId xmlns:a16="http://schemas.microsoft.com/office/drawing/2014/main" id="{386F98E5-C772-4C1B-AEA2-5FA88430480D}"/>
              </a:ext>
            </a:extLst>
          </p:cNvPr>
          <p:cNvSpPr>
            <a:spLocks noGrp="1"/>
          </p:cNvSpPr>
          <p:nvPr>
            <p:ph type="ftr" sz="quarter" idx="22"/>
          </p:nvPr>
        </p:nvSpPr>
        <p:spPr/>
        <p:txBody>
          <a:bodyPr/>
          <a:lstStyle>
            <a:lvl1pPr>
              <a:defRPr>
                <a:solidFill>
                  <a:schemeClr val="bg2"/>
                </a:solidFill>
              </a:defRPr>
            </a:lvl1pPr>
          </a:lstStyle>
          <a:p>
            <a:endParaRPr lang="en-GB"/>
          </a:p>
        </p:txBody>
      </p:sp>
      <p:pic>
        <p:nvPicPr>
          <p:cNvPr id="3" name="Picture 2" descr="A picture containing text&#10;&#10;Description automatically generated">
            <a:extLst>
              <a:ext uri="{FF2B5EF4-FFF2-40B4-BE49-F238E27FC236}">
                <a16:creationId xmlns:a16="http://schemas.microsoft.com/office/drawing/2014/main" id="{60988FE9-E51C-90D4-0D7D-70F07C7E3F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0219" y="5562698"/>
            <a:ext cx="1976093" cy="879815"/>
          </a:xfrm>
          <a:prstGeom prst="rect">
            <a:avLst/>
          </a:prstGeom>
        </p:spPr>
      </p:pic>
    </p:spTree>
    <p:extLst>
      <p:ext uri="{BB962C8B-B14F-4D97-AF65-F5344CB8AC3E}">
        <p14:creationId xmlns:p14="http://schemas.microsoft.com/office/powerpoint/2010/main" val="33110711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only-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396722-86FB-4B61-980E-29BB1A84BF5F}"/>
              </a:ext>
            </a:extLst>
          </p:cNvPr>
          <p:cNvSpPr/>
          <p:nvPr userDrawn="1"/>
        </p:nvSpPr>
        <p:spPr>
          <a:xfrm>
            <a:off x="0" y="-1"/>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itle 8">
            <a:extLst>
              <a:ext uri="{FF2B5EF4-FFF2-40B4-BE49-F238E27FC236}">
                <a16:creationId xmlns:a16="http://schemas.microsoft.com/office/drawing/2014/main" id="{D50AE23D-06D1-4F9E-B490-E50D424CE954}"/>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AU"/>
          </a:p>
        </p:txBody>
      </p:sp>
      <p:sp>
        <p:nvSpPr>
          <p:cNvPr id="5" name="Date Placeholder 4">
            <a:extLst>
              <a:ext uri="{FF2B5EF4-FFF2-40B4-BE49-F238E27FC236}">
                <a16:creationId xmlns:a16="http://schemas.microsoft.com/office/drawing/2014/main" id="{17892E96-6CF9-4BCC-9A9B-CB94EC6D1AF4}"/>
              </a:ext>
            </a:extLst>
          </p:cNvPr>
          <p:cNvSpPr>
            <a:spLocks noGrp="1"/>
          </p:cNvSpPr>
          <p:nvPr>
            <p:ph type="dt" sz="half" idx="10"/>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D97B376B-D4F9-4143-A8AE-817EB0EA6B67}"/>
              </a:ext>
            </a:extLst>
          </p:cNvPr>
          <p:cNvSpPr>
            <a:spLocks noGrp="1"/>
          </p:cNvSpPr>
          <p:nvPr>
            <p:ph type="ftr" sz="quarter" idx="11"/>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84A53671-41EC-45C8-A0C1-D1426C22F904}"/>
              </a:ext>
            </a:extLst>
          </p:cNvPr>
          <p:cNvSpPr>
            <a:spLocks noGrp="1"/>
          </p:cNvSpPr>
          <p:nvPr>
            <p:ph type="sldNum" sz="quarter" idx="1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2" name="Picture 1" descr="A picture containing text&#10;&#10;Description automatically generated">
            <a:extLst>
              <a:ext uri="{FF2B5EF4-FFF2-40B4-BE49-F238E27FC236}">
                <a16:creationId xmlns:a16="http://schemas.microsoft.com/office/drawing/2014/main" id="{3719458C-151F-A29A-A9A7-BEFD54AD56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37949725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lank-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396722-86FB-4B61-980E-29BB1A84BF5F}"/>
              </a:ext>
            </a:extLst>
          </p:cNvPr>
          <p:cNvSpPr/>
          <p:nvPr userDrawn="1"/>
        </p:nvSpPr>
        <p:spPr>
          <a:xfrm>
            <a:off x="0" y="-1"/>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Date Placeholder 4">
            <a:extLst>
              <a:ext uri="{FF2B5EF4-FFF2-40B4-BE49-F238E27FC236}">
                <a16:creationId xmlns:a16="http://schemas.microsoft.com/office/drawing/2014/main" id="{17892E96-6CF9-4BCC-9A9B-CB94EC6D1AF4}"/>
              </a:ext>
            </a:extLst>
          </p:cNvPr>
          <p:cNvSpPr>
            <a:spLocks noGrp="1"/>
          </p:cNvSpPr>
          <p:nvPr>
            <p:ph type="dt" sz="half" idx="10"/>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D97B376B-D4F9-4143-A8AE-817EB0EA6B67}"/>
              </a:ext>
            </a:extLst>
          </p:cNvPr>
          <p:cNvSpPr>
            <a:spLocks noGrp="1"/>
          </p:cNvSpPr>
          <p:nvPr>
            <p:ph type="ftr" sz="quarter" idx="11"/>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84A53671-41EC-45C8-A0C1-D1426C22F904}"/>
              </a:ext>
            </a:extLst>
          </p:cNvPr>
          <p:cNvSpPr>
            <a:spLocks noGrp="1"/>
          </p:cNvSpPr>
          <p:nvPr>
            <p:ph type="sldNum" sz="quarter" idx="1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2" name="Picture 1" descr="A picture containing text&#10;&#10;Description automatically generated">
            <a:extLst>
              <a:ext uri="{FF2B5EF4-FFF2-40B4-BE49-F238E27FC236}">
                <a16:creationId xmlns:a16="http://schemas.microsoft.com/office/drawing/2014/main" id="{EF831236-2046-FD7C-DFFA-DF8D44CC7F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8652871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pening slide-white logo">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 name="Picture 1" descr="A picture containing text&#10;&#10;Description automatically generated">
            <a:extLst>
              <a:ext uri="{FF2B5EF4-FFF2-40B4-BE49-F238E27FC236}">
                <a16:creationId xmlns:a16="http://schemas.microsoft.com/office/drawing/2014/main" id="{BE50E0BE-EA5D-A453-3287-8D624B090E4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98950" y="2628900"/>
            <a:ext cx="3594100" cy="1600200"/>
          </a:xfrm>
          <a:prstGeom prst="rect">
            <a:avLst/>
          </a:prstGeom>
        </p:spPr>
      </p:pic>
    </p:spTree>
    <p:extLst>
      <p:ext uri="{BB962C8B-B14F-4D97-AF65-F5344CB8AC3E}">
        <p14:creationId xmlns:p14="http://schemas.microsoft.com/office/powerpoint/2010/main" val="35125604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979AE5-365E-4EEB-8F4C-F4E45C728AEF}"/>
              </a:ext>
            </a:extLst>
          </p:cNvPr>
          <p:cNvSpPr/>
          <p:nvPr userDrawn="1"/>
        </p:nvSpPr>
        <p:spPr>
          <a:xfrm>
            <a:off x="719400" y="-2"/>
            <a:ext cx="107532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Picture Placeholder 6">
            <a:extLst>
              <a:ext uri="{FF2B5EF4-FFF2-40B4-BE49-F238E27FC236}">
                <a16:creationId xmlns:a16="http://schemas.microsoft.com/office/drawing/2014/main" id="{EE31FF5A-63AE-45A7-AF45-BF707B1A337A}"/>
              </a:ext>
            </a:extLst>
          </p:cNvPr>
          <p:cNvSpPr>
            <a:spLocks noGrp="1" noChangeAspect="1"/>
          </p:cNvSpPr>
          <p:nvPr>
            <p:ph type="pic" sz="quarter" idx="15" hasCustomPrompt="1"/>
          </p:nvPr>
        </p:nvSpPr>
        <p:spPr>
          <a:xfrm>
            <a:off x="0" y="0"/>
            <a:ext cx="12192000" cy="6858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1"/>
                </a:solidFill>
              </a:defRPr>
            </a:lvl1pPr>
            <a:lvl2pPr marL="0" indent="0" algn="l">
              <a:spcAft>
                <a:spcPts val="0"/>
              </a:spcAft>
              <a:buNone/>
              <a:defRPr sz="1800" b="1">
                <a:solidFill>
                  <a:schemeClr val="bg1"/>
                </a:solidFill>
              </a:defRPr>
            </a:lvl2pPr>
            <a:lvl3pPr marL="0" indent="0" algn="l">
              <a:spcAft>
                <a:spcPts val="0"/>
              </a:spcAft>
              <a:buNone/>
              <a:defRPr sz="1800" b="1">
                <a:solidFill>
                  <a:schemeClr val="bg1"/>
                </a:solidFill>
              </a:defRPr>
            </a:lvl3pPr>
            <a:lvl4pPr marL="0" indent="0" algn="l">
              <a:spcAft>
                <a:spcPts val="0"/>
              </a:spcAft>
              <a:buNone/>
              <a:defRPr sz="1800" b="1">
                <a:solidFill>
                  <a:schemeClr val="bg1"/>
                </a:solidFill>
              </a:defRPr>
            </a:lvl4pPr>
            <a:lvl5pPr marL="0" indent="0" algn="l">
              <a:spcAft>
                <a:spcPts val="0"/>
              </a:spcAft>
              <a:buNone/>
              <a:defRPr sz="1800" b="1">
                <a:solidFill>
                  <a:schemeClr val="bg1"/>
                </a:solidFill>
              </a:defRPr>
            </a:lvl5pPr>
            <a:lvl6pPr marL="0" indent="0" algn="l">
              <a:spcAft>
                <a:spcPts val="0"/>
              </a:spcAft>
              <a:buNone/>
              <a:defRPr sz="1800" b="1">
                <a:solidFill>
                  <a:schemeClr val="bg1"/>
                </a:solidFill>
              </a:defRPr>
            </a:lvl6pPr>
            <a:lvl7pPr marL="0" indent="0" algn="l">
              <a:buNone/>
              <a:defRPr sz="1800" b="1">
                <a:solidFill>
                  <a:schemeClr val="bg1"/>
                </a:solidFill>
              </a:defRPr>
            </a:lvl7pPr>
            <a:lvl8pPr marL="0" indent="0" algn="l">
              <a:buNone/>
              <a:defRPr sz="1800" b="1">
                <a:solidFill>
                  <a:schemeClr val="bg1"/>
                </a:solidFill>
              </a:defRPr>
            </a:lvl8pPr>
            <a:lvl9pPr marL="0" indent="0" algn="l">
              <a:buNone/>
              <a:defRPr sz="1800" b="1">
                <a:solidFill>
                  <a:schemeClr val="bg1"/>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10" name="Title 1">
            <a:extLst>
              <a:ext uri="{FF2B5EF4-FFF2-40B4-BE49-F238E27FC236}">
                <a16:creationId xmlns:a16="http://schemas.microsoft.com/office/drawing/2014/main" id="{0287AC88-A942-4E4F-A359-307B996A7919}"/>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accent1"/>
                </a:solidFill>
              </a:defRPr>
            </a:lvl1pPr>
          </a:lstStyle>
          <a:p>
            <a:r>
              <a:rPr lang="en-GB"/>
              <a:t>Click to edit Master title style</a:t>
            </a:r>
            <a:endParaRPr lang="en-AU"/>
          </a:p>
        </p:txBody>
      </p:sp>
      <p:pic>
        <p:nvPicPr>
          <p:cNvPr id="2" name="Picture 1" descr="A picture containing text&#10;&#10;Description automatically generated">
            <a:extLst>
              <a:ext uri="{FF2B5EF4-FFF2-40B4-BE49-F238E27FC236}">
                <a16:creationId xmlns:a16="http://schemas.microsoft.com/office/drawing/2014/main" id="{41258B59-F4BD-0A3F-8442-BD62A5008B1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01349" y="5682343"/>
            <a:ext cx="1834963" cy="816980"/>
          </a:xfrm>
          <a:prstGeom prst="rect">
            <a:avLst/>
          </a:prstGeom>
        </p:spPr>
      </p:pic>
    </p:spTree>
    <p:extLst>
      <p:ext uri="{BB962C8B-B14F-4D97-AF65-F5344CB8AC3E}">
        <p14:creationId xmlns:p14="http://schemas.microsoft.com/office/powerpoint/2010/main" val="35621072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light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bg2"/>
                </a:solidFill>
              </a:defRPr>
            </a:lvl1pPr>
          </a:lstStyle>
          <a:p>
            <a:r>
              <a:rPr lang="en-GB"/>
              <a:t>Click to edit Master title style</a:t>
            </a:r>
            <a:endParaRPr lang="en-AU"/>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2"/>
                </a:solidFill>
              </a:defRPr>
            </a:lvl1pPr>
            <a:lvl2pPr marL="0" indent="0" algn="l">
              <a:spcAft>
                <a:spcPts val="0"/>
              </a:spcAft>
              <a:buNone/>
              <a:defRPr sz="1800" b="1">
                <a:solidFill>
                  <a:schemeClr val="bg2"/>
                </a:solidFill>
              </a:defRPr>
            </a:lvl2pPr>
            <a:lvl3pPr marL="0" indent="0" algn="l">
              <a:spcAft>
                <a:spcPts val="0"/>
              </a:spcAft>
              <a:buNone/>
              <a:defRPr sz="1800" b="1">
                <a:solidFill>
                  <a:schemeClr val="bg2"/>
                </a:solidFill>
              </a:defRPr>
            </a:lvl3pPr>
            <a:lvl4pPr marL="0" indent="0" algn="l">
              <a:spcAft>
                <a:spcPts val="0"/>
              </a:spcAft>
              <a:buNone/>
              <a:defRPr sz="1800" b="1">
                <a:solidFill>
                  <a:schemeClr val="bg2"/>
                </a:solidFill>
              </a:defRPr>
            </a:lvl4pPr>
            <a:lvl5pPr marL="0" indent="0" algn="l">
              <a:spcAft>
                <a:spcPts val="0"/>
              </a:spcAft>
              <a:buNone/>
              <a:defRPr sz="1800" b="1">
                <a:solidFill>
                  <a:schemeClr val="bg2"/>
                </a:solidFill>
              </a:defRPr>
            </a:lvl5pPr>
            <a:lvl6pPr marL="0" indent="0" algn="l">
              <a:spcAft>
                <a:spcPts val="0"/>
              </a:spcAft>
              <a:buNone/>
              <a:defRPr sz="1800" b="1">
                <a:solidFill>
                  <a:schemeClr val="bg2"/>
                </a:solidFill>
              </a:defRPr>
            </a:lvl6pPr>
            <a:lvl7pPr marL="0" indent="0" algn="l">
              <a:buNone/>
              <a:defRPr sz="1800" b="1">
                <a:solidFill>
                  <a:schemeClr val="bg2"/>
                </a:solidFill>
              </a:defRPr>
            </a:lvl7pPr>
            <a:lvl8pPr marL="0" indent="0" algn="l">
              <a:buNone/>
              <a:defRPr sz="1800" b="1">
                <a:solidFill>
                  <a:schemeClr val="bg2"/>
                </a:solidFill>
              </a:defRPr>
            </a:lvl8pPr>
            <a:lvl9pPr marL="0" indent="0" algn="l">
              <a:buNone/>
              <a:defRPr sz="1800" b="1">
                <a:solidFill>
                  <a:schemeClr val="bg2"/>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 Placeholder 5">
            <a:extLst>
              <a:ext uri="{FF2B5EF4-FFF2-40B4-BE49-F238E27FC236}">
                <a16:creationId xmlns:a16="http://schemas.microsoft.com/office/drawing/2014/main" id="{C4A1CEB9-11E9-4D44-B10D-C1106153B09E}"/>
              </a:ext>
            </a:extLst>
          </p:cNvPr>
          <p:cNvSpPr>
            <a:spLocks noGrp="1" noChangeAspect="1"/>
          </p:cNvSpPr>
          <p:nvPr>
            <p:ph type="body" sz="quarter" idx="20"/>
          </p:nvPr>
        </p:nvSpPr>
        <p:spPr>
          <a:xfrm>
            <a:off x="6096000" y="3940935"/>
            <a:ext cx="5376000" cy="2917066"/>
          </a:xfrm>
          <a:prstGeom prst="roundRect">
            <a:avLst>
              <a:gd name="adj" fmla="val 0"/>
            </a:avLst>
          </a:prstGeom>
          <a:gradFill>
            <a:gsLst>
              <a:gs pos="70048">
                <a:srgbClr val="000000">
                  <a:alpha val="16000"/>
                </a:srgbClr>
              </a:gs>
              <a:gs pos="52000">
                <a:schemeClr val="tx1">
                  <a:alpha val="0"/>
                </a:schemeClr>
              </a:gs>
              <a:gs pos="100000">
                <a:schemeClr val="tx1">
                  <a:alpha val="40000"/>
                </a:schemeClr>
              </a:gs>
            </a:gsLst>
            <a:lin ang="37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pic>
        <p:nvPicPr>
          <p:cNvPr id="3" name="Picture 2" descr="A picture containing text&#10;&#10;Description automatically generated">
            <a:extLst>
              <a:ext uri="{FF2B5EF4-FFF2-40B4-BE49-F238E27FC236}">
                <a16:creationId xmlns:a16="http://schemas.microsoft.com/office/drawing/2014/main" id="{CF6E12F5-991E-72DF-4DA2-2EBBD91D208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05257" y="5699231"/>
            <a:ext cx="1943326" cy="865226"/>
          </a:xfrm>
          <a:prstGeom prst="rect">
            <a:avLst/>
          </a:prstGeom>
        </p:spPr>
      </p:pic>
    </p:spTree>
    <p:extLst>
      <p:ext uri="{BB962C8B-B14F-4D97-AF65-F5344CB8AC3E}">
        <p14:creationId xmlns:p14="http://schemas.microsoft.com/office/powerpoint/2010/main" val="600508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dark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12" name="Text Placeholder 5">
            <a:extLst>
              <a:ext uri="{FF2B5EF4-FFF2-40B4-BE49-F238E27FC236}">
                <a16:creationId xmlns:a16="http://schemas.microsoft.com/office/drawing/2014/main" id="{FC044026-2D0A-4F4C-B231-B0EF94B3258C}"/>
              </a:ext>
            </a:extLst>
          </p:cNvPr>
          <p:cNvSpPr>
            <a:spLocks noGrp="1" noChangeAspect="1"/>
          </p:cNvSpPr>
          <p:nvPr>
            <p:ph type="body" sz="quarter" idx="20"/>
          </p:nvPr>
        </p:nvSpPr>
        <p:spPr>
          <a:xfrm>
            <a:off x="6096000" y="3940935"/>
            <a:ext cx="5376000" cy="2917066"/>
          </a:xfrm>
          <a:prstGeom prst="roundRect">
            <a:avLst>
              <a:gd name="adj" fmla="val 0"/>
            </a:avLst>
          </a:prstGeom>
          <a:gradFill>
            <a:gsLst>
              <a:gs pos="70048">
                <a:srgbClr val="000000">
                  <a:alpha val="16000"/>
                </a:srgbClr>
              </a:gs>
              <a:gs pos="52000">
                <a:schemeClr val="tx1">
                  <a:alpha val="0"/>
                </a:schemeClr>
              </a:gs>
              <a:gs pos="100000">
                <a:schemeClr val="tx1">
                  <a:alpha val="40000"/>
                </a:schemeClr>
              </a:gs>
            </a:gsLst>
            <a:lin ang="37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accent1"/>
                </a:solidFill>
              </a:defRPr>
            </a:lvl1pPr>
          </a:lstStyle>
          <a:p>
            <a:r>
              <a:rPr lang="en-GB"/>
              <a:t>Click to edit Master title style</a:t>
            </a:r>
            <a:endParaRPr lang="en-AU"/>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2"/>
                </a:solidFill>
              </a:defRPr>
            </a:lvl1pPr>
            <a:lvl2pPr marL="0" indent="0" algn="l">
              <a:spcAft>
                <a:spcPts val="0"/>
              </a:spcAft>
              <a:buNone/>
              <a:defRPr sz="1800" b="1">
                <a:solidFill>
                  <a:schemeClr val="bg2"/>
                </a:solidFill>
              </a:defRPr>
            </a:lvl2pPr>
            <a:lvl3pPr marL="0" indent="0" algn="l">
              <a:spcAft>
                <a:spcPts val="0"/>
              </a:spcAft>
              <a:buNone/>
              <a:defRPr sz="1800" b="1">
                <a:solidFill>
                  <a:schemeClr val="bg2"/>
                </a:solidFill>
              </a:defRPr>
            </a:lvl3pPr>
            <a:lvl4pPr marL="0" indent="0" algn="l">
              <a:spcAft>
                <a:spcPts val="0"/>
              </a:spcAft>
              <a:buNone/>
              <a:defRPr sz="1800" b="1">
                <a:solidFill>
                  <a:schemeClr val="bg2"/>
                </a:solidFill>
              </a:defRPr>
            </a:lvl4pPr>
            <a:lvl5pPr marL="0" indent="0" algn="l">
              <a:spcAft>
                <a:spcPts val="0"/>
              </a:spcAft>
              <a:buNone/>
              <a:defRPr sz="1800" b="1">
                <a:solidFill>
                  <a:schemeClr val="bg2"/>
                </a:solidFill>
              </a:defRPr>
            </a:lvl5pPr>
            <a:lvl6pPr marL="0" indent="0" algn="l">
              <a:spcAft>
                <a:spcPts val="0"/>
              </a:spcAft>
              <a:buNone/>
              <a:defRPr sz="1800" b="1">
                <a:solidFill>
                  <a:schemeClr val="bg2"/>
                </a:solidFill>
              </a:defRPr>
            </a:lvl6pPr>
            <a:lvl7pPr marL="0" indent="0" algn="l">
              <a:buNone/>
              <a:defRPr sz="1800" b="1">
                <a:solidFill>
                  <a:schemeClr val="bg2"/>
                </a:solidFill>
              </a:defRPr>
            </a:lvl7pPr>
            <a:lvl8pPr marL="0" indent="0" algn="l">
              <a:buNone/>
              <a:defRPr sz="1800" b="1">
                <a:solidFill>
                  <a:schemeClr val="bg2"/>
                </a:solidFill>
              </a:defRPr>
            </a:lvl8pPr>
            <a:lvl9pPr marL="0" indent="0" algn="l">
              <a:buNone/>
              <a:defRPr sz="1800" b="1">
                <a:solidFill>
                  <a:schemeClr val="bg2"/>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11" name="Text Placeholder 7">
            <a:extLst>
              <a:ext uri="{FF2B5EF4-FFF2-40B4-BE49-F238E27FC236}">
                <a16:creationId xmlns:a16="http://schemas.microsoft.com/office/drawing/2014/main" id="{3552E04E-D25F-4B05-AD2F-C588430EFE7B}"/>
              </a:ext>
            </a:extLst>
          </p:cNvPr>
          <p:cNvSpPr>
            <a:spLocks noGrp="1"/>
          </p:cNvSpPr>
          <p:nvPr>
            <p:ph type="body" sz="quarter" idx="13"/>
          </p:nvPr>
        </p:nvSpPr>
        <p:spPr>
          <a:xfrm>
            <a:off x="9116713" y="5624625"/>
            <a:ext cx="2019600" cy="900000"/>
          </a:xfrm>
          <a:blipFill dpi="0" rotWithShape="1">
            <a:blip r:embed="rId2">
              <a:extLst>
                <a:ext uri="{96DAC541-7B7A-43D3-8B79-37D633B846F1}">
                  <asvg:svgBlip xmlns:asvg="http://schemas.microsoft.com/office/drawing/2016/SVG/main" r:embed="rId3"/>
                </a:ext>
              </a:extLst>
            </a:blip>
            <a:srcRect/>
            <a:stretch>
              <a:fillRect/>
            </a:stretch>
          </a:blipFill>
        </p:spPr>
        <p:txBody>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540752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Header-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6" name="Text Placeholder 5">
            <a:extLst>
              <a:ext uri="{FF2B5EF4-FFF2-40B4-BE49-F238E27FC236}">
                <a16:creationId xmlns:a16="http://schemas.microsoft.com/office/drawing/2014/main" id="{9A57D46A-D8D7-49BF-9479-240175CDBE8A}"/>
              </a:ext>
            </a:extLst>
          </p:cNvPr>
          <p:cNvSpPr>
            <a:spLocks noGrp="1" noChangeAspect="1"/>
          </p:cNvSpPr>
          <p:nvPr>
            <p:ph type="body" sz="quarter" idx="20"/>
          </p:nvPr>
        </p:nvSpPr>
        <p:spPr>
          <a:xfrm>
            <a:off x="5588000" y="4481848"/>
            <a:ext cx="6604000" cy="2376153"/>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43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2619000"/>
            <a:ext cx="9000000" cy="1620000"/>
          </a:xfrm>
          <a:noFill/>
        </p:spPr>
        <p:txBody>
          <a:bodyPr lIns="342000" tIns="0" rIns="2160000" bIns="0" anchor="ctr" anchorCtr="0"/>
          <a:lstStyle>
            <a:lvl1pPr>
              <a:defRPr sz="4500" cap="all" baseline="0">
                <a:solidFill>
                  <a:schemeClr val="bg2"/>
                </a:solidFill>
              </a:defRPr>
            </a:lvl1pPr>
          </a:lstStyle>
          <a:p>
            <a:r>
              <a:rPr lang="en-GB"/>
              <a:t>Click to edit Master title style</a:t>
            </a:r>
            <a:endParaRPr lang="en-AU"/>
          </a:p>
        </p:txBody>
      </p:sp>
      <p:pic>
        <p:nvPicPr>
          <p:cNvPr id="3" name="Picture 2" descr="A picture containing text&#10;&#10;Description automatically generated">
            <a:extLst>
              <a:ext uri="{FF2B5EF4-FFF2-40B4-BE49-F238E27FC236}">
                <a16:creationId xmlns:a16="http://schemas.microsoft.com/office/drawing/2014/main" id="{8AE09E47-1604-6C1D-BF6E-151429817EE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48000" y="5669924"/>
            <a:ext cx="1943326" cy="865226"/>
          </a:xfrm>
          <a:prstGeom prst="rect">
            <a:avLst/>
          </a:prstGeom>
        </p:spPr>
      </p:pic>
    </p:spTree>
    <p:extLst>
      <p:ext uri="{BB962C8B-B14F-4D97-AF65-F5344CB8AC3E}">
        <p14:creationId xmlns:p14="http://schemas.microsoft.com/office/powerpoint/2010/main" val="38519387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DC463D-2F1B-4364-A3E4-F6CD28DDD6E5}"/>
              </a:ext>
            </a:extLst>
          </p:cNvPr>
          <p:cNvSpPr/>
          <p:nvPr userDrawn="1"/>
        </p:nvSpPr>
        <p:spPr>
          <a:xfrm>
            <a:off x="0" y="-1"/>
            <a:ext cx="12192000"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2619000"/>
            <a:ext cx="9000000" cy="1620000"/>
          </a:xfrm>
          <a:noFill/>
        </p:spPr>
        <p:txBody>
          <a:bodyPr lIns="342000" tIns="0" rIns="2160000" bIns="0" anchor="ctr" anchorCtr="0"/>
          <a:lstStyle>
            <a:lvl1pPr>
              <a:defRPr sz="4500" cap="all" baseline="0">
                <a:solidFill>
                  <a:schemeClr val="accent1"/>
                </a:solidFill>
              </a:defRPr>
            </a:lvl1pPr>
          </a:lstStyle>
          <a:p>
            <a:r>
              <a:rPr lang="en-GB"/>
              <a:t>Click to edit Master title style</a:t>
            </a:r>
            <a:endParaRPr lang="en-AU"/>
          </a:p>
        </p:txBody>
      </p:sp>
      <p:pic>
        <p:nvPicPr>
          <p:cNvPr id="3" name="Picture 2" descr="A picture containing text&#10;&#10;Description automatically generated">
            <a:extLst>
              <a:ext uri="{FF2B5EF4-FFF2-40B4-BE49-F238E27FC236}">
                <a16:creationId xmlns:a16="http://schemas.microsoft.com/office/drawing/2014/main" id="{CC75BF2B-6841-EFCE-F783-58EBB0F4834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25548118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61B3790-BDEB-43E5-BF9C-3E8D289EECE8}"/>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3" name="Graphic 12">
            <a:extLst>
              <a:ext uri="{FF2B5EF4-FFF2-40B4-BE49-F238E27FC236}">
                <a16:creationId xmlns:a16="http://schemas.microsoft.com/office/drawing/2014/main" id="{C59AD166-A33E-4D4B-BE9A-EF6978131E7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128312" y="333374"/>
            <a:ext cx="1008000" cy="448797"/>
          </a:xfrm>
          <a:prstGeom prst="rect">
            <a:avLst/>
          </a:prstGeom>
        </p:spPr>
      </p:pic>
      <p:sp>
        <p:nvSpPr>
          <p:cNvPr id="2" name="Title 1"/>
          <p:cNvSpPr>
            <a:spLocks noGrp="1"/>
          </p:cNvSpPr>
          <p:nvPr>
            <p:ph type="title"/>
          </p:nvPr>
        </p:nvSpPr>
        <p:spPr>
          <a:xfrm>
            <a:off x="1049628" y="333375"/>
            <a:ext cx="10080000" cy="1080000"/>
          </a:xfrm>
        </p:spPr>
        <p:txBody>
          <a:bodyPr/>
          <a:lstStyle>
            <a:lvl1pPr>
              <a:defRPr cap="all" baseline="0"/>
            </a:lvl1pPr>
          </a:lstStyle>
          <a:p>
            <a:r>
              <a:rPr lang="en-GB"/>
              <a:t>Click to edit Master title style</a:t>
            </a:r>
          </a:p>
        </p:txBody>
      </p:sp>
      <p:sp>
        <p:nvSpPr>
          <p:cNvPr id="4" name="Text Placeholder 3">
            <a:extLst>
              <a:ext uri="{FF2B5EF4-FFF2-40B4-BE49-F238E27FC236}">
                <a16:creationId xmlns:a16="http://schemas.microsoft.com/office/drawing/2014/main" id="{2CFEB565-49CC-408C-BDD2-C2590A4A6424}"/>
              </a:ext>
            </a:extLst>
          </p:cNvPr>
          <p:cNvSpPr>
            <a:spLocks noGrp="1"/>
          </p:cNvSpPr>
          <p:nvPr>
            <p:ph type="body" sz="quarter" idx="15" hasCustomPrompt="1"/>
          </p:nvPr>
        </p:nvSpPr>
        <p:spPr>
          <a:xfrm>
            <a:off x="1049629" y="1880314"/>
            <a:ext cx="4320000" cy="3960000"/>
          </a:xfrm>
        </p:spPr>
        <p:txBody>
          <a:bodyPr/>
          <a:lstStyle>
            <a:lvl1pPr marL="288000" indent="-288000">
              <a:spcBef>
                <a:spcPts val="1200"/>
              </a:spcBef>
              <a:buFont typeface="+mj-lt"/>
              <a:buAutoNum type="arabicPeriod"/>
              <a:defRPr sz="2200"/>
            </a:lvl1pPr>
            <a:lvl2pPr marL="288000">
              <a:spcBef>
                <a:spcPts val="600"/>
              </a:spcBef>
              <a:spcAft>
                <a:spcPts val="600"/>
              </a:spcAft>
              <a:defRPr b="0" cap="none" baseline="0">
                <a:solidFill>
                  <a:schemeClr val="tx2"/>
                </a:solidFill>
              </a:defRPr>
            </a:lvl2pPr>
            <a:lvl3pPr marL="468000">
              <a:defRPr/>
            </a:lvl3pPr>
            <a:lvl4pPr marL="0" indent="0">
              <a:buNone/>
              <a:defRPr cap="all" baseline="0">
                <a:solidFill>
                  <a:schemeClr val="accent1"/>
                </a:solidFill>
                <a:latin typeface="+mj-lt"/>
              </a:defRPr>
            </a:lvl4pPr>
            <a:lvl5pPr marL="0" indent="0">
              <a:buNone/>
              <a:defRPr/>
            </a:lvl5pPr>
          </a:lstStyle>
          <a:p>
            <a:pPr lvl="0"/>
            <a:r>
              <a:rPr lang="en-US"/>
              <a:t>Click to add Agenda item</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3">
            <a:extLst>
              <a:ext uri="{FF2B5EF4-FFF2-40B4-BE49-F238E27FC236}">
                <a16:creationId xmlns:a16="http://schemas.microsoft.com/office/drawing/2014/main" id="{5E5FA15F-A1ED-4F06-8C67-E1D73CF85C88}"/>
              </a:ext>
            </a:extLst>
          </p:cNvPr>
          <p:cNvSpPr>
            <a:spLocks noGrp="1"/>
          </p:cNvSpPr>
          <p:nvPr>
            <p:ph type="body" sz="quarter" idx="18" hasCustomPrompt="1"/>
          </p:nvPr>
        </p:nvSpPr>
        <p:spPr>
          <a:xfrm>
            <a:off x="6096000" y="1880314"/>
            <a:ext cx="4320000" cy="3960000"/>
          </a:xfrm>
        </p:spPr>
        <p:txBody>
          <a:bodyPr/>
          <a:lstStyle>
            <a:lvl1pPr marL="288000" indent="-288000">
              <a:spcBef>
                <a:spcPts val="1200"/>
              </a:spcBef>
              <a:buFont typeface="+mj-lt"/>
              <a:buAutoNum type="arabicPeriod"/>
              <a:defRPr sz="2200"/>
            </a:lvl1pPr>
            <a:lvl2pPr marL="288000">
              <a:spcBef>
                <a:spcPts val="600"/>
              </a:spcBef>
              <a:spcAft>
                <a:spcPts val="600"/>
              </a:spcAft>
              <a:defRPr b="0" cap="none" baseline="0">
                <a:solidFill>
                  <a:schemeClr val="tx2"/>
                </a:solidFill>
              </a:defRPr>
            </a:lvl2pPr>
            <a:lvl3pPr marL="468000">
              <a:defRPr/>
            </a:lvl3pPr>
            <a:lvl4pPr marL="0" indent="0">
              <a:buNone/>
              <a:defRPr cap="all" baseline="0">
                <a:solidFill>
                  <a:schemeClr val="accent1"/>
                </a:solidFill>
                <a:latin typeface="+mj-lt"/>
              </a:defRPr>
            </a:lvl4pPr>
            <a:lvl5pPr marL="0" indent="0">
              <a:buNone/>
              <a:defRPr/>
            </a:lvl5pPr>
          </a:lstStyle>
          <a:p>
            <a:pPr lvl="0"/>
            <a:r>
              <a:rPr lang="en-US"/>
              <a:t>Click to add Agenda item</a:t>
            </a:r>
          </a:p>
          <a:p>
            <a:pPr lvl="1"/>
            <a:r>
              <a:rPr lang="en-US"/>
              <a:t>Second level</a:t>
            </a:r>
          </a:p>
          <a:p>
            <a:pPr lvl="2"/>
            <a:r>
              <a:rPr lang="en-US"/>
              <a:t>Third level</a:t>
            </a:r>
          </a:p>
          <a:p>
            <a:pPr lvl="3"/>
            <a:r>
              <a:rPr lang="en-US"/>
              <a:t>Fourth level</a:t>
            </a:r>
          </a:p>
          <a:p>
            <a:pPr lvl="4"/>
            <a:r>
              <a:rPr lang="en-US"/>
              <a:t>Fifth level</a:t>
            </a:r>
            <a:endParaRPr lang="en-AU"/>
          </a:p>
        </p:txBody>
      </p:sp>
      <p:sp>
        <p:nvSpPr>
          <p:cNvPr id="8" name="Date Placeholder 7">
            <a:extLst>
              <a:ext uri="{FF2B5EF4-FFF2-40B4-BE49-F238E27FC236}">
                <a16:creationId xmlns:a16="http://schemas.microsoft.com/office/drawing/2014/main" id="{98866983-58A4-4EC2-ADBC-AEEA6B9D69AB}"/>
              </a:ext>
            </a:extLst>
          </p:cNvPr>
          <p:cNvSpPr>
            <a:spLocks noGrp="1"/>
          </p:cNvSpPr>
          <p:nvPr>
            <p:ph type="dt" sz="half" idx="19"/>
          </p:nvPr>
        </p:nvSpPr>
        <p:spPr>
          <a:xfrm>
            <a:off x="8248903" y="6288257"/>
            <a:ext cx="1183557" cy="365125"/>
          </a:xfrm>
        </p:spPr>
        <p:txBody>
          <a:bodyPr/>
          <a:lstStyle/>
          <a:p>
            <a:endParaRPr lang="en-GB"/>
          </a:p>
        </p:txBody>
      </p:sp>
      <p:sp>
        <p:nvSpPr>
          <p:cNvPr id="14" name="Footer Placeholder 13">
            <a:extLst>
              <a:ext uri="{FF2B5EF4-FFF2-40B4-BE49-F238E27FC236}">
                <a16:creationId xmlns:a16="http://schemas.microsoft.com/office/drawing/2014/main" id="{8F6B299B-0652-4E6B-BB65-0DE715526B42}"/>
              </a:ext>
            </a:extLst>
          </p:cNvPr>
          <p:cNvSpPr>
            <a:spLocks noGrp="1"/>
          </p:cNvSpPr>
          <p:nvPr>
            <p:ph type="ftr" sz="quarter" idx="20"/>
          </p:nvPr>
        </p:nvSpPr>
        <p:spPr>
          <a:xfrm>
            <a:off x="1055688" y="6288257"/>
            <a:ext cx="7193215" cy="365125"/>
          </a:xfrm>
        </p:spPr>
        <p:txBody>
          <a:bodyPr/>
          <a:lstStyle/>
          <a:p>
            <a:endParaRPr lang="en-GB"/>
          </a:p>
        </p:txBody>
      </p:sp>
      <p:sp>
        <p:nvSpPr>
          <p:cNvPr id="15" name="Slide Number Placeholder 14">
            <a:extLst>
              <a:ext uri="{FF2B5EF4-FFF2-40B4-BE49-F238E27FC236}">
                <a16:creationId xmlns:a16="http://schemas.microsoft.com/office/drawing/2014/main" id="{842DCA20-AF8B-4853-AA2C-E5E7CD8D26F2}"/>
              </a:ext>
            </a:extLst>
          </p:cNvPr>
          <p:cNvSpPr>
            <a:spLocks noGrp="1"/>
          </p:cNvSpPr>
          <p:nvPr>
            <p:ph type="sldNum" sz="quarter" idx="21"/>
          </p:nvPr>
        </p:nvSpPr>
        <p:spPr/>
        <p:txBody>
          <a:bodyPr/>
          <a:lstStyle/>
          <a:p>
            <a:fld id="{F5AEA0E0-5CC6-4BD0-905C-A0021E419432}" type="slidenum">
              <a:rPr lang="en-GB" smtClean="0"/>
              <a:pPr/>
              <a:t>‹#›</a:t>
            </a:fld>
            <a:endParaRPr lang="en-GB"/>
          </a:p>
        </p:txBody>
      </p:sp>
      <p:sp>
        <p:nvSpPr>
          <p:cNvPr id="9" name="Rectangle 8">
            <a:extLst>
              <a:ext uri="{FF2B5EF4-FFF2-40B4-BE49-F238E27FC236}">
                <a16:creationId xmlns:a16="http://schemas.microsoft.com/office/drawing/2014/main" id="{98B1AC7E-46EA-441D-9455-6E65525B6A5A}"/>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ectangle 9">
            <a:extLst>
              <a:ext uri="{FF2B5EF4-FFF2-40B4-BE49-F238E27FC236}">
                <a16:creationId xmlns:a16="http://schemas.microsoft.com/office/drawing/2014/main" id="{5C9469F0-045F-4A85-8721-359D41A43D06}"/>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2058297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100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GB"/>
              <a:t>Click to edit Master title style</a:t>
            </a:r>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4229902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dark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12" name="Text Placeholder 5">
            <a:extLst>
              <a:ext uri="{FF2B5EF4-FFF2-40B4-BE49-F238E27FC236}">
                <a16:creationId xmlns:a16="http://schemas.microsoft.com/office/drawing/2014/main" id="{FC044026-2D0A-4F4C-B231-B0EF94B3258C}"/>
              </a:ext>
            </a:extLst>
          </p:cNvPr>
          <p:cNvSpPr>
            <a:spLocks noGrp="1" noChangeAspect="1"/>
          </p:cNvSpPr>
          <p:nvPr>
            <p:ph type="body" sz="quarter" idx="20"/>
          </p:nvPr>
        </p:nvSpPr>
        <p:spPr>
          <a:xfrm>
            <a:off x="6096000" y="3940935"/>
            <a:ext cx="5376000" cy="2917066"/>
          </a:xfrm>
          <a:prstGeom prst="roundRect">
            <a:avLst>
              <a:gd name="adj" fmla="val 0"/>
            </a:avLst>
          </a:prstGeom>
          <a:gradFill>
            <a:gsLst>
              <a:gs pos="70048">
                <a:srgbClr val="000000">
                  <a:alpha val="16000"/>
                </a:srgbClr>
              </a:gs>
              <a:gs pos="52000">
                <a:schemeClr val="tx1">
                  <a:alpha val="0"/>
                </a:schemeClr>
              </a:gs>
              <a:gs pos="100000">
                <a:schemeClr val="tx1">
                  <a:alpha val="40000"/>
                </a:schemeClr>
              </a:gs>
            </a:gsLst>
            <a:lin ang="37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accent1"/>
                </a:solidFill>
              </a:defRPr>
            </a:lvl1pPr>
          </a:lstStyle>
          <a:p>
            <a:r>
              <a:rPr lang="en-US"/>
              <a:t>Click to edit Master title style</a:t>
            </a:r>
            <a:endParaRPr lang="en-AU"/>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2"/>
                </a:solidFill>
              </a:defRPr>
            </a:lvl1pPr>
            <a:lvl2pPr marL="0" indent="0" algn="l">
              <a:spcAft>
                <a:spcPts val="0"/>
              </a:spcAft>
              <a:buNone/>
              <a:defRPr sz="1800" b="1">
                <a:solidFill>
                  <a:schemeClr val="bg2"/>
                </a:solidFill>
              </a:defRPr>
            </a:lvl2pPr>
            <a:lvl3pPr marL="0" indent="0" algn="l">
              <a:spcAft>
                <a:spcPts val="0"/>
              </a:spcAft>
              <a:buNone/>
              <a:defRPr sz="1800" b="1">
                <a:solidFill>
                  <a:schemeClr val="bg2"/>
                </a:solidFill>
              </a:defRPr>
            </a:lvl3pPr>
            <a:lvl4pPr marL="0" indent="0" algn="l">
              <a:spcAft>
                <a:spcPts val="0"/>
              </a:spcAft>
              <a:buNone/>
              <a:defRPr sz="1800" b="1">
                <a:solidFill>
                  <a:schemeClr val="bg2"/>
                </a:solidFill>
              </a:defRPr>
            </a:lvl4pPr>
            <a:lvl5pPr marL="0" indent="0" algn="l">
              <a:spcAft>
                <a:spcPts val="0"/>
              </a:spcAft>
              <a:buNone/>
              <a:defRPr sz="1800" b="1">
                <a:solidFill>
                  <a:schemeClr val="bg2"/>
                </a:solidFill>
              </a:defRPr>
            </a:lvl5pPr>
            <a:lvl6pPr marL="0" indent="0" algn="l">
              <a:spcAft>
                <a:spcPts val="0"/>
              </a:spcAft>
              <a:buNone/>
              <a:defRPr sz="1800" b="1">
                <a:solidFill>
                  <a:schemeClr val="bg2"/>
                </a:solidFill>
              </a:defRPr>
            </a:lvl6pPr>
            <a:lvl7pPr marL="0" indent="0" algn="l">
              <a:buNone/>
              <a:defRPr sz="1800" b="1">
                <a:solidFill>
                  <a:schemeClr val="bg2"/>
                </a:solidFill>
              </a:defRPr>
            </a:lvl7pPr>
            <a:lvl8pPr marL="0" indent="0" algn="l">
              <a:buNone/>
              <a:defRPr sz="1800" b="1">
                <a:solidFill>
                  <a:schemeClr val="bg2"/>
                </a:solidFill>
              </a:defRPr>
            </a:lvl8pPr>
            <a:lvl9pPr marL="0" indent="0" algn="l">
              <a:buNone/>
              <a:defRPr sz="1800" b="1">
                <a:solidFill>
                  <a:schemeClr val="bg2"/>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Footer Placeholder 4">
            <a:extLst>
              <a:ext uri="{FF2B5EF4-FFF2-40B4-BE49-F238E27FC236}">
                <a16:creationId xmlns:a16="http://schemas.microsoft.com/office/drawing/2014/main" id="{1C0FFFF4-D9E3-4A0E-BB93-6DCF367821CD}"/>
              </a:ext>
            </a:extLst>
          </p:cNvPr>
          <p:cNvSpPr>
            <a:spLocks noGrp="1"/>
          </p:cNvSpPr>
          <p:nvPr>
            <p:ph type="ftr" sz="quarter" idx="22"/>
          </p:nvPr>
        </p:nvSpPr>
        <p:spPr>
          <a:xfrm>
            <a:off x="1055688" y="6288257"/>
            <a:ext cx="7913940" cy="365125"/>
          </a:xfrm>
        </p:spPr>
        <p:txBody>
          <a:bodyPr/>
          <a:lstStyle>
            <a:lvl1pPr>
              <a:defRPr>
                <a:solidFill>
                  <a:schemeClr val="bg2"/>
                </a:solidFill>
              </a:defRPr>
            </a:lvl1pPr>
          </a:lstStyle>
          <a:p>
            <a:endParaRPr lang="en-GB"/>
          </a:p>
        </p:txBody>
      </p:sp>
      <p:pic>
        <p:nvPicPr>
          <p:cNvPr id="3" name="Picture 2" descr="A picture containing text&#10;&#10;Description automatically generated">
            <a:extLst>
              <a:ext uri="{FF2B5EF4-FFF2-40B4-BE49-F238E27FC236}">
                <a16:creationId xmlns:a16="http://schemas.microsoft.com/office/drawing/2014/main" id="{11A8C781-A258-1E2D-729C-E8C0653649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0219" y="5562698"/>
            <a:ext cx="1976093" cy="879815"/>
          </a:xfrm>
          <a:prstGeom prst="rect">
            <a:avLst/>
          </a:prstGeom>
        </p:spPr>
      </p:pic>
    </p:spTree>
    <p:extLst>
      <p:ext uri="{BB962C8B-B14F-4D97-AF65-F5344CB8AC3E}">
        <p14:creationId xmlns:p14="http://schemas.microsoft.com/office/powerpoint/2010/main" val="297562515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Gree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1312C68-9CDC-4DDF-AFFD-F813984EE08A}"/>
              </a:ext>
            </a:extLst>
          </p:cNvPr>
          <p:cNvSpPr/>
          <p:nvPr userDrawn="1"/>
        </p:nvSpPr>
        <p:spPr>
          <a:xfrm>
            <a:off x="0" y="-11798"/>
            <a:ext cx="12192000" cy="69081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100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p>
        </p:txBody>
      </p:sp>
      <p:sp>
        <p:nvSpPr>
          <p:cNvPr id="2" name="Title 1"/>
          <p:cNvSpPr>
            <a:spLocks noGrp="1"/>
          </p:cNvSpPr>
          <p:nvPr>
            <p:ph type="title"/>
          </p:nvPr>
        </p:nvSpPr>
        <p:spPr>
          <a:xfrm>
            <a:off x="334962" y="333375"/>
            <a:ext cx="10080000" cy="1080000"/>
          </a:xfrm>
        </p:spPr>
        <p:txBody>
          <a:bodyPr/>
          <a:lstStyle>
            <a:lvl1pPr>
              <a:defRPr>
                <a:solidFill>
                  <a:schemeClr val="accent1"/>
                </a:solidFill>
              </a:defRPr>
            </a:lvl1pPr>
          </a:lstStyle>
          <a:p>
            <a:r>
              <a:rPr lang="en-GB"/>
              <a:t>Click to edit Master title style</a:t>
            </a:r>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36BCF7A8-963A-5493-2D3F-430E8AE847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4916243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GB"/>
              <a:t>Click to edit Master title style</a:t>
            </a:r>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p>
            <a:fld id="{F5AEA0E0-5CC6-4BD0-905C-A0021E419432}" type="slidenum">
              <a:rPr lang="en-GB" smtClean="0"/>
              <a:pPr/>
              <a:t>‹#›</a:t>
            </a:fld>
            <a:endParaRPr lang="en-GB"/>
          </a:p>
        </p:txBody>
      </p:sp>
      <p:sp>
        <p:nvSpPr>
          <p:cNvPr id="10" name="Content Placeholder 8">
            <a:extLst>
              <a:ext uri="{FF2B5EF4-FFF2-40B4-BE49-F238E27FC236}">
                <a16:creationId xmlns:a16="http://schemas.microsoft.com/office/drawing/2014/main" id="{9FAA2598-9FF1-4FD4-A0B9-1D5412ADF05E}"/>
              </a:ext>
            </a:extLst>
          </p:cNvPr>
          <p:cNvSpPr>
            <a:spLocks noGrp="1"/>
          </p:cNvSpPr>
          <p:nvPr>
            <p:ph sz="quarter" idx="18" hasCustomPrompt="1"/>
          </p:nvPr>
        </p:nvSpPr>
        <p:spPr>
          <a:xfrm>
            <a:off x="5734962" y="1880315"/>
            <a:ext cx="46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40499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two Content-Gree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F17809F-093D-4878-B686-CA14CFB80D98}"/>
              </a:ext>
            </a:extLst>
          </p:cNvPr>
          <p:cNvSpPr/>
          <p:nvPr userDrawn="1"/>
        </p:nvSpPr>
        <p:spPr>
          <a:xfrm>
            <a:off x="0" y="-1"/>
            <a:ext cx="12192000"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solidFill>
                  <a:schemeClr val="accent1"/>
                </a:solidFill>
              </a:defRPr>
            </a:lvl1pPr>
          </a:lstStyle>
          <a:p>
            <a:r>
              <a:rPr lang="en-GB"/>
              <a:t>Click to edit Master title style</a:t>
            </a:r>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lvl1pPr>
              <a:defRPr>
                <a:solidFill>
                  <a:schemeClr val="bg2"/>
                </a:solidFill>
              </a:defRPr>
            </a:lvl1pPr>
          </a:lstStyle>
          <a:p>
            <a:fld id="{F5AEA0E0-5CC6-4BD0-905C-A0021E419432}" type="slidenum">
              <a:rPr lang="en-GB" smtClean="0"/>
              <a:pPr/>
              <a:t>‹#›</a:t>
            </a:fld>
            <a:endParaRPr lang="en-GB"/>
          </a:p>
        </p:txBody>
      </p:sp>
      <p:sp>
        <p:nvSpPr>
          <p:cNvPr id="10" name="Content Placeholder 8">
            <a:extLst>
              <a:ext uri="{FF2B5EF4-FFF2-40B4-BE49-F238E27FC236}">
                <a16:creationId xmlns:a16="http://schemas.microsoft.com/office/drawing/2014/main" id="{9FAA2598-9FF1-4FD4-A0B9-1D5412ADF05E}"/>
              </a:ext>
            </a:extLst>
          </p:cNvPr>
          <p:cNvSpPr>
            <a:spLocks noGrp="1"/>
          </p:cNvSpPr>
          <p:nvPr>
            <p:ph sz="quarter" idx="18" hasCustomPrompt="1"/>
          </p:nvPr>
        </p:nvSpPr>
        <p:spPr>
          <a:xfrm>
            <a:off x="5734962" y="1880315"/>
            <a:ext cx="46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descr="A picture containing text&#10;&#10;Description automatically generated">
            <a:extLst>
              <a:ext uri="{FF2B5EF4-FFF2-40B4-BE49-F238E27FC236}">
                <a16:creationId xmlns:a16="http://schemas.microsoft.com/office/drawing/2014/main" id="{196C0047-80CA-D374-FD59-436D8F9D27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8587062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and left image">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6450744" y="1880315"/>
            <a:ext cx="4691628"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lvl1pPr>
              <a:defRPr/>
            </a:lvl1pPr>
          </a:lstStyle>
          <a:p>
            <a:r>
              <a:rPr lang="en-GB"/>
              <a:t>Click to edit Master title style</a:t>
            </a:r>
          </a:p>
        </p:txBody>
      </p:sp>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334963" y="1880314"/>
            <a:ext cx="5761037"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7" name="Footer Placeholder 6">
            <a:extLst>
              <a:ext uri="{FF2B5EF4-FFF2-40B4-BE49-F238E27FC236}">
                <a16:creationId xmlns:a16="http://schemas.microsoft.com/office/drawing/2014/main" id="{B6453E03-EC16-4564-B43B-27855EB9BD27}"/>
              </a:ext>
            </a:extLst>
          </p:cNvPr>
          <p:cNvSpPr>
            <a:spLocks noGrp="1"/>
          </p:cNvSpPr>
          <p:nvPr>
            <p:ph type="ftr" sz="quarter" idx="17"/>
          </p:nvPr>
        </p:nvSpPr>
        <p:spPr>
          <a:xfrm>
            <a:off x="6450744" y="6288257"/>
            <a:ext cx="4320000" cy="365125"/>
          </a:xfrm>
        </p:spPr>
        <p:txBody>
          <a:bodyPr/>
          <a:lstStyle/>
          <a:p>
            <a:endParaRPr lang="en-GB"/>
          </a:p>
        </p:txBody>
      </p:sp>
      <p:sp>
        <p:nvSpPr>
          <p:cNvPr id="4" name="Slide Number Placeholder 3">
            <a:extLst>
              <a:ext uri="{FF2B5EF4-FFF2-40B4-BE49-F238E27FC236}">
                <a16:creationId xmlns:a16="http://schemas.microsoft.com/office/drawing/2014/main" id="{5CA913BC-780A-4949-92A0-B5967D36080E}"/>
              </a:ext>
            </a:extLst>
          </p:cNvPr>
          <p:cNvSpPr>
            <a:spLocks noGrp="1"/>
          </p:cNvSpPr>
          <p:nvPr>
            <p:ph type="sldNum" sz="quarter" idx="19"/>
          </p:nvPr>
        </p:nvSpPr>
        <p:spPr>
          <a:xfrm>
            <a:off x="459140" y="6159500"/>
            <a:ext cx="727410" cy="365125"/>
          </a:xfrm>
        </p:spPr>
        <p:txBody>
          <a:bodyPr/>
          <a:lstStyle>
            <a:lvl1pPr>
              <a:defRPr>
                <a:solidFill>
                  <a:schemeClr val="bg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29357149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ontent and right imag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85B94B1-0EB5-4E42-9E85-6E0B4655B7C9}"/>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Picture Placeholder 7">
            <a:extLst>
              <a:ext uri="{FF2B5EF4-FFF2-40B4-BE49-F238E27FC236}">
                <a16:creationId xmlns:a16="http://schemas.microsoft.com/office/drawing/2014/main" id="{16EF975B-AD72-4CB0-A546-757A6175A512}"/>
              </a:ext>
            </a:extLst>
          </p:cNvPr>
          <p:cNvSpPr>
            <a:spLocks noGrp="1"/>
          </p:cNvSpPr>
          <p:nvPr>
            <p:ph type="pic" sz="quarter" idx="18" hasCustomPrompt="1"/>
          </p:nvPr>
        </p:nvSpPr>
        <p:spPr>
          <a:xfrm>
            <a:off x="6083255" y="1880314"/>
            <a:ext cx="5761038"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91628"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GB"/>
              <a:t>Click to edit Master title style</a:t>
            </a:r>
          </a:p>
        </p:txBody>
      </p:sp>
      <p:sp>
        <p:nvSpPr>
          <p:cNvPr id="15" name="Footer Placeholder 14">
            <a:extLst>
              <a:ext uri="{FF2B5EF4-FFF2-40B4-BE49-F238E27FC236}">
                <a16:creationId xmlns:a16="http://schemas.microsoft.com/office/drawing/2014/main" id="{C94176C4-3B30-43F2-91DE-33D09AEA7B50}"/>
              </a:ext>
            </a:extLst>
          </p:cNvPr>
          <p:cNvSpPr>
            <a:spLocks noGrp="1"/>
          </p:cNvSpPr>
          <p:nvPr>
            <p:ph type="ftr" sz="quarter" idx="21"/>
          </p:nvPr>
        </p:nvSpPr>
        <p:spPr/>
        <p:txBody>
          <a:bodyPr/>
          <a:lstStyle/>
          <a:p>
            <a:endParaRPr lang="en-GB"/>
          </a:p>
        </p:txBody>
      </p:sp>
      <p:sp>
        <p:nvSpPr>
          <p:cNvPr id="16" name="Slide Number Placeholder 15">
            <a:extLst>
              <a:ext uri="{FF2B5EF4-FFF2-40B4-BE49-F238E27FC236}">
                <a16:creationId xmlns:a16="http://schemas.microsoft.com/office/drawing/2014/main" id="{A95B7BCF-DC6C-46BC-B3D2-2F18F9BC75D1}"/>
              </a:ext>
            </a:extLst>
          </p:cNvPr>
          <p:cNvSpPr>
            <a:spLocks noGrp="1"/>
          </p:cNvSpPr>
          <p:nvPr>
            <p:ph type="sldNum" sz="quarter" idx="22"/>
          </p:nvPr>
        </p:nvSpPr>
        <p:spPr/>
        <p:txBody>
          <a:bodyPr/>
          <a:lstStyle/>
          <a:p>
            <a:fld id="{F5AEA0E0-5CC6-4BD0-905C-A0021E419432}" type="slidenum">
              <a:rPr lang="en-GB" smtClean="0"/>
              <a:pPr/>
              <a:t>‹#›</a:t>
            </a:fld>
            <a:endParaRPr lang="en-GB"/>
          </a:p>
        </p:txBody>
      </p:sp>
      <p:pic>
        <p:nvPicPr>
          <p:cNvPr id="10" name="Graphic 9">
            <a:extLst>
              <a:ext uri="{FF2B5EF4-FFF2-40B4-BE49-F238E27FC236}">
                <a16:creationId xmlns:a16="http://schemas.microsoft.com/office/drawing/2014/main" id="{7B8B8691-D64F-B245-99EB-B18AE6C61CD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038" y="266962"/>
            <a:ext cx="1008000" cy="448797"/>
          </a:xfrm>
          <a:prstGeom prst="rect">
            <a:avLst/>
          </a:prstGeom>
        </p:spPr>
      </p:pic>
    </p:spTree>
    <p:extLst>
      <p:ext uri="{BB962C8B-B14F-4D97-AF65-F5344CB8AC3E}">
        <p14:creationId xmlns:p14="http://schemas.microsoft.com/office/powerpoint/2010/main" val="36087569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full width">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8166547-372E-4215-A2D1-28413657AE73}"/>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334963" y="1880314"/>
            <a:ext cx="11509330"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9" name="Text Placeholder 8">
            <a:extLst>
              <a:ext uri="{FF2B5EF4-FFF2-40B4-BE49-F238E27FC236}">
                <a16:creationId xmlns:a16="http://schemas.microsoft.com/office/drawing/2014/main" id="{36D4D6FD-7257-4C21-AAFC-7CC06BF77DD7}"/>
              </a:ext>
            </a:extLst>
          </p:cNvPr>
          <p:cNvSpPr>
            <a:spLocks noGrp="1" noChangeAspect="1"/>
          </p:cNvSpPr>
          <p:nvPr>
            <p:ph type="body" sz="quarter" idx="20"/>
          </p:nvPr>
        </p:nvSpPr>
        <p:spPr>
          <a:xfrm>
            <a:off x="7797801" y="5080000"/>
            <a:ext cx="4046492" cy="1444625"/>
          </a:xfrm>
          <a:prstGeom prst="roundRect">
            <a:avLst>
              <a:gd name="adj" fmla="val 5336"/>
            </a:avLst>
          </a:prstGeom>
          <a:gradFill>
            <a:gsLst>
              <a:gs pos="70048">
                <a:srgbClr val="000000">
                  <a:alpha val="16000"/>
                </a:srgbClr>
              </a:gs>
              <a:gs pos="52000">
                <a:schemeClr val="tx1">
                  <a:alpha val="0"/>
                </a:schemeClr>
              </a:gs>
              <a:gs pos="100000">
                <a:schemeClr val="tx1">
                  <a:alpha val="45000"/>
                </a:schemeClr>
              </a:gs>
            </a:gsLst>
            <a:lin ang="43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3" name="Title 2">
            <a:extLst>
              <a:ext uri="{FF2B5EF4-FFF2-40B4-BE49-F238E27FC236}">
                <a16:creationId xmlns:a16="http://schemas.microsoft.com/office/drawing/2014/main" id="{96E7A7DD-8C14-4B85-B39F-1E990E1FFE10}"/>
              </a:ext>
            </a:extLst>
          </p:cNvPr>
          <p:cNvSpPr>
            <a:spLocks noGrp="1"/>
          </p:cNvSpPr>
          <p:nvPr>
            <p:ph type="title"/>
          </p:nvPr>
        </p:nvSpPr>
        <p:spPr>
          <a:xfrm>
            <a:off x="334962" y="333375"/>
            <a:ext cx="5761038" cy="1080000"/>
          </a:xfrm>
        </p:spPr>
        <p:txBody>
          <a:bodyPr/>
          <a:lstStyle/>
          <a:p>
            <a:r>
              <a:rPr lang="en-GB"/>
              <a:t>Click to edit Master title style</a:t>
            </a:r>
            <a:endParaRPr lang="en-AU"/>
          </a:p>
        </p:txBody>
      </p:sp>
      <p:sp>
        <p:nvSpPr>
          <p:cNvPr id="11" name="Text Placeholder 10">
            <a:extLst>
              <a:ext uri="{FF2B5EF4-FFF2-40B4-BE49-F238E27FC236}">
                <a16:creationId xmlns:a16="http://schemas.microsoft.com/office/drawing/2014/main" id="{E7D8FAF2-858C-419E-A577-F04252182649}"/>
              </a:ext>
            </a:extLst>
          </p:cNvPr>
          <p:cNvSpPr>
            <a:spLocks noGrp="1"/>
          </p:cNvSpPr>
          <p:nvPr>
            <p:ph type="body" sz="quarter" idx="19"/>
          </p:nvPr>
        </p:nvSpPr>
        <p:spPr>
          <a:xfrm>
            <a:off x="7537038" y="333375"/>
            <a:ext cx="4320000" cy="126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8" name="Slide Number Placeholder 3">
            <a:extLst>
              <a:ext uri="{FF2B5EF4-FFF2-40B4-BE49-F238E27FC236}">
                <a16:creationId xmlns:a16="http://schemas.microsoft.com/office/drawing/2014/main" id="{D048DB48-6039-4A0D-ACBF-D5EB8DD358F7}"/>
              </a:ext>
            </a:extLst>
          </p:cNvPr>
          <p:cNvSpPr>
            <a:spLocks noGrp="1"/>
          </p:cNvSpPr>
          <p:nvPr>
            <p:ph type="sldNum" sz="quarter" idx="21"/>
          </p:nvPr>
        </p:nvSpPr>
        <p:spPr>
          <a:xfrm>
            <a:off x="459140" y="6159500"/>
            <a:ext cx="727410" cy="365125"/>
          </a:xfrm>
        </p:spPr>
        <p:txBody>
          <a:bodyPr/>
          <a:lstStyle>
            <a:lvl1pPr>
              <a:defRPr>
                <a:solidFill>
                  <a:schemeClr val="bg2"/>
                </a:solidFill>
              </a:defRPr>
            </a:lvl1pPr>
          </a:lstStyle>
          <a:p>
            <a:fld id="{F5AEA0E0-5CC6-4BD0-905C-A0021E419432}" type="slidenum">
              <a:rPr lang="en-GB" smtClean="0"/>
              <a:pPr/>
              <a:t>‹#›</a:t>
            </a:fld>
            <a:endParaRPr lang="en-GB"/>
          </a:p>
        </p:txBody>
      </p:sp>
      <p:pic>
        <p:nvPicPr>
          <p:cNvPr id="12" name="Graphic 11">
            <a:extLst>
              <a:ext uri="{FF2B5EF4-FFF2-40B4-BE49-F238E27FC236}">
                <a16:creationId xmlns:a16="http://schemas.microsoft.com/office/drawing/2014/main" id="{44027943-4088-8E41-A4C5-E3FF766BBF4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038" y="188832"/>
            <a:ext cx="1008000" cy="448797"/>
          </a:xfrm>
          <a:prstGeom prst="rect">
            <a:avLst/>
          </a:prstGeom>
        </p:spPr>
      </p:pic>
    </p:spTree>
    <p:extLst>
      <p:ext uri="{BB962C8B-B14F-4D97-AF65-F5344CB8AC3E}">
        <p14:creationId xmlns:p14="http://schemas.microsoft.com/office/powerpoint/2010/main" val="12382298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age-full bleed">
    <p:spTree>
      <p:nvGrpSpPr>
        <p:cNvPr id="1" name=""/>
        <p:cNvGrpSpPr/>
        <p:nvPr/>
      </p:nvGrpSpPr>
      <p:grpSpPr>
        <a:xfrm>
          <a:off x="0" y="0"/>
          <a:ext cx="0" cy="0"/>
          <a:chOff x="0" y="0"/>
          <a:chExt cx="0" cy="0"/>
        </a:xfrm>
      </p:grpSpPr>
      <p:sp>
        <p:nvSpPr>
          <p:cNvPr id="7" name="Picture Placeholder 20">
            <a:extLst>
              <a:ext uri="{FF2B5EF4-FFF2-40B4-BE49-F238E27FC236}">
                <a16:creationId xmlns:a16="http://schemas.microsoft.com/office/drawing/2014/main" id="{5AF6F1E8-5ECE-4267-92B5-43C3523BCBE3}"/>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60000" rIns="4320000" bIns="360000" anchor="ctr"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13" name="Text Placeholder 12">
            <a:extLst>
              <a:ext uri="{FF2B5EF4-FFF2-40B4-BE49-F238E27FC236}">
                <a16:creationId xmlns:a16="http://schemas.microsoft.com/office/drawing/2014/main" id="{431F1222-989C-4110-B486-18DA1F8394E9}"/>
              </a:ext>
            </a:extLst>
          </p:cNvPr>
          <p:cNvSpPr>
            <a:spLocks noGrp="1" noChangeAspect="1"/>
          </p:cNvSpPr>
          <p:nvPr>
            <p:ph type="body" sz="quarter" idx="20"/>
          </p:nvPr>
        </p:nvSpPr>
        <p:spPr>
          <a:xfrm flipV="1">
            <a:off x="8145508" y="0"/>
            <a:ext cx="4046492" cy="1260000"/>
          </a:xfrm>
          <a:prstGeom prst="roundRect">
            <a:avLst>
              <a:gd name="adj" fmla="val 0"/>
            </a:avLst>
          </a:prstGeom>
          <a:gradFill>
            <a:gsLst>
              <a:gs pos="70048">
                <a:srgbClr val="000000">
                  <a:alpha val="16000"/>
                </a:srgbClr>
              </a:gs>
              <a:gs pos="52000">
                <a:schemeClr val="tx1">
                  <a:alpha val="0"/>
                </a:schemeClr>
              </a:gs>
              <a:gs pos="100000">
                <a:schemeClr val="tx1"/>
              </a:gs>
            </a:gsLst>
            <a:lin ang="43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3" name="Title 2">
            <a:extLst>
              <a:ext uri="{FF2B5EF4-FFF2-40B4-BE49-F238E27FC236}">
                <a16:creationId xmlns:a16="http://schemas.microsoft.com/office/drawing/2014/main" id="{96E7A7DD-8C14-4B85-B39F-1E990E1FFE10}"/>
              </a:ext>
            </a:extLst>
          </p:cNvPr>
          <p:cNvSpPr>
            <a:spLocks noGrp="1"/>
          </p:cNvSpPr>
          <p:nvPr>
            <p:ph type="title"/>
          </p:nvPr>
        </p:nvSpPr>
        <p:spPr>
          <a:xfrm>
            <a:off x="334962" y="333375"/>
            <a:ext cx="5761038" cy="1080000"/>
          </a:xfrm>
        </p:spPr>
        <p:txBody>
          <a:bodyPr/>
          <a:lstStyle>
            <a:lvl1pPr>
              <a:defRPr>
                <a:solidFill>
                  <a:schemeClr val="bg2"/>
                </a:solidFill>
              </a:defRPr>
            </a:lvl1pPr>
          </a:lstStyle>
          <a:p>
            <a:r>
              <a:rPr lang="en-GB"/>
              <a:t>Click to edit Master title style</a:t>
            </a:r>
            <a:endParaRPr lang="en-AU"/>
          </a:p>
        </p:txBody>
      </p:sp>
      <p:sp>
        <p:nvSpPr>
          <p:cNvPr id="10" name="Text Placeholder 7">
            <a:extLst>
              <a:ext uri="{FF2B5EF4-FFF2-40B4-BE49-F238E27FC236}">
                <a16:creationId xmlns:a16="http://schemas.microsoft.com/office/drawing/2014/main" id="{7750661B-4D22-41A7-8FA2-1E0D27586EF6}"/>
              </a:ext>
            </a:extLst>
          </p:cNvPr>
          <p:cNvSpPr>
            <a:spLocks noGrp="1" noChangeAspect="1"/>
          </p:cNvSpPr>
          <p:nvPr>
            <p:ph type="body" sz="quarter" idx="16"/>
          </p:nvPr>
        </p:nvSpPr>
        <p:spPr>
          <a:xfrm>
            <a:off x="10849038" y="333375"/>
            <a:ext cx="1008000" cy="449198"/>
          </a:xfrm>
          <a:blipFill>
            <a:blip r:embed="rId2">
              <a:extLst>
                <a:ext uri="{96DAC541-7B7A-43D3-8B79-37D633B846F1}">
                  <asvg:svgBlip xmlns:asvg="http://schemas.microsoft.com/office/drawing/2016/SVG/main" r:embed="rId3"/>
                </a:ext>
              </a:extLst>
            </a:blip>
            <a:stretch>
              <a:fillRect/>
            </a:stretch>
          </a:blipFill>
          <a:effectLst/>
        </p:spPr>
        <p:txBody>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11" name="Text Placeholder 10">
            <a:extLst>
              <a:ext uri="{FF2B5EF4-FFF2-40B4-BE49-F238E27FC236}">
                <a16:creationId xmlns:a16="http://schemas.microsoft.com/office/drawing/2014/main" id="{E7D8FAF2-858C-419E-A577-F04252182649}"/>
              </a:ext>
            </a:extLst>
          </p:cNvPr>
          <p:cNvSpPr>
            <a:spLocks noGrp="1"/>
          </p:cNvSpPr>
          <p:nvPr>
            <p:ph type="body" sz="quarter" idx="19"/>
          </p:nvPr>
        </p:nvSpPr>
        <p:spPr>
          <a:xfrm>
            <a:off x="7537038" y="333375"/>
            <a:ext cx="4320000" cy="12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2E0AD6A4-0D42-4CCD-B0CB-498EE201FE4E}"/>
              </a:ext>
            </a:extLst>
          </p:cNvPr>
          <p:cNvSpPr>
            <a:spLocks noGrp="1"/>
          </p:cNvSpPr>
          <p:nvPr>
            <p:ph type="dt" sz="half" idx="21"/>
          </p:nvPr>
        </p:nvSpPr>
        <p:spPr/>
        <p:txBody>
          <a:bodyPr/>
          <a:lstStyle>
            <a:lvl1pPr>
              <a:defRPr>
                <a:solidFill>
                  <a:schemeClr val="bg2"/>
                </a:solidFill>
              </a:defRPr>
            </a:lvl1pPr>
          </a:lstStyle>
          <a:p>
            <a:endParaRPr lang="en-GB"/>
          </a:p>
        </p:txBody>
      </p:sp>
      <p:sp>
        <p:nvSpPr>
          <p:cNvPr id="6" name="Footer Placeholder 5">
            <a:extLst>
              <a:ext uri="{FF2B5EF4-FFF2-40B4-BE49-F238E27FC236}">
                <a16:creationId xmlns:a16="http://schemas.microsoft.com/office/drawing/2014/main" id="{F21E9B0E-B319-4C6F-97AF-0F8D83942F0C}"/>
              </a:ext>
            </a:extLst>
          </p:cNvPr>
          <p:cNvSpPr>
            <a:spLocks noGrp="1"/>
          </p:cNvSpPr>
          <p:nvPr>
            <p:ph type="ftr" sz="quarter" idx="22"/>
          </p:nvPr>
        </p:nvSpPr>
        <p:spPr/>
        <p:txBody>
          <a:bodyPr/>
          <a:lstStyle>
            <a:lvl1pPr>
              <a:defRPr>
                <a:solidFill>
                  <a:schemeClr val="bg2"/>
                </a:solidFill>
              </a:defRPr>
            </a:lvl1pPr>
          </a:lstStyle>
          <a:p>
            <a:endParaRPr lang="en-GB"/>
          </a:p>
        </p:txBody>
      </p:sp>
      <p:sp>
        <p:nvSpPr>
          <p:cNvPr id="14" name="Slide Number Placeholder 13">
            <a:extLst>
              <a:ext uri="{FF2B5EF4-FFF2-40B4-BE49-F238E27FC236}">
                <a16:creationId xmlns:a16="http://schemas.microsoft.com/office/drawing/2014/main" id="{65D74DCF-D99B-4098-B297-0BD016160D35}"/>
              </a:ext>
            </a:extLst>
          </p:cNvPr>
          <p:cNvSpPr>
            <a:spLocks noGrp="1"/>
          </p:cNvSpPr>
          <p:nvPr>
            <p:ph type="sldNum" sz="quarter" idx="23"/>
          </p:nvPr>
        </p:nvSpPr>
        <p:spPr/>
        <p:txBody>
          <a:bodyPr/>
          <a:lstStyle>
            <a:lvl1pPr>
              <a:defRPr>
                <a:solidFill>
                  <a:schemeClr val="bg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29636032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and right image with text">
    <p:spTree>
      <p:nvGrpSpPr>
        <p:cNvPr id="1" name=""/>
        <p:cNvGrpSpPr/>
        <p:nvPr/>
      </p:nvGrpSpPr>
      <p:grpSpPr>
        <a:xfrm>
          <a:off x="0" y="0"/>
          <a:ext cx="0" cy="0"/>
          <a:chOff x="0" y="0"/>
          <a:chExt cx="0" cy="0"/>
        </a:xfrm>
      </p:grpSpPr>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6096000" y="0"/>
            <a:ext cx="6096000" cy="6858000"/>
          </a:xfrm>
          <a:prstGeom prst="roundRect">
            <a:avLst>
              <a:gd name="adj" fmla="val 0"/>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15" name="Text Placeholder 14">
            <a:extLst>
              <a:ext uri="{FF2B5EF4-FFF2-40B4-BE49-F238E27FC236}">
                <a16:creationId xmlns:a16="http://schemas.microsoft.com/office/drawing/2014/main" id="{E39B82B1-2948-4A1A-B694-EF5F14C3215E}"/>
              </a:ext>
            </a:extLst>
          </p:cNvPr>
          <p:cNvSpPr>
            <a:spLocks noGrp="1" noChangeAspect="1"/>
          </p:cNvSpPr>
          <p:nvPr>
            <p:ph type="body" sz="quarter" idx="25"/>
          </p:nvPr>
        </p:nvSpPr>
        <p:spPr>
          <a:xfrm flipV="1">
            <a:off x="8145508" y="0"/>
            <a:ext cx="4046492" cy="1235378"/>
          </a:xfrm>
          <a:prstGeom prst="roundRect">
            <a:avLst>
              <a:gd name="adj" fmla="val 0"/>
            </a:avLst>
          </a:prstGeom>
          <a:gradFill>
            <a:gsLst>
              <a:gs pos="70048">
                <a:srgbClr val="000000">
                  <a:alpha val="16000"/>
                </a:srgbClr>
              </a:gs>
              <a:gs pos="52000">
                <a:schemeClr val="tx1">
                  <a:alpha val="0"/>
                </a:schemeClr>
              </a:gs>
              <a:gs pos="100000">
                <a:schemeClr val="tx1"/>
              </a:gs>
            </a:gsLst>
            <a:lin ang="43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8EB2F477-266C-4C9D-A64F-287BA3F4CF35}"/>
              </a:ext>
            </a:extLst>
          </p:cNvPr>
          <p:cNvSpPr>
            <a:spLocks noGrp="1"/>
          </p:cNvSpPr>
          <p:nvPr>
            <p:ph type="body" sz="quarter" idx="16"/>
          </p:nvPr>
        </p:nvSpPr>
        <p:spPr>
          <a:xfrm>
            <a:off x="334962" y="1880314"/>
            <a:ext cx="5220000" cy="396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Content Placeholder 6">
            <a:extLst>
              <a:ext uri="{FF2B5EF4-FFF2-40B4-BE49-F238E27FC236}">
                <a16:creationId xmlns:a16="http://schemas.microsoft.com/office/drawing/2014/main" id="{E771A36E-45E1-4553-9842-66EF392719C7}"/>
              </a:ext>
            </a:extLst>
          </p:cNvPr>
          <p:cNvSpPr>
            <a:spLocks noGrp="1"/>
          </p:cNvSpPr>
          <p:nvPr>
            <p:ph sz="quarter" idx="19"/>
          </p:nvPr>
        </p:nvSpPr>
        <p:spPr>
          <a:xfrm>
            <a:off x="6844884" y="1880314"/>
            <a:ext cx="2160000" cy="3960000"/>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12" name="Content Placeholder 6">
            <a:extLst>
              <a:ext uri="{FF2B5EF4-FFF2-40B4-BE49-F238E27FC236}">
                <a16:creationId xmlns:a16="http://schemas.microsoft.com/office/drawing/2014/main" id="{7D669EEE-6563-477F-A4CD-D425F6140F00}"/>
              </a:ext>
            </a:extLst>
          </p:cNvPr>
          <p:cNvSpPr>
            <a:spLocks noGrp="1"/>
          </p:cNvSpPr>
          <p:nvPr>
            <p:ph sz="quarter" idx="20"/>
          </p:nvPr>
        </p:nvSpPr>
        <p:spPr>
          <a:xfrm>
            <a:off x="9347256" y="1880314"/>
            <a:ext cx="2160000" cy="3960000"/>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10" name="Text Placeholder 7">
            <a:extLst>
              <a:ext uri="{FF2B5EF4-FFF2-40B4-BE49-F238E27FC236}">
                <a16:creationId xmlns:a16="http://schemas.microsoft.com/office/drawing/2014/main" id="{30F93EFD-FC8F-432B-B0EA-395DF7AA9E08}"/>
              </a:ext>
            </a:extLst>
          </p:cNvPr>
          <p:cNvSpPr>
            <a:spLocks noGrp="1" noChangeAspect="1"/>
          </p:cNvSpPr>
          <p:nvPr>
            <p:ph type="body" sz="quarter" idx="21"/>
          </p:nvPr>
        </p:nvSpPr>
        <p:spPr>
          <a:xfrm>
            <a:off x="11003256" y="204520"/>
            <a:ext cx="1008000" cy="449198"/>
          </a:xfrm>
          <a:blipFill>
            <a:blip r:embed="rId2">
              <a:extLst>
                <a:ext uri="{96DAC541-7B7A-43D3-8B79-37D633B846F1}">
                  <asvg:svgBlip xmlns:asvg="http://schemas.microsoft.com/office/drawing/2016/SVG/main" r:embed="rId3"/>
                </a:ext>
              </a:extLst>
            </a:blip>
            <a:stretch>
              <a:fillRect/>
            </a:stretch>
          </a:blipFill>
          <a:effectLst/>
        </p:spPr>
        <p:txBody>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3" name="Title 2">
            <a:extLst>
              <a:ext uri="{FF2B5EF4-FFF2-40B4-BE49-F238E27FC236}">
                <a16:creationId xmlns:a16="http://schemas.microsoft.com/office/drawing/2014/main" id="{1A5DE353-D720-4A1F-9ECC-89FB1390590F}"/>
              </a:ext>
            </a:extLst>
          </p:cNvPr>
          <p:cNvSpPr>
            <a:spLocks noGrp="1"/>
          </p:cNvSpPr>
          <p:nvPr>
            <p:ph type="title"/>
          </p:nvPr>
        </p:nvSpPr>
        <p:spPr>
          <a:xfrm>
            <a:off x="322218" y="333375"/>
            <a:ext cx="5220000" cy="1080000"/>
          </a:xfrm>
        </p:spPr>
        <p:txBody>
          <a:bodyPr/>
          <a:lstStyle/>
          <a:p>
            <a:r>
              <a:rPr lang="en-GB"/>
              <a:t>Click to edit Master title style</a:t>
            </a:r>
            <a:endParaRPr lang="en-AU"/>
          </a:p>
        </p:txBody>
      </p:sp>
      <p:sp>
        <p:nvSpPr>
          <p:cNvPr id="14" name="Footer Placeholder 13">
            <a:extLst>
              <a:ext uri="{FF2B5EF4-FFF2-40B4-BE49-F238E27FC236}">
                <a16:creationId xmlns:a16="http://schemas.microsoft.com/office/drawing/2014/main" id="{8913AB32-E310-49A2-9A47-2348F6B61E52}"/>
              </a:ext>
            </a:extLst>
          </p:cNvPr>
          <p:cNvSpPr>
            <a:spLocks noGrp="1"/>
          </p:cNvSpPr>
          <p:nvPr>
            <p:ph type="ftr" sz="quarter" idx="23"/>
          </p:nvPr>
        </p:nvSpPr>
        <p:spPr/>
        <p:txBody>
          <a:bodyPr/>
          <a:lstStyle/>
          <a:p>
            <a:endParaRPr lang="en-GB"/>
          </a:p>
        </p:txBody>
      </p:sp>
      <p:sp>
        <p:nvSpPr>
          <p:cNvPr id="16" name="Slide Number Placeholder 15">
            <a:extLst>
              <a:ext uri="{FF2B5EF4-FFF2-40B4-BE49-F238E27FC236}">
                <a16:creationId xmlns:a16="http://schemas.microsoft.com/office/drawing/2014/main" id="{6266A723-640D-4EFF-93D1-1E9646941567}"/>
              </a:ext>
            </a:extLst>
          </p:cNvPr>
          <p:cNvSpPr>
            <a:spLocks noGrp="1"/>
          </p:cNvSpPr>
          <p:nvPr>
            <p:ph type="sldNum" sz="quarter" idx="24"/>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976717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our column-Gree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07ECCF-5EE7-4BA4-BD7C-50DF82C3F5BF}"/>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080000" cy="1080000"/>
          </a:xfrm>
        </p:spPr>
        <p:txBody>
          <a:bodyPr/>
          <a:lstStyle>
            <a:lvl1pPr>
              <a:defRPr>
                <a:solidFill>
                  <a:schemeClr val="accent1"/>
                </a:solidFill>
              </a:defRPr>
            </a:lvl1pPr>
          </a:lstStyle>
          <a:p>
            <a:r>
              <a:rPr lang="en-GB"/>
              <a:t>Click to edit Master title style</a:t>
            </a:r>
          </a:p>
        </p:txBody>
      </p:sp>
      <p:sp>
        <p:nvSpPr>
          <p:cNvPr id="10" name="Text Placeholder 6">
            <a:extLst>
              <a:ext uri="{FF2B5EF4-FFF2-40B4-BE49-F238E27FC236}">
                <a16:creationId xmlns:a16="http://schemas.microsoft.com/office/drawing/2014/main" id="{408DD2E7-C8BF-4E45-AE9F-C1389B7B38D8}"/>
              </a:ext>
            </a:extLst>
          </p:cNvPr>
          <p:cNvSpPr>
            <a:spLocks noGrp="1"/>
          </p:cNvSpPr>
          <p:nvPr>
            <p:ph type="body" sz="quarter" idx="16" hasCustomPrompt="1"/>
          </p:nvPr>
        </p:nvSpPr>
        <p:spPr>
          <a:xfrm>
            <a:off x="334963"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1" name="Text Placeholder 6">
            <a:extLst>
              <a:ext uri="{FF2B5EF4-FFF2-40B4-BE49-F238E27FC236}">
                <a16:creationId xmlns:a16="http://schemas.microsoft.com/office/drawing/2014/main" id="{D7BC8491-CCAE-458C-BD6D-862F90460454}"/>
              </a:ext>
            </a:extLst>
          </p:cNvPr>
          <p:cNvSpPr>
            <a:spLocks noGrp="1"/>
          </p:cNvSpPr>
          <p:nvPr>
            <p:ph type="body" sz="quarter" idx="17" hasCustomPrompt="1"/>
          </p:nvPr>
        </p:nvSpPr>
        <p:spPr>
          <a:xfrm>
            <a:off x="2979212"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6">
            <a:extLst>
              <a:ext uri="{FF2B5EF4-FFF2-40B4-BE49-F238E27FC236}">
                <a16:creationId xmlns:a16="http://schemas.microsoft.com/office/drawing/2014/main" id="{B036190F-67DD-4555-BB1F-179E8E9C46C0}"/>
              </a:ext>
            </a:extLst>
          </p:cNvPr>
          <p:cNvSpPr>
            <a:spLocks noGrp="1"/>
          </p:cNvSpPr>
          <p:nvPr>
            <p:ph type="body" sz="quarter" idx="18" hasCustomPrompt="1"/>
          </p:nvPr>
        </p:nvSpPr>
        <p:spPr>
          <a:xfrm>
            <a:off x="5623461"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ext Placeholder 6">
            <a:extLst>
              <a:ext uri="{FF2B5EF4-FFF2-40B4-BE49-F238E27FC236}">
                <a16:creationId xmlns:a16="http://schemas.microsoft.com/office/drawing/2014/main" id="{F1044E10-4BD7-47DE-8A5A-57C9557A0B38}"/>
              </a:ext>
            </a:extLst>
          </p:cNvPr>
          <p:cNvSpPr>
            <a:spLocks noGrp="1"/>
          </p:cNvSpPr>
          <p:nvPr>
            <p:ph type="body" sz="quarter" idx="19" hasCustomPrompt="1"/>
          </p:nvPr>
        </p:nvSpPr>
        <p:spPr>
          <a:xfrm>
            <a:off x="8267709"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3" name="Date Placeholder 2">
            <a:extLst>
              <a:ext uri="{FF2B5EF4-FFF2-40B4-BE49-F238E27FC236}">
                <a16:creationId xmlns:a16="http://schemas.microsoft.com/office/drawing/2014/main" id="{9B900929-35E2-4B6A-A4BF-9E02733E3ABE}"/>
              </a:ext>
            </a:extLst>
          </p:cNvPr>
          <p:cNvSpPr>
            <a:spLocks noGrp="1"/>
          </p:cNvSpPr>
          <p:nvPr>
            <p:ph type="dt" sz="half" idx="20"/>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F6B47C34-75D5-42A4-8A99-FADDAF9BBA63}"/>
              </a:ext>
            </a:extLst>
          </p:cNvPr>
          <p:cNvSpPr>
            <a:spLocks noGrp="1"/>
          </p:cNvSpPr>
          <p:nvPr>
            <p:ph type="ftr" sz="quarter" idx="21"/>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467B0344-E805-4D5F-B3FB-AF95BC74870A}"/>
              </a:ext>
            </a:extLst>
          </p:cNvPr>
          <p:cNvSpPr>
            <a:spLocks noGrp="1"/>
          </p:cNvSpPr>
          <p:nvPr>
            <p:ph type="sldNum" sz="quarter" idx="2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6B1E71CC-50F1-B2F0-1FEF-C8BD2C64E3F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10743316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07ECCF-5EE7-4BA4-BD7C-50DF82C3F5BF}"/>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Text Placeholder 6">
            <a:extLst>
              <a:ext uri="{FF2B5EF4-FFF2-40B4-BE49-F238E27FC236}">
                <a16:creationId xmlns:a16="http://schemas.microsoft.com/office/drawing/2014/main" id="{F1044E10-4BD7-47DE-8A5A-57C9557A0B38}"/>
              </a:ext>
            </a:extLst>
          </p:cNvPr>
          <p:cNvSpPr>
            <a:spLocks noGrp="1"/>
          </p:cNvSpPr>
          <p:nvPr>
            <p:ph type="body" sz="quarter" idx="19" hasCustomPrompt="1"/>
          </p:nvPr>
        </p:nvSpPr>
        <p:spPr>
          <a:xfrm>
            <a:off x="3842214" y="2106271"/>
            <a:ext cx="4507572" cy="2281251"/>
          </a:xfrm>
        </p:spPr>
        <p:txBody>
          <a:bodyPr/>
          <a:lstStyle>
            <a:lvl1pPr>
              <a:defRPr sz="2800" cap="none" baseline="0">
                <a:solidFill>
                  <a:schemeClr val="accent1"/>
                </a:solidFill>
                <a:latin typeface="+mj-lt"/>
              </a:defRPr>
            </a:lvl1pPr>
            <a:lvl2pPr algn="l">
              <a:spcBef>
                <a:spcPts val="600"/>
              </a:spcBef>
              <a:defRPr sz="1600" b="0" cap="none" baseline="0">
                <a:solidFill>
                  <a:schemeClr val="accent1"/>
                </a:solidFill>
              </a:defRPr>
            </a:lvl2pPr>
            <a:lvl3pPr algn="l">
              <a:defRPr sz="1600" cap="none">
                <a:solidFill>
                  <a:schemeClr val="accent1"/>
                </a:solidFill>
              </a:defRPr>
            </a:lvl3pPr>
            <a:lvl4pPr algn="l">
              <a:defRPr sz="1600" cap="none">
                <a:solidFill>
                  <a:schemeClr val="accent1"/>
                </a:solidFill>
              </a:defRPr>
            </a:lvl4pPr>
            <a:lvl5pPr algn="l">
              <a:defRPr sz="1600" cap="none">
                <a:solidFill>
                  <a:schemeClr val="accent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extBox 2">
            <a:extLst>
              <a:ext uri="{FF2B5EF4-FFF2-40B4-BE49-F238E27FC236}">
                <a16:creationId xmlns:a16="http://schemas.microsoft.com/office/drawing/2014/main" id="{8CCFA2A9-BC18-4CF8-AD38-42B263119472}"/>
              </a:ext>
            </a:extLst>
          </p:cNvPr>
          <p:cNvSpPr txBox="1"/>
          <p:nvPr userDrawn="1"/>
        </p:nvSpPr>
        <p:spPr>
          <a:xfrm>
            <a:off x="2756995" y="1307904"/>
            <a:ext cx="914033" cy="1938992"/>
          </a:xfrm>
          <a:prstGeom prst="rect">
            <a:avLst/>
          </a:prstGeom>
          <a:noFill/>
        </p:spPr>
        <p:txBody>
          <a:bodyPr wrap="none" rtlCol="0">
            <a:spAutoFit/>
          </a:bodyPr>
          <a:lstStyle/>
          <a:p>
            <a:r>
              <a:rPr lang="en-AU" sz="12000">
                <a:solidFill>
                  <a:schemeClr val="accent1"/>
                </a:solidFill>
                <a:latin typeface="+mj-lt"/>
              </a:rPr>
              <a:t>“</a:t>
            </a:r>
          </a:p>
        </p:txBody>
      </p:sp>
      <p:sp>
        <p:nvSpPr>
          <p:cNvPr id="17" name="TextBox 16">
            <a:extLst>
              <a:ext uri="{FF2B5EF4-FFF2-40B4-BE49-F238E27FC236}">
                <a16:creationId xmlns:a16="http://schemas.microsoft.com/office/drawing/2014/main" id="{19C98CC0-E077-4ADE-8BC2-9559518E22D8}"/>
              </a:ext>
            </a:extLst>
          </p:cNvPr>
          <p:cNvSpPr txBox="1"/>
          <p:nvPr userDrawn="1"/>
        </p:nvSpPr>
        <p:spPr>
          <a:xfrm>
            <a:off x="7755716" y="3692995"/>
            <a:ext cx="1643399" cy="1938992"/>
          </a:xfrm>
          <a:prstGeom prst="rect">
            <a:avLst/>
          </a:prstGeom>
          <a:noFill/>
        </p:spPr>
        <p:txBody>
          <a:bodyPr wrap="none" rtlCol="0">
            <a:spAutoFit/>
          </a:bodyPr>
          <a:lstStyle/>
          <a:p>
            <a:r>
              <a:rPr lang="en-AU" sz="12000">
                <a:solidFill>
                  <a:schemeClr val="tx2"/>
                </a:solidFill>
                <a:latin typeface="+mj-lt"/>
              </a:rPr>
              <a:t>“</a:t>
            </a:r>
            <a:r>
              <a:rPr lang="en-AU" sz="12000">
                <a:solidFill>
                  <a:schemeClr val="accent1"/>
                </a:solidFill>
                <a:latin typeface="+mj-lt"/>
              </a:rPr>
              <a:t>”</a:t>
            </a:r>
          </a:p>
        </p:txBody>
      </p:sp>
      <p:sp>
        <p:nvSpPr>
          <p:cNvPr id="2" name="Date Placeholder 1">
            <a:extLst>
              <a:ext uri="{FF2B5EF4-FFF2-40B4-BE49-F238E27FC236}">
                <a16:creationId xmlns:a16="http://schemas.microsoft.com/office/drawing/2014/main" id="{325A78CB-C25F-477B-ACB8-7A8C3B33F7D7}"/>
              </a:ext>
            </a:extLst>
          </p:cNvPr>
          <p:cNvSpPr>
            <a:spLocks noGrp="1"/>
          </p:cNvSpPr>
          <p:nvPr>
            <p:ph type="dt" sz="half" idx="20"/>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10DC4922-3AFC-43D6-9996-17D5CAC06E9E}"/>
              </a:ext>
            </a:extLst>
          </p:cNvPr>
          <p:cNvSpPr>
            <a:spLocks noGrp="1"/>
          </p:cNvSpPr>
          <p:nvPr>
            <p:ph type="ftr" sz="quarter" idx="21"/>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F54801EF-D4C3-4D21-A7DC-76D432B0F009}"/>
              </a:ext>
            </a:extLst>
          </p:cNvPr>
          <p:cNvSpPr>
            <a:spLocks noGrp="1"/>
          </p:cNvSpPr>
          <p:nvPr>
            <p:ph type="sldNum" sz="quarter" idx="2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61CF23D2-F002-5EF0-679C-196BB835C1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779929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6" name="Text Placeholder 5">
            <a:extLst>
              <a:ext uri="{FF2B5EF4-FFF2-40B4-BE49-F238E27FC236}">
                <a16:creationId xmlns:a16="http://schemas.microsoft.com/office/drawing/2014/main" id="{9A57D46A-D8D7-49BF-9479-240175CDBE8A}"/>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2619000"/>
            <a:ext cx="9000000" cy="1620000"/>
          </a:xfrm>
          <a:noFill/>
        </p:spPr>
        <p:txBody>
          <a:bodyPr lIns="342000" tIns="0" rIns="2160000" bIns="0" anchor="ctr" anchorCtr="0"/>
          <a:lstStyle>
            <a:lvl1pPr>
              <a:defRPr sz="4500" cap="all" baseline="0">
                <a:solidFill>
                  <a:schemeClr val="bg2"/>
                </a:solidFill>
              </a:defRPr>
            </a:lvl1pPr>
          </a:lstStyle>
          <a:p>
            <a:r>
              <a:rPr lang="en-US"/>
              <a:t>Click to edit Master title style</a:t>
            </a:r>
            <a:endParaRPr lang="en-AU"/>
          </a:p>
        </p:txBody>
      </p:sp>
      <p:pic>
        <p:nvPicPr>
          <p:cNvPr id="3" name="Picture 2" descr="A picture containing text&#10;&#10;Description automatically generated">
            <a:extLst>
              <a:ext uri="{FF2B5EF4-FFF2-40B4-BE49-F238E27FC236}">
                <a16:creationId xmlns:a16="http://schemas.microsoft.com/office/drawing/2014/main" id="{FE441B78-CDE5-32F4-9065-9B5A0B3E51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50286" y="303441"/>
            <a:ext cx="1371600" cy="610677"/>
          </a:xfrm>
          <a:prstGeom prst="rect">
            <a:avLst/>
          </a:prstGeom>
        </p:spPr>
      </p:pic>
    </p:spTree>
    <p:extLst>
      <p:ext uri="{BB962C8B-B14F-4D97-AF65-F5344CB8AC3E}">
        <p14:creationId xmlns:p14="http://schemas.microsoft.com/office/powerpoint/2010/main" val="176599247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334963" y="333375"/>
            <a:ext cx="10794666" cy="1080000"/>
          </a:xfrm>
        </p:spPr>
        <p:txBody>
          <a:bodyPr/>
          <a:lstStyle>
            <a:lvl1pPr>
              <a:defRPr/>
            </a:lvl1pPr>
          </a:lstStyle>
          <a:p>
            <a:r>
              <a:rPr lang="en-GB"/>
              <a:t>Click to edit Master title style</a:t>
            </a:r>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3" y="1413375"/>
            <a:ext cx="10794665" cy="72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13" name="Table Placeholder 12">
            <a:extLst>
              <a:ext uri="{FF2B5EF4-FFF2-40B4-BE49-F238E27FC236}">
                <a16:creationId xmlns:a16="http://schemas.microsoft.com/office/drawing/2014/main" id="{12720170-841B-4714-B671-AE40B2FE0283}"/>
              </a:ext>
            </a:extLst>
          </p:cNvPr>
          <p:cNvSpPr>
            <a:spLocks noGrp="1"/>
          </p:cNvSpPr>
          <p:nvPr>
            <p:ph type="tbl" sz="quarter" idx="16"/>
          </p:nvPr>
        </p:nvSpPr>
        <p:spPr>
          <a:xfrm>
            <a:off x="334963" y="2243443"/>
            <a:ext cx="10794665" cy="3600000"/>
          </a:xfrm>
        </p:spPr>
        <p:txBody>
          <a:bodyPr anchor="ctr" anchorCtr="0"/>
          <a:lstStyle>
            <a:lvl1pPr algn="ctr">
              <a:defRPr/>
            </a:lvl1pPr>
          </a:lstStyle>
          <a:p>
            <a:r>
              <a:rPr lang="en-GB"/>
              <a:t>Click icon to add table</a:t>
            </a:r>
            <a:endParaRPr lang="en-AU"/>
          </a:p>
        </p:txBody>
      </p:sp>
      <p:sp>
        <p:nvSpPr>
          <p:cNvPr id="3" name="Date Placeholder 2">
            <a:extLst>
              <a:ext uri="{FF2B5EF4-FFF2-40B4-BE49-F238E27FC236}">
                <a16:creationId xmlns:a16="http://schemas.microsoft.com/office/drawing/2014/main" id="{24E7EDCB-670C-46CB-A20E-159535CC5C89}"/>
              </a:ext>
            </a:extLst>
          </p:cNvPr>
          <p:cNvSpPr>
            <a:spLocks noGrp="1"/>
          </p:cNvSpPr>
          <p:nvPr>
            <p:ph type="dt" sz="half" idx="17"/>
          </p:nvPr>
        </p:nvSpPr>
        <p:spPr/>
        <p:txBody>
          <a:bodyPr/>
          <a:lstStyle/>
          <a:p>
            <a:endParaRPr lang="en-GB"/>
          </a:p>
        </p:txBody>
      </p:sp>
      <p:sp>
        <p:nvSpPr>
          <p:cNvPr id="8" name="Footer Placeholder 7">
            <a:extLst>
              <a:ext uri="{FF2B5EF4-FFF2-40B4-BE49-F238E27FC236}">
                <a16:creationId xmlns:a16="http://schemas.microsoft.com/office/drawing/2014/main" id="{AD18779D-2EB2-4254-A93E-7459659F2BB2}"/>
              </a:ext>
            </a:extLst>
          </p:cNvPr>
          <p:cNvSpPr>
            <a:spLocks noGrp="1"/>
          </p:cNvSpPr>
          <p:nvPr>
            <p:ph type="ftr" sz="quarter" idx="18"/>
          </p:nvPr>
        </p:nvSpPr>
        <p:spPr/>
        <p:txBody>
          <a:bodyPr/>
          <a:lstStyle/>
          <a:p>
            <a:endParaRPr lang="en-GB"/>
          </a:p>
        </p:txBody>
      </p:sp>
      <p:sp>
        <p:nvSpPr>
          <p:cNvPr id="9" name="Slide Number Placeholder 8">
            <a:extLst>
              <a:ext uri="{FF2B5EF4-FFF2-40B4-BE49-F238E27FC236}">
                <a16:creationId xmlns:a16="http://schemas.microsoft.com/office/drawing/2014/main" id="{98B347AD-5E50-42AC-AFB4-7F625291AB61}"/>
              </a:ext>
            </a:extLst>
          </p:cNvPr>
          <p:cNvSpPr>
            <a:spLocks noGrp="1"/>
          </p:cNvSpPr>
          <p:nvPr>
            <p:ph type="sldNum" sz="quarter" idx="19"/>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4016994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334963" y="333375"/>
            <a:ext cx="10801351" cy="1080000"/>
          </a:xfrm>
        </p:spPr>
        <p:txBody>
          <a:bodyPr/>
          <a:lstStyle>
            <a:lvl1pPr>
              <a:defRPr/>
            </a:lvl1pPr>
          </a:lstStyle>
          <a:p>
            <a:r>
              <a:rPr lang="en-GB"/>
              <a:t>Click to edit Master title style</a:t>
            </a:r>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4" y="1413375"/>
            <a:ext cx="10801350" cy="72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8" name="Chart Placeholder 7">
            <a:extLst>
              <a:ext uri="{FF2B5EF4-FFF2-40B4-BE49-F238E27FC236}">
                <a16:creationId xmlns:a16="http://schemas.microsoft.com/office/drawing/2014/main" id="{D1ECE4F1-33EB-4137-BED8-59885BB39C47}"/>
              </a:ext>
            </a:extLst>
          </p:cNvPr>
          <p:cNvSpPr>
            <a:spLocks noGrp="1"/>
          </p:cNvSpPr>
          <p:nvPr>
            <p:ph type="chart" sz="quarter" idx="17"/>
          </p:nvPr>
        </p:nvSpPr>
        <p:spPr>
          <a:xfrm>
            <a:off x="334963" y="2243442"/>
            <a:ext cx="10801350" cy="3599999"/>
          </a:xfrm>
        </p:spPr>
        <p:txBody>
          <a:bodyPr/>
          <a:lstStyle/>
          <a:p>
            <a:r>
              <a:rPr lang="en-GB"/>
              <a:t>Click icon to add chart</a:t>
            </a:r>
            <a:endParaRPr lang="en-AU"/>
          </a:p>
        </p:txBody>
      </p:sp>
      <p:sp>
        <p:nvSpPr>
          <p:cNvPr id="3" name="Date Placeholder 2">
            <a:extLst>
              <a:ext uri="{FF2B5EF4-FFF2-40B4-BE49-F238E27FC236}">
                <a16:creationId xmlns:a16="http://schemas.microsoft.com/office/drawing/2014/main" id="{4778F5DE-1344-42BD-82D0-6611DD7B1FC6}"/>
              </a:ext>
            </a:extLst>
          </p:cNvPr>
          <p:cNvSpPr>
            <a:spLocks noGrp="1"/>
          </p:cNvSpPr>
          <p:nvPr>
            <p:ph type="dt" sz="half" idx="18"/>
          </p:nvPr>
        </p:nvSpPr>
        <p:spPr/>
        <p:txBody>
          <a:bodyPr/>
          <a:lstStyle/>
          <a:p>
            <a:endParaRPr lang="en-GB"/>
          </a:p>
        </p:txBody>
      </p:sp>
      <p:sp>
        <p:nvSpPr>
          <p:cNvPr id="9" name="Footer Placeholder 8">
            <a:extLst>
              <a:ext uri="{FF2B5EF4-FFF2-40B4-BE49-F238E27FC236}">
                <a16:creationId xmlns:a16="http://schemas.microsoft.com/office/drawing/2014/main" id="{7D0D518F-1062-474E-BA48-10EA56B2C55B}"/>
              </a:ext>
            </a:extLst>
          </p:cNvPr>
          <p:cNvSpPr>
            <a:spLocks noGrp="1"/>
          </p:cNvSpPr>
          <p:nvPr>
            <p:ph type="ftr" sz="quarter" idx="19"/>
          </p:nvPr>
        </p:nvSpPr>
        <p:spPr/>
        <p:txBody>
          <a:bodyPr/>
          <a:lstStyle/>
          <a:p>
            <a:endParaRPr lang="en-GB"/>
          </a:p>
        </p:txBody>
      </p:sp>
      <p:sp>
        <p:nvSpPr>
          <p:cNvPr id="10" name="Slide Number Placeholder 9">
            <a:extLst>
              <a:ext uri="{FF2B5EF4-FFF2-40B4-BE49-F238E27FC236}">
                <a16:creationId xmlns:a16="http://schemas.microsoft.com/office/drawing/2014/main" id="{32C63567-251B-4660-ADF6-37AB6DCF01D5}"/>
              </a:ext>
            </a:extLst>
          </p:cNvPr>
          <p:cNvSpPr>
            <a:spLocks noGrp="1"/>
          </p:cNvSpPr>
          <p:nvPr>
            <p:ph type="sldNum" sz="quarter" idx="20"/>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25597841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able-Gree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D583ABC-22A1-400D-B5EB-018BF7A1B892}"/>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794666" cy="1080000"/>
          </a:xfrm>
        </p:spPr>
        <p:txBody>
          <a:bodyPr/>
          <a:lstStyle>
            <a:lvl1pPr>
              <a:defRPr>
                <a:solidFill>
                  <a:schemeClr val="accent1"/>
                </a:solidFill>
              </a:defRPr>
            </a:lvl1pPr>
          </a:lstStyle>
          <a:p>
            <a:r>
              <a:rPr lang="en-GB"/>
              <a:t>Click to edit Master title style</a:t>
            </a:r>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3" y="1413375"/>
            <a:ext cx="10794665" cy="720000"/>
          </a:xfrm>
        </p:spPr>
        <p:txBody>
          <a:bodyPr/>
          <a:lstStyle>
            <a:lvl1pPr>
              <a:defRPr>
                <a:solidFill>
                  <a:schemeClr val="bg1"/>
                </a:solidFill>
              </a:defRPr>
            </a:lvl1pPr>
            <a:lvl2pPr>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13" name="Table Placeholder 12">
            <a:extLst>
              <a:ext uri="{FF2B5EF4-FFF2-40B4-BE49-F238E27FC236}">
                <a16:creationId xmlns:a16="http://schemas.microsoft.com/office/drawing/2014/main" id="{12720170-841B-4714-B671-AE40B2FE0283}"/>
              </a:ext>
            </a:extLst>
          </p:cNvPr>
          <p:cNvSpPr>
            <a:spLocks noGrp="1"/>
          </p:cNvSpPr>
          <p:nvPr>
            <p:ph type="tbl" sz="quarter" idx="16"/>
          </p:nvPr>
        </p:nvSpPr>
        <p:spPr>
          <a:xfrm>
            <a:off x="334963" y="2243443"/>
            <a:ext cx="10794665" cy="3600000"/>
          </a:xfrm>
        </p:spPr>
        <p:txBody>
          <a:bodyPr anchor="ctr" anchorCtr="0"/>
          <a:lstStyle>
            <a:lvl1pPr algn="ctr">
              <a:defRPr>
                <a:solidFill>
                  <a:schemeClr val="bg2"/>
                </a:solidFill>
              </a:defRPr>
            </a:lvl1pPr>
          </a:lstStyle>
          <a:p>
            <a:r>
              <a:rPr lang="en-GB"/>
              <a:t>Click icon to add table</a:t>
            </a:r>
            <a:endParaRPr lang="en-AU"/>
          </a:p>
        </p:txBody>
      </p:sp>
      <p:sp>
        <p:nvSpPr>
          <p:cNvPr id="3" name="Date Placeholder 2">
            <a:extLst>
              <a:ext uri="{FF2B5EF4-FFF2-40B4-BE49-F238E27FC236}">
                <a16:creationId xmlns:a16="http://schemas.microsoft.com/office/drawing/2014/main" id="{24E7EDCB-670C-46CB-A20E-159535CC5C89}"/>
              </a:ext>
            </a:extLst>
          </p:cNvPr>
          <p:cNvSpPr>
            <a:spLocks noGrp="1"/>
          </p:cNvSpPr>
          <p:nvPr>
            <p:ph type="dt" sz="half" idx="17"/>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AD18779D-2EB2-4254-A93E-7459659F2BB2}"/>
              </a:ext>
            </a:extLst>
          </p:cNvPr>
          <p:cNvSpPr>
            <a:spLocks noGrp="1"/>
          </p:cNvSpPr>
          <p:nvPr>
            <p:ph type="ftr" sz="quarter" idx="18"/>
          </p:nvPr>
        </p:nvSpPr>
        <p:spPr/>
        <p:txBody>
          <a:bodyPr/>
          <a:lstStyle>
            <a:lvl1pPr>
              <a:defRPr>
                <a:solidFill>
                  <a:schemeClr val="bg2"/>
                </a:solidFill>
              </a:defRPr>
            </a:lvl1pPr>
          </a:lstStyle>
          <a:p>
            <a:endParaRPr lang="en-GB"/>
          </a:p>
        </p:txBody>
      </p:sp>
      <p:sp>
        <p:nvSpPr>
          <p:cNvPr id="9" name="Slide Number Placeholder 8">
            <a:extLst>
              <a:ext uri="{FF2B5EF4-FFF2-40B4-BE49-F238E27FC236}">
                <a16:creationId xmlns:a16="http://schemas.microsoft.com/office/drawing/2014/main" id="{98B347AD-5E50-42AC-AFB4-7F625291AB61}"/>
              </a:ext>
            </a:extLst>
          </p:cNvPr>
          <p:cNvSpPr>
            <a:spLocks noGrp="1"/>
          </p:cNvSpPr>
          <p:nvPr>
            <p:ph type="sldNum" sz="quarter" idx="19"/>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EA794774-171E-631A-C025-12C76EB85D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15830886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hart-Gree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C60C8A8-1B70-4653-94B4-DE00B5C785B3}"/>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801351" cy="1080000"/>
          </a:xfrm>
        </p:spPr>
        <p:txBody>
          <a:bodyPr/>
          <a:lstStyle>
            <a:lvl1pPr>
              <a:defRPr>
                <a:solidFill>
                  <a:schemeClr val="accent1"/>
                </a:solidFill>
              </a:defRPr>
            </a:lvl1pPr>
          </a:lstStyle>
          <a:p>
            <a:r>
              <a:rPr lang="en-GB"/>
              <a:t>Click to edit Master title style</a:t>
            </a:r>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4" y="1413375"/>
            <a:ext cx="10801350" cy="720000"/>
          </a:xfrm>
        </p:spPr>
        <p:txBody>
          <a:bodyPr/>
          <a:lstStyle>
            <a:lvl1pPr>
              <a:defRPr>
                <a:solidFill>
                  <a:schemeClr val="bg1"/>
                </a:solidFill>
              </a:defRPr>
            </a:lvl1pPr>
            <a:lvl2pPr>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8" name="Chart Placeholder 7">
            <a:extLst>
              <a:ext uri="{FF2B5EF4-FFF2-40B4-BE49-F238E27FC236}">
                <a16:creationId xmlns:a16="http://schemas.microsoft.com/office/drawing/2014/main" id="{D1ECE4F1-33EB-4137-BED8-59885BB39C47}"/>
              </a:ext>
            </a:extLst>
          </p:cNvPr>
          <p:cNvSpPr>
            <a:spLocks noGrp="1"/>
          </p:cNvSpPr>
          <p:nvPr>
            <p:ph type="chart" sz="quarter" idx="17"/>
          </p:nvPr>
        </p:nvSpPr>
        <p:spPr>
          <a:xfrm>
            <a:off x="334963" y="2243442"/>
            <a:ext cx="10801350" cy="3599999"/>
          </a:xfrm>
        </p:spPr>
        <p:txBody>
          <a:bodyPr/>
          <a:lstStyle/>
          <a:p>
            <a:r>
              <a:rPr lang="en-GB"/>
              <a:t>Click icon to add chart</a:t>
            </a:r>
            <a:endParaRPr lang="en-AU"/>
          </a:p>
        </p:txBody>
      </p:sp>
      <p:sp>
        <p:nvSpPr>
          <p:cNvPr id="3" name="Date Placeholder 2">
            <a:extLst>
              <a:ext uri="{FF2B5EF4-FFF2-40B4-BE49-F238E27FC236}">
                <a16:creationId xmlns:a16="http://schemas.microsoft.com/office/drawing/2014/main" id="{4778F5DE-1344-42BD-82D0-6611DD7B1FC6}"/>
              </a:ext>
            </a:extLst>
          </p:cNvPr>
          <p:cNvSpPr>
            <a:spLocks noGrp="1"/>
          </p:cNvSpPr>
          <p:nvPr>
            <p:ph type="dt" sz="half" idx="18"/>
          </p:nvPr>
        </p:nvSpPr>
        <p:spPr/>
        <p:txBody>
          <a:bodyPr/>
          <a:lstStyle>
            <a:lvl1pPr>
              <a:defRPr>
                <a:solidFill>
                  <a:schemeClr val="bg2"/>
                </a:solidFill>
              </a:defRPr>
            </a:lvl1pPr>
          </a:lstStyle>
          <a:p>
            <a:endParaRPr lang="en-GB"/>
          </a:p>
        </p:txBody>
      </p:sp>
      <p:sp>
        <p:nvSpPr>
          <p:cNvPr id="9" name="Footer Placeholder 8">
            <a:extLst>
              <a:ext uri="{FF2B5EF4-FFF2-40B4-BE49-F238E27FC236}">
                <a16:creationId xmlns:a16="http://schemas.microsoft.com/office/drawing/2014/main" id="{7D0D518F-1062-474E-BA48-10EA56B2C55B}"/>
              </a:ext>
            </a:extLst>
          </p:cNvPr>
          <p:cNvSpPr>
            <a:spLocks noGrp="1"/>
          </p:cNvSpPr>
          <p:nvPr>
            <p:ph type="ftr" sz="quarter" idx="19"/>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32C63567-251B-4660-ADF6-37AB6DCF01D5}"/>
              </a:ext>
            </a:extLst>
          </p:cNvPr>
          <p:cNvSpPr>
            <a:spLocks noGrp="1"/>
          </p:cNvSpPr>
          <p:nvPr>
            <p:ph type="sldNum" sz="quarter" idx="20"/>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EBE1CDB8-308E-0C54-CA86-1D66B87C2FE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11910666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7" name="TextBox 26">
            <a:extLst>
              <a:ext uri="{FF2B5EF4-FFF2-40B4-BE49-F238E27FC236}">
                <a16:creationId xmlns:a16="http://schemas.microsoft.com/office/drawing/2014/main" id="{54417D20-4CB7-471C-A5C4-50706D404792}"/>
              </a:ext>
            </a:extLst>
          </p:cNvPr>
          <p:cNvSpPr txBox="1"/>
          <p:nvPr userDrawn="1"/>
        </p:nvSpPr>
        <p:spPr>
          <a:xfrm>
            <a:off x="7916652" y="3928056"/>
            <a:ext cx="3321238" cy="2556457"/>
          </a:xfrm>
          <a:prstGeom prst="rect">
            <a:avLst/>
          </a:prstGeom>
        </p:spPr>
        <p:txBody>
          <a:bodyPr vert="horz" lIns="0" tIns="0" rIns="0" bIns="0" rtlCol="0">
            <a:noAutofit/>
          </a:bodyPr>
          <a:lstStyle>
            <a:lvl1pPr indent="0">
              <a:lnSpc>
                <a:spcPct val="100000"/>
              </a:lnSpc>
              <a:spcBef>
                <a:spcPts val="600"/>
              </a:spcBef>
              <a:spcAft>
                <a:spcPts val="0"/>
              </a:spcAft>
              <a:buFont typeface="Arial" panose="020B0604020202020204" pitchFamily="34" charset="0"/>
              <a:buNone/>
              <a:defRPr b="1" cap="none" baseline="0">
                <a:solidFill>
                  <a:schemeClr val="bg1"/>
                </a:solidFill>
              </a:defRPr>
            </a:lvl1pPr>
            <a:lvl2pPr marL="0" lvl="1" indent="0">
              <a:lnSpc>
                <a:spcPct val="100000"/>
              </a:lnSpc>
              <a:spcBef>
                <a:spcPts val="1200"/>
              </a:spcBef>
              <a:spcAft>
                <a:spcPts val="0"/>
              </a:spcAft>
              <a:buFont typeface="Arial" panose="020B0604020202020204" pitchFamily="34" charset="0"/>
              <a:buNone/>
              <a:defRPr b="1" cap="all" baseline="0">
                <a:solidFill>
                  <a:schemeClr val="bg1"/>
                </a:solidFill>
              </a:defRPr>
            </a:lvl2pPr>
            <a:lvl3pPr marL="0" lvl="2" indent="0">
              <a:lnSpc>
                <a:spcPct val="100000"/>
              </a:lnSpc>
              <a:spcBef>
                <a:spcPts val="600"/>
              </a:spcBef>
              <a:spcAft>
                <a:spcPts val="0"/>
              </a:spcAft>
              <a:buFont typeface="Arial" panose="020B0604020202020204" pitchFamily="34" charset="0"/>
              <a:buNone/>
              <a:defRPr b="1">
                <a:solidFill>
                  <a:schemeClr val="bg1"/>
                </a:solidFill>
              </a:defRPr>
            </a:lvl3pPr>
            <a:lvl4pPr marL="0" lvl="3" indent="0">
              <a:lnSpc>
                <a:spcPct val="100000"/>
              </a:lnSpc>
              <a:spcBef>
                <a:spcPts val="600"/>
              </a:spcBef>
              <a:spcAft>
                <a:spcPts val="0"/>
              </a:spcAft>
              <a:buFont typeface="Arial" panose="020B0604020202020204" pitchFamily="34" charset="0"/>
              <a:buNone/>
              <a:defRPr b="1">
                <a:solidFill>
                  <a:schemeClr val="bg1"/>
                </a:solidFill>
              </a:defRPr>
            </a:lvl4pPr>
            <a:lvl5pPr marL="0" lvl="4" indent="0">
              <a:lnSpc>
                <a:spcPct val="100000"/>
              </a:lnSpc>
              <a:spcBef>
                <a:spcPts val="600"/>
              </a:spcBef>
              <a:spcAft>
                <a:spcPts val="0"/>
              </a:spcAft>
              <a:buFont typeface="Arial" panose="020B0604020202020204" pitchFamily="34" charset="0"/>
              <a:buNone/>
              <a:defRPr b="1">
                <a:solidFill>
                  <a:schemeClr val="bg1"/>
                </a:solidFill>
              </a:defRPr>
            </a:lvl5pPr>
            <a:lvl6pPr marL="0" lvl="5" indent="0">
              <a:lnSpc>
                <a:spcPct val="100000"/>
              </a:lnSpc>
              <a:spcBef>
                <a:spcPts val="600"/>
              </a:spcBef>
              <a:spcAft>
                <a:spcPts val="0"/>
              </a:spcAft>
              <a:buFont typeface="Arial" panose="020B0604020202020204" pitchFamily="34" charset="0"/>
              <a:buNone/>
              <a:defRPr b="1">
                <a:solidFill>
                  <a:schemeClr val="bg1"/>
                </a:solidFill>
              </a:defRPr>
            </a:lvl6pPr>
            <a:lvl7pPr marL="0" lvl="6" indent="0">
              <a:lnSpc>
                <a:spcPct val="100000"/>
              </a:lnSpc>
              <a:spcBef>
                <a:spcPts val="600"/>
              </a:spcBef>
              <a:buFont typeface="Arial" panose="020B0604020202020204" pitchFamily="34" charset="0"/>
              <a:buNone/>
              <a:defRPr b="1">
                <a:solidFill>
                  <a:schemeClr val="bg1"/>
                </a:solidFill>
              </a:defRPr>
            </a:lvl7pPr>
            <a:lvl8pPr marL="0" lvl="7" indent="0">
              <a:lnSpc>
                <a:spcPct val="100000"/>
              </a:lnSpc>
              <a:spcBef>
                <a:spcPts val="600"/>
              </a:spcBef>
              <a:buFont typeface="Arial" panose="020B0604020202020204" pitchFamily="34" charset="0"/>
              <a:buNone/>
              <a:defRPr b="1">
                <a:solidFill>
                  <a:schemeClr val="bg1"/>
                </a:solidFill>
              </a:defRPr>
            </a:lvl8pPr>
            <a:lvl9pPr marL="0" lvl="8" indent="0">
              <a:lnSpc>
                <a:spcPct val="100000"/>
              </a:lnSpc>
              <a:spcBef>
                <a:spcPts val="600"/>
              </a:spcBef>
              <a:buFont typeface="Arial" panose="020B0604020202020204" pitchFamily="34" charset="0"/>
              <a:buNone/>
              <a:defRPr b="1">
                <a:solidFill>
                  <a:schemeClr val="bg1"/>
                </a:solidFill>
              </a:defRPr>
            </a:lvl9pPr>
          </a:lstStyle>
          <a:p>
            <a:pPr lvl="0">
              <a:spcBef>
                <a:spcPts val="400"/>
              </a:spcBef>
            </a:pPr>
            <a:r>
              <a:rPr lang="en-US" altLang="en-US" sz="1600" b="0">
                <a:solidFill>
                  <a:schemeClr val="bg2"/>
                </a:solidFill>
                <a:latin typeface="+mj-lt"/>
              </a:rPr>
              <a:t>Forest Stewardship Council®</a:t>
            </a:r>
          </a:p>
          <a:p>
            <a:pPr lvl="0">
              <a:spcBef>
                <a:spcPts val="400"/>
              </a:spcBef>
              <a:spcAft>
                <a:spcPts val="1200"/>
              </a:spcAft>
            </a:pPr>
            <a:r>
              <a:rPr lang="en-US" altLang="en-US" sz="1500" b="1">
                <a:solidFill>
                  <a:schemeClr val="bg2"/>
                </a:solidFill>
              </a:rPr>
              <a:t>FSC</a:t>
            </a:r>
            <a:r>
              <a:rPr lang="en-US" altLang="en-US" sz="1600" b="1" baseline="30000">
                <a:solidFill>
                  <a:schemeClr val="bg2"/>
                </a:solidFill>
              </a:rPr>
              <a:t> ®</a:t>
            </a:r>
            <a:r>
              <a:rPr lang="en-US" altLang="en-US" sz="1500" b="1">
                <a:solidFill>
                  <a:schemeClr val="bg2"/>
                </a:solidFill>
              </a:rPr>
              <a:t> Global Development</a:t>
            </a:r>
          </a:p>
          <a:p>
            <a:pPr lvl="0"/>
            <a:endParaRPr lang="en-US" altLang="en-US" sz="1600" b="0"/>
          </a:p>
          <a:p>
            <a:pPr lvl="0">
              <a:spcBef>
                <a:spcPts val="0"/>
              </a:spcBef>
              <a:spcAft>
                <a:spcPts val="200"/>
              </a:spcAft>
            </a:pPr>
            <a:r>
              <a:rPr lang="en-US" altLang="en-US" sz="1200" b="0" err="1">
                <a:solidFill>
                  <a:schemeClr val="bg2"/>
                </a:solidFill>
              </a:rPr>
              <a:t>Adenauerallee</a:t>
            </a:r>
            <a:r>
              <a:rPr lang="en-US" altLang="en-US" sz="1200" b="0">
                <a:solidFill>
                  <a:schemeClr val="bg2"/>
                </a:solidFill>
              </a:rPr>
              <a:t> 134, 53113 Bonn, Germany</a:t>
            </a:r>
          </a:p>
          <a:p>
            <a:pPr lvl="0">
              <a:spcBef>
                <a:spcPts val="0"/>
              </a:spcBef>
              <a:spcAft>
                <a:spcPts val="200"/>
              </a:spcAft>
            </a:pPr>
            <a:r>
              <a:rPr lang="en-US" altLang="en-US" sz="1200" b="0">
                <a:solidFill>
                  <a:schemeClr val="bg2"/>
                </a:solidFill>
              </a:rPr>
              <a:t>T +49 (0) 228 367 66-0</a:t>
            </a:r>
          </a:p>
          <a:p>
            <a:pPr marL="0" marR="0" lvl="0" indent="0" algn="l" defTabSz="914400" rtl="0" eaLnBrk="1" fontAlgn="auto" latinLnBrk="0" hangingPunct="1">
              <a:lnSpc>
                <a:spcPct val="100000"/>
              </a:lnSpc>
              <a:spcBef>
                <a:spcPts val="0"/>
              </a:spcBef>
              <a:spcAft>
                <a:spcPts val="200"/>
              </a:spcAft>
              <a:buClrTx/>
              <a:buSzTx/>
              <a:buFont typeface="Arial" panose="020B0604020202020204" pitchFamily="34" charset="0"/>
              <a:buNone/>
              <a:tabLst/>
              <a:defRPr/>
            </a:pPr>
            <a:r>
              <a:rPr lang="en-US" altLang="en-US" sz="1200">
                <a:solidFill>
                  <a:schemeClr val="bg2"/>
                </a:solidFill>
              </a:rPr>
              <a:t>F </a:t>
            </a:r>
            <a:r>
              <a:rPr lang="en-DE" sz="1200">
                <a:solidFill>
                  <a:schemeClr val="bg2"/>
                </a:solidFill>
              </a:rPr>
              <a:t>+49 (0) 228 367 66 65</a:t>
            </a:r>
          </a:p>
          <a:p>
            <a:pPr lvl="0">
              <a:spcBef>
                <a:spcPts val="0"/>
              </a:spcBef>
              <a:spcAft>
                <a:spcPts val="200"/>
              </a:spcAft>
            </a:pPr>
            <a:r>
              <a:rPr lang="en-US" altLang="en-US" sz="1200" b="0">
                <a:solidFill>
                  <a:schemeClr val="bg2"/>
                </a:solidFill>
              </a:rPr>
              <a:t>FSC Global Development © All rights reserved</a:t>
            </a:r>
          </a:p>
          <a:p>
            <a:pPr lvl="0">
              <a:spcBef>
                <a:spcPts val="0"/>
              </a:spcBef>
              <a:spcAft>
                <a:spcPts val="200"/>
              </a:spcAft>
            </a:pPr>
            <a:r>
              <a:rPr lang="en-US" altLang="en-US" sz="1200" b="0">
                <a:solidFill>
                  <a:schemeClr val="bg2"/>
                </a:solidFill>
              </a:rPr>
              <a:t>FSC® F000100 </a:t>
            </a:r>
          </a:p>
          <a:p>
            <a:pPr lvl="0"/>
            <a:r>
              <a:rPr lang="en-US" altLang="en-US" sz="1400" b="0" err="1">
                <a:solidFill>
                  <a:schemeClr val="bg2"/>
                </a:solidFill>
                <a:latin typeface="+mj-lt"/>
              </a:rPr>
              <a:t>www.fsc.org</a:t>
            </a:r>
            <a:endParaRPr lang="en-US" altLang="en-US" sz="1400" b="0">
              <a:solidFill>
                <a:schemeClr val="bg2"/>
              </a:solidFill>
              <a:latin typeface="+mj-lt"/>
            </a:endParaRPr>
          </a:p>
          <a:p>
            <a:pPr lvl="0"/>
            <a:endParaRPr lang="en-US" altLang="en-US" sz="1600" b="0"/>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91756"/>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p:nvSpPr>
        <p:spPr>
          <a:xfrm>
            <a:off x="8681340"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p:nvSpPr>
        <p:spPr>
          <a:xfrm>
            <a:off x="9063685" y="4591756"/>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2" name="Picture 1" descr="A picture containing text&#10;&#10;Description automatically generated">
            <a:extLst>
              <a:ext uri="{FF2B5EF4-FFF2-40B4-BE49-F238E27FC236}">
                <a16:creationId xmlns:a16="http://schemas.microsoft.com/office/drawing/2014/main" id="{21732326-1BE2-3F16-50C4-61562C5C492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5675" y="2558183"/>
            <a:ext cx="1976093" cy="879815"/>
          </a:xfrm>
          <a:prstGeom prst="rect">
            <a:avLst/>
          </a:prstGeom>
        </p:spPr>
      </p:pic>
      <p:grpSp>
        <p:nvGrpSpPr>
          <p:cNvPr id="13" name="Group 12">
            <a:extLst>
              <a:ext uri="{FF2B5EF4-FFF2-40B4-BE49-F238E27FC236}">
                <a16:creationId xmlns:a16="http://schemas.microsoft.com/office/drawing/2014/main" id="{B47D9D86-C227-C9E5-893F-89F9537CEB13}"/>
              </a:ext>
            </a:extLst>
          </p:cNvPr>
          <p:cNvGrpSpPr/>
          <p:nvPr userDrawn="1"/>
        </p:nvGrpSpPr>
        <p:grpSpPr>
          <a:xfrm>
            <a:off x="9783086" y="4591754"/>
            <a:ext cx="242382" cy="242383"/>
            <a:chOff x="8859298" y="1133499"/>
            <a:chExt cx="1503391" cy="1503393"/>
          </a:xfrm>
        </p:grpSpPr>
        <p:sp>
          <p:nvSpPr>
            <p:cNvPr id="4" name="Oval 3">
              <a:extLst>
                <a:ext uri="{FF2B5EF4-FFF2-40B4-BE49-F238E27FC236}">
                  <a16:creationId xmlns:a16="http://schemas.microsoft.com/office/drawing/2014/main" id="{12F59A2A-746A-6795-C432-D0E771A290D6}"/>
                </a:ext>
              </a:extLst>
            </p:cNvPr>
            <p:cNvSpPr/>
            <p:nvPr/>
          </p:nvSpPr>
          <p:spPr>
            <a:xfrm>
              <a:off x="8859298" y="1133499"/>
              <a:ext cx="1503391" cy="1503393"/>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green logo with a black background&#10;&#10;Description automatically generated">
              <a:extLst>
                <a:ext uri="{FF2B5EF4-FFF2-40B4-BE49-F238E27FC236}">
                  <a16:creationId xmlns:a16="http://schemas.microsoft.com/office/drawing/2014/main" id="{010271D1-0335-2209-126E-B1F28AF2ABC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84876" y="1433338"/>
              <a:ext cx="879816" cy="879816"/>
            </a:xfrm>
            <a:prstGeom prst="rect">
              <a:avLst/>
            </a:prstGeom>
          </p:spPr>
        </p:pic>
      </p:grpSp>
    </p:spTree>
    <p:extLst>
      <p:ext uri="{BB962C8B-B14F-4D97-AF65-F5344CB8AC3E}">
        <p14:creationId xmlns:p14="http://schemas.microsoft.com/office/powerpoint/2010/main" val="15935847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Freeform: Shape 7">
            <a:extLst>
              <a:ext uri="{FF2B5EF4-FFF2-40B4-BE49-F238E27FC236}">
                <a16:creationId xmlns:a16="http://schemas.microsoft.com/office/drawing/2014/main" id="{F8BC909C-567D-4F9C-A0DF-D05DE8F82075}"/>
              </a:ext>
            </a:extLst>
          </p:cNvPr>
          <p:cNvSpPr>
            <a:spLocks noChangeAspect="1"/>
          </p:cNvSpPr>
          <p:nvPr/>
        </p:nvSpPr>
        <p:spPr>
          <a:xfrm>
            <a:off x="7916652" y="4591756"/>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487C176-18A9-4BB0-BD80-DEC34233A800}"/>
              </a:ext>
            </a:extLst>
          </p:cNvPr>
          <p:cNvSpPr>
            <a:spLocks noChangeAspect="1"/>
          </p:cNvSpPr>
          <p:nvPr/>
        </p:nvSpPr>
        <p:spPr>
          <a:xfrm>
            <a:off x="8298996"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41393088-2A2D-4F19-A536-4C5B46718A69}"/>
              </a:ext>
            </a:extLst>
          </p:cNvPr>
          <p:cNvSpPr>
            <a:spLocks noChangeAspect="1"/>
          </p:cNvSpPr>
          <p:nvPr/>
        </p:nvSpPr>
        <p:spPr>
          <a:xfrm>
            <a:off x="8681340"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extLst>
              <a:ext uri="{FF2B5EF4-FFF2-40B4-BE49-F238E27FC236}">
                <a16:creationId xmlns:a16="http://schemas.microsoft.com/office/drawing/2014/main" id="{F1F78FC3-536A-4C34-B2A3-95085DF38A8D}"/>
              </a:ext>
            </a:extLst>
          </p:cNvPr>
          <p:cNvSpPr>
            <a:spLocks noChangeAspect="1"/>
          </p:cNvSpPr>
          <p:nvPr/>
        </p:nvSpPr>
        <p:spPr>
          <a:xfrm>
            <a:off x="9063685" y="4591756"/>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extLst>
              <a:ext uri="{FF2B5EF4-FFF2-40B4-BE49-F238E27FC236}">
                <a16:creationId xmlns:a16="http://schemas.microsoft.com/office/drawing/2014/main" id="{37645F6A-EDD9-42D2-A01C-F8414798D57C}"/>
              </a:ext>
            </a:extLst>
          </p:cNvPr>
          <p:cNvSpPr>
            <a:spLocks noChangeAspect="1"/>
          </p:cNvSpPr>
          <p:nvPr/>
        </p:nvSpPr>
        <p:spPr>
          <a:xfrm>
            <a:off x="9446029"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pic>
        <p:nvPicPr>
          <p:cNvPr id="2" name="Picture 1" descr="A picture containing text&#10;&#10;Description automatically generated">
            <a:extLst>
              <a:ext uri="{FF2B5EF4-FFF2-40B4-BE49-F238E27FC236}">
                <a16:creationId xmlns:a16="http://schemas.microsoft.com/office/drawing/2014/main" id="{6A1D4B8F-A9BE-C03F-ECEB-63B178B7EEB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5675" y="2558183"/>
            <a:ext cx="1976093" cy="879815"/>
          </a:xfrm>
          <a:prstGeom prst="rect">
            <a:avLst/>
          </a:prstGeom>
        </p:spPr>
      </p:pic>
      <p:grpSp>
        <p:nvGrpSpPr>
          <p:cNvPr id="3" name="Group 2">
            <a:extLst>
              <a:ext uri="{FF2B5EF4-FFF2-40B4-BE49-F238E27FC236}">
                <a16:creationId xmlns:a16="http://schemas.microsoft.com/office/drawing/2014/main" id="{C1E42FDD-E4CF-E05F-11CC-994078FB96B1}"/>
              </a:ext>
            </a:extLst>
          </p:cNvPr>
          <p:cNvGrpSpPr/>
          <p:nvPr userDrawn="1"/>
        </p:nvGrpSpPr>
        <p:grpSpPr>
          <a:xfrm>
            <a:off x="9783086" y="4591754"/>
            <a:ext cx="242382" cy="242383"/>
            <a:chOff x="8859298" y="1133499"/>
            <a:chExt cx="1503391" cy="1503393"/>
          </a:xfrm>
        </p:grpSpPr>
        <p:sp>
          <p:nvSpPr>
            <p:cNvPr id="4" name="Oval 3">
              <a:extLst>
                <a:ext uri="{FF2B5EF4-FFF2-40B4-BE49-F238E27FC236}">
                  <a16:creationId xmlns:a16="http://schemas.microsoft.com/office/drawing/2014/main" id="{4E1C3B7A-3100-DFC8-1E52-661D7DF22E2B}"/>
                </a:ext>
              </a:extLst>
            </p:cNvPr>
            <p:cNvSpPr/>
            <p:nvPr/>
          </p:nvSpPr>
          <p:spPr>
            <a:xfrm>
              <a:off x="8859298" y="1133499"/>
              <a:ext cx="1503391" cy="1503393"/>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een logo with a black background&#10;&#10;Description automatically generated">
              <a:extLst>
                <a:ext uri="{FF2B5EF4-FFF2-40B4-BE49-F238E27FC236}">
                  <a16:creationId xmlns:a16="http://schemas.microsoft.com/office/drawing/2014/main" id="{F9446C01-BA57-EC3C-3EA4-8AA0920C39F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84876" y="1433338"/>
              <a:ext cx="879816" cy="879816"/>
            </a:xfrm>
            <a:prstGeom prst="rect">
              <a:avLst/>
            </a:prstGeom>
          </p:spPr>
        </p:pic>
      </p:grpSp>
    </p:spTree>
    <p:extLst>
      <p:ext uri="{BB962C8B-B14F-4D97-AF65-F5344CB8AC3E}">
        <p14:creationId xmlns:p14="http://schemas.microsoft.com/office/powerpoint/2010/main" val="25923512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50AE23D-06D1-4F9E-B490-E50D424CE954}"/>
              </a:ext>
            </a:extLst>
          </p:cNvPr>
          <p:cNvSpPr>
            <a:spLocks noGrp="1"/>
          </p:cNvSpPr>
          <p:nvPr>
            <p:ph type="title"/>
          </p:nvPr>
        </p:nvSpPr>
        <p:spPr/>
        <p:txBody>
          <a:bodyPr/>
          <a:lstStyle/>
          <a:p>
            <a:r>
              <a:rPr lang="en-GB"/>
              <a:t>Click to edit Master title style</a:t>
            </a:r>
            <a:endParaRPr lang="en-AU"/>
          </a:p>
        </p:txBody>
      </p:sp>
      <p:sp>
        <p:nvSpPr>
          <p:cNvPr id="5" name="Date Placeholder 4">
            <a:extLst>
              <a:ext uri="{FF2B5EF4-FFF2-40B4-BE49-F238E27FC236}">
                <a16:creationId xmlns:a16="http://schemas.microsoft.com/office/drawing/2014/main" id="{5DFCCD94-C178-488E-A0A8-B9933C21C80C}"/>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7B6B25C7-EDE8-4C6A-A016-B0BC2F236A1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3CEBA6-B1B6-4DE4-9914-AA9310C6B716}"/>
              </a:ext>
            </a:extLst>
          </p:cNvPr>
          <p:cNvSpPr>
            <a:spLocks noGrp="1"/>
          </p:cNvSpPr>
          <p:nvPr>
            <p:ph type="sldNum" sz="quarter" idx="1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296939044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87CEE9C-A8AE-431B-A0E0-C79E2E22CC7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0C04917-818A-4A3D-87A1-5D1A3CEF6E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4D6DCE-44D6-472C-8A31-1D8DC27A62B3}"/>
              </a:ext>
            </a:extLst>
          </p:cNvPr>
          <p:cNvSpPr>
            <a:spLocks noGrp="1"/>
          </p:cNvSpPr>
          <p:nvPr>
            <p:ph type="sldNum" sz="quarter" idx="1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36284351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only-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396722-86FB-4B61-980E-29BB1A84BF5F}"/>
              </a:ext>
            </a:extLst>
          </p:cNvPr>
          <p:cNvSpPr/>
          <p:nvPr userDrawn="1"/>
        </p:nvSpPr>
        <p:spPr>
          <a:xfrm>
            <a:off x="0" y="-1"/>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itle 8">
            <a:extLst>
              <a:ext uri="{FF2B5EF4-FFF2-40B4-BE49-F238E27FC236}">
                <a16:creationId xmlns:a16="http://schemas.microsoft.com/office/drawing/2014/main" id="{D50AE23D-06D1-4F9E-B490-E50D424CE954}"/>
              </a:ext>
            </a:extLst>
          </p:cNvPr>
          <p:cNvSpPr>
            <a:spLocks noGrp="1"/>
          </p:cNvSpPr>
          <p:nvPr>
            <p:ph type="title"/>
          </p:nvPr>
        </p:nvSpPr>
        <p:spPr/>
        <p:txBody>
          <a:bodyPr/>
          <a:lstStyle>
            <a:lvl1pPr>
              <a:defRPr>
                <a:solidFill>
                  <a:schemeClr val="accent1"/>
                </a:solidFill>
              </a:defRPr>
            </a:lvl1pPr>
          </a:lstStyle>
          <a:p>
            <a:r>
              <a:rPr lang="en-GB"/>
              <a:t>Click to edit Master title style</a:t>
            </a:r>
            <a:endParaRPr lang="en-AU"/>
          </a:p>
        </p:txBody>
      </p:sp>
      <p:sp>
        <p:nvSpPr>
          <p:cNvPr id="5" name="Date Placeholder 4">
            <a:extLst>
              <a:ext uri="{FF2B5EF4-FFF2-40B4-BE49-F238E27FC236}">
                <a16:creationId xmlns:a16="http://schemas.microsoft.com/office/drawing/2014/main" id="{17892E96-6CF9-4BCC-9A9B-CB94EC6D1AF4}"/>
              </a:ext>
            </a:extLst>
          </p:cNvPr>
          <p:cNvSpPr>
            <a:spLocks noGrp="1"/>
          </p:cNvSpPr>
          <p:nvPr>
            <p:ph type="dt" sz="half" idx="10"/>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D97B376B-D4F9-4143-A8AE-817EB0EA6B67}"/>
              </a:ext>
            </a:extLst>
          </p:cNvPr>
          <p:cNvSpPr>
            <a:spLocks noGrp="1"/>
          </p:cNvSpPr>
          <p:nvPr>
            <p:ph type="ftr" sz="quarter" idx="11"/>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84A53671-41EC-45C8-A0C1-D1426C22F904}"/>
              </a:ext>
            </a:extLst>
          </p:cNvPr>
          <p:cNvSpPr>
            <a:spLocks noGrp="1"/>
          </p:cNvSpPr>
          <p:nvPr>
            <p:ph type="sldNum" sz="quarter" idx="1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2" name="Picture 1" descr="A picture containing text&#10;&#10;Description automatically generated">
            <a:extLst>
              <a:ext uri="{FF2B5EF4-FFF2-40B4-BE49-F238E27FC236}">
                <a16:creationId xmlns:a16="http://schemas.microsoft.com/office/drawing/2014/main" id="{B2981E66-82F8-4AC9-D680-0BD89DB4F5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277044768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Blank-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396722-86FB-4B61-980E-29BB1A84BF5F}"/>
              </a:ext>
            </a:extLst>
          </p:cNvPr>
          <p:cNvSpPr/>
          <p:nvPr userDrawn="1"/>
        </p:nvSpPr>
        <p:spPr>
          <a:xfrm>
            <a:off x="0" y="-1"/>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Date Placeholder 4">
            <a:extLst>
              <a:ext uri="{FF2B5EF4-FFF2-40B4-BE49-F238E27FC236}">
                <a16:creationId xmlns:a16="http://schemas.microsoft.com/office/drawing/2014/main" id="{17892E96-6CF9-4BCC-9A9B-CB94EC6D1AF4}"/>
              </a:ext>
            </a:extLst>
          </p:cNvPr>
          <p:cNvSpPr>
            <a:spLocks noGrp="1"/>
          </p:cNvSpPr>
          <p:nvPr>
            <p:ph type="dt" sz="half" idx="10"/>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D97B376B-D4F9-4143-A8AE-817EB0EA6B67}"/>
              </a:ext>
            </a:extLst>
          </p:cNvPr>
          <p:cNvSpPr>
            <a:spLocks noGrp="1"/>
          </p:cNvSpPr>
          <p:nvPr>
            <p:ph type="ftr" sz="quarter" idx="11"/>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84A53671-41EC-45C8-A0C1-D1426C22F904}"/>
              </a:ext>
            </a:extLst>
          </p:cNvPr>
          <p:cNvSpPr>
            <a:spLocks noGrp="1"/>
          </p:cNvSpPr>
          <p:nvPr>
            <p:ph type="sldNum" sz="quarter" idx="1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2" name="Picture 1" descr="A picture containing text&#10;&#10;Description automatically generated">
            <a:extLst>
              <a:ext uri="{FF2B5EF4-FFF2-40B4-BE49-F238E27FC236}">
                <a16:creationId xmlns:a16="http://schemas.microsoft.com/office/drawing/2014/main" id="{0B53D67C-3CD9-95F1-339B-3B0412C7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42170" y="303442"/>
            <a:ext cx="979715" cy="436198"/>
          </a:xfrm>
          <a:prstGeom prst="rect">
            <a:avLst/>
          </a:prstGeom>
        </p:spPr>
      </p:pic>
    </p:spTree>
    <p:extLst>
      <p:ext uri="{BB962C8B-B14F-4D97-AF65-F5344CB8AC3E}">
        <p14:creationId xmlns:p14="http://schemas.microsoft.com/office/powerpoint/2010/main" val="2980282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DC463D-2F1B-4364-A3E4-F6CD28DDD6E5}"/>
              </a:ext>
            </a:extLst>
          </p:cNvPr>
          <p:cNvSpPr/>
          <p:nvPr userDrawn="1"/>
        </p:nvSpPr>
        <p:spPr>
          <a:xfrm>
            <a:off x="0" y="0"/>
            <a:ext cx="12192000"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2619000"/>
            <a:ext cx="9000000" cy="1620000"/>
          </a:xfrm>
          <a:noFill/>
        </p:spPr>
        <p:txBody>
          <a:bodyPr lIns="342000" tIns="0" rIns="2160000" bIns="0" anchor="ctr" anchorCtr="0"/>
          <a:lstStyle>
            <a:lvl1pPr>
              <a:defRPr sz="4500" cap="all" baseline="0">
                <a:solidFill>
                  <a:schemeClr val="accent1"/>
                </a:solidFill>
              </a:defRPr>
            </a:lvl1pPr>
          </a:lstStyle>
          <a:p>
            <a:r>
              <a:rPr lang="en-US"/>
              <a:t>Click to edit Master title style</a:t>
            </a:r>
            <a:endParaRPr lang="en-AU"/>
          </a:p>
        </p:txBody>
      </p:sp>
      <p:pic>
        <p:nvPicPr>
          <p:cNvPr id="3" name="Picture 2" descr="A picture containing text&#10;&#10;Description automatically generated">
            <a:extLst>
              <a:ext uri="{FF2B5EF4-FFF2-40B4-BE49-F238E27FC236}">
                <a16:creationId xmlns:a16="http://schemas.microsoft.com/office/drawing/2014/main" id="{4FB3E14A-559D-E5F3-7EE2-00C437FD5B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50286" y="303441"/>
            <a:ext cx="1371600" cy="610677"/>
          </a:xfrm>
          <a:prstGeom prst="rect">
            <a:avLst/>
          </a:prstGeom>
        </p:spPr>
      </p:pic>
    </p:spTree>
    <p:extLst>
      <p:ext uri="{BB962C8B-B14F-4D97-AF65-F5344CB8AC3E}">
        <p14:creationId xmlns:p14="http://schemas.microsoft.com/office/powerpoint/2010/main" val="327304539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7A4E1-6DC9-4E6B-9884-DD2BF50A9C1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A34EC0-DF2C-42E0-A3CD-1A38CF797974}"/>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157C536B-2C5A-4AB1-8A21-93142048CD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EE1AD89-B6B7-4D00-B071-6C61C7C2C31B}"/>
              </a:ext>
            </a:extLst>
          </p:cNvPr>
          <p:cNvSpPr>
            <a:spLocks noGrp="1"/>
          </p:cNvSpPr>
          <p:nvPr>
            <p:ph type="sldNum" sz="quarter" idx="1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28064972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Opening slide-white logo">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 name="Picture 1" descr="A picture containing text&#10;&#10;Description automatically generated">
            <a:extLst>
              <a:ext uri="{FF2B5EF4-FFF2-40B4-BE49-F238E27FC236}">
                <a16:creationId xmlns:a16="http://schemas.microsoft.com/office/drawing/2014/main" id="{B9FB5A10-E3E1-D366-94FA-D002F96178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36266" y="2271713"/>
            <a:ext cx="4319467" cy="1923155"/>
          </a:xfrm>
          <a:prstGeom prst="rect">
            <a:avLst/>
          </a:prstGeom>
        </p:spPr>
      </p:pic>
    </p:spTree>
    <p:extLst>
      <p:ext uri="{BB962C8B-B14F-4D97-AF65-F5344CB8AC3E}">
        <p14:creationId xmlns:p14="http://schemas.microsoft.com/office/powerpoint/2010/main" val="238677302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979AE5-365E-4EEB-8F4C-F4E45C728AEF}"/>
              </a:ext>
            </a:extLst>
          </p:cNvPr>
          <p:cNvSpPr/>
          <p:nvPr userDrawn="1"/>
        </p:nvSpPr>
        <p:spPr>
          <a:xfrm>
            <a:off x="719400" y="-2"/>
            <a:ext cx="107532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Picture Placeholder 6">
            <a:extLst>
              <a:ext uri="{FF2B5EF4-FFF2-40B4-BE49-F238E27FC236}">
                <a16:creationId xmlns:a16="http://schemas.microsoft.com/office/drawing/2014/main" id="{EE31FF5A-63AE-45A7-AF45-BF707B1A337A}"/>
              </a:ext>
            </a:extLst>
          </p:cNvPr>
          <p:cNvSpPr>
            <a:spLocks noGrp="1" noChangeAspect="1"/>
          </p:cNvSpPr>
          <p:nvPr>
            <p:ph type="pic" sz="quarter" idx="15" hasCustomPrompt="1"/>
          </p:nvPr>
        </p:nvSpPr>
        <p:spPr>
          <a:xfrm>
            <a:off x="0" y="0"/>
            <a:ext cx="12192000" cy="6858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1"/>
                </a:solidFill>
              </a:defRPr>
            </a:lvl1pPr>
            <a:lvl2pPr marL="0" indent="0" algn="l">
              <a:spcAft>
                <a:spcPts val="0"/>
              </a:spcAft>
              <a:buNone/>
              <a:defRPr sz="1800" b="1">
                <a:solidFill>
                  <a:schemeClr val="bg1"/>
                </a:solidFill>
              </a:defRPr>
            </a:lvl2pPr>
            <a:lvl3pPr marL="0" indent="0" algn="l">
              <a:spcAft>
                <a:spcPts val="0"/>
              </a:spcAft>
              <a:buNone/>
              <a:defRPr sz="1800" b="1">
                <a:solidFill>
                  <a:schemeClr val="bg1"/>
                </a:solidFill>
              </a:defRPr>
            </a:lvl3pPr>
            <a:lvl4pPr marL="0" indent="0" algn="l">
              <a:spcAft>
                <a:spcPts val="0"/>
              </a:spcAft>
              <a:buNone/>
              <a:defRPr sz="1800" b="1">
                <a:solidFill>
                  <a:schemeClr val="bg1"/>
                </a:solidFill>
              </a:defRPr>
            </a:lvl4pPr>
            <a:lvl5pPr marL="0" indent="0" algn="l">
              <a:spcAft>
                <a:spcPts val="0"/>
              </a:spcAft>
              <a:buNone/>
              <a:defRPr sz="1800" b="1">
                <a:solidFill>
                  <a:schemeClr val="bg1"/>
                </a:solidFill>
              </a:defRPr>
            </a:lvl5pPr>
            <a:lvl6pPr marL="0" indent="0" algn="l">
              <a:spcAft>
                <a:spcPts val="0"/>
              </a:spcAft>
              <a:buNone/>
              <a:defRPr sz="1800" b="1">
                <a:solidFill>
                  <a:schemeClr val="bg1"/>
                </a:solidFill>
              </a:defRPr>
            </a:lvl6pPr>
            <a:lvl7pPr marL="0" indent="0" algn="l">
              <a:buNone/>
              <a:defRPr sz="1800" b="1">
                <a:solidFill>
                  <a:schemeClr val="bg1"/>
                </a:solidFill>
              </a:defRPr>
            </a:lvl7pPr>
            <a:lvl8pPr marL="0" indent="0" algn="l">
              <a:buNone/>
              <a:defRPr sz="1800" b="1">
                <a:solidFill>
                  <a:schemeClr val="bg1"/>
                </a:solidFill>
              </a:defRPr>
            </a:lvl8pPr>
            <a:lvl9pPr marL="0" indent="0" algn="l">
              <a:buNone/>
              <a:defRPr sz="1800" b="1">
                <a:solidFill>
                  <a:schemeClr val="bg1"/>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10" name="Title 1">
            <a:extLst>
              <a:ext uri="{FF2B5EF4-FFF2-40B4-BE49-F238E27FC236}">
                <a16:creationId xmlns:a16="http://schemas.microsoft.com/office/drawing/2014/main" id="{0287AC88-A942-4E4F-A359-307B996A7919}"/>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accent1"/>
                </a:solidFill>
              </a:defRPr>
            </a:lvl1pPr>
          </a:lstStyle>
          <a:p>
            <a:r>
              <a:rPr lang="en-US"/>
              <a:t>Click to edit Master title style</a:t>
            </a:r>
            <a:endParaRPr lang="en-AU"/>
          </a:p>
        </p:txBody>
      </p:sp>
      <p:sp>
        <p:nvSpPr>
          <p:cNvPr id="4" name="Footer Placeholder 3">
            <a:extLst>
              <a:ext uri="{FF2B5EF4-FFF2-40B4-BE49-F238E27FC236}">
                <a16:creationId xmlns:a16="http://schemas.microsoft.com/office/drawing/2014/main" id="{D98BCAB1-59A8-4C66-87FD-A76DA0651EF8}"/>
              </a:ext>
            </a:extLst>
          </p:cNvPr>
          <p:cNvSpPr>
            <a:spLocks noGrp="1"/>
          </p:cNvSpPr>
          <p:nvPr>
            <p:ph type="ftr" sz="quarter" idx="17"/>
          </p:nvPr>
        </p:nvSpPr>
        <p:spPr/>
        <p:txBody>
          <a:bodyPr/>
          <a:lstStyle>
            <a:lvl1pPr>
              <a:defRPr>
                <a:solidFill>
                  <a:schemeClr val="bg2"/>
                </a:solidFill>
              </a:defRPr>
            </a:lvl1pPr>
          </a:lstStyle>
          <a:p>
            <a:endParaRPr lang="en-GB"/>
          </a:p>
        </p:txBody>
      </p:sp>
      <p:pic>
        <p:nvPicPr>
          <p:cNvPr id="8" name="Picture 7" descr="A picture containing text&#10;&#10;Description automatically generated">
            <a:extLst>
              <a:ext uri="{FF2B5EF4-FFF2-40B4-BE49-F238E27FC236}">
                <a16:creationId xmlns:a16="http://schemas.microsoft.com/office/drawing/2014/main" id="{BD87F913-85BA-DB14-F1BE-ED71CCC523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9750" y="5742725"/>
            <a:ext cx="1824968" cy="812530"/>
          </a:xfrm>
          <a:prstGeom prst="rect">
            <a:avLst/>
          </a:prstGeom>
        </p:spPr>
      </p:pic>
    </p:spTree>
    <p:extLst>
      <p:ext uri="{BB962C8B-B14F-4D97-AF65-F5344CB8AC3E}">
        <p14:creationId xmlns:p14="http://schemas.microsoft.com/office/powerpoint/2010/main" val="21554143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light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bg2"/>
                </a:solidFill>
              </a:defRPr>
            </a:lvl1pPr>
          </a:lstStyle>
          <a:p>
            <a:r>
              <a:rPr lang="en-US"/>
              <a:t>Click to edit Master title style</a:t>
            </a:r>
            <a:endParaRPr lang="en-AU"/>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2"/>
                </a:solidFill>
              </a:defRPr>
            </a:lvl1pPr>
            <a:lvl2pPr marL="0" indent="0" algn="l">
              <a:spcAft>
                <a:spcPts val="0"/>
              </a:spcAft>
              <a:buNone/>
              <a:defRPr sz="1800" b="1">
                <a:solidFill>
                  <a:schemeClr val="bg2"/>
                </a:solidFill>
              </a:defRPr>
            </a:lvl2pPr>
            <a:lvl3pPr marL="0" indent="0" algn="l">
              <a:spcAft>
                <a:spcPts val="0"/>
              </a:spcAft>
              <a:buNone/>
              <a:defRPr sz="1800" b="1">
                <a:solidFill>
                  <a:schemeClr val="bg2"/>
                </a:solidFill>
              </a:defRPr>
            </a:lvl3pPr>
            <a:lvl4pPr marL="0" indent="0" algn="l">
              <a:spcAft>
                <a:spcPts val="0"/>
              </a:spcAft>
              <a:buNone/>
              <a:defRPr sz="1800" b="1">
                <a:solidFill>
                  <a:schemeClr val="bg2"/>
                </a:solidFill>
              </a:defRPr>
            </a:lvl4pPr>
            <a:lvl5pPr marL="0" indent="0" algn="l">
              <a:spcAft>
                <a:spcPts val="0"/>
              </a:spcAft>
              <a:buNone/>
              <a:defRPr sz="1800" b="1">
                <a:solidFill>
                  <a:schemeClr val="bg2"/>
                </a:solidFill>
              </a:defRPr>
            </a:lvl5pPr>
            <a:lvl6pPr marL="0" indent="0" algn="l">
              <a:spcAft>
                <a:spcPts val="0"/>
              </a:spcAft>
              <a:buNone/>
              <a:defRPr sz="1800" b="1">
                <a:solidFill>
                  <a:schemeClr val="bg2"/>
                </a:solidFill>
              </a:defRPr>
            </a:lvl6pPr>
            <a:lvl7pPr marL="0" indent="0" algn="l">
              <a:buNone/>
              <a:defRPr sz="1800" b="1">
                <a:solidFill>
                  <a:schemeClr val="bg2"/>
                </a:solidFill>
              </a:defRPr>
            </a:lvl7pPr>
            <a:lvl8pPr marL="0" indent="0" algn="l">
              <a:buNone/>
              <a:defRPr sz="1800" b="1">
                <a:solidFill>
                  <a:schemeClr val="bg2"/>
                </a:solidFill>
              </a:defRPr>
            </a:lvl8pPr>
            <a:lvl9pPr marL="0" indent="0" algn="l">
              <a:buNone/>
              <a:defRPr sz="1800" b="1">
                <a:solidFill>
                  <a:schemeClr val="bg2"/>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 Placeholder 5">
            <a:extLst>
              <a:ext uri="{FF2B5EF4-FFF2-40B4-BE49-F238E27FC236}">
                <a16:creationId xmlns:a16="http://schemas.microsoft.com/office/drawing/2014/main" id="{C4A1CEB9-11E9-4D44-B10D-C1106153B09E}"/>
              </a:ext>
            </a:extLst>
          </p:cNvPr>
          <p:cNvSpPr>
            <a:spLocks noGrp="1" noChangeAspect="1"/>
          </p:cNvSpPr>
          <p:nvPr>
            <p:ph type="body" sz="quarter" idx="20"/>
          </p:nvPr>
        </p:nvSpPr>
        <p:spPr>
          <a:xfrm>
            <a:off x="6096000" y="3940935"/>
            <a:ext cx="5376000" cy="2917066"/>
          </a:xfrm>
          <a:prstGeom prst="roundRect">
            <a:avLst>
              <a:gd name="adj" fmla="val 0"/>
            </a:avLst>
          </a:prstGeom>
          <a:gradFill>
            <a:gsLst>
              <a:gs pos="70048">
                <a:srgbClr val="000000">
                  <a:alpha val="16000"/>
                </a:srgbClr>
              </a:gs>
              <a:gs pos="52000">
                <a:schemeClr val="tx1">
                  <a:alpha val="0"/>
                </a:schemeClr>
              </a:gs>
              <a:gs pos="100000">
                <a:schemeClr val="tx1">
                  <a:alpha val="40000"/>
                </a:schemeClr>
              </a:gs>
            </a:gsLst>
            <a:lin ang="37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Footer Placeholder 4">
            <a:extLst>
              <a:ext uri="{FF2B5EF4-FFF2-40B4-BE49-F238E27FC236}">
                <a16:creationId xmlns:a16="http://schemas.microsoft.com/office/drawing/2014/main" id="{386F98E5-C772-4C1B-AEA2-5FA88430480D}"/>
              </a:ext>
            </a:extLst>
          </p:cNvPr>
          <p:cNvSpPr>
            <a:spLocks noGrp="1"/>
          </p:cNvSpPr>
          <p:nvPr>
            <p:ph type="ftr" sz="quarter" idx="22"/>
          </p:nvPr>
        </p:nvSpPr>
        <p:spPr/>
        <p:txBody>
          <a:bodyPr/>
          <a:lstStyle>
            <a:lvl1pPr>
              <a:defRPr>
                <a:solidFill>
                  <a:schemeClr val="bg2"/>
                </a:solidFill>
              </a:defRPr>
            </a:lvl1pPr>
          </a:lstStyle>
          <a:p>
            <a:endParaRPr lang="en-GB"/>
          </a:p>
        </p:txBody>
      </p:sp>
      <p:pic>
        <p:nvPicPr>
          <p:cNvPr id="3" name="Picture 2" descr="A picture containing text&#10;&#10;Description automatically generated">
            <a:extLst>
              <a:ext uri="{FF2B5EF4-FFF2-40B4-BE49-F238E27FC236}">
                <a16:creationId xmlns:a16="http://schemas.microsoft.com/office/drawing/2014/main" id="{F9F84E86-7BB5-462E-B8A8-80738E4A3D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69628" y="5537865"/>
            <a:ext cx="2285090" cy="1017390"/>
          </a:xfrm>
          <a:prstGeom prst="rect">
            <a:avLst/>
          </a:prstGeom>
        </p:spPr>
      </p:pic>
    </p:spTree>
    <p:extLst>
      <p:ext uri="{BB962C8B-B14F-4D97-AF65-F5344CB8AC3E}">
        <p14:creationId xmlns:p14="http://schemas.microsoft.com/office/powerpoint/2010/main" val="317030935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Slide-dark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12" name="Text Placeholder 5">
            <a:extLst>
              <a:ext uri="{FF2B5EF4-FFF2-40B4-BE49-F238E27FC236}">
                <a16:creationId xmlns:a16="http://schemas.microsoft.com/office/drawing/2014/main" id="{FC044026-2D0A-4F4C-B231-B0EF94B3258C}"/>
              </a:ext>
            </a:extLst>
          </p:cNvPr>
          <p:cNvSpPr>
            <a:spLocks noGrp="1" noChangeAspect="1"/>
          </p:cNvSpPr>
          <p:nvPr>
            <p:ph type="body" sz="quarter" idx="20"/>
          </p:nvPr>
        </p:nvSpPr>
        <p:spPr>
          <a:xfrm>
            <a:off x="6096000" y="3940935"/>
            <a:ext cx="5376000" cy="2917066"/>
          </a:xfrm>
          <a:prstGeom prst="roundRect">
            <a:avLst>
              <a:gd name="adj" fmla="val 0"/>
            </a:avLst>
          </a:prstGeom>
          <a:gradFill>
            <a:gsLst>
              <a:gs pos="70048">
                <a:srgbClr val="000000">
                  <a:alpha val="16000"/>
                </a:srgbClr>
              </a:gs>
              <a:gs pos="52000">
                <a:schemeClr val="tx1">
                  <a:alpha val="0"/>
                </a:schemeClr>
              </a:gs>
              <a:gs pos="100000">
                <a:schemeClr val="tx1">
                  <a:alpha val="40000"/>
                </a:schemeClr>
              </a:gs>
            </a:gsLst>
            <a:lin ang="372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1946566"/>
            <a:ext cx="10753200" cy="1620000"/>
          </a:xfrm>
          <a:noFill/>
        </p:spPr>
        <p:txBody>
          <a:bodyPr lIns="342000" tIns="342000" rIns="2160000" bIns="0" anchor="b" anchorCtr="0"/>
          <a:lstStyle>
            <a:lvl1pPr>
              <a:defRPr sz="4500" cap="all" baseline="0">
                <a:solidFill>
                  <a:schemeClr val="accent1"/>
                </a:solidFill>
              </a:defRPr>
            </a:lvl1pPr>
          </a:lstStyle>
          <a:p>
            <a:r>
              <a:rPr lang="en-US"/>
              <a:t>Click to edit Master title style</a:t>
            </a:r>
            <a:endParaRPr lang="en-AU"/>
          </a:p>
        </p:txBody>
      </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1055688" y="4097865"/>
            <a:ext cx="5040312" cy="1440000"/>
          </a:xfrm>
        </p:spPr>
        <p:txBody>
          <a:bodyPr/>
          <a:lstStyle>
            <a:lvl1pPr marL="0" indent="0" algn="l">
              <a:spcAft>
                <a:spcPts val="0"/>
              </a:spcAft>
              <a:buNone/>
              <a:defRPr sz="1800" b="1" cap="none">
                <a:solidFill>
                  <a:schemeClr val="bg2"/>
                </a:solidFill>
              </a:defRPr>
            </a:lvl1pPr>
            <a:lvl2pPr marL="0" indent="0" algn="l">
              <a:spcAft>
                <a:spcPts val="0"/>
              </a:spcAft>
              <a:buNone/>
              <a:defRPr sz="1800" b="1">
                <a:solidFill>
                  <a:schemeClr val="bg2"/>
                </a:solidFill>
              </a:defRPr>
            </a:lvl2pPr>
            <a:lvl3pPr marL="0" indent="0" algn="l">
              <a:spcAft>
                <a:spcPts val="0"/>
              </a:spcAft>
              <a:buNone/>
              <a:defRPr sz="1800" b="1">
                <a:solidFill>
                  <a:schemeClr val="bg2"/>
                </a:solidFill>
              </a:defRPr>
            </a:lvl3pPr>
            <a:lvl4pPr marL="0" indent="0" algn="l">
              <a:spcAft>
                <a:spcPts val="0"/>
              </a:spcAft>
              <a:buNone/>
              <a:defRPr sz="1800" b="1">
                <a:solidFill>
                  <a:schemeClr val="bg2"/>
                </a:solidFill>
              </a:defRPr>
            </a:lvl4pPr>
            <a:lvl5pPr marL="0" indent="0" algn="l">
              <a:spcAft>
                <a:spcPts val="0"/>
              </a:spcAft>
              <a:buNone/>
              <a:defRPr sz="1800" b="1">
                <a:solidFill>
                  <a:schemeClr val="bg2"/>
                </a:solidFill>
              </a:defRPr>
            </a:lvl5pPr>
            <a:lvl6pPr marL="0" indent="0" algn="l">
              <a:spcAft>
                <a:spcPts val="0"/>
              </a:spcAft>
              <a:buNone/>
              <a:defRPr sz="1800" b="1">
                <a:solidFill>
                  <a:schemeClr val="bg2"/>
                </a:solidFill>
              </a:defRPr>
            </a:lvl6pPr>
            <a:lvl7pPr marL="0" indent="0" algn="l">
              <a:buNone/>
              <a:defRPr sz="1800" b="1">
                <a:solidFill>
                  <a:schemeClr val="bg2"/>
                </a:solidFill>
              </a:defRPr>
            </a:lvl7pPr>
            <a:lvl8pPr marL="0" indent="0" algn="l">
              <a:buNone/>
              <a:defRPr sz="1800" b="1">
                <a:solidFill>
                  <a:schemeClr val="bg2"/>
                </a:solidFill>
              </a:defRPr>
            </a:lvl8pPr>
            <a:lvl9pPr marL="0" indent="0" algn="l">
              <a:buNone/>
              <a:defRPr sz="1800" b="1">
                <a:solidFill>
                  <a:schemeClr val="bg2"/>
                </a:solidFill>
              </a:defRPr>
            </a:lvl9pPr>
          </a:lstStyle>
          <a:p>
            <a:r>
              <a:rPr lang="en-AU"/>
              <a:t>Subtitle or presenters name and date</a:t>
            </a:r>
            <a:endParaRPr lang="en-GB"/>
          </a:p>
          <a:p>
            <a:pPr lvl="1"/>
            <a:r>
              <a:rPr lang="en-US"/>
              <a:t>2</a:t>
            </a:r>
          </a:p>
          <a:p>
            <a:pPr lvl="2"/>
            <a:r>
              <a:rPr lang="en-US"/>
              <a:t>3</a:t>
            </a:r>
          </a:p>
          <a:p>
            <a:pPr lvl="3"/>
            <a:r>
              <a:rPr lang="en-US"/>
              <a:t>4</a:t>
            </a:r>
          </a:p>
          <a:p>
            <a:pPr lvl="4"/>
            <a:r>
              <a:rPr lang="en-US"/>
              <a:t>5</a:t>
            </a:r>
          </a:p>
          <a:p>
            <a:pPr lvl="5"/>
            <a:r>
              <a:rPr lang="en-US"/>
              <a:t>6</a:t>
            </a:r>
          </a:p>
          <a:p>
            <a:pPr lvl="6"/>
            <a:r>
              <a:rPr lang="en-US"/>
              <a:t>7</a:t>
            </a:r>
          </a:p>
          <a:p>
            <a:pPr lvl="7"/>
            <a:r>
              <a:rPr lang="en-US"/>
              <a:t>8</a:t>
            </a:r>
          </a:p>
          <a:p>
            <a:pPr lvl="8"/>
            <a:r>
              <a:rPr lang="en-US"/>
              <a:t>9</a:t>
            </a:r>
            <a:endParaRPr lang="en-GB"/>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Footer Placeholder 4">
            <a:extLst>
              <a:ext uri="{FF2B5EF4-FFF2-40B4-BE49-F238E27FC236}">
                <a16:creationId xmlns:a16="http://schemas.microsoft.com/office/drawing/2014/main" id="{1C0FFFF4-D9E3-4A0E-BB93-6DCF367821CD}"/>
              </a:ext>
            </a:extLst>
          </p:cNvPr>
          <p:cNvSpPr>
            <a:spLocks noGrp="1"/>
          </p:cNvSpPr>
          <p:nvPr>
            <p:ph type="ftr" sz="quarter" idx="22"/>
          </p:nvPr>
        </p:nvSpPr>
        <p:spPr>
          <a:xfrm>
            <a:off x="1055688" y="6288257"/>
            <a:ext cx="7913940" cy="365125"/>
          </a:xfrm>
        </p:spPr>
        <p:txBody>
          <a:bodyPr/>
          <a:lstStyle>
            <a:lvl1pPr>
              <a:defRPr>
                <a:solidFill>
                  <a:schemeClr val="bg2"/>
                </a:solidFill>
              </a:defRPr>
            </a:lvl1pPr>
          </a:lstStyle>
          <a:p>
            <a:endParaRPr lang="en-GB"/>
          </a:p>
        </p:txBody>
      </p:sp>
      <p:pic>
        <p:nvPicPr>
          <p:cNvPr id="5" name="Picture 4" descr="A picture containing text&#10;&#10;Description automatically generated">
            <a:extLst>
              <a:ext uri="{FF2B5EF4-FFF2-40B4-BE49-F238E27FC236}">
                <a16:creationId xmlns:a16="http://schemas.microsoft.com/office/drawing/2014/main" id="{A1A03FF4-5A69-0640-DEAB-AAF9CEF38D5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69628" y="5537865"/>
            <a:ext cx="2285090" cy="1017390"/>
          </a:xfrm>
          <a:prstGeom prst="rect">
            <a:avLst/>
          </a:prstGeom>
        </p:spPr>
      </p:pic>
    </p:spTree>
    <p:extLst>
      <p:ext uri="{BB962C8B-B14F-4D97-AF65-F5344CB8AC3E}">
        <p14:creationId xmlns:p14="http://schemas.microsoft.com/office/powerpoint/2010/main" val="414571283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Header-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6" name="Text Placeholder 5">
            <a:extLst>
              <a:ext uri="{FF2B5EF4-FFF2-40B4-BE49-F238E27FC236}">
                <a16:creationId xmlns:a16="http://schemas.microsoft.com/office/drawing/2014/main" id="{9A57D46A-D8D7-49BF-9479-240175CDBE8A}"/>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2619000"/>
            <a:ext cx="9000000" cy="1620000"/>
          </a:xfrm>
          <a:noFill/>
        </p:spPr>
        <p:txBody>
          <a:bodyPr lIns="342000" tIns="0" rIns="2160000" bIns="0" anchor="ctr" anchorCtr="0"/>
          <a:lstStyle>
            <a:lvl1pPr>
              <a:defRPr sz="4500" cap="all" baseline="0">
                <a:solidFill>
                  <a:schemeClr val="bg2"/>
                </a:solidFill>
              </a:defRPr>
            </a:lvl1pPr>
          </a:lstStyle>
          <a:p>
            <a:r>
              <a:rPr lang="en-US"/>
              <a:t>Click to edit Master title style</a:t>
            </a:r>
            <a:endParaRPr lang="en-AU"/>
          </a:p>
        </p:txBody>
      </p:sp>
      <p:sp>
        <p:nvSpPr>
          <p:cNvPr id="5" name="Text Placeholder 7">
            <a:extLst>
              <a:ext uri="{FF2B5EF4-FFF2-40B4-BE49-F238E27FC236}">
                <a16:creationId xmlns:a16="http://schemas.microsoft.com/office/drawing/2014/main" id="{DC10E613-8E2B-4D31-ABB0-5128576B7EE8}"/>
              </a:ext>
            </a:extLst>
          </p:cNvPr>
          <p:cNvSpPr>
            <a:spLocks noGrp="1" noChangeAspect="1"/>
          </p:cNvSpPr>
          <p:nvPr>
            <p:ph type="body" sz="quarter" idx="16"/>
          </p:nvPr>
        </p:nvSpPr>
        <p:spPr>
          <a:xfrm>
            <a:off x="10849038" y="333375"/>
            <a:ext cx="1008000" cy="449198"/>
          </a:xfrm>
          <a:blipFill>
            <a:blip r:embed="rId2">
              <a:extLst>
                <a:ext uri="{96DAC541-7B7A-43D3-8B79-37D633B846F1}">
                  <asvg:svgBlip xmlns:asvg="http://schemas.microsoft.com/office/drawing/2016/SVG/main" r:embed="rId3"/>
                </a:ext>
              </a:extLst>
            </a:blip>
            <a:stretch>
              <a:fillRect/>
            </a:stretch>
          </a:blipFill>
          <a:effectLst/>
        </p:spPr>
        <p:txBody>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19890379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DC463D-2F1B-4364-A3E4-F6CD28DDD6E5}"/>
              </a:ext>
            </a:extLst>
          </p:cNvPr>
          <p:cNvSpPr/>
          <p:nvPr userDrawn="1"/>
        </p:nvSpPr>
        <p:spPr>
          <a:xfrm>
            <a:off x="0" y="-1"/>
            <a:ext cx="12192000"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2619000"/>
            <a:ext cx="9000000" cy="1620000"/>
          </a:xfrm>
          <a:noFill/>
        </p:spPr>
        <p:txBody>
          <a:bodyPr lIns="342000" tIns="0" rIns="2160000" bIns="0" anchor="ctr" anchorCtr="0"/>
          <a:lstStyle>
            <a:lvl1pPr>
              <a:defRPr sz="4500" cap="all" baseline="0">
                <a:solidFill>
                  <a:schemeClr val="accent1"/>
                </a:solidFill>
              </a:defRPr>
            </a:lvl1pPr>
          </a:lstStyle>
          <a:p>
            <a:r>
              <a:rPr lang="en-US"/>
              <a:t>Click to edit Master title style</a:t>
            </a:r>
            <a:endParaRPr lang="en-AU"/>
          </a:p>
        </p:txBody>
      </p:sp>
      <p:pic>
        <p:nvPicPr>
          <p:cNvPr id="5" name="Graphic 4">
            <a:extLst>
              <a:ext uri="{FF2B5EF4-FFF2-40B4-BE49-F238E27FC236}">
                <a16:creationId xmlns:a16="http://schemas.microsoft.com/office/drawing/2014/main" id="{96BA4CA7-17D6-4B5A-98C4-C007D1F5EC5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22186092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61B3790-BDEB-43E5-BF9C-3E8D289EECE8}"/>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1049628" y="333375"/>
            <a:ext cx="10080000" cy="1080000"/>
          </a:xfrm>
        </p:spPr>
        <p:txBody>
          <a:bodyPr/>
          <a:lstStyle>
            <a:lvl1pPr>
              <a:defRPr cap="all" baseline="0"/>
            </a:lvl1pPr>
          </a:lstStyle>
          <a:p>
            <a:r>
              <a:rPr lang="en-US"/>
              <a:t>Click to edit Master title style</a:t>
            </a:r>
            <a:endParaRPr lang="en-GB"/>
          </a:p>
        </p:txBody>
      </p:sp>
      <p:sp>
        <p:nvSpPr>
          <p:cNvPr id="4" name="Text Placeholder 3">
            <a:extLst>
              <a:ext uri="{FF2B5EF4-FFF2-40B4-BE49-F238E27FC236}">
                <a16:creationId xmlns:a16="http://schemas.microsoft.com/office/drawing/2014/main" id="{2CFEB565-49CC-408C-BDD2-C2590A4A6424}"/>
              </a:ext>
            </a:extLst>
          </p:cNvPr>
          <p:cNvSpPr>
            <a:spLocks noGrp="1"/>
          </p:cNvSpPr>
          <p:nvPr>
            <p:ph type="body" sz="quarter" idx="15" hasCustomPrompt="1"/>
          </p:nvPr>
        </p:nvSpPr>
        <p:spPr>
          <a:xfrm>
            <a:off x="1049629" y="1880314"/>
            <a:ext cx="4320000" cy="3960000"/>
          </a:xfrm>
        </p:spPr>
        <p:txBody>
          <a:bodyPr/>
          <a:lstStyle>
            <a:lvl1pPr marL="288000" indent="-288000">
              <a:spcBef>
                <a:spcPts val="1200"/>
              </a:spcBef>
              <a:buFont typeface="+mj-lt"/>
              <a:buAutoNum type="arabicPeriod"/>
              <a:defRPr sz="2200"/>
            </a:lvl1pPr>
            <a:lvl2pPr marL="288000">
              <a:spcBef>
                <a:spcPts val="600"/>
              </a:spcBef>
              <a:spcAft>
                <a:spcPts val="600"/>
              </a:spcAft>
              <a:defRPr b="0" cap="none" baseline="0">
                <a:solidFill>
                  <a:schemeClr val="tx2"/>
                </a:solidFill>
              </a:defRPr>
            </a:lvl2pPr>
            <a:lvl3pPr marL="468000">
              <a:defRPr/>
            </a:lvl3pPr>
            <a:lvl4pPr marL="0" indent="0">
              <a:buNone/>
              <a:defRPr cap="all" baseline="0">
                <a:solidFill>
                  <a:schemeClr val="accent1"/>
                </a:solidFill>
                <a:latin typeface="+mj-lt"/>
              </a:defRPr>
            </a:lvl4pPr>
            <a:lvl5pPr marL="0" indent="0">
              <a:buNone/>
              <a:defRPr/>
            </a:lvl5pPr>
          </a:lstStyle>
          <a:p>
            <a:pPr lvl="0"/>
            <a:r>
              <a:rPr lang="en-US"/>
              <a:t>Click to add Agenda item</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3">
            <a:extLst>
              <a:ext uri="{FF2B5EF4-FFF2-40B4-BE49-F238E27FC236}">
                <a16:creationId xmlns:a16="http://schemas.microsoft.com/office/drawing/2014/main" id="{5E5FA15F-A1ED-4F06-8C67-E1D73CF85C88}"/>
              </a:ext>
            </a:extLst>
          </p:cNvPr>
          <p:cNvSpPr>
            <a:spLocks noGrp="1"/>
          </p:cNvSpPr>
          <p:nvPr>
            <p:ph type="body" sz="quarter" idx="18" hasCustomPrompt="1"/>
          </p:nvPr>
        </p:nvSpPr>
        <p:spPr>
          <a:xfrm>
            <a:off x="6096000" y="1880314"/>
            <a:ext cx="4320000" cy="3960000"/>
          </a:xfrm>
        </p:spPr>
        <p:txBody>
          <a:bodyPr/>
          <a:lstStyle>
            <a:lvl1pPr marL="288000" indent="-288000">
              <a:spcBef>
                <a:spcPts val="1200"/>
              </a:spcBef>
              <a:buFont typeface="+mj-lt"/>
              <a:buAutoNum type="arabicPeriod"/>
              <a:defRPr sz="2200"/>
            </a:lvl1pPr>
            <a:lvl2pPr marL="288000">
              <a:spcBef>
                <a:spcPts val="600"/>
              </a:spcBef>
              <a:spcAft>
                <a:spcPts val="600"/>
              </a:spcAft>
              <a:defRPr b="0" cap="none" baseline="0">
                <a:solidFill>
                  <a:schemeClr val="tx2"/>
                </a:solidFill>
              </a:defRPr>
            </a:lvl2pPr>
            <a:lvl3pPr marL="468000">
              <a:defRPr/>
            </a:lvl3pPr>
            <a:lvl4pPr marL="0" indent="0">
              <a:buNone/>
              <a:defRPr cap="all" baseline="0">
                <a:solidFill>
                  <a:schemeClr val="accent1"/>
                </a:solidFill>
                <a:latin typeface="+mj-lt"/>
              </a:defRPr>
            </a:lvl4pPr>
            <a:lvl5pPr marL="0" indent="0">
              <a:buNone/>
              <a:defRPr/>
            </a:lvl5pPr>
          </a:lstStyle>
          <a:p>
            <a:pPr lvl="0"/>
            <a:r>
              <a:rPr lang="en-US"/>
              <a:t>Click to add Agenda item</a:t>
            </a:r>
          </a:p>
          <a:p>
            <a:pPr lvl="1"/>
            <a:r>
              <a:rPr lang="en-US"/>
              <a:t>Second level</a:t>
            </a:r>
          </a:p>
          <a:p>
            <a:pPr lvl="2"/>
            <a:r>
              <a:rPr lang="en-US"/>
              <a:t>Third level</a:t>
            </a:r>
          </a:p>
          <a:p>
            <a:pPr lvl="3"/>
            <a:r>
              <a:rPr lang="en-US"/>
              <a:t>Fourth level</a:t>
            </a:r>
          </a:p>
          <a:p>
            <a:pPr lvl="4"/>
            <a:r>
              <a:rPr lang="en-US"/>
              <a:t>Fifth level</a:t>
            </a:r>
            <a:endParaRPr lang="en-AU"/>
          </a:p>
        </p:txBody>
      </p:sp>
      <p:sp>
        <p:nvSpPr>
          <p:cNvPr id="8" name="Date Placeholder 7">
            <a:extLst>
              <a:ext uri="{FF2B5EF4-FFF2-40B4-BE49-F238E27FC236}">
                <a16:creationId xmlns:a16="http://schemas.microsoft.com/office/drawing/2014/main" id="{98866983-58A4-4EC2-ADBC-AEEA6B9D69AB}"/>
              </a:ext>
            </a:extLst>
          </p:cNvPr>
          <p:cNvSpPr>
            <a:spLocks noGrp="1"/>
          </p:cNvSpPr>
          <p:nvPr>
            <p:ph type="dt" sz="half" idx="19"/>
          </p:nvPr>
        </p:nvSpPr>
        <p:spPr>
          <a:xfrm>
            <a:off x="8248903" y="6288257"/>
            <a:ext cx="1183557" cy="365125"/>
          </a:xfrm>
        </p:spPr>
        <p:txBody>
          <a:bodyPr/>
          <a:lstStyle/>
          <a:p>
            <a:endParaRPr lang="en-GB"/>
          </a:p>
        </p:txBody>
      </p:sp>
      <p:sp>
        <p:nvSpPr>
          <p:cNvPr id="14" name="Footer Placeholder 13">
            <a:extLst>
              <a:ext uri="{FF2B5EF4-FFF2-40B4-BE49-F238E27FC236}">
                <a16:creationId xmlns:a16="http://schemas.microsoft.com/office/drawing/2014/main" id="{8F6B299B-0652-4E6B-BB65-0DE715526B42}"/>
              </a:ext>
            </a:extLst>
          </p:cNvPr>
          <p:cNvSpPr>
            <a:spLocks noGrp="1"/>
          </p:cNvSpPr>
          <p:nvPr>
            <p:ph type="ftr" sz="quarter" idx="20"/>
          </p:nvPr>
        </p:nvSpPr>
        <p:spPr>
          <a:xfrm>
            <a:off x="1055688" y="6288257"/>
            <a:ext cx="7193215" cy="365125"/>
          </a:xfrm>
        </p:spPr>
        <p:txBody>
          <a:bodyPr/>
          <a:lstStyle/>
          <a:p>
            <a:endParaRPr lang="en-GB"/>
          </a:p>
        </p:txBody>
      </p:sp>
      <p:sp>
        <p:nvSpPr>
          <p:cNvPr id="15" name="Slide Number Placeholder 14">
            <a:extLst>
              <a:ext uri="{FF2B5EF4-FFF2-40B4-BE49-F238E27FC236}">
                <a16:creationId xmlns:a16="http://schemas.microsoft.com/office/drawing/2014/main" id="{842DCA20-AF8B-4853-AA2C-E5E7CD8D26F2}"/>
              </a:ext>
            </a:extLst>
          </p:cNvPr>
          <p:cNvSpPr>
            <a:spLocks noGrp="1"/>
          </p:cNvSpPr>
          <p:nvPr>
            <p:ph type="sldNum" sz="quarter" idx="21"/>
          </p:nvPr>
        </p:nvSpPr>
        <p:spPr/>
        <p:txBody>
          <a:bodyPr/>
          <a:lstStyle/>
          <a:p>
            <a:fld id="{F5AEA0E0-5CC6-4BD0-905C-A0021E419432}" type="slidenum">
              <a:rPr lang="en-GB" smtClean="0"/>
              <a:pPr/>
              <a:t>‹#›</a:t>
            </a:fld>
            <a:endParaRPr lang="en-GB"/>
          </a:p>
        </p:txBody>
      </p:sp>
      <p:sp>
        <p:nvSpPr>
          <p:cNvPr id="9" name="Rectangle 8">
            <a:extLst>
              <a:ext uri="{FF2B5EF4-FFF2-40B4-BE49-F238E27FC236}">
                <a16:creationId xmlns:a16="http://schemas.microsoft.com/office/drawing/2014/main" id="{98B1AC7E-46EA-441D-9455-6E65525B6A5A}"/>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ectangle 9">
            <a:extLst>
              <a:ext uri="{FF2B5EF4-FFF2-40B4-BE49-F238E27FC236}">
                <a16:creationId xmlns:a16="http://schemas.microsoft.com/office/drawing/2014/main" id="{5C9469F0-045F-4A85-8721-359D41A43D06}"/>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7" name="Graphic 16">
            <a:extLst>
              <a:ext uri="{FF2B5EF4-FFF2-40B4-BE49-F238E27FC236}">
                <a16:creationId xmlns:a16="http://schemas.microsoft.com/office/drawing/2014/main" id="{2179EAA8-E18E-42F9-924F-98FF7A3E70C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128313" y="333375"/>
            <a:ext cx="1008000" cy="448797"/>
          </a:xfrm>
          <a:prstGeom prst="rect">
            <a:avLst/>
          </a:prstGeom>
        </p:spPr>
      </p:pic>
    </p:spTree>
    <p:extLst>
      <p:ext uri="{BB962C8B-B14F-4D97-AF65-F5344CB8AC3E}">
        <p14:creationId xmlns:p14="http://schemas.microsoft.com/office/powerpoint/2010/main" val="11498527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100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414033261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Content-Gree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1312C68-9CDC-4DDF-AFFD-F813984EE08A}"/>
              </a:ext>
            </a:extLst>
          </p:cNvPr>
          <p:cNvSpPr/>
          <p:nvPr userDrawn="1"/>
        </p:nvSpPr>
        <p:spPr>
          <a:xfrm>
            <a:off x="0" y="-11798"/>
            <a:ext cx="12192000" cy="69081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100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p>
        </p:txBody>
      </p:sp>
      <p:sp>
        <p:nvSpPr>
          <p:cNvPr id="2" name="Title 1"/>
          <p:cNvSpPr>
            <a:spLocks noGrp="1"/>
          </p:cNvSpPr>
          <p:nvPr>
            <p:ph type="title"/>
          </p:nvPr>
        </p:nvSpPr>
        <p:spPr>
          <a:xfrm>
            <a:off x="334962" y="333375"/>
            <a:ext cx="10080000" cy="1080000"/>
          </a:xfrm>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11" name="Graphic 10">
            <a:extLst>
              <a:ext uri="{FF2B5EF4-FFF2-40B4-BE49-F238E27FC236}">
                <a16:creationId xmlns:a16="http://schemas.microsoft.com/office/drawing/2014/main" id="{EBAD129F-61B9-40EF-BB30-907F1E5EEA7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3912540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61B3790-BDEB-43E5-BF9C-3E8D289EECE8}"/>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1049628" y="333375"/>
            <a:ext cx="10080000" cy="1080000"/>
          </a:xfrm>
        </p:spPr>
        <p:txBody>
          <a:bodyPr/>
          <a:lstStyle>
            <a:lvl1pPr>
              <a:defRPr cap="all" baseline="0"/>
            </a:lvl1pPr>
          </a:lstStyle>
          <a:p>
            <a:r>
              <a:rPr lang="en-US"/>
              <a:t>Click to edit Master title style</a:t>
            </a:r>
            <a:endParaRPr lang="en-GB"/>
          </a:p>
        </p:txBody>
      </p:sp>
      <p:sp>
        <p:nvSpPr>
          <p:cNvPr id="4" name="Text Placeholder 3">
            <a:extLst>
              <a:ext uri="{FF2B5EF4-FFF2-40B4-BE49-F238E27FC236}">
                <a16:creationId xmlns:a16="http://schemas.microsoft.com/office/drawing/2014/main" id="{2CFEB565-49CC-408C-BDD2-C2590A4A6424}"/>
              </a:ext>
            </a:extLst>
          </p:cNvPr>
          <p:cNvSpPr>
            <a:spLocks noGrp="1"/>
          </p:cNvSpPr>
          <p:nvPr>
            <p:ph type="body" sz="quarter" idx="15" hasCustomPrompt="1"/>
          </p:nvPr>
        </p:nvSpPr>
        <p:spPr>
          <a:xfrm>
            <a:off x="1049629" y="1880314"/>
            <a:ext cx="4320000" cy="3960000"/>
          </a:xfrm>
        </p:spPr>
        <p:txBody>
          <a:bodyPr/>
          <a:lstStyle>
            <a:lvl1pPr marL="288000" indent="-288000">
              <a:spcBef>
                <a:spcPts val="1200"/>
              </a:spcBef>
              <a:buFont typeface="+mj-lt"/>
              <a:buAutoNum type="arabicPeriod"/>
              <a:defRPr sz="2200"/>
            </a:lvl1pPr>
            <a:lvl2pPr marL="288000">
              <a:spcBef>
                <a:spcPts val="600"/>
              </a:spcBef>
              <a:spcAft>
                <a:spcPts val="600"/>
              </a:spcAft>
              <a:defRPr b="0" cap="none" baseline="0">
                <a:solidFill>
                  <a:schemeClr val="tx2"/>
                </a:solidFill>
              </a:defRPr>
            </a:lvl2pPr>
            <a:lvl3pPr marL="468000">
              <a:defRPr/>
            </a:lvl3pPr>
            <a:lvl4pPr marL="0" indent="0">
              <a:buNone/>
              <a:defRPr cap="all" baseline="0">
                <a:solidFill>
                  <a:schemeClr val="accent1"/>
                </a:solidFill>
                <a:latin typeface="+mj-lt"/>
              </a:defRPr>
            </a:lvl4pPr>
            <a:lvl5pPr marL="0" indent="0">
              <a:buNone/>
              <a:defRPr/>
            </a:lvl5pPr>
          </a:lstStyle>
          <a:p>
            <a:pPr lvl="0"/>
            <a:r>
              <a:rPr lang="en-US"/>
              <a:t>Click to add Agenda item</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3">
            <a:extLst>
              <a:ext uri="{FF2B5EF4-FFF2-40B4-BE49-F238E27FC236}">
                <a16:creationId xmlns:a16="http://schemas.microsoft.com/office/drawing/2014/main" id="{5E5FA15F-A1ED-4F06-8C67-E1D73CF85C88}"/>
              </a:ext>
            </a:extLst>
          </p:cNvPr>
          <p:cNvSpPr>
            <a:spLocks noGrp="1"/>
          </p:cNvSpPr>
          <p:nvPr>
            <p:ph type="body" sz="quarter" idx="18" hasCustomPrompt="1"/>
          </p:nvPr>
        </p:nvSpPr>
        <p:spPr>
          <a:xfrm>
            <a:off x="6096000" y="1880314"/>
            <a:ext cx="4320000" cy="3960000"/>
          </a:xfrm>
        </p:spPr>
        <p:txBody>
          <a:bodyPr/>
          <a:lstStyle>
            <a:lvl1pPr marL="288000" indent="-288000">
              <a:spcBef>
                <a:spcPts val="1200"/>
              </a:spcBef>
              <a:buFont typeface="+mj-lt"/>
              <a:buAutoNum type="arabicPeriod"/>
              <a:defRPr sz="2200"/>
            </a:lvl1pPr>
            <a:lvl2pPr marL="288000">
              <a:spcBef>
                <a:spcPts val="600"/>
              </a:spcBef>
              <a:spcAft>
                <a:spcPts val="600"/>
              </a:spcAft>
              <a:defRPr b="0" cap="none" baseline="0">
                <a:solidFill>
                  <a:schemeClr val="tx2"/>
                </a:solidFill>
              </a:defRPr>
            </a:lvl2pPr>
            <a:lvl3pPr marL="468000">
              <a:defRPr/>
            </a:lvl3pPr>
            <a:lvl4pPr marL="0" indent="0">
              <a:buNone/>
              <a:defRPr cap="all" baseline="0">
                <a:solidFill>
                  <a:schemeClr val="accent1"/>
                </a:solidFill>
                <a:latin typeface="+mj-lt"/>
              </a:defRPr>
            </a:lvl4pPr>
            <a:lvl5pPr marL="0" indent="0">
              <a:buNone/>
              <a:defRPr/>
            </a:lvl5pPr>
          </a:lstStyle>
          <a:p>
            <a:pPr lvl="0"/>
            <a:r>
              <a:rPr lang="en-US"/>
              <a:t>Click to add Agenda item</a:t>
            </a:r>
          </a:p>
          <a:p>
            <a:pPr lvl="1"/>
            <a:r>
              <a:rPr lang="en-US"/>
              <a:t>Second level</a:t>
            </a:r>
          </a:p>
          <a:p>
            <a:pPr lvl="2"/>
            <a:r>
              <a:rPr lang="en-US"/>
              <a:t>Third level</a:t>
            </a:r>
          </a:p>
          <a:p>
            <a:pPr lvl="3"/>
            <a:r>
              <a:rPr lang="en-US"/>
              <a:t>Fourth level</a:t>
            </a:r>
          </a:p>
          <a:p>
            <a:pPr lvl="4"/>
            <a:r>
              <a:rPr lang="en-US"/>
              <a:t>Fifth level</a:t>
            </a:r>
            <a:endParaRPr lang="en-AU"/>
          </a:p>
        </p:txBody>
      </p:sp>
      <p:sp>
        <p:nvSpPr>
          <p:cNvPr id="8" name="Date Placeholder 7">
            <a:extLst>
              <a:ext uri="{FF2B5EF4-FFF2-40B4-BE49-F238E27FC236}">
                <a16:creationId xmlns:a16="http://schemas.microsoft.com/office/drawing/2014/main" id="{98866983-58A4-4EC2-ADBC-AEEA6B9D69AB}"/>
              </a:ext>
            </a:extLst>
          </p:cNvPr>
          <p:cNvSpPr>
            <a:spLocks noGrp="1"/>
          </p:cNvSpPr>
          <p:nvPr>
            <p:ph type="dt" sz="half" idx="19"/>
          </p:nvPr>
        </p:nvSpPr>
        <p:spPr>
          <a:xfrm>
            <a:off x="8248903" y="6288257"/>
            <a:ext cx="1183557" cy="365125"/>
          </a:xfrm>
        </p:spPr>
        <p:txBody>
          <a:bodyPr/>
          <a:lstStyle/>
          <a:p>
            <a:endParaRPr lang="en-GB"/>
          </a:p>
        </p:txBody>
      </p:sp>
      <p:sp>
        <p:nvSpPr>
          <p:cNvPr id="14" name="Footer Placeholder 13">
            <a:extLst>
              <a:ext uri="{FF2B5EF4-FFF2-40B4-BE49-F238E27FC236}">
                <a16:creationId xmlns:a16="http://schemas.microsoft.com/office/drawing/2014/main" id="{8F6B299B-0652-4E6B-BB65-0DE715526B42}"/>
              </a:ext>
            </a:extLst>
          </p:cNvPr>
          <p:cNvSpPr>
            <a:spLocks noGrp="1"/>
          </p:cNvSpPr>
          <p:nvPr>
            <p:ph type="ftr" sz="quarter" idx="20"/>
          </p:nvPr>
        </p:nvSpPr>
        <p:spPr>
          <a:xfrm>
            <a:off x="1055688" y="6288257"/>
            <a:ext cx="7193215" cy="365125"/>
          </a:xfrm>
        </p:spPr>
        <p:txBody>
          <a:bodyPr/>
          <a:lstStyle/>
          <a:p>
            <a:endParaRPr lang="en-GB"/>
          </a:p>
        </p:txBody>
      </p:sp>
      <p:sp>
        <p:nvSpPr>
          <p:cNvPr id="15" name="Slide Number Placeholder 14">
            <a:extLst>
              <a:ext uri="{FF2B5EF4-FFF2-40B4-BE49-F238E27FC236}">
                <a16:creationId xmlns:a16="http://schemas.microsoft.com/office/drawing/2014/main" id="{842DCA20-AF8B-4853-AA2C-E5E7CD8D26F2}"/>
              </a:ext>
            </a:extLst>
          </p:cNvPr>
          <p:cNvSpPr>
            <a:spLocks noGrp="1"/>
          </p:cNvSpPr>
          <p:nvPr>
            <p:ph type="sldNum" sz="quarter" idx="21"/>
          </p:nvPr>
        </p:nvSpPr>
        <p:spPr/>
        <p:txBody>
          <a:bodyPr/>
          <a:lstStyle/>
          <a:p>
            <a:fld id="{F5AEA0E0-5CC6-4BD0-905C-A0021E419432}" type="slidenum">
              <a:rPr lang="en-GB" smtClean="0"/>
              <a:pPr/>
              <a:t>‹#›</a:t>
            </a:fld>
            <a:endParaRPr lang="en-GB"/>
          </a:p>
        </p:txBody>
      </p:sp>
      <p:sp>
        <p:nvSpPr>
          <p:cNvPr id="9" name="Rectangle 8">
            <a:extLst>
              <a:ext uri="{FF2B5EF4-FFF2-40B4-BE49-F238E27FC236}">
                <a16:creationId xmlns:a16="http://schemas.microsoft.com/office/drawing/2014/main" id="{98B1AC7E-46EA-441D-9455-6E65525B6A5A}"/>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ectangle 9">
            <a:extLst>
              <a:ext uri="{FF2B5EF4-FFF2-40B4-BE49-F238E27FC236}">
                <a16:creationId xmlns:a16="http://schemas.microsoft.com/office/drawing/2014/main" id="{5C9469F0-045F-4A85-8721-359D41A43D06}"/>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7" name="Graphic 16">
            <a:extLst>
              <a:ext uri="{FF2B5EF4-FFF2-40B4-BE49-F238E27FC236}">
                <a16:creationId xmlns:a16="http://schemas.microsoft.com/office/drawing/2014/main" id="{2179EAA8-E18E-42F9-924F-98FF7A3E70C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128313" y="333375"/>
            <a:ext cx="1008000" cy="448797"/>
          </a:xfrm>
          <a:prstGeom prst="rect">
            <a:avLst/>
          </a:prstGeom>
        </p:spPr>
      </p:pic>
    </p:spTree>
    <p:extLst>
      <p:ext uri="{BB962C8B-B14F-4D97-AF65-F5344CB8AC3E}">
        <p14:creationId xmlns:p14="http://schemas.microsoft.com/office/powerpoint/2010/main" val="58052143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p>
            <a:fld id="{F5AEA0E0-5CC6-4BD0-905C-A0021E419432}" type="slidenum">
              <a:rPr lang="en-GB" smtClean="0"/>
              <a:pPr/>
              <a:t>‹#›</a:t>
            </a:fld>
            <a:endParaRPr lang="en-GB"/>
          </a:p>
        </p:txBody>
      </p:sp>
      <p:sp>
        <p:nvSpPr>
          <p:cNvPr id="10" name="Content Placeholder 8">
            <a:extLst>
              <a:ext uri="{FF2B5EF4-FFF2-40B4-BE49-F238E27FC236}">
                <a16:creationId xmlns:a16="http://schemas.microsoft.com/office/drawing/2014/main" id="{9FAA2598-9FF1-4FD4-A0B9-1D5412ADF05E}"/>
              </a:ext>
            </a:extLst>
          </p:cNvPr>
          <p:cNvSpPr>
            <a:spLocks noGrp="1"/>
          </p:cNvSpPr>
          <p:nvPr>
            <p:ph sz="quarter" idx="18" hasCustomPrompt="1"/>
          </p:nvPr>
        </p:nvSpPr>
        <p:spPr>
          <a:xfrm>
            <a:off x="5734962" y="1880315"/>
            <a:ext cx="46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4715950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two Content-Gree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F17809F-093D-4878-B686-CA14CFB80D98}"/>
              </a:ext>
            </a:extLst>
          </p:cNvPr>
          <p:cNvSpPr/>
          <p:nvPr userDrawn="1"/>
        </p:nvSpPr>
        <p:spPr>
          <a:xfrm>
            <a:off x="0" y="-1"/>
            <a:ext cx="12192000"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lvl1pPr>
              <a:defRPr>
                <a:solidFill>
                  <a:schemeClr val="bg2"/>
                </a:solidFill>
              </a:defRPr>
            </a:lvl1pPr>
          </a:lstStyle>
          <a:p>
            <a:fld id="{F5AEA0E0-5CC6-4BD0-905C-A0021E419432}" type="slidenum">
              <a:rPr lang="en-GB" smtClean="0"/>
              <a:pPr/>
              <a:t>‹#›</a:t>
            </a:fld>
            <a:endParaRPr lang="en-GB"/>
          </a:p>
        </p:txBody>
      </p:sp>
      <p:sp>
        <p:nvSpPr>
          <p:cNvPr id="10" name="Content Placeholder 8">
            <a:extLst>
              <a:ext uri="{FF2B5EF4-FFF2-40B4-BE49-F238E27FC236}">
                <a16:creationId xmlns:a16="http://schemas.microsoft.com/office/drawing/2014/main" id="{9FAA2598-9FF1-4FD4-A0B9-1D5412ADF05E}"/>
              </a:ext>
            </a:extLst>
          </p:cNvPr>
          <p:cNvSpPr>
            <a:spLocks noGrp="1"/>
          </p:cNvSpPr>
          <p:nvPr>
            <p:ph sz="quarter" idx="18" hasCustomPrompt="1"/>
          </p:nvPr>
        </p:nvSpPr>
        <p:spPr>
          <a:xfrm>
            <a:off x="5734962" y="1880315"/>
            <a:ext cx="46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Graphic 11">
            <a:extLst>
              <a:ext uri="{FF2B5EF4-FFF2-40B4-BE49-F238E27FC236}">
                <a16:creationId xmlns:a16="http://schemas.microsoft.com/office/drawing/2014/main" id="{830BFAC9-644C-4755-A124-467BB420BB4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14971491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ntent and left image">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6450744" y="1880315"/>
            <a:ext cx="4691628"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334963" y="1880314"/>
            <a:ext cx="5761037"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7" name="Footer Placeholder 6">
            <a:extLst>
              <a:ext uri="{FF2B5EF4-FFF2-40B4-BE49-F238E27FC236}">
                <a16:creationId xmlns:a16="http://schemas.microsoft.com/office/drawing/2014/main" id="{B6453E03-EC16-4564-B43B-27855EB9BD27}"/>
              </a:ext>
            </a:extLst>
          </p:cNvPr>
          <p:cNvSpPr>
            <a:spLocks noGrp="1"/>
          </p:cNvSpPr>
          <p:nvPr>
            <p:ph type="ftr" sz="quarter" idx="17"/>
          </p:nvPr>
        </p:nvSpPr>
        <p:spPr>
          <a:xfrm>
            <a:off x="6450744" y="6288257"/>
            <a:ext cx="4320000" cy="365125"/>
          </a:xfrm>
        </p:spPr>
        <p:txBody>
          <a:bodyPr/>
          <a:lstStyle/>
          <a:p>
            <a:endParaRPr lang="en-GB"/>
          </a:p>
        </p:txBody>
      </p:sp>
      <p:sp>
        <p:nvSpPr>
          <p:cNvPr id="4" name="Slide Number Placeholder 3">
            <a:extLst>
              <a:ext uri="{FF2B5EF4-FFF2-40B4-BE49-F238E27FC236}">
                <a16:creationId xmlns:a16="http://schemas.microsoft.com/office/drawing/2014/main" id="{5CA913BC-780A-4949-92A0-B5967D36080E}"/>
              </a:ext>
            </a:extLst>
          </p:cNvPr>
          <p:cNvSpPr>
            <a:spLocks noGrp="1"/>
          </p:cNvSpPr>
          <p:nvPr>
            <p:ph type="sldNum" sz="quarter" idx="19"/>
          </p:nvPr>
        </p:nvSpPr>
        <p:spPr>
          <a:xfrm>
            <a:off x="459140" y="6159500"/>
            <a:ext cx="727410" cy="365125"/>
          </a:xfrm>
        </p:spPr>
        <p:txBody>
          <a:bodyPr/>
          <a:lstStyle>
            <a:lvl1pPr>
              <a:defRPr>
                <a:solidFill>
                  <a:schemeClr val="bg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64397714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ntent and right image">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16EF975B-AD72-4CB0-A546-757A6175A512}"/>
              </a:ext>
            </a:extLst>
          </p:cNvPr>
          <p:cNvSpPr>
            <a:spLocks noGrp="1"/>
          </p:cNvSpPr>
          <p:nvPr>
            <p:ph type="pic" sz="quarter" idx="18" hasCustomPrompt="1"/>
          </p:nvPr>
        </p:nvSpPr>
        <p:spPr>
          <a:xfrm>
            <a:off x="6083255" y="1880314"/>
            <a:ext cx="5761038"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4691628"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US"/>
              <a:t>Click to edit Master title style</a:t>
            </a:r>
            <a:endParaRPr lang="en-GB"/>
          </a:p>
        </p:txBody>
      </p:sp>
      <p:sp>
        <p:nvSpPr>
          <p:cNvPr id="15" name="Footer Placeholder 14">
            <a:extLst>
              <a:ext uri="{FF2B5EF4-FFF2-40B4-BE49-F238E27FC236}">
                <a16:creationId xmlns:a16="http://schemas.microsoft.com/office/drawing/2014/main" id="{C94176C4-3B30-43F2-91DE-33D09AEA7B50}"/>
              </a:ext>
            </a:extLst>
          </p:cNvPr>
          <p:cNvSpPr>
            <a:spLocks noGrp="1"/>
          </p:cNvSpPr>
          <p:nvPr>
            <p:ph type="ftr" sz="quarter" idx="21"/>
          </p:nvPr>
        </p:nvSpPr>
        <p:spPr/>
        <p:txBody>
          <a:bodyPr/>
          <a:lstStyle/>
          <a:p>
            <a:endParaRPr lang="en-GB"/>
          </a:p>
        </p:txBody>
      </p:sp>
      <p:sp>
        <p:nvSpPr>
          <p:cNvPr id="16" name="Slide Number Placeholder 15">
            <a:extLst>
              <a:ext uri="{FF2B5EF4-FFF2-40B4-BE49-F238E27FC236}">
                <a16:creationId xmlns:a16="http://schemas.microsoft.com/office/drawing/2014/main" id="{A95B7BCF-DC6C-46BC-B3D2-2F18F9BC75D1}"/>
              </a:ext>
            </a:extLst>
          </p:cNvPr>
          <p:cNvSpPr>
            <a:spLocks noGrp="1"/>
          </p:cNvSpPr>
          <p:nvPr>
            <p:ph type="sldNum" sz="quarter" idx="2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61563194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mage-full width">
    <p:spTree>
      <p:nvGrpSpPr>
        <p:cNvPr id="1" name=""/>
        <p:cNvGrpSpPr/>
        <p:nvPr/>
      </p:nvGrpSpPr>
      <p:grpSpPr>
        <a:xfrm>
          <a:off x="0" y="0"/>
          <a:ext cx="0" cy="0"/>
          <a:chOff x="0" y="0"/>
          <a:chExt cx="0" cy="0"/>
        </a:xfrm>
      </p:grpSpPr>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334963" y="1880314"/>
            <a:ext cx="11509330" cy="4644311"/>
          </a:xfrm>
          <a:prstGeom prst="roundRect">
            <a:avLst>
              <a:gd name="adj" fmla="val 1982"/>
            </a:avLst>
          </a:prstGeom>
          <a:solidFill>
            <a:schemeClr val="bg1">
              <a:lumMod val="85000"/>
            </a:schemeClr>
          </a:solidFill>
        </p:spPr>
        <p:txBody>
          <a:bodyPr lIns="342000" tIns="342000" rIns="342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3" name="Title 2">
            <a:extLst>
              <a:ext uri="{FF2B5EF4-FFF2-40B4-BE49-F238E27FC236}">
                <a16:creationId xmlns:a16="http://schemas.microsoft.com/office/drawing/2014/main" id="{96E7A7DD-8C14-4B85-B39F-1E990E1FFE10}"/>
              </a:ext>
            </a:extLst>
          </p:cNvPr>
          <p:cNvSpPr>
            <a:spLocks noGrp="1"/>
          </p:cNvSpPr>
          <p:nvPr>
            <p:ph type="title"/>
          </p:nvPr>
        </p:nvSpPr>
        <p:spPr>
          <a:xfrm>
            <a:off x="334962" y="333375"/>
            <a:ext cx="5761038" cy="1080000"/>
          </a:xfrm>
        </p:spPr>
        <p:txBody>
          <a:bodyPr/>
          <a:lstStyle/>
          <a:p>
            <a:r>
              <a:rPr lang="en-US"/>
              <a:t>Click to edit Master title style</a:t>
            </a:r>
            <a:endParaRPr lang="en-AU"/>
          </a:p>
        </p:txBody>
      </p:sp>
      <p:sp>
        <p:nvSpPr>
          <p:cNvPr id="11" name="Text Placeholder 10">
            <a:extLst>
              <a:ext uri="{FF2B5EF4-FFF2-40B4-BE49-F238E27FC236}">
                <a16:creationId xmlns:a16="http://schemas.microsoft.com/office/drawing/2014/main" id="{E7D8FAF2-858C-419E-A577-F04252182649}"/>
              </a:ext>
            </a:extLst>
          </p:cNvPr>
          <p:cNvSpPr>
            <a:spLocks noGrp="1"/>
          </p:cNvSpPr>
          <p:nvPr>
            <p:ph type="body" sz="quarter" idx="19"/>
          </p:nvPr>
        </p:nvSpPr>
        <p:spPr>
          <a:xfrm>
            <a:off x="7015444" y="333375"/>
            <a:ext cx="360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3">
            <a:extLst>
              <a:ext uri="{FF2B5EF4-FFF2-40B4-BE49-F238E27FC236}">
                <a16:creationId xmlns:a16="http://schemas.microsoft.com/office/drawing/2014/main" id="{D048DB48-6039-4A0D-ACBF-D5EB8DD358F7}"/>
              </a:ext>
            </a:extLst>
          </p:cNvPr>
          <p:cNvSpPr>
            <a:spLocks noGrp="1"/>
          </p:cNvSpPr>
          <p:nvPr>
            <p:ph type="sldNum" sz="quarter" idx="21"/>
          </p:nvPr>
        </p:nvSpPr>
        <p:spPr>
          <a:xfrm>
            <a:off x="459140" y="6159500"/>
            <a:ext cx="727410" cy="365125"/>
          </a:xfrm>
        </p:spPr>
        <p:txBody>
          <a:bodyPr/>
          <a:lstStyle>
            <a:lvl1pPr>
              <a:defRPr>
                <a:solidFill>
                  <a:schemeClr val="bg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13094583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Image-full bleed">
    <p:spTree>
      <p:nvGrpSpPr>
        <p:cNvPr id="1" name=""/>
        <p:cNvGrpSpPr/>
        <p:nvPr/>
      </p:nvGrpSpPr>
      <p:grpSpPr>
        <a:xfrm>
          <a:off x="0" y="0"/>
          <a:ext cx="0" cy="0"/>
          <a:chOff x="0" y="0"/>
          <a:chExt cx="0" cy="0"/>
        </a:xfrm>
      </p:grpSpPr>
      <p:sp>
        <p:nvSpPr>
          <p:cNvPr id="7" name="Picture Placeholder 20">
            <a:extLst>
              <a:ext uri="{FF2B5EF4-FFF2-40B4-BE49-F238E27FC236}">
                <a16:creationId xmlns:a16="http://schemas.microsoft.com/office/drawing/2014/main" id="{5AF6F1E8-5ECE-4267-92B5-43C3523BCBE3}"/>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60000" rIns="4320000" bIns="360000" anchor="ctr"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12" name="Text Placeholder 5">
            <a:extLst>
              <a:ext uri="{FF2B5EF4-FFF2-40B4-BE49-F238E27FC236}">
                <a16:creationId xmlns:a16="http://schemas.microsoft.com/office/drawing/2014/main" id="{8390923A-6BDB-44C8-9456-CEB6E0A0A293}"/>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5" name="Text Placeholder 7">
            <a:extLst>
              <a:ext uri="{FF2B5EF4-FFF2-40B4-BE49-F238E27FC236}">
                <a16:creationId xmlns:a16="http://schemas.microsoft.com/office/drawing/2014/main" id="{36FF9FCE-BF48-40F0-8FF3-3252AB1CF679}"/>
              </a:ext>
            </a:extLst>
          </p:cNvPr>
          <p:cNvSpPr>
            <a:spLocks noGrp="1" noChangeAspect="1"/>
          </p:cNvSpPr>
          <p:nvPr>
            <p:ph type="body" sz="quarter" idx="16"/>
          </p:nvPr>
        </p:nvSpPr>
        <p:spPr>
          <a:xfrm>
            <a:off x="10849038" y="333375"/>
            <a:ext cx="1008000" cy="449198"/>
          </a:xfrm>
          <a:blipFill>
            <a:blip r:embed="rId2">
              <a:extLst>
                <a:ext uri="{96DAC541-7B7A-43D3-8B79-37D633B846F1}">
                  <asvg:svgBlip xmlns:asvg="http://schemas.microsoft.com/office/drawing/2016/SVG/main" r:embed="rId3"/>
                </a:ext>
              </a:extLst>
            </a:blip>
            <a:stretch>
              <a:fillRect/>
            </a:stretch>
          </a:blipFill>
          <a:effectLst/>
        </p:spPr>
        <p:txBody>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96E7A7DD-8C14-4B85-B39F-1E990E1FFE10}"/>
              </a:ext>
            </a:extLst>
          </p:cNvPr>
          <p:cNvSpPr>
            <a:spLocks noGrp="1"/>
          </p:cNvSpPr>
          <p:nvPr>
            <p:ph type="title"/>
          </p:nvPr>
        </p:nvSpPr>
        <p:spPr>
          <a:xfrm>
            <a:off x="334962" y="333375"/>
            <a:ext cx="5761038" cy="1080000"/>
          </a:xfrm>
        </p:spPr>
        <p:txBody>
          <a:bodyPr/>
          <a:lstStyle>
            <a:lvl1pPr>
              <a:defRPr>
                <a:solidFill>
                  <a:schemeClr val="bg2"/>
                </a:solidFill>
              </a:defRPr>
            </a:lvl1pPr>
          </a:lstStyle>
          <a:p>
            <a:r>
              <a:rPr lang="en-US"/>
              <a:t>Click to edit Master title style</a:t>
            </a:r>
            <a:endParaRPr lang="en-AU"/>
          </a:p>
        </p:txBody>
      </p:sp>
      <p:sp>
        <p:nvSpPr>
          <p:cNvPr id="11" name="Text Placeholder 10">
            <a:extLst>
              <a:ext uri="{FF2B5EF4-FFF2-40B4-BE49-F238E27FC236}">
                <a16:creationId xmlns:a16="http://schemas.microsoft.com/office/drawing/2014/main" id="{E7D8FAF2-858C-419E-A577-F04252182649}"/>
              </a:ext>
            </a:extLst>
          </p:cNvPr>
          <p:cNvSpPr>
            <a:spLocks noGrp="1"/>
          </p:cNvSpPr>
          <p:nvPr>
            <p:ph type="body" sz="quarter" idx="19"/>
          </p:nvPr>
        </p:nvSpPr>
        <p:spPr>
          <a:xfrm>
            <a:off x="7015444" y="333375"/>
            <a:ext cx="3600000" cy="12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2E0AD6A4-0D42-4CCD-B0CB-498EE201FE4E}"/>
              </a:ext>
            </a:extLst>
          </p:cNvPr>
          <p:cNvSpPr>
            <a:spLocks noGrp="1"/>
          </p:cNvSpPr>
          <p:nvPr>
            <p:ph type="dt" sz="half" idx="21"/>
          </p:nvPr>
        </p:nvSpPr>
        <p:spPr/>
        <p:txBody>
          <a:bodyPr/>
          <a:lstStyle>
            <a:lvl1pPr>
              <a:defRPr>
                <a:solidFill>
                  <a:schemeClr val="bg2"/>
                </a:solidFill>
              </a:defRPr>
            </a:lvl1pPr>
          </a:lstStyle>
          <a:p>
            <a:endParaRPr lang="en-GB"/>
          </a:p>
        </p:txBody>
      </p:sp>
      <p:sp>
        <p:nvSpPr>
          <p:cNvPr id="6" name="Footer Placeholder 5">
            <a:extLst>
              <a:ext uri="{FF2B5EF4-FFF2-40B4-BE49-F238E27FC236}">
                <a16:creationId xmlns:a16="http://schemas.microsoft.com/office/drawing/2014/main" id="{F21E9B0E-B319-4C6F-97AF-0F8D83942F0C}"/>
              </a:ext>
            </a:extLst>
          </p:cNvPr>
          <p:cNvSpPr>
            <a:spLocks noGrp="1"/>
          </p:cNvSpPr>
          <p:nvPr>
            <p:ph type="ftr" sz="quarter" idx="22"/>
          </p:nvPr>
        </p:nvSpPr>
        <p:spPr/>
        <p:txBody>
          <a:bodyPr/>
          <a:lstStyle>
            <a:lvl1pPr>
              <a:defRPr>
                <a:solidFill>
                  <a:schemeClr val="bg2"/>
                </a:solidFill>
              </a:defRPr>
            </a:lvl1pPr>
          </a:lstStyle>
          <a:p>
            <a:endParaRPr lang="en-GB"/>
          </a:p>
        </p:txBody>
      </p:sp>
      <p:sp>
        <p:nvSpPr>
          <p:cNvPr id="14" name="Slide Number Placeholder 13">
            <a:extLst>
              <a:ext uri="{FF2B5EF4-FFF2-40B4-BE49-F238E27FC236}">
                <a16:creationId xmlns:a16="http://schemas.microsoft.com/office/drawing/2014/main" id="{65D74DCF-D99B-4098-B297-0BD016160D35}"/>
              </a:ext>
            </a:extLst>
          </p:cNvPr>
          <p:cNvSpPr>
            <a:spLocks noGrp="1"/>
          </p:cNvSpPr>
          <p:nvPr>
            <p:ph type="sldNum" sz="quarter" idx="23"/>
          </p:nvPr>
        </p:nvSpPr>
        <p:spPr/>
        <p:txBody>
          <a:bodyPr/>
          <a:lstStyle>
            <a:lvl1pPr>
              <a:defRPr>
                <a:solidFill>
                  <a:schemeClr val="bg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163085266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ent and right image with text">
    <p:spTree>
      <p:nvGrpSpPr>
        <p:cNvPr id="1" name=""/>
        <p:cNvGrpSpPr/>
        <p:nvPr/>
      </p:nvGrpSpPr>
      <p:grpSpPr>
        <a:xfrm>
          <a:off x="0" y="0"/>
          <a:ext cx="0" cy="0"/>
          <a:chOff x="0" y="0"/>
          <a:chExt cx="0" cy="0"/>
        </a:xfrm>
      </p:grpSpPr>
      <p:sp>
        <p:nvSpPr>
          <p:cNvPr id="13" name="Picture Placeholder 7">
            <a:extLst>
              <a:ext uri="{FF2B5EF4-FFF2-40B4-BE49-F238E27FC236}">
                <a16:creationId xmlns:a16="http://schemas.microsoft.com/office/drawing/2014/main" id="{523DD628-AE63-4907-AF4B-6B53C0777073}"/>
              </a:ext>
            </a:extLst>
          </p:cNvPr>
          <p:cNvSpPr>
            <a:spLocks noGrp="1"/>
          </p:cNvSpPr>
          <p:nvPr>
            <p:ph type="pic" sz="quarter" idx="15" hasCustomPrompt="1"/>
          </p:nvPr>
        </p:nvSpPr>
        <p:spPr>
          <a:xfrm>
            <a:off x="6096000" y="0"/>
            <a:ext cx="6096000" cy="6858000"/>
          </a:xfrm>
          <a:prstGeom prst="roundRect">
            <a:avLst>
              <a:gd name="adj" fmla="val 0"/>
            </a:avLst>
          </a:prstGeom>
          <a:solidFill>
            <a:schemeClr val="bg1">
              <a:lumMod val="85000"/>
            </a:schemeClr>
          </a:solidFill>
        </p:spPr>
        <p:txBody>
          <a:bodyPr lIns="342000" tIns="342000" rIns="1440000" bIns="342000"/>
          <a:lstStyle>
            <a:lvl1pPr>
              <a:defRPr sz="1000">
                <a:solidFill>
                  <a:schemeClr val="tx2"/>
                </a:solidFill>
              </a:defRPr>
            </a:lvl1pPr>
          </a:lstStyle>
          <a:p>
            <a:r>
              <a:rPr lang="en-AU"/>
              <a:t>To insert an image, select ‘Insert Picture’, or click on icon. Select ‘Picture Format &gt; Crop’ to edit size and position of picture.</a:t>
            </a:r>
          </a:p>
        </p:txBody>
      </p:sp>
      <p:sp>
        <p:nvSpPr>
          <p:cNvPr id="4" name="Text Placeholder 3">
            <a:extLst>
              <a:ext uri="{FF2B5EF4-FFF2-40B4-BE49-F238E27FC236}">
                <a16:creationId xmlns:a16="http://schemas.microsoft.com/office/drawing/2014/main" id="{8EB2F477-266C-4C9D-A64F-287BA3F4CF35}"/>
              </a:ext>
            </a:extLst>
          </p:cNvPr>
          <p:cNvSpPr>
            <a:spLocks noGrp="1"/>
          </p:cNvSpPr>
          <p:nvPr>
            <p:ph type="body" sz="quarter" idx="16"/>
          </p:nvPr>
        </p:nvSpPr>
        <p:spPr>
          <a:xfrm>
            <a:off x="334962" y="1880314"/>
            <a:ext cx="5220000" cy="39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Content Placeholder 6">
            <a:extLst>
              <a:ext uri="{FF2B5EF4-FFF2-40B4-BE49-F238E27FC236}">
                <a16:creationId xmlns:a16="http://schemas.microsoft.com/office/drawing/2014/main" id="{E771A36E-45E1-4553-9842-66EF392719C7}"/>
              </a:ext>
            </a:extLst>
          </p:cNvPr>
          <p:cNvSpPr>
            <a:spLocks noGrp="1"/>
          </p:cNvSpPr>
          <p:nvPr>
            <p:ph sz="quarter" idx="19"/>
          </p:nvPr>
        </p:nvSpPr>
        <p:spPr>
          <a:xfrm>
            <a:off x="6844884" y="1880314"/>
            <a:ext cx="2160000" cy="3960000"/>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Content Placeholder 6">
            <a:extLst>
              <a:ext uri="{FF2B5EF4-FFF2-40B4-BE49-F238E27FC236}">
                <a16:creationId xmlns:a16="http://schemas.microsoft.com/office/drawing/2014/main" id="{7D669EEE-6563-477F-A4CD-D425F6140F00}"/>
              </a:ext>
            </a:extLst>
          </p:cNvPr>
          <p:cNvSpPr>
            <a:spLocks noGrp="1"/>
          </p:cNvSpPr>
          <p:nvPr>
            <p:ph sz="quarter" idx="20"/>
          </p:nvPr>
        </p:nvSpPr>
        <p:spPr>
          <a:xfrm>
            <a:off x="9347256" y="1880314"/>
            <a:ext cx="2160000" cy="3960000"/>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1A5DE353-D720-4A1F-9ECC-89FB1390590F}"/>
              </a:ext>
            </a:extLst>
          </p:cNvPr>
          <p:cNvSpPr>
            <a:spLocks noGrp="1"/>
          </p:cNvSpPr>
          <p:nvPr>
            <p:ph type="title"/>
          </p:nvPr>
        </p:nvSpPr>
        <p:spPr>
          <a:xfrm>
            <a:off x="322218" y="333375"/>
            <a:ext cx="5220000" cy="1080000"/>
          </a:xfrm>
        </p:spPr>
        <p:txBody>
          <a:bodyPr/>
          <a:lstStyle/>
          <a:p>
            <a:r>
              <a:rPr lang="en-US"/>
              <a:t>Click to edit Master title style</a:t>
            </a:r>
            <a:endParaRPr lang="en-AU"/>
          </a:p>
        </p:txBody>
      </p:sp>
      <p:sp>
        <p:nvSpPr>
          <p:cNvPr id="14" name="Footer Placeholder 13">
            <a:extLst>
              <a:ext uri="{FF2B5EF4-FFF2-40B4-BE49-F238E27FC236}">
                <a16:creationId xmlns:a16="http://schemas.microsoft.com/office/drawing/2014/main" id="{8913AB32-E310-49A2-9A47-2348F6B61E52}"/>
              </a:ext>
            </a:extLst>
          </p:cNvPr>
          <p:cNvSpPr>
            <a:spLocks noGrp="1"/>
          </p:cNvSpPr>
          <p:nvPr>
            <p:ph type="ftr" sz="quarter" idx="23"/>
          </p:nvPr>
        </p:nvSpPr>
        <p:spPr/>
        <p:txBody>
          <a:bodyPr/>
          <a:lstStyle/>
          <a:p>
            <a:endParaRPr lang="en-GB"/>
          </a:p>
        </p:txBody>
      </p:sp>
      <p:sp>
        <p:nvSpPr>
          <p:cNvPr id="16" name="Slide Number Placeholder 15">
            <a:extLst>
              <a:ext uri="{FF2B5EF4-FFF2-40B4-BE49-F238E27FC236}">
                <a16:creationId xmlns:a16="http://schemas.microsoft.com/office/drawing/2014/main" id="{6266A723-640D-4EFF-93D1-1E9646941567}"/>
              </a:ext>
            </a:extLst>
          </p:cNvPr>
          <p:cNvSpPr>
            <a:spLocks noGrp="1"/>
          </p:cNvSpPr>
          <p:nvPr>
            <p:ph type="sldNum" sz="quarter" idx="24"/>
          </p:nvPr>
        </p:nvSpPr>
        <p:spPr/>
        <p:txBody>
          <a:bodyPr/>
          <a:lstStyle/>
          <a:p>
            <a:fld id="{F5AEA0E0-5CC6-4BD0-905C-A0021E419432}" type="slidenum">
              <a:rPr lang="en-GB" smtClean="0"/>
              <a:pPr/>
              <a:t>‹#›</a:t>
            </a:fld>
            <a:endParaRPr lang="en-GB"/>
          </a:p>
        </p:txBody>
      </p:sp>
      <p:sp>
        <p:nvSpPr>
          <p:cNvPr id="11" name="Text Placeholder 5">
            <a:extLst>
              <a:ext uri="{FF2B5EF4-FFF2-40B4-BE49-F238E27FC236}">
                <a16:creationId xmlns:a16="http://schemas.microsoft.com/office/drawing/2014/main" id="{C4DEE883-581D-4AC9-9251-8929D0C8E380}"/>
              </a:ext>
            </a:extLst>
          </p:cNvPr>
          <p:cNvSpPr>
            <a:spLocks noGrp="1" noChangeAspect="1"/>
          </p:cNvSpPr>
          <p:nvPr>
            <p:ph type="body" sz="quarter" idx="25"/>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ext Placeholder 7">
            <a:extLst>
              <a:ext uri="{FF2B5EF4-FFF2-40B4-BE49-F238E27FC236}">
                <a16:creationId xmlns:a16="http://schemas.microsoft.com/office/drawing/2014/main" id="{44C9A43E-093B-42AD-B427-BA16E45D56B6}"/>
              </a:ext>
            </a:extLst>
          </p:cNvPr>
          <p:cNvSpPr>
            <a:spLocks noGrp="1" noChangeAspect="1"/>
          </p:cNvSpPr>
          <p:nvPr>
            <p:ph type="body" sz="quarter" idx="26"/>
          </p:nvPr>
        </p:nvSpPr>
        <p:spPr>
          <a:xfrm>
            <a:off x="10849038" y="333375"/>
            <a:ext cx="1008000" cy="449198"/>
          </a:xfrm>
          <a:blipFill>
            <a:blip r:embed="rId2">
              <a:extLst>
                <a:ext uri="{96DAC541-7B7A-43D3-8B79-37D633B846F1}">
                  <asvg:svgBlip xmlns:asvg="http://schemas.microsoft.com/office/drawing/2016/SVG/main" r:embed="rId3"/>
                </a:ext>
              </a:extLst>
            </a:blip>
            <a:stretch>
              <a:fillRect/>
            </a:stretch>
          </a:blipFill>
          <a:effectLst/>
        </p:spPr>
        <p:txBody>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44351245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our column-Gree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07ECCF-5EE7-4BA4-BD7C-50DF82C3F5BF}"/>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080000" cy="1080000"/>
          </a:xfrm>
        </p:spPr>
        <p:txBody>
          <a:bodyPr/>
          <a:lstStyle>
            <a:lvl1pPr>
              <a:defRPr>
                <a:solidFill>
                  <a:schemeClr val="accent1"/>
                </a:solidFill>
              </a:defRPr>
            </a:lvl1pPr>
          </a:lstStyle>
          <a:p>
            <a:r>
              <a:rPr lang="en-US"/>
              <a:t>Click to edit Master title style</a:t>
            </a:r>
            <a:endParaRPr lang="en-GB"/>
          </a:p>
        </p:txBody>
      </p:sp>
      <p:sp>
        <p:nvSpPr>
          <p:cNvPr id="10" name="Text Placeholder 6">
            <a:extLst>
              <a:ext uri="{FF2B5EF4-FFF2-40B4-BE49-F238E27FC236}">
                <a16:creationId xmlns:a16="http://schemas.microsoft.com/office/drawing/2014/main" id="{408DD2E7-C8BF-4E45-AE9F-C1389B7B38D8}"/>
              </a:ext>
            </a:extLst>
          </p:cNvPr>
          <p:cNvSpPr>
            <a:spLocks noGrp="1"/>
          </p:cNvSpPr>
          <p:nvPr>
            <p:ph type="body" sz="quarter" idx="16" hasCustomPrompt="1"/>
          </p:nvPr>
        </p:nvSpPr>
        <p:spPr>
          <a:xfrm>
            <a:off x="334963"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1" name="Text Placeholder 6">
            <a:extLst>
              <a:ext uri="{FF2B5EF4-FFF2-40B4-BE49-F238E27FC236}">
                <a16:creationId xmlns:a16="http://schemas.microsoft.com/office/drawing/2014/main" id="{D7BC8491-CCAE-458C-BD6D-862F90460454}"/>
              </a:ext>
            </a:extLst>
          </p:cNvPr>
          <p:cNvSpPr>
            <a:spLocks noGrp="1"/>
          </p:cNvSpPr>
          <p:nvPr>
            <p:ph type="body" sz="quarter" idx="17" hasCustomPrompt="1"/>
          </p:nvPr>
        </p:nvSpPr>
        <p:spPr>
          <a:xfrm>
            <a:off x="2979212"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6">
            <a:extLst>
              <a:ext uri="{FF2B5EF4-FFF2-40B4-BE49-F238E27FC236}">
                <a16:creationId xmlns:a16="http://schemas.microsoft.com/office/drawing/2014/main" id="{B036190F-67DD-4555-BB1F-179E8E9C46C0}"/>
              </a:ext>
            </a:extLst>
          </p:cNvPr>
          <p:cNvSpPr>
            <a:spLocks noGrp="1"/>
          </p:cNvSpPr>
          <p:nvPr>
            <p:ph type="body" sz="quarter" idx="18" hasCustomPrompt="1"/>
          </p:nvPr>
        </p:nvSpPr>
        <p:spPr>
          <a:xfrm>
            <a:off x="5623461"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ext Placeholder 6">
            <a:extLst>
              <a:ext uri="{FF2B5EF4-FFF2-40B4-BE49-F238E27FC236}">
                <a16:creationId xmlns:a16="http://schemas.microsoft.com/office/drawing/2014/main" id="{F1044E10-4BD7-47DE-8A5A-57C9557A0B38}"/>
              </a:ext>
            </a:extLst>
          </p:cNvPr>
          <p:cNvSpPr>
            <a:spLocks noGrp="1"/>
          </p:cNvSpPr>
          <p:nvPr>
            <p:ph type="body" sz="quarter" idx="19" hasCustomPrompt="1"/>
          </p:nvPr>
        </p:nvSpPr>
        <p:spPr>
          <a:xfrm>
            <a:off x="8267709" y="2600315"/>
            <a:ext cx="2160000" cy="3240000"/>
          </a:xfrm>
        </p:spPr>
        <p:txBody>
          <a:bodyPr/>
          <a:lstStyle>
            <a:lvl1pPr>
              <a:defRPr sz="1600" cap="all" baseline="0">
                <a:solidFill>
                  <a:schemeClr val="accent1"/>
                </a:solidFill>
                <a:latin typeface="+mj-lt"/>
              </a:defRPr>
            </a:lvl1pPr>
            <a:lvl2pPr>
              <a:spcBef>
                <a:spcPts val="600"/>
              </a:spcBef>
              <a:defRPr sz="1600" b="0" cap="none" baseline="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3" name="Date Placeholder 2">
            <a:extLst>
              <a:ext uri="{FF2B5EF4-FFF2-40B4-BE49-F238E27FC236}">
                <a16:creationId xmlns:a16="http://schemas.microsoft.com/office/drawing/2014/main" id="{9B900929-35E2-4B6A-A4BF-9E02733E3ABE}"/>
              </a:ext>
            </a:extLst>
          </p:cNvPr>
          <p:cNvSpPr>
            <a:spLocks noGrp="1"/>
          </p:cNvSpPr>
          <p:nvPr>
            <p:ph type="dt" sz="half" idx="20"/>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F6B47C34-75D5-42A4-8A99-FADDAF9BBA63}"/>
              </a:ext>
            </a:extLst>
          </p:cNvPr>
          <p:cNvSpPr>
            <a:spLocks noGrp="1"/>
          </p:cNvSpPr>
          <p:nvPr>
            <p:ph type="ftr" sz="quarter" idx="21"/>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467B0344-E805-4D5F-B3FB-AF95BC74870A}"/>
              </a:ext>
            </a:extLst>
          </p:cNvPr>
          <p:cNvSpPr>
            <a:spLocks noGrp="1"/>
          </p:cNvSpPr>
          <p:nvPr>
            <p:ph type="sldNum" sz="quarter" idx="2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15" name="Graphic 14">
            <a:extLst>
              <a:ext uri="{FF2B5EF4-FFF2-40B4-BE49-F238E27FC236}">
                <a16:creationId xmlns:a16="http://schemas.microsoft.com/office/drawing/2014/main" id="{577401C0-8DFD-414D-AF9E-CD906141229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21271108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Matrix">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396722-86FB-4B61-980E-29BB1A84BF5F}"/>
              </a:ext>
            </a:extLst>
          </p:cNvPr>
          <p:cNvSpPr/>
          <p:nvPr userDrawn="1"/>
        </p:nvSpPr>
        <p:spPr>
          <a:xfrm>
            <a:off x="0" y="-1"/>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itle 8">
            <a:extLst>
              <a:ext uri="{FF2B5EF4-FFF2-40B4-BE49-F238E27FC236}">
                <a16:creationId xmlns:a16="http://schemas.microsoft.com/office/drawing/2014/main" id="{D50AE23D-06D1-4F9E-B490-E50D424CE954}"/>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AU"/>
          </a:p>
        </p:txBody>
      </p:sp>
      <p:sp>
        <p:nvSpPr>
          <p:cNvPr id="5" name="Date Placeholder 4">
            <a:extLst>
              <a:ext uri="{FF2B5EF4-FFF2-40B4-BE49-F238E27FC236}">
                <a16:creationId xmlns:a16="http://schemas.microsoft.com/office/drawing/2014/main" id="{17892E96-6CF9-4BCC-9A9B-CB94EC6D1AF4}"/>
              </a:ext>
            </a:extLst>
          </p:cNvPr>
          <p:cNvSpPr>
            <a:spLocks noGrp="1"/>
          </p:cNvSpPr>
          <p:nvPr>
            <p:ph type="dt" sz="half" idx="10"/>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D97B376B-D4F9-4143-A8AE-817EB0EA6B67}"/>
              </a:ext>
            </a:extLst>
          </p:cNvPr>
          <p:cNvSpPr>
            <a:spLocks noGrp="1"/>
          </p:cNvSpPr>
          <p:nvPr>
            <p:ph type="ftr" sz="quarter" idx="11"/>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84A53671-41EC-45C8-A0C1-D1426C22F904}"/>
              </a:ext>
            </a:extLst>
          </p:cNvPr>
          <p:cNvSpPr>
            <a:spLocks noGrp="1"/>
          </p:cNvSpPr>
          <p:nvPr>
            <p:ph type="sldNum" sz="quarter" idx="12"/>
          </p:nvPr>
        </p:nvSpPr>
        <p:spPr/>
        <p:txBody>
          <a:bodyPr/>
          <a:lstStyle>
            <a:lvl1pPr>
              <a:defRPr>
                <a:solidFill>
                  <a:schemeClr val="bg2"/>
                </a:solidFill>
              </a:defRPr>
            </a:lvl1pPr>
          </a:lstStyle>
          <a:p>
            <a:fld id="{F5AEA0E0-5CC6-4BD0-905C-A0021E419432}" type="slidenum">
              <a:rPr lang="en-GB" smtClean="0"/>
              <a:pPr/>
              <a:t>‹#›</a:t>
            </a:fld>
            <a:endParaRPr lang="en-GB"/>
          </a:p>
        </p:txBody>
      </p:sp>
      <p:sp>
        <p:nvSpPr>
          <p:cNvPr id="11" name="Rectangle: Rounded Corners 10">
            <a:extLst>
              <a:ext uri="{FF2B5EF4-FFF2-40B4-BE49-F238E27FC236}">
                <a16:creationId xmlns:a16="http://schemas.microsoft.com/office/drawing/2014/main" id="{2465D6CB-4864-45A8-BBF3-437CF55EAC16}"/>
              </a:ext>
            </a:extLst>
          </p:cNvPr>
          <p:cNvSpPr/>
          <p:nvPr userDrawn="1"/>
        </p:nvSpPr>
        <p:spPr>
          <a:xfrm>
            <a:off x="334964" y="1301332"/>
            <a:ext cx="7985636" cy="4841479"/>
          </a:xfrm>
          <a:prstGeom prst="roundRect">
            <a:avLst>
              <a:gd name="adj" fmla="val 116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2" name="Straight Connector 11">
            <a:extLst>
              <a:ext uri="{FF2B5EF4-FFF2-40B4-BE49-F238E27FC236}">
                <a16:creationId xmlns:a16="http://schemas.microsoft.com/office/drawing/2014/main" id="{3F8F1858-32FB-4251-8265-5AC98524EA8A}"/>
              </a:ext>
            </a:extLst>
          </p:cNvPr>
          <p:cNvCxnSpPr>
            <a:cxnSpLocks/>
          </p:cNvCxnSpPr>
          <p:nvPr userDrawn="1"/>
        </p:nvCxnSpPr>
        <p:spPr>
          <a:xfrm flipV="1">
            <a:off x="820851" y="1652866"/>
            <a:ext cx="0" cy="4004734"/>
          </a:xfrm>
          <a:prstGeom prst="line">
            <a:avLst/>
          </a:prstGeom>
          <a:ln w="1270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BA70369-660D-4DCA-B0FC-2749C2E58A40}"/>
              </a:ext>
            </a:extLst>
          </p:cNvPr>
          <p:cNvCxnSpPr>
            <a:cxnSpLocks/>
          </p:cNvCxnSpPr>
          <p:nvPr userDrawn="1"/>
        </p:nvCxnSpPr>
        <p:spPr>
          <a:xfrm>
            <a:off x="820851" y="5657600"/>
            <a:ext cx="7161084" cy="0"/>
          </a:xfrm>
          <a:prstGeom prst="line">
            <a:avLst/>
          </a:prstGeom>
          <a:ln w="1270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04F3D51-FDE7-49C0-9411-1BA8018885F5}"/>
              </a:ext>
            </a:extLst>
          </p:cNvPr>
          <p:cNvSpPr txBox="1"/>
          <p:nvPr userDrawn="1"/>
        </p:nvSpPr>
        <p:spPr>
          <a:xfrm>
            <a:off x="334963" y="898522"/>
            <a:ext cx="763992" cy="338554"/>
          </a:xfrm>
          <a:prstGeom prst="rect">
            <a:avLst/>
          </a:prstGeom>
          <a:noFill/>
        </p:spPr>
        <p:txBody>
          <a:bodyPr wrap="none" lIns="0" rtlCol="0">
            <a:spAutoFit/>
          </a:bodyPr>
          <a:lstStyle/>
          <a:p>
            <a:pPr algn="l"/>
            <a:r>
              <a:rPr lang="en-AU" sz="1600">
                <a:solidFill>
                  <a:schemeClr val="bg2"/>
                </a:solidFill>
                <a:latin typeface="+mj-lt"/>
              </a:rPr>
              <a:t>Impact</a:t>
            </a:r>
          </a:p>
        </p:txBody>
      </p:sp>
      <p:sp>
        <p:nvSpPr>
          <p:cNvPr id="15" name="TextBox 14">
            <a:extLst>
              <a:ext uri="{FF2B5EF4-FFF2-40B4-BE49-F238E27FC236}">
                <a16:creationId xmlns:a16="http://schemas.microsoft.com/office/drawing/2014/main" id="{ADCAFC7F-47A8-4564-9F50-8B90053438B1}"/>
              </a:ext>
            </a:extLst>
          </p:cNvPr>
          <p:cNvSpPr txBox="1"/>
          <p:nvPr userDrawn="1"/>
        </p:nvSpPr>
        <p:spPr>
          <a:xfrm rot="16200000">
            <a:off x="371856" y="2087718"/>
            <a:ext cx="498855" cy="276999"/>
          </a:xfrm>
          <a:prstGeom prst="rect">
            <a:avLst/>
          </a:prstGeom>
          <a:noFill/>
        </p:spPr>
        <p:txBody>
          <a:bodyPr wrap="none" rtlCol="0">
            <a:spAutoFit/>
          </a:bodyPr>
          <a:lstStyle/>
          <a:p>
            <a:r>
              <a:rPr lang="en-AU" sz="1200" b="1">
                <a:solidFill>
                  <a:schemeClr val="tx2"/>
                </a:solidFill>
              </a:rPr>
              <a:t>high</a:t>
            </a:r>
          </a:p>
        </p:txBody>
      </p:sp>
      <p:sp>
        <p:nvSpPr>
          <p:cNvPr id="16" name="TextBox 15">
            <a:extLst>
              <a:ext uri="{FF2B5EF4-FFF2-40B4-BE49-F238E27FC236}">
                <a16:creationId xmlns:a16="http://schemas.microsoft.com/office/drawing/2014/main" id="{8E5C50DC-C632-47B2-ADFB-BBCD52D2C82D}"/>
              </a:ext>
            </a:extLst>
          </p:cNvPr>
          <p:cNvSpPr txBox="1"/>
          <p:nvPr userDrawn="1"/>
        </p:nvSpPr>
        <p:spPr>
          <a:xfrm rot="16200000">
            <a:off x="395902" y="4817077"/>
            <a:ext cx="450764" cy="276999"/>
          </a:xfrm>
          <a:prstGeom prst="rect">
            <a:avLst/>
          </a:prstGeom>
          <a:noFill/>
        </p:spPr>
        <p:txBody>
          <a:bodyPr wrap="none" rtlCol="0">
            <a:spAutoFit/>
          </a:bodyPr>
          <a:lstStyle/>
          <a:p>
            <a:r>
              <a:rPr lang="en-AU" sz="1200" b="1">
                <a:solidFill>
                  <a:schemeClr val="tx2"/>
                </a:solidFill>
              </a:rPr>
              <a:t>low</a:t>
            </a:r>
          </a:p>
        </p:txBody>
      </p:sp>
      <p:sp>
        <p:nvSpPr>
          <p:cNvPr id="17" name="TextBox 16">
            <a:extLst>
              <a:ext uri="{FF2B5EF4-FFF2-40B4-BE49-F238E27FC236}">
                <a16:creationId xmlns:a16="http://schemas.microsoft.com/office/drawing/2014/main" id="{762AB432-5B81-4183-BD69-521F287E2369}"/>
              </a:ext>
            </a:extLst>
          </p:cNvPr>
          <p:cNvSpPr txBox="1"/>
          <p:nvPr userDrawn="1"/>
        </p:nvSpPr>
        <p:spPr>
          <a:xfrm>
            <a:off x="1469070" y="5721149"/>
            <a:ext cx="809837" cy="276999"/>
          </a:xfrm>
          <a:prstGeom prst="rect">
            <a:avLst/>
          </a:prstGeom>
          <a:noFill/>
        </p:spPr>
        <p:txBody>
          <a:bodyPr wrap="none" rtlCol="0">
            <a:spAutoFit/>
          </a:bodyPr>
          <a:lstStyle/>
          <a:p>
            <a:pPr algn="ctr"/>
            <a:r>
              <a:rPr lang="en-AU" sz="1200" b="1">
                <a:solidFill>
                  <a:schemeClr val="tx2"/>
                </a:solidFill>
              </a:rPr>
              <a:t>Complex</a:t>
            </a:r>
          </a:p>
        </p:txBody>
      </p:sp>
      <p:sp>
        <p:nvSpPr>
          <p:cNvPr id="18" name="TextBox 17">
            <a:extLst>
              <a:ext uri="{FF2B5EF4-FFF2-40B4-BE49-F238E27FC236}">
                <a16:creationId xmlns:a16="http://schemas.microsoft.com/office/drawing/2014/main" id="{4527307B-0156-429B-9C00-0C8B21BD14C9}"/>
              </a:ext>
            </a:extLst>
          </p:cNvPr>
          <p:cNvSpPr txBox="1"/>
          <p:nvPr userDrawn="1"/>
        </p:nvSpPr>
        <p:spPr>
          <a:xfrm>
            <a:off x="6744728" y="5721149"/>
            <a:ext cx="513282" cy="276999"/>
          </a:xfrm>
          <a:prstGeom prst="rect">
            <a:avLst/>
          </a:prstGeom>
          <a:noFill/>
        </p:spPr>
        <p:txBody>
          <a:bodyPr wrap="none" rtlCol="0">
            <a:spAutoFit/>
          </a:bodyPr>
          <a:lstStyle/>
          <a:p>
            <a:pPr algn="ctr"/>
            <a:r>
              <a:rPr lang="en-AU" sz="1200" b="1">
                <a:solidFill>
                  <a:schemeClr val="tx2"/>
                </a:solidFill>
              </a:rPr>
              <a:t>Easy</a:t>
            </a:r>
          </a:p>
        </p:txBody>
      </p:sp>
      <p:sp>
        <p:nvSpPr>
          <p:cNvPr id="19" name="TextBox 18">
            <a:extLst>
              <a:ext uri="{FF2B5EF4-FFF2-40B4-BE49-F238E27FC236}">
                <a16:creationId xmlns:a16="http://schemas.microsoft.com/office/drawing/2014/main" id="{2FC98F08-3647-430E-A964-E9B3F1B05B54}"/>
              </a:ext>
            </a:extLst>
          </p:cNvPr>
          <p:cNvSpPr txBox="1"/>
          <p:nvPr userDrawn="1"/>
        </p:nvSpPr>
        <p:spPr>
          <a:xfrm>
            <a:off x="8502936" y="5596891"/>
            <a:ext cx="1858411" cy="584775"/>
          </a:xfrm>
          <a:prstGeom prst="rect">
            <a:avLst/>
          </a:prstGeom>
          <a:noFill/>
        </p:spPr>
        <p:txBody>
          <a:bodyPr wrap="square" lIns="0" rtlCol="0" anchor="b" anchorCtr="0">
            <a:spAutoFit/>
          </a:bodyPr>
          <a:lstStyle/>
          <a:p>
            <a:pPr algn="l"/>
            <a:r>
              <a:rPr lang="en-AU" sz="1600">
                <a:solidFill>
                  <a:schemeClr val="bg2"/>
                </a:solidFill>
                <a:latin typeface="+mj-lt"/>
              </a:rPr>
              <a:t>Ease of implementation</a:t>
            </a:r>
          </a:p>
        </p:txBody>
      </p:sp>
      <p:sp>
        <p:nvSpPr>
          <p:cNvPr id="20" name="Rectangle: Rounded Corners 19">
            <a:extLst>
              <a:ext uri="{FF2B5EF4-FFF2-40B4-BE49-F238E27FC236}">
                <a16:creationId xmlns:a16="http://schemas.microsoft.com/office/drawing/2014/main" id="{FBDFBCA9-FD99-491F-89DF-4AC97AE3E116}"/>
              </a:ext>
            </a:extLst>
          </p:cNvPr>
          <p:cNvSpPr/>
          <p:nvPr userDrawn="1"/>
        </p:nvSpPr>
        <p:spPr>
          <a:xfrm>
            <a:off x="1042214" y="1675334"/>
            <a:ext cx="2231805" cy="1188000"/>
          </a:xfrm>
          <a:prstGeom prst="roundRect">
            <a:avLst>
              <a:gd name="adj" fmla="val 7472"/>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Rectangle: Rounded Corners 20">
            <a:extLst>
              <a:ext uri="{FF2B5EF4-FFF2-40B4-BE49-F238E27FC236}">
                <a16:creationId xmlns:a16="http://schemas.microsoft.com/office/drawing/2014/main" id="{DEE76B15-E051-4997-AF08-C4F466FA8F6E}"/>
              </a:ext>
            </a:extLst>
          </p:cNvPr>
          <p:cNvSpPr/>
          <p:nvPr userDrawn="1"/>
        </p:nvSpPr>
        <p:spPr>
          <a:xfrm>
            <a:off x="3385008" y="1675334"/>
            <a:ext cx="2231805" cy="1188000"/>
          </a:xfrm>
          <a:prstGeom prst="roundRect">
            <a:avLst>
              <a:gd name="adj" fmla="val 8834"/>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Rounded Corners 21">
            <a:extLst>
              <a:ext uri="{FF2B5EF4-FFF2-40B4-BE49-F238E27FC236}">
                <a16:creationId xmlns:a16="http://schemas.microsoft.com/office/drawing/2014/main" id="{40FE7694-E738-4019-AF0B-7727B8794381}"/>
              </a:ext>
            </a:extLst>
          </p:cNvPr>
          <p:cNvSpPr/>
          <p:nvPr userDrawn="1"/>
        </p:nvSpPr>
        <p:spPr>
          <a:xfrm>
            <a:off x="5727802" y="1675333"/>
            <a:ext cx="2231805" cy="1188000"/>
          </a:xfrm>
          <a:prstGeom prst="roundRect">
            <a:avLst>
              <a:gd name="adj" fmla="val 8834"/>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Rectangle: Rounded Corners 22">
            <a:extLst>
              <a:ext uri="{FF2B5EF4-FFF2-40B4-BE49-F238E27FC236}">
                <a16:creationId xmlns:a16="http://schemas.microsoft.com/office/drawing/2014/main" id="{EFA22970-8A68-49F2-AB88-2AEA221CE2BC}"/>
              </a:ext>
            </a:extLst>
          </p:cNvPr>
          <p:cNvSpPr/>
          <p:nvPr userDrawn="1"/>
        </p:nvSpPr>
        <p:spPr>
          <a:xfrm>
            <a:off x="1042214" y="2971443"/>
            <a:ext cx="2231805" cy="1188000"/>
          </a:xfrm>
          <a:prstGeom prst="roundRect">
            <a:avLst>
              <a:gd name="adj" fmla="val 7472"/>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Rectangle: Rounded Corners 23">
            <a:extLst>
              <a:ext uri="{FF2B5EF4-FFF2-40B4-BE49-F238E27FC236}">
                <a16:creationId xmlns:a16="http://schemas.microsoft.com/office/drawing/2014/main" id="{C2521848-B421-4131-8617-FCCCBC93E050}"/>
              </a:ext>
            </a:extLst>
          </p:cNvPr>
          <p:cNvSpPr/>
          <p:nvPr userDrawn="1"/>
        </p:nvSpPr>
        <p:spPr>
          <a:xfrm>
            <a:off x="3385008" y="2971443"/>
            <a:ext cx="2231805" cy="1188000"/>
          </a:xfrm>
          <a:prstGeom prst="roundRect">
            <a:avLst>
              <a:gd name="adj" fmla="val 8834"/>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Rectangle: Rounded Corners 24">
            <a:extLst>
              <a:ext uri="{FF2B5EF4-FFF2-40B4-BE49-F238E27FC236}">
                <a16:creationId xmlns:a16="http://schemas.microsoft.com/office/drawing/2014/main" id="{274EF66E-1001-471F-A4F5-1A75062904FE}"/>
              </a:ext>
            </a:extLst>
          </p:cNvPr>
          <p:cNvSpPr/>
          <p:nvPr userDrawn="1"/>
        </p:nvSpPr>
        <p:spPr>
          <a:xfrm>
            <a:off x="5727802" y="2971443"/>
            <a:ext cx="2231805" cy="1188000"/>
          </a:xfrm>
          <a:prstGeom prst="roundRect">
            <a:avLst>
              <a:gd name="adj" fmla="val 8834"/>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Rectangle: Rounded Corners 25">
            <a:extLst>
              <a:ext uri="{FF2B5EF4-FFF2-40B4-BE49-F238E27FC236}">
                <a16:creationId xmlns:a16="http://schemas.microsoft.com/office/drawing/2014/main" id="{594F7034-6A44-489D-8799-48EDD5EB2966}"/>
              </a:ext>
            </a:extLst>
          </p:cNvPr>
          <p:cNvSpPr/>
          <p:nvPr userDrawn="1"/>
        </p:nvSpPr>
        <p:spPr>
          <a:xfrm>
            <a:off x="1042214" y="4267552"/>
            <a:ext cx="2231805" cy="1188000"/>
          </a:xfrm>
          <a:prstGeom prst="roundRect">
            <a:avLst>
              <a:gd name="adj" fmla="val 7472"/>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Rectangle: Rounded Corners 26">
            <a:extLst>
              <a:ext uri="{FF2B5EF4-FFF2-40B4-BE49-F238E27FC236}">
                <a16:creationId xmlns:a16="http://schemas.microsoft.com/office/drawing/2014/main" id="{CFC9D5C0-E6E3-4A0F-A579-D371C54429F9}"/>
              </a:ext>
            </a:extLst>
          </p:cNvPr>
          <p:cNvSpPr/>
          <p:nvPr userDrawn="1"/>
        </p:nvSpPr>
        <p:spPr>
          <a:xfrm>
            <a:off x="3385008" y="4267552"/>
            <a:ext cx="2231805" cy="1188000"/>
          </a:xfrm>
          <a:prstGeom prst="roundRect">
            <a:avLst>
              <a:gd name="adj" fmla="val 8834"/>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Rectangle: Rounded Corners 27">
            <a:extLst>
              <a:ext uri="{FF2B5EF4-FFF2-40B4-BE49-F238E27FC236}">
                <a16:creationId xmlns:a16="http://schemas.microsoft.com/office/drawing/2014/main" id="{38327192-4EDE-4ECF-9B7F-79369E6FDF5A}"/>
              </a:ext>
            </a:extLst>
          </p:cNvPr>
          <p:cNvSpPr/>
          <p:nvPr userDrawn="1"/>
        </p:nvSpPr>
        <p:spPr>
          <a:xfrm>
            <a:off x="5727802" y="4267551"/>
            <a:ext cx="2231805" cy="1188000"/>
          </a:xfrm>
          <a:prstGeom prst="roundRect">
            <a:avLst>
              <a:gd name="adj" fmla="val 8834"/>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TextBox 28">
            <a:extLst>
              <a:ext uri="{FF2B5EF4-FFF2-40B4-BE49-F238E27FC236}">
                <a16:creationId xmlns:a16="http://schemas.microsoft.com/office/drawing/2014/main" id="{83FC76B0-FFF7-4829-BB16-AA0D48C7783F}"/>
              </a:ext>
            </a:extLst>
          </p:cNvPr>
          <p:cNvSpPr txBox="1"/>
          <p:nvPr userDrawn="1"/>
        </p:nvSpPr>
        <p:spPr>
          <a:xfrm rot="16200000">
            <a:off x="395902" y="3402433"/>
            <a:ext cx="450764" cy="276999"/>
          </a:xfrm>
          <a:prstGeom prst="rect">
            <a:avLst/>
          </a:prstGeom>
          <a:noFill/>
        </p:spPr>
        <p:txBody>
          <a:bodyPr wrap="none" rtlCol="0">
            <a:spAutoFit/>
          </a:bodyPr>
          <a:lstStyle/>
          <a:p>
            <a:r>
              <a:rPr lang="en-AU" sz="1200" b="1">
                <a:solidFill>
                  <a:schemeClr val="tx2"/>
                </a:solidFill>
              </a:rPr>
              <a:t>low</a:t>
            </a:r>
          </a:p>
        </p:txBody>
      </p:sp>
      <p:sp>
        <p:nvSpPr>
          <p:cNvPr id="30" name="TextBox 29">
            <a:extLst>
              <a:ext uri="{FF2B5EF4-FFF2-40B4-BE49-F238E27FC236}">
                <a16:creationId xmlns:a16="http://schemas.microsoft.com/office/drawing/2014/main" id="{FF655A99-08E9-4F6D-A018-45609A43346B}"/>
              </a:ext>
            </a:extLst>
          </p:cNvPr>
          <p:cNvSpPr txBox="1"/>
          <p:nvPr userDrawn="1"/>
        </p:nvSpPr>
        <p:spPr>
          <a:xfrm>
            <a:off x="3978565" y="5721149"/>
            <a:ext cx="763351" cy="276999"/>
          </a:xfrm>
          <a:prstGeom prst="rect">
            <a:avLst/>
          </a:prstGeom>
          <a:noFill/>
        </p:spPr>
        <p:txBody>
          <a:bodyPr wrap="none" rtlCol="0">
            <a:spAutoFit/>
          </a:bodyPr>
          <a:lstStyle/>
          <a:p>
            <a:pPr algn="ctr"/>
            <a:r>
              <a:rPr lang="en-AU" sz="1200" b="1">
                <a:solidFill>
                  <a:schemeClr val="tx2"/>
                </a:solidFill>
              </a:rPr>
              <a:t>Medium</a:t>
            </a:r>
          </a:p>
        </p:txBody>
      </p:sp>
      <p:sp>
        <p:nvSpPr>
          <p:cNvPr id="3" name="Text Placeholder 2">
            <a:extLst>
              <a:ext uri="{FF2B5EF4-FFF2-40B4-BE49-F238E27FC236}">
                <a16:creationId xmlns:a16="http://schemas.microsoft.com/office/drawing/2014/main" id="{938DEC77-BDB8-41D1-91E8-818100725A2E}"/>
              </a:ext>
            </a:extLst>
          </p:cNvPr>
          <p:cNvSpPr>
            <a:spLocks noGrp="1"/>
          </p:cNvSpPr>
          <p:nvPr>
            <p:ph type="body" sz="quarter" idx="13"/>
          </p:nvPr>
        </p:nvSpPr>
        <p:spPr>
          <a:xfrm>
            <a:off x="8899525" y="1317778"/>
            <a:ext cx="2957513" cy="3880755"/>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pic>
        <p:nvPicPr>
          <p:cNvPr id="32" name="Graphic 31">
            <a:extLst>
              <a:ext uri="{FF2B5EF4-FFF2-40B4-BE49-F238E27FC236}">
                <a16:creationId xmlns:a16="http://schemas.microsoft.com/office/drawing/2014/main" id="{5C1DC378-1F26-4641-9662-33E3EE8521A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368369803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07ECCF-5EE7-4BA4-BD7C-50DF82C3F5BF}"/>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Text Placeholder 6">
            <a:extLst>
              <a:ext uri="{FF2B5EF4-FFF2-40B4-BE49-F238E27FC236}">
                <a16:creationId xmlns:a16="http://schemas.microsoft.com/office/drawing/2014/main" id="{F1044E10-4BD7-47DE-8A5A-57C9557A0B38}"/>
              </a:ext>
            </a:extLst>
          </p:cNvPr>
          <p:cNvSpPr>
            <a:spLocks noGrp="1"/>
          </p:cNvSpPr>
          <p:nvPr>
            <p:ph type="body" sz="quarter" idx="19" hasCustomPrompt="1"/>
          </p:nvPr>
        </p:nvSpPr>
        <p:spPr>
          <a:xfrm>
            <a:off x="3842214" y="2106271"/>
            <a:ext cx="4507572" cy="2281251"/>
          </a:xfrm>
        </p:spPr>
        <p:txBody>
          <a:bodyPr/>
          <a:lstStyle>
            <a:lvl1pPr>
              <a:defRPr sz="2800" cap="none" baseline="0">
                <a:solidFill>
                  <a:schemeClr val="accent1"/>
                </a:solidFill>
                <a:latin typeface="+mj-lt"/>
              </a:defRPr>
            </a:lvl1pPr>
            <a:lvl2pPr algn="l">
              <a:spcBef>
                <a:spcPts val="600"/>
              </a:spcBef>
              <a:defRPr sz="1600" b="0" cap="none" baseline="0">
                <a:solidFill>
                  <a:schemeClr val="accent1"/>
                </a:solidFill>
              </a:defRPr>
            </a:lvl2pPr>
            <a:lvl3pPr algn="l">
              <a:defRPr sz="1600" cap="none">
                <a:solidFill>
                  <a:schemeClr val="accent1"/>
                </a:solidFill>
              </a:defRPr>
            </a:lvl3pPr>
            <a:lvl4pPr algn="l">
              <a:defRPr sz="1600" cap="none">
                <a:solidFill>
                  <a:schemeClr val="accent1"/>
                </a:solidFill>
              </a:defRPr>
            </a:lvl4pPr>
            <a:lvl5pPr algn="l">
              <a:defRPr sz="1600" cap="none">
                <a:solidFill>
                  <a:schemeClr val="accent1"/>
                </a:solidFill>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extBox 2">
            <a:extLst>
              <a:ext uri="{FF2B5EF4-FFF2-40B4-BE49-F238E27FC236}">
                <a16:creationId xmlns:a16="http://schemas.microsoft.com/office/drawing/2014/main" id="{8CCFA2A9-BC18-4CF8-AD38-42B263119472}"/>
              </a:ext>
            </a:extLst>
          </p:cNvPr>
          <p:cNvSpPr txBox="1"/>
          <p:nvPr userDrawn="1"/>
        </p:nvSpPr>
        <p:spPr>
          <a:xfrm>
            <a:off x="1878852" y="782157"/>
            <a:ext cx="914033" cy="1938992"/>
          </a:xfrm>
          <a:prstGeom prst="rect">
            <a:avLst/>
          </a:prstGeom>
          <a:noFill/>
        </p:spPr>
        <p:txBody>
          <a:bodyPr wrap="none" rtlCol="0">
            <a:spAutoFit/>
          </a:bodyPr>
          <a:lstStyle/>
          <a:p>
            <a:r>
              <a:rPr lang="en-AU" sz="12000">
                <a:solidFill>
                  <a:schemeClr val="accent1"/>
                </a:solidFill>
                <a:latin typeface="+mj-lt"/>
              </a:rPr>
              <a:t>“</a:t>
            </a:r>
          </a:p>
        </p:txBody>
      </p:sp>
      <p:sp>
        <p:nvSpPr>
          <p:cNvPr id="17" name="TextBox 16">
            <a:extLst>
              <a:ext uri="{FF2B5EF4-FFF2-40B4-BE49-F238E27FC236}">
                <a16:creationId xmlns:a16="http://schemas.microsoft.com/office/drawing/2014/main" id="{19C98CC0-E077-4ADE-8BC2-9559518E22D8}"/>
              </a:ext>
            </a:extLst>
          </p:cNvPr>
          <p:cNvSpPr txBox="1"/>
          <p:nvPr userDrawn="1"/>
        </p:nvSpPr>
        <p:spPr>
          <a:xfrm>
            <a:off x="8577415" y="3692995"/>
            <a:ext cx="1643399" cy="1938992"/>
          </a:xfrm>
          <a:prstGeom prst="rect">
            <a:avLst/>
          </a:prstGeom>
          <a:noFill/>
        </p:spPr>
        <p:txBody>
          <a:bodyPr wrap="none" rtlCol="0">
            <a:spAutoFit/>
          </a:bodyPr>
          <a:lstStyle/>
          <a:p>
            <a:r>
              <a:rPr lang="en-AU" sz="12000">
                <a:solidFill>
                  <a:schemeClr val="tx2"/>
                </a:solidFill>
                <a:latin typeface="+mj-lt"/>
              </a:rPr>
              <a:t>“</a:t>
            </a:r>
            <a:r>
              <a:rPr lang="en-AU" sz="12000">
                <a:solidFill>
                  <a:schemeClr val="accent1"/>
                </a:solidFill>
                <a:latin typeface="+mj-lt"/>
              </a:rPr>
              <a:t>”</a:t>
            </a:r>
          </a:p>
        </p:txBody>
      </p:sp>
      <p:sp>
        <p:nvSpPr>
          <p:cNvPr id="2" name="Date Placeholder 1">
            <a:extLst>
              <a:ext uri="{FF2B5EF4-FFF2-40B4-BE49-F238E27FC236}">
                <a16:creationId xmlns:a16="http://schemas.microsoft.com/office/drawing/2014/main" id="{325A78CB-C25F-477B-ACB8-7A8C3B33F7D7}"/>
              </a:ext>
            </a:extLst>
          </p:cNvPr>
          <p:cNvSpPr>
            <a:spLocks noGrp="1"/>
          </p:cNvSpPr>
          <p:nvPr>
            <p:ph type="dt" sz="half" idx="20"/>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10DC4922-3AFC-43D6-9996-17D5CAC06E9E}"/>
              </a:ext>
            </a:extLst>
          </p:cNvPr>
          <p:cNvSpPr>
            <a:spLocks noGrp="1"/>
          </p:cNvSpPr>
          <p:nvPr>
            <p:ph type="ftr" sz="quarter" idx="21"/>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F54801EF-D4C3-4D21-A7DC-76D432B0F009}"/>
              </a:ext>
            </a:extLst>
          </p:cNvPr>
          <p:cNvSpPr>
            <a:spLocks noGrp="1"/>
          </p:cNvSpPr>
          <p:nvPr>
            <p:ph type="sldNum" sz="quarter" idx="2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11" name="Graphic 10">
            <a:extLst>
              <a:ext uri="{FF2B5EF4-FFF2-40B4-BE49-F238E27FC236}">
                <a16:creationId xmlns:a16="http://schemas.microsoft.com/office/drawing/2014/main" id="{41D97197-E691-46BF-8B8E-EB258D24F52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3239958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10080000" cy="3960000"/>
          </a:xfrm>
        </p:spPr>
        <p:txBody>
          <a:bodyPr/>
          <a:lstStyle>
            <a:lvl1pPr>
              <a:defRPr/>
            </a:lvl1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334962" y="333375"/>
            <a:ext cx="10080000" cy="1080000"/>
          </a:xfrm>
        </p:spPr>
        <p:txBody>
          <a:bodyPr/>
          <a:lstStyle>
            <a:lvl1pPr>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395140485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334963" y="333375"/>
            <a:ext cx="10794666" cy="1080000"/>
          </a:xfrm>
        </p:spPr>
        <p:txBody>
          <a:bodyPr/>
          <a:lstStyle>
            <a:lvl1pPr>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3" y="1413375"/>
            <a:ext cx="10794665" cy="7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able Placeholder 12">
            <a:extLst>
              <a:ext uri="{FF2B5EF4-FFF2-40B4-BE49-F238E27FC236}">
                <a16:creationId xmlns:a16="http://schemas.microsoft.com/office/drawing/2014/main" id="{12720170-841B-4714-B671-AE40B2FE0283}"/>
              </a:ext>
            </a:extLst>
          </p:cNvPr>
          <p:cNvSpPr>
            <a:spLocks noGrp="1"/>
          </p:cNvSpPr>
          <p:nvPr>
            <p:ph type="tbl" sz="quarter" idx="16"/>
          </p:nvPr>
        </p:nvSpPr>
        <p:spPr>
          <a:xfrm>
            <a:off x="334963" y="2243443"/>
            <a:ext cx="10794665" cy="3600000"/>
          </a:xfrm>
        </p:spPr>
        <p:txBody>
          <a:bodyPr anchor="ctr" anchorCtr="0"/>
          <a:lstStyle>
            <a:lvl1pPr algn="ctr">
              <a:defRPr/>
            </a:lvl1pPr>
          </a:lstStyle>
          <a:p>
            <a:r>
              <a:rPr lang="en-US"/>
              <a:t>Click icon to add table</a:t>
            </a:r>
            <a:endParaRPr lang="en-AU"/>
          </a:p>
        </p:txBody>
      </p:sp>
      <p:sp>
        <p:nvSpPr>
          <p:cNvPr id="3" name="Date Placeholder 2">
            <a:extLst>
              <a:ext uri="{FF2B5EF4-FFF2-40B4-BE49-F238E27FC236}">
                <a16:creationId xmlns:a16="http://schemas.microsoft.com/office/drawing/2014/main" id="{24E7EDCB-670C-46CB-A20E-159535CC5C89}"/>
              </a:ext>
            </a:extLst>
          </p:cNvPr>
          <p:cNvSpPr>
            <a:spLocks noGrp="1"/>
          </p:cNvSpPr>
          <p:nvPr>
            <p:ph type="dt" sz="half" idx="17"/>
          </p:nvPr>
        </p:nvSpPr>
        <p:spPr/>
        <p:txBody>
          <a:bodyPr/>
          <a:lstStyle/>
          <a:p>
            <a:endParaRPr lang="en-GB"/>
          </a:p>
        </p:txBody>
      </p:sp>
      <p:sp>
        <p:nvSpPr>
          <p:cNvPr id="8" name="Footer Placeholder 7">
            <a:extLst>
              <a:ext uri="{FF2B5EF4-FFF2-40B4-BE49-F238E27FC236}">
                <a16:creationId xmlns:a16="http://schemas.microsoft.com/office/drawing/2014/main" id="{AD18779D-2EB2-4254-A93E-7459659F2BB2}"/>
              </a:ext>
            </a:extLst>
          </p:cNvPr>
          <p:cNvSpPr>
            <a:spLocks noGrp="1"/>
          </p:cNvSpPr>
          <p:nvPr>
            <p:ph type="ftr" sz="quarter" idx="18"/>
          </p:nvPr>
        </p:nvSpPr>
        <p:spPr/>
        <p:txBody>
          <a:bodyPr/>
          <a:lstStyle/>
          <a:p>
            <a:endParaRPr lang="en-GB"/>
          </a:p>
        </p:txBody>
      </p:sp>
      <p:sp>
        <p:nvSpPr>
          <p:cNvPr id="9" name="Slide Number Placeholder 8">
            <a:extLst>
              <a:ext uri="{FF2B5EF4-FFF2-40B4-BE49-F238E27FC236}">
                <a16:creationId xmlns:a16="http://schemas.microsoft.com/office/drawing/2014/main" id="{98B347AD-5E50-42AC-AFB4-7F625291AB61}"/>
              </a:ext>
            </a:extLst>
          </p:cNvPr>
          <p:cNvSpPr>
            <a:spLocks noGrp="1"/>
          </p:cNvSpPr>
          <p:nvPr>
            <p:ph type="sldNum" sz="quarter" idx="19"/>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3883261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334963" y="333375"/>
            <a:ext cx="10801351" cy="1080000"/>
          </a:xfrm>
        </p:spPr>
        <p:txBody>
          <a:bodyPr/>
          <a:lstStyle>
            <a:lvl1pPr>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4" y="1413375"/>
            <a:ext cx="10801350" cy="7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hart Placeholder 7">
            <a:extLst>
              <a:ext uri="{FF2B5EF4-FFF2-40B4-BE49-F238E27FC236}">
                <a16:creationId xmlns:a16="http://schemas.microsoft.com/office/drawing/2014/main" id="{D1ECE4F1-33EB-4137-BED8-59885BB39C47}"/>
              </a:ext>
            </a:extLst>
          </p:cNvPr>
          <p:cNvSpPr>
            <a:spLocks noGrp="1"/>
          </p:cNvSpPr>
          <p:nvPr>
            <p:ph type="chart" sz="quarter" idx="17"/>
          </p:nvPr>
        </p:nvSpPr>
        <p:spPr>
          <a:xfrm>
            <a:off x="334963" y="2243442"/>
            <a:ext cx="10801350" cy="3599999"/>
          </a:xfrm>
        </p:spPr>
        <p:txBody>
          <a:bodyPr/>
          <a:lstStyle/>
          <a:p>
            <a:r>
              <a:rPr lang="en-US"/>
              <a:t>Click icon to add chart</a:t>
            </a:r>
            <a:endParaRPr lang="en-AU"/>
          </a:p>
        </p:txBody>
      </p:sp>
      <p:sp>
        <p:nvSpPr>
          <p:cNvPr id="3" name="Date Placeholder 2">
            <a:extLst>
              <a:ext uri="{FF2B5EF4-FFF2-40B4-BE49-F238E27FC236}">
                <a16:creationId xmlns:a16="http://schemas.microsoft.com/office/drawing/2014/main" id="{4778F5DE-1344-42BD-82D0-6611DD7B1FC6}"/>
              </a:ext>
            </a:extLst>
          </p:cNvPr>
          <p:cNvSpPr>
            <a:spLocks noGrp="1"/>
          </p:cNvSpPr>
          <p:nvPr>
            <p:ph type="dt" sz="half" idx="18"/>
          </p:nvPr>
        </p:nvSpPr>
        <p:spPr/>
        <p:txBody>
          <a:bodyPr/>
          <a:lstStyle/>
          <a:p>
            <a:endParaRPr lang="en-GB"/>
          </a:p>
        </p:txBody>
      </p:sp>
      <p:sp>
        <p:nvSpPr>
          <p:cNvPr id="9" name="Footer Placeholder 8">
            <a:extLst>
              <a:ext uri="{FF2B5EF4-FFF2-40B4-BE49-F238E27FC236}">
                <a16:creationId xmlns:a16="http://schemas.microsoft.com/office/drawing/2014/main" id="{7D0D518F-1062-474E-BA48-10EA56B2C55B}"/>
              </a:ext>
            </a:extLst>
          </p:cNvPr>
          <p:cNvSpPr>
            <a:spLocks noGrp="1"/>
          </p:cNvSpPr>
          <p:nvPr>
            <p:ph type="ftr" sz="quarter" idx="19"/>
          </p:nvPr>
        </p:nvSpPr>
        <p:spPr/>
        <p:txBody>
          <a:bodyPr/>
          <a:lstStyle/>
          <a:p>
            <a:endParaRPr lang="en-GB"/>
          </a:p>
        </p:txBody>
      </p:sp>
      <p:sp>
        <p:nvSpPr>
          <p:cNvPr id="10" name="Slide Number Placeholder 9">
            <a:extLst>
              <a:ext uri="{FF2B5EF4-FFF2-40B4-BE49-F238E27FC236}">
                <a16:creationId xmlns:a16="http://schemas.microsoft.com/office/drawing/2014/main" id="{32C63567-251B-4660-ADF6-37AB6DCF01D5}"/>
              </a:ext>
            </a:extLst>
          </p:cNvPr>
          <p:cNvSpPr>
            <a:spLocks noGrp="1"/>
          </p:cNvSpPr>
          <p:nvPr>
            <p:ph type="sldNum" sz="quarter" idx="20"/>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399946467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able-Gree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D583ABC-22A1-400D-B5EB-018BF7A1B892}"/>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794666" cy="1080000"/>
          </a:xfrm>
        </p:spPr>
        <p:txBody>
          <a:bodyPr/>
          <a:lstStyle>
            <a:lvl1pPr>
              <a:defRPr>
                <a:solidFill>
                  <a:schemeClr val="accent1"/>
                </a:solidFill>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3" y="1413375"/>
            <a:ext cx="10794665" cy="720000"/>
          </a:xfrm>
        </p:spPr>
        <p:txBody>
          <a:bodyPr/>
          <a:lstStyle>
            <a:lvl1pPr>
              <a:defRPr>
                <a:solidFill>
                  <a:schemeClr val="bg1"/>
                </a:solidFill>
              </a:defRPr>
            </a:lvl1pPr>
            <a:lvl2pPr>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able Placeholder 12">
            <a:extLst>
              <a:ext uri="{FF2B5EF4-FFF2-40B4-BE49-F238E27FC236}">
                <a16:creationId xmlns:a16="http://schemas.microsoft.com/office/drawing/2014/main" id="{12720170-841B-4714-B671-AE40B2FE0283}"/>
              </a:ext>
            </a:extLst>
          </p:cNvPr>
          <p:cNvSpPr>
            <a:spLocks noGrp="1"/>
          </p:cNvSpPr>
          <p:nvPr>
            <p:ph type="tbl" sz="quarter" idx="16"/>
          </p:nvPr>
        </p:nvSpPr>
        <p:spPr>
          <a:xfrm>
            <a:off x="334963" y="2243443"/>
            <a:ext cx="10794665" cy="3600000"/>
          </a:xfrm>
        </p:spPr>
        <p:txBody>
          <a:bodyPr anchor="ctr" anchorCtr="0"/>
          <a:lstStyle>
            <a:lvl1pPr algn="ctr">
              <a:defRPr>
                <a:solidFill>
                  <a:schemeClr val="bg2"/>
                </a:solidFill>
              </a:defRPr>
            </a:lvl1pPr>
          </a:lstStyle>
          <a:p>
            <a:r>
              <a:rPr lang="en-US"/>
              <a:t>Click icon to add table</a:t>
            </a:r>
            <a:endParaRPr lang="en-AU"/>
          </a:p>
        </p:txBody>
      </p:sp>
      <p:sp>
        <p:nvSpPr>
          <p:cNvPr id="3" name="Date Placeholder 2">
            <a:extLst>
              <a:ext uri="{FF2B5EF4-FFF2-40B4-BE49-F238E27FC236}">
                <a16:creationId xmlns:a16="http://schemas.microsoft.com/office/drawing/2014/main" id="{24E7EDCB-670C-46CB-A20E-159535CC5C89}"/>
              </a:ext>
            </a:extLst>
          </p:cNvPr>
          <p:cNvSpPr>
            <a:spLocks noGrp="1"/>
          </p:cNvSpPr>
          <p:nvPr>
            <p:ph type="dt" sz="half" idx="17"/>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AD18779D-2EB2-4254-A93E-7459659F2BB2}"/>
              </a:ext>
            </a:extLst>
          </p:cNvPr>
          <p:cNvSpPr>
            <a:spLocks noGrp="1"/>
          </p:cNvSpPr>
          <p:nvPr>
            <p:ph type="ftr" sz="quarter" idx="18"/>
          </p:nvPr>
        </p:nvSpPr>
        <p:spPr/>
        <p:txBody>
          <a:bodyPr/>
          <a:lstStyle>
            <a:lvl1pPr>
              <a:defRPr>
                <a:solidFill>
                  <a:schemeClr val="bg2"/>
                </a:solidFill>
              </a:defRPr>
            </a:lvl1pPr>
          </a:lstStyle>
          <a:p>
            <a:endParaRPr lang="en-GB"/>
          </a:p>
        </p:txBody>
      </p:sp>
      <p:sp>
        <p:nvSpPr>
          <p:cNvPr id="9" name="Slide Number Placeholder 8">
            <a:extLst>
              <a:ext uri="{FF2B5EF4-FFF2-40B4-BE49-F238E27FC236}">
                <a16:creationId xmlns:a16="http://schemas.microsoft.com/office/drawing/2014/main" id="{98B347AD-5E50-42AC-AFB4-7F625291AB61}"/>
              </a:ext>
            </a:extLst>
          </p:cNvPr>
          <p:cNvSpPr>
            <a:spLocks noGrp="1"/>
          </p:cNvSpPr>
          <p:nvPr>
            <p:ph type="sldNum" sz="quarter" idx="19"/>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12" name="Graphic 11">
            <a:extLst>
              <a:ext uri="{FF2B5EF4-FFF2-40B4-BE49-F238E27FC236}">
                <a16:creationId xmlns:a16="http://schemas.microsoft.com/office/drawing/2014/main" id="{405A9204-2440-41D2-ACE8-C0954FBCEA1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281068626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rt-Gree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C60C8A8-1B70-4653-94B4-DE00B5C785B3}"/>
              </a:ext>
            </a:extLst>
          </p:cNvPr>
          <p:cNvSpPr/>
          <p:nvPr userDrawn="1"/>
        </p:nvSpPr>
        <p:spPr>
          <a:xfrm>
            <a:off x="0" y="0"/>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34963" y="333375"/>
            <a:ext cx="10801351" cy="1080000"/>
          </a:xfrm>
        </p:spPr>
        <p:txBody>
          <a:bodyPr/>
          <a:lstStyle>
            <a:lvl1pPr>
              <a:defRPr>
                <a:solidFill>
                  <a:schemeClr val="accent1"/>
                </a:solidFill>
              </a:defRPr>
            </a:lvl1pPr>
          </a:lstStyle>
          <a:p>
            <a:r>
              <a:rPr lang="en-US"/>
              <a:t>Click to edit Master title style</a:t>
            </a:r>
            <a:endParaRPr lang="en-GB"/>
          </a:p>
        </p:txBody>
      </p:sp>
      <p:sp>
        <p:nvSpPr>
          <p:cNvPr id="7" name="Text Placeholder 6">
            <a:extLst>
              <a:ext uri="{FF2B5EF4-FFF2-40B4-BE49-F238E27FC236}">
                <a16:creationId xmlns:a16="http://schemas.microsoft.com/office/drawing/2014/main" id="{AA5EE857-4C7E-47C5-A433-5F303A106903}"/>
              </a:ext>
            </a:extLst>
          </p:cNvPr>
          <p:cNvSpPr>
            <a:spLocks noGrp="1"/>
          </p:cNvSpPr>
          <p:nvPr>
            <p:ph type="body" sz="quarter" idx="15"/>
          </p:nvPr>
        </p:nvSpPr>
        <p:spPr>
          <a:xfrm>
            <a:off x="334964" y="1413375"/>
            <a:ext cx="10801350" cy="720000"/>
          </a:xfrm>
        </p:spPr>
        <p:txBody>
          <a:bodyPr/>
          <a:lstStyle>
            <a:lvl1pPr>
              <a:defRPr>
                <a:solidFill>
                  <a:schemeClr val="bg1"/>
                </a:solidFill>
              </a:defRPr>
            </a:lvl1pPr>
            <a:lvl2pPr>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hart Placeholder 7">
            <a:extLst>
              <a:ext uri="{FF2B5EF4-FFF2-40B4-BE49-F238E27FC236}">
                <a16:creationId xmlns:a16="http://schemas.microsoft.com/office/drawing/2014/main" id="{D1ECE4F1-33EB-4137-BED8-59885BB39C47}"/>
              </a:ext>
            </a:extLst>
          </p:cNvPr>
          <p:cNvSpPr>
            <a:spLocks noGrp="1"/>
          </p:cNvSpPr>
          <p:nvPr>
            <p:ph type="chart" sz="quarter" idx="17"/>
          </p:nvPr>
        </p:nvSpPr>
        <p:spPr>
          <a:xfrm>
            <a:off x="334963" y="2243442"/>
            <a:ext cx="10801350" cy="3599999"/>
          </a:xfrm>
        </p:spPr>
        <p:txBody>
          <a:bodyPr/>
          <a:lstStyle/>
          <a:p>
            <a:r>
              <a:rPr lang="en-US"/>
              <a:t>Click icon to add chart</a:t>
            </a:r>
            <a:endParaRPr lang="en-AU"/>
          </a:p>
        </p:txBody>
      </p:sp>
      <p:sp>
        <p:nvSpPr>
          <p:cNvPr id="3" name="Date Placeholder 2">
            <a:extLst>
              <a:ext uri="{FF2B5EF4-FFF2-40B4-BE49-F238E27FC236}">
                <a16:creationId xmlns:a16="http://schemas.microsoft.com/office/drawing/2014/main" id="{4778F5DE-1344-42BD-82D0-6611DD7B1FC6}"/>
              </a:ext>
            </a:extLst>
          </p:cNvPr>
          <p:cNvSpPr>
            <a:spLocks noGrp="1"/>
          </p:cNvSpPr>
          <p:nvPr>
            <p:ph type="dt" sz="half" idx="18"/>
          </p:nvPr>
        </p:nvSpPr>
        <p:spPr/>
        <p:txBody>
          <a:bodyPr/>
          <a:lstStyle>
            <a:lvl1pPr>
              <a:defRPr>
                <a:solidFill>
                  <a:schemeClr val="bg2"/>
                </a:solidFill>
              </a:defRPr>
            </a:lvl1pPr>
          </a:lstStyle>
          <a:p>
            <a:endParaRPr lang="en-GB"/>
          </a:p>
        </p:txBody>
      </p:sp>
      <p:sp>
        <p:nvSpPr>
          <p:cNvPr id="9" name="Footer Placeholder 8">
            <a:extLst>
              <a:ext uri="{FF2B5EF4-FFF2-40B4-BE49-F238E27FC236}">
                <a16:creationId xmlns:a16="http://schemas.microsoft.com/office/drawing/2014/main" id="{7D0D518F-1062-474E-BA48-10EA56B2C55B}"/>
              </a:ext>
            </a:extLst>
          </p:cNvPr>
          <p:cNvSpPr>
            <a:spLocks noGrp="1"/>
          </p:cNvSpPr>
          <p:nvPr>
            <p:ph type="ftr" sz="quarter" idx="19"/>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32C63567-251B-4660-ADF6-37AB6DCF01D5}"/>
              </a:ext>
            </a:extLst>
          </p:cNvPr>
          <p:cNvSpPr>
            <a:spLocks noGrp="1"/>
          </p:cNvSpPr>
          <p:nvPr>
            <p:ph type="sldNum" sz="quarter" idx="20"/>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13" name="Graphic 12">
            <a:extLst>
              <a:ext uri="{FF2B5EF4-FFF2-40B4-BE49-F238E27FC236}">
                <a16:creationId xmlns:a16="http://schemas.microsoft.com/office/drawing/2014/main" id="{E1A2CF36-775E-4392-BEA9-87C8C3FA9BE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39341922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6849F14-4971-4208-82A8-1F0513897926}"/>
              </a:ext>
            </a:extLst>
          </p:cNvPr>
          <p:cNvSpPr/>
          <p:nvPr userDrawn="1"/>
        </p:nvSpPr>
        <p:spPr>
          <a:xfrm>
            <a:off x="719400" y="-2"/>
            <a:ext cx="107532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itle 1">
            <a:extLst>
              <a:ext uri="{FF2B5EF4-FFF2-40B4-BE49-F238E27FC236}">
                <a16:creationId xmlns:a16="http://schemas.microsoft.com/office/drawing/2014/main" id="{096AA35B-6D3E-4809-9D78-9CF31081EC32}"/>
              </a:ext>
            </a:extLst>
          </p:cNvPr>
          <p:cNvSpPr>
            <a:spLocks noGrp="1"/>
          </p:cNvSpPr>
          <p:nvPr>
            <p:ph type="title" hasCustomPrompt="1"/>
          </p:nvPr>
        </p:nvSpPr>
        <p:spPr>
          <a:xfrm>
            <a:off x="719400" y="-2"/>
            <a:ext cx="4680000" cy="4068000"/>
          </a:xfrm>
          <a:solidFill>
            <a:schemeClr val="tx2"/>
          </a:solidFill>
        </p:spPr>
        <p:txBody>
          <a:bodyPr lIns="342000" tIns="342000" rIns="0" bIns="504000" anchor="b" anchorCtr="0"/>
          <a:lstStyle>
            <a:lvl1pPr>
              <a:defRPr sz="4500">
                <a:solidFill>
                  <a:schemeClr val="accent1"/>
                </a:solidFill>
              </a:defRPr>
            </a:lvl1pPr>
          </a:lstStyle>
          <a:p>
            <a:r>
              <a:rPr lang="en-US"/>
              <a:t>Thank you</a:t>
            </a:r>
            <a:endParaRPr lang="en-AU"/>
          </a:p>
        </p:txBody>
      </p:sp>
      <p:pic>
        <p:nvPicPr>
          <p:cNvPr id="26" name="Graphic 25">
            <a:extLst>
              <a:ext uri="{FF2B5EF4-FFF2-40B4-BE49-F238E27FC236}">
                <a16:creationId xmlns:a16="http://schemas.microsoft.com/office/drawing/2014/main" id="{C26E00FB-CED1-4B46-93A1-739D22FD51A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7787692" y="2529091"/>
            <a:ext cx="2017653" cy="899814"/>
          </a:xfrm>
          <a:prstGeom prst="rect">
            <a:avLst/>
          </a:prstGeom>
        </p:spPr>
      </p:pic>
      <p:sp>
        <p:nvSpPr>
          <p:cNvPr id="20" name="Picture Placeholder 19">
            <a:extLst>
              <a:ext uri="{FF2B5EF4-FFF2-40B4-BE49-F238E27FC236}">
                <a16:creationId xmlns:a16="http://schemas.microsoft.com/office/drawing/2014/main" id="{FD95F930-CD55-469B-9FD0-1150DA73B398}"/>
              </a:ext>
            </a:extLst>
          </p:cNvPr>
          <p:cNvSpPr>
            <a:spLocks noGrp="1" noChangeAspect="1"/>
          </p:cNvSpPr>
          <p:nvPr>
            <p:ph type="pic" sz="quarter" idx="15" hasCustomPrompt="1"/>
          </p:nvPr>
        </p:nvSpPr>
        <p:spPr>
          <a:xfrm>
            <a:off x="0" y="-2"/>
            <a:ext cx="12192000" cy="6876000"/>
          </a:xfrm>
          <a:custGeom>
            <a:avLst/>
            <a:gdLst>
              <a:gd name="connsiteX0" fmla="*/ 11472600 w 12192000"/>
              <a:gd name="connsiteY0" fmla="*/ 0 h 6858000"/>
              <a:gd name="connsiteX1" fmla="*/ 12192000 w 12192000"/>
              <a:gd name="connsiteY1" fmla="*/ 0 h 6858000"/>
              <a:gd name="connsiteX2" fmla="*/ 12192000 w 12192000"/>
              <a:gd name="connsiteY2" fmla="*/ 6858000 h 6858000"/>
              <a:gd name="connsiteX3" fmla="*/ 11472600 w 12192000"/>
              <a:gd name="connsiteY3" fmla="*/ 6858000 h 6858000"/>
              <a:gd name="connsiteX4" fmla="*/ 0 w 12192000"/>
              <a:gd name="connsiteY4" fmla="*/ 0 h 6858000"/>
              <a:gd name="connsiteX5" fmla="*/ 719400 w 12192000"/>
              <a:gd name="connsiteY5" fmla="*/ 0 h 6858000"/>
              <a:gd name="connsiteX6" fmla="*/ 7194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472600" y="0"/>
                </a:moveTo>
                <a:lnTo>
                  <a:pt x="12192000" y="0"/>
                </a:lnTo>
                <a:lnTo>
                  <a:pt x="12192000" y="6858000"/>
                </a:lnTo>
                <a:lnTo>
                  <a:pt x="11472600" y="6858000"/>
                </a:lnTo>
                <a:close/>
                <a:moveTo>
                  <a:pt x="0" y="0"/>
                </a:moveTo>
                <a:lnTo>
                  <a:pt x="719400" y="0"/>
                </a:lnTo>
                <a:lnTo>
                  <a:pt x="719400" y="6858000"/>
                </a:lnTo>
                <a:lnTo>
                  <a:pt x="0" y="6858000"/>
                </a:lnTo>
                <a:close/>
              </a:path>
            </a:pathLst>
          </a:custGeom>
          <a:solidFill>
            <a:schemeClr val="bg1">
              <a:lumMod val="85000"/>
            </a:schemeClr>
          </a:solidFill>
        </p:spPr>
        <p:txBody>
          <a:bodyPr wrap="square" lIns="108000" tIns="108000" rIns="115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27" name="TextBox 26">
            <a:extLst>
              <a:ext uri="{FF2B5EF4-FFF2-40B4-BE49-F238E27FC236}">
                <a16:creationId xmlns:a16="http://schemas.microsoft.com/office/drawing/2014/main" id="{54417D20-4CB7-471C-A5C4-50706D404792}"/>
              </a:ext>
            </a:extLst>
          </p:cNvPr>
          <p:cNvSpPr txBox="1"/>
          <p:nvPr userDrawn="1"/>
        </p:nvSpPr>
        <p:spPr>
          <a:xfrm>
            <a:off x="7916652" y="3928056"/>
            <a:ext cx="3321238" cy="2556457"/>
          </a:xfrm>
          <a:prstGeom prst="rect">
            <a:avLst/>
          </a:prstGeom>
        </p:spPr>
        <p:txBody>
          <a:bodyPr vert="horz" lIns="0" tIns="0" rIns="0" bIns="0" rtlCol="0">
            <a:noAutofit/>
          </a:bodyPr>
          <a:lstStyle>
            <a:lvl1pPr indent="0">
              <a:lnSpc>
                <a:spcPct val="100000"/>
              </a:lnSpc>
              <a:spcBef>
                <a:spcPts val="600"/>
              </a:spcBef>
              <a:spcAft>
                <a:spcPts val="0"/>
              </a:spcAft>
              <a:buFont typeface="Arial" panose="020B0604020202020204" pitchFamily="34" charset="0"/>
              <a:buNone/>
              <a:defRPr b="1" cap="none" baseline="0">
                <a:solidFill>
                  <a:schemeClr val="bg1"/>
                </a:solidFill>
              </a:defRPr>
            </a:lvl1pPr>
            <a:lvl2pPr marL="0" lvl="1" indent="0">
              <a:lnSpc>
                <a:spcPct val="100000"/>
              </a:lnSpc>
              <a:spcBef>
                <a:spcPts val="1200"/>
              </a:spcBef>
              <a:spcAft>
                <a:spcPts val="0"/>
              </a:spcAft>
              <a:buFont typeface="Arial" panose="020B0604020202020204" pitchFamily="34" charset="0"/>
              <a:buNone/>
              <a:defRPr b="1" cap="all" baseline="0">
                <a:solidFill>
                  <a:schemeClr val="bg1"/>
                </a:solidFill>
              </a:defRPr>
            </a:lvl2pPr>
            <a:lvl3pPr marL="0" lvl="2" indent="0">
              <a:lnSpc>
                <a:spcPct val="100000"/>
              </a:lnSpc>
              <a:spcBef>
                <a:spcPts val="600"/>
              </a:spcBef>
              <a:spcAft>
                <a:spcPts val="0"/>
              </a:spcAft>
              <a:buFont typeface="Arial" panose="020B0604020202020204" pitchFamily="34" charset="0"/>
              <a:buNone/>
              <a:defRPr b="1">
                <a:solidFill>
                  <a:schemeClr val="bg1"/>
                </a:solidFill>
              </a:defRPr>
            </a:lvl3pPr>
            <a:lvl4pPr marL="0" lvl="3" indent="0">
              <a:lnSpc>
                <a:spcPct val="100000"/>
              </a:lnSpc>
              <a:spcBef>
                <a:spcPts val="600"/>
              </a:spcBef>
              <a:spcAft>
                <a:spcPts val="0"/>
              </a:spcAft>
              <a:buFont typeface="Arial" panose="020B0604020202020204" pitchFamily="34" charset="0"/>
              <a:buNone/>
              <a:defRPr b="1">
                <a:solidFill>
                  <a:schemeClr val="bg1"/>
                </a:solidFill>
              </a:defRPr>
            </a:lvl4pPr>
            <a:lvl5pPr marL="0" lvl="4" indent="0">
              <a:lnSpc>
                <a:spcPct val="100000"/>
              </a:lnSpc>
              <a:spcBef>
                <a:spcPts val="600"/>
              </a:spcBef>
              <a:spcAft>
                <a:spcPts val="0"/>
              </a:spcAft>
              <a:buFont typeface="Arial" panose="020B0604020202020204" pitchFamily="34" charset="0"/>
              <a:buNone/>
              <a:defRPr b="1">
                <a:solidFill>
                  <a:schemeClr val="bg1"/>
                </a:solidFill>
              </a:defRPr>
            </a:lvl5pPr>
            <a:lvl6pPr marL="0" lvl="5" indent="0">
              <a:lnSpc>
                <a:spcPct val="100000"/>
              </a:lnSpc>
              <a:spcBef>
                <a:spcPts val="600"/>
              </a:spcBef>
              <a:spcAft>
                <a:spcPts val="0"/>
              </a:spcAft>
              <a:buFont typeface="Arial" panose="020B0604020202020204" pitchFamily="34" charset="0"/>
              <a:buNone/>
              <a:defRPr b="1">
                <a:solidFill>
                  <a:schemeClr val="bg1"/>
                </a:solidFill>
              </a:defRPr>
            </a:lvl6pPr>
            <a:lvl7pPr marL="0" lvl="6" indent="0">
              <a:lnSpc>
                <a:spcPct val="100000"/>
              </a:lnSpc>
              <a:spcBef>
                <a:spcPts val="600"/>
              </a:spcBef>
              <a:buFont typeface="Arial" panose="020B0604020202020204" pitchFamily="34" charset="0"/>
              <a:buNone/>
              <a:defRPr b="1">
                <a:solidFill>
                  <a:schemeClr val="bg1"/>
                </a:solidFill>
              </a:defRPr>
            </a:lvl7pPr>
            <a:lvl8pPr marL="0" lvl="7" indent="0">
              <a:lnSpc>
                <a:spcPct val="100000"/>
              </a:lnSpc>
              <a:spcBef>
                <a:spcPts val="600"/>
              </a:spcBef>
              <a:buFont typeface="Arial" panose="020B0604020202020204" pitchFamily="34" charset="0"/>
              <a:buNone/>
              <a:defRPr b="1">
                <a:solidFill>
                  <a:schemeClr val="bg1"/>
                </a:solidFill>
              </a:defRPr>
            </a:lvl8pPr>
            <a:lvl9pPr marL="0" lvl="8" indent="0">
              <a:lnSpc>
                <a:spcPct val="100000"/>
              </a:lnSpc>
              <a:spcBef>
                <a:spcPts val="600"/>
              </a:spcBef>
              <a:buFont typeface="Arial" panose="020B0604020202020204" pitchFamily="34" charset="0"/>
              <a:buNone/>
              <a:defRPr b="1">
                <a:solidFill>
                  <a:schemeClr val="bg1"/>
                </a:solidFill>
              </a:defRPr>
            </a:lvl9pPr>
          </a:lstStyle>
          <a:p>
            <a:pPr lvl="0">
              <a:spcBef>
                <a:spcPts val="400"/>
              </a:spcBef>
            </a:pPr>
            <a:r>
              <a:rPr lang="en-US" altLang="en-US" sz="1600" b="0">
                <a:solidFill>
                  <a:schemeClr val="bg2"/>
                </a:solidFill>
                <a:latin typeface="+mj-lt"/>
              </a:rPr>
              <a:t>Forest Stewardship Council</a:t>
            </a:r>
            <a:r>
              <a:rPr lang="en-US" altLang="en-US" sz="1600" b="0" baseline="30000">
                <a:solidFill>
                  <a:schemeClr val="bg2"/>
                </a:solidFill>
                <a:latin typeface="+mj-lt"/>
              </a:rPr>
              <a:t>®</a:t>
            </a:r>
            <a:r>
              <a:rPr lang="en-US" altLang="en-US" sz="1600" b="0">
                <a:solidFill>
                  <a:schemeClr val="bg2"/>
                </a:solidFill>
                <a:latin typeface="+mj-lt"/>
              </a:rPr>
              <a:t> </a:t>
            </a:r>
            <a:br>
              <a:rPr lang="en-US" altLang="en-US" sz="1600" b="0">
                <a:solidFill>
                  <a:schemeClr val="bg2"/>
                </a:solidFill>
                <a:latin typeface="+mj-lt"/>
              </a:rPr>
            </a:br>
            <a:r>
              <a:rPr lang="en-US" altLang="en-US" sz="1600" b="0">
                <a:solidFill>
                  <a:schemeClr val="bg2"/>
                </a:solidFill>
                <a:latin typeface="+mj-lt"/>
              </a:rPr>
              <a:t>FSC</a:t>
            </a:r>
            <a:r>
              <a:rPr lang="en-US" altLang="en-US" sz="1600" b="0" baseline="30000">
                <a:solidFill>
                  <a:schemeClr val="bg2"/>
                </a:solidFill>
                <a:latin typeface="+mj-lt"/>
              </a:rPr>
              <a:t> ®</a:t>
            </a:r>
            <a:r>
              <a:rPr lang="en-US" altLang="en-US" sz="1600" b="0">
                <a:solidFill>
                  <a:schemeClr val="bg2"/>
                </a:solidFill>
                <a:latin typeface="+mj-lt"/>
              </a:rPr>
              <a:t> International</a:t>
            </a:r>
          </a:p>
          <a:p>
            <a:pPr lvl="0"/>
            <a:endParaRPr lang="en-US" altLang="en-US" sz="1600" b="0"/>
          </a:p>
          <a:p>
            <a:pPr lvl="0"/>
            <a:endParaRPr lang="en-US" altLang="en-US" sz="1600" b="0"/>
          </a:p>
          <a:p>
            <a:pPr lvl="0">
              <a:spcBef>
                <a:spcPts val="0"/>
              </a:spcBef>
              <a:spcAft>
                <a:spcPts val="200"/>
              </a:spcAft>
            </a:pPr>
            <a:r>
              <a:rPr lang="en-US" altLang="en-US" sz="1200" b="0">
                <a:solidFill>
                  <a:schemeClr val="bg2"/>
                </a:solidFill>
              </a:rPr>
              <a:t>FSC® F001000</a:t>
            </a:r>
          </a:p>
          <a:p>
            <a:pPr lvl="0"/>
            <a:r>
              <a:rPr lang="en-US" altLang="en-US" sz="1400" b="0">
                <a:solidFill>
                  <a:schemeClr val="bg1"/>
                </a:solidFill>
                <a:latin typeface="+mj-lt"/>
              </a:rPr>
              <a:t>www.fsc.org</a:t>
            </a:r>
            <a:endParaRPr lang="en-US" altLang="en-US" sz="1600" b="0">
              <a:solidFill>
                <a:schemeClr val="bg1"/>
              </a:solidFill>
            </a:endParaRPr>
          </a:p>
        </p:txBody>
      </p:sp>
      <p:sp>
        <p:nvSpPr>
          <p:cNvPr id="8" name="Freeform: Shape 7">
            <a:hlinkClick r:id="rId4"/>
            <a:extLst>
              <a:ext uri="{FF2B5EF4-FFF2-40B4-BE49-F238E27FC236}">
                <a16:creationId xmlns:a16="http://schemas.microsoft.com/office/drawing/2014/main" id="{F8BC909C-567D-4F9C-A0DF-D05DE8F82075}"/>
              </a:ext>
            </a:extLst>
          </p:cNvPr>
          <p:cNvSpPr>
            <a:spLocks noChangeAspect="1"/>
          </p:cNvSpPr>
          <p:nvPr/>
        </p:nvSpPr>
        <p:spPr>
          <a:xfrm>
            <a:off x="7916652" y="4591756"/>
            <a:ext cx="242382" cy="242382"/>
          </a:xfrm>
          <a:custGeom>
            <a:avLst/>
            <a:gdLst>
              <a:gd name="connsiteX0" fmla="*/ 357950 w 809625"/>
              <a:gd name="connsiteY0" fmla="*/ 333375 h 809625"/>
              <a:gd name="connsiteX1" fmla="*/ 480537 w 809625"/>
              <a:gd name="connsiteY1" fmla="*/ 397002 h 809625"/>
              <a:gd name="connsiteX2" fmla="*/ 357950 w 809625"/>
              <a:gd name="connsiteY2" fmla="*/ 460439 h 809625"/>
              <a:gd name="connsiteX3" fmla="*/ 242887 w 809625"/>
              <a:gd name="connsiteY3" fmla="*/ 249555 h 809625"/>
              <a:gd name="connsiteX4" fmla="*/ 178117 w 809625"/>
              <a:gd name="connsiteY4" fmla="*/ 314325 h 809625"/>
              <a:gd name="connsiteX5" fmla="*/ 178117 w 809625"/>
              <a:gd name="connsiteY5" fmla="*/ 495300 h 809625"/>
              <a:gd name="connsiteX6" fmla="*/ 242887 w 809625"/>
              <a:gd name="connsiteY6" fmla="*/ 560070 h 809625"/>
              <a:gd name="connsiteX7" fmla="*/ 566737 w 809625"/>
              <a:gd name="connsiteY7" fmla="*/ 560070 h 809625"/>
              <a:gd name="connsiteX8" fmla="*/ 631507 w 809625"/>
              <a:gd name="connsiteY8" fmla="*/ 495300 h 809625"/>
              <a:gd name="connsiteX9" fmla="*/ 631507 w 809625"/>
              <a:gd name="connsiteY9" fmla="*/ 314325 h 809625"/>
              <a:gd name="connsiteX10" fmla="*/ 566737 w 809625"/>
              <a:gd name="connsiteY10" fmla="*/ 249555 h 809625"/>
              <a:gd name="connsiteX11" fmla="*/ 404813 w 809625"/>
              <a:gd name="connsiteY11" fmla="*/ 0 h 809625"/>
              <a:gd name="connsiteX12" fmla="*/ 809625 w 809625"/>
              <a:gd name="connsiteY12" fmla="*/ 404813 h 809625"/>
              <a:gd name="connsiteX13" fmla="*/ 404813 w 809625"/>
              <a:gd name="connsiteY13" fmla="*/ 809625 h 809625"/>
              <a:gd name="connsiteX14" fmla="*/ 0 w 809625"/>
              <a:gd name="connsiteY14" fmla="*/ 404813 h 809625"/>
              <a:gd name="connsiteX15" fmla="*/ 404813 w 809625"/>
              <a:gd name="connsiteY15"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9625" h="809625">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9" name="Freeform: Shape 8">
            <a:hlinkClick r:id="rId5"/>
            <a:extLst>
              <a:ext uri="{FF2B5EF4-FFF2-40B4-BE49-F238E27FC236}">
                <a16:creationId xmlns:a16="http://schemas.microsoft.com/office/drawing/2014/main" id="{2487C176-18A9-4BB0-BD80-DEC34233A800}"/>
              </a:ext>
            </a:extLst>
          </p:cNvPr>
          <p:cNvSpPr>
            <a:spLocks noChangeAspect="1"/>
          </p:cNvSpPr>
          <p:nvPr/>
        </p:nvSpPr>
        <p:spPr>
          <a:xfrm>
            <a:off x="8298996"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495146 w 809625"/>
              <a:gd name="connsiteY5" fmla="*/ 220645 h 809625"/>
              <a:gd name="connsiteX6" fmla="*/ 428527 w 809625"/>
              <a:gd name="connsiteY6" fmla="*/ 245841 h 809625"/>
              <a:gd name="connsiteX7" fmla="*/ 399192 w 809625"/>
              <a:gd name="connsiteY7" fmla="*/ 313563 h 809625"/>
              <a:gd name="connsiteX8" fmla="*/ 401573 w 809625"/>
              <a:gd name="connsiteY8" fmla="*/ 334803 h 809625"/>
              <a:gd name="connsiteX9" fmla="*/ 209549 w 809625"/>
              <a:gd name="connsiteY9" fmla="*/ 238125 h 809625"/>
              <a:gd name="connsiteX10" fmla="*/ 238124 w 809625"/>
              <a:gd name="connsiteY10" fmla="*/ 361950 h 809625"/>
              <a:gd name="connsiteX11" fmla="*/ 195928 w 809625"/>
              <a:gd name="connsiteY11" fmla="*/ 350329 h 809625"/>
              <a:gd name="connsiteX12" fmla="*/ 195929 w 809625"/>
              <a:gd name="connsiteY12" fmla="*/ 351567 h 809625"/>
              <a:gd name="connsiteX13" fmla="*/ 270605 w 809625"/>
              <a:gd name="connsiteY13" fmla="*/ 442722 h 809625"/>
              <a:gd name="connsiteX14" fmla="*/ 228599 w 809625"/>
              <a:gd name="connsiteY14" fmla="*/ 444341 h 809625"/>
              <a:gd name="connsiteX15" fmla="*/ 315467 w 809625"/>
              <a:gd name="connsiteY15" fmla="*/ 508920 h 809625"/>
              <a:gd name="connsiteX16" fmla="*/ 200024 w 809625"/>
              <a:gd name="connsiteY16" fmla="*/ 548544 h 809625"/>
              <a:gd name="connsiteX17" fmla="*/ 177831 w 809625"/>
              <a:gd name="connsiteY17" fmla="*/ 547211 h 809625"/>
              <a:gd name="connsiteX18" fmla="*/ 320706 w 809625"/>
              <a:gd name="connsiteY18" fmla="*/ 589026 h 809625"/>
              <a:gd name="connsiteX19" fmla="*/ 585406 w 809625"/>
              <a:gd name="connsiteY19" fmla="*/ 324421 h 809625"/>
              <a:gd name="connsiteX20" fmla="*/ 585406 w 809625"/>
              <a:gd name="connsiteY20" fmla="*/ 312324 h 809625"/>
              <a:gd name="connsiteX21" fmla="*/ 631507 w 809625"/>
              <a:gd name="connsiteY21" fmla="*/ 264223 h 809625"/>
              <a:gd name="connsiteX22" fmla="*/ 578072 w 809625"/>
              <a:gd name="connsiteY22" fmla="*/ 278892 h 809625"/>
              <a:gd name="connsiteX23" fmla="*/ 619124 w 809625"/>
              <a:gd name="connsiteY23" fmla="*/ 227361 h 809625"/>
              <a:gd name="connsiteX24" fmla="*/ 560069 w 809625"/>
              <a:gd name="connsiteY24" fmla="*/ 249936 h 809625"/>
              <a:gd name="connsiteX25" fmla="*/ 495146 w 809625"/>
              <a:gd name="connsiteY25" fmla="*/ 22064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w="9525" cap="flat">
            <a:noFill/>
            <a:prstDash val="solid"/>
            <a:miter/>
          </a:ln>
        </p:spPr>
        <p:txBody>
          <a:bodyPr rtlCol="0" anchor="ctr"/>
          <a:lstStyle/>
          <a:p>
            <a:endParaRPr lang="en-AU"/>
          </a:p>
        </p:txBody>
      </p:sp>
      <p:sp>
        <p:nvSpPr>
          <p:cNvPr id="10" name="Freeform: Shape 9">
            <a:hlinkClick r:id="rId6"/>
            <a:extLst>
              <a:ext uri="{FF2B5EF4-FFF2-40B4-BE49-F238E27FC236}">
                <a16:creationId xmlns:a16="http://schemas.microsoft.com/office/drawing/2014/main" id="{41393088-2A2D-4F19-A536-4C5B46718A69}"/>
              </a:ext>
            </a:extLst>
          </p:cNvPr>
          <p:cNvSpPr>
            <a:spLocks noChangeAspect="1"/>
          </p:cNvSpPr>
          <p:nvPr/>
        </p:nvSpPr>
        <p:spPr>
          <a:xfrm>
            <a:off x="8681340"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30981 w 809625"/>
              <a:gd name="connsiteY5" fmla="*/ 177069 h 809625"/>
              <a:gd name="connsiteX6" fmla="*/ 176498 w 809625"/>
              <a:gd name="connsiteY6" fmla="*/ 231552 h 809625"/>
              <a:gd name="connsiteX7" fmla="*/ 230981 w 809625"/>
              <a:gd name="connsiteY7" fmla="*/ 286035 h 809625"/>
              <a:gd name="connsiteX8" fmla="*/ 285464 w 809625"/>
              <a:gd name="connsiteY8" fmla="*/ 231552 h 809625"/>
              <a:gd name="connsiteX9" fmla="*/ 230981 w 809625"/>
              <a:gd name="connsiteY9" fmla="*/ 177069 h 809625"/>
              <a:gd name="connsiteX10" fmla="*/ 517493 w 809625"/>
              <a:gd name="connsiteY10" fmla="*/ 319849 h 809625"/>
              <a:gd name="connsiteX11" fmla="*/ 428625 w 809625"/>
              <a:gd name="connsiteY11" fmla="*/ 368617 h 809625"/>
              <a:gd name="connsiteX12" fmla="*/ 426910 w 809625"/>
              <a:gd name="connsiteY12" fmla="*/ 368617 h 809625"/>
              <a:gd name="connsiteX13" fmla="*/ 426910 w 809625"/>
              <a:gd name="connsiteY13" fmla="*/ 327278 h 809625"/>
              <a:gd name="connsiteX14" fmla="*/ 336899 w 809625"/>
              <a:gd name="connsiteY14" fmla="*/ 327278 h 809625"/>
              <a:gd name="connsiteX15" fmla="*/ 336899 w 809625"/>
              <a:gd name="connsiteY15" fmla="*/ 629602 h 809625"/>
              <a:gd name="connsiteX16" fmla="*/ 430720 w 809625"/>
              <a:gd name="connsiteY16" fmla="*/ 629602 h 809625"/>
              <a:gd name="connsiteX17" fmla="*/ 430720 w 809625"/>
              <a:gd name="connsiteY17" fmla="*/ 480059 h 809625"/>
              <a:gd name="connsiteX18" fmla="*/ 487108 w 809625"/>
              <a:gd name="connsiteY18" fmla="*/ 402430 h 809625"/>
              <a:gd name="connsiteX19" fmla="*/ 535876 w 809625"/>
              <a:gd name="connsiteY19" fmla="*/ 482631 h 809625"/>
              <a:gd name="connsiteX20" fmla="*/ 535876 w 809625"/>
              <a:gd name="connsiteY20" fmla="*/ 629602 h 809625"/>
              <a:gd name="connsiteX21" fmla="*/ 630174 w 809625"/>
              <a:gd name="connsiteY21" fmla="*/ 629602 h 809625"/>
              <a:gd name="connsiteX22" fmla="*/ 630174 w 809625"/>
              <a:gd name="connsiteY22" fmla="*/ 463771 h 809625"/>
              <a:gd name="connsiteX23" fmla="*/ 517493 w 809625"/>
              <a:gd name="connsiteY23" fmla="*/ 319849 h 809625"/>
              <a:gd name="connsiteX24" fmla="*/ 183927 w 809625"/>
              <a:gd name="connsiteY24" fmla="*/ 327278 h 809625"/>
              <a:gd name="connsiteX25" fmla="*/ 183927 w 809625"/>
              <a:gd name="connsiteY25" fmla="*/ 629602 h 809625"/>
              <a:gd name="connsiteX26" fmla="*/ 277939 w 809625"/>
              <a:gd name="connsiteY26" fmla="*/ 629602 h 809625"/>
              <a:gd name="connsiteX27" fmla="*/ 277939 w 809625"/>
              <a:gd name="connsiteY27" fmla="*/ 327278 h 809625"/>
              <a:gd name="connsiteX28" fmla="*/ 183927 w 809625"/>
              <a:gd name="connsiteY28" fmla="*/ 32727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w="9525" cap="flat">
            <a:noFill/>
            <a:prstDash val="solid"/>
            <a:miter/>
          </a:ln>
        </p:spPr>
        <p:txBody>
          <a:bodyPr rtlCol="0" anchor="ctr"/>
          <a:lstStyle/>
          <a:p>
            <a:endParaRPr lang="en-AU"/>
          </a:p>
        </p:txBody>
      </p:sp>
      <p:sp>
        <p:nvSpPr>
          <p:cNvPr id="11" name="Freeform: Shape 10">
            <a:hlinkClick r:id="rId7"/>
            <a:extLst>
              <a:ext uri="{FF2B5EF4-FFF2-40B4-BE49-F238E27FC236}">
                <a16:creationId xmlns:a16="http://schemas.microsoft.com/office/drawing/2014/main" id="{F1F78FC3-536A-4C34-B2A3-95085DF38A8D}"/>
              </a:ext>
            </a:extLst>
          </p:cNvPr>
          <p:cNvSpPr>
            <a:spLocks noChangeAspect="1"/>
          </p:cNvSpPr>
          <p:nvPr/>
        </p:nvSpPr>
        <p:spPr>
          <a:xfrm>
            <a:off x="9063685" y="4591756"/>
            <a:ext cx="242382" cy="242382"/>
          </a:xfrm>
          <a:custGeom>
            <a:avLst/>
            <a:gdLst>
              <a:gd name="connsiteX0" fmla="*/ 404812 w 809625"/>
              <a:gd name="connsiteY0" fmla="*/ 288417 h 809625"/>
              <a:gd name="connsiteX1" fmla="*/ 288417 w 809625"/>
              <a:gd name="connsiteY1" fmla="*/ 404812 h 809625"/>
              <a:gd name="connsiteX2" fmla="*/ 404812 w 809625"/>
              <a:gd name="connsiteY2" fmla="*/ 521208 h 809625"/>
              <a:gd name="connsiteX3" fmla="*/ 521208 w 809625"/>
              <a:gd name="connsiteY3" fmla="*/ 404812 h 809625"/>
              <a:gd name="connsiteX4" fmla="*/ 404812 w 809625"/>
              <a:gd name="connsiteY4" fmla="*/ 288417 h 809625"/>
              <a:gd name="connsiteX5" fmla="*/ 525780 w 809625"/>
              <a:gd name="connsiteY5" fmla="*/ 256603 h 809625"/>
              <a:gd name="connsiteX6" fmla="*/ 498538 w 809625"/>
              <a:gd name="connsiteY6" fmla="*/ 283844 h 809625"/>
              <a:gd name="connsiteX7" fmla="*/ 525780 w 809625"/>
              <a:gd name="connsiteY7" fmla="*/ 311086 h 809625"/>
              <a:gd name="connsiteX8" fmla="*/ 553021 w 809625"/>
              <a:gd name="connsiteY8" fmla="*/ 283844 h 809625"/>
              <a:gd name="connsiteX9" fmla="*/ 525780 w 809625"/>
              <a:gd name="connsiteY9" fmla="*/ 256603 h 809625"/>
              <a:gd name="connsiteX10" fmla="*/ 404812 w 809625"/>
              <a:gd name="connsiteY10" fmla="*/ 219075 h 809625"/>
              <a:gd name="connsiteX11" fmla="*/ 496443 w 809625"/>
              <a:gd name="connsiteY11" fmla="*/ 220408 h 809625"/>
              <a:gd name="connsiteX12" fmla="*/ 538543 w 809625"/>
              <a:gd name="connsiteY12" fmla="*/ 228218 h 809625"/>
              <a:gd name="connsiteX13" fmla="*/ 581501 w 809625"/>
              <a:gd name="connsiteY13" fmla="*/ 271176 h 809625"/>
              <a:gd name="connsiteX14" fmla="*/ 589311 w 809625"/>
              <a:gd name="connsiteY14" fmla="*/ 313277 h 809625"/>
              <a:gd name="connsiteX15" fmla="*/ 590645 w 809625"/>
              <a:gd name="connsiteY15" fmla="*/ 404907 h 809625"/>
              <a:gd name="connsiteX16" fmla="*/ 589311 w 809625"/>
              <a:gd name="connsiteY16" fmla="*/ 496538 h 809625"/>
              <a:gd name="connsiteX17" fmla="*/ 581501 w 809625"/>
              <a:gd name="connsiteY17" fmla="*/ 538638 h 809625"/>
              <a:gd name="connsiteX18" fmla="*/ 538543 w 809625"/>
              <a:gd name="connsiteY18" fmla="*/ 581596 h 809625"/>
              <a:gd name="connsiteX19" fmla="*/ 496443 w 809625"/>
              <a:gd name="connsiteY19" fmla="*/ 589406 h 809625"/>
              <a:gd name="connsiteX20" fmla="*/ 404812 w 809625"/>
              <a:gd name="connsiteY20" fmla="*/ 590740 h 809625"/>
              <a:gd name="connsiteX21" fmla="*/ 313182 w 809625"/>
              <a:gd name="connsiteY21" fmla="*/ 589407 h 809625"/>
              <a:gd name="connsiteX22" fmla="*/ 271081 w 809625"/>
              <a:gd name="connsiteY22" fmla="*/ 581596 h 809625"/>
              <a:gd name="connsiteX23" fmla="*/ 228600 w 809625"/>
              <a:gd name="connsiteY23" fmla="*/ 538543 h 809625"/>
              <a:gd name="connsiteX24" fmla="*/ 220789 w 809625"/>
              <a:gd name="connsiteY24" fmla="*/ 496443 h 809625"/>
              <a:gd name="connsiteX25" fmla="*/ 219075 w 809625"/>
              <a:gd name="connsiteY25" fmla="*/ 404812 h 809625"/>
              <a:gd name="connsiteX26" fmla="*/ 220408 w 809625"/>
              <a:gd name="connsiteY26" fmla="*/ 313182 h 809625"/>
              <a:gd name="connsiteX27" fmla="*/ 228600 w 809625"/>
              <a:gd name="connsiteY27" fmla="*/ 271081 h 809625"/>
              <a:gd name="connsiteX28" fmla="*/ 271081 w 809625"/>
              <a:gd name="connsiteY28" fmla="*/ 228600 h 809625"/>
              <a:gd name="connsiteX29" fmla="*/ 313181 w 809625"/>
              <a:gd name="connsiteY29" fmla="*/ 220789 h 809625"/>
              <a:gd name="connsiteX30" fmla="*/ 404812 w 809625"/>
              <a:gd name="connsiteY30" fmla="*/ 219075 h 809625"/>
              <a:gd name="connsiteX31" fmla="*/ 405669 w 809625"/>
              <a:gd name="connsiteY31" fmla="*/ 177736 h 809625"/>
              <a:gd name="connsiteX32" fmla="*/ 404812 w 809625"/>
              <a:gd name="connsiteY32" fmla="*/ 178212 h 809625"/>
              <a:gd name="connsiteX33" fmla="*/ 311372 w 809625"/>
              <a:gd name="connsiteY33" fmla="*/ 179546 h 809625"/>
              <a:gd name="connsiteX34" fmla="*/ 256317 w 809625"/>
              <a:gd name="connsiteY34" fmla="*/ 190500 h 809625"/>
              <a:gd name="connsiteX35" fmla="*/ 189642 w 809625"/>
              <a:gd name="connsiteY35" fmla="*/ 257175 h 809625"/>
              <a:gd name="connsiteX36" fmla="*/ 179069 w 809625"/>
              <a:gd name="connsiteY36" fmla="*/ 312229 h 809625"/>
              <a:gd name="connsiteX37" fmla="*/ 177736 w 809625"/>
              <a:gd name="connsiteY37" fmla="*/ 405669 h 809625"/>
              <a:gd name="connsiteX38" fmla="*/ 179069 w 809625"/>
              <a:gd name="connsiteY38" fmla="*/ 499110 h 809625"/>
              <a:gd name="connsiteX39" fmla="*/ 190500 w 809625"/>
              <a:gd name="connsiteY39" fmla="*/ 553307 h 809625"/>
              <a:gd name="connsiteX40" fmla="*/ 257175 w 809625"/>
              <a:gd name="connsiteY40" fmla="*/ 619982 h 809625"/>
              <a:gd name="connsiteX41" fmla="*/ 312229 w 809625"/>
              <a:gd name="connsiteY41" fmla="*/ 630554 h 809625"/>
              <a:gd name="connsiteX42" fmla="*/ 405669 w 809625"/>
              <a:gd name="connsiteY42" fmla="*/ 631888 h 809625"/>
              <a:gd name="connsiteX43" fmla="*/ 499110 w 809625"/>
              <a:gd name="connsiteY43" fmla="*/ 630554 h 809625"/>
              <a:gd name="connsiteX44" fmla="*/ 554164 w 809625"/>
              <a:gd name="connsiteY44" fmla="*/ 619982 h 809625"/>
              <a:gd name="connsiteX45" fmla="*/ 620839 w 809625"/>
              <a:gd name="connsiteY45" fmla="*/ 553307 h 809625"/>
              <a:gd name="connsiteX46" fmla="*/ 631412 w 809625"/>
              <a:gd name="connsiteY46" fmla="*/ 498252 h 809625"/>
              <a:gd name="connsiteX47" fmla="*/ 632745 w 809625"/>
              <a:gd name="connsiteY47" fmla="*/ 404812 h 809625"/>
              <a:gd name="connsiteX48" fmla="*/ 631412 w 809625"/>
              <a:gd name="connsiteY48" fmla="*/ 311372 h 809625"/>
              <a:gd name="connsiteX49" fmla="*/ 620839 w 809625"/>
              <a:gd name="connsiteY49" fmla="*/ 256317 h 809625"/>
              <a:gd name="connsiteX50" fmla="*/ 554164 w 809625"/>
              <a:gd name="connsiteY50" fmla="*/ 189642 h 809625"/>
              <a:gd name="connsiteX51" fmla="*/ 499110 w 809625"/>
              <a:gd name="connsiteY51" fmla="*/ 179069 h 809625"/>
              <a:gd name="connsiteX52" fmla="*/ 405669 w 809625"/>
              <a:gd name="connsiteY52" fmla="*/ 177736 h 809625"/>
              <a:gd name="connsiteX53" fmla="*/ 404813 w 809625"/>
              <a:gd name="connsiteY53" fmla="*/ 0 h 809625"/>
              <a:gd name="connsiteX54" fmla="*/ 809625 w 809625"/>
              <a:gd name="connsiteY54" fmla="*/ 404813 h 809625"/>
              <a:gd name="connsiteX55" fmla="*/ 404813 w 809625"/>
              <a:gd name="connsiteY55" fmla="*/ 809625 h 809625"/>
              <a:gd name="connsiteX56" fmla="*/ 0 w 809625"/>
              <a:gd name="connsiteY56" fmla="*/ 404813 h 809625"/>
              <a:gd name="connsiteX57" fmla="*/ 404813 w 809625"/>
              <a:gd name="connsiteY57" fmla="*/ 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09625" h="809625">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w="9525" cap="flat">
            <a:noFill/>
            <a:prstDash val="solid"/>
            <a:miter/>
          </a:ln>
        </p:spPr>
        <p:txBody>
          <a:bodyPr rtlCol="0" anchor="ctr"/>
          <a:lstStyle/>
          <a:p>
            <a:endParaRPr lang="en-AU"/>
          </a:p>
        </p:txBody>
      </p:sp>
      <p:sp>
        <p:nvSpPr>
          <p:cNvPr id="12" name="Freeform: Shape 11">
            <a:hlinkClick r:id="rId8"/>
            <a:extLst>
              <a:ext uri="{FF2B5EF4-FFF2-40B4-BE49-F238E27FC236}">
                <a16:creationId xmlns:a16="http://schemas.microsoft.com/office/drawing/2014/main" id="{37645F6A-EDD9-42D2-A01C-F8414798D57C}"/>
              </a:ext>
            </a:extLst>
          </p:cNvPr>
          <p:cNvSpPr>
            <a:spLocks noChangeAspect="1"/>
          </p:cNvSpPr>
          <p:nvPr/>
        </p:nvSpPr>
        <p:spPr>
          <a:xfrm>
            <a:off x="9446029" y="4591756"/>
            <a:ext cx="242382" cy="242382"/>
          </a:xfrm>
          <a:custGeom>
            <a:avLst/>
            <a:gdLst>
              <a:gd name="connsiteX0" fmla="*/ 404813 w 809625"/>
              <a:gd name="connsiteY0" fmla="*/ 0 h 809625"/>
              <a:gd name="connsiteX1" fmla="*/ 809625 w 809625"/>
              <a:gd name="connsiteY1" fmla="*/ 404813 h 809625"/>
              <a:gd name="connsiteX2" fmla="*/ 404813 w 809625"/>
              <a:gd name="connsiteY2" fmla="*/ 809625 h 809625"/>
              <a:gd name="connsiteX3" fmla="*/ 0 w 809625"/>
              <a:gd name="connsiteY3" fmla="*/ 404813 h 809625"/>
              <a:gd name="connsiteX4" fmla="*/ 404813 w 809625"/>
              <a:gd name="connsiteY4" fmla="*/ 0 h 809625"/>
              <a:gd name="connsiteX5" fmla="*/ 207835 w 809625"/>
              <a:gd name="connsiteY5" fmla="*/ 183451 h 809625"/>
              <a:gd name="connsiteX6" fmla="*/ 183451 w 809625"/>
              <a:gd name="connsiteY6" fmla="*/ 207835 h 809625"/>
              <a:gd name="connsiteX7" fmla="*/ 183451 w 809625"/>
              <a:gd name="connsiteY7" fmla="*/ 601789 h 809625"/>
              <a:gd name="connsiteX8" fmla="*/ 207835 w 809625"/>
              <a:gd name="connsiteY8" fmla="*/ 626173 h 809625"/>
              <a:gd name="connsiteX9" fmla="*/ 419957 w 809625"/>
              <a:gd name="connsiteY9" fmla="*/ 626173 h 809625"/>
              <a:gd name="connsiteX10" fmla="*/ 419957 w 809625"/>
              <a:gd name="connsiteY10" fmla="*/ 454723 h 809625"/>
              <a:gd name="connsiteX11" fmla="*/ 361950 w 809625"/>
              <a:gd name="connsiteY11" fmla="*/ 454723 h 809625"/>
              <a:gd name="connsiteX12" fmla="*/ 361950 w 809625"/>
              <a:gd name="connsiteY12" fmla="*/ 388048 h 809625"/>
              <a:gd name="connsiteX13" fmla="*/ 419671 w 809625"/>
              <a:gd name="connsiteY13" fmla="*/ 388048 h 809625"/>
              <a:gd name="connsiteX14" fmla="*/ 419671 w 809625"/>
              <a:gd name="connsiteY14" fmla="*/ 338613 h 809625"/>
              <a:gd name="connsiteX15" fmla="*/ 505396 w 809625"/>
              <a:gd name="connsiteY15" fmla="*/ 250317 h 809625"/>
              <a:gd name="connsiteX16" fmla="*/ 556926 w 809625"/>
              <a:gd name="connsiteY16" fmla="*/ 252984 h 809625"/>
              <a:gd name="connsiteX17" fmla="*/ 556926 w 809625"/>
              <a:gd name="connsiteY17" fmla="*/ 312705 h 809625"/>
              <a:gd name="connsiteX18" fmla="*/ 522065 w 809625"/>
              <a:gd name="connsiteY18" fmla="*/ 312705 h 809625"/>
              <a:gd name="connsiteX19" fmla="*/ 488918 w 809625"/>
              <a:gd name="connsiteY19" fmla="*/ 345281 h 809625"/>
              <a:gd name="connsiteX20" fmla="*/ 488918 w 809625"/>
              <a:gd name="connsiteY20" fmla="*/ 387953 h 809625"/>
              <a:gd name="connsiteX21" fmla="*/ 555593 w 809625"/>
              <a:gd name="connsiteY21" fmla="*/ 387953 h 809625"/>
              <a:gd name="connsiteX22" fmla="*/ 546925 w 809625"/>
              <a:gd name="connsiteY22" fmla="*/ 454628 h 809625"/>
              <a:gd name="connsiteX23" fmla="*/ 489775 w 809625"/>
              <a:gd name="connsiteY23" fmla="*/ 454628 h 809625"/>
              <a:gd name="connsiteX24" fmla="*/ 489775 w 809625"/>
              <a:gd name="connsiteY24" fmla="*/ 626078 h 809625"/>
              <a:gd name="connsiteX25" fmla="*/ 601789 w 809625"/>
              <a:gd name="connsiteY25" fmla="*/ 626078 h 809625"/>
              <a:gd name="connsiteX26" fmla="*/ 626173 w 809625"/>
              <a:gd name="connsiteY26" fmla="*/ 601694 h 809625"/>
              <a:gd name="connsiteX27" fmla="*/ 626173 w 809625"/>
              <a:gd name="connsiteY27" fmla="*/ 207835 h 809625"/>
              <a:gd name="connsiteX28" fmla="*/ 601789 w 809625"/>
              <a:gd name="connsiteY28" fmla="*/ 183451 h 809625"/>
              <a:gd name="connsiteX29" fmla="*/ 207835 w 809625"/>
              <a:gd name="connsiteY29" fmla="*/ 183451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09625" h="809625">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w="9525" cap="flat">
            <a:noFill/>
            <a:prstDash val="solid"/>
            <a:miter/>
          </a:ln>
        </p:spPr>
        <p:txBody>
          <a:bodyPr rtlCol="0" anchor="ctr"/>
          <a:lstStyle/>
          <a:p>
            <a:endParaRPr lang="en-AU"/>
          </a:p>
        </p:txBody>
      </p:sp>
      <p:grpSp>
        <p:nvGrpSpPr>
          <p:cNvPr id="2" name="Group 1">
            <a:extLst>
              <a:ext uri="{FF2B5EF4-FFF2-40B4-BE49-F238E27FC236}">
                <a16:creationId xmlns:a16="http://schemas.microsoft.com/office/drawing/2014/main" id="{4AC826C9-008F-5631-BECF-1273E03065A5}"/>
              </a:ext>
            </a:extLst>
          </p:cNvPr>
          <p:cNvGrpSpPr/>
          <p:nvPr userDrawn="1"/>
        </p:nvGrpSpPr>
        <p:grpSpPr>
          <a:xfrm>
            <a:off x="9783086" y="4591754"/>
            <a:ext cx="242382" cy="242383"/>
            <a:chOff x="8859298" y="1133499"/>
            <a:chExt cx="1503391" cy="1503393"/>
          </a:xfrm>
        </p:grpSpPr>
        <p:sp>
          <p:nvSpPr>
            <p:cNvPr id="3" name="Oval 2">
              <a:extLst>
                <a:ext uri="{FF2B5EF4-FFF2-40B4-BE49-F238E27FC236}">
                  <a16:creationId xmlns:a16="http://schemas.microsoft.com/office/drawing/2014/main" id="{ADA76200-0BB0-5213-6C47-020AE1CB4FE8}"/>
                </a:ext>
              </a:extLst>
            </p:cNvPr>
            <p:cNvSpPr/>
            <p:nvPr/>
          </p:nvSpPr>
          <p:spPr>
            <a:xfrm>
              <a:off x="8859298" y="1133499"/>
              <a:ext cx="1503391" cy="1503393"/>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reen logo with a black background&#10;&#10;Description automatically generated">
              <a:extLst>
                <a:ext uri="{FF2B5EF4-FFF2-40B4-BE49-F238E27FC236}">
                  <a16:creationId xmlns:a16="http://schemas.microsoft.com/office/drawing/2014/main" id="{11266B43-027E-3708-CA04-AD4D061D4740}"/>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184876" y="1433338"/>
              <a:ext cx="879816" cy="879816"/>
            </a:xfrm>
            <a:prstGeom prst="rect">
              <a:avLst/>
            </a:prstGeom>
          </p:spPr>
        </p:pic>
      </p:grpSp>
    </p:spTree>
    <p:extLst>
      <p:ext uri="{BB962C8B-B14F-4D97-AF65-F5344CB8AC3E}">
        <p14:creationId xmlns:p14="http://schemas.microsoft.com/office/powerpoint/2010/main" val="55721102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348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7" name="Text Placeholder 5">
            <a:extLst>
              <a:ext uri="{FF2B5EF4-FFF2-40B4-BE49-F238E27FC236}">
                <a16:creationId xmlns:a16="http://schemas.microsoft.com/office/drawing/2014/main" id="{FCAC8505-DEDF-4C01-A608-94D176EC4352}"/>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Text Placeholder 7">
            <a:extLst>
              <a:ext uri="{FF2B5EF4-FFF2-40B4-BE49-F238E27FC236}">
                <a16:creationId xmlns:a16="http://schemas.microsoft.com/office/drawing/2014/main" id="{0BCEEC50-8D3D-4D30-A7E4-EB437433847B}"/>
              </a:ext>
            </a:extLst>
          </p:cNvPr>
          <p:cNvSpPr>
            <a:spLocks noGrp="1" noChangeAspect="1"/>
          </p:cNvSpPr>
          <p:nvPr>
            <p:ph type="body" sz="quarter" idx="16"/>
          </p:nvPr>
        </p:nvSpPr>
        <p:spPr>
          <a:xfrm>
            <a:off x="10849038" y="333375"/>
            <a:ext cx="1008000" cy="449198"/>
          </a:xfrm>
          <a:blipFill>
            <a:blip r:embed="rId2">
              <a:extLst>
                <a:ext uri="{96DAC541-7B7A-43D3-8B79-37D633B846F1}">
                  <asvg:svgBlip xmlns:asvg="http://schemas.microsoft.com/office/drawing/2016/SVG/main" r:embed="rId3"/>
                </a:ext>
              </a:extLst>
            </a:blip>
            <a:stretch>
              <a:fillRect/>
            </a:stretch>
          </a:blipFill>
          <a:effectLst/>
        </p:spPr>
        <p:txBody>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35383366-B84A-4AF0-9ECA-0C40F072B979}"/>
              </a:ext>
            </a:extLst>
          </p:cNvPr>
          <p:cNvSpPr>
            <a:spLocks noGrp="1"/>
          </p:cNvSpPr>
          <p:nvPr>
            <p:ph type="title"/>
          </p:nvPr>
        </p:nvSpPr>
        <p:spPr/>
        <p:txBody>
          <a:bodyPr/>
          <a:lstStyle>
            <a:lvl1pPr>
              <a:defRPr>
                <a:solidFill>
                  <a:schemeClr val="bg2"/>
                </a:solidFill>
              </a:defRPr>
            </a:lvl1pPr>
          </a:lstStyle>
          <a:p>
            <a:r>
              <a:rPr lang="en-US"/>
              <a:t>Click to edit Master title style</a:t>
            </a:r>
            <a:endParaRPr lang="en-AU"/>
          </a:p>
        </p:txBody>
      </p:sp>
    </p:spTree>
    <p:extLst>
      <p:ext uri="{BB962C8B-B14F-4D97-AF65-F5344CB8AC3E}">
        <p14:creationId xmlns:p14="http://schemas.microsoft.com/office/powerpoint/2010/main" val="212629081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50AE23D-06D1-4F9E-B490-E50D424CE954}"/>
              </a:ext>
            </a:extLst>
          </p:cNvPr>
          <p:cNvSpPr>
            <a:spLocks noGrp="1"/>
          </p:cNvSpPr>
          <p:nvPr>
            <p:ph type="title"/>
          </p:nvPr>
        </p:nvSpPr>
        <p:spPr/>
        <p:txBody>
          <a:bodyPr/>
          <a:lstStyle/>
          <a:p>
            <a:r>
              <a:rPr lang="en-US"/>
              <a:t>Click to edit Master title style</a:t>
            </a:r>
            <a:endParaRPr lang="en-AU"/>
          </a:p>
        </p:txBody>
      </p:sp>
      <p:sp>
        <p:nvSpPr>
          <p:cNvPr id="5" name="Date Placeholder 4">
            <a:extLst>
              <a:ext uri="{FF2B5EF4-FFF2-40B4-BE49-F238E27FC236}">
                <a16:creationId xmlns:a16="http://schemas.microsoft.com/office/drawing/2014/main" id="{5DFCCD94-C178-488E-A0A8-B9933C21C80C}"/>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7B6B25C7-EDE8-4C6A-A016-B0BC2F236A1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3CEBA6-B1B6-4DE4-9914-AA9310C6B716}"/>
              </a:ext>
            </a:extLst>
          </p:cNvPr>
          <p:cNvSpPr>
            <a:spLocks noGrp="1"/>
          </p:cNvSpPr>
          <p:nvPr>
            <p:ph type="sldNum" sz="quarter" idx="1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167188487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87CEE9C-A8AE-431B-A0E0-C79E2E22CC7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0C04917-818A-4A3D-87A1-5D1A3CEF6E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4D6DCE-44D6-472C-8A31-1D8DC27A62B3}"/>
              </a:ext>
            </a:extLst>
          </p:cNvPr>
          <p:cNvSpPr>
            <a:spLocks noGrp="1"/>
          </p:cNvSpPr>
          <p:nvPr>
            <p:ph type="sldNum" sz="quarter" idx="12"/>
          </p:nvPr>
        </p:nvSpPr>
        <p:spPr/>
        <p:txBody>
          <a:bodyPr/>
          <a:lstStyle/>
          <a:p>
            <a:fld id="{F5AEA0E0-5CC6-4BD0-905C-A0021E419432}" type="slidenum">
              <a:rPr lang="en-GB" smtClean="0"/>
              <a:pPr/>
              <a:t>‹#›</a:t>
            </a:fld>
            <a:endParaRPr lang="en-GB"/>
          </a:p>
        </p:txBody>
      </p:sp>
    </p:spTree>
    <p:extLst>
      <p:ext uri="{BB962C8B-B14F-4D97-AF65-F5344CB8AC3E}">
        <p14:creationId xmlns:p14="http://schemas.microsoft.com/office/powerpoint/2010/main" val="377479183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only-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396722-86FB-4B61-980E-29BB1A84BF5F}"/>
              </a:ext>
            </a:extLst>
          </p:cNvPr>
          <p:cNvSpPr/>
          <p:nvPr userDrawn="1"/>
        </p:nvSpPr>
        <p:spPr>
          <a:xfrm>
            <a:off x="0" y="-1"/>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itle 8">
            <a:extLst>
              <a:ext uri="{FF2B5EF4-FFF2-40B4-BE49-F238E27FC236}">
                <a16:creationId xmlns:a16="http://schemas.microsoft.com/office/drawing/2014/main" id="{D50AE23D-06D1-4F9E-B490-E50D424CE954}"/>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AU"/>
          </a:p>
        </p:txBody>
      </p:sp>
      <p:sp>
        <p:nvSpPr>
          <p:cNvPr id="5" name="Date Placeholder 4">
            <a:extLst>
              <a:ext uri="{FF2B5EF4-FFF2-40B4-BE49-F238E27FC236}">
                <a16:creationId xmlns:a16="http://schemas.microsoft.com/office/drawing/2014/main" id="{17892E96-6CF9-4BCC-9A9B-CB94EC6D1AF4}"/>
              </a:ext>
            </a:extLst>
          </p:cNvPr>
          <p:cNvSpPr>
            <a:spLocks noGrp="1"/>
          </p:cNvSpPr>
          <p:nvPr>
            <p:ph type="dt" sz="half" idx="10"/>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D97B376B-D4F9-4143-A8AE-817EB0EA6B67}"/>
              </a:ext>
            </a:extLst>
          </p:cNvPr>
          <p:cNvSpPr>
            <a:spLocks noGrp="1"/>
          </p:cNvSpPr>
          <p:nvPr>
            <p:ph type="ftr" sz="quarter" idx="11"/>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84A53671-41EC-45C8-A0C1-D1426C22F904}"/>
              </a:ext>
            </a:extLst>
          </p:cNvPr>
          <p:cNvSpPr>
            <a:spLocks noGrp="1"/>
          </p:cNvSpPr>
          <p:nvPr>
            <p:ph type="sldNum" sz="quarter" idx="1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12" name="Graphic 11">
            <a:extLst>
              <a:ext uri="{FF2B5EF4-FFF2-40B4-BE49-F238E27FC236}">
                <a16:creationId xmlns:a16="http://schemas.microsoft.com/office/drawing/2014/main" id="{7422D2E5-CBB2-45B1-87F3-FD659C4275A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23463634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Blank-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396722-86FB-4B61-980E-29BB1A84BF5F}"/>
              </a:ext>
            </a:extLst>
          </p:cNvPr>
          <p:cNvSpPr/>
          <p:nvPr userDrawn="1"/>
        </p:nvSpPr>
        <p:spPr>
          <a:xfrm>
            <a:off x="0" y="-1"/>
            <a:ext cx="12192000" cy="687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Date Placeholder 4">
            <a:extLst>
              <a:ext uri="{FF2B5EF4-FFF2-40B4-BE49-F238E27FC236}">
                <a16:creationId xmlns:a16="http://schemas.microsoft.com/office/drawing/2014/main" id="{17892E96-6CF9-4BCC-9A9B-CB94EC6D1AF4}"/>
              </a:ext>
            </a:extLst>
          </p:cNvPr>
          <p:cNvSpPr>
            <a:spLocks noGrp="1"/>
          </p:cNvSpPr>
          <p:nvPr>
            <p:ph type="dt" sz="half" idx="10"/>
          </p:nvPr>
        </p:nvSpPr>
        <p:spPr/>
        <p:txBody>
          <a:bodyPr/>
          <a:lstStyle>
            <a:lvl1pPr>
              <a:defRPr>
                <a:solidFill>
                  <a:schemeClr val="bg2"/>
                </a:solidFill>
              </a:defRPr>
            </a:lvl1pPr>
          </a:lstStyle>
          <a:p>
            <a:endParaRPr lang="en-GB"/>
          </a:p>
        </p:txBody>
      </p:sp>
      <p:sp>
        <p:nvSpPr>
          <p:cNvPr id="8" name="Footer Placeholder 7">
            <a:extLst>
              <a:ext uri="{FF2B5EF4-FFF2-40B4-BE49-F238E27FC236}">
                <a16:creationId xmlns:a16="http://schemas.microsoft.com/office/drawing/2014/main" id="{D97B376B-D4F9-4143-A8AE-817EB0EA6B67}"/>
              </a:ext>
            </a:extLst>
          </p:cNvPr>
          <p:cNvSpPr>
            <a:spLocks noGrp="1"/>
          </p:cNvSpPr>
          <p:nvPr>
            <p:ph type="ftr" sz="quarter" idx="11"/>
          </p:nvPr>
        </p:nvSpPr>
        <p:spPr/>
        <p:txBody>
          <a:bodyPr/>
          <a:lstStyle>
            <a:lvl1pPr>
              <a:defRPr>
                <a:solidFill>
                  <a:schemeClr val="bg2"/>
                </a:solidFill>
              </a:defRPr>
            </a:lvl1pPr>
          </a:lstStyle>
          <a:p>
            <a:endParaRPr lang="en-GB"/>
          </a:p>
        </p:txBody>
      </p:sp>
      <p:sp>
        <p:nvSpPr>
          <p:cNvPr id="10" name="Slide Number Placeholder 9">
            <a:extLst>
              <a:ext uri="{FF2B5EF4-FFF2-40B4-BE49-F238E27FC236}">
                <a16:creationId xmlns:a16="http://schemas.microsoft.com/office/drawing/2014/main" id="{84A53671-41EC-45C8-A0C1-D1426C22F904}"/>
              </a:ext>
            </a:extLst>
          </p:cNvPr>
          <p:cNvSpPr>
            <a:spLocks noGrp="1"/>
          </p:cNvSpPr>
          <p:nvPr>
            <p:ph type="sldNum" sz="quarter" idx="12"/>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7" name="Graphic 6">
            <a:extLst>
              <a:ext uri="{FF2B5EF4-FFF2-40B4-BE49-F238E27FC236}">
                <a16:creationId xmlns:a16="http://schemas.microsoft.com/office/drawing/2014/main" id="{D8D9C795-633F-49DF-98A1-53A142CB8A7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849886" y="333375"/>
            <a:ext cx="1006304" cy="448782"/>
          </a:xfrm>
          <a:prstGeom prst="rect">
            <a:avLst/>
          </a:prstGeom>
        </p:spPr>
      </p:pic>
    </p:spTree>
    <p:extLst>
      <p:ext uri="{BB962C8B-B14F-4D97-AF65-F5344CB8AC3E}">
        <p14:creationId xmlns:p14="http://schemas.microsoft.com/office/powerpoint/2010/main" val="339627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Gree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1312C68-9CDC-4DDF-AFFD-F813984EE08A}"/>
              </a:ext>
            </a:extLst>
          </p:cNvPr>
          <p:cNvSpPr/>
          <p:nvPr userDrawn="1"/>
        </p:nvSpPr>
        <p:spPr>
          <a:xfrm>
            <a:off x="0" y="-11798"/>
            <a:ext cx="12192000" cy="69081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100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p>
        </p:txBody>
      </p:sp>
      <p:sp>
        <p:nvSpPr>
          <p:cNvPr id="2" name="Title 1"/>
          <p:cNvSpPr>
            <a:spLocks noGrp="1"/>
          </p:cNvSpPr>
          <p:nvPr>
            <p:ph type="title"/>
          </p:nvPr>
        </p:nvSpPr>
        <p:spPr>
          <a:xfrm>
            <a:off x="334962" y="333375"/>
            <a:ext cx="10080000" cy="1080000"/>
          </a:xfrm>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lvl1pPr>
              <a:defRPr>
                <a:solidFill>
                  <a:schemeClr val="bg2"/>
                </a:solidFill>
              </a:defRPr>
            </a:lvl1pPr>
          </a:lstStyle>
          <a:p>
            <a:fld id="{F5AEA0E0-5CC6-4BD0-905C-A0021E419432}" type="slidenum">
              <a:rPr lang="en-GB" smtClean="0"/>
              <a:pPr/>
              <a:t>‹#›</a:t>
            </a:fld>
            <a:endParaRPr lang="en-GB"/>
          </a:p>
        </p:txBody>
      </p:sp>
      <p:pic>
        <p:nvPicPr>
          <p:cNvPr id="4" name="Picture 3" descr="A picture containing text&#10;&#10;Description automatically generated">
            <a:extLst>
              <a:ext uri="{FF2B5EF4-FFF2-40B4-BE49-F238E27FC236}">
                <a16:creationId xmlns:a16="http://schemas.microsoft.com/office/drawing/2014/main" id="{DCB8BC7D-E0E4-0345-72B7-03D7CF44FD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06375" y="303442"/>
            <a:ext cx="1115510" cy="496658"/>
          </a:xfrm>
          <a:prstGeom prst="rect">
            <a:avLst/>
          </a:prstGeom>
        </p:spPr>
      </p:pic>
    </p:spTree>
    <p:extLst>
      <p:ext uri="{BB962C8B-B14F-4D97-AF65-F5344CB8AC3E}">
        <p14:creationId xmlns:p14="http://schemas.microsoft.com/office/powerpoint/2010/main" val="45635705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solidFill>
          <a:schemeClr val="bg1"/>
        </a:solidFill>
        <a:effectLst/>
      </p:bgPr>
    </p:bg>
    <p:spTree>
      <p:nvGrpSpPr>
        <p:cNvPr id="1" name="Shape 56"/>
        <p:cNvGrpSpPr/>
        <p:nvPr/>
      </p:nvGrpSpPr>
      <p:grpSpPr>
        <a:xfrm>
          <a:off x="0" y="0"/>
          <a:ext cx="0" cy="0"/>
          <a:chOff x="0" y="0"/>
          <a:chExt cx="0" cy="0"/>
        </a:xfrm>
      </p:grpSpPr>
      <p:sp>
        <p:nvSpPr>
          <p:cNvPr id="57" name="Google Shape;57;p12"/>
          <p:cNvSpPr txBox="1">
            <a:spLocks noGrp="1"/>
          </p:cNvSpPr>
          <p:nvPr>
            <p:ph type="title"/>
          </p:nvPr>
        </p:nvSpPr>
        <p:spPr>
          <a:xfrm>
            <a:off x="727733" y="496800"/>
            <a:ext cx="10363200" cy="835200"/>
          </a:xfrm>
          <a:prstGeom prst="rect">
            <a:avLst/>
          </a:prstGeom>
          <a:noFill/>
          <a:ln>
            <a:noFill/>
          </a:ln>
        </p:spPr>
        <p:txBody>
          <a:bodyPr spcFirstLastPara="1" wrap="square" lIns="0" tIns="0" rIns="0" bIns="0" anchor="ctr" anchorCtr="0">
            <a:noAutofit/>
          </a:bodyPr>
          <a:lstStyle>
            <a:lvl1pPr lvl="0" algn="l">
              <a:lnSpc>
                <a:spcPct val="8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 name="Google Shape;13;p2">
            <a:extLst>
              <a:ext uri="{FF2B5EF4-FFF2-40B4-BE49-F238E27FC236}">
                <a16:creationId xmlns:a16="http://schemas.microsoft.com/office/drawing/2014/main" id="{4DA2FD12-9FE6-514E-AA9B-1DAA2BAC9DBD}"/>
              </a:ext>
            </a:extLst>
          </p:cNvPr>
          <p:cNvSpPr txBox="1">
            <a:spLocks noGrp="1"/>
          </p:cNvSpPr>
          <p:nvPr>
            <p:ph type="sldNum" idx="12"/>
          </p:nvPr>
        </p:nvSpPr>
        <p:spPr>
          <a:xfrm>
            <a:off x="11285367" y="5943600"/>
            <a:ext cx="914400" cy="9144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1pPr>
            <a:lvl2pPr marL="0" marR="0" lvl="1"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2pPr>
            <a:lvl3pPr marL="0" marR="0" lvl="2"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3pPr>
            <a:lvl4pPr marL="0" marR="0" lvl="3"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4pPr>
            <a:lvl5pPr marL="0" marR="0" lvl="4"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5pPr>
            <a:lvl6pPr marL="0" marR="0" lvl="5"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6pPr>
            <a:lvl7pPr marL="0" marR="0" lvl="6"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7pPr>
            <a:lvl8pPr marL="0" marR="0" lvl="7"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8pPr>
            <a:lvl9pPr marL="0" marR="0" lvl="8"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9pPr>
          </a:lstStyle>
          <a:p>
            <a:fld id="{00000000-1234-1234-1234-123412341234}" type="slidenum">
              <a:rPr lang="en" smtClean="0"/>
              <a:pPr/>
              <a:t>‹#›</a:t>
            </a:fld>
            <a:endParaRPr lang="en"/>
          </a:p>
        </p:txBody>
      </p:sp>
      <p:pic>
        <p:nvPicPr>
          <p:cNvPr id="9" name="Picture 8" descr="Logo, icon&#10;&#10;Description automatically generated">
            <a:extLst>
              <a:ext uri="{FF2B5EF4-FFF2-40B4-BE49-F238E27FC236}">
                <a16:creationId xmlns:a16="http://schemas.microsoft.com/office/drawing/2014/main" id="{08825A56-5BCF-3C4E-864F-E145313123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464267" y="251355"/>
            <a:ext cx="550027" cy="663045"/>
          </a:xfrm>
          <a:prstGeom prst="rect">
            <a:avLst/>
          </a:prstGeom>
        </p:spPr>
      </p:pic>
    </p:spTree>
    <p:extLst>
      <p:ext uri="{BB962C8B-B14F-4D97-AF65-F5344CB8AC3E}">
        <p14:creationId xmlns:p14="http://schemas.microsoft.com/office/powerpoint/2010/main" val="304451444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28D5B-47A6-410E-AB5B-4D9E40D31555}"/>
              </a:ext>
            </a:extLst>
          </p:cNvPr>
          <p:cNvSpPr>
            <a:spLocks noGrp="1"/>
          </p:cNvSpPr>
          <p:nvPr>
            <p:ph type="title"/>
          </p:nvPr>
        </p:nvSpPr>
        <p:spPr/>
        <p:txBody>
          <a:bodyPr/>
          <a:lstStyle/>
          <a:p>
            <a:r>
              <a:rPr lang="en-US"/>
              <a:t>Click to edit Master title style</a:t>
            </a:r>
            <a:endParaRPr lang="da-DK"/>
          </a:p>
        </p:txBody>
      </p:sp>
      <p:sp>
        <p:nvSpPr>
          <p:cNvPr id="3" name="Content Placeholder 2">
            <a:extLst>
              <a:ext uri="{FF2B5EF4-FFF2-40B4-BE49-F238E27FC236}">
                <a16:creationId xmlns:a16="http://schemas.microsoft.com/office/drawing/2014/main" id="{DF858A31-1AFB-4CB9-B942-4C98216D0F3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a:extLst>
              <a:ext uri="{FF2B5EF4-FFF2-40B4-BE49-F238E27FC236}">
                <a16:creationId xmlns:a16="http://schemas.microsoft.com/office/drawing/2014/main" id="{991352E8-908A-4D60-8922-B2A377918DA6}"/>
              </a:ext>
            </a:extLst>
          </p:cNvPr>
          <p:cNvSpPr>
            <a:spLocks noGrp="1"/>
          </p:cNvSpPr>
          <p:nvPr>
            <p:ph type="dt" sz="half" idx="10"/>
          </p:nvPr>
        </p:nvSpPr>
        <p:spPr/>
        <p:txBody>
          <a:bodyPr/>
          <a:lstStyle/>
          <a:p>
            <a:endParaRPr lang="da-DK"/>
          </a:p>
        </p:txBody>
      </p:sp>
      <p:sp>
        <p:nvSpPr>
          <p:cNvPr id="5" name="Footer Placeholder 4">
            <a:extLst>
              <a:ext uri="{FF2B5EF4-FFF2-40B4-BE49-F238E27FC236}">
                <a16:creationId xmlns:a16="http://schemas.microsoft.com/office/drawing/2014/main" id="{FCB135BC-5F65-4D85-AC03-43D93BDCA62F}"/>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0C9642C2-3AEC-4A4B-BE5A-BC13ADBAD30F}"/>
              </a:ext>
            </a:extLst>
          </p:cNvPr>
          <p:cNvSpPr>
            <a:spLocks noGrp="1"/>
          </p:cNvSpPr>
          <p:nvPr>
            <p:ph type="sldNum" sz="quarter" idx="12"/>
          </p:nvPr>
        </p:nvSpPr>
        <p:spPr/>
        <p:txBody>
          <a:bodyPr/>
          <a:lstStyle/>
          <a:p>
            <a:fld id="{3F3016D7-994B-4021-914D-F20CE138B798}" type="slidenum">
              <a:rPr lang="da-DK" smtClean="0"/>
              <a:t>‹#›</a:t>
            </a:fld>
            <a:endParaRPr lang="da-DK"/>
          </a:p>
        </p:txBody>
      </p:sp>
    </p:spTree>
    <p:extLst>
      <p:ext uri="{BB962C8B-B14F-4D97-AF65-F5344CB8AC3E}">
        <p14:creationId xmlns:p14="http://schemas.microsoft.com/office/powerpoint/2010/main" val="100760361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7C96F-8BBD-4547-8FAF-E1C11A669B6A}"/>
              </a:ext>
            </a:extLst>
          </p:cNvPr>
          <p:cNvSpPr>
            <a:spLocks noGrp="1"/>
          </p:cNvSpPr>
          <p:nvPr>
            <p:ph type="title"/>
          </p:nvPr>
        </p:nvSpPr>
        <p:spPr/>
        <p:txBody>
          <a:bodyPr/>
          <a:lstStyle/>
          <a:p>
            <a:r>
              <a:rPr lang="en-US"/>
              <a:t>Click to edit Master title style</a:t>
            </a:r>
            <a:endParaRPr lang="en-DE"/>
          </a:p>
        </p:txBody>
      </p:sp>
      <p:sp>
        <p:nvSpPr>
          <p:cNvPr id="3" name="Date Placeholder 2">
            <a:extLst>
              <a:ext uri="{FF2B5EF4-FFF2-40B4-BE49-F238E27FC236}">
                <a16:creationId xmlns:a16="http://schemas.microsoft.com/office/drawing/2014/main" id="{EF7B75C8-EE4E-425E-9F6A-986C51DA6319}"/>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52E46077-2300-4EEF-880C-1E67A4AAA2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6C5049E-A3A4-44E2-BDFD-16B26032B9D7}"/>
              </a:ext>
            </a:extLst>
          </p:cNvPr>
          <p:cNvSpPr>
            <a:spLocks noGrp="1"/>
          </p:cNvSpPr>
          <p:nvPr>
            <p:ph type="sldNum" sz="quarter" idx="12"/>
          </p:nvPr>
        </p:nvSpPr>
        <p:spPr/>
        <p:txBody>
          <a:bodyPr/>
          <a:lstStyle/>
          <a:p>
            <a:fld id="{3F065852-B72C-CB4D-980E-E202D86A797A}" type="slidenum">
              <a:rPr lang="en-US" smtClean="0"/>
              <a:t>‹#›</a:t>
            </a:fld>
            <a:endParaRPr lang="en-US"/>
          </a:p>
        </p:txBody>
      </p:sp>
      <p:sp>
        <p:nvSpPr>
          <p:cNvPr id="7" name="Picture Placeholder 6">
            <a:extLst>
              <a:ext uri="{FF2B5EF4-FFF2-40B4-BE49-F238E27FC236}">
                <a16:creationId xmlns:a16="http://schemas.microsoft.com/office/drawing/2014/main" id="{8E4817A8-662E-4571-BECF-2629B655AB29}"/>
              </a:ext>
            </a:extLst>
          </p:cNvPr>
          <p:cNvSpPr>
            <a:spLocks noGrp="1"/>
          </p:cNvSpPr>
          <p:nvPr>
            <p:ph type="pic" sz="quarter" idx="13"/>
          </p:nvPr>
        </p:nvSpPr>
        <p:spPr>
          <a:xfrm>
            <a:off x="3579509" y="2059401"/>
            <a:ext cx="1219200" cy="1219200"/>
          </a:xfrm>
        </p:spPr>
        <p:txBody>
          <a:bodyPr/>
          <a:lstStyle/>
          <a:p>
            <a:endParaRPr lang="en-DE"/>
          </a:p>
        </p:txBody>
      </p:sp>
      <p:sp>
        <p:nvSpPr>
          <p:cNvPr id="8" name="Picture Placeholder 6">
            <a:extLst>
              <a:ext uri="{FF2B5EF4-FFF2-40B4-BE49-F238E27FC236}">
                <a16:creationId xmlns:a16="http://schemas.microsoft.com/office/drawing/2014/main" id="{4A5E44D9-2850-4791-86D1-74FE2C420C98}"/>
              </a:ext>
            </a:extLst>
          </p:cNvPr>
          <p:cNvSpPr>
            <a:spLocks noGrp="1"/>
          </p:cNvSpPr>
          <p:nvPr>
            <p:ph type="pic" sz="quarter" idx="14"/>
          </p:nvPr>
        </p:nvSpPr>
        <p:spPr>
          <a:xfrm>
            <a:off x="4962225" y="2059401"/>
            <a:ext cx="1219200" cy="1219200"/>
          </a:xfrm>
        </p:spPr>
        <p:txBody>
          <a:bodyPr/>
          <a:lstStyle/>
          <a:p>
            <a:endParaRPr lang="en-DE"/>
          </a:p>
        </p:txBody>
      </p:sp>
      <p:sp>
        <p:nvSpPr>
          <p:cNvPr id="9" name="Picture Placeholder 6">
            <a:extLst>
              <a:ext uri="{FF2B5EF4-FFF2-40B4-BE49-F238E27FC236}">
                <a16:creationId xmlns:a16="http://schemas.microsoft.com/office/drawing/2014/main" id="{4194582A-CAB2-4ECC-B953-7E536061CE92}"/>
              </a:ext>
            </a:extLst>
          </p:cNvPr>
          <p:cNvSpPr>
            <a:spLocks noGrp="1"/>
          </p:cNvSpPr>
          <p:nvPr>
            <p:ph type="pic" sz="quarter" idx="15"/>
          </p:nvPr>
        </p:nvSpPr>
        <p:spPr>
          <a:xfrm>
            <a:off x="6344941" y="2059401"/>
            <a:ext cx="1219200" cy="1219200"/>
          </a:xfrm>
        </p:spPr>
        <p:txBody>
          <a:bodyPr/>
          <a:lstStyle/>
          <a:p>
            <a:endParaRPr lang="en-DE"/>
          </a:p>
        </p:txBody>
      </p:sp>
      <p:sp>
        <p:nvSpPr>
          <p:cNvPr id="11" name="Picture Placeholder 6">
            <a:extLst>
              <a:ext uri="{FF2B5EF4-FFF2-40B4-BE49-F238E27FC236}">
                <a16:creationId xmlns:a16="http://schemas.microsoft.com/office/drawing/2014/main" id="{34BB922D-ABC8-4FE4-99CF-B262A9FA74B6}"/>
              </a:ext>
            </a:extLst>
          </p:cNvPr>
          <p:cNvSpPr>
            <a:spLocks noGrp="1"/>
          </p:cNvSpPr>
          <p:nvPr>
            <p:ph type="pic" sz="quarter" idx="16"/>
          </p:nvPr>
        </p:nvSpPr>
        <p:spPr>
          <a:xfrm>
            <a:off x="7727657" y="2068329"/>
            <a:ext cx="1219200" cy="1219200"/>
          </a:xfrm>
        </p:spPr>
        <p:txBody>
          <a:bodyPr/>
          <a:lstStyle/>
          <a:p>
            <a:endParaRPr lang="en-DE"/>
          </a:p>
        </p:txBody>
      </p:sp>
      <p:sp>
        <p:nvSpPr>
          <p:cNvPr id="12" name="Picture Placeholder 6">
            <a:extLst>
              <a:ext uri="{FF2B5EF4-FFF2-40B4-BE49-F238E27FC236}">
                <a16:creationId xmlns:a16="http://schemas.microsoft.com/office/drawing/2014/main" id="{2FE607B0-8F5C-46A5-8737-90721485513C}"/>
              </a:ext>
            </a:extLst>
          </p:cNvPr>
          <p:cNvSpPr>
            <a:spLocks noGrp="1"/>
          </p:cNvSpPr>
          <p:nvPr>
            <p:ph type="pic" sz="quarter" idx="17"/>
          </p:nvPr>
        </p:nvSpPr>
        <p:spPr>
          <a:xfrm>
            <a:off x="9110373" y="2068329"/>
            <a:ext cx="1219200" cy="1219200"/>
          </a:xfrm>
        </p:spPr>
        <p:txBody>
          <a:bodyPr/>
          <a:lstStyle/>
          <a:p>
            <a:endParaRPr lang="en-DE"/>
          </a:p>
        </p:txBody>
      </p:sp>
      <p:sp>
        <p:nvSpPr>
          <p:cNvPr id="13" name="Picture Placeholder 6">
            <a:extLst>
              <a:ext uri="{FF2B5EF4-FFF2-40B4-BE49-F238E27FC236}">
                <a16:creationId xmlns:a16="http://schemas.microsoft.com/office/drawing/2014/main" id="{DCD6E9E9-F75A-4E36-BA22-59D19FEE873C}"/>
              </a:ext>
            </a:extLst>
          </p:cNvPr>
          <p:cNvSpPr>
            <a:spLocks noGrp="1"/>
          </p:cNvSpPr>
          <p:nvPr>
            <p:ph type="pic" sz="quarter" idx="18"/>
          </p:nvPr>
        </p:nvSpPr>
        <p:spPr>
          <a:xfrm>
            <a:off x="10493088" y="2068329"/>
            <a:ext cx="1219200" cy="1219200"/>
          </a:xfrm>
        </p:spPr>
        <p:txBody>
          <a:bodyPr/>
          <a:lstStyle/>
          <a:p>
            <a:endParaRPr lang="en-DE"/>
          </a:p>
        </p:txBody>
      </p:sp>
      <p:sp>
        <p:nvSpPr>
          <p:cNvPr id="14" name="Picture Placeholder 6">
            <a:extLst>
              <a:ext uri="{FF2B5EF4-FFF2-40B4-BE49-F238E27FC236}">
                <a16:creationId xmlns:a16="http://schemas.microsoft.com/office/drawing/2014/main" id="{099A279A-683F-44D1-A969-5EC3998D745C}"/>
              </a:ext>
            </a:extLst>
          </p:cNvPr>
          <p:cNvSpPr>
            <a:spLocks noGrp="1"/>
          </p:cNvSpPr>
          <p:nvPr>
            <p:ph type="pic" sz="quarter" idx="19"/>
          </p:nvPr>
        </p:nvSpPr>
        <p:spPr>
          <a:xfrm>
            <a:off x="3581400" y="3437928"/>
            <a:ext cx="1219200" cy="1219200"/>
          </a:xfrm>
        </p:spPr>
        <p:txBody>
          <a:bodyPr/>
          <a:lstStyle/>
          <a:p>
            <a:endParaRPr lang="en-DE"/>
          </a:p>
        </p:txBody>
      </p:sp>
      <p:sp>
        <p:nvSpPr>
          <p:cNvPr id="15" name="Picture Placeholder 6">
            <a:extLst>
              <a:ext uri="{FF2B5EF4-FFF2-40B4-BE49-F238E27FC236}">
                <a16:creationId xmlns:a16="http://schemas.microsoft.com/office/drawing/2014/main" id="{F7DBFB04-6908-4801-87E9-E00C511A0E8F}"/>
              </a:ext>
            </a:extLst>
          </p:cNvPr>
          <p:cNvSpPr>
            <a:spLocks noGrp="1"/>
          </p:cNvSpPr>
          <p:nvPr>
            <p:ph type="pic" sz="quarter" idx="20"/>
          </p:nvPr>
        </p:nvSpPr>
        <p:spPr>
          <a:xfrm>
            <a:off x="4964116" y="3437928"/>
            <a:ext cx="1219200" cy="1219200"/>
          </a:xfrm>
        </p:spPr>
        <p:txBody>
          <a:bodyPr/>
          <a:lstStyle/>
          <a:p>
            <a:endParaRPr lang="en-DE"/>
          </a:p>
        </p:txBody>
      </p:sp>
      <p:sp>
        <p:nvSpPr>
          <p:cNvPr id="16" name="Picture Placeholder 6">
            <a:extLst>
              <a:ext uri="{FF2B5EF4-FFF2-40B4-BE49-F238E27FC236}">
                <a16:creationId xmlns:a16="http://schemas.microsoft.com/office/drawing/2014/main" id="{04DB461C-9522-4CCA-ACE9-BC284EA749F2}"/>
              </a:ext>
            </a:extLst>
          </p:cNvPr>
          <p:cNvSpPr>
            <a:spLocks noGrp="1"/>
          </p:cNvSpPr>
          <p:nvPr>
            <p:ph type="pic" sz="quarter" idx="21"/>
          </p:nvPr>
        </p:nvSpPr>
        <p:spPr>
          <a:xfrm>
            <a:off x="6346832" y="3437928"/>
            <a:ext cx="1219200" cy="1219200"/>
          </a:xfrm>
        </p:spPr>
        <p:txBody>
          <a:bodyPr/>
          <a:lstStyle/>
          <a:p>
            <a:endParaRPr lang="en-DE"/>
          </a:p>
        </p:txBody>
      </p:sp>
      <p:sp>
        <p:nvSpPr>
          <p:cNvPr id="17" name="Picture Placeholder 6">
            <a:extLst>
              <a:ext uri="{FF2B5EF4-FFF2-40B4-BE49-F238E27FC236}">
                <a16:creationId xmlns:a16="http://schemas.microsoft.com/office/drawing/2014/main" id="{CC2DD7F4-66CA-41FE-9B5B-F5CC82F9FDAD}"/>
              </a:ext>
            </a:extLst>
          </p:cNvPr>
          <p:cNvSpPr>
            <a:spLocks noGrp="1"/>
          </p:cNvSpPr>
          <p:nvPr>
            <p:ph type="pic" sz="quarter" idx="22"/>
          </p:nvPr>
        </p:nvSpPr>
        <p:spPr>
          <a:xfrm>
            <a:off x="7729548" y="3446856"/>
            <a:ext cx="1219200" cy="1219200"/>
          </a:xfrm>
        </p:spPr>
        <p:txBody>
          <a:bodyPr/>
          <a:lstStyle/>
          <a:p>
            <a:endParaRPr lang="en-DE"/>
          </a:p>
        </p:txBody>
      </p:sp>
      <p:sp>
        <p:nvSpPr>
          <p:cNvPr id="18" name="Picture Placeholder 6">
            <a:extLst>
              <a:ext uri="{FF2B5EF4-FFF2-40B4-BE49-F238E27FC236}">
                <a16:creationId xmlns:a16="http://schemas.microsoft.com/office/drawing/2014/main" id="{733E48A3-AB63-4F10-88F9-5CC1D690B2AC}"/>
              </a:ext>
            </a:extLst>
          </p:cNvPr>
          <p:cNvSpPr>
            <a:spLocks noGrp="1"/>
          </p:cNvSpPr>
          <p:nvPr>
            <p:ph type="pic" sz="quarter" idx="23"/>
          </p:nvPr>
        </p:nvSpPr>
        <p:spPr>
          <a:xfrm>
            <a:off x="9112264" y="3446856"/>
            <a:ext cx="1219200" cy="1219200"/>
          </a:xfrm>
        </p:spPr>
        <p:txBody>
          <a:bodyPr/>
          <a:lstStyle/>
          <a:p>
            <a:endParaRPr lang="en-DE"/>
          </a:p>
        </p:txBody>
      </p:sp>
      <p:sp>
        <p:nvSpPr>
          <p:cNvPr id="19" name="Picture Placeholder 6">
            <a:extLst>
              <a:ext uri="{FF2B5EF4-FFF2-40B4-BE49-F238E27FC236}">
                <a16:creationId xmlns:a16="http://schemas.microsoft.com/office/drawing/2014/main" id="{6DD9E260-7018-49D8-859E-76FBA83453C4}"/>
              </a:ext>
            </a:extLst>
          </p:cNvPr>
          <p:cNvSpPr>
            <a:spLocks noGrp="1"/>
          </p:cNvSpPr>
          <p:nvPr>
            <p:ph type="pic" sz="quarter" idx="24"/>
          </p:nvPr>
        </p:nvSpPr>
        <p:spPr>
          <a:xfrm>
            <a:off x="10494979" y="3446856"/>
            <a:ext cx="1219200" cy="1219200"/>
          </a:xfrm>
        </p:spPr>
        <p:txBody>
          <a:bodyPr/>
          <a:lstStyle/>
          <a:p>
            <a:endParaRPr lang="en-DE"/>
          </a:p>
        </p:txBody>
      </p:sp>
      <p:sp>
        <p:nvSpPr>
          <p:cNvPr id="20" name="Picture Placeholder 6">
            <a:extLst>
              <a:ext uri="{FF2B5EF4-FFF2-40B4-BE49-F238E27FC236}">
                <a16:creationId xmlns:a16="http://schemas.microsoft.com/office/drawing/2014/main" id="{E642B786-BE1B-41FD-B350-B238AFA0FBBE}"/>
              </a:ext>
            </a:extLst>
          </p:cNvPr>
          <p:cNvSpPr>
            <a:spLocks noGrp="1"/>
          </p:cNvSpPr>
          <p:nvPr>
            <p:ph type="pic" sz="quarter" idx="25"/>
          </p:nvPr>
        </p:nvSpPr>
        <p:spPr>
          <a:xfrm>
            <a:off x="3579509" y="4827384"/>
            <a:ext cx="1219200" cy="1219200"/>
          </a:xfrm>
        </p:spPr>
        <p:txBody>
          <a:bodyPr/>
          <a:lstStyle/>
          <a:p>
            <a:endParaRPr lang="en-DE"/>
          </a:p>
        </p:txBody>
      </p:sp>
      <p:sp>
        <p:nvSpPr>
          <p:cNvPr id="21" name="Picture Placeholder 6">
            <a:extLst>
              <a:ext uri="{FF2B5EF4-FFF2-40B4-BE49-F238E27FC236}">
                <a16:creationId xmlns:a16="http://schemas.microsoft.com/office/drawing/2014/main" id="{2AC9EAE4-2808-4391-BFAB-DC20474E138A}"/>
              </a:ext>
            </a:extLst>
          </p:cNvPr>
          <p:cNvSpPr>
            <a:spLocks noGrp="1"/>
          </p:cNvSpPr>
          <p:nvPr>
            <p:ph type="pic" sz="quarter" idx="26"/>
          </p:nvPr>
        </p:nvSpPr>
        <p:spPr>
          <a:xfrm>
            <a:off x="4962225" y="4827384"/>
            <a:ext cx="1219200" cy="1219200"/>
          </a:xfrm>
        </p:spPr>
        <p:txBody>
          <a:bodyPr/>
          <a:lstStyle/>
          <a:p>
            <a:endParaRPr lang="en-DE"/>
          </a:p>
        </p:txBody>
      </p:sp>
      <p:sp>
        <p:nvSpPr>
          <p:cNvPr id="22" name="Picture Placeholder 6">
            <a:extLst>
              <a:ext uri="{FF2B5EF4-FFF2-40B4-BE49-F238E27FC236}">
                <a16:creationId xmlns:a16="http://schemas.microsoft.com/office/drawing/2014/main" id="{C1957BD2-4542-4031-BC46-A0B5C112ECFD}"/>
              </a:ext>
            </a:extLst>
          </p:cNvPr>
          <p:cNvSpPr>
            <a:spLocks noGrp="1"/>
          </p:cNvSpPr>
          <p:nvPr>
            <p:ph type="pic" sz="quarter" idx="27"/>
          </p:nvPr>
        </p:nvSpPr>
        <p:spPr>
          <a:xfrm>
            <a:off x="6344941" y="4827384"/>
            <a:ext cx="1219200" cy="1219200"/>
          </a:xfrm>
        </p:spPr>
        <p:txBody>
          <a:bodyPr/>
          <a:lstStyle/>
          <a:p>
            <a:endParaRPr lang="en-DE"/>
          </a:p>
        </p:txBody>
      </p:sp>
      <p:sp>
        <p:nvSpPr>
          <p:cNvPr id="23" name="Picture Placeholder 6">
            <a:extLst>
              <a:ext uri="{FF2B5EF4-FFF2-40B4-BE49-F238E27FC236}">
                <a16:creationId xmlns:a16="http://schemas.microsoft.com/office/drawing/2014/main" id="{6747F99D-FA38-4C65-A61B-D45599FBFBC7}"/>
              </a:ext>
            </a:extLst>
          </p:cNvPr>
          <p:cNvSpPr>
            <a:spLocks noGrp="1"/>
          </p:cNvSpPr>
          <p:nvPr>
            <p:ph type="pic" sz="quarter" idx="28"/>
          </p:nvPr>
        </p:nvSpPr>
        <p:spPr>
          <a:xfrm>
            <a:off x="7727657" y="4836312"/>
            <a:ext cx="1219200" cy="1219200"/>
          </a:xfrm>
        </p:spPr>
        <p:txBody>
          <a:bodyPr/>
          <a:lstStyle/>
          <a:p>
            <a:endParaRPr lang="en-DE"/>
          </a:p>
        </p:txBody>
      </p:sp>
      <p:sp>
        <p:nvSpPr>
          <p:cNvPr id="24" name="Picture Placeholder 6">
            <a:extLst>
              <a:ext uri="{FF2B5EF4-FFF2-40B4-BE49-F238E27FC236}">
                <a16:creationId xmlns:a16="http://schemas.microsoft.com/office/drawing/2014/main" id="{C4184E92-6CC8-4775-B1F5-3948AF1D3091}"/>
              </a:ext>
            </a:extLst>
          </p:cNvPr>
          <p:cNvSpPr>
            <a:spLocks noGrp="1"/>
          </p:cNvSpPr>
          <p:nvPr>
            <p:ph type="pic" sz="quarter" idx="29"/>
          </p:nvPr>
        </p:nvSpPr>
        <p:spPr>
          <a:xfrm>
            <a:off x="9110373" y="4836312"/>
            <a:ext cx="1219200" cy="1219200"/>
          </a:xfrm>
        </p:spPr>
        <p:txBody>
          <a:bodyPr/>
          <a:lstStyle/>
          <a:p>
            <a:endParaRPr lang="en-DE"/>
          </a:p>
        </p:txBody>
      </p:sp>
      <p:sp>
        <p:nvSpPr>
          <p:cNvPr id="25" name="Picture Placeholder 6">
            <a:extLst>
              <a:ext uri="{FF2B5EF4-FFF2-40B4-BE49-F238E27FC236}">
                <a16:creationId xmlns:a16="http://schemas.microsoft.com/office/drawing/2014/main" id="{770B1572-B1F9-4AEE-BA16-0E8D7AD79A02}"/>
              </a:ext>
            </a:extLst>
          </p:cNvPr>
          <p:cNvSpPr>
            <a:spLocks noGrp="1"/>
          </p:cNvSpPr>
          <p:nvPr>
            <p:ph type="pic" sz="quarter" idx="30"/>
          </p:nvPr>
        </p:nvSpPr>
        <p:spPr>
          <a:xfrm>
            <a:off x="10493088" y="4836312"/>
            <a:ext cx="1219200" cy="1219200"/>
          </a:xfrm>
        </p:spPr>
        <p:txBody>
          <a:bodyPr/>
          <a:lstStyle/>
          <a:p>
            <a:endParaRPr lang="en-DE"/>
          </a:p>
        </p:txBody>
      </p:sp>
      <p:sp>
        <p:nvSpPr>
          <p:cNvPr id="27" name="Picture Placeholder 26">
            <a:extLst>
              <a:ext uri="{FF2B5EF4-FFF2-40B4-BE49-F238E27FC236}">
                <a16:creationId xmlns:a16="http://schemas.microsoft.com/office/drawing/2014/main" id="{BA96DCBE-0295-44B3-BD6B-7595E4EF409A}"/>
              </a:ext>
            </a:extLst>
          </p:cNvPr>
          <p:cNvSpPr>
            <a:spLocks noGrp="1"/>
          </p:cNvSpPr>
          <p:nvPr>
            <p:ph type="pic" sz="quarter" idx="31"/>
          </p:nvPr>
        </p:nvSpPr>
        <p:spPr>
          <a:xfrm>
            <a:off x="376845" y="2059400"/>
            <a:ext cx="3039148" cy="4092019"/>
          </a:xfrm>
        </p:spPr>
        <p:txBody>
          <a:bodyPr/>
          <a:lstStyle/>
          <a:p>
            <a:endParaRPr lang="en-DE"/>
          </a:p>
        </p:txBody>
      </p:sp>
    </p:spTree>
    <p:extLst>
      <p:ext uri="{BB962C8B-B14F-4D97-AF65-F5344CB8AC3E}">
        <p14:creationId xmlns:p14="http://schemas.microsoft.com/office/powerpoint/2010/main" val="235554895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introduction 2">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DF839851-A68A-C848-851A-E634C05697E1}"/>
              </a:ext>
            </a:extLst>
          </p:cNvPr>
          <p:cNvSpPr>
            <a:spLocks noGrp="1" noChangeAspect="1"/>
          </p:cNvSpPr>
          <p:nvPr>
            <p:ph type="pic" sz="quarter" idx="13"/>
          </p:nvPr>
        </p:nvSpPr>
        <p:spPr>
          <a:xfrm>
            <a:off x="6096000" y="0"/>
            <a:ext cx="6096000" cy="6858000"/>
          </a:xfrm>
          <a:solidFill>
            <a:schemeClr val="bg2">
              <a:lumMod val="40000"/>
              <a:lumOff val="60000"/>
            </a:schemeClr>
          </a:solidFill>
        </p:spPr>
        <p:txBody>
          <a:bodyPr>
            <a:noAutofit/>
          </a:bodyPr>
          <a:lstStyle>
            <a:lvl1pPr marL="0" indent="0">
              <a:buNone/>
              <a:defRPr sz="2667"/>
            </a:lvl1pPr>
          </a:lstStyle>
          <a:p>
            <a:endParaRPr lang="en-US"/>
          </a:p>
        </p:txBody>
      </p:sp>
      <p:sp>
        <p:nvSpPr>
          <p:cNvPr id="2" name="Title 1"/>
          <p:cNvSpPr>
            <a:spLocks noGrp="1"/>
          </p:cNvSpPr>
          <p:nvPr>
            <p:ph type="title" hasCustomPrompt="1"/>
          </p:nvPr>
        </p:nvSpPr>
        <p:spPr>
          <a:xfrm>
            <a:off x="431372" y="1412776"/>
            <a:ext cx="5376597" cy="1143000"/>
          </a:xfrm>
        </p:spPr>
        <p:txBody>
          <a:bodyPr anchor="b" anchorCtr="0"/>
          <a:lstStyle>
            <a:lvl1pPr>
              <a:lnSpc>
                <a:spcPts val="2667"/>
              </a:lnSpc>
              <a:defRPr sz="2667">
                <a:solidFill>
                  <a:schemeClr val="tx1"/>
                </a:solidFill>
              </a:defRPr>
            </a:lvl1pPr>
          </a:lstStyle>
          <a:p>
            <a:r>
              <a:rPr lang="en-US"/>
              <a:t>CLICK TO EDIT </a:t>
            </a:r>
            <a:br>
              <a:rPr lang="en-US"/>
            </a:br>
            <a:r>
              <a:rPr lang="en-US"/>
              <a:t>MASTER TITLE STYLE</a:t>
            </a:r>
            <a:endParaRPr lang="en-GB"/>
          </a:p>
        </p:txBody>
      </p:sp>
      <p:sp>
        <p:nvSpPr>
          <p:cNvPr id="3" name="Content Placeholder 2"/>
          <p:cNvSpPr>
            <a:spLocks noGrp="1"/>
          </p:cNvSpPr>
          <p:nvPr>
            <p:ph idx="1" hasCustomPrompt="1"/>
          </p:nvPr>
        </p:nvSpPr>
        <p:spPr>
          <a:xfrm>
            <a:off x="431372" y="2948947"/>
            <a:ext cx="5376597" cy="3177216"/>
          </a:xfrm>
        </p:spPr>
        <p:txBody>
          <a:bodyPr/>
          <a:lstStyle>
            <a:lvl1pPr marL="16933" indent="0">
              <a:lnSpc>
                <a:spcPts val="1833"/>
              </a:lnSpc>
              <a:buNone/>
              <a:tabLst/>
              <a:defRPr sz="1600">
                <a:solidFill>
                  <a:schemeClr val="tx2"/>
                </a:solidFill>
              </a:defRPr>
            </a:lvl1pPr>
            <a:lvl2pPr marL="16933" indent="0">
              <a:lnSpc>
                <a:spcPts val="1833"/>
              </a:lnSpc>
              <a:buNone/>
              <a:tabLst/>
              <a:defRPr sz="1600">
                <a:solidFill>
                  <a:schemeClr val="tx2"/>
                </a:solidFill>
              </a:defRPr>
            </a:lvl2pPr>
            <a:lvl3pPr marL="16933" indent="0">
              <a:lnSpc>
                <a:spcPts val="1833"/>
              </a:lnSpc>
              <a:buNone/>
              <a:tabLst/>
              <a:defRPr sz="1600">
                <a:solidFill>
                  <a:schemeClr val="tx2"/>
                </a:solidFill>
              </a:defRPr>
            </a:lvl3pPr>
            <a:lvl4pPr marL="16933" indent="0">
              <a:lnSpc>
                <a:spcPts val="1833"/>
              </a:lnSpc>
              <a:buNone/>
              <a:tabLst/>
              <a:defRPr sz="1600">
                <a:solidFill>
                  <a:schemeClr val="tx2"/>
                </a:solidFill>
              </a:defRPr>
            </a:lvl4pPr>
            <a:lvl5pPr marL="16933" indent="0">
              <a:lnSpc>
                <a:spcPts val="1833"/>
              </a:lnSpc>
              <a:buNone/>
              <a:tabLst/>
              <a:defRPr sz="1600">
                <a:solidFill>
                  <a:schemeClr val="tx2"/>
                </a:solidFill>
              </a:defRPr>
            </a:lvl5pPr>
          </a:lstStyle>
          <a:p>
            <a:pPr lvl="0"/>
            <a:r>
              <a:rPr lang="en-US"/>
              <a:t>Click to edit Master text styles</a:t>
            </a:r>
          </a:p>
          <a:p>
            <a:pPr lvl="1"/>
            <a:r>
              <a:rPr lang="en-US" err="1"/>
              <a:t>Seconda</a:t>
            </a:r>
            <a:r>
              <a:rPr lang="en-US"/>
              <a:t>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20748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DF839851-A68A-C848-851A-E634C05697E1}"/>
              </a:ext>
            </a:extLst>
          </p:cNvPr>
          <p:cNvSpPr>
            <a:spLocks noGrp="1" noChangeAspect="1"/>
          </p:cNvSpPr>
          <p:nvPr>
            <p:ph type="pic" sz="quarter" idx="13"/>
          </p:nvPr>
        </p:nvSpPr>
        <p:spPr>
          <a:xfrm>
            <a:off x="-11099" y="0"/>
            <a:ext cx="6096000" cy="6858000"/>
          </a:xfrm>
          <a:solidFill>
            <a:schemeClr val="bg2">
              <a:lumMod val="40000"/>
              <a:lumOff val="60000"/>
            </a:schemeClr>
          </a:solidFill>
        </p:spPr>
        <p:txBody>
          <a:bodyPr>
            <a:noAutofit/>
          </a:bodyPr>
          <a:lstStyle>
            <a:lvl1pPr marL="0" indent="0">
              <a:buNone/>
              <a:defRPr sz="2667"/>
            </a:lvl1pPr>
          </a:lstStyle>
          <a:p>
            <a:endParaRPr lang="en-US"/>
          </a:p>
        </p:txBody>
      </p:sp>
      <p:sp>
        <p:nvSpPr>
          <p:cNvPr id="6" name="Text Placeholder 5">
            <a:extLst>
              <a:ext uri="{FF2B5EF4-FFF2-40B4-BE49-F238E27FC236}">
                <a16:creationId xmlns:a16="http://schemas.microsoft.com/office/drawing/2014/main" id="{52AEB8C0-6D5A-3642-9515-5FB7F4A247D7}"/>
              </a:ext>
            </a:extLst>
          </p:cNvPr>
          <p:cNvSpPr>
            <a:spLocks noGrp="1"/>
          </p:cNvSpPr>
          <p:nvPr>
            <p:ph type="body" sz="quarter" idx="14"/>
          </p:nvPr>
        </p:nvSpPr>
        <p:spPr>
          <a:xfrm>
            <a:off x="6527372" y="2084851"/>
            <a:ext cx="5237429" cy="4320480"/>
          </a:xfrm>
        </p:spPr>
        <p:txBody>
          <a:bodyPr numCol="2"/>
          <a:lstStyle>
            <a:lvl1pPr marL="12700" indent="0">
              <a:lnSpc>
                <a:spcPts val="1533"/>
              </a:lnSpc>
              <a:buNone/>
              <a:tabLst/>
              <a:defRPr sz="1300">
                <a:solidFill>
                  <a:schemeClr val="tx2"/>
                </a:solidFill>
              </a:defRPr>
            </a:lvl1pPr>
            <a:lvl2pPr marL="12700" indent="0">
              <a:lnSpc>
                <a:spcPts val="1533"/>
              </a:lnSpc>
              <a:buNone/>
              <a:tabLst/>
              <a:defRPr sz="1300">
                <a:solidFill>
                  <a:schemeClr val="tx2"/>
                </a:solidFill>
              </a:defRPr>
            </a:lvl2pPr>
            <a:lvl3pPr marL="12700" indent="0">
              <a:lnSpc>
                <a:spcPts val="1533"/>
              </a:lnSpc>
              <a:buNone/>
              <a:tabLst/>
              <a:defRPr sz="1300">
                <a:solidFill>
                  <a:schemeClr val="tx2"/>
                </a:solidFill>
              </a:defRPr>
            </a:lvl3pPr>
            <a:lvl4pPr marL="12700" indent="0">
              <a:lnSpc>
                <a:spcPts val="1533"/>
              </a:lnSpc>
              <a:buNone/>
              <a:tabLst/>
              <a:defRPr sz="1300">
                <a:solidFill>
                  <a:schemeClr val="tx2"/>
                </a:solidFill>
              </a:defRPr>
            </a:lvl4pPr>
            <a:lvl5pPr marL="12700" indent="0">
              <a:lnSpc>
                <a:spcPts val="1533"/>
              </a:lnSpc>
              <a:buNone/>
              <a:tabLst/>
              <a:defRPr sz="130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1">
            <a:extLst>
              <a:ext uri="{FF2B5EF4-FFF2-40B4-BE49-F238E27FC236}">
                <a16:creationId xmlns:a16="http://schemas.microsoft.com/office/drawing/2014/main" id="{A1381572-364A-324B-85C4-A4292327A80E}"/>
              </a:ext>
            </a:extLst>
          </p:cNvPr>
          <p:cNvSpPr>
            <a:spLocks noGrp="1"/>
          </p:cNvSpPr>
          <p:nvPr>
            <p:ph type="title" hasCustomPrompt="1"/>
          </p:nvPr>
        </p:nvSpPr>
        <p:spPr>
          <a:xfrm>
            <a:off x="431371" y="504681"/>
            <a:ext cx="4896544" cy="1143000"/>
          </a:xfrm>
        </p:spPr>
        <p:txBody>
          <a:bodyPr anchor="b" anchorCtr="0"/>
          <a:lstStyle>
            <a:lvl1pPr>
              <a:lnSpc>
                <a:spcPts val="2667"/>
              </a:lnSpc>
              <a:defRPr sz="2667">
                <a:solidFill>
                  <a:schemeClr val="tx1"/>
                </a:solidFill>
              </a:defRPr>
            </a:lvl1pPr>
          </a:lstStyle>
          <a:p>
            <a:r>
              <a:rPr lang="en-US"/>
              <a:t>CLICK TO EDIT </a:t>
            </a:r>
            <a:br>
              <a:rPr lang="en-US"/>
            </a:br>
            <a:r>
              <a:rPr lang="en-US"/>
              <a:t>MASTER TITLE STYLE</a:t>
            </a:r>
            <a:endParaRPr lang="en-GB"/>
          </a:p>
        </p:txBody>
      </p:sp>
      <p:sp>
        <p:nvSpPr>
          <p:cNvPr id="9" name="Content Placeholder 2">
            <a:extLst>
              <a:ext uri="{FF2B5EF4-FFF2-40B4-BE49-F238E27FC236}">
                <a16:creationId xmlns:a16="http://schemas.microsoft.com/office/drawing/2014/main" id="{2A39C15B-91CD-134F-8F67-49BE70C14BD2}"/>
              </a:ext>
            </a:extLst>
          </p:cNvPr>
          <p:cNvSpPr>
            <a:spLocks noGrp="1"/>
          </p:cNvSpPr>
          <p:nvPr>
            <p:ph idx="15" hasCustomPrompt="1"/>
          </p:nvPr>
        </p:nvSpPr>
        <p:spPr>
          <a:xfrm>
            <a:off x="6527372" y="740701"/>
            <a:ext cx="5237429" cy="960107"/>
          </a:xfrm>
        </p:spPr>
        <p:txBody>
          <a:bodyPr/>
          <a:lstStyle>
            <a:lvl1pPr marL="16933" indent="0">
              <a:lnSpc>
                <a:spcPts val="1833"/>
              </a:lnSpc>
              <a:buNone/>
              <a:tabLst/>
              <a:defRPr sz="1600">
                <a:solidFill>
                  <a:schemeClr val="tx2"/>
                </a:solidFill>
              </a:defRPr>
            </a:lvl1pPr>
            <a:lvl2pPr marL="16933" indent="0">
              <a:lnSpc>
                <a:spcPts val="1833"/>
              </a:lnSpc>
              <a:buNone/>
              <a:tabLst/>
              <a:defRPr sz="1600">
                <a:solidFill>
                  <a:schemeClr val="tx2"/>
                </a:solidFill>
              </a:defRPr>
            </a:lvl2pPr>
            <a:lvl3pPr marL="16933" indent="0">
              <a:lnSpc>
                <a:spcPts val="1833"/>
              </a:lnSpc>
              <a:buNone/>
              <a:tabLst/>
              <a:defRPr sz="1600">
                <a:solidFill>
                  <a:schemeClr val="tx2"/>
                </a:solidFill>
              </a:defRPr>
            </a:lvl3pPr>
            <a:lvl4pPr marL="16933" indent="0">
              <a:buNone/>
              <a:tabLst/>
              <a:defRPr sz="1600">
                <a:solidFill>
                  <a:schemeClr val="tx2"/>
                </a:solidFill>
              </a:defRPr>
            </a:lvl4pPr>
            <a:lvl5pPr marL="16933" indent="0">
              <a:buNone/>
              <a:tabLst/>
              <a:defRPr sz="1600">
                <a:solidFill>
                  <a:schemeClr val="tx2"/>
                </a:solidFill>
              </a:defRPr>
            </a:lvl5pPr>
          </a:lstStyle>
          <a:p>
            <a:pPr lvl="0"/>
            <a:r>
              <a:rPr lang="en-US"/>
              <a:t>Click to edit Master text styles</a:t>
            </a:r>
          </a:p>
          <a:p>
            <a:pPr lvl="1"/>
            <a:r>
              <a:rPr lang="en-US"/>
              <a:t>Second level</a:t>
            </a:r>
          </a:p>
          <a:p>
            <a:pPr lvl="2"/>
            <a:r>
              <a:rPr lang="en-US"/>
              <a:t>Third level</a:t>
            </a:r>
            <a:endParaRPr lang="en-GB"/>
          </a:p>
        </p:txBody>
      </p:sp>
    </p:spTree>
    <p:extLst>
      <p:ext uri="{BB962C8B-B14F-4D97-AF65-F5344CB8AC3E}">
        <p14:creationId xmlns:p14="http://schemas.microsoft.com/office/powerpoint/2010/main" val="242429168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1_Title and Content-Gree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1312C68-9CDC-4DDF-AFFD-F813984EE08A}"/>
              </a:ext>
            </a:extLst>
          </p:cNvPr>
          <p:cNvSpPr/>
          <p:nvPr userDrawn="1"/>
        </p:nvSpPr>
        <p:spPr>
          <a:xfrm>
            <a:off x="0" y="-11798"/>
            <a:ext cx="12192000" cy="69081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Content Placeholder 8">
            <a:extLst>
              <a:ext uri="{FF2B5EF4-FFF2-40B4-BE49-F238E27FC236}">
                <a16:creationId xmlns:a16="http://schemas.microsoft.com/office/drawing/2014/main" id="{F852B564-FAA4-4CAD-99F8-EF4333D83E67}"/>
              </a:ext>
            </a:extLst>
          </p:cNvPr>
          <p:cNvSpPr>
            <a:spLocks noGrp="1"/>
          </p:cNvSpPr>
          <p:nvPr>
            <p:ph sz="quarter" idx="14" hasCustomPrompt="1"/>
          </p:nvPr>
        </p:nvSpPr>
        <p:spPr>
          <a:xfrm>
            <a:off x="334962" y="1880315"/>
            <a:ext cx="10080000" cy="3960000"/>
          </a:xfrm>
        </p:spPr>
        <p:txBody>
          <a:bodyPr/>
          <a:lstStyle>
            <a:lvl1pPr>
              <a:defRPr>
                <a:solidFill>
                  <a:schemeClr val="bg2"/>
                </a:solidFill>
              </a:defRPr>
            </a:lvl1pPr>
            <a:lvl3pPr>
              <a:defRPr>
                <a:solidFill>
                  <a:schemeClr val="bg2"/>
                </a:solidFill>
              </a:defRPr>
            </a:lvl3pPr>
            <a:lvl4pPr>
              <a:defRPr>
                <a:solidFill>
                  <a:schemeClr val="bg2"/>
                </a:solidFill>
              </a:defRPr>
            </a:lvl4pPr>
            <a:lvl5pPr>
              <a:defRPr>
                <a:solidFill>
                  <a:schemeClr val="bg2"/>
                </a:solidFill>
              </a:defRPr>
            </a:lvl5pPr>
            <a:lvl6pPr>
              <a:defRPr>
                <a:solidFill>
                  <a:schemeClr val="bg2"/>
                </a:solidFill>
              </a:defRPr>
            </a:lvl6pPr>
            <a:lvl7pPr>
              <a:defRPr>
                <a:solidFill>
                  <a:schemeClr val="bg2"/>
                </a:solidFill>
              </a:defRPr>
            </a:lvl7pPr>
            <a:lvl8pPr>
              <a:defRPr>
                <a:solidFill>
                  <a:schemeClr val="bg2"/>
                </a:solidFill>
              </a:defRPr>
            </a:lvl8pPr>
            <a:lvl9pPr>
              <a:defRPr>
                <a:solidFill>
                  <a:schemeClr val="bg2"/>
                </a:solidFill>
              </a:defRPr>
            </a:lvl9pPr>
          </a:lstStyle>
          <a:p>
            <a:pPr lvl="0"/>
            <a:r>
              <a:rPr lang="en-GB"/>
              <a:t>Click to add text, or click on one of the central icons to add a table, chart, SmartArt, image or media. Press the ‘Increase/Decrease’ button under the Home tab to move though the text styles.</a:t>
            </a:r>
            <a:endParaRPr lang="en-US"/>
          </a:p>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p>
        </p:txBody>
      </p:sp>
      <p:sp>
        <p:nvSpPr>
          <p:cNvPr id="2" name="Title 1"/>
          <p:cNvSpPr>
            <a:spLocks noGrp="1"/>
          </p:cNvSpPr>
          <p:nvPr>
            <p:ph type="title"/>
          </p:nvPr>
        </p:nvSpPr>
        <p:spPr>
          <a:xfrm>
            <a:off x="334962" y="333375"/>
            <a:ext cx="10080000" cy="1080000"/>
          </a:xfrm>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706AFE3-EE64-4522-825B-815C6A28E9F5}"/>
              </a:ext>
            </a:extLst>
          </p:cNvPr>
          <p:cNvSpPr>
            <a:spLocks noGrp="1"/>
          </p:cNvSpPr>
          <p:nvPr>
            <p:ph type="dt" sz="half" idx="15"/>
          </p:nvPr>
        </p:nvSpPr>
        <p:spPr/>
        <p:txBody>
          <a:bodyPr/>
          <a:lstStyle>
            <a:lvl1pPr>
              <a:defRPr>
                <a:solidFill>
                  <a:schemeClr val="bg2"/>
                </a:solidFill>
              </a:defRPr>
            </a:lvl1pPr>
          </a:lstStyle>
          <a:p>
            <a:endParaRPr lang="en-GB"/>
          </a:p>
        </p:txBody>
      </p:sp>
      <p:sp>
        <p:nvSpPr>
          <p:cNvPr id="7" name="Footer Placeholder 6">
            <a:extLst>
              <a:ext uri="{FF2B5EF4-FFF2-40B4-BE49-F238E27FC236}">
                <a16:creationId xmlns:a16="http://schemas.microsoft.com/office/drawing/2014/main" id="{6CCCCDE7-B8EA-4773-A164-304D34F89D05}"/>
              </a:ext>
            </a:extLst>
          </p:cNvPr>
          <p:cNvSpPr>
            <a:spLocks noGrp="1"/>
          </p:cNvSpPr>
          <p:nvPr>
            <p:ph type="ftr" sz="quarter" idx="16"/>
          </p:nvPr>
        </p:nvSpPr>
        <p:spPr/>
        <p:txBody>
          <a:bodyPr/>
          <a:lstStyle>
            <a:lvl1pPr>
              <a:defRPr>
                <a:solidFill>
                  <a:schemeClr val="bg2"/>
                </a:solidFill>
              </a:defRPr>
            </a:lvl1pPr>
          </a:lstStyle>
          <a:p>
            <a:endParaRPr lang="en-GB"/>
          </a:p>
        </p:txBody>
      </p:sp>
      <p:sp>
        <p:nvSpPr>
          <p:cNvPr id="8" name="Slide Number Placeholder 7">
            <a:extLst>
              <a:ext uri="{FF2B5EF4-FFF2-40B4-BE49-F238E27FC236}">
                <a16:creationId xmlns:a16="http://schemas.microsoft.com/office/drawing/2014/main" id="{CC4FDAA8-8585-4D16-87AD-3485D1646488}"/>
              </a:ext>
            </a:extLst>
          </p:cNvPr>
          <p:cNvSpPr>
            <a:spLocks noGrp="1"/>
          </p:cNvSpPr>
          <p:nvPr>
            <p:ph type="sldNum" sz="quarter" idx="17"/>
          </p:nvPr>
        </p:nvSpPr>
        <p:spPr/>
        <p:txBody>
          <a:bodyPr/>
          <a:lstStyle>
            <a:lvl1pPr>
              <a:defRPr>
                <a:solidFill>
                  <a:schemeClr val="bg2"/>
                </a:solidFill>
              </a:defRPr>
            </a:lvl1pPr>
          </a:lstStyle>
          <a:p>
            <a:fld id="{F5AEA0E0-5CC6-4BD0-905C-A0021E419432}" type="slidenum">
              <a:rPr lang="en-GB" smtClean="0"/>
              <a:pPr/>
              <a:t>‹#›</a:t>
            </a:fld>
            <a:endParaRPr lang="en-GB"/>
          </a:p>
        </p:txBody>
      </p:sp>
      <p:sp>
        <p:nvSpPr>
          <p:cNvPr id="12" name="Text Placeholder 7">
            <a:extLst>
              <a:ext uri="{FF2B5EF4-FFF2-40B4-BE49-F238E27FC236}">
                <a16:creationId xmlns:a16="http://schemas.microsoft.com/office/drawing/2014/main" id="{13531284-6BE9-BD4E-988C-3BBCE7CCAE7F}"/>
              </a:ext>
            </a:extLst>
          </p:cNvPr>
          <p:cNvSpPr>
            <a:spLocks noGrp="1" noChangeAspect="1"/>
          </p:cNvSpPr>
          <p:nvPr>
            <p:ph type="body" sz="quarter" idx="18"/>
          </p:nvPr>
        </p:nvSpPr>
        <p:spPr>
          <a:xfrm>
            <a:off x="10849038" y="333375"/>
            <a:ext cx="1008000" cy="449198"/>
          </a:xfrm>
          <a:blipFill>
            <a:blip r:embed="rId2">
              <a:extLst>
                <a:ext uri="{96DAC541-7B7A-43D3-8B79-37D633B846F1}">
                  <asvg:svgBlip xmlns:asvg="http://schemas.microsoft.com/office/drawing/2016/SVG/main" r:embed="rId3"/>
                </a:ext>
              </a:extLst>
            </a:blip>
            <a:stretch>
              <a:fillRect/>
            </a:stretch>
          </a:blipFill>
          <a:effectLst/>
        </p:spPr>
        <p:txBody>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23918603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pic>
        <p:nvPicPr>
          <p:cNvPr id="2" name="Picture 1" descr="A aerial view of a forest&#10;&#10;Description automatically generated">
            <a:extLst>
              <a:ext uri="{FF2B5EF4-FFF2-40B4-BE49-F238E27FC236}">
                <a16:creationId xmlns:a16="http://schemas.microsoft.com/office/drawing/2014/main" id="{0D3DD122-B463-2066-634F-C79F85708729}"/>
              </a:ext>
            </a:extLst>
          </p:cNvPr>
          <p:cNvPicPr>
            <a:picLocks noChangeAspect="1"/>
          </p:cNvPicPr>
          <p:nvPr userDrawn="1"/>
        </p:nvPicPr>
        <p:blipFill rotWithShape="1">
          <a:blip r:embed="rId2"/>
          <a:srcRect t="17297" b="7703"/>
          <a:stretch/>
        </p:blipFill>
        <p:spPr>
          <a:xfrm>
            <a:off x="0" y="0"/>
            <a:ext cx="12192000" cy="6858000"/>
          </a:xfrm>
          <a:prstGeom prst="rect">
            <a:avLst/>
          </a:prstGeom>
        </p:spPr>
      </p:pic>
      <p:sp>
        <p:nvSpPr>
          <p:cNvPr id="3" name="Rectangle 2">
            <a:extLst>
              <a:ext uri="{FF2B5EF4-FFF2-40B4-BE49-F238E27FC236}">
                <a16:creationId xmlns:a16="http://schemas.microsoft.com/office/drawing/2014/main" id="{1FAB2298-7250-F37D-8189-A34BFC92FAC8}"/>
              </a:ext>
            </a:extLst>
          </p:cNvPr>
          <p:cNvSpPr>
            <a:spLocks noChangeAspect="1"/>
          </p:cNvSpPr>
          <p:nvPr userDrawn="1"/>
        </p:nvSpPr>
        <p:spPr>
          <a:xfrm>
            <a:off x="0" y="0"/>
            <a:ext cx="12192000" cy="6858000"/>
          </a:xfrm>
          <a:prstGeom prst="rect">
            <a:avLst/>
          </a:prstGeom>
          <a:solidFill>
            <a:srgbClr val="285C4D">
              <a:alpha val="5653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50565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Opening slid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719400" y="1"/>
            <a:ext cx="10753200" cy="6858000"/>
          </a:xfrm>
          <a:prstGeom prst="rect">
            <a:avLst/>
          </a:prstGeom>
          <a:solidFill>
            <a:schemeClr val="bg1">
              <a:lumMod val="85000"/>
            </a:schemeClr>
          </a:solidFill>
        </p:spPr>
        <p:txBody>
          <a:bodyPr wrap="square" lIns="34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8" name="Rectangle 7">
            <a:extLst>
              <a:ext uri="{FF2B5EF4-FFF2-40B4-BE49-F238E27FC236}">
                <a16:creationId xmlns:a16="http://schemas.microsoft.com/office/drawing/2014/main" id="{1DC3F7B8-0B35-40FF-8CB7-4337CBF123A9}"/>
              </a:ext>
            </a:extLst>
          </p:cNvPr>
          <p:cNvSpPr/>
          <p:nvPr userDrawn="1"/>
        </p:nvSpPr>
        <p:spPr>
          <a:xfrm>
            <a:off x="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7CCB27E3-026E-4103-AE04-0346F7EF5C2F}"/>
              </a:ext>
            </a:extLst>
          </p:cNvPr>
          <p:cNvSpPr/>
          <p:nvPr userDrawn="1"/>
        </p:nvSpPr>
        <p:spPr>
          <a:xfrm>
            <a:off x="11472000" y="-1"/>
            <a:ext cx="720000" cy="68579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 name="Picture 2" descr="A picture containing text&#10;&#10;Description automatically generated">
            <a:extLst>
              <a:ext uri="{FF2B5EF4-FFF2-40B4-BE49-F238E27FC236}">
                <a16:creationId xmlns:a16="http://schemas.microsoft.com/office/drawing/2014/main" id="{BBACB491-67F7-1F7D-CE70-A4976D37ED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98950" y="2628900"/>
            <a:ext cx="3594100" cy="1600200"/>
          </a:xfrm>
          <a:prstGeom prst="rect">
            <a:avLst/>
          </a:prstGeom>
          <a:effectLst>
            <a:glow rad="362464">
              <a:schemeClr val="tx1">
                <a:alpha val="18000"/>
              </a:schemeClr>
            </a:glow>
          </a:effectLst>
        </p:spPr>
      </p:pic>
    </p:spTree>
    <p:extLst>
      <p:ext uri="{BB962C8B-B14F-4D97-AF65-F5344CB8AC3E}">
        <p14:creationId xmlns:p14="http://schemas.microsoft.com/office/powerpoint/2010/main" val="321576627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Divider slide">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BA0048E9-702C-F942-B7D8-EA838F11BC2E}"/>
              </a:ext>
            </a:extLst>
          </p:cNvPr>
          <p:cNvSpPr>
            <a:spLocks noGrp="1" noChangeAspect="1"/>
          </p:cNvSpPr>
          <p:nvPr>
            <p:ph type="pic" sz="quarter" idx="13"/>
          </p:nvPr>
        </p:nvSpPr>
        <p:spPr>
          <a:xfrm>
            <a:off x="0" y="0"/>
            <a:ext cx="12192000" cy="6858000"/>
          </a:xfrm>
          <a:solidFill>
            <a:schemeClr val="bg2">
              <a:lumMod val="20000"/>
              <a:lumOff val="80000"/>
            </a:schemeClr>
          </a:solidFill>
        </p:spPr>
        <p:txBody>
          <a:bodyPr>
            <a:noAutofit/>
          </a:bodyPr>
          <a:lstStyle>
            <a:lvl1pPr marL="0" indent="0">
              <a:buNone/>
              <a:defRPr sz="2667"/>
            </a:lvl1pPr>
          </a:lstStyle>
          <a:p>
            <a:endParaRPr lang="en-US"/>
          </a:p>
        </p:txBody>
      </p:sp>
      <p:sp>
        <p:nvSpPr>
          <p:cNvPr id="15" name="Title 1">
            <a:extLst>
              <a:ext uri="{FF2B5EF4-FFF2-40B4-BE49-F238E27FC236}">
                <a16:creationId xmlns:a16="http://schemas.microsoft.com/office/drawing/2014/main" id="{68CEFF0E-FB14-1840-9436-B423335BC2FC}"/>
              </a:ext>
            </a:extLst>
          </p:cNvPr>
          <p:cNvSpPr>
            <a:spLocks noGrp="1"/>
          </p:cNvSpPr>
          <p:nvPr>
            <p:ph type="ctrTitle" hasCustomPrompt="1"/>
          </p:nvPr>
        </p:nvSpPr>
        <p:spPr>
          <a:xfrm>
            <a:off x="4165601" y="2726528"/>
            <a:ext cx="3754603" cy="1459717"/>
          </a:xfrm>
          <a:noFill/>
        </p:spPr>
        <p:txBody>
          <a:bodyPr wrap="square" lIns="90000" tIns="46800" rIns="90000" bIns="46800">
            <a:spAutoFit/>
          </a:bodyPr>
          <a:lstStyle>
            <a:lvl1pPr>
              <a:lnSpc>
                <a:spcPts val="3467"/>
              </a:lnSpc>
              <a:defRPr sz="3333">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206582084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1_Section Header-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E9670259-4695-428B-A004-7FC80D7094B9}"/>
              </a:ext>
            </a:extLst>
          </p:cNvPr>
          <p:cNvSpPr>
            <a:spLocks noGrp="1" noChangeAspect="1"/>
          </p:cNvSpPr>
          <p:nvPr>
            <p:ph type="pic" sz="quarter" idx="14" hasCustomPrompt="1"/>
          </p:nvPr>
        </p:nvSpPr>
        <p:spPr>
          <a:xfrm>
            <a:off x="0" y="1"/>
            <a:ext cx="12192000" cy="6858000"/>
          </a:xfrm>
          <a:prstGeom prst="rect">
            <a:avLst/>
          </a:prstGeom>
          <a:solidFill>
            <a:schemeClr val="bg1">
              <a:lumMod val="85000"/>
            </a:schemeClr>
          </a:solidFill>
        </p:spPr>
        <p:txBody>
          <a:bodyPr wrap="square" lIns="1062000" tIns="342000" rIns="4320000" bIns="180000" anchor="t" anchorCtr="0">
            <a:noAutofit/>
          </a:bodyPr>
          <a:lstStyle>
            <a:lvl1pPr algn="l">
              <a:defRPr sz="1000" b="0" cap="none">
                <a:solidFill>
                  <a:schemeClr val="tx2"/>
                </a:solidFill>
                <a:latin typeface="+mn-lt"/>
                <a:ea typeface="Roboto" panose="02000000000000000000" pitchFamily="2" charset="0"/>
              </a:defRPr>
            </a:lvl1pPr>
            <a:lvl2pPr algn="ctr">
              <a:defRPr b="0">
                <a:solidFill>
                  <a:schemeClr val="accent2"/>
                </a:solidFill>
                <a:latin typeface="Roboto" panose="02000000000000000000" pitchFamily="2" charset="0"/>
                <a:ea typeface="Roboto" panose="02000000000000000000" pitchFamily="2" charset="0"/>
              </a:defRPr>
            </a:lvl2pPr>
          </a:lstStyle>
          <a:p>
            <a:r>
              <a:rPr lang="en-AU"/>
              <a:t>To insert a back-ground image, select Insert picture and follow the prompts.</a:t>
            </a:r>
          </a:p>
        </p:txBody>
      </p:sp>
      <p:sp>
        <p:nvSpPr>
          <p:cNvPr id="6" name="Text Placeholder 5">
            <a:extLst>
              <a:ext uri="{FF2B5EF4-FFF2-40B4-BE49-F238E27FC236}">
                <a16:creationId xmlns:a16="http://schemas.microsoft.com/office/drawing/2014/main" id="{9A57D46A-D8D7-49BF-9479-240175CDBE8A}"/>
              </a:ext>
            </a:extLst>
          </p:cNvPr>
          <p:cNvSpPr>
            <a:spLocks noGrp="1" noChangeAspect="1"/>
          </p:cNvSpPr>
          <p:nvPr>
            <p:ph type="body" sz="quarter" idx="20"/>
          </p:nvPr>
        </p:nvSpPr>
        <p:spPr>
          <a:xfrm>
            <a:off x="7540580" y="1"/>
            <a:ext cx="4651420" cy="1673605"/>
          </a:xfrm>
          <a:prstGeom prst="roundRect">
            <a:avLst>
              <a:gd name="adj" fmla="val 0"/>
            </a:avLst>
          </a:prstGeom>
          <a:gradFill>
            <a:gsLst>
              <a:gs pos="70048">
                <a:srgbClr val="000000">
                  <a:alpha val="16000"/>
                </a:srgbClr>
              </a:gs>
              <a:gs pos="52000">
                <a:schemeClr val="tx1">
                  <a:alpha val="0"/>
                </a:schemeClr>
              </a:gs>
              <a:gs pos="100000">
                <a:schemeClr val="tx1">
                  <a:alpha val="50000"/>
                </a:schemeClr>
              </a:gs>
            </a:gsLst>
            <a:lin ang="17400000" scaled="0"/>
          </a:gradFill>
          <a:effectLst/>
        </p:spPr>
        <p:txBody>
          <a:bodyPr wrap="square">
            <a:noAutofit/>
          </a:bodyPr>
          <a:lstStyle>
            <a:lvl1pPr>
              <a:spcBef>
                <a:spcPts val="0"/>
              </a:spcBef>
              <a:defRPr sz="400">
                <a:noFill/>
              </a:defRPr>
            </a:lvl1pPr>
            <a:lvl2pPr marL="0" indent="0">
              <a:spcBef>
                <a:spcPts val="0"/>
              </a:spcBef>
              <a:buNone/>
              <a:defRPr sz="400">
                <a:noFill/>
              </a:defRPr>
            </a:lvl2pPr>
            <a:lvl3pPr marL="0" indent="0">
              <a:spcBef>
                <a:spcPts val="0"/>
              </a:spcBef>
              <a:buNone/>
              <a:defRPr sz="400">
                <a:noFill/>
              </a:defRPr>
            </a:lvl3pPr>
            <a:lvl4pPr>
              <a:spcBef>
                <a:spcPts val="0"/>
              </a:spcBef>
              <a:defRPr sz="400" b="0">
                <a:noFill/>
              </a:defRPr>
            </a:lvl4pPr>
            <a:lvl5pPr>
              <a:spcBef>
                <a:spcPts val="0"/>
              </a:spcBef>
              <a:defRPr sz="400">
                <a:noFill/>
              </a:defRPr>
            </a:lvl5pPr>
            <a:lvl6pPr>
              <a:spcBef>
                <a:spcPts val="0"/>
              </a:spcBef>
              <a:defRPr sz="400">
                <a:noFill/>
              </a:defRPr>
            </a:lvl6pPr>
            <a:lvl7pPr>
              <a:spcBef>
                <a:spcPts val="0"/>
              </a:spcBef>
              <a:defRPr sz="400">
                <a:noFill/>
              </a:defRPr>
            </a:lvl7pPr>
            <a:lvl8pPr>
              <a:spcBef>
                <a:spcPts val="0"/>
              </a:spcBef>
              <a:defRPr sz="400">
                <a:noFill/>
              </a:defRPr>
            </a:lvl8pPr>
            <a:lvl9pPr>
              <a:spcBef>
                <a:spcPts val="0"/>
              </a:spcBef>
              <a:defRPr sz="400">
                <a:no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id="{E2F9144E-5217-4B9A-B2C1-83385827DA2B}"/>
              </a:ext>
            </a:extLst>
          </p:cNvPr>
          <p:cNvSpPr>
            <a:spLocks noGrp="1"/>
          </p:cNvSpPr>
          <p:nvPr>
            <p:ph type="title"/>
          </p:nvPr>
        </p:nvSpPr>
        <p:spPr>
          <a:xfrm>
            <a:off x="719400" y="2619000"/>
            <a:ext cx="9000000" cy="1620000"/>
          </a:xfrm>
          <a:noFill/>
        </p:spPr>
        <p:txBody>
          <a:bodyPr lIns="342000" tIns="0" rIns="2160000" bIns="0" anchor="ctr" anchorCtr="0"/>
          <a:lstStyle>
            <a:lvl1pPr>
              <a:defRPr sz="4500" cap="all" baseline="0">
                <a:solidFill>
                  <a:schemeClr val="bg2"/>
                </a:solidFill>
              </a:defRPr>
            </a:lvl1pPr>
          </a:lstStyle>
          <a:p>
            <a:r>
              <a:rPr lang="en-US"/>
              <a:t>Click to edit Master title style</a:t>
            </a:r>
            <a:endParaRPr lang="en-AU"/>
          </a:p>
        </p:txBody>
      </p:sp>
      <p:pic>
        <p:nvPicPr>
          <p:cNvPr id="3" name="Picture 2" descr="A picture containing text&#10;&#10;Description automatically generated">
            <a:extLst>
              <a:ext uri="{FF2B5EF4-FFF2-40B4-BE49-F238E27FC236}">
                <a16:creationId xmlns:a16="http://schemas.microsoft.com/office/drawing/2014/main" id="{FE441B78-CDE5-32F4-9065-9B5A0B3E51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50286" y="303441"/>
            <a:ext cx="1371600" cy="610677"/>
          </a:xfrm>
          <a:prstGeom prst="rect">
            <a:avLst/>
          </a:prstGeom>
        </p:spPr>
      </p:pic>
    </p:spTree>
    <p:extLst>
      <p:ext uri="{BB962C8B-B14F-4D97-AF65-F5344CB8AC3E}">
        <p14:creationId xmlns:p14="http://schemas.microsoft.com/office/powerpoint/2010/main" val="151228801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sv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slideLayout" Target="../slideLayouts/slideLayout60.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32" Type="http://schemas.openxmlformats.org/officeDocument/2006/relationships/image" Target="../media/image2.svg"/><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image" Target="../media/image1.png"/><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3.xml"/><Relationship Id="rId18" Type="http://schemas.openxmlformats.org/officeDocument/2006/relationships/slideLayout" Target="../slideLayouts/slideLayout78.xml"/><Relationship Id="rId26" Type="http://schemas.openxmlformats.org/officeDocument/2006/relationships/slideLayout" Target="../slideLayouts/slideLayout86.xml"/><Relationship Id="rId39" Type="http://schemas.openxmlformats.org/officeDocument/2006/relationships/slideLayout" Target="../slideLayouts/slideLayout99.xml"/><Relationship Id="rId21" Type="http://schemas.openxmlformats.org/officeDocument/2006/relationships/slideLayout" Target="../slideLayouts/slideLayout81.xml"/><Relationship Id="rId34" Type="http://schemas.openxmlformats.org/officeDocument/2006/relationships/slideLayout" Target="../slideLayouts/slideLayout94.xml"/><Relationship Id="rId42" Type="http://schemas.openxmlformats.org/officeDocument/2006/relationships/image" Target="../media/image2.svg"/><Relationship Id="rId7" Type="http://schemas.openxmlformats.org/officeDocument/2006/relationships/slideLayout" Target="../slideLayouts/slideLayout6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29" Type="http://schemas.openxmlformats.org/officeDocument/2006/relationships/slideLayout" Target="../slideLayouts/slideLayout89.xml"/><Relationship Id="rId41" Type="http://schemas.openxmlformats.org/officeDocument/2006/relationships/image" Target="../media/image1.png"/><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24" Type="http://schemas.openxmlformats.org/officeDocument/2006/relationships/slideLayout" Target="../slideLayouts/slideLayout84.xml"/><Relationship Id="rId32" Type="http://schemas.openxmlformats.org/officeDocument/2006/relationships/slideLayout" Target="../slideLayouts/slideLayout92.xml"/><Relationship Id="rId37" Type="http://schemas.openxmlformats.org/officeDocument/2006/relationships/slideLayout" Target="../slideLayouts/slideLayout97.xml"/><Relationship Id="rId40" Type="http://schemas.openxmlformats.org/officeDocument/2006/relationships/theme" Target="../theme/theme3.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23" Type="http://schemas.openxmlformats.org/officeDocument/2006/relationships/slideLayout" Target="../slideLayouts/slideLayout83.xml"/><Relationship Id="rId28" Type="http://schemas.openxmlformats.org/officeDocument/2006/relationships/slideLayout" Target="../slideLayouts/slideLayout88.xml"/><Relationship Id="rId36" Type="http://schemas.openxmlformats.org/officeDocument/2006/relationships/slideLayout" Target="../slideLayouts/slideLayout96.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31" Type="http://schemas.openxmlformats.org/officeDocument/2006/relationships/slideLayout" Target="../slideLayouts/slideLayout91.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 Id="rId22" Type="http://schemas.openxmlformats.org/officeDocument/2006/relationships/slideLayout" Target="../slideLayouts/slideLayout82.xml"/><Relationship Id="rId27" Type="http://schemas.openxmlformats.org/officeDocument/2006/relationships/slideLayout" Target="../slideLayouts/slideLayout87.xml"/><Relationship Id="rId30" Type="http://schemas.openxmlformats.org/officeDocument/2006/relationships/slideLayout" Target="../slideLayouts/slideLayout90.xml"/><Relationship Id="rId35" Type="http://schemas.openxmlformats.org/officeDocument/2006/relationships/slideLayout" Target="../slideLayouts/slideLayout95.xml"/><Relationship Id="rId8" Type="http://schemas.openxmlformats.org/officeDocument/2006/relationships/slideLayout" Target="../slideLayouts/slideLayout68.xml"/><Relationship Id="rId3" Type="http://schemas.openxmlformats.org/officeDocument/2006/relationships/slideLayout" Target="../slideLayouts/slideLayout63.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5" Type="http://schemas.openxmlformats.org/officeDocument/2006/relationships/slideLayout" Target="../slideLayouts/slideLayout85.xml"/><Relationship Id="rId33" Type="http://schemas.openxmlformats.org/officeDocument/2006/relationships/slideLayout" Target="../slideLayouts/slideLayout93.xml"/><Relationship Id="rId38" Type="http://schemas.openxmlformats.org/officeDocument/2006/relationships/slideLayout" Target="../slideLayouts/slideLayout98.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12.xml"/><Relationship Id="rId18" Type="http://schemas.openxmlformats.org/officeDocument/2006/relationships/slideLayout" Target="../slideLayouts/slideLayout117.xml"/><Relationship Id="rId26" Type="http://schemas.openxmlformats.org/officeDocument/2006/relationships/slideLayout" Target="../slideLayouts/slideLayout125.xml"/><Relationship Id="rId3" Type="http://schemas.openxmlformats.org/officeDocument/2006/relationships/slideLayout" Target="../slideLayouts/slideLayout102.xml"/><Relationship Id="rId21" Type="http://schemas.openxmlformats.org/officeDocument/2006/relationships/slideLayout" Target="../slideLayouts/slideLayout120.xml"/><Relationship Id="rId34" Type="http://schemas.openxmlformats.org/officeDocument/2006/relationships/image" Target="../media/image1.png"/><Relationship Id="rId7" Type="http://schemas.openxmlformats.org/officeDocument/2006/relationships/slideLayout" Target="../slideLayouts/slideLayout106.xml"/><Relationship Id="rId12" Type="http://schemas.openxmlformats.org/officeDocument/2006/relationships/slideLayout" Target="../slideLayouts/slideLayout111.xml"/><Relationship Id="rId17" Type="http://schemas.openxmlformats.org/officeDocument/2006/relationships/slideLayout" Target="../slideLayouts/slideLayout116.xml"/><Relationship Id="rId25" Type="http://schemas.openxmlformats.org/officeDocument/2006/relationships/slideLayout" Target="../slideLayouts/slideLayout124.xml"/><Relationship Id="rId33" Type="http://schemas.openxmlformats.org/officeDocument/2006/relationships/theme" Target="../theme/theme4.xml"/><Relationship Id="rId2" Type="http://schemas.openxmlformats.org/officeDocument/2006/relationships/slideLayout" Target="../slideLayouts/slideLayout101.xml"/><Relationship Id="rId16" Type="http://schemas.openxmlformats.org/officeDocument/2006/relationships/slideLayout" Target="../slideLayouts/slideLayout115.xml"/><Relationship Id="rId20" Type="http://schemas.openxmlformats.org/officeDocument/2006/relationships/slideLayout" Target="../slideLayouts/slideLayout119.xml"/><Relationship Id="rId29" Type="http://schemas.openxmlformats.org/officeDocument/2006/relationships/slideLayout" Target="../slideLayouts/slideLayout128.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24" Type="http://schemas.openxmlformats.org/officeDocument/2006/relationships/slideLayout" Target="../slideLayouts/slideLayout123.xml"/><Relationship Id="rId32" Type="http://schemas.openxmlformats.org/officeDocument/2006/relationships/slideLayout" Target="../slideLayouts/slideLayout131.xml"/><Relationship Id="rId5" Type="http://schemas.openxmlformats.org/officeDocument/2006/relationships/slideLayout" Target="../slideLayouts/slideLayout104.xml"/><Relationship Id="rId15" Type="http://schemas.openxmlformats.org/officeDocument/2006/relationships/slideLayout" Target="../slideLayouts/slideLayout114.xml"/><Relationship Id="rId23" Type="http://schemas.openxmlformats.org/officeDocument/2006/relationships/slideLayout" Target="../slideLayouts/slideLayout122.xml"/><Relationship Id="rId28" Type="http://schemas.openxmlformats.org/officeDocument/2006/relationships/slideLayout" Target="../slideLayouts/slideLayout127.xml"/><Relationship Id="rId10" Type="http://schemas.openxmlformats.org/officeDocument/2006/relationships/slideLayout" Target="../slideLayouts/slideLayout109.xml"/><Relationship Id="rId19" Type="http://schemas.openxmlformats.org/officeDocument/2006/relationships/slideLayout" Target="../slideLayouts/slideLayout118.xml"/><Relationship Id="rId31" Type="http://schemas.openxmlformats.org/officeDocument/2006/relationships/slideLayout" Target="../slideLayouts/slideLayout130.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slideLayout" Target="../slideLayouts/slideLayout113.xml"/><Relationship Id="rId22" Type="http://schemas.openxmlformats.org/officeDocument/2006/relationships/slideLayout" Target="../slideLayouts/slideLayout121.xml"/><Relationship Id="rId27" Type="http://schemas.openxmlformats.org/officeDocument/2006/relationships/slideLayout" Target="../slideLayouts/slideLayout126.xml"/><Relationship Id="rId30" Type="http://schemas.openxmlformats.org/officeDocument/2006/relationships/slideLayout" Target="../slideLayouts/slideLayout129.xml"/><Relationship Id="rId35" Type="http://schemas.openxmlformats.org/officeDocument/2006/relationships/image" Target="../media/image2.svg"/><Relationship Id="rId8" Type="http://schemas.openxmlformats.org/officeDocument/2006/relationships/slideLayout" Target="../slideLayouts/slideLayout10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392E174-19C6-4D75-B1D5-4E68168B649B}"/>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8" name="Graphic 7">
            <a:extLst>
              <a:ext uri="{FF2B5EF4-FFF2-40B4-BE49-F238E27FC236}">
                <a16:creationId xmlns:a16="http://schemas.microsoft.com/office/drawing/2014/main" id="{3DA36E3D-B4FD-4A23-9D91-DF456ABA0785}"/>
              </a:ext>
            </a:extLst>
          </p:cNvPr>
          <p:cNvPicPr>
            <a:picLocks noChangeAspect="1"/>
          </p:cNvPicPr>
          <p:nvPr userDrawn="1"/>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rcRect/>
          <a:stretch/>
        </p:blipFill>
        <p:spPr>
          <a:xfrm>
            <a:off x="10849038" y="333375"/>
            <a:ext cx="1008000" cy="448797"/>
          </a:xfrm>
          <a:prstGeom prst="rect">
            <a:avLst/>
          </a:prstGeom>
        </p:spPr>
      </p:pic>
      <p:sp>
        <p:nvSpPr>
          <p:cNvPr id="2" name="Title Placeholder 1"/>
          <p:cNvSpPr>
            <a:spLocks noGrp="1"/>
          </p:cNvSpPr>
          <p:nvPr>
            <p:ph type="title"/>
          </p:nvPr>
        </p:nvSpPr>
        <p:spPr>
          <a:xfrm>
            <a:off x="334962" y="333375"/>
            <a:ext cx="10080000" cy="900000"/>
          </a:xfrm>
          <a:prstGeom prst="rect">
            <a:avLst/>
          </a:prstGeom>
        </p:spPr>
        <p:txBody>
          <a:bodyPr vert="horz" lIns="0" tIns="0" rIns="0" bIns="0" rtlCol="0" anchor="t" anchorCtr="0">
            <a:noAutofit/>
          </a:bodyPr>
          <a:lstStyle/>
          <a:p>
            <a:r>
              <a:rPr lang="en-US"/>
              <a:t>Click to edit Master title style</a:t>
            </a:r>
            <a:endParaRPr lang="en-GB"/>
          </a:p>
        </p:txBody>
      </p:sp>
      <p:sp>
        <p:nvSpPr>
          <p:cNvPr id="3" name="Text Placeholder 2"/>
          <p:cNvSpPr>
            <a:spLocks noGrp="1"/>
          </p:cNvSpPr>
          <p:nvPr>
            <p:ph type="body" idx="1"/>
          </p:nvPr>
        </p:nvSpPr>
        <p:spPr>
          <a:xfrm>
            <a:off x="334962" y="1880315"/>
            <a:ext cx="10092745" cy="39600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Date Placeholder 3">
            <a:extLst>
              <a:ext uri="{FF2B5EF4-FFF2-40B4-BE49-F238E27FC236}">
                <a16:creationId xmlns:a16="http://schemas.microsoft.com/office/drawing/2014/main" id="{3F0BE54F-04D4-4BBA-94B9-7398D026F347}"/>
              </a:ext>
            </a:extLst>
          </p:cNvPr>
          <p:cNvSpPr>
            <a:spLocks noGrp="1"/>
          </p:cNvSpPr>
          <p:nvPr>
            <p:ph type="dt" sz="half" idx="2"/>
          </p:nvPr>
        </p:nvSpPr>
        <p:spPr>
          <a:xfrm>
            <a:off x="8969628" y="6288257"/>
            <a:ext cx="1183557" cy="365125"/>
          </a:xfrm>
          <a:prstGeom prst="rect">
            <a:avLst/>
          </a:prstGeom>
        </p:spPr>
        <p:txBody>
          <a:bodyPr vert="horz" lIns="0" tIns="0" rIns="0" bIns="0" rtlCol="0" anchor="ctr"/>
          <a:lstStyle>
            <a:lvl1pPr algn="r">
              <a:defRPr sz="1000">
                <a:solidFill>
                  <a:schemeClr val="tx2"/>
                </a:solidFill>
              </a:defRPr>
            </a:lvl1pPr>
          </a:lstStyle>
          <a:p>
            <a:endParaRPr lang="en-GB"/>
          </a:p>
        </p:txBody>
      </p:sp>
      <p:sp>
        <p:nvSpPr>
          <p:cNvPr id="10" name="Footer Placeholder 4">
            <a:extLst>
              <a:ext uri="{FF2B5EF4-FFF2-40B4-BE49-F238E27FC236}">
                <a16:creationId xmlns:a16="http://schemas.microsoft.com/office/drawing/2014/main" id="{8D8C51A3-9A0B-48C0-A49D-C0744C219BD2}"/>
              </a:ext>
            </a:extLst>
          </p:cNvPr>
          <p:cNvSpPr>
            <a:spLocks noGrp="1"/>
          </p:cNvSpPr>
          <p:nvPr>
            <p:ph type="ftr" sz="quarter" idx="3"/>
          </p:nvPr>
        </p:nvSpPr>
        <p:spPr>
          <a:xfrm>
            <a:off x="1055688" y="6288257"/>
            <a:ext cx="7913940" cy="365125"/>
          </a:xfrm>
          <a:prstGeom prst="rect">
            <a:avLst/>
          </a:prstGeom>
        </p:spPr>
        <p:txBody>
          <a:bodyPr vert="horz" lIns="0" tIns="0" rIns="0" bIns="0" rtlCol="0" anchor="ctr"/>
          <a:lstStyle>
            <a:lvl1pPr algn="l">
              <a:defRPr sz="1000">
                <a:solidFill>
                  <a:schemeClr val="tx2"/>
                </a:solidFill>
              </a:defRPr>
            </a:lvl1pPr>
          </a:lstStyle>
          <a:p>
            <a:endParaRPr lang="en-GB"/>
          </a:p>
        </p:txBody>
      </p:sp>
      <p:sp>
        <p:nvSpPr>
          <p:cNvPr id="11" name="Slide Number Placeholder 5">
            <a:extLst>
              <a:ext uri="{FF2B5EF4-FFF2-40B4-BE49-F238E27FC236}">
                <a16:creationId xmlns:a16="http://schemas.microsoft.com/office/drawing/2014/main" id="{7437506A-1CC1-45F8-95E7-BC28DD723E96}"/>
              </a:ext>
            </a:extLst>
          </p:cNvPr>
          <p:cNvSpPr>
            <a:spLocks noGrp="1"/>
          </p:cNvSpPr>
          <p:nvPr>
            <p:ph type="sldNum" sz="quarter" idx="4"/>
          </p:nvPr>
        </p:nvSpPr>
        <p:spPr>
          <a:xfrm>
            <a:off x="334962" y="6288257"/>
            <a:ext cx="727410" cy="365125"/>
          </a:xfrm>
          <a:prstGeom prst="rect">
            <a:avLst/>
          </a:prstGeom>
        </p:spPr>
        <p:txBody>
          <a:bodyPr vert="horz" lIns="0" tIns="0" rIns="0" bIns="0" rtlCol="0" anchor="ctr"/>
          <a:lstStyle>
            <a:lvl1pPr algn="l">
              <a:defRPr sz="1000">
                <a:solidFill>
                  <a:schemeClr val="tx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469928780"/>
      </p:ext>
    </p:extLst>
  </p:cSld>
  <p:clrMap bg1="lt1" tx1="dk1" bg2="lt2" tx2="dk2" accent1="accent1" accent2="accent2" accent3="accent3" accent4="accent4" accent5="accent5" accent6="accent6" hlink="hlink" folHlink="folHlink"/>
  <p:sldLayoutIdLst>
    <p:sldLayoutId id="2147483772" r:id="rId1"/>
    <p:sldLayoutId id="2147483774" r:id="rId2"/>
    <p:sldLayoutId id="2147483775" r:id="rId3"/>
    <p:sldLayoutId id="2147483780" r:id="rId4"/>
    <p:sldLayoutId id="2147483778" r:id="rId5"/>
    <p:sldLayoutId id="2147483790" r:id="rId6"/>
    <p:sldLayoutId id="2147483766" r:id="rId7"/>
    <p:sldLayoutId id="2147483781" r:id="rId8"/>
    <p:sldLayoutId id="2147483749" r:id="rId9"/>
    <p:sldLayoutId id="2147483788" r:id="rId10"/>
    <p:sldLayoutId id="2147483789" r:id="rId11"/>
    <p:sldLayoutId id="2147483751" r:id="rId12"/>
    <p:sldLayoutId id="2147483782" r:id="rId13"/>
    <p:sldLayoutId id="2147483753" r:id="rId14"/>
    <p:sldLayoutId id="2147483783" r:id="rId15"/>
    <p:sldLayoutId id="2147483771" r:id="rId16"/>
    <p:sldLayoutId id="2147483757" r:id="rId17"/>
    <p:sldLayoutId id="2147483758" r:id="rId18"/>
    <p:sldLayoutId id="2147483760" r:id="rId19"/>
    <p:sldLayoutId id="2147483761" r:id="rId20"/>
    <p:sldLayoutId id="2147483786" r:id="rId21"/>
    <p:sldLayoutId id="2147483787" r:id="rId22"/>
    <p:sldLayoutId id="2147483779" r:id="rId23"/>
    <p:sldLayoutId id="2147483823" r:id="rId24"/>
    <p:sldLayoutId id="2147483824" r:id="rId25"/>
    <p:sldLayoutId id="2147483825" r:id="rId26"/>
    <p:sldLayoutId id="2147483791" r:id="rId27"/>
    <p:sldLayoutId id="2147483763" r:id="rId28"/>
    <p:sldLayoutId id="2147483762" r:id="rId29"/>
    <p:sldLayoutId id="2147483764" r:id="rId30"/>
    <p:sldLayoutId id="2147483784" r:id="rId31"/>
  </p:sldLayoutIdLst>
  <p:hf hdr="0" ftr="0" dt="0"/>
  <p:txStyles>
    <p:titleStyle>
      <a:lvl1pPr algn="l" defTabSz="914400" rtl="0" eaLnBrk="1" latinLnBrk="0" hangingPunct="1">
        <a:lnSpc>
          <a:spcPct val="80000"/>
        </a:lnSpc>
        <a:spcBef>
          <a:spcPct val="0"/>
        </a:spcBef>
        <a:buNone/>
        <a:defRPr sz="3100" b="1" kern="1200" cap="none" baseline="0">
          <a:solidFill>
            <a:schemeClr val="tx2"/>
          </a:solidFill>
          <a:latin typeface="+mj-lt"/>
          <a:ea typeface="+mj-ea"/>
          <a:cs typeface="+mj-cs"/>
        </a:defRPr>
      </a:lvl1pPr>
    </p:titleStyle>
    <p:body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392E174-19C6-4D75-B1D5-4E68168B649B}"/>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p:cNvSpPr>
            <a:spLocks noGrp="1"/>
          </p:cNvSpPr>
          <p:nvPr>
            <p:ph type="title"/>
          </p:nvPr>
        </p:nvSpPr>
        <p:spPr>
          <a:xfrm>
            <a:off x="334962" y="333375"/>
            <a:ext cx="10080000" cy="900000"/>
          </a:xfrm>
          <a:prstGeom prst="rect">
            <a:avLst/>
          </a:prstGeom>
        </p:spPr>
        <p:txBody>
          <a:bodyPr vert="horz" lIns="0" tIns="0" rIns="0" bIns="0" rtlCol="0" anchor="t" anchorCtr="0">
            <a:noAutofit/>
          </a:bodyPr>
          <a:lstStyle/>
          <a:p>
            <a:r>
              <a:rPr lang="en-GB"/>
              <a:t>Click to edit Master title style</a:t>
            </a:r>
          </a:p>
        </p:txBody>
      </p:sp>
      <p:sp>
        <p:nvSpPr>
          <p:cNvPr id="3" name="Text Placeholder 2"/>
          <p:cNvSpPr>
            <a:spLocks noGrp="1"/>
          </p:cNvSpPr>
          <p:nvPr>
            <p:ph type="body" idx="1"/>
          </p:nvPr>
        </p:nvSpPr>
        <p:spPr>
          <a:xfrm>
            <a:off x="334962" y="1880315"/>
            <a:ext cx="10092745" cy="3960000"/>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Date Placeholder 3">
            <a:extLst>
              <a:ext uri="{FF2B5EF4-FFF2-40B4-BE49-F238E27FC236}">
                <a16:creationId xmlns:a16="http://schemas.microsoft.com/office/drawing/2014/main" id="{3F0BE54F-04D4-4BBA-94B9-7398D026F347}"/>
              </a:ext>
            </a:extLst>
          </p:cNvPr>
          <p:cNvSpPr>
            <a:spLocks noGrp="1"/>
          </p:cNvSpPr>
          <p:nvPr>
            <p:ph type="dt" sz="half" idx="2"/>
          </p:nvPr>
        </p:nvSpPr>
        <p:spPr>
          <a:xfrm>
            <a:off x="8969628" y="6288257"/>
            <a:ext cx="1183557" cy="365125"/>
          </a:xfrm>
          <a:prstGeom prst="rect">
            <a:avLst/>
          </a:prstGeom>
        </p:spPr>
        <p:txBody>
          <a:bodyPr vert="horz" lIns="0" tIns="0" rIns="0" bIns="0" rtlCol="0" anchor="ctr"/>
          <a:lstStyle>
            <a:lvl1pPr algn="r">
              <a:defRPr sz="1200">
                <a:solidFill>
                  <a:schemeClr val="tx2"/>
                </a:solidFill>
              </a:defRPr>
            </a:lvl1pPr>
          </a:lstStyle>
          <a:p>
            <a:endParaRPr lang="en-GB"/>
          </a:p>
        </p:txBody>
      </p:sp>
      <p:sp>
        <p:nvSpPr>
          <p:cNvPr id="10" name="Footer Placeholder 4">
            <a:extLst>
              <a:ext uri="{FF2B5EF4-FFF2-40B4-BE49-F238E27FC236}">
                <a16:creationId xmlns:a16="http://schemas.microsoft.com/office/drawing/2014/main" id="{8D8C51A3-9A0B-48C0-A49D-C0744C219BD2}"/>
              </a:ext>
            </a:extLst>
          </p:cNvPr>
          <p:cNvSpPr>
            <a:spLocks noGrp="1"/>
          </p:cNvSpPr>
          <p:nvPr>
            <p:ph type="ftr" sz="quarter" idx="3"/>
          </p:nvPr>
        </p:nvSpPr>
        <p:spPr>
          <a:xfrm>
            <a:off x="1055688" y="6288257"/>
            <a:ext cx="7913940" cy="365125"/>
          </a:xfrm>
          <a:prstGeom prst="rect">
            <a:avLst/>
          </a:prstGeom>
        </p:spPr>
        <p:txBody>
          <a:bodyPr vert="horz" lIns="0" tIns="0" rIns="0" bIns="0" rtlCol="0" anchor="ctr"/>
          <a:lstStyle>
            <a:lvl1pPr algn="l">
              <a:defRPr sz="1200">
                <a:solidFill>
                  <a:schemeClr val="tx2"/>
                </a:solidFill>
              </a:defRPr>
            </a:lvl1pPr>
          </a:lstStyle>
          <a:p>
            <a:endParaRPr lang="en-GB"/>
          </a:p>
        </p:txBody>
      </p:sp>
      <p:sp>
        <p:nvSpPr>
          <p:cNvPr id="11" name="Slide Number Placeholder 5">
            <a:extLst>
              <a:ext uri="{FF2B5EF4-FFF2-40B4-BE49-F238E27FC236}">
                <a16:creationId xmlns:a16="http://schemas.microsoft.com/office/drawing/2014/main" id="{7437506A-1CC1-45F8-95E7-BC28DD723E96}"/>
              </a:ext>
            </a:extLst>
          </p:cNvPr>
          <p:cNvSpPr>
            <a:spLocks noGrp="1"/>
          </p:cNvSpPr>
          <p:nvPr>
            <p:ph type="sldNum" sz="quarter" idx="4"/>
          </p:nvPr>
        </p:nvSpPr>
        <p:spPr>
          <a:xfrm>
            <a:off x="334962" y="6288257"/>
            <a:ext cx="727410" cy="365125"/>
          </a:xfrm>
          <a:prstGeom prst="rect">
            <a:avLst/>
          </a:prstGeom>
        </p:spPr>
        <p:txBody>
          <a:bodyPr vert="horz" lIns="0" tIns="0" rIns="0" bIns="0" rtlCol="0" anchor="ctr"/>
          <a:lstStyle>
            <a:lvl1pPr algn="l">
              <a:defRPr sz="1200">
                <a:solidFill>
                  <a:schemeClr val="tx2"/>
                </a:solidFill>
              </a:defRPr>
            </a:lvl1pPr>
          </a:lstStyle>
          <a:p>
            <a:fld id="{F5AEA0E0-5CC6-4BD0-905C-A0021E419432}" type="slidenum">
              <a:rPr lang="en-GB" smtClean="0"/>
              <a:pPr/>
              <a:t>‹#›</a:t>
            </a:fld>
            <a:endParaRPr lang="en-GB"/>
          </a:p>
        </p:txBody>
      </p:sp>
      <p:pic>
        <p:nvPicPr>
          <p:cNvPr id="12" name="Graphic 11">
            <a:extLst>
              <a:ext uri="{FF2B5EF4-FFF2-40B4-BE49-F238E27FC236}">
                <a16:creationId xmlns:a16="http://schemas.microsoft.com/office/drawing/2014/main" id="{9C3DD724-63CF-734A-9674-8D5980B93BC6}"/>
              </a:ext>
            </a:extLst>
          </p:cNvPr>
          <p:cNvPicPr>
            <a:picLocks noChangeAspect="1"/>
          </p:cNvPicPr>
          <p:nvPr userDrawn="1"/>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10849038" y="334578"/>
            <a:ext cx="1008000" cy="448797"/>
          </a:xfrm>
          <a:prstGeom prst="rect">
            <a:avLst/>
          </a:prstGeom>
        </p:spPr>
      </p:pic>
    </p:spTree>
    <p:extLst>
      <p:ext uri="{BB962C8B-B14F-4D97-AF65-F5344CB8AC3E}">
        <p14:creationId xmlns:p14="http://schemas.microsoft.com/office/powerpoint/2010/main" val="1668544663"/>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 id="2147483811" r:id="rId18"/>
    <p:sldLayoutId id="2147483812" r:id="rId19"/>
    <p:sldLayoutId id="2147483813" r:id="rId20"/>
    <p:sldLayoutId id="2147483814" r:id="rId21"/>
    <p:sldLayoutId id="2147483815" r:id="rId22"/>
    <p:sldLayoutId id="2147483816" r:id="rId23"/>
    <p:sldLayoutId id="2147483817" r:id="rId24"/>
    <p:sldLayoutId id="2147483818" r:id="rId25"/>
    <p:sldLayoutId id="2147483819" r:id="rId26"/>
    <p:sldLayoutId id="2147483820" r:id="rId27"/>
    <p:sldLayoutId id="2147483821" r:id="rId28"/>
    <p:sldLayoutId id="2147483822" r:id="rId29"/>
  </p:sldLayoutIdLst>
  <p:hf hdr="0" ftr="0" dt="0"/>
  <p:txStyles>
    <p:titleStyle>
      <a:lvl1pPr algn="l" defTabSz="914400" rtl="0" eaLnBrk="1" latinLnBrk="0" hangingPunct="1">
        <a:lnSpc>
          <a:spcPct val="80000"/>
        </a:lnSpc>
        <a:spcBef>
          <a:spcPct val="0"/>
        </a:spcBef>
        <a:buNone/>
        <a:defRPr sz="3100" b="1" kern="1200" cap="none" baseline="0">
          <a:solidFill>
            <a:schemeClr val="tx2"/>
          </a:solidFill>
          <a:latin typeface="+mj-lt"/>
          <a:ea typeface="+mj-ea"/>
          <a:cs typeface="+mj-cs"/>
        </a:defRPr>
      </a:lvl1pPr>
    </p:titleStyle>
    <p:body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392E174-19C6-4D75-B1D5-4E68168B649B}"/>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8" name="Graphic 7">
            <a:extLst>
              <a:ext uri="{FF2B5EF4-FFF2-40B4-BE49-F238E27FC236}">
                <a16:creationId xmlns:a16="http://schemas.microsoft.com/office/drawing/2014/main" id="{3DA36E3D-B4FD-4A23-9D91-DF456ABA0785}"/>
              </a:ext>
            </a:extLst>
          </p:cNvPr>
          <p:cNvPicPr>
            <a:picLocks noChangeAspect="1"/>
          </p:cNvPicPr>
          <p:nvPr userDrawn="1"/>
        </p:nvPicPr>
        <p:blipFill>
          <a:blip r:embed="rId41">
            <a:extLst>
              <a:ext uri="{28A0092B-C50C-407E-A947-70E740481C1C}">
                <a14:useLocalDpi xmlns:a14="http://schemas.microsoft.com/office/drawing/2010/main" val="0"/>
              </a:ext>
              <a:ext uri="{96DAC541-7B7A-43D3-8B79-37D633B846F1}">
                <asvg:svgBlip xmlns:asvg="http://schemas.microsoft.com/office/drawing/2016/SVG/main" r:embed="rId42"/>
              </a:ext>
            </a:extLst>
          </a:blip>
          <a:srcRect/>
          <a:stretch/>
        </p:blipFill>
        <p:spPr>
          <a:xfrm>
            <a:off x="10849038" y="333375"/>
            <a:ext cx="1008000" cy="448797"/>
          </a:xfrm>
          <a:prstGeom prst="rect">
            <a:avLst/>
          </a:prstGeom>
        </p:spPr>
      </p:pic>
      <p:sp>
        <p:nvSpPr>
          <p:cNvPr id="2" name="Title Placeholder 1"/>
          <p:cNvSpPr>
            <a:spLocks noGrp="1"/>
          </p:cNvSpPr>
          <p:nvPr>
            <p:ph type="title"/>
          </p:nvPr>
        </p:nvSpPr>
        <p:spPr>
          <a:xfrm>
            <a:off x="334962" y="333375"/>
            <a:ext cx="10080000" cy="900000"/>
          </a:xfrm>
          <a:prstGeom prst="rect">
            <a:avLst/>
          </a:prstGeom>
        </p:spPr>
        <p:txBody>
          <a:bodyPr vert="horz" lIns="0" tIns="0" rIns="0" bIns="0" rtlCol="0" anchor="t" anchorCtr="0">
            <a:noAutofit/>
          </a:bodyPr>
          <a:lstStyle/>
          <a:p>
            <a:r>
              <a:rPr lang="en-US"/>
              <a:t>Click to edit Master title style</a:t>
            </a:r>
            <a:endParaRPr lang="en-GB"/>
          </a:p>
        </p:txBody>
      </p:sp>
      <p:sp>
        <p:nvSpPr>
          <p:cNvPr id="3" name="Text Placeholder 2"/>
          <p:cNvSpPr>
            <a:spLocks noGrp="1"/>
          </p:cNvSpPr>
          <p:nvPr>
            <p:ph type="body" idx="1"/>
          </p:nvPr>
        </p:nvSpPr>
        <p:spPr>
          <a:xfrm>
            <a:off x="334962" y="1880315"/>
            <a:ext cx="10092745" cy="39600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Date Placeholder 3">
            <a:extLst>
              <a:ext uri="{FF2B5EF4-FFF2-40B4-BE49-F238E27FC236}">
                <a16:creationId xmlns:a16="http://schemas.microsoft.com/office/drawing/2014/main" id="{3F0BE54F-04D4-4BBA-94B9-7398D026F347}"/>
              </a:ext>
            </a:extLst>
          </p:cNvPr>
          <p:cNvSpPr>
            <a:spLocks noGrp="1"/>
          </p:cNvSpPr>
          <p:nvPr>
            <p:ph type="dt" sz="half" idx="2"/>
          </p:nvPr>
        </p:nvSpPr>
        <p:spPr>
          <a:xfrm>
            <a:off x="8969628" y="6288257"/>
            <a:ext cx="1183557" cy="365125"/>
          </a:xfrm>
          <a:prstGeom prst="rect">
            <a:avLst/>
          </a:prstGeom>
        </p:spPr>
        <p:txBody>
          <a:bodyPr vert="horz" lIns="0" tIns="0" rIns="0" bIns="0" rtlCol="0" anchor="ctr"/>
          <a:lstStyle>
            <a:lvl1pPr algn="r">
              <a:defRPr sz="1000">
                <a:solidFill>
                  <a:schemeClr val="tx2"/>
                </a:solidFill>
              </a:defRPr>
            </a:lvl1pPr>
          </a:lstStyle>
          <a:p>
            <a:endParaRPr lang="en-GB"/>
          </a:p>
        </p:txBody>
      </p:sp>
      <p:sp>
        <p:nvSpPr>
          <p:cNvPr id="10" name="Footer Placeholder 4">
            <a:extLst>
              <a:ext uri="{FF2B5EF4-FFF2-40B4-BE49-F238E27FC236}">
                <a16:creationId xmlns:a16="http://schemas.microsoft.com/office/drawing/2014/main" id="{8D8C51A3-9A0B-48C0-A49D-C0744C219BD2}"/>
              </a:ext>
            </a:extLst>
          </p:cNvPr>
          <p:cNvSpPr>
            <a:spLocks noGrp="1"/>
          </p:cNvSpPr>
          <p:nvPr>
            <p:ph type="ftr" sz="quarter" idx="3"/>
          </p:nvPr>
        </p:nvSpPr>
        <p:spPr>
          <a:xfrm>
            <a:off x="1055688" y="6288257"/>
            <a:ext cx="7913940" cy="365125"/>
          </a:xfrm>
          <a:prstGeom prst="rect">
            <a:avLst/>
          </a:prstGeom>
        </p:spPr>
        <p:txBody>
          <a:bodyPr vert="horz" lIns="0" tIns="0" rIns="0" bIns="0" rtlCol="0" anchor="ctr"/>
          <a:lstStyle>
            <a:lvl1pPr algn="l">
              <a:defRPr sz="1000">
                <a:solidFill>
                  <a:schemeClr val="tx2"/>
                </a:solidFill>
              </a:defRPr>
            </a:lvl1pPr>
          </a:lstStyle>
          <a:p>
            <a:endParaRPr lang="en-GB"/>
          </a:p>
        </p:txBody>
      </p:sp>
      <p:sp>
        <p:nvSpPr>
          <p:cNvPr id="11" name="Slide Number Placeholder 5">
            <a:extLst>
              <a:ext uri="{FF2B5EF4-FFF2-40B4-BE49-F238E27FC236}">
                <a16:creationId xmlns:a16="http://schemas.microsoft.com/office/drawing/2014/main" id="{7437506A-1CC1-45F8-95E7-BC28DD723E96}"/>
              </a:ext>
            </a:extLst>
          </p:cNvPr>
          <p:cNvSpPr>
            <a:spLocks noGrp="1"/>
          </p:cNvSpPr>
          <p:nvPr>
            <p:ph type="sldNum" sz="quarter" idx="4"/>
          </p:nvPr>
        </p:nvSpPr>
        <p:spPr>
          <a:xfrm>
            <a:off x="334962" y="6288257"/>
            <a:ext cx="727410" cy="365125"/>
          </a:xfrm>
          <a:prstGeom prst="rect">
            <a:avLst/>
          </a:prstGeom>
        </p:spPr>
        <p:txBody>
          <a:bodyPr vert="horz" lIns="0" tIns="0" rIns="0" bIns="0" rtlCol="0" anchor="ctr"/>
          <a:lstStyle>
            <a:lvl1pPr algn="l">
              <a:defRPr sz="1000">
                <a:solidFill>
                  <a:schemeClr val="tx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3865956446"/>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 id="2147483845" r:id="rId17"/>
    <p:sldLayoutId id="2147483846" r:id="rId18"/>
    <p:sldLayoutId id="2147483847" r:id="rId19"/>
    <p:sldLayoutId id="2147483848" r:id="rId20"/>
    <p:sldLayoutId id="2147483849" r:id="rId21"/>
    <p:sldLayoutId id="2147483850" r:id="rId22"/>
    <p:sldLayoutId id="2147483851" r:id="rId23"/>
    <p:sldLayoutId id="2147483852" r:id="rId24"/>
    <p:sldLayoutId id="2147483853" r:id="rId25"/>
    <p:sldLayoutId id="2147483854" r:id="rId26"/>
    <p:sldLayoutId id="2147483855" r:id="rId27"/>
    <p:sldLayoutId id="2147483856" r:id="rId28"/>
    <p:sldLayoutId id="2147483857" r:id="rId29"/>
    <p:sldLayoutId id="2147483858" r:id="rId30"/>
    <p:sldLayoutId id="2147483859" r:id="rId31"/>
    <p:sldLayoutId id="2147483860" r:id="rId32"/>
    <p:sldLayoutId id="2147483861" r:id="rId33"/>
    <p:sldLayoutId id="2147483862" r:id="rId34"/>
    <p:sldLayoutId id="2147483863" r:id="rId35"/>
    <p:sldLayoutId id="2147483864" r:id="rId36"/>
    <p:sldLayoutId id="2147483865" r:id="rId37"/>
    <p:sldLayoutId id="2147483866" r:id="rId38"/>
    <p:sldLayoutId id="2147483867" r:id="rId39"/>
  </p:sldLayoutIdLst>
  <p:hf hdr="0" ftr="0" dt="0"/>
  <p:txStyles>
    <p:titleStyle>
      <a:lvl1pPr algn="l" defTabSz="914400" rtl="0" eaLnBrk="1" latinLnBrk="0" hangingPunct="1">
        <a:lnSpc>
          <a:spcPct val="80000"/>
        </a:lnSpc>
        <a:spcBef>
          <a:spcPct val="0"/>
        </a:spcBef>
        <a:buNone/>
        <a:defRPr sz="3100" b="1" kern="1200" cap="none" baseline="0">
          <a:solidFill>
            <a:schemeClr val="tx2"/>
          </a:solidFill>
          <a:latin typeface="+mj-lt"/>
          <a:ea typeface="+mj-ea"/>
          <a:cs typeface="+mj-cs"/>
        </a:defRPr>
      </a:lvl1pPr>
    </p:titleStyle>
    <p:body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392E174-19C6-4D75-B1D5-4E68168B649B}"/>
              </a:ext>
            </a:extLst>
          </p:cNvPr>
          <p:cNvSpPr/>
          <p:nvPr userDrawn="1"/>
        </p:nvSpPr>
        <p:spPr>
          <a:xfrm>
            <a:off x="0" y="0"/>
            <a:ext cx="12192000"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8" name="Graphic 7">
            <a:extLst>
              <a:ext uri="{FF2B5EF4-FFF2-40B4-BE49-F238E27FC236}">
                <a16:creationId xmlns:a16="http://schemas.microsoft.com/office/drawing/2014/main" id="{3DA36E3D-B4FD-4A23-9D91-DF456ABA0785}"/>
              </a:ext>
            </a:extLst>
          </p:cNvPr>
          <p:cNvPicPr>
            <a:picLocks noChangeAspect="1"/>
          </p:cNvPicPr>
          <p:nvPr userDrawn="1"/>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rcRect/>
          <a:stretch/>
        </p:blipFill>
        <p:spPr>
          <a:xfrm>
            <a:off x="10849038" y="333375"/>
            <a:ext cx="1008000" cy="448797"/>
          </a:xfrm>
          <a:prstGeom prst="rect">
            <a:avLst/>
          </a:prstGeom>
        </p:spPr>
      </p:pic>
      <p:sp>
        <p:nvSpPr>
          <p:cNvPr id="2" name="Title Placeholder 1"/>
          <p:cNvSpPr>
            <a:spLocks noGrp="1"/>
          </p:cNvSpPr>
          <p:nvPr>
            <p:ph type="title"/>
          </p:nvPr>
        </p:nvSpPr>
        <p:spPr>
          <a:xfrm>
            <a:off x="334962" y="333375"/>
            <a:ext cx="10080000" cy="900000"/>
          </a:xfrm>
          <a:prstGeom prst="rect">
            <a:avLst/>
          </a:prstGeom>
        </p:spPr>
        <p:txBody>
          <a:bodyPr vert="horz" lIns="0" tIns="0" rIns="0" bIns="0" rtlCol="0" anchor="t" anchorCtr="0">
            <a:noAutofit/>
          </a:bodyPr>
          <a:lstStyle/>
          <a:p>
            <a:r>
              <a:rPr lang="en-US"/>
              <a:t>Click to edit Master title style</a:t>
            </a:r>
            <a:endParaRPr lang="en-GB"/>
          </a:p>
        </p:txBody>
      </p:sp>
      <p:sp>
        <p:nvSpPr>
          <p:cNvPr id="3" name="Text Placeholder 2"/>
          <p:cNvSpPr>
            <a:spLocks noGrp="1"/>
          </p:cNvSpPr>
          <p:nvPr>
            <p:ph type="body" idx="1"/>
          </p:nvPr>
        </p:nvSpPr>
        <p:spPr>
          <a:xfrm>
            <a:off x="334962" y="1880315"/>
            <a:ext cx="10092745" cy="39600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Date Placeholder 3">
            <a:extLst>
              <a:ext uri="{FF2B5EF4-FFF2-40B4-BE49-F238E27FC236}">
                <a16:creationId xmlns:a16="http://schemas.microsoft.com/office/drawing/2014/main" id="{3F0BE54F-04D4-4BBA-94B9-7398D026F347}"/>
              </a:ext>
            </a:extLst>
          </p:cNvPr>
          <p:cNvSpPr>
            <a:spLocks noGrp="1"/>
          </p:cNvSpPr>
          <p:nvPr>
            <p:ph type="dt" sz="half" idx="2"/>
          </p:nvPr>
        </p:nvSpPr>
        <p:spPr>
          <a:xfrm>
            <a:off x="8969628" y="6288257"/>
            <a:ext cx="1183557" cy="365125"/>
          </a:xfrm>
          <a:prstGeom prst="rect">
            <a:avLst/>
          </a:prstGeom>
        </p:spPr>
        <p:txBody>
          <a:bodyPr vert="horz" lIns="0" tIns="0" rIns="0" bIns="0" rtlCol="0" anchor="ctr"/>
          <a:lstStyle>
            <a:lvl1pPr algn="r">
              <a:defRPr sz="1000">
                <a:solidFill>
                  <a:schemeClr val="tx2"/>
                </a:solidFill>
              </a:defRPr>
            </a:lvl1pPr>
          </a:lstStyle>
          <a:p>
            <a:endParaRPr lang="en-GB"/>
          </a:p>
        </p:txBody>
      </p:sp>
      <p:sp>
        <p:nvSpPr>
          <p:cNvPr id="10" name="Footer Placeholder 4">
            <a:extLst>
              <a:ext uri="{FF2B5EF4-FFF2-40B4-BE49-F238E27FC236}">
                <a16:creationId xmlns:a16="http://schemas.microsoft.com/office/drawing/2014/main" id="{8D8C51A3-9A0B-48C0-A49D-C0744C219BD2}"/>
              </a:ext>
            </a:extLst>
          </p:cNvPr>
          <p:cNvSpPr>
            <a:spLocks noGrp="1"/>
          </p:cNvSpPr>
          <p:nvPr>
            <p:ph type="ftr" sz="quarter" idx="3"/>
          </p:nvPr>
        </p:nvSpPr>
        <p:spPr>
          <a:xfrm>
            <a:off x="1055688" y="6288257"/>
            <a:ext cx="7913940" cy="365125"/>
          </a:xfrm>
          <a:prstGeom prst="rect">
            <a:avLst/>
          </a:prstGeom>
        </p:spPr>
        <p:txBody>
          <a:bodyPr vert="horz" lIns="0" tIns="0" rIns="0" bIns="0" rtlCol="0" anchor="ctr"/>
          <a:lstStyle>
            <a:lvl1pPr algn="l">
              <a:defRPr sz="1000">
                <a:solidFill>
                  <a:schemeClr val="tx2"/>
                </a:solidFill>
              </a:defRPr>
            </a:lvl1pPr>
          </a:lstStyle>
          <a:p>
            <a:endParaRPr lang="en-GB"/>
          </a:p>
        </p:txBody>
      </p:sp>
      <p:sp>
        <p:nvSpPr>
          <p:cNvPr id="11" name="Slide Number Placeholder 5">
            <a:extLst>
              <a:ext uri="{FF2B5EF4-FFF2-40B4-BE49-F238E27FC236}">
                <a16:creationId xmlns:a16="http://schemas.microsoft.com/office/drawing/2014/main" id="{7437506A-1CC1-45F8-95E7-BC28DD723E96}"/>
              </a:ext>
            </a:extLst>
          </p:cNvPr>
          <p:cNvSpPr>
            <a:spLocks noGrp="1"/>
          </p:cNvSpPr>
          <p:nvPr>
            <p:ph type="sldNum" sz="quarter" idx="4"/>
          </p:nvPr>
        </p:nvSpPr>
        <p:spPr>
          <a:xfrm>
            <a:off x="334962" y="6288257"/>
            <a:ext cx="727410" cy="365125"/>
          </a:xfrm>
          <a:prstGeom prst="rect">
            <a:avLst/>
          </a:prstGeom>
        </p:spPr>
        <p:txBody>
          <a:bodyPr vert="horz" lIns="0" tIns="0" rIns="0" bIns="0" rtlCol="0" anchor="ctr"/>
          <a:lstStyle>
            <a:lvl1pPr algn="l">
              <a:defRPr sz="1000">
                <a:solidFill>
                  <a:schemeClr val="tx2"/>
                </a:solidFill>
              </a:defRPr>
            </a:lvl1pPr>
          </a:lstStyle>
          <a:p>
            <a:fld id="{F5AEA0E0-5CC6-4BD0-905C-A0021E419432}" type="slidenum">
              <a:rPr lang="en-GB" smtClean="0"/>
              <a:pPr/>
              <a:t>‹#›</a:t>
            </a:fld>
            <a:endParaRPr lang="en-GB"/>
          </a:p>
        </p:txBody>
      </p:sp>
    </p:spTree>
    <p:extLst>
      <p:ext uri="{BB962C8B-B14F-4D97-AF65-F5344CB8AC3E}">
        <p14:creationId xmlns:p14="http://schemas.microsoft.com/office/powerpoint/2010/main" val="2778413252"/>
      </p:ext>
    </p:extLst>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 id="2147483880" r:id="rId12"/>
    <p:sldLayoutId id="2147483881" r:id="rId13"/>
    <p:sldLayoutId id="2147483882" r:id="rId14"/>
    <p:sldLayoutId id="2147483883" r:id="rId15"/>
    <p:sldLayoutId id="2147483884" r:id="rId16"/>
    <p:sldLayoutId id="2147483885" r:id="rId17"/>
    <p:sldLayoutId id="2147483886" r:id="rId18"/>
    <p:sldLayoutId id="2147483887" r:id="rId19"/>
    <p:sldLayoutId id="2147483888" r:id="rId20"/>
    <p:sldLayoutId id="2147483889" r:id="rId21"/>
    <p:sldLayoutId id="2147483890" r:id="rId22"/>
    <p:sldLayoutId id="2147483891" r:id="rId23"/>
    <p:sldLayoutId id="2147483892" r:id="rId24"/>
    <p:sldLayoutId id="2147483893" r:id="rId25"/>
    <p:sldLayoutId id="2147483894" r:id="rId26"/>
    <p:sldLayoutId id="2147483895" r:id="rId27"/>
    <p:sldLayoutId id="2147483896" r:id="rId28"/>
    <p:sldLayoutId id="2147483897" r:id="rId29"/>
    <p:sldLayoutId id="2147483898" r:id="rId30"/>
    <p:sldLayoutId id="2147483899" r:id="rId31"/>
    <p:sldLayoutId id="2147483901" r:id="rId32"/>
  </p:sldLayoutIdLst>
  <p:hf hdr="0" ftr="0" dt="0"/>
  <p:txStyles>
    <p:titleStyle>
      <a:lvl1pPr algn="l" defTabSz="914400" rtl="0" eaLnBrk="1" latinLnBrk="0" hangingPunct="1">
        <a:lnSpc>
          <a:spcPct val="80000"/>
        </a:lnSpc>
        <a:spcBef>
          <a:spcPct val="0"/>
        </a:spcBef>
        <a:buNone/>
        <a:defRPr sz="3100" b="1" kern="1200" cap="none" baseline="0">
          <a:solidFill>
            <a:schemeClr val="tx2"/>
          </a:solidFill>
          <a:latin typeface="+mj-lt"/>
          <a:ea typeface="+mj-ea"/>
          <a:cs typeface="+mj-cs"/>
        </a:defRPr>
      </a:lvl1pPr>
    </p:titleStyle>
    <p:body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connect.fsc.org/document-centre/documents/resource/302" TargetMode="External"/><Relationship Id="rId2" Type="http://schemas.openxmlformats.org/officeDocument/2006/relationships/notesSlide" Target="../notesSlides/notesSlide10.xml"/><Relationship Id="rId1" Type="http://schemas.openxmlformats.org/officeDocument/2006/relationships/slideLayout" Target="../slideLayouts/slideLayout68.xml"/><Relationship Id="rId5" Type="http://schemas.openxmlformats.org/officeDocument/2006/relationships/image" Target="../media/image27.png"/><Relationship Id="rId4" Type="http://schemas.openxmlformats.org/officeDocument/2006/relationships/hyperlink" Target="https://connect.fsc.org/document-centre/documents/resource/245"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6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69.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69.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69.xml"/></Relationships>
</file>

<file path=ppt/slides/_rels/slide18.xml.rels><?xml version="1.0" encoding="UTF-8" standalone="yes"?>
<Relationships xmlns="http://schemas.openxmlformats.org/package/2006/relationships"><Relationship Id="rId3" Type="http://schemas.openxmlformats.org/officeDocument/2006/relationships/hyperlink" Target="https://connect.fsc.org/certification/chain-custody-certification" TargetMode="External"/><Relationship Id="rId2" Type="http://schemas.openxmlformats.org/officeDocument/2006/relationships/notesSlide" Target="../notesSlides/notesSlide17.xml"/><Relationship Id="rId1" Type="http://schemas.openxmlformats.org/officeDocument/2006/relationships/slideLayout" Target="../slideLayouts/slideLayout69.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9.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9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9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99.xml"/></Relationships>
</file>

<file path=ppt/slides/_rels/slide23.xml.rels><?xml version="1.0" encoding="UTF-8" standalone="yes"?>
<Relationships xmlns="http://schemas.openxmlformats.org/package/2006/relationships"><Relationship Id="rId3" Type="http://schemas.openxmlformats.org/officeDocument/2006/relationships/hyperlink" Target="https://connect.fsc.org/document-centre/documents/resource/173" TargetMode="External"/><Relationship Id="rId2" Type="http://schemas.openxmlformats.org/officeDocument/2006/relationships/notesSlide" Target="../notesSlides/notesSlide20.xml"/><Relationship Id="rId1" Type="http://schemas.openxmlformats.org/officeDocument/2006/relationships/slideLayout" Target="../slideLayouts/slideLayout91.xml"/><Relationship Id="rId4" Type="http://schemas.openxmlformats.org/officeDocument/2006/relationships/hyperlink" Target="https://connect.fsc.org/document-centre/documents/resource/233"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9.xml"/></Relationships>
</file>

<file path=ppt/slides/_rels/slide2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9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5.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1.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91.xml"/><Relationship Id="rId4" Type="http://schemas.openxmlformats.org/officeDocument/2006/relationships/image" Target="../media/image37.svg"/></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8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6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hyperlink" Target="https://fsc.org/sites/default/files/2020-12/FSC%20GLOBAL%20STRATEGY%202021-2026%20%28English%20version%29%20%282%29.pdf" TargetMode="External"/><Relationship Id="rId2" Type="http://schemas.openxmlformats.org/officeDocument/2006/relationships/notesSlide" Target="../notesSlides/notesSlide5.xml"/><Relationship Id="rId1" Type="http://schemas.openxmlformats.org/officeDocument/2006/relationships/slideLayout" Target="../slideLayouts/slideLayout72.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hyperlink" Target="https://fsc.org/en/newscentre/general-news/fsc-strategic-framework-on-diversity-and-gender-sets-an-ambitious-roadmap" TargetMode="External"/><Relationship Id="rId2" Type="http://schemas.openxmlformats.org/officeDocument/2006/relationships/notesSlide" Target="../notesSlides/notesSlide6.xml"/><Relationship Id="rId1" Type="http://schemas.openxmlformats.org/officeDocument/2006/relationships/slideLayout" Target="../slideLayouts/slideLayout72.xml"/><Relationship Id="rId5" Type="http://schemas.openxmlformats.org/officeDocument/2006/relationships/image" Target="../media/image21.png"/><Relationship Id="rId4" Type="http://schemas.openxmlformats.org/officeDocument/2006/relationships/hyperlink" Target="https://normlex.ilo.org/dyn/normlex/en/f?p=NORMLEXPUB:12100:0::NO::P12100_ILO_CODE:C111"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connect.fsc.org/document-centre/documents/resource/302" TargetMode="External"/><Relationship Id="rId3" Type="http://schemas.openxmlformats.org/officeDocument/2006/relationships/image" Target="../media/image22.emf"/><Relationship Id="rId7" Type="http://schemas.openxmlformats.org/officeDocument/2006/relationships/hyperlink" Target="https://connect.fsc.org/document-centre/documents/resource/245" TargetMode="External"/><Relationship Id="rId2" Type="http://schemas.openxmlformats.org/officeDocument/2006/relationships/notesSlide" Target="../notesSlides/notesSlide7.xml"/><Relationship Id="rId1" Type="http://schemas.openxmlformats.org/officeDocument/2006/relationships/slideLayout" Target="../slideLayouts/slideLayout91.xml"/><Relationship Id="rId6" Type="http://schemas.openxmlformats.org/officeDocument/2006/relationships/hyperlink" Target="https://connect.fsc.org/document-centre/documents/resource/368" TargetMode="External"/><Relationship Id="rId11" Type="http://schemas.openxmlformats.org/officeDocument/2006/relationships/hyperlink" Target="https://connect.fsc.org/document-centre/documents/resource/233" TargetMode="External"/><Relationship Id="rId5" Type="http://schemas.openxmlformats.org/officeDocument/2006/relationships/hyperlink" Target="https://connect.fsc.org/document-centre/documents/resource/325" TargetMode="External"/><Relationship Id="rId10" Type="http://schemas.openxmlformats.org/officeDocument/2006/relationships/hyperlink" Target="https://connect.fsc.org/document-centre/documents/resource/173" TargetMode="External"/><Relationship Id="rId4" Type="http://schemas.openxmlformats.org/officeDocument/2006/relationships/hyperlink" Target="https://connect.fsc.org/document-centre/documents/resource/392" TargetMode="External"/><Relationship Id="rId9" Type="http://schemas.openxmlformats.org/officeDocument/2006/relationships/hyperlink" Target="https://connect.fsc.org/sites/default/files/2023-05/PSU-PRO-10-003%20V1-1_EN_Procedure-for-equivalence-assessment-of-verification-schemes-against-the-FSC-CLR.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91.xml"/></Relationships>
</file>

<file path=ppt/slides/_rels/slide9.xml.rels><?xml version="1.0" encoding="UTF-8" standalone="yes"?>
<Relationships xmlns="http://schemas.openxmlformats.org/package/2006/relationships"><Relationship Id="rId3" Type="http://schemas.openxmlformats.org/officeDocument/2006/relationships/hyperlink" Target="https://normlex.ilo.org/dyn/normlex/en/f?p=NORMLEXPUB:12100:0::NO:12100:P12100_INSTRUMENT_ID:312300:NO" TargetMode="External"/><Relationship Id="rId2" Type="http://schemas.openxmlformats.org/officeDocument/2006/relationships/notesSlide" Target="../notesSlides/notesSlide9.xml"/><Relationship Id="rId1" Type="http://schemas.openxmlformats.org/officeDocument/2006/relationships/slideLayout" Target="../slideLayouts/slideLayout68.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hyperlink" Target="https://connect.fsc.org/document-centre/documents/resource/30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7">
            <a:extLst>
              <a:ext uri="{FF2B5EF4-FFF2-40B4-BE49-F238E27FC236}">
                <a16:creationId xmlns:a16="http://schemas.microsoft.com/office/drawing/2014/main" id="{3C17E597-8C63-6D4E-B737-EAA7ABE8BD5F}"/>
              </a:ext>
            </a:extLst>
          </p:cNvPr>
          <p:cNvPicPr>
            <a:picLocks noGrp="1" noChangeAspect="1"/>
          </p:cNvPicPr>
          <p:nvPr>
            <p:ph type="pic" sz="quarter" idx="14"/>
          </p:nvPr>
        </p:nvPicPr>
        <p:blipFill>
          <a:blip r:embed="rId3"/>
          <a:srcRect t="2194" b="2194"/>
          <a:stretch>
            <a:fillRect/>
          </a:stretch>
        </p:blipFill>
        <p:spPr>
          <a:xfrm>
            <a:off x="721886" y="-9713"/>
            <a:ext cx="10753725" cy="68580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itle 9">
            <a:extLst>
              <a:ext uri="{FF2B5EF4-FFF2-40B4-BE49-F238E27FC236}">
                <a16:creationId xmlns:a16="http://schemas.microsoft.com/office/drawing/2014/main" id="{7C007716-AD1F-4E34-ACD9-D12F63EF00DA}"/>
              </a:ext>
            </a:extLst>
          </p:cNvPr>
          <p:cNvSpPr>
            <a:spLocks noGrp="1"/>
          </p:cNvSpPr>
          <p:nvPr>
            <p:ph type="title"/>
          </p:nvPr>
        </p:nvSpPr>
        <p:spPr>
          <a:xfrm>
            <a:off x="716389" y="2821340"/>
            <a:ext cx="11710298" cy="1620000"/>
          </a:xfrm>
        </p:spPr>
        <p:txBody>
          <a:bodyPr/>
          <a:lstStyle/>
          <a:p>
            <a:r>
              <a:rPr lang="zh-CN" dirty="0">
                <a:solidFill>
                  <a:schemeClr val="bg1"/>
                </a:solidFill>
              </a:rPr>
              <a:t>模块1</a:t>
            </a:r>
          </a:p>
        </p:txBody>
      </p:sp>
      <p:sp>
        <p:nvSpPr>
          <p:cNvPr id="46" name="Subtitle 45">
            <a:extLst>
              <a:ext uri="{FF2B5EF4-FFF2-40B4-BE49-F238E27FC236}">
                <a16:creationId xmlns:a16="http://schemas.microsoft.com/office/drawing/2014/main" id="{D0F3945F-8041-4F9A-87F3-67E608240862}"/>
              </a:ext>
            </a:extLst>
          </p:cNvPr>
          <p:cNvSpPr>
            <a:spLocks noGrp="1"/>
          </p:cNvSpPr>
          <p:nvPr>
            <p:ph type="subTitle" idx="1"/>
          </p:nvPr>
        </p:nvSpPr>
        <p:spPr>
          <a:xfrm>
            <a:off x="1053201" y="4472162"/>
            <a:ext cx="7435503" cy="1440000"/>
          </a:xfrm>
        </p:spPr>
        <p:txBody>
          <a:bodyPr/>
          <a:lstStyle/>
          <a:p>
            <a:r>
              <a:rPr lang="zh-CN" dirty="0">
                <a:solidFill>
                  <a:schemeClr val="bg1"/>
                </a:solidFill>
              </a:rPr>
              <a:t>FSC产销监管链中核心劳工要求基础简介</a:t>
            </a:r>
          </a:p>
          <a:p>
            <a:endParaRPr lang="en-AU" dirty="0">
              <a:solidFill>
                <a:schemeClr val="bg1"/>
              </a:solidFill>
            </a:endParaRPr>
          </a:p>
          <a:p>
            <a:endParaRPr lang="en-AU" dirty="0">
              <a:solidFill>
                <a:schemeClr val="bg1"/>
              </a:solidFill>
            </a:endParaRPr>
          </a:p>
        </p:txBody>
      </p:sp>
      <p:sp>
        <p:nvSpPr>
          <p:cNvPr id="12" name="Text Placeholder 11">
            <a:extLst>
              <a:ext uri="{FF2B5EF4-FFF2-40B4-BE49-F238E27FC236}">
                <a16:creationId xmlns:a16="http://schemas.microsoft.com/office/drawing/2014/main" id="{B18CCAE1-881E-40AD-BC34-3923D3C09D4F}"/>
              </a:ext>
            </a:extLst>
          </p:cNvPr>
          <p:cNvSpPr>
            <a:spLocks noGrp="1"/>
          </p:cNvSpPr>
          <p:nvPr>
            <p:ph type="body" sz="quarter" idx="4294967295"/>
          </p:nvPr>
        </p:nvSpPr>
        <p:spPr>
          <a:xfrm>
            <a:off x="9116713" y="5624625"/>
            <a:ext cx="2019600" cy="900000"/>
          </a:xfrm>
        </p:spPr>
        <p:txBody>
          <a:bodyPr/>
          <a:lstStyle/>
          <a:p>
            <a:r>
              <a:rPr lang="zh-CN"/>
              <a:t> </a:t>
            </a:r>
          </a:p>
        </p:txBody>
      </p:sp>
      <p:pic>
        <p:nvPicPr>
          <p:cNvPr id="2" name="Picture 2" descr="A picture containing text&#10;&#10;Description automatically generated">
            <a:extLst>
              <a:ext uri="{FF2B5EF4-FFF2-40B4-BE49-F238E27FC236}">
                <a16:creationId xmlns:a16="http://schemas.microsoft.com/office/drawing/2014/main" id="{359BDD85-31E5-7013-16F7-C27CA6865D1F}"/>
              </a:ext>
            </a:extLst>
          </p:cNvPr>
          <p:cNvPicPr>
            <a:picLocks noChangeAspect="1"/>
          </p:cNvPicPr>
          <p:nvPr/>
        </p:nvPicPr>
        <p:blipFill>
          <a:blip r:embed="rId4"/>
          <a:stretch>
            <a:fillRect/>
          </a:stretch>
        </p:blipFill>
        <p:spPr>
          <a:xfrm>
            <a:off x="9439780" y="5912162"/>
            <a:ext cx="1866182" cy="836763"/>
          </a:xfrm>
          <a:prstGeom prst="rect">
            <a:avLst/>
          </a:prstGeom>
        </p:spPr>
      </p:pic>
      <p:sp>
        <p:nvSpPr>
          <p:cNvPr id="3" name="Subtitle 45">
            <a:extLst>
              <a:ext uri="{FF2B5EF4-FFF2-40B4-BE49-F238E27FC236}">
                <a16:creationId xmlns:a16="http://schemas.microsoft.com/office/drawing/2014/main" id="{CD55C4E8-8612-E3E6-8016-6E72D7DE1C1F}"/>
              </a:ext>
            </a:extLst>
          </p:cNvPr>
          <p:cNvSpPr txBox="1">
            <a:spLocks/>
          </p:cNvSpPr>
          <p:nvPr/>
        </p:nvSpPr>
        <p:spPr>
          <a:xfrm>
            <a:off x="1053202" y="6470924"/>
            <a:ext cx="5040312" cy="230690"/>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1" kern="1200" cap="none" baseline="0">
                <a:solidFill>
                  <a:schemeClr val="bg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bg2"/>
                </a:solidFill>
                <a:latin typeface="+mn-lt"/>
                <a:ea typeface="+mn-ea"/>
                <a:cs typeface="+mn-cs"/>
              </a:defRPr>
            </a:lvl2pPr>
            <a:lvl3pPr marL="0" indent="0" algn="l" defTabSz="914400" rtl="0" eaLnBrk="1" latinLnBrk="0" hangingPunct="1">
              <a:lnSpc>
                <a:spcPct val="100000"/>
              </a:lnSpc>
              <a:spcBef>
                <a:spcPts val="600"/>
              </a:spcBef>
              <a:spcAft>
                <a:spcPts val="0"/>
              </a:spcAft>
              <a:buFont typeface="Arial" panose="020B0604020202020204" pitchFamily="34" charset="0"/>
              <a:buNone/>
              <a:defRPr sz="1800" b="1" kern="1200">
                <a:solidFill>
                  <a:schemeClr val="bg2"/>
                </a:solidFill>
                <a:latin typeface="+mn-lt"/>
                <a:ea typeface="+mn-ea"/>
                <a:cs typeface="+mn-cs"/>
              </a:defRPr>
            </a:lvl3pPr>
            <a:lvl4pPr marL="0" indent="0" algn="l" defTabSz="914400" rtl="0" eaLnBrk="1" latinLnBrk="0" hangingPunct="1">
              <a:lnSpc>
                <a:spcPct val="100000"/>
              </a:lnSpc>
              <a:spcBef>
                <a:spcPts val="600"/>
              </a:spcBef>
              <a:spcAft>
                <a:spcPts val="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100000"/>
              </a:lnSpc>
              <a:spcBef>
                <a:spcPts val="600"/>
              </a:spcBef>
              <a:spcAft>
                <a:spcPts val="0"/>
              </a:spcAft>
              <a:buFont typeface="+mj-lt"/>
              <a:buNone/>
              <a:defRPr sz="1800" b="1" kern="1200">
                <a:solidFill>
                  <a:schemeClr val="bg2"/>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None/>
              <a:defRPr sz="1800" b="1" kern="1200">
                <a:solidFill>
                  <a:schemeClr val="bg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b="1" kern="1200">
                <a:solidFill>
                  <a:schemeClr val="bg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b="1" kern="1200">
                <a:solidFill>
                  <a:schemeClr val="bg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b="1" kern="1200">
                <a:solidFill>
                  <a:schemeClr val="bg2"/>
                </a:solidFill>
                <a:latin typeface="+mn-lt"/>
                <a:ea typeface="+mn-ea"/>
                <a:cs typeface="+mn-cs"/>
              </a:defRPr>
            </a:lvl9pPr>
          </a:lstStyle>
          <a:p>
            <a:r>
              <a:rPr lang="zh-CN" sz="1000">
                <a:solidFill>
                  <a:schemeClr val="bg1"/>
                </a:solidFill>
              </a:rPr>
              <a:t>© </a:t>
            </a:r>
            <a:r>
              <a:rPr lang="zh-CN" sz="1000" b="0">
                <a:solidFill>
                  <a:schemeClr val="bg1"/>
                </a:solidFill>
              </a:rPr>
              <a:t>FSC / Julián Manrique</a:t>
            </a:r>
          </a:p>
          <a:p>
            <a:endParaRPr lang="en-AU" sz="1000" b="0">
              <a:solidFill>
                <a:schemeClr val="bg1"/>
              </a:solidFill>
            </a:endParaRPr>
          </a:p>
        </p:txBody>
      </p:sp>
      <p:sp>
        <p:nvSpPr>
          <p:cNvPr id="7" name="TextBox 6">
            <a:extLst>
              <a:ext uri="{FF2B5EF4-FFF2-40B4-BE49-F238E27FC236}">
                <a16:creationId xmlns:a16="http://schemas.microsoft.com/office/drawing/2014/main" id="{3DAF6806-4B8C-0E5D-5A4F-458F4C85AD05}"/>
              </a:ext>
            </a:extLst>
          </p:cNvPr>
          <p:cNvSpPr txBox="1"/>
          <p:nvPr/>
        </p:nvSpPr>
        <p:spPr>
          <a:xfrm>
            <a:off x="8151891" y="6586269"/>
            <a:ext cx="158382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sz="1000" b="0" i="0" u="none" strike="noStrike" cap="none" normalizeH="0" baseline="0" noProof="0">
                <a:ln>
                  <a:noFill/>
                </a:ln>
                <a:solidFill>
                  <a:prstClr val="white"/>
                </a:solidFill>
                <a:effectLst/>
                <a:uLnTx/>
                <a:uFillTx/>
                <a:latin typeface="Greycliff CF"/>
                <a:ea typeface="SimSun"/>
                <a:cs typeface="+mn-lt"/>
              </a:rPr>
              <a:t>© FSC / Iván Castro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Greycliff CF"/>
              <a:ea typeface="+mn-ea"/>
              <a:cs typeface="+mn-cs"/>
            </a:endParaRPr>
          </a:p>
        </p:txBody>
      </p:sp>
    </p:spTree>
    <p:extLst>
      <p:ext uri="{BB962C8B-B14F-4D97-AF65-F5344CB8AC3E}">
        <p14:creationId xmlns:p14="http://schemas.microsoft.com/office/powerpoint/2010/main" val="1116555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FA180234-3D64-4212-B291-2A1F25DA26D6}"/>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7917" b="7917"/>
          <a:stretch/>
        </p:blipFill>
        <p:spPr>
          <a:xfrm>
            <a:off x="0" y="0"/>
            <a:ext cx="12192000" cy="6858000"/>
          </a:xfrm>
        </p:spPr>
      </p:pic>
      <p:sp>
        <p:nvSpPr>
          <p:cNvPr id="7" name="Text Placeholder 6">
            <a:extLst>
              <a:ext uri="{FF2B5EF4-FFF2-40B4-BE49-F238E27FC236}">
                <a16:creationId xmlns:a16="http://schemas.microsoft.com/office/drawing/2014/main" id="{35865EE7-1F62-48B6-9318-02CB522B4BB3}"/>
              </a:ext>
            </a:extLst>
          </p:cNvPr>
          <p:cNvSpPr>
            <a:spLocks noGrp="1"/>
          </p:cNvSpPr>
          <p:nvPr>
            <p:ph type="body" sz="quarter" idx="20"/>
          </p:nvPr>
        </p:nvSpPr>
        <p:spPr>
          <a:xfrm>
            <a:off x="7540580" y="1"/>
            <a:ext cx="4651420" cy="1673605"/>
          </a:xfrm>
        </p:spPr>
        <p:txBody>
          <a:bodyPr/>
          <a:lstStyle/>
          <a:p>
            <a:r>
              <a:rPr lang="zh-CN"/>
              <a:t> </a:t>
            </a:r>
          </a:p>
        </p:txBody>
      </p:sp>
      <p:sp>
        <p:nvSpPr>
          <p:cNvPr id="4" name="Title 3">
            <a:extLst>
              <a:ext uri="{FF2B5EF4-FFF2-40B4-BE49-F238E27FC236}">
                <a16:creationId xmlns:a16="http://schemas.microsoft.com/office/drawing/2014/main" id="{E5EE6263-8ED7-4C04-858C-9F51E64D5946}"/>
              </a:ext>
            </a:extLst>
          </p:cNvPr>
          <p:cNvSpPr>
            <a:spLocks noGrp="1"/>
          </p:cNvSpPr>
          <p:nvPr>
            <p:ph type="title"/>
          </p:nvPr>
        </p:nvSpPr>
        <p:spPr>
          <a:xfrm>
            <a:off x="425110" y="2545428"/>
            <a:ext cx="12192000" cy="1620000"/>
          </a:xfrm>
        </p:spPr>
        <p:txBody>
          <a:bodyPr/>
          <a:lstStyle/>
          <a:p>
            <a:r>
              <a:rPr lang="zh-CN" dirty="0">
                <a:solidFill>
                  <a:schemeClr val="bg1"/>
                </a:solidFill>
              </a:rPr>
              <a:t>核心劳工要求（CLR）</a:t>
            </a:r>
          </a:p>
        </p:txBody>
      </p:sp>
      <p:sp>
        <p:nvSpPr>
          <p:cNvPr id="11" name="Text Placeholder 10">
            <a:extLst>
              <a:ext uri="{FF2B5EF4-FFF2-40B4-BE49-F238E27FC236}">
                <a16:creationId xmlns:a16="http://schemas.microsoft.com/office/drawing/2014/main" id="{72EA0891-31D4-4BB7-A184-EB3443ACAC45}"/>
              </a:ext>
            </a:extLst>
          </p:cNvPr>
          <p:cNvSpPr>
            <a:spLocks noGrp="1"/>
          </p:cNvSpPr>
          <p:nvPr>
            <p:ph type="body" sz="quarter" idx="4294967295"/>
          </p:nvPr>
        </p:nvSpPr>
        <p:spPr>
          <a:xfrm>
            <a:off x="10849038" y="333375"/>
            <a:ext cx="1008000" cy="449198"/>
          </a:xfrm>
        </p:spPr>
        <p:txBody>
          <a:bodyPr/>
          <a:lstStyle/>
          <a:p>
            <a:r>
              <a:rPr lang="zh-CN"/>
              <a:t> </a:t>
            </a:r>
          </a:p>
        </p:txBody>
      </p:sp>
      <p:sp>
        <p:nvSpPr>
          <p:cNvPr id="2" name="TextBox 1">
            <a:extLst>
              <a:ext uri="{FF2B5EF4-FFF2-40B4-BE49-F238E27FC236}">
                <a16:creationId xmlns:a16="http://schemas.microsoft.com/office/drawing/2014/main" id="{A940A8A9-4473-3876-0931-E5EE544C3628}"/>
              </a:ext>
            </a:extLst>
          </p:cNvPr>
          <p:cNvSpPr txBox="1"/>
          <p:nvPr/>
        </p:nvSpPr>
        <p:spPr>
          <a:xfrm>
            <a:off x="10358893" y="6401515"/>
            <a:ext cx="1619747" cy="246221"/>
          </a:xfrm>
          <a:prstGeom prst="rect">
            <a:avLst/>
          </a:prstGeom>
          <a:noFill/>
        </p:spPr>
        <p:txBody>
          <a:bodyPr wrap="square" rtlCol="0">
            <a:spAutoFit/>
          </a:bodyPr>
          <a:lstStyle/>
          <a:p>
            <a:r>
              <a:rPr lang="zh-CN" sz="1000">
                <a:solidFill>
                  <a:schemeClr val="bg1"/>
                </a:solidFill>
              </a:rPr>
              <a:t>© FSC / Jjumba Martin </a:t>
            </a:r>
          </a:p>
        </p:txBody>
      </p:sp>
    </p:spTree>
    <p:extLst>
      <p:ext uri="{BB962C8B-B14F-4D97-AF65-F5344CB8AC3E}">
        <p14:creationId xmlns:p14="http://schemas.microsoft.com/office/powerpoint/2010/main" val="3131222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22ECEDDB-D932-AC3C-C3A1-4C4042C59300}"/>
              </a:ext>
            </a:extLst>
          </p:cNvPr>
          <p:cNvSpPr txBox="1"/>
          <p:nvPr/>
        </p:nvSpPr>
        <p:spPr>
          <a:xfrm>
            <a:off x="3544478" y="1184311"/>
            <a:ext cx="7840917" cy="3159198"/>
          </a:xfrm>
          <a:prstGeom prst="rect">
            <a:avLst/>
          </a:prstGeom>
          <a:noFill/>
        </p:spPr>
        <p:txBody>
          <a:bodyPr wrap="square">
            <a:spAutoFit/>
          </a:bodyPr>
          <a:lstStyle/>
          <a:p>
            <a:pPr>
              <a:lnSpc>
                <a:spcPct val="120000"/>
              </a:lnSpc>
            </a:pPr>
            <a:r>
              <a:rPr lang="zh-CN" sz="2400" i="1" dirty="0">
                <a:solidFill>
                  <a:schemeClr val="tx2"/>
                </a:solidFill>
              </a:rPr>
              <a:t>FSC报告中强调的国际劳工组织（ILO）通用标准与指标</a:t>
            </a:r>
            <a:r>
              <a:rPr lang="zh-CN" altLang="en-US" sz="2400" i="1" dirty="0">
                <a:solidFill>
                  <a:schemeClr val="tx2"/>
                </a:solidFill>
              </a:rPr>
              <a:t>，</a:t>
            </a:r>
            <a:r>
              <a:rPr lang="zh-CN" sz="2400" i="1" dirty="0">
                <a:solidFill>
                  <a:schemeClr val="tx2"/>
                </a:solidFill>
              </a:rPr>
              <a:t>涵盖工作中基本原则与权利： </a:t>
            </a:r>
          </a:p>
          <a:p>
            <a:pPr>
              <a:lnSpc>
                <a:spcPct val="120000"/>
              </a:lnSpc>
            </a:pPr>
            <a:endParaRPr lang="en-US" sz="2400" i="1" dirty="0">
              <a:solidFill>
                <a:schemeClr val="tx2"/>
              </a:solidFill>
            </a:endParaRPr>
          </a:p>
          <a:p>
            <a:pPr marL="800100" lvl="1" indent="-342900">
              <a:lnSpc>
                <a:spcPct val="120000"/>
              </a:lnSpc>
              <a:buFont typeface="Courier New" panose="02070309020205020404" pitchFamily="49" charset="0"/>
              <a:buChar char="o"/>
            </a:pPr>
            <a:r>
              <a:rPr lang="zh-CN" altLang="en-US" sz="2400" i="1" dirty="0">
                <a:solidFill>
                  <a:schemeClr val="tx2"/>
                </a:solidFill>
              </a:rPr>
              <a:t>尊重结社自由和集体谈判的有效权利</a:t>
            </a:r>
            <a:r>
              <a:rPr lang="zh-CN" sz="2400" i="1" dirty="0">
                <a:solidFill>
                  <a:schemeClr val="tx2"/>
                </a:solidFill>
              </a:rPr>
              <a:t>； </a:t>
            </a:r>
          </a:p>
          <a:p>
            <a:pPr marL="800100" lvl="1" indent="-342900">
              <a:lnSpc>
                <a:spcPct val="120000"/>
              </a:lnSpc>
              <a:buFont typeface="Courier New" panose="02070309020205020404" pitchFamily="49" charset="0"/>
              <a:buChar char="o"/>
            </a:pPr>
            <a:r>
              <a:rPr lang="zh-CN" sz="2400" i="1" dirty="0">
                <a:solidFill>
                  <a:schemeClr val="tx2"/>
                </a:solidFill>
              </a:rPr>
              <a:t>消除一切形式的强迫或强制劳动； </a:t>
            </a:r>
          </a:p>
          <a:p>
            <a:pPr marL="800100" lvl="1" indent="-342900">
              <a:lnSpc>
                <a:spcPct val="120000"/>
              </a:lnSpc>
              <a:buFont typeface="Courier New" panose="02070309020205020404" pitchFamily="49" charset="0"/>
              <a:buChar char="o"/>
            </a:pPr>
            <a:r>
              <a:rPr lang="zh-CN" sz="2400" i="1" dirty="0">
                <a:solidFill>
                  <a:schemeClr val="tx2"/>
                </a:solidFill>
              </a:rPr>
              <a:t>有效废除童工制度；以及</a:t>
            </a:r>
          </a:p>
          <a:p>
            <a:pPr marL="800100" lvl="1" indent="-342900">
              <a:lnSpc>
                <a:spcPct val="120000"/>
              </a:lnSpc>
              <a:buFont typeface="Courier New" panose="02070309020205020404" pitchFamily="49" charset="0"/>
              <a:buChar char="o"/>
            </a:pPr>
            <a:r>
              <a:rPr lang="zh-CN" altLang="en-US" sz="2400" i="1" dirty="0">
                <a:solidFill>
                  <a:schemeClr val="tx2"/>
                </a:solidFill>
              </a:rPr>
              <a:t>消除就业和职业方面的歧视</a:t>
            </a:r>
            <a:r>
              <a:rPr lang="zh-CN" sz="2400" i="1" dirty="0">
                <a:solidFill>
                  <a:schemeClr val="tx2"/>
                </a:solidFill>
              </a:rPr>
              <a:t>。 </a:t>
            </a:r>
          </a:p>
        </p:txBody>
      </p:sp>
      <p:sp>
        <p:nvSpPr>
          <p:cNvPr id="11" name="Title 3">
            <a:extLst>
              <a:ext uri="{FF2B5EF4-FFF2-40B4-BE49-F238E27FC236}">
                <a16:creationId xmlns:a16="http://schemas.microsoft.com/office/drawing/2014/main" id="{3C0F7335-7E1B-4C3E-C6A3-3A2AE360D754}"/>
              </a:ext>
            </a:extLst>
          </p:cNvPr>
          <p:cNvSpPr>
            <a:spLocks noGrp="1"/>
          </p:cNvSpPr>
          <p:nvPr>
            <p:ph type="title"/>
          </p:nvPr>
        </p:nvSpPr>
        <p:spPr/>
        <p:txBody>
          <a:bodyPr/>
          <a:lstStyle/>
          <a:p>
            <a:r>
              <a:rPr lang="zh-CN" sz="3600" i="1" cap="none" noProof="0" dirty="0"/>
              <a:t>核心劳工要求（</a:t>
            </a:r>
            <a:r>
              <a:rPr lang="zh-CN" sz="3600" cap="none" noProof="0" dirty="0"/>
              <a:t>CLR</a:t>
            </a:r>
            <a:r>
              <a:rPr lang="zh-CN" sz="3600" i="1" cap="none" noProof="0" dirty="0"/>
              <a:t>）的定义</a:t>
            </a:r>
          </a:p>
        </p:txBody>
      </p:sp>
      <p:sp>
        <p:nvSpPr>
          <p:cNvPr id="3" name="Rectangle 2">
            <a:extLst>
              <a:ext uri="{FF2B5EF4-FFF2-40B4-BE49-F238E27FC236}">
                <a16:creationId xmlns:a16="http://schemas.microsoft.com/office/drawing/2014/main" id="{3E3AA5DE-9AA9-34BF-52A8-C1961871C1A9}"/>
              </a:ext>
            </a:extLst>
          </p:cNvPr>
          <p:cNvSpPr/>
          <p:nvPr/>
        </p:nvSpPr>
        <p:spPr>
          <a:xfrm>
            <a:off x="0" y="5681307"/>
            <a:ext cx="12192000" cy="117669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sz="2000" b="1" dirty="0"/>
              <a:t>来源： </a:t>
            </a:r>
          </a:p>
          <a:p>
            <a:pPr marL="342900" indent="-342900">
              <a:buFont typeface="Arial" panose="020B0604020202020204" pitchFamily="34" charset="0"/>
              <a:buChar char="•"/>
            </a:pPr>
            <a:r>
              <a:rPr lang="zh-CN" sz="2000" dirty="0">
                <a:solidFill>
                  <a:schemeClr val="bg1"/>
                </a:solidFill>
                <a:hlinkClick r:id="rId3">
                  <a:extLst>
                    <a:ext uri="{A12FA001-AC4F-418D-AE19-62706E023703}">
                      <ahyp:hlinkClr xmlns:ahyp="http://schemas.microsoft.com/office/drawing/2018/hyperlinkcolor" val="tx"/>
                    </a:ext>
                  </a:extLst>
                </a:hlinkClick>
              </a:rPr>
              <a:t>FSC-40-004 V3-1 附录E</a:t>
            </a:r>
            <a:r>
              <a:rPr lang="zh-CN" sz="2000" dirty="0">
                <a:solidFill>
                  <a:schemeClr val="bg1"/>
                </a:solidFill>
              </a:rPr>
              <a:t>（定义）</a:t>
            </a:r>
          </a:p>
          <a:p>
            <a:pPr marL="342900" indent="-342900">
              <a:buFont typeface="Arial" panose="020B0604020202020204" pitchFamily="34" charset="0"/>
              <a:buChar char="•"/>
            </a:pPr>
            <a:r>
              <a:rPr lang="zh-CN" sz="2000" dirty="0">
                <a:solidFill>
                  <a:schemeClr val="bg1"/>
                </a:solidFill>
                <a:hlinkClick r:id="rId4">
                  <a:extLst>
                    <a:ext uri="{A12FA001-AC4F-418D-AE19-62706E023703}">
                      <ahyp:hlinkClr xmlns:ahyp="http://schemas.microsoft.com/office/drawing/2018/hyperlinkcolor" val="tx"/>
                    </a:ext>
                  </a:extLst>
                </a:hlinkClick>
              </a:rPr>
              <a:t>（FSC-GUI-60-008）</a:t>
            </a:r>
            <a:r>
              <a:rPr lang="zh-CN" sz="2000" dirty="0">
                <a:solidFill>
                  <a:schemeClr val="bg1"/>
                </a:solidFill>
              </a:rPr>
              <a:t>（报告）</a:t>
            </a:r>
          </a:p>
        </p:txBody>
      </p:sp>
      <p:grpSp>
        <p:nvGrpSpPr>
          <p:cNvPr id="2" name="Group 1">
            <a:extLst>
              <a:ext uri="{FF2B5EF4-FFF2-40B4-BE49-F238E27FC236}">
                <a16:creationId xmlns:a16="http://schemas.microsoft.com/office/drawing/2014/main" id="{83C9EB84-1007-EB4D-5D28-670A8D0B86FE}"/>
              </a:ext>
            </a:extLst>
          </p:cNvPr>
          <p:cNvGrpSpPr/>
          <p:nvPr/>
        </p:nvGrpSpPr>
        <p:grpSpPr>
          <a:xfrm>
            <a:off x="334962" y="1143486"/>
            <a:ext cx="2829818" cy="4195809"/>
            <a:chOff x="663904" y="1866510"/>
            <a:chExt cx="2829818" cy="4195809"/>
          </a:xfrm>
        </p:grpSpPr>
        <p:grpSp>
          <p:nvGrpSpPr>
            <p:cNvPr id="5" name="Group 4">
              <a:extLst>
                <a:ext uri="{FF2B5EF4-FFF2-40B4-BE49-F238E27FC236}">
                  <a16:creationId xmlns:a16="http://schemas.microsoft.com/office/drawing/2014/main" id="{70AC29BF-614C-D733-5FCD-BF12574D6115}"/>
                </a:ext>
              </a:extLst>
            </p:cNvPr>
            <p:cNvGrpSpPr/>
            <p:nvPr/>
          </p:nvGrpSpPr>
          <p:grpSpPr>
            <a:xfrm rot="5400000">
              <a:off x="-19092" y="2549506"/>
              <a:ext cx="4195809" cy="2829818"/>
              <a:chOff x="2836222" y="3085785"/>
              <a:chExt cx="3425329" cy="2238420"/>
            </a:xfrm>
          </p:grpSpPr>
          <p:sp>
            <p:nvSpPr>
              <p:cNvPr id="7" name="Freeform 34">
                <a:extLst>
                  <a:ext uri="{FF2B5EF4-FFF2-40B4-BE49-F238E27FC236}">
                    <a16:creationId xmlns:a16="http://schemas.microsoft.com/office/drawing/2014/main" id="{0C8F6F15-8343-C19B-9B31-1664FDE5A8FC}"/>
                  </a:ext>
                </a:extLst>
              </p:cNvPr>
              <p:cNvSpPr>
                <a:spLocks/>
              </p:cNvSpPr>
              <p:nvPr/>
            </p:nvSpPr>
            <p:spPr bwMode="auto">
              <a:xfrm rot="16200000">
                <a:off x="3429677" y="2492330"/>
                <a:ext cx="2238420" cy="3425329"/>
              </a:xfrm>
              <a:custGeom>
                <a:avLst/>
                <a:gdLst>
                  <a:gd name="T0" fmla="*/ 45 w 825"/>
                  <a:gd name="T1" fmla="*/ 1174 h 1174"/>
                  <a:gd name="T2" fmla="*/ 0 w 825"/>
                  <a:gd name="T3" fmla="*/ 1129 h 1174"/>
                  <a:gd name="T4" fmla="*/ 0 w 825"/>
                  <a:gd name="T5" fmla="*/ 45 h 1174"/>
                  <a:gd name="T6" fmla="*/ 45 w 825"/>
                  <a:gd name="T7" fmla="*/ 0 h 1174"/>
                  <a:gd name="T8" fmla="*/ 780 w 825"/>
                  <a:gd name="T9" fmla="*/ 0 h 1174"/>
                  <a:gd name="T10" fmla="*/ 825 w 825"/>
                  <a:gd name="T11" fmla="*/ 45 h 1174"/>
                  <a:gd name="T12" fmla="*/ 825 w 825"/>
                  <a:gd name="T13" fmla="*/ 1129 h 1174"/>
                  <a:gd name="T14" fmla="*/ 780 w 825"/>
                  <a:gd name="T15" fmla="*/ 1174 h 1174"/>
                  <a:gd name="T16" fmla="*/ 45 w 825"/>
                  <a:gd name="T17" fmla="*/ 1174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prstClr val="black">
                    <a:alpha val="40000"/>
                  </a:prstClr>
                </a:outerShdw>
              </a:effectLst>
              <a:extLst>
                <a:ext uri="{91240B29-F687-4f45-9708-019B960494DF}">
                  <a14:hiddenLine xmlns="" xmlns:a14="http://schemas.microsoft.com/office/drawing/2010/main" w="9525">
                    <a:solidFill>
                      <a:srgbClr val="000000"/>
                    </a:solidFill>
                    <a:round/>
                    <a:headEnd/>
                    <a:tailEnd/>
                  </a14:hiddenLine>
                </a:ext>
              </a:extLst>
            </p:spPr>
            <p:txBody>
              <a:bodyPr vert="horz" wrap="square" lIns="91428" tIns="45713" rIns="91428" bIns="4571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Oval 43">
                <a:extLst>
                  <a:ext uri="{FF2B5EF4-FFF2-40B4-BE49-F238E27FC236}">
                    <a16:creationId xmlns:a16="http://schemas.microsoft.com/office/drawing/2014/main" id="{BC7642ED-B4E8-1F65-C72E-EB530EACB685}"/>
                  </a:ext>
                </a:extLst>
              </p:cNvPr>
              <p:cNvSpPr>
                <a:spLocks noChangeArrowheads="1"/>
              </p:cNvSpPr>
              <p:nvPr/>
            </p:nvSpPr>
            <p:spPr bwMode="auto">
              <a:xfrm rot="16200000">
                <a:off x="6036170" y="4078777"/>
                <a:ext cx="173588" cy="183813"/>
              </a:xfrm>
              <a:prstGeom prst="ellipse">
                <a:avLst/>
              </a:pr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28" tIns="45713" rIns="91428" bIns="4571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6" name="Picture 5">
              <a:extLst>
                <a:ext uri="{FF2B5EF4-FFF2-40B4-BE49-F238E27FC236}">
                  <a16:creationId xmlns:a16="http://schemas.microsoft.com/office/drawing/2014/main" id="{087E5B46-A7AB-40A4-0B1C-F1B0613FF344}"/>
                </a:ext>
              </a:extLst>
            </p:cNvPr>
            <p:cNvPicPr>
              <a:picLocks noChangeAspect="1"/>
            </p:cNvPicPr>
            <p:nvPr/>
          </p:nvPicPr>
          <p:blipFill>
            <a:blip r:embed="rId5"/>
            <a:stretch>
              <a:fillRect/>
            </a:stretch>
          </p:blipFill>
          <p:spPr>
            <a:xfrm>
              <a:off x="762256" y="2043515"/>
              <a:ext cx="2633114" cy="3589854"/>
            </a:xfrm>
            <a:prstGeom prst="rect">
              <a:avLst/>
            </a:prstGeom>
          </p:spPr>
        </p:pic>
      </p:grpSp>
      <p:sp>
        <p:nvSpPr>
          <p:cNvPr id="9" name="Slide Number Placeholder 8">
            <a:extLst>
              <a:ext uri="{FF2B5EF4-FFF2-40B4-BE49-F238E27FC236}">
                <a16:creationId xmlns:a16="http://schemas.microsoft.com/office/drawing/2014/main" id="{A2503BD6-7B72-CB4C-08C5-E02647522E69}"/>
              </a:ext>
            </a:extLst>
          </p:cNvPr>
          <p:cNvSpPr>
            <a:spLocks noGrp="1"/>
          </p:cNvSpPr>
          <p:nvPr>
            <p:ph type="sldNum" sz="quarter" idx="17"/>
          </p:nvPr>
        </p:nvSpPr>
        <p:spPr/>
        <p:txBody>
          <a:bodyPr/>
          <a:lstStyle/>
          <a:p>
            <a:fld id="{F5AEA0E0-5CC6-4BD0-905C-A0021E419432}" type="slidenum">
              <a:rPr lang="en-GB" smtClean="0"/>
              <a:pPr/>
              <a:t>11</a:t>
            </a:fld>
            <a:endParaRPr lang="en-GB"/>
          </a:p>
        </p:txBody>
      </p:sp>
    </p:spTree>
    <p:extLst>
      <p:ext uri="{BB962C8B-B14F-4D97-AF65-F5344CB8AC3E}">
        <p14:creationId xmlns:p14="http://schemas.microsoft.com/office/powerpoint/2010/main" val="575795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5C981542-95D0-4100-8CDB-4DA0087113DE}"/>
              </a:ext>
            </a:extLst>
          </p:cNvPr>
          <p:cNvSpPr>
            <a:spLocks noGrp="1"/>
          </p:cNvSpPr>
          <p:nvPr>
            <p:ph type="title"/>
          </p:nvPr>
        </p:nvSpPr>
        <p:spPr>
          <a:xfrm>
            <a:off x="462338" y="435914"/>
            <a:ext cx="10080000" cy="362304"/>
          </a:xfrm>
        </p:spPr>
        <p:txBody>
          <a:bodyPr/>
          <a:lstStyle/>
          <a:p>
            <a:r>
              <a:rPr lang="zh-CN" sz="3600" i="1" dirty="0">
                <a:solidFill>
                  <a:schemeClr val="bg1"/>
                </a:solidFill>
              </a:rPr>
              <a:t>核心劳工要求的</a:t>
            </a:r>
            <a:r>
              <a:rPr lang="zh-CN" sz="3600" i="1" cap="none" noProof="0" dirty="0">
                <a:solidFill>
                  <a:schemeClr val="bg1"/>
                </a:solidFill>
              </a:rPr>
              <a:t>相关标准</a:t>
            </a:r>
          </a:p>
        </p:txBody>
      </p:sp>
      <p:sp>
        <p:nvSpPr>
          <p:cNvPr id="4" name="Text Placeholder 9">
            <a:extLst>
              <a:ext uri="{FF2B5EF4-FFF2-40B4-BE49-F238E27FC236}">
                <a16:creationId xmlns:a16="http://schemas.microsoft.com/office/drawing/2014/main" id="{33EA3B8E-47D5-34A0-A11F-E155B49781A5}"/>
              </a:ext>
            </a:extLst>
          </p:cNvPr>
          <p:cNvSpPr txBox="1">
            <a:spLocks/>
          </p:cNvSpPr>
          <p:nvPr/>
        </p:nvSpPr>
        <p:spPr>
          <a:xfrm>
            <a:off x="681803" y="1494237"/>
            <a:ext cx="4747837" cy="616157"/>
          </a:xfrm>
          <a:prstGeom prst="rect">
            <a:avLst/>
          </a:prstGeom>
        </p:spPr>
        <p:txBody>
          <a:bodyPr vert="horz" lIns="0" tIns="0" rIns="0" bIns="0" rtlCol="0" anchor="t">
            <a:noAutofit/>
          </a:bodyPr>
          <a:lstStyle>
            <a:lvl1pPr marL="0" indent="0" algn="l" defTabSz="685800" rtl="0" eaLnBrk="1" latinLnBrk="0" hangingPunct="1">
              <a:lnSpc>
                <a:spcPct val="100000"/>
              </a:lnSpc>
              <a:spcBef>
                <a:spcPts val="450"/>
              </a:spcBef>
              <a:spcAft>
                <a:spcPts val="0"/>
              </a:spcAft>
              <a:buFont typeface="Arial" panose="020B0604020202020204" pitchFamily="34" charset="0"/>
              <a:buNone/>
              <a:defRPr sz="1200" b="0" kern="1200" cap="all" baseline="0">
                <a:solidFill>
                  <a:schemeClr val="accent1"/>
                </a:solidFill>
                <a:latin typeface="+mj-lt"/>
                <a:ea typeface="+mn-ea"/>
                <a:cs typeface="+mn-cs"/>
              </a:defRPr>
            </a:lvl1pPr>
            <a:lvl2pPr marL="0" indent="0" algn="l" defTabSz="685800" rtl="0" eaLnBrk="1" latinLnBrk="0" hangingPunct="1">
              <a:lnSpc>
                <a:spcPct val="100000"/>
              </a:lnSpc>
              <a:spcBef>
                <a:spcPts val="450"/>
              </a:spcBef>
              <a:spcAft>
                <a:spcPts val="0"/>
              </a:spcAft>
              <a:buFont typeface="Arial" panose="020B0604020202020204" pitchFamily="34" charset="0"/>
              <a:buNone/>
              <a:defRPr sz="1200" b="0" kern="1200" cap="none" baseline="0">
                <a:solidFill>
                  <a:schemeClr val="bg1"/>
                </a:solidFill>
                <a:latin typeface="+mn-lt"/>
                <a:ea typeface="+mn-ea"/>
                <a:cs typeface="+mn-cs"/>
              </a:defRPr>
            </a:lvl2pPr>
            <a:lvl3pPr marL="135000" indent="-135000" algn="l" defTabSz="685800" rtl="0" eaLnBrk="1" latinLnBrk="0" hangingPunct="1">
              <a:lnSpc>
                <a:spcPct val="100000"/>
              </a:lnSpc>
              <a:spcBef>
                <a:spcPts val="450"/>
              </a:spcBef>
              <a:buFont typeface="Arial" panose="020B0604020202020204" pitchFamily="34" charset="0"/>
              <a:buChar char="•"/>
              <a:defRPr sz="1200" kern="1200">
                <a:solidFill>
                  <a:schemeClr val="bg1"/>
                </a:solidFill>
                <a:latin typeface="+mn-lt"/>
                <a:ea typeface="+mn-ea"/>
                <a:cs typeface="+mn-cs"/>
              </a:defRPr>
            </a:lvl3pPr>
            <a:lvl4pPr marL="270000" indent="-135000" algn="l" defTabSz="685800" rtl="0" eaLnBrk="1" latinLnBrk="0" hangingPunct="1">
              <a:lnSpc>
                <a:spcPct val="100000"/>
              </a:lnSpc>
              <a:spcBef>
                <a:spcPts val="450"/>
              </a:spcBef>
              <a:buFont typeface="Arial" panose="020B0604020202020204" pitchFamily="34" charset="0"/>
              <a:buChar char="–"/>
              <a:defRPr sz="1200" b="0" kern="1200">
                <a:solidFill>
                  <a:schemeClr val="bg1"/>
                </a:solidFill>
                <a:latin typeface="+mn-lt"/>
                <a:ea typeface="+mn-ea"/>
                <a:cs typeface="+mn-cs"/>
              </a:defRPr>
            </a:lvl4pPr>
            <a:lvl5pPr marL="257175" indent="-257175" algn="l" defTabSz="685800" rtl="0" eaLnBrk="1" latinLnBrk="0" hangingPunct="1">
              <a:lnSpc>
                <a:spcPct val="100000"/>
              </a:lnSpc>
              <a:spcBef>
                <a:spcPts val="450"/>
              </a:spcBef>
              <a:buFont typeface="+mj-lt"/>
              <a:buAutoNum type="arabicPeriod"/>
              <a:defRPr sz="1200" kern="1200">
                <a:solidFill>
                  <a:schemeClr val="bg1"/>
                </a:solidFill>
                <a:latin typeface="+mn-lt"/>
                <a:ea typeface="+mn-ea"/>
                <a:cs typeface="+mn-cs"/>
              </a:defRPr>
            </a:lvl5pPr>
            <a:lvl6pPr marL="0" indent="0" algn="l" defTabSz="685800" rtl="0" eaLnBrk="1" latinLnBrk="0" hangingPunct="1">
              <a:lnSpc>
                <a:spcPct val="100000"/>
              </a:lnSpc>
              <a:spcBef>
                <a:spcPts val="450"/>
              </a:spcBef>
              <a:buFont typeface="Arial" panose="020B0604020202020204" pitchFamily="34" charset="0"/>
              <a:buNone/>
              <a:defRPr sz="1350" kern="1200">
                <a:solidFill>
                  <a:schemeClr val="tx2"/>
                </a:solidFill>
                <a:latin typeface="+mn-lt"/>
                <a:ea typeface="+mn-ea"/>
                <a:cs typeface="+mn-cs"/>
              </a:defRPr>
            </a:lvl6pPr>
            <a:lvl7pPr marL="0" indent="0" algn="l" defTabSz="685800" rtl="0" eaLnBrk="1" latinLnBrk="0" hangingPunct="1">
              <a:lnSpc>
                <a:spcPct val="100000"/>
              </a:lnSpc>
              <a:spcBef>
                <a:spcPts val="450"/>
              </a:spcBef>
              <a:buFont typeface="Arial" panose="020B0604020202020204" pitchFamily="34" charset="0"/>
              <a:buNone/>
              <a:defRPr sz="1350" kern="1200">
                <a:solidFill>
                  <a:schemeClr val="tx2"/>
                </a:solidFill>
                <a:latin typeface="+mn-lt"/>
                <a:ea typeface="+mn-ea"/>
                <a:cs typeface="+mn-cs"/>
              </a:defRPr>
            </a:lvl7pPr>
            <a:lvl8pPr marL="0" indent="0" algn="l" defTabSz="685800" rtl="0" eaLnBrk="1" latinLnBrk="0" hangingPunct="1">
              <a:lnSpc>
                <a:spcPct val="100000"/>
              </a:lnSpc>
              <a:spcBef>
                <a:spcPts val="450"/>
              </a:spcBef>
              <a:buFont typeface="Arial" panose="020B0604020202020204" pitchFamily="34" charset="0"/>
              <a:buNone/>
              <a:defRPr sz="1350" kern="1200">
                <a:solidFill>
                  <a:schemeClr val="tx2"/>
                </a:solidFill>
                <a:latin typeface="+mn-lt"/>
                <a:ea typeface="+mn-ea"/>
                <a:cs typeface="+mn-cs"/>
              </a:defRPr>
            </a:lvl8pPr>
            <a:lvl9pPr marL="0" indent="0" algn="l" defTabSz="685800" rtl="0" eaLnBrk="1" latinLnBrk="0" hangingPunct="1">
              <a:lnSpc>
                <a:spcPct val="100000"/>
              </a:lnSpc>
              <a:spcBef>
                <a:spcPts val="450"/>
              </a:spcBef>
              <a:buFont typeface="Arial" panose="020B0604020202020204" pitchFamily="34" charset="0"/>
              <a:buNone/>
              <a:defRPr sz="1350" kern="1200">
                <a:solidFill>
                  <a:schemeClr val="tx2"/>
                </a:solidFill>
                <a:latin typeface="+mn-lt"/>
                <a:ea typeface="+mn-ea"/>
                <a:cs typeface="+mn-cs"/>
              </a:defRPr>
            </a:lvl9pPr>
          </a:lstStyle>
          <a:p>
            <a:pPr algn="ctr">
              <a:defRPr/>
            </a:pPr>
            <a:r>
              <a:rPr kumimoji="0" lang="zh-CN" sz="1800" b="1" i="0" u="none" strike="noStrike" cap="all" normalizeH="0" baseline="0" noProof="0">
                <a:ln>
                  <a:noFill/>
                </a:ln>
                <a:solidFill>
                  <a:srgbClr val="78BE20"/>
                </a:solidFill>
                <a:effectLst/>
                <a:uLnTx/>
                <a:uFillTx/>
                <a:latin typeface="Greycliff CF" pitchFamily="50" charset="0"/>
                <a:ea typeface="SimSun"/>
              </a:rPr>
              <a:t>FSC-STD-40-004 </a:t>
            </a:r>
            <a:br>
              <a:rPr kumimoji="0" lang="zh-CN" sz="1800" b="1" i="0" u="none" strike="noStrike" cap="all" normalizeH="0" baseline="0" noProof="0">
                <a:ln>
                  <a:noFill/>
                </a:ln>
                <a:solidFill>
                  <a:srgbClr val="78BE20"/>
                </a:solidFill>
                <a:effectLst/>
                <a:uLnTx/>
                <a:uFillTx/>
                <a:latin typeface="Greycliff CF" pitchFamily="50" charset="0"/>
                <a:ea typeface="SimSun"/>
              </a:rPr>
            </a:br>
            <a:r>
              <a:rPr kumimoji="0" lang="zh-CN" sz="1800" b="1" i="1" u="none" strike="noStrike" cap="none" normalizeH="0" baseline="0" noProof="0">
                <a:ln>
                  <a:noFill/>
                </a:ln>
                <a:solidFill>
                  <a:sysClr val="window" lastClr="FFFFFF"/>
                </a:solidFill>
                <a:effectLst/>
                <a:uLnTx/>
                <a:uFillTx/>
                <a:latin typeface="Greycliff CF" pitchFamily="50" charset="0"/>
                <a:ea typeface="SimSun"/>
              </a:rPr>
              <a:t>产销监管链认证 </a:t>
            </a:r>
          </a:p>
          <a:p>
            <a:pPr algn="ctr">
              <a:defRPr/>
            </a:pPr>
            <a:endParaRPr kumimoji="0" lang="en-AU" sz="1800" b="1" i="0" u="none" strike="noStrike" kern="1200" cap="all" spc="0" normalizeH="0" baseline="0" noProof="0">
              <a:ln>
                <a:noFill/>
              </a:ln>
              <a:solidFill>
                <a:srgbClr val="78BE20"/>
              </a:solidFill>
              <a:effectLst/>
              <a:uLnTx/>
              <a:uFillTx/>
              <a:latin typeface="Greycliff CF" pitchFamily="50" charset="0"/>
            </a:endParaRPr>
          </a:p>
        </p:txBody>
      </p:sp>
      <p:sp>
        <p:nvSpPr>
          <p:cNvPr id="9" name="Rectangle: Rounded Corners 8">
            <a:extLst>
              <a:ext uri="{FF2B5EF4-FFF2-40B4-BE49-F238E27FC236}">
                <a16:creationId xmlns:a16="http://schemas.microsoft.com/office/drawing/2014/main" id="{64531EAA-6F1A-8A68-169E-3056BE94A95C}"/>
              </a:ext>
            </a:extLst>
          </p:cNvPr>
          <p:cNvSpPr/>
          <p:nvPr/>
        </p:nvSpPr>
        <p:spPr>
          <a:xfrm>
            <a:off x="6253037" y="2380304"/>
            <a:ext cx="5709704" cy="733424"/>
          </a:xfrm>
          <a:prstGeom prst="roundRect">
            <a:avLst/>
          </a:prstGeom>
          <a:noFill/>
          <a:ln w="57150">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zh-CN" sz="1800" b="1" i="0" u="none" strike="noStrike" cap="all" normalizeH="0" baseline="0" noProof="0">
                <a:ln>
                  <a:noFill/>
                </a:ln>
                <a:solidFill>
                  <a:schemeClr val="bg1"/>
                </a:solidFill>
                <a:effectLst/>
                <a:uLnTx/>
                <a:uFillTx/>
                <a:latin typeface="Greycliff CF" pitchFamily="50" charset="0"/>
                <a:ea typeface="SimSun"/>
              </a:rPr>
              <a:t>核心劳工要求评估</a:t>
            </a:r>
          </a:p>
        </p:txBody>
      </p:sp>
      <p:sp>
        <p:nvSpPr>
          <p:cNvPr id="25" name="TextBox 24">
            <a:extLst>
              <a:ext uri="{FF2B5EF4-FFF2-40B4-BE49-F238E27FC236}">
                <a16:creationId xmlns:a16="http://schemas.microsoft.com/office/drawing/2014/main" id="{6C4B2338-7364-1064-4874-C635E0C31109}"/>
              </a:ext>
            </a:extLst>
          </p:cNvPr>
          <p:cNvSpPr txBox="1"/>
          <p:nvPr/>
        </p:nvSpPr>
        <p:spPr>
          <a:xfrm>
            <a:off x="5935601" y="1392854"/>
            <a:ext cx="5921437" cy="987450"/>
          </a:xfrm>
          <a:prstGeom prst="rect">
            <a:avLst/>
          </a:prstGeom>
          <a:noFill/>
          <a:ln>
            <a:noFill/>
          </a:ln>
        </p:spPr>
        <p:txBody>
          <a:bodyPr wrap="square">
            <a:spAutoFit/>
          </a:bodyPr>
          <a:lstStyle/>
          <a:p>
            <a:pPr algn="ctr">
              <a:defRPr/>
            </a:pPr>
            <a:r>
              <a:rPr kumimoji="0" lang="zh-CN" b="1" i="0" u="none" strike="noStrike" normalizeH="0" baseline="0" noProof="0">
                <a:ln w="12700">
                  <a:noFill/>
                  <a:prstDash val="solid"/>
                </a:ln>
                <a:solidFill>
                  <a:srgbClr val="FFFF00"/>
                </a:solidFill>
                <a:uLnTx/>
                <a:uFillTx/>
                <a:latin typeface="Greycliff CF" pitchFamily="50" charset="0"/>
                <a:ea typeface="SimSun"/>
              </a:rPr>
              <a:t>FSC-STD-20-011</a:t>
            </a:r>
          </a:p>
          <a:p>
            <a:pPr marL="0" marR="0" lvl="1" indent="0" algn="ctr" defTabSz="685800" rtl="0" eaLnBrk="1" fontAlgn="auto" latinLnBrk="0" hangingPunct="1">
              <a:lnSpc>
                <a:spcPct val="100000"/>
              </a:lnSpc>
              <a:spcBef>
                <a:spcPts val="450"/>
              </a:spcBef>
              <a:spcAft>
                <a:spcPts val="0"/>
              </a:spcAft>
              <a:buClrTx/>
              <a:buSzTx/>
              <a:buFont typeface="Arial" panose="020B0604020202020204" pitchFamily="34" charset="0"/>
              <a:buNone/>
              <a:tabLst/>
              <a:defRPr/>
            </a:pPr>
            <a:r>
              <a:rPr kumimoji="0" lang="zh-CN" b="1" i="1" u="none" strike="noStrike" cap="none" normalizeH="0" baseline="0" noProof="0">
                <a:ln>
                  <a:noFill/>
                </a:ln>
                <a:solidFill>
                  <a:sysClr val="window" lastClr="FFFFFF"/>
                </a:solidFill>
                <a:effectLst/>
                <a:uLnTx/>
                <a:uFillTx/>
                <a:latin typeface="Greycliff CF" pitchFamily="50" charset="0"/>
                <a:ea typeface="SimSun"/>
              </a:rPr>
              <a:t>产销监管链认证和产销监管链评估</a:t>
            </a:r>
          </a:p>
        </p:txBody>
      </p:sp>
      <p:sp>
        <p:nvSpPr>
          <p:cNvPr id="26" name="TextBox 25">
            <a:extLst>
              <a:ext uri="{FF2B5EF4-FFF2-40B4-BE49-F238E27FC236}">
                <a16:creationId xmlns:a16="http://schemas.microsoft.com/office/drawing/2014/main" id="{0B8A0E4B-7D7C-C575-C2E6-A80B8465AE33}"/>
              </a:ext>
            </a:extLst>
          </p:cNvPr>
          <p:cNvSpPr txBox="1"/>
          <p:nvPr/>
        </p:nvSpPr>
        <p:spPr>
          <a:xfrm>
            <a:off x="462338" y="3197058"/>
            <a:ext cx="5062162" cy="1822192"/>
          </a:xfrm>
          <a:prstGeom prst="roundRect">
            <a:avLst>
              <a:gd name="adj" fmla="val 6726"/>
            </a:avLst>
          </a:prstGeom>
          <a:solidFill>
            <a:schemeClr val="bg2">
              <a:lumMod val="90000"/>
            </a:schemeClr>
          </a:solid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zh-CN" b="1" noProof="0" dirty="0">
                <a:solidFill>
                  <a:schemeClr val="tx2"/>
                </a:solidFill>
              </a:rPr>
              <a:t>第1.3条、</a:t>
            </a:r>
            <a:r>
              <a:rPr kumimoji="0" lang="zh-CN" sz="1800" b="1" i="0" u="none" strike="noStrike" cap="none" normalizeH="0" baseline="0" noProof="0" dirty="0">
                <a:ln>
                  <a:noFill/>
                </a:ln>
                <a:solidFill>
                  <a:srgbClr val="285C4D"/>
                </a:solidFill>
                <a:effectLst/>
                <a:uLnTx/>
                <a:uFillTx/>
                <a:latin typeface="Greycliff CF"/>
                <a:ea typeface="SimSun"/>
                <a:cs typeface="+mn-cs"/>
              </a:rPr>
              <a:t>第1.5条、第1.6条、第1.11条</a:t>
            </a:r>
            <a:br>
              <a:rPr kumimoji="0" lang="zh-CN" sz="1800" b="1" i="0" u="none" strike="noStrike" cap="none" normalizeH="0" baseline="0" noProof="0" dirty="0">
                <a:ln>
                  <a:noFill/>
                </a:ln>
                <a:solidFill>
                  <a:srgbClr val="285C4D"/>
                </a:solidFill>
                <a:effectLst/>
                <a:uLnTx/>
                <a:uFillTx/>
                <a:latin typeface="Greycliff CF"/>
                <a:ea typeface="SimSun"/>
                <a:cs typeface="+mn-cs"/>
              </a:rPr>
            </a:br>
            <a:r>
              <a:rPr kumimoji="0" lang="zh-CN" sz="1800" i="0" u="none" strike="noStrike" cap="none" normalizeH="0" baseline="0" noProof="0" dirty="0">
                <a:ln>
                  <a:noFill/>
                </a:ln>
                <a:solidFill>
                  <a:srgbClr val="285C4D"/>
                </a:solidFill>
                <a:effectLst/>
                <a:uLnTx/>
                <a:uFillTx/>
                <a:latin typeface="Greycliff CF"/>
                <a:ea typeface="SimSun"/>
                <a:cs typeface="+mn-cs"/>
              </a:rPr>
              <a:t>产销监管链管理体系</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b="1" dirty="0">
              <a:solidFill>
                <a:srgbClr val="285C4D"/>
              </a:solidFill>
              <a:latin typeface="Greycliff CF"/>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zh-CN" sz="1800" b="1" i="0" u="none" strike="noStrike" cap="none" normalizeH="0" baseline="0" noProof="0" dirty="0">
                <a:ln>
                  <a:noFill/>
                </a:ln>
                <a:solidFill>
                  <a:srgbClr val="285C4D"/>
                </a:solidFill>
                <a:effectLst/>
                <a:uLnTx/>
                <a:uFillTx/>
                <a:latin typeface="Greycliff CF"/>
                <a:ea typeface="SimSun"/>
                <a:cs typeface="+mn-cs"/>
              </a:rPr>
              <a:t>第7</a:t>
            </a:r>
            <a:r>
              <a:rPr kumimoji="0" lang="zh-CN" altLang="en-US" sz="1800" b="1" i="0" u="none" strike="noStrike" cap="none" normalizeH="0" baseline="0" noProof="0" dirty="0">
                <a:ln>
                  <a:noFill/>
                </a:ln>
                <a:solidFill>
                  <a:srgbClr val="285C4D"/>
                </a:solidFill>
                <a:effectLst/>
                <a:uLnTx/>
                <a:uFillTx/>
                <a:latin typeface="Greycliff CF"/>
                <a:ea typeface="SimSun"/>
                <a:cs typeface="+mn-cs"/>
              </a:rPr>
              <a:t>章</a:t>
            </a:r>
            <a:r>
              <a:rPr kumimoji="0" lang="zh-CN" sz="1800" b="1" i="0" u="none" strike="noStrike" cap="none" normalizeH="0" baseline="0" noProof="0" dirty="0">
                <a:ln>
                  <a:noFill/>
                </a:ln>
                <a:solidFill>
                  <a:srgbClr val="285C4D"/>
                </a:solidFill>
                <a:effectLst/>
                <a:uLnTx/>
                <a:uFillTx/>
                <a:latin typeface="Greycliff CF"/>
                <a:ea typeface="SimSun"/>
                <a:cs typeface="+mn-cs"/>
              </a:rPr>
              <a:t>：</a:t>
            </a:r>
            <a:r>
              <a:rPr kumimoji="0" lang="zh-CN" sz="1800" b="0" i="0" u="none" strike="noStrike" cap="none" normalizeH="0" baseline="0" noProof="0" dirty="0">
                <a:ln>
                  <a:noFill/>
                </a:ln>
                <a:solidFill>
                  <a:srgbClr val="285C4D"/>
                </a:solidFill>
                <a:effectLst/>
                <a:uLnTx/>
                <a:uFillTx/>
                <a:latin typeface="Greycliff CF"/>
                <a:ea typeface="SimSun"/>
                <a:cs typeface="+mn-cs"/>
              </a:rPr>
              <a:t>FSC核心劳工要求 </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dirty="0">
              <a:solidFill>
                <a:srgbClr val="285C4D"/>
              </a:solidFill>
              <a:latin typeface="Greycliff CF"/>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zh-CN" sz="1800" b="1" i="0" u="none" strike="noStrike" cap="none" normalizeH="0" baseline="0" noProof="0" dirty="0">
                <a:ln>
                  <a:noFill/>
                </a:ln>
                <a:solidFill>
                  <a:srgbClr val="285C4D"/>
                </a:solidFill>
                <a:effectLst/>
                <a:uLnTx/>
                <a:uFillTx/>
                <a:latin typeface="Greycliff CF"/>
                <a:ea typeface="SimSun"/>
                <a:cs typeface="+mn-cs"/>
              </a:rPr>
              <a:t>附录D：</a:t>
            </a:r>
            <a:r>
              <a:rPr kumimoji="0" lang="zh-CN" sz="1800" b="0" i="0" u="none" strike="noStrike" cap="none" normalizeH="0" baseline="0" noProof="0" dirty="0">
                <a:ln>
                  <a:noFill/>
                </a:ln>
                <a:solidFill>
                  <a:srgbClr val="285C4D"/>
                </a:solidFill>
                <a:effectLst/>
                <a:uLnTx/>
                <a:uFillTx/>
                <a:latin typeface="Greycliff CF"/>
                <a:ea typeface="SimSun"/>
                <a:cs typeface="+mn-cs"/>
              </a:rPr>
              <a:t>自我评估表</a:t>
            </a:r>
          </a:p>
        </p:txBody>
      </p:sp>
      <p:sp>
        <p:nvSpPr>
          <p:cNvPr id="27" name="TextBox 26">
            <a:extLst>
              <a:ext uri="{FF2B5EF4-FFF2-40B4-BE49-F238E27FC236}">
                <a16:creationId xmlns:a16="http://schemas.microsoft.com/office/drawing/2014/main" id="{57FAAF36-C645-0EEC-DEB2-28737C03AF7B}"/>
              </a:ext>
            </a:extLst>
          </p:cNvPr>
          <p:cNvSpPr txBox="1"/>
          <p:nvPr/>
        </p:nvSpPr>
        <p:spPr>
          <a:xfrm>
            <a:off x="6253036" y="3308292"/>
            <a:ext cx="5709704" cy="715089"/>
          </a:xfrm>
          <a:prstGeom prst="roundRect">
            <a:avLst/>
          </a:prstGeom>
          <a:solidFill>
            <a:srgbClr val="FFFF00"/>
          </a:solid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zh-CN" sz="1800" b="1" i="0" u="none" strike="noStrike" cap="none" normalizeH="0" baseline="0" noProof="0" dirty="0">
                <a:ln>
                  <a:noFill/>
                </a:ln>
                <a:solidFill>
                  <a:schemeClr val="tx2"/>
                </a:solidFill>
                <a:effectLst/>
                <a:uLnTx/>
                <a:uFillTx/>
                <a:latin typeface="Greycliff CF"/>
                <a:ea typeface="SimSun"/>
                <a:cs typeface="+mn-cs"/>
              </a:rPr>
              <a:t>第11</a:t>
            </a:r>
            <a:r>
              <a:rPr kumimoji="0" lang="zh-CN" altLang="en-US" sz="1800" b="1" i="0" u="none" strike="noStrike" cap="none" normalizeH="0" baseline="0" noProof="0" dirty="0">
                <a:ln>
                  <a:noFill/>
                </a:ln>
                <a:solidFill>
                  <a:schemeClr val="tx2"/>
                </a:solidFill>
                <a:effectLst/>
                <a:uLnTx/>
                <a:uFillTx/>
                <a:latin typeface="Greycliff CF"/>
                <a:ea typeface="SimSun"/>
                <a:cs typeface="+mn-cs"/>
              </a:rPr>
              <a:t>章</a:t>
            </a:r>
            <a:r>
              <a:rPr kumimoji="0" lang="zh-CN" sz="1800" b="1" i="0" u="none" strike="noStrike" cap="none" normalizeH="0" baseline="0" noProof="0" dirty="0">
                <a:ln>
                  <a:noFill/>
                </a:ln>
                <a:solidFill>
                  <a:schemeClr val="tx2"/>
                </a:solidFill>
                <a:effectLst/>
                <a:uLnTx/>
                <a:uFillTx/>
                <a:latin typeface="Greycliff CF"/>
                <a:ea typeface="SimSun"/>
                <a:cs typeface="+mn-cs"/>
              </a:rPr>
              <a:t>：</a:t>
            </a:r>
            <a:br>
              <a:rPr kumimoji="0" lang="zh-CN" sz="1800" b="0" i="0" u="none" strike="noStrike" cap="none" normalizeH="0" baseline="0" noProof="0" dirty="0">
                <a:ln>
                  <a:noFill/>
                </a:ln>
                <a:solidFill>
                  <a:schemeClr val="tx2"/>
                </a:solidFill>
                <a:effectLst/>
                <a:uLnTx/>
                <a:uFillTx/>
                <a:latin typeface="Greycliff CF"/>
                <a:ea typeface="SimSun"/>
                <a:cs typeface="+mn-cs"/>
              </a:rPr>
            </a:br>
            <a:r>
              <a:rPr kumimoji="0" lang="zh-CN" sz="1800" b="0" u="none" strike="noStrike" cap="none" normalizeH="0" baseline="0" noProof="0" dirty="0">
                <a:ln>
                  <a:noFill/>
                </a:ln>
                <a:solidFill>
                  <a:schemeClr val="tx2"/>
                </a:solidFill>
                <a:effectLst/>
                <a:uLnTx/>
                <a:uFillTx/>
                <a:latin typeface="Greycliff CF"/>
                <a:ea typeface="SimSun"/>
                <a:cs typeface="+mn-cs"/>
              </a:rPr>
              <a:t>FSC核心劳工要求评估</a:t>
            </a:r>
          </a:p>
        </p:txBody>
      </p:sp>
      <p:sp>
        <p:nvSpPr>
          <p:cNvPr id="28" name="Rectangle: Rounded Corners 27">
            <a:extLst>
              <a:ext uri="{FF2B5EF4-FFF2-40B4-BE49-F238E27FC236}">
                <a16:creationId xmlns:a16="http://schemas.microsoft.com/office/drawing/2014/main" id="{E0D2197E-D813-60D6-8173-23B83F575261}"/>
              </a:ext>
            </a:extLst>
          </p:cNvPr>
          <p:cNvSpPr/>
          <p:nvPr/>
        </p:nvSpPr>
        <p:spPr>
          <a:xfrm>
            <a:off x="524640" y="2302490"/>
            <a:ext cx="5062162" cy="733424"/>
          </a:xfrm>
          <a:prstGeom prst="roundRect">
            <a:avLst/>
          </a:prstGeom>
          <a:noFill/>
          <a:ln w="5715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zh-CN" sz="1800" b="1" i="0" u="none" strike="noStrike" cap="all" normalizeH="0" baseline="0" noProof="0">
                <a:ln>
                  <a:noFill/>
                </a:ln>
                <a:solidFill>
                  <a:schemeClr val="bg1"/>
                </a:solidFill>
                <a:effectLst/>
                <a:uLnTx/>
                <a:uFillTx/>
                <a:latin typeface="Greycliff CF" pitchFamily="50" charset="0"/>
                <a:ea typeface="SimSun"/>
              </a:rPr>
              <a:t>认证要求</a:t>
            </a:r>
          </a:p>
        </p:txBody>
      </p:sp>
      <p:cxnSp>
        <p:nvCxnSpPr>
          <p:cNvPr id="3" name="Straight Connector 2">
            <a:extLst>
              <a:ext uri="{FF2B5EF4-FFF2-40B4-BE49-F238E27FC236}">
                <a16:creationId xmlns:a16="http://schemas.microsoft.com/office/drawing/2014/main" id="{22323CC5-1E20-81F4-9D0A-A2F39156D17E}"/>
              </a:ext>
            </a:extLst>
          </p:cNvPr>
          <p:cNvCxnSpPr>
            <a:cxnSpLocks/>
          </p:cNvCxnSpPr>
          <p:nvPr/>
        </p:nvCxnSpPr>
        <p:spPr>
          <a:xfrm>
            <a:off x="5935601" y="998483"/>
            <a:ext cx="0" cy="5553146"/>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49B24C0-16D9-73A8-65FC-6791197EFBE2}"/>
              </a:ext>
            </a:extLst>
          </p:cNvPr>
          <p:cNvSpPr>
            <a:spLocks noGrp="1"/>
          </p:cNvSpPr>
          <p:nvPr>
            <p:ph type="sldNum" sz="quarter" idx="17"/>
          </p:nvPr>
        </p:nvSpPr>
        <p:spPr/>
        <p:txBody>
          <a:bodyPr/>
          <a:lstStyle/>
          <a:p>
            <a:fld id="{F5AEA0E0-5CC6-4BD0-905C-A0021E419432}" type="slidenum">
              <a:rPr lang="en-GB" smtClean="0"/>
              <a:pPr/>
              <a:t>12</a:t>
            </a:fld>
            <a:endParaRPr lang="en-GB"/>
          </a:p>
        </p:txBody>
      </p:sp>
    </p:spTree>
    <p:extLst>
      <p:ext uri="{BB962C8B-B14F-4D97-AF65-F5344CB8AC3E}">
        <p14:creationId xmlns:p14="http://schemas.microsoft.com/office/powerpoint/2010/main" val="2016501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360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1000"/>
                                        <p:tgtEl>
                                          <p:spTgt spid="27"/>
                                        </p:tgtEl>
                                      </p:cBhvr>
                                    </p:animEffect>
                                    <p:anim calcmode="lin" valueType="num">
                                      <p:cBhvr>
                                        <p:cTn id="14" dur="1000" fill="hold"/>
                                        <p:tgtEl>
                                          <p:spTgt spid="27"/>
                                        </p:tgtEl>
                                        <p:attrNameLst>
                                          <p:attrName>ppt_x</p:attrName>
                                        </p:attrNameLst>
                                      </p:cBhvr>
                                      <p:tavLst>
                                        <p:tav tm="0">
                                          <p:val>
                                            <p:strVal val="#ppt_x"/>
                                          </p:val>
                                        </p:tav>
                                        <p:tav tm="100000">
                                          <p:val>
                                            <p:strVal val="#ppt_x"/>
                                          </p:val>
                                        </p:tav>
                                      </p:tavLst>
                                    </p:anim>
                                    <p:anim calcmode="lin" valueType="num">
                                      <p:cBhvr>
                                        <p:cTn id="1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3">
            <a:extLst>
              <a:ext uri="{FF2B5EF4-FFF2-40B4-BE49-F238E27FC236}">
                <a16:creationId xmlns:a16="http://schemas.microsoft.com/office/drawing/2014/main" id="{4445760C-4DAF-F391-3944-6C2DD6E65E44}"/>
              </a:ext>
            </a:extLst>
          </p:cNvPr>
          <p:cNvSpPr>
            <a:spLocks noGrp="1"/>
          </p:cNvSpPr>
          <p:nvPr>
            <p:ph type="title"/>
          </p:nvPr>
        </p:nvSpPr>
        <p:spPr>
          <a:xfrm>
            <a:off x="245806" y="401664"/>
            <a:ext cx="10080000" cy="362304"/>
          </a:xfrm>
        </p:spPr>
        <p:txBody>
          <a:bodyPr/>
          <a:lstStyle/>
          <a:p>
            <a:r>
              <a:rPr lang="zh-CN" sz="4000" i="1" cap="none" noProof="0" dirty="0"/>
              <a:t>第</a:t>
            </a:r>
            <a:r>
              <a:rPr lang="zh-CN" sz="4000" cap="none" noProof="0" dirty="0"/>
              <a:t>7</a:t>
            </a:r>
            <a:r>
              <a:rPr lang="zh-CN" altLang="en-US" sz="4000" i="1" dirty="0"/>
              <a:t>章</a:t>
            </a:r>
            <a:r>
              <a:rPr lang="zh-CN" sz="4000" i="1" cap="none" noProof="0" dirty="0"/>
              <a:t>条款</a:t>
            </a:r>
          </a:p>
        </p:txBody>
      </p:sp>
      <p:grpSp>
        <p:nvGrpSpPr>
          <p:cNvPr id="9" name="Group 8">
            <a:extLst>
              <a:ext uri="{FF2B5EF4-FFF2-40B4-BE49-F238E27FC236}">
                <a16:creationId xmlns:a16="http://schemas.microsoft.com/office/drawing/2014/main" id="{D44D14C0-27D8-15D2-90B4-55F1543A25FD}"/>
              </a:ext>
            </a:extLst>
          </p:cNvPr>
          <p:cNvGrpSpPr/>
          <p:nvPr/>
        </p:nvGrpSpPr>
        <p:grpSpPr>
          <a:xfrm>
            <a:off x="240933" y="2320940"/>
            <a:ext cx="11700388" cy="894598"/>
            <a:chOff x="245806" y="1253131"/>
            <a:chExt cx="11700388" cy="894598"/>
          </a:xfrm>
        </p:grpSpPr>
        <p:sp>
          <p:nvSpPr>
            <p:cNvPr id="2" name="Text Placeholder 19">
              <a:extLst>
                <a:ext uri="{FF2B5EF4-FFF2-40B4-BE49-F238E27FC236}">
                  <a16:creationId xmlns:a16="http://schemas.microsoft.com/office/drawing/2014/main" id="{2365DCFB-2268-654D-A283-4B09E32A44D5}"/>
                </a:ext>
              </a:extLst>
            </p:cNvPr>
            <p:cNvSpPr txBox="1">
              <a:spLocks/>
            </p:cNvSpPr>
            <p:nvPr/>
          </p:nvSpPr>
          <p:spPr>
            <a:xfrm>
              <a:off x="245806" y="1253131"/>
              <a:ext cx="2318437" cy="894598"/>
            </a:xfrm>
            <a:prstGeom prst="roundRect">
              <a:avLst>
                <a:gd name="adj" fmla="val 12907"/>
              </a:avLst>
            </a:prstGeom>
            <a:solidFill>
              <a:srgbClr val="285C4D"/>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600" b="1">
                  <a:solidFill>
                    <a:prstClr val="white"/>
                  </a:solidFill>
                  <a:cs typeface="Arial"/>
                </a:rPr>
                <a:t>第7.2条</a:t>
              </a:r>
            </a:p>
          </p:txBody>
        </p:sp>
        <p:sp>
          <p:nvSpPr>
            <p:cNvPr id="5" name="Text Placeholder 19">
              <a:extLst>
                <a:ext uri="{FF2B5EF4-FFF2-40B4-BE49-F238E27FC236}">
                  <a16:creationId xmlns:a16="http://schemas.microsoft.com/office/drawing/2014/main" id="{82A40C6B-A91A-078D-4E71-426D7E2F7410}"/>
                </a:ext>
              </a:extLst>
            </p:cNvPr>
            <p:cNvSpPr txBox="1">
              <a:spLocks/>
            </p:cNvSpPr>
            <p:nvPr/>
          </p:nvSpPr>
          <p:spPr>
            <a:xfrm>
              <a:off x="2696547" y="1253131"/>
              <a:ext cx="9249647" cy="894598"/>
            </a:xfrm>
            <a:prstGeom prst="roundRect">
              <a:avLst>
                <a:gd name="adj" fmla="val 12907"/>
              </a:avLst>
            </a:prstGeom>
            <a:solidFill>
              <a:schemeClr val="accent1"/>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600" b="1">
                  <a:solidFill>
                    <a:prstClr val="white"/>
                  </a:solidFill>
                  <a:cs typeface="Arial"/>
                </a:rPr>
                <a:t>组织不得使用童工</a:t>
              </a:r>
            </a:p>
          </p:txBody>
        </p:sp>
      </p:grpSp>
      <p:grpSp>
        <p:nvGrpSpPr>
          <p:cNvPr id="10" name="Group 9">
            <a:extLst>
              <a:ext uri="{FF2B5EF4-FFF2-40B4-BE49-F238E27FC236}">
                <a16:creationId xmlns:a16="http://schemas.microsoft.com/office/drawing/2014/main" id="{F89A7F0D-6100-14F8-6BD2-6E91F7E6052C}"/>
              </a:ext>
            </a:extLst>
          </p:cNvPr>
          <p:cNvGrpSpPr/>
          <p:nvPr/>
        </p:nvGrpSpPr>
        <p:grpSpPr>
          <a:xfrm>
            <a:off x="242608" y="3394339"/>
            <a:ext cx="11698713" cy="894599"/>
            <a:chOff x="247481" y="2459705"/>
            <a:chExt cx="11698713" cy="894599"/>
          </a:xfrm>
        </p:grpSpPr>
        <p:sp>
          <p:nvSpPr>
            <p:cNvPr id="3" name="Text Placeholder 19">
              <a:extLst>
                <a:ext uri="{FF2B5EF4-FFF2-40B4-BE49-F238E27FC236}">
                  <a16:creationId xmlns:a16="http://schemas.microsoft.com/office/drawing/2014/main" id="{D3834518-0D1A-DA9F-D596-8FB5E2581FC2}"/>
                </a:ext>
              </a:extLst>
            </p:cNvPr>
            <p:cNvSpPr txBox="1">
              <a:spLocks/>
            </p:cNvSpPr>
            <p:nvPr/>
          </p:nvSpPr>
          <p:spPr>
            <a:xfrm>
              <a:off x="247481" y="2459705"/>
              <a:ext cx="2318437" cy="894599"/>
            </a:xfrm>
            <a:prstGeom prst="roundRect">
              <a:avLst>
                <a:gd name="adj" fmla="val 12907"/>
              </a:avLst>
            </a:prstGeom>
            <a:solidFill>
              <a:srgbClr val="285C4D"/>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600" b="1">
                  <a:solidFill>
                    <a:prstClr val="white"/>
                  </a:solidFill>
                  <a:cs typeface="Arial" panose="020B0604020202020204" pitchFamily="34" charset="0"/>
                </a:rPr>
                <a:t>第7.3条</a:t>
              </a:r>
            </a:p>
          </p:txBody>
        </p:sp>
        <p:sp>
          <p:nvSpPr>
            <p:cNvPr id="6" name="Text Placeholder 19">
              <a:extLst>
                <a:ext uri="{FF2B5EF4-FFF2-40B4-BE49-F238E27FC236}">
                  <a16:creationId xmlns:a16="http://schemas.microsoft.com/office/drawing/2014/main" id="{FB8C1F3B-58B7-489E-2315-2C7263DC9464}"/>
                </a:ext>
              </a:extLst>
            </p:cNvPr>
            <p:cNvSpPr txBox="1">
              <a:spLocks/>
            </p:cNvSpPr>
            <p:nvPr/>
          </p:nvSpPr>
          <p:spPr>
            <a:xfrm>
              <a:off x="2696547" y="2459705"/>
              <a:ext cx="9249647" cy="894598"/>
            </a:xfrm>
            <a:prstGeom prst="roundRect">
              <a:avLst>
                <a:gd name="adj" fmla="val 12907"/>
              </a:avLst>
            </a:prstGeom>
            <a:solidFill>
              <a:schemeClr val="accent1"/>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600" b="1">
                  <a:solidFill>
                    <a:prstClr val="white"/>
                  </a:solidFill>
                  <a:cs typeface="Arial"/>
                </a:rPr>
                <a:t>组织应消除一切形式的强迫或强制劳动</a:t>
              </a:r>
            </a:p>
          </p:txBody>
        </p:sp>
      </p:grpSp>
      <p:grpSp>
        <p:nvGrpSpPr>
          <p:cNvPr id="11" name="Group 10">
            <a:extLst>
              <a:ext uri="{FF2B5EF4-FFF2-40B4-BE49-F238E27FC236}">
                <a16:creationId xmlns:a16="http://schemas.microsoft.com/office/drawing/2014/main" id="{C572204F-00A0-3581-5328-1F5F38ADD3F4}"/>
              </a:ext>
            </a:extLst>
          </p:cNvPr>
          <p:cNvGrpSpPr/>
          <p:nvPr/>
        </p:nvGrpSpPr>
        <p:grpSpPr>
          <a:xfrm>
            <a:off x="278788" y="4439451"/>
            <a:ext cx="11773153" cy="926239"/>
            <a:chOff x="278787" y="3666280"/>
            <a:chExt cx="11773153" cy="926239"/>
          </a:xfrm>
        </p:grpSpPr>
        <p:sp>
          <p:nvSpPr>
            <p:cNvPr id="4" name="Text Placeholder 19">
              <a:extLst>
                <a:ext uri="{FF2B5EF4-FFF2-40B4-BE49-F238E27FC236}">
                  <a16:creationId xmlns:a16="http://schemas.microsoft.com/office/drawing/2014/main" id="{25E5C140-1F48-CA2F-90B8-337F9CC4BFC2}"/>
                </a:ext>
              </a:extLst>
            </p:cNvPr>
            <p:cNvSpPr txBox="1">
              <a:spLocks/>
            </p:cNvSpPr>
            <p:nvPr/>
          </p:nvSpPr>
          <p:spPr>
            <a:xfrm>
              <a:off x="278787" y="3666280"/>
              <a:ext cx="2287132" cy="926239"/>
            </a:xfrm>
            <a:prstGeom prst="roundRect">
              <a:avLst>
                <a:gd name="adj" fmla="val 12907"/>
              </a:avLst>
            </a:prstGeom>
            <a:solidFill>
              <a:srgbClr val="285C4D"/>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600" b="1">
                  <a:solidFill>
                    <a:prstClr val="white"/>
                  </a:solidFill>
                  <a:cs typeface="Arial" panose="020B0604020202020204" pitchFamily="34" charset="0"/>
                </a:rPr>
                <a:t>第7.4条</a:t>
              </a:r>
            </a:p>
          </p:txBody>
        </p:sp>
        <p:sp>
          <p:nvSpPr>
            <p:cNvPr id="7" name="Text Placeholder 19">
              <a:extLst>
                <a:ext uri="{FF2B5EF4-FFF2-40B4-BE49-F238E27FC236}">
                  <a16:creationId xmlns:a16="http://schemas.microsoft.com/office/drawing/2014/main" id="{8FA87DDB-4826-E61C-F84A-834D400BC35B}"/>
                </a:ext>
              </a:extLst>
            </p:cNvPr>
            <p:cNvSpPr txBox="1">
              <a:spLocks/>
            </p:cNvSpPr>
            <p:nvPr/>
          </p:nvSpPr>
          <p:spPr>
            <a:xfrm>
              <a:off x="2696547" y="3697921"/>
              <a:ext cx="9355393" cy="894598"/>
            </a:xfrm>
            <a:prstGeom prst="roundRect">
              <a:avLst>
                <a:gd name="adj" fmla="val 12907"/>
              </a:avLst>
            </a:prstGeom>
            <a:solidFill>
              <a:schemeClr val="accent1"/>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altLang="en-US" sz="1600" b="1" dirty="0">
                  <a:solidFill>
                    <a:prstClr val="white"/>
                  </a:solidFill>
                  <a:cs typeface="Arial"/>
                </a:rPr>
                <a:t>组织应确保在雇佣和从业方面不存在歧视</a:t>
              </a:r>
            </a:p>
          </p:txBody>
        </p:sp>
      </p:grpSp>
      <p:grpSp>
        <p:nvGrpSpPr>
          <p:cNvPr id="12" name="Group 11">
            <a:extLst>
              <a:ext uri="{FF2B5EF4-FFF2-40B4-BE49-F238E27FC236}">
                <a16:creationId xmlns:a16="http://schemas.microsoft.com/office/drawing/2014/main" id="{B4227D72-267D-4046-C3AB-9BE77CCAB739}"/>
              </a:ext>
            </a:extLst>
          </p:cNvPr>
          <p:cNvGrpSpPr/>
          <p:nvPr/>
        </p:nvGrpSpPr>
        <p:grpSpPr>
          <a:xfrm>
            <a:off x="278787" y="5544491"/>
            <a:ext cx="11773154" cy="926239"/>
            <a:chOff x="278786" y="4872854"/>
            <a:chExt cx="11773154" cy="926239"/>
          </a:xfrm>
        </p:grpSpPr>
        <p:sp>
          <p:nvSpPr>
            <p:cNvPr id="18" name="Text Placeholder 19">
              <a:extLst>
                <a:ext uri="{FF2B5EF4-FFF2-40B4-BE49-F238E27FC236}">
                  <a16:creationId xmlns:a16="http://schemas.microsoft.com/office/drawing/2014/main" id="{1AE1B9E8-E70F-BADD-2D2F-9FCC18802545}"/>
                </a:ext>
              </a:extLst>
            </p:cNvPr>
            <p:cNvSpPr txBox="1">
              <a:spLocks/>
            </p:cNvSpPr>
            <p:nvPr/>
          </p:nvSpPr>
          <p:spPr>
            <a:xfrm>
              <a:off x="278786" y="4872854"/>
              <a:ext cx="2287132" cy="926239"/>
            </a:xfrm>
            <a:prstGeom prst="roundRect">
              <a:avLst>
                <a:gd name="adj" fmla="val 12907"/>
              </a:avLst>
            </a:prstGeom>
            <a:solidFill>
              <a:srgbClr val="285C4D"/>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600" b="1">
                  <a:solidFill>
                    <a:prstClr val="white"/>
                  </a:solidFill>
                  <a:cs typeface="Arial" panose="020B0604020202020204" pitchFamily="34" charset="0"/>
                </a:rPr>
                <a:t>第7.5条</a:t>
              </a:r>
            </a:p>
          </p:txBody>
        </p:sp>
        <p:sp>
          <p:nvSpPr>
            <p:cNvPr id="8" name="Text Placeholder 19">
              <a:extLst>
                <a:ext uri="{FF2B5EF4-FFF2-40B4-BE49-F238E27FC236}">
                  <a16:creationId xmlns:a16="http://schemas.microsoft.com/office/drawing/2014/main" id="{BE83A28B-5977-21C5-8B1D-EF163D99351F}"/>
                </a:ext>
              </a:extLst>
            </p:cNvPr>
            <p:cNvSpPr txBox="1">
              <a:spLocks/>
            </p:cNvSpPr>
            <p:nvPr/>
          </p:nvSpPr>
          <p:spPr>
            <a:xfrm>
              <a:off x="2696547" y="4872854"/>
              <a:ext cx="9355393" cy="894598"/>
            </a:xfrm>
            <a:prstGeom prst="roundRect">
              <a:avLst>
                <a:gd name="adj" fmla="val 12907"/>
              </a:avLst>
            </a:prstGeom>
            <a:solidFill>
              <a:schemeClr val="accent1"/>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altLang="en-US" sz="1600" b="1" dirty="0">
                  <a:solidFill>
                    <a:prstClr val="white"/>
                  </a:solidFill>
                  <a:cs typeface="Arial"/>
                </a:rPr>
                <a:t>组织应尊重结社自由和集体谈判的有效权利</a:t>
              </a:r>
            </a:p>
          </p:txBody>
        </p:sp>
      </p:grpSp>
      <p:grpSp>
        <p:nvGrpSpPr>
          <p:cNvPr id="15" name="Group 14">
            <a:extLst>
              <a:ext uri="{FF2B5EF4-FFF2-40B4-BE49-F238E27FC236}">
                <a16:creationId xmlns:a16="http://schemas.microsoft.com/office/drawing/2014/main" id="{7A1A2A7E-F176-7752-D326-BBFE774E5DB0}"/>
              </a:ext>
            </a:extLst>
          </p:cNvPr>
          <p:cNvGrpSpPr/>
          <p:nvPr/>
        </p:nvGrpSpPr>
        <p:grpSpPr>
          <a:xfrm>
            <a:off x="240933" y="1082985"/>
            <a:ext cx="11710134" cy="900363"/>
            <a:chOff x="245806" y="1253131"/>
            <a:chExt cx="11710134" cy="900363"/>
          </a:xfrm>
        </p:grpSpPr>
        <p:sp>
          <p:nvSpPr>
            <p:cNvPr id="16" name="Text Placeholder 19">
              <a:extLst>
                <a:ext uri="{FF2B5EF4-FFF2-40B4-BE49-F238E27FC236}">
                  <a16:creationId xmlns:a16="http://schemas.microsoft.com/office/drawing/2014/main" id="{99B0F594-0065-504B-3235-64FC2FDD912F}"/>
                </a:ext>
              </a:extLst>
            </p:cNvPr>
            <p:cNvSpPr txBox="1">
              <a:spLocks/>
            </p:cNvSpPr>
            <p:nvPr/>
          </p:nvSpPr>
          <p:spPr>
            <a:xfrm>
              <a:off x="245806" y="1253131"/>
              <a:ext cx="2318437" cy="894598"/>
            </a:xfrm>
            <a:prstGeom prst="roundRect">
              <a:avLst>
                <a:gd name="adj" fmla="val 12907"/>
              </a:avLst>
            </a:prstGeom>
            <a:solidFill>
              <a:srgbClr val="285C4D"/>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600" b="1">
                  <a:solidFill>
                    <a:prstClr val="white"/>
                  </a:solidFill>
                  <a:cs typeface="Arial"/>
                </a:rPr>
                <a:t>第7.1条</a:t>
              </a:r>
            </a:p>
          </p:txBody>
        </p:sp>
        <p:sp>
          <p:nvSpPr>
            <p:cNvPr id="17" name="Text Placeholder 19">
              <a:extLst>
                <a:ext uri="{FF2B5EF4-FFF2-40B4-BE49-F238E27FC236}">
                  <a16:creationId xmlns:a16="http://schemas.microsoft.com/office/drawing/2014/main" id="{D82467CD-2E31-EE7E-FADF-FAE733C716AD}"/>
                </a:ext>
              </a:extLst>
            </p:cNvPr>
            <p:cNvSpPr txBox="1">
              <a:spLocks/>
            </p:cNvSpPr>
            <p:nvPr/>
          </p:nvSpPr>
          <p:spPr>
            <a:xfrm>
              <a:off x="2706293" y="1258896"/>
              <a:ext cx="9249647" cy="894598"/>
            </a:xfrm>
            <a:prstGeom prst="roundRect">
              <a:avLst>
                <a:gd name="adj" fmla="val 12907"/>
              </a:avLst>
            </a:prstGeom>
            <a:solidFill>
              <a:schemeClr val="accent1"/>
            </a:solidFill>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600" b="1">
                  <a:solidFill>
                    <a:schemeClr val="bg1"/>
                  </a:solidFill>
                  <a:cs typeface="Arial" panose="020B0604020202020204" pitchFamily="34" charset="0"/>
                </a:rPr>
                <a:t>充分考量国家法律规定的权利与义务</a:t>
              </a:r>
            </a:p>
          </p:txBody>
        </p:sp>
      </p:grpSp>
      <p:cxnSp>
        <p:nvCxnSpPr>
          <p:cNvPr id="20" name="Straight Connector 19">
            <a:extLst>
              <a:ext uri="{FF2B5EF4-FFF2-40B4-BE49-F238E27FC236}">
                <a16:creationId xmlns:a16="http://schemas.microsoft.com/office/drawing/2014/main" id="{1CDA0A4C-CB25-9ADB-8BDB-6B21776BD04B}"/>
              </a:ext>
            </a:extLst>
          </p:cNvPr>
          <p:cNvCxnSpPr>
            <a:cxnSpLocks/>
          </p:cNvCxnSpPr>
          <p:nvPr/>
        </p:nvCxnSpPr>
        <p:spPr>
          <a:xfrm>
            <a:off x="94268" y="2159738"/>
            <a:ext cx="12097732" cy="20986"/>
          </a:xfrm>
          <a:prstGeom prst="line">
            <a:avLst/>
          </a:prstGeom>
          <a:ln w="57150">
            <a:prstDash val="dash"/>
          </a:ln>
        </p:spPr>
        <p:style>
          <a:lnRef idx="1">
            <a:schemeClr val="accent1"/>
          </a:lnRef>
          <a:fillRef idx="0">
            <a:schemeClr val="accent1"/>
          </a:fillRef>
          <a:effectRef idx="0">
            <a:schemeClr val="accent1"/>
          </a:effectRef>
          <a:fontRef idx="minor">
            <a:schemeClr val="tx1"/>
          </a:fontRef>
        </p:style>
      </p:cxnSp>
      <p:sp>
        <p:nvSpPr>
          <p:cNvPr id="14" name="Slide Number Placeholder 13">
            <a:extLst>
              <a:ext uri="{FF2B5EF4-FFF2-40B4-BE49-F238E27FC236}">
                <a16:creationId xmlns:a16="http://schemas.microsoft.com/office/drawing/2014/main" id="{87597F25-F5DC-0720-6DA3-1067CF7C84CF}"/>
              </a:ext>
            </a:extLst>
          </p:cNvPr>
          <p:cNvSpPr>
            <a:spLocks noGrp="1"/>
          </p:cNvSpPr>
          <p:nvPr>
            <p:ph type="sldNum" sz="quarter" idx="12"/>
          </p:nvPr>
        </p:nvSpPr>
        <p:spPr/>
        <p:txBody>
          <a:bodyPr/>
          <a:lstStyle/>
          <a:p>
            <a:fld id="{3F3016D7-994B-4021-914D-F20CE138B798}" type="slidenum">
              <a:rPr lang="da-DK" smtClean="0"/>
              <a:t>13</a:t>
            </a:fld>
            <a:endParaRPr lang="da-DK"/>
          </a:p>
        </p:txBody>
      </p:sp>
    </p:spTree>
    <p:extLst>
      <p:ext uri="{BB962C8B-B14F-4D97-AF65-F5344CB8AC3E}">
        <p14:creationId xmlns:p14="http://schemas.microsoft.com/office/powerpoint/2010/main" val="3296697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5C981542-95D0-4100-8CDB-4DA0087113DE}"/>
              </a:ext>
            </a:extLst>
          </p:cNvPr>
          <p:cNvSpPr>
            <a:spLocks noGrp="1"/>
          </p:cNvSpPr>
          <p:nvPr>
            <p:ph type="title"/>
          </p:nvPr>
        </p:nvSpPr>
        <p:spPr>
          <a:xfrm>
            <a:off x="462338" y="435914"/>
            <a:ext cx="10080000" cy="362304"/>
          </a:xfrm>
        </p:spPr>
        <p:txBody>
          <a:bodyPr/>
          <a:lstStyle/>
          <a:p>
            <a:r>
              <a:rPr kumimoji="0" lang="zh-CN" sz="3600" b="1" u="none" strike="noStrike" cap="none" normalizeH="0" baseline="0" noProof="0" dirty="0">
                <a:ln>
                  <a:noFill/>
                </a:ln>
                <a:solidFill>
                  <a:sysClr val="window" lastClr="FFFFFF"/>
                </a:solidFill>
                <a:effectLst/>
                <a:uLnTx/>
                <a:uFillTx/>
                <a:latin typeface="Greycliff CF" pitchFamily="50" charset="0"/>
                <a:ea typeface="SimSun"/>
              </a:rPr>
              <a:t>核心劳工要求的实施</a:t>
            </a:r>
          </a:p>
        </p:txBody>
      </p:sp>
      <p:graphicFrame>
        <p:nvGraphicFramePr>
          <p:cNvPr id="4" name="Diagram 3">
            <a:extLst>
              <a:ext uri="{FF2B5EF4-FFF2-40B4-BE49-F238E27FC236}">
                <a16:creationId xmlns:a16="http://schemas.microsoft.com/office/drawing/2014/main" id="{BF4F2C0D-D6EB-E75E-D4E0-0BA1B1E32F26}"/>
              </a:ext>
            </a:extLst>
          </p:cNvPr>
          <p:cNvGraphicFramePr/>
          <p:nvPr>
            <p:extLst>
              <p:ext uri="{D42A27DB-BD31-4B8C-83A1-F6EECF244321}">
                <p14:modId xmlns:p14="http://schemas.microsoft.com/office/powerpoint/2010/main" val="331382567"/>
              </p:ext>
            </p:extLst>
          </p:nvPr>
        </p:nvGraphicFramePr>
        <p:xfrm>
          <a:off x="638097" y="1154430"/>
          <a:ext cx="9374583" cy="50025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val 5">
            <a:extLst>
              <a:ext uri="{FF2B5EF4-FFF2-40B4-BE49-F238E27FC236}">
                <a16:creationId xmlns:a16="http://schemas.microsoft.com/office/drawing/2014/main" id="{D4677049-263D-EE3A-0AE9-678D7C4DBD1A}"/>
              </a:ext>
            </a:extLst>
          </p:cNvPr>
          <p:cNvSpPr/>
          <p:nvPr/>
        </p:nvSpPr>
        <p:spPr>
          <a:xfrm>
            <a:off x="10812848" y="2441600"/>
            <a:ext cx="416560" cy="371883"/>
          </a:xfrm>
          <a:prstGeom prst="ellipse">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B62B939-635B-8A78-07E6-8C8D0CE94214}"/>
              </a:ext>
            </a:extLst>
          </p:cNvPr>
          <p:cNvSpPr/>
          <p:nvPr/>
        </p:nvSpPr>
        <p:spPr>
          <a:xfrm>
            <a:off x="10807768" y="3579818"/>
            <a:ext cx="416560" cy="371883"/>
          </a:xfrm>
          <a:prstGeom prst="ellipse">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57A2CD1-976A-FAA2-12D7-9D0DDF338651}"/>
              </a:ext>
            </a:extLst>
          </p:cNvPr>
          <p:cNvSpPr txBox="1"/>
          <p:nvPr/>
        </p:nvSpPr>
        <p:spPr>
          <a:xfrm>
            <a:off x="10142288" y="2921638"/>
            <a:ext cx="1789517" cy="338554"/>
          </a:xfrm>
          <a:prstGeom prst="rect">
            <a:avLst/>
          </a:prstGeom>
          <a:noFill/>
        </p:spPr>
        <p:txBody>
          <a:bodyPr wrap="square" rtlCol="0">
            <a:spAutoFit/>
          </a:bodyPr>
          <a:lstStyle/>
          <a:p>
            <a:pPr algn="ctr"/>
            <a:r>
              <a:rPr lang="zh-CN" sz="1600" b="1" dirty="0">
                <a:solidFill>
                  <a:schemeClr val="bg1"/>
                </a:solidFill>
                <a:latin typeface="+mj-lt"/>
                <a:ea typeface="SimSun"/>
              </a:rPr>
              <a:t>证书持有者</a:t>
            </a:r>
          </a:p>
        </p:txBody>
      </p:sp>
      <p:sp>
        <p:nvSpPr>
          <p:cNvPr id="17" name="TextBox 16">
            <a:extLst>
              <a:ext uri="{FF2B5EF4-FFF2-40B4-BE49-F238E27FC236}">
                <a16:creationId xmlns:a16="http://schemas.microsoft.com/office/drawing/2014/main" id="{40EAD4AA-6F52-A48B-8816-0B48CCE3545E}"/>
              </a:ext>
            </a:extLst>
          </p:cNvPr>
          <p:cNvSpPr txBox="1"/>
          <p:nvPr/>
        </p:nvSpPr>
        <p:spPr>
          <a:xfrm>
            <a:off x="10137208" y="4102050"/>
            <a:ext cx="1789517" cy="338554"/>
          </a:xfrm>
          <a:prstGeom prst="rect">
            <a:avLst/>
          </a:prstGeom>
          <a:noFill/>
        </p:spPr>
        <p:txBody>
          <a:bodyPr wrap="square" rtlCol="0">
            <a:spAutoFit/>
          </a:bodyPr>
          <a:lstStyle/>
          <a:p>
            <a:pPr algn="ctr"/>
            <a:r>
              <a:rPr lang="zh-CN" sz="1600" b="1" dirty="0">
                <a:solidFill>
                  <a:schemeClr val="bg1"/>
                </a:solidFill>
                <a:latin typeface="+mj-lt"/>
                <a:ea typeface="SimSun"/>
              </a:rPr>
              <a:t>认证机构</a:t>
            </a:r>
          </a:p>
        </p:txBody>
      </p:sp>
      <p:sp>
        <p:nvSpPr>
          <p:cNvPr id="3" name="Slide Number Placeholder 2">
            <a:extLst>
              <a:ext uri="{FF2B5EF4-FFF2-40B4-BE49-F238E27FC236}">
                <a16:creationId xmlns:a16="http://schemas.microsoft.com/office/drawing/2014/main" id="{003BCA0C-64A1-1F7B-7152-E3FC513191A7}"/>
              </a:ext>
            </a:extLst>
          </p:cNvPr>
          <p:cNvSpPr>
            <a:spLocks noGrp="1"/>
          </p:cNvSpPr>
          <p:nvPr>
            <p:ph type="sldNum" sz="quarter" idx="17"/>
          </p:nvPr>
        </p:nvSpPr>
        <p:spPr/>
        <p:txBody>
          <a:bodyPr/>
          <a:lstStyle/>
          <a:p>
            <a:fld id="{F5AEA0E0-5CC6-4BD0-905C-A0021E419432}" type="slidenum">
              <a:rPr lang="en-GB" smtClean="0"/>
              <a:pPr/>
              <a:t>14</a:t>
            </a:fld>
            <a:endParaRPr lang="en-GB"/>
          </a:p>
        </p:txBody>
      </p:sp>
    </p:spTree>
    <p:extLst>
      <p:ext uri="{BB962C8B-B14F-4D97-AF65-F5344CB8AC3E}">
        <p14:creationId xmlns:p14="http://schemas.microsoft.com/office/powerpoint/2010/main" val="3298082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5C981542-95D0-4100-8CDB-4DA0087113DE}"/>
              </a:ext>
            </a:extLst>
          </p:cNvPr>
          <p:cNvSpPr>
            <a:spLocks noGrp="1"/>
          </p:cNvSpPr>
          <p:nvPr>
            <p:ph type="title"/>
          </p:nvPr>
        </p:nvSpPr>
        <p:spPr>
          <a:xfrm>
            <a:off x="462338" y="435914"/>
            <a:ext cx="10080000" cy="362304"/>
          </a:xfrm>
        </p:spPr>
        <p:txBody>
          <a:bodyPr/>
          <a:lstStyle/>
          <a:p>
            <a:r>
              <a:rPr kumimoji="0" lang="zh-CN" sz="3600" b="1" u="none" strike="noStrike" cap="none" normalizeH="0" baseline="0" noProof="0">
                <a:ln>
                  <a:noFill/>
                </a:ln>
                <a:solidFill>
                  <a:sysClr val="window" lastClr="FFFFFF"/>
                </a:solidFill>
                <a:effectLst/>
                <a:uLnTx/>
                <a:uFillTx/>
                <a:latin typeface="Greycliff CF" pitchFamily="50" charset="0"/>
                <a:ea typeface="SimSun"/>
              </a:rPr>
              <a:t>政策</a:t>
            </a:r>
            <a:r>
              <a:rPr kumimoji="0" lang="zh-CN" sz="3600" b="1" u="none" strike="noStrike" cap="none" normalizeH="0" noProof="0">
                <a:ln>
                  <a:noFill/>
                </a:ln>
                <a:solidFill>
                  <a:sysClr val="window" lastClr="FFFFFF"/>
                </a:solidFill>
                <a:effectLst/>
                <a:uLnTx/>
                <a:uFillTx/>
                <a:latin typeface="Greycliff CF" pitchFamily="50" charset="0"/>
                <a:ea typeface="SimSun"/>
              </a:rPr>
              <a:t>声明 – 要求</a:t>
            </a:r>
          </a:p>
        </p:txBody>
      </p:sp>
      <p:sp>
        <p:nvSpPr>
          <p:cNvPr id="6" name="TextBox 5">
            <a:extLst>
              <a:ext uri="{FF2B5EF4-FFF2-40B4-BE49-F238E27FC236}">
                <a16:creationId xmlns:a16="http://schemas.microsoft.com/office/drawing/2014/main" id="{56E5BCD9-D062-6C59-3D6C-6C4BEF39A9F0}"/>
              </a:ext>
            </a:extLst>
          </p:cNvPr>
          <p:cNvSpPr txBox="1"/>
          <p:nvPr/>
        </p:nvSpPr>
        <p:spPr>
          <a:xfrm>
            <a:off x="4077173" y="1156019"/>
            <a:ext cx="7773483" cy="1499128"/>
          </a:xfrm>
          <a:prstGeom prst="rect">
            <a:avLst/>
          </a:prstGeom>
          <a:solidFill>
            <a:schemeClr val="accent2"/>
          </a:solidFill>
        </p:spPr>
        <p:txBody>
          <a:bodyPr wrap="square">
            <a:spAutoFit/>
          </a:bodyPr>
          <a:lstStyle/>
          <a:p>
            <a:pPr>
              <a:lnSpc>
                <a:spcPct val="130000"/>
              </a:lnSpc>
            </a:pPr>
            <a:r>
              <a:rPr lang="zh-CN" b="1" dirty="0">
                <a:solidFill>
                  <a:schemeClr val="bg1"/>
                </a:solidFill>
              </a:rPr>
              <a:t>第1.5条</a:t>
            </a:r>
            <a:br>
              <a:rPr lang="zh-CN" b="1" dirty="0">
                <a:solidFill>
                  <a:schemeClr val="bg1"/>
                </a:solidFill>
              </a:rPr>
            </a:br>
            <a:r>
              <a:rPr lang="zh-CN" altLang="en-US" dirty="0">
                <a:solidFill>
                  <a:schemeClr val="bg1"/>
                </a:solidFill>
              </a:rPr>
              <a:t>组织应采纳 并实施一项或多项政策声明，其中包含</a:t>
            </a:r>
            <a:r>
              <a:rPr lang="en-US" altLang="zh-CN" dirty="0">
                <a:solidFill>
                  <a:schemeClr val="bg1"/>
                </a:solidFill>
              </a:rPr>
              <a:t>FSC</a:t>
            </a:r>
            <a:r>
              <a:rPr lang="zh-CN" altLang="en-US" dirty="0">
                <a:solidFill>
                  <a:schemeClr val="bg1"/>
                </a:solidFill>
              </a:rPr>
              <a:t>核心劳工要求。政策声明应向利益相关方（即受影响和感兴趣的利益相关方）和组织的认证机构提供。</a:t>
            </a:r>
            <a:endParaRPr lang="zh-CN" dirty="0">
              <a:solidFill>
                <a:schemeClr val="bg1"/>
              </a:solidFill>
            </a:endParaRPr>
          </a:p>
        </p:txBody>
      </p:sp>
      <p:sp>
        <p:nvSpPr>
          <p:cNvPr id="9" name="Text Placeholder 19">
            <a:extLst>
              <a:ext uri="{FF2B5EF4-FFF2-40B4-BE49-F238E27FC236}">
                <a16:creationId xmlns:a16="http://schemas.microsoft.com/office/drawing/2014/main" id="{9B280DD5-A4DA-6F33-5605-0C419AF37C0E}"/>
              </a:ext>
            </a:extLst>
          </p:cNvPr>
          <p:cNvSpPr txBox="1">
            <a:spLocks/>
          </p:cNvSpPr>
          <p:nvPr/>
        </p:nvSpPr>
        <p:spPr>
          <a:xfrm>
            <a:off x="4077173" y="3134339"/>
            <a:ext cx="2321772" cy="421824"/>
          </a:xfrm>
          <a:prstGeom prst="roundRect">
            <a:avLst>
              <a:gd name="adj" fmla="val 12907"/>
            </a:avLst>
          </a:prstGeom>
          <a:solidFill>
            <a:schemeClr val="accent1"/>
          </a:solidFill>
          <a:ln w="19050">
            <a:solidFill>
              <a:schemeClr val="accent1"/>
            </a:solidFill>
            <a:prstDash val="solid"/>
          </a:ln>
          <a:effectLst>
            <a:outerShdw blurRad="50800" dist="38100" dir="5400000" algn="t" rotWithShape="0">
              <a:prstClr val="black">
                <a:alpha val="40000"/>
              </a:prstClr>
            </a:outerShdw>
          </a:effectLst>
        </p:spPr>
        <p:txBody>
          <a:bodyPr lIns="108000" tIns="67500" bIns="6750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400" b="1">
                <a:solidFill>
                  <a:prstClr val="white"/>
                </a:solidFill>
                <a:cs typeface="Arial" panose="020B0604020202020204" pitchFamily="34" charset="0"/>
              </a:rPr>
              <a:t>采纳并实施</a:t>
            </a:r>
          </a:p>
        </p:txBody>
      </p:sp>
      <p:sp>
        <p:nvSpPr>
          <p:cNvPr id="15" name="Text Placeholder 19">
            <a:extLst>
              <a:ext uri="{FF2B5EF4-FFF2-40B4-BE49-F238E27FC236}">
                <a16:creationId xmlns:a16="http://schemas.microsoft.com/office/drawing/2014/main" id="{3E17F70B-4D04-D5FE-1058-BABAB1C8596D}"/>
              </a:ext>
            </a:extLst>
          </p:cNvPr>
          <p:cNvSpPr txBox="1">
            <a:spLocks/>
          </p:cNvSpPr>
          <p:nvPr/>
        </p:nvSpPr>
        <p:spPr>
          <a:xfrm>
            <a:off x="6647856" y="3134339"/>
            <a:ext cx="2321772" cy="421824"/>
          </a:xfrm>
          <a:prstGeom prst="roundRect">
            <a:avLst>
              <a:gd name="adj" fmla="val 12907"/>
            </a:avLst>
          </a:prstGeom>
          <a:solidFill>
            <a:schemeClr val="accent1"/>
          </a:solidFill>
          <a:ln w="19050">
            <a:solidFill>
              <a:schemeClr val="accent1"/>
            </a:solidFill>
            <a:prstDash val="solid"/>
          </a:ln>
          <a:effectLst>
            <a:outerShdw blurRad="50800" dist="38100" dir="5400000" algn="t" rotWithShape="0">
              <a:prstClr val="black">
                <a:alpha val="40000"/>
              </a:prstClr>
            </a:outerShdw>
          </a:effectLst>
        </p:spPr>
        <p:txBody>
          <a:bodyPr lIns="108000" tIns="67500" bIns="6750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400" b="1">
                <a:solidFill>
                  <a:prstClr val="white"/>
                </a:solidFill>
                <a:cs typeface="Arial" panose="020B0604020202020204" pitchFamily="34" charset="0"/>
              </a:rPr>
              <a:t>传达 </a:t>
            </a:r>
          </a:p>
        </p:txBody>
      </p:sp>
      <p:sp>
        <p:nvSpPr>
          <p:cNvPr id="17" name="Text Placeholder 19">
            <a:extLst>
              <a:ext uri="{FF2B5EF4-FFF2-40B4-BE49-F238E27FC236}">
                <a16:creationId xmlns:a16="http://schemas.microsoft.com/office/drawing/2014/main" id="{64FB51EA-059D-E5B5-9BFD-626138F05523}"/>
              </a:ext>
            </a:extLst>
          </p:cNvPr>
          <p:cNvSpPr txBox="1">
            <a:spLocks/>
          </p:cNvSpPr>
          <p:nvPr/>
        </p:nvSpPr>
        <p:spPr>
          <a:xfrm>
            <a:off x="9218539" y="3119901"/>
            <a:ext cx="2321772" cy="580724"/>
          </a:xfrm>
          <a:prstGeom prst="roundRect">
            <a:avLst>
              <a:gd name="adj" fmla="val 12907"/>
            </a:avLst>
          </a:prstGeom>
          <a:solidFill>
            <a:schemeClr val="accent1"/>
          </a:solidFill>
          <a:ln w="19050">
            <a:solidFill>
              <a:schemeClr val="accent1"/>
            </a:solidFill>
            <a:prstDash val="solid"/>
          </a:ln>
          <a:effectLst>
            <a:outerShdw blurRad="50800" dist="38100" dir="5400000" algn="t" rotWithShape="0">
              <a:prstClr val="black">
                <a:alpha val="40000"/>
              </a:prstClr>
            </a:outerShdw>
          </a:effectLst>
        </p:spPr>
        <p:txBody>
          <a:bodyPr lIns="108000" tIns="67500" bIns="6750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400" b="1" dirty="0">
                <a:solidFill>
                  <a:prstClr val="white"/>
                </a:solidFill>
                <a:cs typeface="Arial" panose="020B0604020202020204" pitchFamily="34" charset="0"/>
              </a:rPr>
              <a:t>受影响及</a:t>
            </a:r>
            <a:r>
              <a:rPr lang="zh-CN" altLang="en-US" sz="1400" b="1" dirty="0">
                <a:solidFill>
                  <a:prstClr val="white"/>
                </a:solidFill>
                <a:cs typeface="Arial" panose="020B0604020202020204" pitchFamily="34" charset="0"/>
              </a:rPr>
              <a:t>感兴趣</a:t>
            </a:r>
            <a:r>
              <a:rPr lang="zh-CN" sz="1400" b="1" dirty="0">
                <a:solidFill>
                  <a:prstClr val="white"/>
                </a:solidFill>
                <a:cs typeface="Arial" panose="020B0604020202020204" pitchFamily="34" charset="0"/>
              </a:rPr>
              <a:t>的</a:t>
            </a:r>
            <a:br>
              <a:rPr lang="en-US" altLang="zh-CN" sz="1400" b="1" dirty="0">
                <a:solidFill>
                  <a:prstClr val="white"/>
                </a:solidFill>
                <a:cs typeface="Arial" panose="020B0604020202020204" pitchFamily="34" charset="0"/>
              </a:rPr>
            </a:br>
            <a:r>
              <a:rPr lang="zh-CN" sz="1400" b="1" dirty="0">
                <a:solidFill>
                  <a:prstClr val="white"/>
                </a:solidFill>
                <a:cs typeface="Arial" panose="020B0604020202020204" pitchFamily="34" charset="0"/>
              </a:rPr>
              <a:t>利益相关方 </a:t>
            </a:r>
          </a:p>
        </p:txBody>
      </p:sp>
      <p:sp>
        <p:nvSpPr>
          <p:cNvPr id="18" name="Text Placeholder 19">
            <a:extLst>
              <a:ext uri="{FF2B5EF4-FFF2-40B4-BE49-F238E27FC236}">
                <a16:creationId xmlns:a16="http://schemas.microsoft.com/office/drawing/2014/main" id="{3EA24159-874D-0740-4C75-B36100E24397}"/>
              </a:ext>
            </a:extLst>
          </p:cNvPr>
          <p:cNvSpPr txBox="1">
            <a:spLocks/>
          </p:cNvSpPr>
          <p:nvPr/>
        </p:nvSpPr>
        <p:spPr>
          <a:xfrm>
            <a:off x="9218539" y="3874251"/>
            <a:ext cx="2321772" cy="435973"/>
          </a:xfrm>
          <a:prstGeom prst="roundRect">
            <a:avLst>
              <a:gd name="adj" fmla="val 12907"/>
            </a:avLst>
          </a:prstGeom>
          <a:solidFill>
            <a:schemeClr val="accent1"/>
          </a:solidFill>
          <a:ln w="19050">
            <a:solidFill>
              <a:schemeClr val="accent1"/>
            </a:solidFill>
            <a:prstDash val="solid"/>
          </a:ln>
          <a:effectLst>
            <a:outerShdw blurRad="50800" dist="38100" dir="5400000" algn="t" rotWithShape="0">
              <a:prstClr val="black">
                <a:alpha val="40000"/>
              </a:prstClr>
            </a:outerShdw>
          </a:effectLst>
        </p:spPr>
        <p:txBody>
          <a:bodyPr lIns="108000" tIns="67500" bIns="6750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400" b="1">
                <a:solidFill>
                  <a:prstClr val="white"/>
                </a:solidFill>
                <a:cs typeface="Arial" panose="020B0604020202020204" pitchFamily="34" charset="0"/>
              </a:rPr>
              <a:t>认证机构</a:t>
            </a:r>
          </a:p>
        </p:txBody>
      </p:sp>
      <p:sp>
        <p:nvSpPr>
          <p:cNvPr id="19" name="TextBox 18">
            <a:extLst>
              <a:ext uri="{FF2B5EF4-FFF2-40B4-BE49-F238E27FC236}">
                <a16:creationId xmlns:a16="http://schemas.microsoft.com/office/drawing/2014/main" id="{8D0B9A9B-C2B0-E6F7-DC7D-B5FBE7C0FD25}"/>
              </a:ext>
            </a:extLst>
          </p:cNvPr>
          <p:cNvSpPr txBox="1"/>
          <p:nvPr/>
        </p:nvSpPr>
        <p:spPr>
          <a:xfrm>
            <a:off x="4145279" y="4717071"/>
            <a:ext cx="7705377" cy="1065933"/>
          </a:xfrm>
          <a:prstGeom prst="rect">
            <a:avLst/>
          </a:prstGeom>
          <a:solidFill>
            <a:schemeClr val="accent2"/>
          </a:solidFill>
        </p:spPr>
        <p:txBody>
          <a:bodyPr wrap="square">
            <a:spAutoFit/>
          </a:bodyPr>
          <a:lstStyle/>
          <a:p>
            <a:pPr>
              <a:lnSpc>
                <a:spcPct val="120000"/>
              </a:lnSpc>
            </a:pPr>
            <a:r>
              <a:rPr lang="zh-CN" b="1" dirty="0">
                <a:solidFill>
                  <a:schemeClr val="accent1"/>
                </a:solidFill>
              </a:rPr>
              <a:t>例如： </a:t>
            </a:r>
            <a:br>
              <a:rPr lang="zh-CN" b="1" dirty="0">
                <a:solidFill>
                  <a:schemeClr val="accent1"/>
                </a:solidFill>
              </a:rPr>
            </a:br>
            <a:r>
              <a:rPr lang="zh-CN" i="1" dirty="0">
                <a:solidFill>
                  <a:schemeClr val="accent1"/>
                </a:solidFill>
              </a:rPr>
              <a:t>我们支持结社自由与集体谈判权，此承诺是我们保障工人获得公平和平等对待不可分割的一部分。</a:t>
            </a:r>
          </a:p>
        </p:txBody>
      </p:sp>
      <p:sp>
        <p:nvSpPr>
          <p:cNvPr id="20" name="TextBox 19">
            <a:extLst>
              <a:ext uri="{FF2B5EF4-FFF2-40B4-BE49-F238E27FC236}">
                <a16:creationId xmlns:a16="http://schemas.microsoft.com/office/drawing/2014/main" id="{FCCE0F8D-39F4-3725-1AC5-B8CD6F556B5E}"/>
              </a:ext>
            </a:extLst>
          </p:cNvPr>
          <p:cNvSpPr txBox="1"/>
          <p:nvPr/>
        </p:nvSpPr>
        <p:spPr>
          <a:xfrm>
            <a:off x="2809819" y="6130162"/>
            <a:ext cx="6821861" cy="523220"/>
          </a:xfrm>
          <a:prstGeom prst="rect">
            <a:avLst/>
          </a:prstGeom>
          <a:noFill/>
        </p:spPr>
        <p:txBody>
          <a:bodyPr wrap="square" rtlCol="0">
            <a:spAutoFit/>
          </a:bodyPr>
          <a:lstStyle/>
          <a:p>
            <a:pPr algn="ctr"/>
            <a:r>
              <a:rPr lang="zh-CN" sz="2800" b="1" dirty="0">
                <a:solidFill>
                  <a:schemeClr val="bg1"/>
                </a:solidFill>
              </a:rPr>
              <a:t>传达对核心劳工要求的承诺</a:t>
            </a:r>
          </a:p>
        </p:txBody>
      </p:sp>
      <p:sp>
        <p:nvSpPr>
          <p:cNvPr id="3" name="TextBox 2">
            <a:extLst>
              <a:ext uri="{FF2B5EF4-FFF2-40B4-BE49-F238E27FC236}">
                <a16:creationId xmlns:a16="http://schemas.microsoft.com/office/drawing/2014/main" id="{C836B4FF-9CD8-8017-4F91-B2608B89AEB2}"/>
              </a:ext>
            </a:extLst>
          </p:cNvPr>
          <p:cNvSpPr txBox="1"/>
          <p:nvPr/>
        </p:nvSpPr>
        <p:spPr>
          <a:xfrm>
            <a:off x="1029173" y="1430518"/>
            <a:ext cx="2259937" cy="369332"/>
          </a:xfrm>
          <a:prstGeom prst="rect">
            <a:avLst/>
          </a:prstGeom>
          <a:noFill/>
        </p:spPr>
        <p:txBody>
          <a:bodyPr wrap="square">
            <a:spAutoFit/>
          </a:bodyPr>
          <a:lstStyle/>
          <a:p>
            <a:r>
              <a:rPr kumimoji="0" lang="zh-CN" sz="1800" b="1" i="0" u="none" strike="noStrike" cap="all" normalizeH="0" baseline="0" noProof="0">
                <a:ln>
                  <a:noFill/>
                </a:ln>
                <a:solidFill>
                  <a:srgbClr val="78BE20"/>
                </a:solidFill>
                <a:effectLst/>
                <a:uLnTx/>
                <a:uFillTx/>
                <a:latin typeface="Greycliff CF" pitchFamily="50" charset="0"/>
                <a:ea typeface="SimSun"/>
              </a:rPr>
              <a:t>FSC-STD-40-004 </a:t>
            </a:r>
          </a:p>
        </p:txBody>
      </p:sp>
      <p:grpSp>
        <p:nvGrpSpPr>
          <p:cNvPr id="13" name="Group 12">
            <a:extLst>
              <a:ext uri="{FF2B5EF4-FFF2-40B4-BE49-F238E27FC236}">
                <a16:creationId xmlns:a16="http://schemas.microsoft.com/office/drawing/2014/main" id="{D8BDDB17-0E88-09E2-9D7E-E5DAA624CBAA}"/>
              </a:ext>
            </a:extLst>
          </p:cNvPr>
          <p:cNvGrpSpPr/>
          <p:nvPr/>
        </p:nvGrpSpPr>
        <p:grpSpPr>
          <a:xfrm>
            <a:off x="663904" y="1866510"/>
            <a:ext cx="2829818" cy="4195809"/>
            <a:chOff x="663904" y="1866510"/>
            <a:chExt cx="2829818" cy="4195809"/>
          </a:xfrm>
        </p:grpSpPr>
        <p:grpSp>
          <p:nvGrpSpPr>
            <p:cNvPr id="12" name="Group 11">
              <a:extLst>
                <a:ext uri="{FF2B5EF4-FFF2-40B4-BE49-F238E27FC236}">
                  <a16:creationId xmlns:a16="http://schemas.microsoft.com/office/drawing/2014/main" id="{82461B56-CAFF-03ED-2F5D-B0A3E353F2F7}"/>
                </a:ext>
              </a:extLst>
            </p:cNvPr>
            <p:cNvGrpSpPr/>
            <p:nvPr/>
          </p:nvGrpSpPr>
          <p:grpSpPr>
            <a:xfrm rot="5400000">
              <a:off x="-19092" y="2549506"/>
              <a:ext cx="4195809" cy="2829818"/>
              <a:chOff x="2836222" y="3085785"/>
              <a:chExt cx="3425329" cy="2238420"/>
            </a:xfrm>
          </p:grpSpPr>
          <p:sp>
            <p:nvSpPr>
              <p:cNvPr id="10" name="Freeform 34">
                <a:extLst>
                  <a:ext uri="{FF2B5EF4-FFF2-40B4-BE49-F238E27FC236}">
                    <a16:creationId xmlns:a16="http://schemas.microsoft.com/office/drawing/2014/main" id="{47290A82-6C6D-6638-8380-B097A39F55EF}"/>
                  </a:ext>
                </a:extLst>
              </p:cNvPr>
              <p:cNvSpPr>
                <a:spLocks/>
              </p:cNvSpPr>
              <p:nvPr/>
            </p:nvSpPr>
            <p:spPr bwMode="auto">
              <a:xfrm rot="16200000">
                <a:off x="3429677" y="2492330"/>
                <a:ext cx="2238420" cy="3425329"/>
              </a:xfrm>
              <a:custGeom>
                <a:avLst/>
                <a:gdLst>
                  <a:gd name="T0" fmla="*/ 45 w 825"/>
                  <a:gd name="T1" fmla="*/ 1174 h 1174"/>
                  <a:gd name="T2" fmla="*/ 0 w 825"/>
                  <a:gd name="T3" fmla="*/ 1129 h 1174"/>
                  <a:gd name="T4" fmla="*/ 0 w 825"/>
                  <a:gd name="T5" fmla="*/ 45 h 1174"/>
                  <a:gd name="T6" fmla="*/ 45 w 825"/>
                  <a:gd name="T7" fmla="*/ 0 h 1174"/>
                  <a:gd name="T8" fmla="*/ 780 w 825"/>
                  <a:gd name="T9" fmla="*/ 0 h 1174"/>
                  <a:gd name="T10" fmla="*/ 825 w 825"/>
                  <a:gd name="T11" fmla="*/ 45 h 1174"/>
                  <a:gd name="T12" fmla="*/ 825 w 825"/>
                  <a:gd name="T13" fmla="*/ 1129 h 1174"/>
                  <a:gd name="T14" fmla="*/ 780 w 825"/>
                  <a:gd name="T15" fmla="*/ 1174 h 1174"/>
                  <a:gd name="T16" fmla="*/ 45 w 825"/>
                  <a:gd name="T17" fmla="*/ 1174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prstClr val="black">
                    <a:alpha val="40000"/>
                  </a:prstClr>
                </a:outerShdw>
              </a:effectLst>
              <a:extLst>
                <a:ext uri="{91240B29-F687-4f45-9708-019B960494DF}">
                  <a14:hiddenLine xmlns="" xmlns:a14="http://schemas.microsoft.com/office/drawing/2010/main" w="9525">
                    <a:solidFill>
                      <a:srgbClr val="000000"/>
                    </a:solidFill>
                    <a:round/>
                    <a:headEnd/>
                    <a:tailEnd/>
                  </a14:hiddenLine>
                </a:ext>
              </a:extLst>
            </p:spPr>
            <p:txBody>
              <a:bodyPr vert="horz" wrap="square" lIns="91428" tIns="45713" rIns="91428" bIns="4571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Oval 43">
                <a:extLst>
                  <a:ext uri="{FF2B5EF4-FFF2-40B4-BE49-F238E27FC236}">
                    <a16:creationId xmlns:a16="http://schemas.microsoft.com/office/drawing/2014/main" id="{8074E60D-48ED-8F39-890B-4683F46DE6EF}"/>
                  </a:ext>
                </a:extLst>
              </p:cNvPr>
              <p:cNvSpPr>
                <a:spLocks noChangeArrowheads="1"/>
              </p:cNvSpPr>
              <p:nvPr/>
            </p:nvSpPr>
            <p:spPr bwMode="auto">
              <a:xfrm rot="16200000">
                <a:off x="6036170" y="4078777"/>
                <a:ext cx="173588" cy="183813"/>
              </a:xfrm>
              <a:prstGeom prst="ellipse">
                <a:avLst/>
              </a:pr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28" tIns="45713" rIns="91428" bIns="4571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7" name="Picture 6">
              <a:extLst>
                <a:ext uri="{FF2B5EF4-FFF2-40B4-BE49-F238E27FC236}">
                  <a16:creationId xmlns:a16="http://schemas.microsoft.com/office/drawing/2014/main" id="{AF890EAB-C608-2DF0-411C-87F718CCD88F}"/>
                </a:ext>
              </a:extLst>
            </p:cNvPr>
            <p:cNvPicPr>
              <a:picLocks noChangeAspect="1"/>
            </p:cNvPicPr>
            <p:nvPr/>
          </p:nvPicPr>
          <p:blipFill>
            <a:blip r:embed="rId3"/>
            <a:stretch>
              <a:fillRect/>
            </a:stretch>
          </p:blipFill>
          <p:spPr>
            <a:xfrm>
              <a:off x="762256" y="2043515"/>
              <a:ext cx="2633114" cy="3589854"/>
            </a:xfrm>
            <a:prstGeom prst="rect">
              <a:avLst/>
            </a:prstGeom>
          </p:spPr>
        </p:pic>
      </p:grpSp>
      <p:sp>
        <p:nvSpPr>
          <p:cNvPr id="4" name="Slide Number Placeholder 3">
            <a:extLst>
              <a:ext uri="{FF2B5EF4-FFF2-40B4-BE49-F238E27FC236}">
                <a16:creationId xmlns:a16="http://schemas.microsoft.com/office/drawing/2014/main" id="{08C04A36-D344-0E64-E139-EB7B49059720}"/>
              </a:ext>
            </a:extLst>
          </p:cNvPr>
          <p:cNvSpPr>
            <a:spLocks noGrp="1"/>
          </p:cNvSpPr>
          <p:nvPr>
            <p:ph type="sldNum" sz="quarter" idx="17"/>
          </p:nvPr>
        </p:nvSpPr>
        <p:spPr/>
        <p:txBody>
          <a:bodyPr/>
          <a:lstStyle/>
          <a:p>
            <a:fld id="{F5AEA0E0-5CC6-4BD0-905C-A0021E419432}" type="slidenum">
              <a:rPr lang="en-GB" smtClean="0"/>
              <a:pPr/>
              <a:t>15</a:t>
            </a:fld>
            <a:endParaRPr lang="en-GB"/>
          </a:p>
        </p:txBody>
      </p:sp>
    </p:spTree>
    <p:extLst>
      <p:ext uri="{BB962C8B-B14F-4D97-AF65-F5344CB8AC3E}">
        <p14:creationId xmlns:p14="http://schemas.microsoft.com/office/powerpoint/2010/main" val="517291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8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800"/>
                            </p:stCondLst>
                            <p:childTnLst>
                              <p:par>
                                <p:cTn id="17" presetID="42"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42"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par>
                          <p:cTn id="28" fill="hold">
                            <p:stCondLst>
                              <p:cond delay="38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4800"/>
                            </p:stCondLst>
                            <p:childTnLst>
                              <p:par>
                                <p:cTn id="35" presetID="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par>
                          <p:cTn id="39" fill="hold">
                            <p:stCondLst>
                              <p:cond delay="5300"/>
                            </p:stCondLst>
                            <p:childTnLst>
                              <p:par>
                                <p:cTn id="40" presetID="2" presetClass="entr" presetSubtype="4"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ppt_x"/>
                                          </p:val>
                                        </p:tav>
                                        <p:tav tm="100000">
                                          <p:val>
                                            <p:strVal val="#ppt_x"/>
                                          </p:val>
                                        </p:tav>
                                      </p:tavLst>
                                    </p:anim>
                                    <p:anim calcmode="lin" valueType="num">
                                      <p:cBhvr additive="base">
                                        <p:cTn id="4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5" grpId="0" animBg="1"/>
      <p:bldP spid="17" grpId="0" animBg="1"/>
      <p:bldP spid="18" grpId="0" animBg="1"/>
      <p:bldP spid="19" grpId="0" animBg="1"/>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5C981542-95D0-4100-8CDB-4DA0087113DE}"/>
              </a:ext>
            </a:extLst>
          </p:cNvPr>
          <p:cNvSpPr>
            <a:spLocks noGrp="1"/>
          </p:cNvSpPr>
          <p:nvPr>
            <p:ph type="title"/>
          </p:nvPr>
        </p:nvSpPr>
        <p:spPr>
          <a:xfrm>
            <a:off x="462338" y="435914"/>
            <a:ext cx="10080000" cy="362304"/>
          </a:xfrm>
        </p:spPr>
        <p:txBody>
          <a:bodyPr/>
          <a:lstStyle/>
          <a:p>
            <a:r>
              <a:rPr kumimoji="0" lang="zh-CN" sz="3600" b="1" u="none" strike="noStrike" cap="none" normalizeH="0" baseline="0" noProof="0">
                <a:ln>
                  <a:noFill/>
                </a:ln>
                <a:solidFill>
                  <a:sysClr val="window" lastClr="FFFFFF"/>
                </a:solidFill>
                <a:effectLst/>
                <a:uLnTx/>
                <a:uFillTx/>
                <a:latin typeface="Greycliff CF" pitchFamily="50" charset="0"/>
                <a:ea typeface="SimSun"/>
              </a:rPr>
              <a:t>政策</a:t>
            </a:r>
            <a:r>
              <a:rPr kumimoji="0" lang="zh-CN" sz="3600" b="1" u="none" strike="noStrike" cap="none" normalizeH="0" noProof="0">
                <a:ln>
                  <a:noFill/>
                </a:ln>
                <a:solidFill>
                  <a:sysClr val="window" lastClr="FFFFFF"/>
                </a:solidFill>
                <a:effectLst/>
                <a:uLnTx/>
                <a:uFillTx/>
                <a:latin typeface="Greycliff CF" pitchFamily="50" charset="0"/>
                <a:ea typeface="SimSun"/>
              </a:rPr>
              <a:t>声明 – 评估</a:t>
            </a:r>
          </a:p>
        </p:txBody>
      </p:sp>
      <p:sp>
        <p:nvSpPr>
          <p:cNvPr id="6" name="TextBox 5">
            <a:extLst>
              <a:ext uri="{FF2B5EF4-FFF2-40B4-BE49-F238E27FC236}">
                <a16:creationId xmlns:a16="http://schemas.microsoft.com/office/drawing/2014/main" id="{56E5BCD9-D062-6C59-3D6C-6C4BEF39A9F0}"/>
              </a:ext>
            </a:extLst>
          </p:cNvPr>
          <p:cNvSpPr txBox="1"/>
          <p:nvPr/>
        </p:nvSpPr>
        <p:spPr>
          <a:xfrm>
            <a:off x="3676837" y="1159282"/>
            <a:ext cx="7773483" cy="2585323"/>
          </a:xfrm>
          <a:prstGeom prst="rect">
            <a:avLst/>
          </a:prstGeom>
          <a:solidFill>
            <a:schemeClr val="accent2"/>
          </a:solidFill>
        </p:spPr>
        <p:txBody>
          <a:bodyPr wrap="square">
            <a:spAutoFit/>
          </a:bodyPr>
          <a:lstStyle/>
          <a:p>
            <a:pPr>
              <a:lnSpc>
                <a:spcPct val="130000"/>
              </a:lnSpc>
            </a:pPr>
            <a:r>
              <a:rPr lang="zh-CN" b="1" dirty="0">
                <a:solidFill>
                  <a:schemeClr val="bg1"/>
                </a:solidFill>
              </a:rPr>
              <a:t>第11.1条 </a:t>
            </a:r>
          </a:p>
          <a:p>
            <a:pPr>
              <a:lnSpc>
                <a:spcPct val="130000"/>
              </a:lnSpc>
            </a:pPr>
            <a:r>
              <a:rPr lang="zh-CN" dirty="0">
                <a:solidFill>
                  <a:schemeClr val="bg1"/>
                </a:solidFill>
              </a:rPr>
              <a:t>认证机构应核实组织是否采纳并实施了包含FSC核心劳工要求的一份或多份政策声明。 </a:t>
            </a:r>
            <a:br>
              <a:rPr lang="zh-CN" dirty="0">
                <a:solidFill>
                  <a:schemeClr val="bg1"/>
                </a:solidFill>
              </a:rPr>
            </a:br>
            <a:endParaRPr lang="zh-CN" dirty="0">
              <a:solidFill>
                <a:schemeClr val="bg1"/>
              </a:solidFill>
            </a:endParaRPr>
          </a:p>
          <a:p>
            <a:pPr>
              <a:lnSpc>
                <a:spcPct val="130000"/>
              </a:lnSpc>
            </a:pPr>
            <a:r>
              <a:rPr lang="zh-CN" b="1" dirty="0">
                <a:solidFill>
                  <a:schemeClr val="bg1"/>
                </a:solidFill>
              </a:rPr>
              <a:t>第11.2条</a:t>
            </a:r>
            <a:br>
              <a:rPr lang="zh-CN" dirty="0">
                <a:solidFill>
                  <a:schemeClr val="bg1"/>
                </a:solidFill>
              </a:rPr>
            </a:br>
            <a:r>
              <a:rPr lang="zh-CN" dirty="0">
                <a:solidFill>
                  <a:schemeClr val="bg1"/>
                </a:solidFill>
              </a:rPr>
              <a:t>认证机构应核实此类政策声明是否已传达至利益相关方。</a:t>
            </a:r>
            <a:br>
              <a:rPr lang="zh-CN" dirty="0">
                <a:solidFill>
                  <a:schemeClr val="bg1"/>
                </a:solidFill>
              </a:rPr>
            </a:br>
            <a:endParaRPr lang="zh-CN" dirty="0">
              <a:solidFill>
                <a:schemeClr val="bg1"/>
              </a:solidFill>
            </a:endParaRPr>
          </a:p>
        </p:txBody>
      </p:sp>
      <p:sp>
        <p:nvSpPr>
          <p:cNvPr id="9" name="Text Placeholder 19">
            <a:extLst>
              <a:ext uri="{FF2B5EF4-FFF2-40B4-BE49-F238E27FC236}">
                <a16:creationId xmlns:a16="http://schemas.microsoft.com/office/drawing/2014/main" id="{9B280DD5-A4DA-6F33-5605-0C419AF37C0E}"/>
              </a:ext>
            </a:extLst>
          </p:cNvPr>
          <p:cNvSpPr txBox="1">
            <a:spLocks/>
          </p:cNvSpPr>
          <p:nvPr/>
        </p:nvSpPr>
        <p:spPr>
          <a:xfrm>
            <a:off x="3717314" y="4476036"/>
            <a:ext cx="2378686" cy="421824"/>
          </a:xfrm>
          <a:prstGeom prst="roundRect">
            <a:avLst>
              <a:gd name="adj" fmla="val 12907"/>
            </a:avLst>
          </a:prstGeom>
          <a:solidFill>
            <a:srgbClr val="FFFF00"/>
          </a:solidFill>
          <a:ln w="19050">
            <a:solidFill>
              <a:schemeClr val="tx2"/>
            </a:solidFill>
            <a:prstDash val="solid"/>
          </a:ln>
          <a:effectLst>
            <a:outerShdw blurRad="50800" dist="38100" dir="5400000" algn="t" rotWithShape="0">
              <a:prstClr val="black">
                <a:alpha val="40000"/>
              </a:prstClr>
            </a:outerShdw>
          </a:effectLst>
        </p:spPr>
        <p:txBody>
          <a:bodyPr lIns="108000" tIns="67500" bIns="6750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400" b="1" dirty="0">
                <a:cs typeface="Arial" panose="020B0604020202020204" pitchFamily="34" charset="0"/>
              </a:rPr>
              <a:t>已采纳并实施</a:t>
            </a:r>
          </a:p>
        </p:txBody>
      </p:sp>
      <p:sp>
        <p:nvSpPr>
          <p:cNvPr id="15" name="Text Placeholder 19">
            <a:extLst>
              <a:ext uri="{FF2B5EF4-FFF2-40B4-BE49-F238E27FC236}">
                <a16:creationId xmlns:a16="http://schemas.microsoft.com/office/drawing/2014/main" id="{3E17F70B-4D04-D5FE-1058-BABAB1C8596D}"/>
              </a:ext>
            </a:extLst>
          </p:cNvPr>
          <p:cNvSpPr txBox="1">
            <a:spLocks/>
          </p:cNvSpPr>
          <p:nvPr/>
        </p:nvSpPr>
        <p:spPr>
          <a:xfrm>
            <a:off x="6866097" y="4476036"/>
            <a:ext cx="2260286" cy="421824"/>
          </a:xfrm>
          <a:prstGeom prst="roundRect">
            <a:avLst>
              <a:gd name="adj" fmla="val 12907"/>
            </a:avLst>
          </a:prstGeom>
          <a:solidFill>
            <a:srgbClr val="FFFF00"/>
          </a:solidFill>
          <a:ln w="19050">
            <a:solidFill>
              <a:schemeClr val="tx2"/>
            </a:solidFill>
            <a:prstDash val="solid"/>
          </a:ln>
          <a:effectLst>
            <a:outerShdw blurRad="50800" dist="38100" dir="5400000" algn="t" rotWithShape="0">
              <a:prstClr val="black">
                <a:alpha val="40000"/>
              </a:prstClr>
            </a:outerShdw>
          </a:effectLst>
        </p:spPr>
        <p:txBody>
          <a:bodyPr lIns="108000" tIns="67500" bIns="6750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400" b="1">
                <a:cs typeface="Arial" panose="020B0604020202020204" pitchFamily="34" charset="0"/>
              </a:rPr>
              <a:t>已传达 </a:t>
            </a:r>
          </a:p>
        </p:txBody>
      </p:sp>
      <p:sp>
        <p:nvSpPr>
          <p:cNvPr id="20" name="TextBox 19">
            <a:extLst>
              <a:ext uri="{FF2B5EF4-FFF2-40B4-BE49-F238E27FC236}">
                <a16:creationId xmlns:a16="http://schemas.microsoft.com/office/drawing/2014/main" id="{FCCE0F8D-39F4-3725-1AC5-B8CD6F556B5E}"/>
              </a:ext>
            </a:extLst>
          </p:cNvPr>
          <p:cNvSpPr txBox="1"/>
          <p:nvPr/>
        </p:nvSpPr>
        <p:spPr>
          <a:xfrm>
            <a:off x="2809819" y="6130162"/>
            <a:ext cx="8640501" cy="523220"/>
          </a:xfrm>
          <a:prstGeom prst="rect">
            <a:avLst/>
          </a:prstGeom>
          <a:noFill/>
        </p:spPr>
        <p:txBody>
          <a:bodyPr wrap="square" rtlCol="0">
            <a:spAutoFit/>
          </a:bodyPr>
          <a:lstStyle/>
          <a:p>
            <a:pPr algn="ctr"/>
            <a:r>
              <a:rPr lang="zh-CN" sz="2800" b="1" dirty="0">
                <a:solidFill>
                  <a:schemeClr val="bg1"/>
                </a:solidFill>
              </a:rPr>
              <a:t>核实是否已传达关于核心劳工要求的承诺</a:t>
            </a:r>
          </a:p>
        </p:txBody>
      </p:sp>
      <p:sp>
        <p:nvSpPr>
          <p:cNvPr id="7" name="TextBox 6">
            <a:extLst>
              <a:ext uri="{FF2B5EF4-FFF2-40B4-BE49-F238E27FC236}">
                <a16:creationId xmlns:a16="http://schemas.microsoft.com/office/drawing/2014/main" id="{49EA1DB0-4673-E722-DA4D-FF14D6FDF2F7}"/>
              </a:ext>
            </a:extLst>
          </p:cNvPr>
          <p:cNvSpPr txBox="1"/>
          <p:nvPr/>
        </p:nvSpPr>
        <p:spPr>
          <a:xfrm>
            <a:off x="-1209821" y="1160317"/>
            <a:ext cx="6096000" cy="369332"/>
          </a:xfrm>
          <a:prstGeom prst="rect">
            <a:avLst/>
          </a:prstGeom>
          <a:noFill/>
        </p:spPr>
        <p:txBody>
          <a:bodyPr wrap="square">
            <a:spAutoFit/>
          </a:bodyPr>
          <a:lstStyle/>
          <a:p>
            <a:pPr algn="ctr">
              <a:defRPr/>
            </a:pPr>
            <a:r>
              <a:rPr kumimoji="0" lang="zh-CN" b="1" i="0" u="none" strike="noStrike" normalizeH="0" baseline="0" noProof="0">
                <a:ln w="12700">
                  <a:noFill/>
                  <a:prstDash val="solid"/>
                </a:ln>
                <a:solidFill>
                  <a:srgbClr val="FFFF00"/>
                </a:solidFill>
                <a:uLnTx/>
                <a:uFillTx/>
                <a:latin typeface="Greycliff CF" pitchFamily="50" charset="0"/>
                <a:ea typeface="SimSun"/>
              </a:rPr>
              <a:t>FSC-STD-20-011</a:t>
            </a:r>
          </a:p>
        </p:txBody>
      </p:sp>
      <p:grpSp>
        <p:nvGrpSpPr>
          <p:cNvPr id="3" name="Group 2">
            <a:extLst>
              <a:ext uri="{FF2B5EF4-FFF2-40B4-BE49-F238E27FC236}">
                <a16:creationId xmlns:a16="http://schemas.microsoft.com/office/drawing/2014/main" id="{FA0ABF85-EB61-AF7B-18E4-3A66E6A08945}"/>
              </a:ext>
            </a:extLst>
          </p:cNvPr>
          <p:cNvGrpSpPr/>
          <p:nvPr/>
        </p:nvGrpSpPr>
        <p:grpSpPr>
          <a:xfrm rot="5400000">
            <a:off x="-180548" y="2260270"/>
            <a:ext cx="4195809" cy="2829818"/>
            <a:chOff x="2836222" y="3085785"/>
            <a:chExt cx="3425329" cy="2238420"/>
          </a:xfrm>
        </p:grpSpPr>
        <p:sp>
          <p:nvSpPr>
            <p:cNvPr id="10" name="Freeform 34">
              <a:extLst>
                <a:ext uri="{FF2B5EF4-FFF2-40B4-BE49-F238E27FC236}">
                  <a16:creationId xmlns:a16="http://schemas.microsoft.com/office/drawing/2014/main" id="{7614F338-4DEC-A91E-4BAE-32875501AD17}"/>
                </a:ext>
              </a:extLst>
            </p:cNvPr>
            <p:cNvSpPr>
              <a:spLocks/>
            </p:cNvSpPr>
            <p:nvPr/>
          </p:nvSpPr>
          <p:spPr bwMode="auto">
            <a:xfrm rot="16200000">
              <a:off x="3429677" y="2492330"/>
              <a:ext cx="2238420" cy="3425329"/>
            </a:xfrm>
            <a:custGeom>
              <a:avLst/>
              <a:gdLst>
                <a:gd name="T0" fmla="*/ 45 w 825"/>
                <a:gd name="T1" fmla="*/ 1174 h 1174"/>
                <a:gd name="T2" fmla="*/ 0 w 825"/>
                <a:gd name="T3" fmla="*/ 1129 h 1174"/>
                <a:gd name="T4" fmla="*/ 0 w 825"/>
                <a:gd name="T5" fmla="*/ 45 h 1174"/>
                <a:gd name="T6" fmla="*/ 45 w 825"/>
                <a:gd name="T7" fmla="*/ 0 h 1174"/>
                <a:gd name="T8" fmla="*/ 780 w 825"/>
                <a:gd name="T9" fmla="*/ 0 h 1174"/>
                <a:gd name="T10" fmla="*/ 825 w 825"/>
                <a:gd name="T11" fmla="*/ 45 h 1174"/>
                <a:gd name="T12" fmla="*/ 825 w 825"/>
                <a:gd name="T13" fmla="*/ 1129 h 1174"/>
                <a:gd name="T14" fmla="*/ 780 w 825"/>
                <a:gd name="T15" fmla="*/ 1174 h 1174"/>
                <a:gd name="T16" fmla="*/ 45 w 825"/>
                <a:gd name="T17" fmla="*/ 1174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prstClr val="black">
                  <a:alpha val="40000"/>
                </a:prstClr>
              </a:outerShdw>
            </a:effectLst>
            <a:extLst>
              <a:ext uri="{91240B29-F687-4f45-9708-019B960494DF}">
                <a14:hiddenLine xmlns="" xmlns:a14="http://schemas.microsoft.com/office/drawing/2010/main" w="9525">
                  <a:solidFill>
                    <a:srgbClr val="000000"/>
                  </a:solidFill>
                  <a:round/>
                  <a:headEnd/>
                  <a:tailEnd/>
                </a14:hiddenLine>
              </a:ext>
            </a:extLst>
          </p:spPr>
          <p:txBody>
            <a:bodyPr vert="horz" wrap="square" lIns="91428" tIns="45713" rIns="91428" bIns="4571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Oval 43">
              <a:extLst>
                <a:ext uri="{FF2B5EF4-FFF2-40B4-BE49-F238E27FC236}">
                  <a16:creationId xmlns:a16="http://schemas.microsoft.com/office/drawing/2014/main" id="{2FD1A004-45D3-5A6D-E7D8-DD494ABC106D}"/>
                </a:ext>
              </a:extLst>
            </p:cNvPr>
            <p:cNvSpPr>
              <a:spLocks noChangeArrowheads="1"/>
            </p:cNvSpPr>
            <p:nvPr/>
          </p:nvSpPr>
          <p:spPr bwMode="auto">
            <a:xfrm rot="16200000">
              <a:off x="6036170" y="4078777"/>
              <a:ext cx="173588" cy="183813"/>
            </a:xfrm>
            <a:prstGeom prst="ellipse">
              <a:avLst/>
            </a:pr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28" tIns="45713" rIns="91428" bIns="4571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3" name="Picture 12">
            <a:extLst>
              <a:ext uri="{FF2B5EF4-FFF2-40B4-BE49-F238E27FC236}">
                <a16:creationId xmlns:a16="http://schemas.microsoft.com/office/drawing/2014/main" id="{2FD70296-E141-A47D-E8F6-1B02E983FFD3}"/>
              </a:ext>
            </a:extLst>
          </p:cNvPr>
          <p:cNvPicPr>
            <a:picLocks noChangeAspect="1"/>
          </p:cNvPicPr>
          <p:nvPr/>
        </p:nvPicPr>
        <p:blipFill>
          <a:blip r:embed="rId3"/>
          <a:stretch>
            <a:fillRect/>
          </a:stretch>
        </p:blipFill>
        <p:spPr>
          <a:xfrm>
            <a:off x="619260" y="1722465"/>
            <a:ext cx="2573458" cy="3653510"/>
          </a:xfrm>
          <a:prstGeom prst="rect">
            <a:avLst/>
          </a:prstGeom>
        </p:spPr>
      </p:pic>
      <p:sp>
        <p:nvSpPr>
          <p:cNvPr id="4" name="Slide Number Placeholder 3">
            <a:extLst>
              <a:ext uri="{FF2B5EF4-FFF2-40B4-BE49-F238E27FC236}">
                <a16:creationId xmlns:a16="http://schemas.microsoft.com/office/drawing/2014/main" id="{056727E8-9F47-BA8C-49D7-15C09E71D8FB}"/>
              </a:ext>
            </a:extLst>
          </p:cNvPr>
          <p:cNvSpPr>
            <a:spLocks noGrp="1"/>
          </p:cNvSpPr>
          <p:nvPr>
            <p:ph type="sldNum" sz="quarter" idx="17"/>
          </p:nvPr>
        </p:nvSpPr>
        <p:spPr/>
        <p:txBody>
          <a:bodyPr/>
          <a:lstStyle/>
          <a:p>
            <a:fld id="{F5AEA0E0-5CC6-4BD0-905C-A0021E419432}" type="slidenum">
              <a:rPr lang="en-GB" smtClean="0"/>
              <a:pPr/>
              <a:t>16</a:t>
            </a:fld>
            <a:endParaRPr lang="en-GB"/>
          </a:p>
        </p:txBody>
      </p:sp>
    </p:spTree>
    <p:extLst>
      <p:ext uri="{BB962C8B-B14F-4D97-AF65-F5344CB8AC3E}">
        <p14:creationId xmlns:p14="http://schemas.microsoft.com/office/powerpoint/2010/main" val="3169354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8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800"/>
                            </p:stCondLst>
                            <p:childTnLst>
                              <p:par>
                                <p:cTn id="17" presetID="42"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 presetClass="entr" presetSubtype="4"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5" grpId="0" animBg="1"/>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5C981542-95D0-4100-8CDB-4DA0087113DE}"/>
              </a:ext>
            </a:extLst>
          </p:cNvPr>
          <p:cNvSpPr>
            <a:spLocks noGrp="1"/>
          </p:cNvSpPr>
          <p:nvPr>
            <p:ph type="title"/>
          </p:nvPr>
        </p:nvSpPr>
        <p:spPr>
          <a:xfrm>
            <a:off x="462338" y="435914"/>
            <a:ext cx="10080000" cy="362304"/>
          </a:xfrm>
        </p:spPr>
        <p:txBody>
          <a:bodyPr/>
          <a:lstStyle/>
          <a:p>
            <a:r>
              <a:rPr kumimoji="0" lang="zh-CN" sz="3600" b="1" u="none" strike="noStrike" cap="none" normalizeH="0" baseline="0" noProof="0">
                <a:ln>
                  <a:noFill/>
                </a:ln>
                <a:solidFill>
                  <a:sysClr val="window" lastClr="FFFFFF"/>
                </a:solidFill>
                <a:effectLst/>
                <a:uLnTx/>
                <a:uFillTx/>
                <a:latin typeface="Greycliff CF" pitchFamily="50" charset="0"/>
                <a:ea typeface="SimSun"/>
              </a:rPr>
              <a:t>自我评估表（SA）- 要求</a:t>
            </a:r>
          </a:p>
        </p:txBody>
      </p:sp>
      <p:sp>
        <p:nvSpPr>
          <p:cNvPr id="9" name="Text Placeholder 19">
            <a:extLst>
              <a:ext uri="{FF2B5EF4-FFF2-40B4-BE49-F238E27FC236}">
                <a16:creationId xmlns:a16="http://schemas.microsoft.com/office/drawing/2014/main" id="{9B280DD5-A4DA-6F33-5605-0C419AF37C0E}"/>
              </a:ext>
            </a:extLst>
          </p:cNvPr>
          <p:cNvSpPr txBox="1">
            <a:spLocks/>
          </p:cNvSpPr>
          <p:nvPr/>
        </p:nvSpPr>
        <p:spPr>
          <a:xfrm>
            <a:off x="3750866" y="4158985"/>
            <a:ext cx="2321772" cy="421824"/>
          </a:xfrm>
          <a:prstGeom prst="roundRect">
            <a:avLst>
              <a:gd name="adj" fmla="val 12907"/>
            </a:avLst>
          </a:prstGeom>
          <a:solidFill>
            <a:schemeClr val="accent1"/>
          </a:solidFill>
          <a:ln w="19050">
            <a:solidFill>
              <a:schemeClr val="accent1"/>
            </a:solidFill>
            <a:prstDash val="solid"/>
          </a:ln>
          <a:effectLst>
            <a:outerShdw blurRad="50800" dist="38100" dir="5400000" algn="t" rotWithShape="0">
              <a:prstClr val="black">
                <a:alpha val="40000"/>
              </a:prstClr>
            </a:outerShdw>
          </a:effectLst>
        </p:spPr>
        <p:txBody>
          <a:bodyPr lIns="108000" tIns="67500" bIns="6750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400" b="1">
                <a:solidFill>
                  <a:prstClr val="white"/>
                </a:solidFill>
                <a:cs typeface="Arial" panose="020B0604020202020204" pitchFamily="34" charset="0"/>
              </a:rPr>
              <a:t>维护</a:t>
            </a:r>
          </a:p>
        </p:txBody>
      </p:sp>
      <p:sp>
        <p:nvSpPr>
          <p:cNvPr id="15" name="Text Placeholder 19">
            <a:extLst>
              <a:ext uri="{FF2B5EF4-FFF2-40B4-BE49-F238E27FC236}">
                <a16:creationId xmlns:a16="http://schemas.microsoft.com/office/drawing/2014/main" id="{3E17F70B-4D04-D5FE-1058-BABAB1C8596D}"/>
              </a:ext>
            </a:extLst>
          </p:cNvPr>
          <p:cNvSpPr txBox="1">
            <a:spLocks/>
          </p:cNvSpPr>
          <p:nvPr/>
        </p:nvSpPr>
        <p:spPr>
          <a:xfrm>
            <a:off x="6442556" y="4158985"/>
            <a:ext cx="2321772" cy="421824"/>
          </a:xfrm>
          <a:prstGeom prst="roundRect">
            <a:avLst>
              <a:gd name="adj" fmla="val 12907"/>
            </a:avLst>
          </a:prstGeom>
          <a:solidFill>
            <a:schemeClr val="accent1"/>
          </a:solidFill>
          <a:ln w="19050">
            <a:solidFill>
              <a:schemeClr val="accent1"/>
            </a:solidFill>
            <a:prstDash val="solid"/>
          </a:ln>
          <a:effectLst>
            <a:outerShdw blurRad="50800" dist="38100" dir="5400000" algn="t" rotWithShape="0">
              <a:prstClr val="black">
                <a:alpha val="40000"/>
              </a:prstClr>
            </a:outerShdw>
          </a:effectLst>
        </p:spPr>
        <p:txBody>
          <a:bodyPr lIns="108000" tIns="67500" bIns="6750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400" b="1">
                <a:solidFill>
                  <a:prstClr val="white"/>
                </a:solidFill>
                <a:cs typeface="Arial" panose="020B0604020202020204" pitchFamily="34" charset="0"/>
              </a:rPr>
              <a:t>更新</a:t>
            </a:r>
          </a:p>
        </p:txBody>
      </p:sp>
      <p:sp>
        <p:nvSpPr>
          <p:cNvPr id="17" name="Text Placeholder 19">
            <a:extLst>
              <a:ext uri="{FF2B5EF4-FFF2-40B4-BE49-F238E27FC236}">
                <a16:creationId xmlns:a16="http://schemas.microsoft.com/office/drawing/2014/main" id="{64FB51EA-059D-E5B5-9BFD-626138F05523}"/>
              </a:ext>
            </a:extLst>
          </p:cNvPr>
          <p:cNvSpPr txBox="1">
            <a:spLocks/>
          </p:cNvSpPr>
          <p:nvPr/>
        </p:nvSpPr>
        <p:spPr>
          <a:xfrm>
            <a:off x="9134246" y="4141151"/>
            <a:ext cx="2610714" cy="439657"/>
          </a:xfrm>
          <a:prstGeom prst="roundRect">
            <a:avLst>
              <a:gd name="adj" fmla="val 12907"/>
            </a:avLst>
          </a:prstGeom>
          <a:solidFill>
            <a:schemeClr val="accent1"/>
          </a:solidFill>
          <a:ln w="19050">
            <a:solidFill>
              <a:schemeClr val="accent1"/>
            </a:solidFill>
            <a:prstDash val="solid"/>
          </a:ln>
          <a:effectLst>
            <a:outerShdw blurRad="50800" dist="38100" dir="5400000" algn="t" rotWithShape="0">
              <a:prstClr val="black">
                <a:alpha val="40000"/>
              </a:prstClr>
            </a:outerShdw>
          </a:effectLst>
        </p:spPr>
        <p:txBody>
          <a:bodyPr lIns="108000" tIns="67500" bIns="67500"/>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defRPr/>
            </a:pPr>
            <a:r>
              <a:rPr lang="zh-CN" sz="1400" b="1">
                <a:solidFill>
                  <a:prstClr val="white"/>
                </a:solidFill>
                <a:cs typeface="Arial" panose="020B0604020202020204" pitchFamily="34" charset="0"/>
              </a:rPr>
              <a:t>提交至认证机构</a:t>
            </a:r>
          </a:p>
        </p:txBody>
      </p:sp>
      <p:sp>
        <p:nvSpPr>
          <p:cNvPr id="10" name="TextBox 9">
            <a:extLst>
              <a:ext uri="{FF2B5EF4-FFF2-40B4-BE49-F238E27FC236}">
                <a16:creationId xmlns:a16="http://schemas.microsoft.com/office/drawing/2014/main" id="{4D70F6D4-C1EE-2FF0-CE68-954F5B9B6C5B}"/>
              </a:ext>
            </a:extLst>
          </p:cNvPr>
          <p:cNvSpPr txBox="1"/>
          <p:nvPr/>
        </p:nvSpPr>
        <p:spPr>
          <a:xfrm>
            <a:off x="3637280" y="1324439"/>
            <a:ext cx="7620000" cy="2219325"/>
          </a:xfrm>
          <a:prstGeom prst="rect">
            <a:avLst/>
          </a:prstGeom>
          <a:noFill/>
        </p:spPr>
        <p:txBody>
          <a:bodyPr wrap="square">
            <a:spAutoFit/>
          </a:bodyPr>
          <a:lstStyle/>
          <a:p>
            <a:pPr>
              <a:lnSpc>
                <a:spcPct val="130000"/>
              </a:lnSpc>
            </a:pPr>
            <a:r>
              <a:rPr lang="zh-CN" b="1" dirty="0">
                <a:solidFill>
                  <a:schemeClr val="bg1"/>
                </a:solidFill>
              </a:rPr>
              <a:t>第1.6条</a:t>
            </a:r>
          </a:p>
          <a:p>
            <a:pPr>
              <a:lnSpc>
                <a:spcPct val="130000"/>
              </a:lnSpc>
            </a:pPr>
            <a:r>
              <a:rPr lang="zh-CN" altLang="en-US" dirty="0">
                <a:solidFill>
                  <a:schemeClr val="bg1"/>
                </a:solidFill>
              </a:rPr>
              <a:t>组织应持续开展自我评估，以说明组织如何在运营中实现</a:t>
            </a:r>
            <a:r>
              <a:rPr lang="en-US" altLang="zh-CN" dirty="0">
                <a:solidFill>
                  <a:schemeClr val="bg1"/>
                </a:solidFill>
              </a:rPr>
              <a:t>FSC</a:t>
            </a:r>
            <a:r>
              <a:rPr lang="zh-CN" altLang="en-US" dirty="0">
                <a:solidFill>
                  <a:schemeClr val="bg1"/>
                </a:solidFill>
              </a:rPr>
              <a:t>核心劳工要求。自我评估应向组织的认证机构提交。</a:t>
            </a:r>
            <a:endParaRPr lang="en-US" altLang="zh-CN" dirty="0">
              <a:solidFill>
                <a:schemeClr val="bg1"/>
              </a:solidFill>
            </a:endParaRPr>
          </a:p>
          <a:p>
            <a:pPr>
              <a:lnSpc>
                <a:spcPct val="130000"/>
              </a:lnSpc>
            </a:pPr>
            <a:endParaRPr lang="en-US" dirty="0">
              <a:solidFill>
                <a:schemeClr val="bg1"/>
              </a:solidFill>
            </a:endParaRPr>
          </a:p>
          <a:p>
            <a:pPr>
              <a:lnSpc>
                <a:spcPct val="130000"/>
              </a:lnSpc>
            </a:pPr>
            <a:r>
              <a:rPr lang="zh-CN" b="1" dirty="0">
                <a:solidFill>
                  <a:schemeClr val="bg1"/>
                </a:solidFill>
              </a:rPr>
              <a:t>附录D</a:t>
            </a:r>
          </a:p>
          <a:p>
            <a:pPr>
              <a:lnSpc>
                <a:spcPct val="130000"/>
              </a:lnSpc>
            </a:pPr>
            <a:r>
              <a:rPr lang="zh-CN" dirty="0">
                <a:solidFill>
                  <a:schemeClr val="bg1"/>
                </a:solidFill>
              </a:rPr>
              <a:t>（规范性文件与自我评估表模板）</a:t>
            </a:r>
          </a:p>
        </p:txBody>
      </p:sp>
      <p:sp>
        <p:nvSpPr>
          <p:cNvPr id="11" name="TextBox 10">
            <a:extLst>
              <a:ext uri="{FF2B5EF4-FFF2-40B4-BE49-F238E27FC236}">
                <a16:creationId xmlns:a16="http://schemas.microsoft.com/office/drawing/2014/main" id="{E1BA1C56-EF46-6BFB-DBF7-9CFB8B573AD6}"/>
              </a:ext>
            </a:extLst>
          </p:cNvPr>
          <p:cNvSpPr txBox="1"/>
          <p:nvPr/>
        </p:nvSpPr>
        <p:spPr>
          <a:xfrm>
            <a:off x="3323095" y="6130162"/>
            <a:ext cx="6897865" cy="523220"/>
          </a:xfrm>
          <a:prstGeom prst="rect">
            <a:avLst/>
          </a:prstGeom>
          <a:noFill/>
        </p:spPr>
        <p:txBody>
          <a:bodyPr wrap="square" rtlCol="0">
            <a:spAutoFit/>
          </a:bodyPr>
          <a:lstStyle/>
          <a:p>
            <a:pPr algn="ctr"/>
            <a:r>
              <a:rPr lang="zh-CN" sz="2800" b="1" dirty="0">
                <a:solidFill>
                  <a:schemeClr val="bg1"/>
                </a:solidFill>
              </a:rPr>
              <a:t>证明贯彻了对核心劳工要求的承诺</a:t>
            </a:r>
          </a:p>
        </p:txBody>
      </p:sp>
      <p:sp>
        <p:nvSpPr>
          <p:cNvPr id="3" name="TextBox 2">
            <a:extLst>
              <a:ext uri="{FF2B5EF4-FFF2-40B4-BE49-F238E27FC236}">
                <a16:creationId xmlns:a16="http://schemas.microsoft.com/office/drawing/2014/main" id="{FE91ABC7-A1A2-05B7-5495-B59712BC671B}"/>
              </a:ext>
            </a:extLst>
          </p:cNvPr>
          <p:cNvSpPr txBox="1"/>
          <p:nvPr/>
        </p:nvSpPr>
        <p:spPr>
          <a:xfrm>
            <a:off x="589280" y="1240648"/>
            <a:ext cx="6096000" cy="369332"/>
          </a:xfrm>
          <a:prstGeom prst="rect">
            <a:avLst/>
          </a:prstGeom>
          <a:noFill/>
        </p:spPr>
        <p:txBody>
          <a:bodyPr wrap="square">
            <a:spAutoFit/>
          </a:bodyPr>
          <a:lstStyle/>
          <a:p>
            <a:r>
              <a:rPr kumimoji="0" lang="zh-CN" sz="1800" b="1" i="0" u="none" strike="noStrike" cap="all" normalizeH="0" baseline="0" noProof="0">
                <a:ln>
                  <a:noFill/>
                </a:ln>
                <a:solidFill>
                  <a:srgbClr val="78BE20"/>
                </a:solidFill>
                <a:effectLst/>
                <a:uLnTx/>
                <a:uFillTx/>
                <a:latin typeface="Greycliff CF" pitchFamily="50" charset="0"/>
                <a:ea typeface="SimSun"/>
              </a:rPr>
              <a:t>FSC-STD-40-004 </a:t>
            </a:r>
          </a:p>
        </p:txBody>
      </p:sp>
      <p:grpSp>
        <p:nvGrpSpPr>
          <p:cNvPr id="13" name="Group 12">
            <a:extLst>
              <a:ext uri="{FF2B5EF4-FFF2-40B4-BE49-F238E27FC236}">
                <a16:creationId xmlns:a16="http://schemas.microsoft.com/office/drawing/2014/main" id="{4DD2B57E-0C1B-D125-19F3-D9F4F9B7C7D0}"/>
              </a:ext>
            </a:extLst>
          </p:cNvPr>
          <p:cNvGrpSpPr/>
          <p:nvPr/>
        </p:nvGrpSpPr>
        <p:grpSpPr>
          <a:xfrm>
            <a:off x="392297" y="1626061"/>
            <a:ext cx="2551355" cy="4936664"/>
            <a:chOff x="9169130" y="1610122"/>
            <a:chExt cx="2551355" cy="4755822"/>
          </a:xfrm>
        </p:grpSpPr>
        <p:sp>
          <p:nvSpPr>
            <p:cNvPr id="8" name="íSľíḋê">
              <a:extLst>
                <a:ext uri="{FF2B5EF4-FFF2-40B4-BE49-F238E27FC236}">
                  <a16:creationId xmlns:a16="http://schemas.microsoft.com/office/drawing/2014/main" id="{2D61F7F7-8E6E-0A60-3BA3-0B782D79735E}"/>
                </a:ext>
              </a:extLst>
            </p:cNvPr>
            <p:cNvSpPr/>
            <p:nvPr/>
          </p:nvSpPr>
          <p:spPr bwMode="auto">
            <a:xfrm>
              <a:off x="9169130" y="1610122"/>
              <a:ext cx="2551355" cy="4755822"/>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1"/>
            </a:solidFill>
            <a:ln>
              <a:noFill/>
            </a:ln>
            <a:effectLst>
              <a:outerShdw blurRad="50800" dist="38100" dir="5400000" algn="t" rotWithShape="0">
                <a:prstClr val="black">
                  <a:alpha val="40000"/>
                </a:prstClr>
              </a:outerShdw>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9525">
                  <a:solidFill>
                    <a:srgbClr val="000000"/>
                  </a:solidFill>
                  <a:bevel/>
                  <a:headEnd/>
                  <a:tailEnd/>
                </a14:hiddenLine>
              </a:ext>
            </a:extLst>
          </p:spPr>
          <p:txBody>
            <a:bodyPr anchor="ctr"/>
            <a:lstStyle/>
            <a:p>
              <a:pPr algn="ctr"/>
              <a:endParaRPr sz="2400">
                <a:latin typeface="Arial" panose="020B0604020202020204" pitchFamily="34" charset="0"/>
                <a:cs typeface="Arial" panose="020B0604020202020204" pitchFamily="34" charset="0"/>
              </a:endParaRPr>
            </a:p>
          </p:txBody>
        </p:sp>
        <p:sp>
          <p:nvSpPr>
            <p:cNvPr id="12" name="iṩľîḋe">
              <a:extLst>
                <a:ext uri="{FF2B5EF4-FFF2-40B4-BE49-F238E27FC236}">
                  <a16:creationId xmlns:a16="http://schemas.microsoft.com/office/drawing/2014/main" id="{DAF0C63F-50F5-DD70-A922-83E7F05F1CFE}"/>
                </a:ext>
              </a:extLst>
            </p:cNvPr>
            <p:cNvSpPr/>
            <p:nvPr/>
          </p:nvSpPr>
          <p:spPr bwMode="auto">
            <a:xfrm>
              <a:off x="10262762" y="5913450"/>
              <a:ext cx="358763" cy="360615"/>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9525">
                  <a:solidFill>
                    <a:srgbClr val="000000"/>
                  </a:solidFill>
                  <a:bevel/>
                  <a:headEnd/>
                  <a:tailEnd/>
                </a14:hiddenLine>
              </a:ext>
            </a:extLst>
          </p:spPr>
          <p:txBody>
            <a:bodyPr anchor="ctr"/>
            <a:lstStyle/>
            <a:p>
              <a:pPr algn="ctr"/>
              <a:endParaRPr sz="2400">
                <a:latin typeface="Arial" panose="020B0604020202020204" pitchFamily="34" charset="0"/>
                <a:cs typeface="Arial" panose="020B0604020202020204" pitchFamily="34" charset="0"/>
              </a:endParaRPr>
            </a:p>
          </p:txBody>
        </p:sp>
      </p:grpSp>
      <p:pic>
        <p:nvPicPr>
          <p:cNvPr id="16" name="Picture 15">
            <a:extLst>
              <a:ext uri="{FF2B5EF4-FFF2-40B4-BE49-F238E27FC236}">
                <a16:creationId xmlns:a16="http://schemas.microsoft.com/office/drawing/2014/main" id="{3D7F56EA-E2DB-C1AA-3237-8EE41418E53D}"/>
              </a:ext>
            </a:extLst>
          </p:cNvPr>
          <p:cNvPicPr>
            <a:picLocks noChangeAspect="1"/>
          </p:cNvPicPr>
          <p:nvPr/>
        </p:nvPicPr>
        <p:blipFill rotWithShape="1">
          <a:blip r:embed="rId3"/>
          <a:srcRect l="1711" r="7751"/>
          <a:stretch/>
        </p:blipFill>
        <p:spPr>
          <a:xfrm>
            <a:off x="524871" y="2043020"/>
            <a:ext cx="2299927" cy="3948114"/>
          </a:xfrm>
          <a:prstGeom prst="rect">
            <a:avLst/>
          </a:prstGeom>
        </p:spPr>
      </p:pic>
      <p:sp>
        <p:nvSpPr>
          <p:cNvPr id="4" name="Slide Number Placeholder 3">
            <a:extLst>
              <a:ext uri="{FF2B5EF4-FFF2-40B4-BE49-F238E27FC236}">
                <a16:creationId xmlns:a16="http://schemas.microsoft.com/office/drawing/2014/main" id="{A5878DCB-CF88-648A-91E3-132C3A908CBC}"/>
              </a:ext>
            </a:extLst>
          </p:cNvPr>
          <p:cNvSpPr>
            <a:spLocks noGrp="1"/>
          </p:cNvSpPr>
          <p:nvPr>
            <p:ph type="sldNum" sz="quarter" idx="17"/>
          </p:nvPr>
        </p:nvSpPr>
        <p:spPr/>
        <p:txBody>
          <a:bodyPr/>
          <a:lstStyle/>
          <a:p>
            <a:fld id="{F5AEA0E0-5CC6-4BD0-905C-A0021E419432}" type="slidenum">
              <a:rPr lang="en-GB" smtClean="0"/>
              <a:pPr/>
              <a:t>17</a:t>
            </a:fld>
            <a:endParaRPr lang="en-GB"/>
          </a:p>
        </p:txBody>
      </p:sp>
    </p:spTree>
    <p:extLst>
      <p:ext uri="{BB962C8B-B14F-4D97-AF65-F5344CB8AC3E}">
        <p14:creationId xmlns:p14="http://schemas.microsoft.com/office/powerpoint/2010/main" val="98129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8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800"/>
                            </p:stCondLst>
                            <p:childTnLst>
                              <p:par>
                                <p:cTn id="17" presetID="42"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3800"/>
                            </p:stCondLst>
                            <p:childTnLst>
                              <p:par>
                                <p:cTn id="23" presetID="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7" grpId="0" animBg="1"/>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5C981542-95D0-4100-8CDB-4DA0087113DE}"/>
              </a:ext>
            </a:extLst>
          </p:cNvPr>
          <p:cNvSpPr>
            <a:spLocks noGrp="1"/>
          </p:cNvSpPr>
          <p:nvPr>
            <p:ph type="title"/>
          </p:nvPr>
        </p:nvSpPr>
        <p:spPr>
          <a:xfrm>
            <a:off x="462338" y="435914"/>
            <a:ext cx="10080000" cy="362304"/>
          </a:xfrm>
        </p:spPr>
        <p:txBody>
          <a:bodyPr/>
          <a:lstStyle/>
          <a:p>
            <a:r>
              <a:rPr kumimoji="0" lang="zh-CN" sz="3600" b="1" u="none" strike="noStrike" cap="none" normalizeH="0" baseline="0" noProof="0">
                <a:ln>
                  <a:noFill/>
                </a:ln>
                <a:effectLst/>
                <a:uLnTx/>
                <a:uFillTx/>
                <a:latin typeface="Greycliff CF" pitchFamily="50" charset="0"/>
                <a:ea typeface="SimSun"/>
              </a:rPr>
              <a:t>自我评估表（模板）</a:t>
            </a:r>
          </a:p>
        </p:txBody>
      </p:sp>
      <p:sp>
        <p:nvSpPr>
          <p:cNvPr id="3" name="Rectangle 2">
            <a:extLst>
              <a:ext uri="{FF2B5EF4-FFF2-40B4-BE49-F238E27FC236}">
                <a16:creationId xmlns:a16="http://schemas.microsoft.com/office/drawing/2014/main" id="{9F6E5A5C-C2A9-BA53-E22D-E8984383763C}"/>
              </a:ext>
            </a:extLst>
          </p:cNvPr>
          <p:cNvSpPr/>
          <p:nvPr/>
        </p:nvSpPr>
        <p:spPr>
          <a:xfrm>
            <a:off x="0" y="6228692"/>
            <a:ext cx="12192000" cy="667407"/>
          </a:xfrm>
          <a:prstGeom prst="rect">
            <a:avLst/>
          </a:prstGeom>
          <a:gradFill>
            <a:gsLst>
              <a:gs pos="0">
                <a:schemeClr val="tx2"/>
              </a:gs>
              <a:gs pos="5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2438">
              <a:lnSpc>
                <a:spcPct val="150000"/>
              </a:lnSpc>
            </a:pPr>
            <a:r>
              <a:rPr lang="zh-CN" sz="2000" b="1" dirty="0">
                <a:solidFill>
                  <a:schemeClr val="tx2"/>
                </a:solidFill>
              </a:rPr>
              <a:t>FSC网络内合作伙伴针对部分国家制定了定制化模板： </a:t>
            </a:r>
            <a:r>
              <a:rPr lang="zh-CN" sz="2000" b="1" dirty="0">
                <a:solidFill>
                  <a:schemeClr val="tx2"/>
                </a:solidFill>
                <a:hlinkClick r:id="rId3">
                  <a:extLst>
                    <a:ext uri="{A12FA001-AC4F-418D-AE19-62706E023703}">
                      <ahyp:hlinkClr xmlns:ahyp="http://schemas.microsoft.com/office/drawing/2018/hyperlinkcolor" val="tx"/>
                    </a:ext>
                  </a:extLst>
                </a:hlinkClick>
              </a:rPr>
              <a:t>FSC Connect</a:t>
            </a:r>
          </a:p>
        </p:txBody>
      </p:sp>
      <p:sp>
        <p:nvSpPr>
          <p:cNvPr id="10" name="Rectangle 9">
            <a:extLst>
              <a:ext uri="{FF2B5EF4-FFF2-40B4-BE49-F238E27FC236}">
                <a16:creationId xmlns:a16="http://schemas.microsoft.com/office/drawing/2014/main" id="{0C409617-7285-0690-0149-917AFCE53E46}"/>
              </a:ext>
            </a:extLst>
          </p:cNvPr>
          <p:cNvSpPr/>
          <p:nvPr/>
        </p:nvSpPr>
        <p:spPr>
          <a:xfrm>
            <a:off x="6866712" y="935336"/>
            <a:ext cx="2900230" cy="10397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dirty="0"/>
              <a:t>证明</a:t>
            </a:r>
          </a:p>
        </p:txBody>
      </p:sp>
      <p:sp>
        <p:nvSpPr>
          <p:cNvPr id="13" name="Rectangle 12">
            <a:extLst>
              <a:ext uri="{FF2B5EF4-FFF2-40B4-BE49-F238E27FC236}">
                <a16:creationId xmlns:a16="http://schemas.microsoft.com/office/drawing/2014/main" id="{738D5FE3-A44C-9ED7-98FC-487B574E6FA4}"/>
              </a:ext>
            </a:extLst>
          </p:cNvPr>
          <p:cNvSpPr/>
          <p:nvPr/>
        </p:nvSpPr>
        <p:spPr>
          <a:xfrm>
            <a:off x="6866712" y="2017149"/>
            <a:ext cx="2900230" cy="39900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dirty="0"/>
              <a:t>关于合规的细节</a:t>
            </a:r>
          </a:p>
        </p:txBody>
      </p:sp>
      <p:sp>
        <p:nvSpPr>
          <p:cNvPr id="4" name="Slide Number Placeholder 3">
            <a:extLst>
              <a:ext uri="{FF2B5EF4-FFF2-40B4-BE49-F238E27FC236}">
                <a16:creationId xmlns:a16="http://schemas.microsoft.com/office/drawing/2014/main" id="{D0773C97-E17F-0F25-4888-255FA298B8F4}"/>
              </a:ext>
            </a:extLst>
          </p:cNvPr>
          <p:cNvSpPr>
            <a:spLocks noGrp="1"/>
          </p:cNvSpPr>
          <p:nvPr>
            <p:ph type="sldNum" sz="quarter" idx="17"/>
          </p:nvPr>
        </p:nvSpPr>
        <p:spPr/>
        <p:txBody>
          <a:bodyPr/>
          <a:lstStyle/>
          <a:p>
            <a:fld id="{F5AEA0E0-5CC6-4BD0-905C-A0021E419432}" type="slidenum">
              <a:rPr lang="en-GB" smtClean="0"/>
              <a:pPr/>
              <a:t>18</a:t>
            </a:fld>
            <a:endParaRPr lang="en-GB"/>
          </a:p>
        </p:txBody>
      </p:sp>
      <p:pic>
        <p:nvPicPr>
          <p:cNvPr id="16" name="图片 15">
            <a:extLst>
              <a:ext uri="{FF2B5EF4-FFF2-40B4-BE49-F238E27FC236}">
                <a16:creationId xmlns:a16="http://schemas.microsoft.com/office/drawing/2014/main" id="{EA5C57F6-D6DE-77C2-9DA1-A366857F3C81}"/>
              </a:ext>
            </a:extLst>
          </p:cNvPr>
          <p:cNvPicPr>
            <a:picLocks noChangeAspect="1"/>
          </p:cNvPicPr>
          <p:nvPr/>
        </p:nvPicPr>
        <p:blipFill>
          <a:blip r:embed="rId4"/>
          <a:stretch>
            <a:fillRect/>
          </a:stretch>
        </p:blipFill>
        <p:spPr>
          <a:xfrm>
            <a:off x="1295550" y="935336"/>
            <a:ext cx="5473727" cy="5071860"/>
          </a:xfrm>
          <a:prstGeom prst="rect">
            <a:avLst/>
          </a:prstGeom>
        </p:spPr>
      </p:pic>
    </p:spTree>
    <p:extLst>
      <p:ext uri="{BB962C8B-B14F-4D97-AF65-F5344CB8AC3E}">
        <p14:creationId xmlns:p14="http://schemas.microsoft.com/office/powerpoint/2010/main" val="1659836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5C981542-95D0-4100-8CDB-4DA0087113DE}"/>
              </a:ext>
            </a:extLst>
          </p:cNvPr>
          <p:cNvSpPr>
            <a:spLocks noGrp="1"/>
          </p:cNvSpPr>
          <p:nvPr>
            <p:ph type="title"/>
          </p:nvPr>
        </p:nvSpPr>
        <p:spPr>
          <a:xfrm>
            <a:off x="462338" y="435914"/>
            <a:ext cx="10080000" cy="362304"/>
          </a:xfrm>
        </p:spPr>
        <p:txBody>
          <a:bodyPr/>
          <a:lstStyle/>
          <a:p>
            <a:r>
              <a:rPr kumimoji="0" lang="zh-CN" sz="3600" b="1" u="none" strike="noStrike" cap="none" normalizeH="0" baseline="0" noProof="0">
                <a:ln>
                  <a:noFill/>
                </a:ln>
                <a:solidFill>
                  <a:sysClr val="window" lastClr="FFFFFF"/>
                </a:solidFill>
                <a:effectLst/>
                <a:uLnTx/>
                <a:uFillTx/>
                <a:latin typeface="Greycliff CF" pitchFamily="50" charset="0"/>
                <a:ea typeface="SimSun"/>
              </a:rPr>
              <a:t>自我评估表（SA）- 评估</a:t>
            </a:r>
          </a:p>
        </p:txBody>
      </p:sp>
      <p:sp>
        <p:nvSpPr>
          <p:cNvPr id="11" name="TextBox 10">
            <a:extLst>
              <a:ext uri="{FF2B5EF4-FFF2-40B4-BE49-F238E27FC236}">
                <a16:creationId xmlns:a16="http://schemas.microsoft.com/office/drawing/2014/main" id="{E1BA1C56-EF46-6BFB-DBF7-9CFB8B573AD6}"/>
              </a:ext>
            </a:extLst>
          </p:cNvPr>
          <p:cNvSpPr txBox="1"/>
          <p:nvPr/>
        </p:nvSpPr>
        <p:spPr>
          <a:xfrm>
            <a:off x="3323095" y="6160476"/>
            <a:ext cx="6897865" cy="523220"/>
          </a:xfrm>
          <a:prstGeom prst="rect">
            <a:avLst/>
          </a:prstGeom>
          <a:noFill/>
        </p:spPr>
        <p:txBody>
          <a:bodyPr wrap="square" rtlCol="0">
            <a:spAutoFit/>
          </a:bodyPr>
          <a:lstStyle/>
          <a:p>
            <a:pPr algn="ctr"/>
            <a:r>
              <a:rPr lang="zh-CN" sz="2800" b="1" dirty="0">
                <a:solidFill>
                  <a:schemeClr val="bg1"/>
                </a:solidFill>
              </a:rPr>
              <a:t>评估对核心劳工要求的承诺</a:t>
            </a:r>
          </a:p>
        </p:txBody>
      </p:sp>
      <p:sp>
        <p:nvSpPr>
          <p:cNvPr id="8" name="Text Placeholder 19">
            <a:extLst>
              <a:ext uri="{FF2B5EF4-FFF2-40B4-BE49-F238E27FC236}">
                <a16:creationId xmlns:a16="http://schemas.microsoft.com/office/drawing/2014/main" id="{62100FD6-C75B-157F-B2C3-9F48BABA3DDD}"/>
              </a:ext>
            </a:extLst>
          </p:cNvPr>
          <p:cNvSpPr txBox="1">
            <a:spLocks/>
          </p:cNvSpPr>
          <p:nvPr/>
        </p:nvSpPr>
        <p:spPr>
          <a:xfrm>
            <a:off x="9484147" y="5578723"/>
            <a:ext cx="2321772" cy="421824"/>
          </a:xfrm>
          <a:prstGeom prst="roundRect">
            <a:avLst>
              <a:gd name="adj" fmla="val 12907"/>
            </a:avLst>
          </a:prstGeom>
          <a:solidFill>
            <a:srgbClr val="FFFF00"/>
          </a:solidFill>
          <a:ln w="19050">
            <a:solidFill>
              <a:schemeClr val="tx2"/>
            </a:solidFill>
            <a:prstDash val="solid"/>
          </a:ln>
          <a:effectLst>
            <a:outerShdw blurRad="50800" dist="38100" dir="5400000" algn="t" rotWithShape="0">
              <a:prstClr val="black">
                <a:alpha val="40000"/>
              </a:prstClr>
            </a:outerShdw>
          </a:effectLst>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spcBef>
                <a:spcPts val="0"/>
              </a:spcBef>
              <a:defRPr/>
            </a:pPr>
            <a:r>
              <a:rPr lang="zh-CN" sz="1400" b="1">
                <a:cs typeface="Arial" panose="020B0604020202020204" pitchFamily="34" charset="0"/>
              </a:rPr>
              <a:t>确证</a:t>
            </a:r>
          </a:p>
        </p:txBody>
      </p:sp>
      <p:sp>
        <p:nvSpPr>
          <p:cNvPr id="13" name="TextBox 12">
            <a:extLst>
              <a:ext uri="{FF2B5EF4-FFF2-40B4-BE49-F238E27FC236}">
                <a16:creationId xmlns:a16="http://schemas.microsoft.com/office/drawing/2014/main" id="{11625F93-E529-F6F5-AC7D-F7C85C23AF95}"/>
              </a:ext>
            </a:extLst>
          </p:cNvPr>
          <p:cNvSpPr txBox="1"/>
          <p:nvPr/>
        </p:nvSpPr>
        <p:spPr>
          <a:xfrm>
            <a:off x="-1390650" y="1127367"/>
            <a:ext cx="6096000" cy="369332"/>
          </a:xfrm>
          <a:prstGeom prst="rect">
            <a:avLst/>
          </a:prstGeom>
          <a:noFill/>
        </p:spPr>
        <p:txBody>
          <a:bodyPr wrap="square">
            <a:spAutoFit/>
          </a:bodyPr>
          <a:lstStyle/>
          <a:p>
            <a:pPr algn="ctr">
              <a:defRPr/>
            </a:pPr>
            <a:r>
              <a:rPr kumimoji="0" lang="zh-CN" b="1" i="0" u="none" strike="noStrike" normalizeH="0" baseline="0" noProof="0">
                <a:ln w="12700">
                  <a:noFill/>
                  <a:prstDash val="solid"/>
                </a:ln>
                <a:solidFill>
                  <a:srgbClr val="FFFF00"/>
                </a:solidFill>
                <a:uLnTx/>
                <a:uFillTx/>
                <a:latin typeface="Greycliff CF" pitchFamily="50" charset="0"/>
                <a:ea typeface="SimSun"/>
              </a:rPr>
              <a:t>FSC-STD-20-011</a:t>
            </a:r>
          </a:p>
        </p:txBody>
      </p:sp>
      <p:grpSp>
        <p:nvGrpSpPr>
          <p:cNvPr id="12" name="Group 11">
            <a:extLst>
              <a:ext uri="{FF2B5EF4-FFF2-40B4-BE49-F238E27FC236}">
                <a16:creationId xmlns:a16="http://schemas.microsoft.com/office/drawing/2014/main" id="{A14586B6-AC37-938B-5CD4-82FBE25122F6}"/>
              </a:ext>
            </a:extLst>
          </p:cNvPr>
          <p:cNvGrpSpPr/>
          <p:nvPr/>
        </p:nvGrpSpPr>
        <p:grpSpPr>
          <a:xfrm rot="5400000">
            <a:off x="-313686" y="2217819"/>
            <a:ext cx="4195809" cy="2829818"/>
            <a:chOff x="2836222" y="3085785"/>
            <a:chExt cx="3425329" cy="2238420"/>
          </a:xfrm>
        </p:grpSpPr>
        <p:sp>
          <p:nvSpPr>
            <p:cNvPr id="14" name="Freeform 34">
              <a:extLst>
                <a:ext uri="{FF2B5EF4-FFF2-40B4-BE49-F238E27FC236}">
                  <a16:creationId xmlns:a16="http://schemas.microsoft.com/office/drawing/2014/main" id="{44419CD3-CFB0-4F27-BA00-900D5707D122}"/>
                </a:ext>
              </a:extLst>
            </p:cNvPr>
            <p:cNvSpPr>
              <a:spLocks/>
            </p:cNvSpPr>
            <p:nvPr/>
          </p:nvSpPr>
          <p:spPr bwMode="auto">
            <a:xfrm rot="16200000">
              <a:off x="3429677" y="2492330"/>
              <a:ext cx="2238420" cy="3425329"/>
            </a:xfrm>
            <a:custGeom>
              <a:avLst/>
              <a:gdLst>
                <a:gd name="T0" fmla="*/ 45 w 825"/>
                <a:gd name="T1" fmla="*/ 1174 h 1174"/>
                <a:gd name="T2" fmla="*/ 0 w 825"/>
                <a:gd name="T3" fmla="*/ 1129 h 1174"/>
                <a:gd name="T4" fmla="*/ 0 w 825"/>
                <a:gd name="T5" fmla="*/ 45 h 1174"/>
                <a:gd name="T6" fmla="*/ 45 w 825"/>
                <a:gd name="T7" fmla="*/ 0 h 1174"/>
                <a:gd name="T8" fmla="*/ 780 w 825"/>
                <a:gd name="T9" fmla="*/ 0 h 1174"/>
                <a:gd name="T10" fmla="*/ 825 w 825"/>
                <a:gd name="T11" fmla="*/ 45 h 1174"/>
                <a:gd name="T12" fmla="*/ 825 w 825"/>
                <a:gd name="T13" fmla="*/ 1129 h 1174"/>
                <a:gd name="T14" fmla="*/ 780 w 825"/>
                <a:gd name="T15" fmla="*/ 1174 h 1174"/>
                <a:gd name="T16" fmla="*/ 45 w 825"/>
                <a:gd name="T17" fmla="*/ 1174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prstClr val="black">
                  <a:alpha val="40000"/>
                </a:prstClr>
              </a:outerShdw>
            </a:effectLst>
            <a:extLst>
              <a:ext uri="{91240B29-F687-4f45-9708-019B960494DF}">
                <a14:hiddenLine xmlns="" xmlns:a14="http://schemas.microsoft.com/office/drawing/2010/main" w="9525">
                  <a:solidFill>
                    <a:srgbClr val="000000"/>
                  </a:solidFill>
                  <a:round/>
                  <a:headEnd/>
                  <a:tailEnd/>
                </a14:hiddenLine>
              </a:ext>
            </a:extLst>
          </p:spPr>
          <p:txBody>
            <a:bodyPr vert="horz" wrap="square" lIns="91428" tIns="45713" rIns="91428" bIns="4571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Oval 43">
              <a:extLst>
                <a:ext uri="{FF2B5EF4-FFF2-40B4-BE49-F238E27FC236}">
                  <a16:creationId xmlns:a16="http://schemas.microsoft.com/office/drawing/2014/main" id="{BDD60A96-47B9-1BF9-EDC5-E20D00038E14}"/>
                </a:ext>
              </a:extLst>
            </p:cNvPr>
            <p:cNvSpPr>
              <a:spLocks noChangeArrowheads="1"/>
            </p:cNvSpPr>
            <p:nvPr/>
          </p:nvSpPr>
          <p:spPr bwMode="auto">
            <a:xfrm rot="16200000">
              <a:off x="6036170" y="4078777"/>
              <a:ext cx="173588" cy="183813"/>
            </a:xfrm>
            <a:prstGeom prst="ellipse">
              <a:avLst/>
            </a:pr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28" tIns="45713" rIns="91428" bIns="4571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Slide Number Placeholder 6">
            <a:extLst>
              <a:ext uri="{FF2B5EF4-FFF2-40B4-BE49-F238E27FC236}">
                <a16:creationId xmlns:a16="http://schemas.microsoft.com/office/drawing/2014/main" id="{D5BED4ED-A16C-8AEE-4503-1DD8AD770313}"/>
              </a:ext>
            </a:extLst>
          </p:cNvPr>
          <p:cNvSpPr>
            <a:spLocks noGrp="1"/>
          </p:cNvSpPr>
          <p:nvPr>
            <p:ph type="sldNum" sz="quarter" idx="17"/>
          </p:nvPr>
        </p:nvSpPr>
        <p:spPr/>
        <p:txBody>
          <a:bodyPr/>
          <a:lstStyle/>
          <a:p>
            <a:fld id="{F5AEA0E0-5CC6-4BD0-905C-A0021E419432}" type="slidenum">
              <a:rPr lang="en-GB" smtClean="0"/>
              <a:pPr/>
              <a:t>19</a:t>
            </a:fld>
            <a:endParaRPr lang="en-GB"/>
          </a:p>
        </p:txBody>
      </p:sp>
      <p:pic>
        <p:nvPicPr>
          <p:cNvPr id="2" name="Picture 12">
            <a:extLst>
              <a:ext uri="{FF2B5EF4-FFF2-40B4-BE49-F238E27FC236}">
                <a16:creationId xmlns:a16="http://schemas.microsoft.com/office/drawing/2014/main" id="{3A19D42D-0D8C-A9EA-1FEB-ED19FA8B72B5}"/>
              </a:ext>
            </a:extLst>
          </p:cNvPr>
          <p:cNvPicPr>
            <a:picLocks noChangeAspect="1"/>
          </p:cNvPicPr>
          <p:nvPr/>
        </p:nvPicPr>
        <p:blipFill>
          <a:blip r:embed="rId3"/>
          <a:stretch>
            <a:fillRect/>
          </a:stretch>
        </p:blipFill>
        <p:spPr>
          <a:xfrm>
            <a:off x="497490" y="1659397"/>
            <a:ext cx="2573458" cy="3653510"/>
          </a:xfrm>
          <a:prstGeom prst="rect">
            <a:avLst/>
          </a:prstGeom>
        </p:spPr>
      </p:pic>
      <p:sp>
        <p:nvSpPr>
          <p:cNvPr id="10" name="TextBox 2">
            <a:extLst>
              <a:ext uri="{FF2B5EF4-FFF2-40B4-BE49-F238E27FC236}">
                <a16:creationId xmlns:a16="http://schemas.microsoft.com/office/drawing/2014/main" id="{C0DC5951-6836-D148-661A-0B42A849A865}"/>
              </a:ext>
            </a:extLst>
          </p:cNvPr>
          <p:cNvSpPr txBox="1"/>
          <p:nvPr/>
        </p:nvSpPr>
        <p:spPr>
          <a:xfrm>
            <a:off x="3389079" y="1474599"/>
            <a:ext cx="8482824" cy="3678379"/>
          </a:xfrm>
          <a:prstGeom prst="rect">
            <a:avLst/>
          </a:prstGeom>
          <a:noFill/>
        </p:spPr>
        <p:txBody>
          <a:bodyPr wrap="square">
            <a:spAutoFit/>
          </a:bodyPr>
          <a:lstStyle/>
          <a:p>
            <a:pPr algn="just">
              <a:lnSpc>
                <a:spcPct val="120000"/>
              </a:lnSpc>
            </a:pPr>
            <a:r>
              <a:rPr lang="zh-CN" sz="1400" b="1" dirty="0">
                <a:solidFill>
                  <a:schemeClr val="bg1"/>
                </a:solidFill>
              </a:rPr>
              <a:t>第11.3条</a:t>
            </a:r>
            <a:endParaRPr lang="en-US" altLang="zh-CN" sz="1400" b="1" dirty="0">
              <a:solidFill>
                <a:schemeClr val="bg1"/>
              </a:solidFill>
            </a:endParaRPr>
          </a:p>
          <a:p>
            <a:pPr algn="just">
              <a:lnSpc>
                <a:spcPct val="120000"/>
              </a:lnSpc>
            </a:pPr>
            <a:r>
              <a:rPr lang="zh-CN" altLang="en-US" sz="1400" dirty="0">
                <a:solidFill>
                  <a:schemeClr val="bg1"/>
                </a:solidFill>
              </a:rPr>
              <a:t>认证机构应根据组织运作的范围、规模、强度和风险，设计并实施一套体系，以评估组织的自我评估和符合 </a:t>
            </a:r>
            <a:r>
              <a:rPr lang="en-US" altLang="zh-CN" sz="1400" dirty="0">
                <a:solidFill>
                  <a:schemeClr val="bg1"/>
                </a:solidFill>
              </a:rPr>
              <a:t>FSC-STD-40-004 </a:t>
            </a:r>
            <a:r>
              <a:rPr lang="zh-CN" altLang="en-US" sz="1400" dirty="0">
                <a:solidFill>
                  <a:schemeClr val="bg1"/>
                </a:solidFill>
              </a:rPr>
              <a:t>第 </a:t>
            </a:r>
            <a:r>
              <a:rPr lang="en-US" altLang="zh-CN" sz="1400" dirty="0">
                <a:solidFill>
                  <a:schemeClr val="bg1"/>
                </a:solidFill>
              </a:rPr>
              <a:t>7 </a:t>
            </a:r>
            <a:r>
              <a:rPr lang="zh-CN" altLang="en-US" sz="1400" dirty="0">
                <a:solidFill>
                  <a:schemeClr val="bg1"/>
                </a:solidFill>
              </a:rPr>
              <a:t>节的相关性、有效性和充分性。认证机构应在其系统中规定、证明并记录自我评估的验证手段，包括但不限于：</a:t>
            </a:r>
            <a:endParaRPr lang="en-US" altLang="zh-CN" sz="1400" dirty="0">
              <a:solidFill>
                <a:schemeClr val="bg1"/>
              </a:solidFill>
            </a:endParaRPr>
          </a:p>
          <a:p>
            <a:pPr marL="800100" lvl="1" indent="-342900">
              <a:lnSpc>
                <a:spcPct val="150000"/>
              </a:lnSpc>
              <a:buFont typeface="+mj-lt"/>
              <a:buAutoNum type="alphaLcParenR"/>
            </a:pPr>
            <a:r>
              <a:rPr lang="zh-CN" altLang="zh-CN" sz="1400" dirty="0">
                <a:solidFill>
                  <a:schemeClr val="bg1"/>
                </a:solidFill>
              </a:rPr>
              <a:t>根据可用信息源及适用要求，建立</a:t>
            </a:r>
            <a:r>
              <a:rPr lang="zh-CN" altLang="zh-CN" sz="1400" b="1" u="sng" dirty="0">
                <a:solidFill>
                  <a:schemeClr val="bg1"/>
                </a:solidFill>
              </a:rPr>
              <a:t>自我评估验证</a:t>
            </a:r>
            <a:r>
              <a:rPr lang="zh-CN" altLang="zh-CN" sz="1400" dirty="0">
                <a:solidFill>
                  <a:schemeClr val="bg1"/>
                </a:solidFill>
              </a:rPr>
              <a:t>机制；</a:t>
            </a:r>
          </a:p>
          <a:p>
            <a:pPr marL="800100" lvl="1" indent="-342900">
              <a:lnSpc>
                <a:spcPct val="150000"/>
              </a:lnSpc>
              <a:buFont typeface="+mj-lt"/>
              <a:buAutoNum type="alphaLcParenR"/>
            </a:pPr>
            <a:r>
              <a:rPr lang="zh-CN" altLang="en-US" sz="1400" b="1" u="sng" dirty="0">
                <a:solidFill>
                  <a:schemeClr val="bg1"/>
                </a:solidFill>
              </a:rPr>
              <a:t>识别</a:t>
            </a:r>
            <a:r>
              <a:rPr lang="zh-CN" altLang="zh-CN" sz="1400" dirty="0">
                <a:solidFill>
                  <a:schemeClr val="bg1"/>
                </a:solidFill>
              </a:rPr>
              <a:t>与FSC核心劳工要求相关且适用于组织/运营场所的</a:t>
            </a:r>
            <a:r>
              <a:rPr lang="zh-CN" altLang="zh-CN" sz="1400" b="1" u="sng" dirty="0">
                <a:solidFill>
                  <a:schemeClr val="bg1"/>
                </a:solidFill>
              </a:rPr>
              <a:t>法规要求</a:t>
            </a:r>
            <a:r>
              <a:rPr lang="zh-CN" altLang="zh-CN" sz="1400" dirty="0">
                <a:solidFill>
                  <a:schemeClr val="bg1"/>
                </a:solidFill>
              </a:rPr>
              <a:t>。</a:t>
            </a:r>
          </a:p>
          <a:p>
            <a:pPr marL="800100" lvl="1" indent="-342900">
              <a:lnSpc>
                <a:spcPct val="150000"/>
              </a:lnSpc>
              <a:buFont typeface="+mj-lt"/>
              <a:buAutoNum type="alphaLcParenR"/>
            </a:pPr>
            <a:r>
              <a:rPr lang="zh-CN" altLang="zh-CN" sz="1400" dirty="0">
                <a:solidFill>
                  <a:schemeClr val="bg1"/>
                </a:solidFill>
              </a:rPr>
              <a:t>尽可能通过独立信息源</a:t>
            </a:r>
            <a:r>
              <a:rPr lang="zh-CN" altLang="zh-CN" sz="1400" b="1" u="sng" dirty="0">
                <a:solidFill>
                  <a:schemeClr val="bg1"/>
                </a:solidFill>
              </a:rPr>
              <a:t>验证</a:t>
            </a:r>
            <a:r>
              <a:rPr lang="zh-CN" altLang="zh-CN" sz="1400" dirty="0">
                <a:solidFill>
                  <a:schemeClr val="bg1"/>
                </a:solidFill>
              </a:rPr>
              <a:t>组织提供的</a:t>
            </a:r>
            <a:r>
              <a:rPr lang="zh-CN" altLang="zh-CN" sz="1400" b="1" u="sng" dirty="0">
                <a:solidFill>
                  <a:schemeClr val="bg1"/>
                </a:solidFill>
              </a:rPr>
              <a:t>证据</a:t>
            </a:r>
            <a:r>
              <a:rPr lang="zh-CN" altLang="zh-CN" sz="1400" dirty="0">
                <a:solidFill>
                  <a:schemeClr val="bg1"/>
                </a:solidFill>
              </a:rPr>
              <a:t>（例如相关文件、面谈记录等），具体要求</a:t>
            </a:r>
            <a:r>
              <a:rPr lang="zh-CN" altLang="zh-CN" sz="1400" b="1" u="sng" dirty="0">
                <a:solidFill>
                  <a:schemeClr val="bg1"/>
                </a:solidFill>
              </a:rPr>
              <a:t>依据第2.6</a:t>
            </a:r>
            <a:r>
              <a:rPr lang="zh-CN" altLang="en-US" sz="1400" b="1" u="sng" dirty="0">
                <a:solidFill>
                  <a:schemeClr val="bg1"/>
                </a:solidFill>
              </a:rPr>
              <a:t>款</a:t>
            </a:r>
            <a:r>
              <a:rPr lang="zh-CN" altLang="zh-CN" sz="1400" b="1" u="sng" dirty="0">
                <a:solidFill>
                  <a:schemeClr val="bg1"/>
                </a:solidFill>
              </a:rPr>
              <a:t>“运营场所评估”</a:t>
            </a:r>
            <a:r>
              <a:rPr lang="zh-CN" altLang="zh-CN" sz="1400" dirty="0">
                <a:solidFill>
                  <a:schemeClr val="bg1"/>
                </a:solidFill>
              </a:rPr>
              <a:t>的规定执行。</a:t>
            </a:r>
          </a:p>
          <a:p>
            <a:pPr marL="800100" lvl="1" indent="-342900">
              <a:lnSpc>
                <a:spcPct val="150000"/>
              </a:lnSpc>
              <a:buFont typeface="+mj-lt"/>
              <a:buAutoNum type="alphaLcParenR"/>
            </a:pPr>
            <a:r>
              <a:rPr lang="zh-CN" altLang="zh-CN" sz="1400" dirty="0">
                <a:solidFill>
                  <a:schemeClr val="bg1"/>
                </a:solidFill>
              </a:rPr>
              <a:t>根据先前与FSC核心劳工要求相关的审核结果及自我评估表，确定各组织在认证周期内后续审核的</a:t>
            </a:r>
            <a:r>
              <a:rPr lang="zh-CN" altLang="zh-CN" sz="1400" b="1" u="sng" dirty="0">
                <a:solidFill>
                  <a:schemeClr val="bg1"/>
                </a:solidFill>
              </a:rPr>
              <a:t>频率和抽</a:t>
            </a:r>
            <a:r>
              <a:rPr lang="zh-CN" altLang="en-US" sz="1400" b="1" u="sng" dirty="0">
                <a:solidFill>
                  <a:schemeClr val="bg1"/>
                </a:solidFill>
              </a:rPr>
              <a:t>查</a:t>
            </a:r>
            <a:r>
              <a:rPr lang="zh-CN" altLang="zh-CN" sz="1400" b="1" u="sng" dirty="0">
                <a:solidFill>
                  <a:schemeClr val="bg1"/>
                </a:solidFill>
              </a:rPr>
              <a:t>要求</a:t>
            </a:r>
            <a:r>
              <a:rPr lang="zh-CN" altLang="zh-CN" sz="1400" dirty="0">
                <a:solidFill>
                  <a:schemeClr val="bg1"/>
                </a:solidFill>
              </a:rPr>
              <a:t>。</a:t>
            </a:r>
          </a:p>
          <a:p>
            <a:pPr marL="800100" lvl="1" indent="-342900">
              <a:lnSpc>
                <a:spcPct val="150000"/>
              </a:lnSpc>
              <a:buFont typeface="+mj-lt"/>
              <a:buAutoNum type="alphaLcParenR"/>
            </a:pPr>
            <a:r>
              <a:rPr lang="zh-CN" altLang="zh-CN" sz="1400" dirty="0">
                <a:solidFill>
                  <a:schemeClr val="bg1"/>
                </a:solidFill>
              </a:rPr>
              <a:t>根据需要纳入</a:t>
            </a:r>
            <a:r>
              <a:rPr lang="zh-CN" altLang="zh-CN" sz="1400" b="1" u="sng" dirty="0">
                <a:solidFill>
                  <a:schemeClr val="bg1"/>
                </a:solidFill>
              </a:rPr>
              <a:t>具备特定资质的审核人员</a:t>
            </a:r>
            <a:r>
              <a:rPr lang="zh-CN" altLang="zh-CN" sz="1400" dirty="0">
                <a:solidFill>
                  <a:schemeClr val="bg1"/>
                </a:solidFill>
              </a:rPr>
              <a:t>。</a:t>
            </a:r>
          </a:p>
          <a:p>
            <a:pPr marL="800100" lvl="1" indent="-342900" algn="just">
              <a:lnSpc>
                <a:spcPct val="150000"/>
              </a:lnSpc>
              <a:buAutoNum type="alphaLcParenR"/>
            </a:pPr>
            <a:endParaRPr lang="zh-CN" altLang="en-US" sz="1400" dirty="0">
              <a:solidFill>
                <a:schemeClr val="bg1"/>
              </a:solidFill>
            </a:endParaRPr>
          </a:p>
        </p:txBody>
      </p:sp>
      <p:sp>
        <p:nvSpPr>
          <p:cNvPr id="18" name="Text Placeholder 19">
            <a:extLst>
              <a:ext uri="{FF2B5EF4-FFF2-40B4-BE49-F238E27FC236}">
                <a16:creationId xmlns:a16="http://schemas.microsoft.com/office/drawing/2014/main" id="{AFB5FDB9-4570-DB77-3BF3-D450B6288809}"/>
              </a:ext>
            </a:extLst>
          </p:cNvPr>
          <p:cNvSpPr txBox="1">
            <a:spLocks/>
          </p:cNvSpPr>
          <p:nvPr/>
        </p:nvSpPr>
        <p:spPr>
          <a:xfrm>
            <a:off x="5768833" y="5578723"/>
            <a:ext cx="3591347" cy="421824"/>
          </a:xfrm>
          <a:prstGeom prst="roundRect">
            <a:avLst>
              <a:gd name="adj" fmla="val 12907"/>
            </a:avLst>
          </a:prstGeom>
          <a:solidFill>
            <a:srgbClr val="FFFF00"/>
          </a:solidFill>
          <a:ln w="19050">
            <a:solidFill>
              <a:schemeClr val="tx2"/>
            </a:solidFill>
            <a:prstDash val="solid"/>
          </a:ln>
          <a:effectLst>
            <a:outerShdw blurRad="50800" dist="38100" dir="5400000" algn="t" rotWithShape="0">
              <a:prstClr val="black">
                <a:alpha val="40000"/>
              </a:prstClr>
            </a:outerShdw>
          </a:effectLst>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spcBef>
                <a:spcPts val="0"/>
              </a:spcBef>
              <a:defRPr/>
            </a:pPr>
            <a:r>
              <a:rPr lang="zh-CN" sz="1400" b="1">
                <a:cs typeface="Arial" panose="020B0604020202020204" pitchFamily="34" charset="0"/>
              </a:rPr>
              <a:t>确定适用的法律要求</a:t>
            </a:r>
          </a:p>
        </p:txBody>
      </p:sp>
      <p:sp>
        <p:nvSpPr>
          <p:cNvPr id="19" name="Text Placeholder 19">
            <a:extLst>
              <a:ext uri="{FF2B5EF4-FFF2-40B4-BE49-F238E27FC236}">
                <a16:creationId xmlns:a16="http://schemas.microsoft.com/office/drawing/2014/main" id="{DE8AC387-34FF-9DC9-1CA7-6817B9BE875D}"/>
              </a:ext>
            </a:extLst>
          </p:cNvPr>
          <p:cNvSpPr txBox="1">
            <a:spLocks/>
          </p:cNvSpPr>
          <p:nvPr/>
        </p:nvSpPr>
        <p:spPr>
          <a:xfrm>
            <a:off x="3385078" y="5570472"/>
            <a:ext cx="2321772" cy="421824"/>
          </a:xfrm>
          <a:prstGeom prst="roundRect">
            <a:avLst>
              <a:gd name="adj" fmla="val 12907"/>
            </a:avLst>
          </a:prstGeom>
          <a:solidFill>
            <a:srgbClr val="FFFF00"/>
          </a:solidFill>
          <a:ln w="19050">
            <a:solidFill>
              <a:schemeClr val="tx2"/>
            </a:solidFill>
            <a:prstDash val="solid"/>
          </a:ln>
          <a:effectLst>
            <a:outerShdw blurRad="50800" dist="38100" dir="5400000" algn="t" rotWithShape="0">
              <a:prstClr val="black">
                <a:alpha val="40000"/>
              </a:prstClr>
            </a:outerShdw>
          </a:effectLst>
        </p:spPr>
        <p:txBody>
          <a:bodyPr lIns="108000" tIns="67500" bIns="67500" anchor="ct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algn="ctr">
              <a:spcBef>
                <a:spcPts val="0"/>
              </a:spcBef>
              <a:defRPr/>
            </a:pPr>
            <a:r>
              <a:rPr lang="zh-CN" sz="1400" b="1">
                <a:cs typeface="Arial" panose="020B0604020202020204" pitchFamily="34" charset="0"/>
              </a:rPr>
              <a:t>核实</a:t>
            </a:r>
          </a:p>
        </p:txBody>
      </p:sp>
    </p:spTree>
    <p:extLst>
      <p:ext uri="{BB962C8B-B14F-4D97-AF65-F5344CB8AC3E}">
        <p14:creationId xmlns:p14="http://schemas.microsoft.com/office/powerpoint/2010/main" val="376693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8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animBg="1"/>
      <p:bldP spid="18"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3C0F7335-7E1B-4C3E-C6A3-3A2AE360D754}"/>
              </a:ext>
            </a:extLst>
          </p:cNvPr>
          <p:cNvSpPr>
            <a:spLocks noGrp="1"/>
          </p:cNvSpPr>
          <p:nvPr>
            <p:ph type="title"/>
          </p:nvPr>
        </p:nvSpPr>
        <p:spPr>
          <a:xfrm>
            <a:off x="533458" y="476554"/>
            <a:ext cx="10080000" cy="362304"/>
          </a:xfrm>
        </p:spPr>
        <p:txBody>
          <a:bodyPr/>
          <a:lstStyle/>
          <a:p>
            <a:r>
              <a:rPr lang="zh-CN" sz="3600" i="1" cap="none" noProof="0" dirty="0">
                <a:solidFill>
                  <a:schemeClr val="bg1"/>
                </a:solidFill>
              </a:rPr>
              <a:t>本模块范围和目标</a:t>
            </a:r>
          </a:p>
        </p:txBody>
      </p:sp>
      <p:sp>
        <p:nvSpPr>
          <p:cNvPr id="4" name="TextBox 3">
            <a:extLst>
              <a:ext uri="{FF2B5EF4-FFF2-40B4-BE49-F238E27FC236}">
                <a16:creationId xmlns:a16="http://schemas.microsoft.com/office/drawing/2014/main" id="{250F7D38-B802-5C91-127A-F7308AA29DD5}"/>
              </a:ext>
            </a:extLst>
          </p:cNvPr>
          <p:cNvSpPr txBox="1"/>
          <p:nvPr/>
        </p:nvSpPr>
        <p:spPr>
          <a:xfrm>
            <a:off x="533458" y="1640949"/>
            <a:ext cx="11029892" cy="3539430"/>
          </a:xfrm>
          <a:prstGeom prst="rect">
            <a:avLst/>
          </a:prstGeom>
          <a:noFill/>
        </p:spPr>
        <p:txBody>
          <a:bodyPr wrap="square">
            <a:spAutoFit/>
          </a:bodyPr>
          <a:lstStyle/>
          <a:p>
            <a:pPr marL="457200" indent="-457200">
              <a:buFont typeface="Arial" panose="020B0604020202020204" pitchFamily="34" charset="0"/>
              <a:buChar char="•"/>
            </a:pPr>
            <a:r>
              <a:rPr lang="zh-CN" sz="3200" b="1">
                <a:solidFill>
                  <a:schemeClr val="bg1"/>
                </a:solidFill>
              </a:rPr>
              <a:t>范围</a:t>
            </a:r>
          </a:p>
          <a:p>
            <a:pPr lvl="1"/>
            <a:r>
              <a:rPr lang="zh-CN" sz="3200" i="1">
                <a:solidFill>
                  <a:schemeClr val="bg1"/>
                </a:solidFill>
              </a:rPr>
              <a:t>产销监管链认证与评估标准</a:t>
            </a:r>
          </a:p>
          <a:p>
            <a:pPr marL="457200" indent="-457200">
              <a:buFont typeface="Arial" panose="020B0604020202020204" pitchFamily="34" charset="0"/>
              <a:buChar char="•"/>
            </a:pPr>
            <a:endParaRPr lang="en-US" sz="3200" b="1">
              <a:solidFill>
                <a:schemeClr val="bg1"/>
              </a:solidFill>
            </a:endParaRPr>
          </a:p>
          <a:p>
            <a:pPr marL="457200" indent="-457200">
              <a:buFont typeface="Arial" panose="020B0604020202020204" pitchFamily="34" charset="0"/>
              <a:buChar char="•"/>
            </a:pPr>
            <a:endParaRPr lang="en-US" sz="3200" b="1">
              <a:solidFill>
                <a:schemeClr val="bg1"/>
              </a:solidFill>
            </a:endParaRPr>
          </a:p>
          <a:p>
            <a:pPr marL="457200" indent="-457200">
              <a:buFont typeface="Arial" panose="020B0604020202020204" pitchFamily="34" charset="0"/>
              <a:buChar char="•"/>
            </a:pPr>
            <a:r>
              <a:rPr lang="zh-CN" sz="3200" b="1">
                <a:solidFill>
                  <a:schemeClr val="bg1"/>
                </a:solidFill>
              </a:rPr>
              <a:t>目标</a:t>
            </a:r>
          </a:p>
          <a:p>
            <a:pPr marL="447675"/>
            <a:r>
              <a:rPr lang="zh-CN" sz="3200" i="1">
                <a:solidFill>
                  <a:schemeClr val="bg1"/>
                </a:solidFill>
              </a:rPr>
              <a:t>在FSC产销监管链体系内建立对核心劳工要求基础的共识。 </a:t>
            </a:r>
          </a:p>
        </p:txBody>
      </p:sp>
      <p:sp>
        <p:nvSpPr>
          <p:cNvPr id="3" name="Slide Number Placeholder 2">
            <a:extLst>
              <a:ext uri="{FF2B5EF4-FFF2-40B4-BE49-F238E27FC236}">
                <a16:creationId xmlns:a16="http://schemas.microsoft.com/office/drawing/2014/main" id="{33B24054-135B-ACDF-D67E-DAF94BAC30CC}"/>
              </a:ext>
            </a:extLst>
          </p:cNvPr>
          <p:cNvSpPr>
            <a:spLocks noGrp="1"/>
          </p:cNvSpPr>
          <p:nvPr>
            <p:ph type="sldNum" sz="quarter" idx="17"/>
          </p:nvPr>
        </p:nvSpPr>
        <p:spPr/>
        <p:txBody>
          <a:bodyPr/>
          <a:lstStyle/>
          <a:p>
            <a:fld id="{F5AEA0E0-5CC6-4BD0-905C-A0021E419432}" type="slidenum">
              <a:rPr lang="en-GB" smtClean="0"/>
              <a:pPr/>
              <a:t>2</a:t>
            </a:fld>
            <a:endParaRPr lang="en-GB"/>
          </a:p>
        </p:txBody>
      </p:sp>
    </p:spTree>
    <p:extLst>
      <p:ext uri="{BB962C8B-B14F-4D97-AF65-F5344CB8AC3E}">
        <p14:creationId xmlns:p14="http://schemas.microsoft.com/office/powerpoint/2010/main" val="5203602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21C50DE0-2F90-444A-8090-D7F7DFD5D3F5}"/>
              </a:ext>
            </a:extLst>
          </p:cNvPr>
          <p:cNvSpPr>
            <a:spLocks noGrp="1"/>
          </p:cNvSpPr>
          <p:nvPr>
            <p:ph type="body" sz="quarter" idx="20"/>
          </p:nvPr>
        </p:nvSpPr>
        <p:spPr>
          <a:xfrm>
            <a:off x="7540580" y="1"/>
            <a:ext cx="4651420" cy="1673605"/>
          </a:xfrm>
        </p:spPr>
        <p:txBody>
          <a:bodyPr/>
          <a:lstStyle/>
          <a:p>
            <a:r>
              <a:rPr lang="zh-CN"/>
              <a:t> </a:t>
            </a:r>
          </a:p>
        </p:txBody>
      </p:sp>
      <p:sp>
        <p:nvSpPr>
          <p:cNvPr id="4" name="Title 3">
            <a:extLst>
              <a:ext uri="{FF2B5EF4-FFF2-40B4-BE49-F238E27FC236}">
                <a16:creationId xmlns:a16="http://schemas.microsoft.com/office/drawing/2014/main" id="{E5EE6263-8ED7-4C04-858C-9F51E64D5946}"/>
              </a:ext>
            </a:extLst>
          </p:cNvPr>
          <p:cNvSpPr>
            <a:spLocks noGrp="1"/>
          </p:cNvSpPr>
          <p:nvPr>
            <p:ph type="title"/>
          </p:nvPr>
        </p:nvSpPr>
        <p:spPr>
          <a:xfrm>
            <a:off x="719400" y="2619000"/>
            <a:ext cx="9000000" cy="1620000"/>
          </a:xfrm>
        </p:spPr>
        <p:txBody>
          <a:bodyPr/>
          <a:lstStyle/>
          <a:p>
            <a:r>
              <a:rPr lang="zh-CN">
                <a:solidFill>
                  <a:schemeClr val="bg1"/>
                </a:solidFill>
              </a:rPr>
              <a:t>章节</a:t>
            </a:r>
            <a:br>
              <a:rPr lang="zh-CN">
                <a:solidFill>
                  <a:schemeClr val="bg1"/>
                </a:solidFill>
              </a:rPr>
            </a:br>
            <a:r>
              <a:rPr lang="zh-CN">
                <a:solidFill>
                  <a:schemeClr val="bg1"/>
                </a:solidFill>
              </a:rPr>
              <a:t>标题页幻灯片</a:t>
            </a:r>
          </a:p>
        </p:txBody>
      </p:sp>
      <p:sp>
        <p:nvSpPr>
          <p:cNvPr id="11" name="Text Placeholder 10">
            <a:extLst>
              <a:ext uri="{FF2B5EF4-FFF2-40B4-BE49-F238E27FC236}">
                <a16:creationId xmlns:a16="http://schemas.microsoft.com/office/drawing/2014/main" id="{72EA0891-31D4-4BB7-A184-EB3443ACAC45}"/>
              </a:ext>
            </a:extLst>
          </p:cNvPr>
          <p:cNvSpPr>
            <a:spLocks noGrp="1"/>
          </p:cNvSpPr>
          <p:nvPr>
            <p:ph type="body" sz="quarter" idx="4294967295"/>
          </p:nvPr>
        </p:nvSpPr>
        <p:spPr>
          <a:xfrm>
            <a:off x="10849038" y="333375"/>
            <a:ext cx="1008000" cy="449198"/>
          </a:xfrm>
        </p:spPr>
        <p:txBody>
          <a:bodyPr/>
          <a:lstStyle/>
          <a:p>
            <a:r>
              <a:rPr lang="zh-CN"/>
              <a:t> </a:t>
            </a:r>
          </a:p>
        </p:txBody>
      </p:sp>
      <p:sp>
        <p:nvSpPr>
          <p:cNvPr id="2" name="TextBox 1">
            <a:extLst>
              <a:ext uri="{FF2B5EF4-FFF2-40B4-BE49-F238E27FC236}">
                <a16:creationId xmlns:a16="http://schemas.microsoft.com/office/drawing/2014/main" id="{37149502-1192-1835-4C37-540F38A19C4F}"/>
              </a:ext>
            </a:extLst>
          </p:cNvPr>
          <p:cNvSpPr txBox="1"/>
          <p:nvPr/>
        </p:nvSpPr>
        <p:spPr>
          <a:xfrm>
            <a:off x="10224655" y="6401514"/>
            <a:ext cx="1799705" cy="246221"/>
          </a:xfrm>
          <a:prstGeom prst="rect">
            <a:avLst/>
          </a:prstGeom>
          <a:noFill/>
        </p:spPr>
        <p:txBody>
          <a:bodyPr wrap="square" rtlCol="0">
            <a:spAutoFit/>
          </a:bodyPr>
          <a:lstStyle/>
          <a:p>
            <a:r>
              <a:rPr lang="zh-CN" sz="1000">
                <a:solidFill>
                  <a:schemeClr val="bg1"/>
                </a:solidFill>
              </a:rPr>
              <a:t>© FSC / Christian Irrgang </a:t>
            </a:r>
          </a:p>
        </p:txBody>
      </p:sp>
      <p:sp>
        <p:nvSpPr>
          <p:cNvPr id="5" name="Picture Placeholder 4">
            <a:extLst>
              <a:ext uri="{FF2B5EF4-FFF2-40B4-BE49-F238E27FC236}">
                <a16:creationId xmlns:a16="http://schemas.microsoft.com/office/drawing/2014/main" id="{434176AB-115D-951D-147F-EA2ED180DC41}"/>
              </a:ext>
            </a:extLst>
          </p:cNvPr>
          <p:cNvSpPr>
            <a:spLocks noGrp="1"/>
          </p:cNvSpPr>
          <p:nvPr>
            <p:ph type="pic" sz="quarter" idx="14"/>
          </p:nvPr>
        </p:nvSpPr>
        <p:spPr/>
        <p:txBody>
          <a:bodyPr/>
          <a:lstStyle/>
          <a:p>
            <a:endParaRPr lang="en-US"/>
          </a:p>
        </p:txBody>
      </p:sp>
      <p:pic>
        <p:nvPicPr>
          <p:cNvPr id="6" name="Picture Placeholder 6">
            <a:extLst>
              <a:ext uri="{FF2B5EF4-FFF2-40B4-BE49-F238E27FC236}">
                <a16:creationId xmlns:a16="http://schemas.microsoft.com/office/drawing/2014/main" id="{F8702DC5-0DD9-D33F-32FA-09F8AA0C89D6}"/>
              </a:ext>
            </a:extLst>
          </p:cNvPr>
          <p:cNvPicPr>
            <a:picLocks noChangeAspect="1"/>
          </p:cNvPicPr>
          <p:nvPr/>
        </p:nvPicPr>
        <p:blipFill rotWithShape="1">
          <a:blip r:embed="rId2">
            <a:extLst>
              <a:ext uri="{28A0092B-C50C-407E-A947-70E740481C1C}">
                <a14:useLocalDpi xmlns:a14="http://schemas.microsoft.com/office/drawing/2010/main" val="0"/>
              </a:ext>
            </a:extLst>
          </a:blip>
          <a:srcRect l="3483" r="3483" b="20340"/>
          <a:stretch/>
        </p:blipFill>
        <p:spPr>
          <a:xfrm>
            <a:off x="0" y="0"/>
            <a:ext cx="12192000" cy="7829550"/>
          </a:xfrm>
          <a:prstGeom prst="roundRect">
            <a:avLst>
              <a:gd name="adj" fmla="val 1982"/>
            </a:avLst>
          </a:prstGeom>
        </p:spPr>
      </p:pic>
      <p:sp>
        <p:nvSpPr>
          <p:cNvPr id="3" name="Rectangle 2">
            <a:extLst>
              <a:ext uri="{FF2B5EF4-FFF2-40B4-BE49-F238E27FC236}">
                <a16:creationId xmlns:a16="http://schemas.microsoft.com/office/drawing/2014/main" id="{612B7801-7084-C71D-68EB-331AC236EFF6}"/>
              </a:ext>
            </a:extLst>
          </p:cNvPr>
          <p:cNvSpPr>
            <a:spLocks noGrp="1" noRot="1" noMove="1" noResize="1" noEditPoints="1" noAdjustHandles="1" noChangeArrowheads="1" noChangeShapeType="1"/>
          </p:cNvSpPr>
          <p:nvPr/>
        </p:nvSpPr>
        <p:spPr>
          <a:xfrm>
            <a:off x="0" y="0"/>
            <a:ext cx="12192000" cy="7829550"/>
          </a:xfrm>
          <a:prstGeom prst="rect">
            <a:avLst/>
          </a:prstGeom>
          <a:gradFill flip="none" rotWithShape="1">
            <a:gsLst>
              <a:gs pos="0">
                <a:schemeClr val="accent2">
                  <a:lumMod val="0"/>
                  <a:lumOff val="100000"/>
                  <a:alpha val="6000"/>
                </a:schemeClr>
              </a:gs>
              <a:gs pos="41000">
                <a:schemeClr val="accent2">
                  <a:lumMod val="0"/>
                  <a:lumOff val="100000"/>
                  <a:alpha val="0"/>
                </a:schemeClr>
              </a:gs>
              <a:gs pos="99000">
                <a:schemeClr val="tx1">
                  <a:alpha val="6000"/>
                </a:schemeClr>
              </a:gs>
              <a:gs pos="84000">
                <a:schemeClr val="tx1">
                  <a:alpha val="17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7" name="Title 3">
            <a:extLst>
              <a:ext uri="{FF2B5EF4-FFF2-40B4-BE49-F238E27FC236}">
                <a16:creationId xmlns:a16="http://schemas.microsoft.com/office/drawing/2014/main" id="{CEE1B525-ED10-89F3-888A-B8CA4CBF57F6}"/>
              </a:ext>
            </a:extLst>
          </p:cNvPr>
          <p:cNvSpPr txBox="1">
            <a:spLocks/>
          </p:cNvSpPr>
          <p:nvPr/>
        </p:nvSpPr>
        <p:spPr>
          <a:xfrm>
            <a:off x="866290" y="2956820"/>
            <a:ext cx="7565191" cy="1620000"/>
          </a:xfrm>
          <a:prstGeom prst="rect">
            <a:avLst/>
          </a:prstGeom>
          <a:noFill/>
        </p:spPr>
        <p:txBody>
          <a:bodyPr vert="horz" lIns="342000" tIns="0" rIns="2160000" bIns="0" rtlCol="0" anchor="ctr" anchorCtr="0">
            <a:noAutofit/>
          </a:bodyPr>
          <a:lstStyle>
            <a:lvl1pPr algn="l" defTabSz="914400" rtl="0" eaLnBrk="1" latinLnBrk="0" hangingPunct="1">
              <a:lnSpc>
                <a:spcPct val="80000"/>
              </a:lnSpc>
              <a:spcBef>
                <a:spcPct val="0"/>
              </a:spcBef>
              <a:buNone/>
              <a:defRPr sz="4500" b="1" kern="1200" cap="all" baseline="0">
                <a:solidFill>
                  <a:schemeClr val="bg2"/>
                </a:solidFill>
                <a:latin typeface="+mj-lt"/>
                <a:ea typeface="+mj-ea"/>
                <a:cs typeface="+mj-cs"/>
              </a:defRPr>
            </a:lvl1pPr>
          </a:lstStyle>
          <a:p>
            <a:pPr>
              <a:lnSpc>
                <a:spcPct val="120000"/>
              </a:lnSpc>
            </a:pPr>
            <a:r>
              <a:rPr lang="zh-CN" dirty="0">
                <a:solidFill>
                  <a:schemeClr val="bg1"/>
                </a:solidFill>
              </a:rPr>
              <a:t>提出核心劳工要求</a:t>
            </a:r>
            <a:r>
              <a:rPr lang="zh-CN" altLang="en-US" dirty="0">
                <a:solidFill>
                  <a:schemeClr val="bg1"/>
                </a:solidFill>
              </a:rPr>
              <a:t>不符合项的情况</a:t>
            </a:r>
            <a:endParaRPr lang="zh-CN" dirty="0">
              <a:solidFill>
                <a:schemeClr val="bg1"/>
              </a:solidFill>
            </a:endParaRPr>
          </a:p>
        </p:txBody>
      </p:sp>
    </p:spTree>
    <p:extLst>
      <p:ext uri="{BB962C8B-B14F-4D97-AF65-F5344CB8AC3E}">
        <p14:creationId xmlns:p14="http://schemas.microsoft.com/office/powerpoint/2010/main" val="37207856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3">
            <a:extLst>
              <a:ext uri="{FF2B5EF4-FFF2-40B4-BE49-F238E27FC236}">
                <a16:creationId xmlns:a16="http://schemas.microsoft.com/office/drawing/2014/main" id="{4445760C-4DAF-F391-3944-6C2DD6E65E44}"/>
              </a:ext>
            </a:extLst>
          </p:cNvPr>
          <p:cNvSpPr>
            <a:spLocks noGrp="1"/>
          </p:cNvSpPr>
          <p:nvPr>
            <p:ph type="title"/>
          </p:nvPr>
        </p:nvSpPr>
        <p:spPr>
          <a:xfrm>
            <a:off x="402426" y="402334"/>
            <a:ext cx="10455145" cy="400707"/>
          </a:xfrm>
        </p:spPr>
        <p:txBody>
          <a:bodyPr/>
          <a:lstStyle/>
          <a:p>
            <a:r>
              <a:rPr lang="zh-CN" altLang="en-US" sz="3500" dirty="0"/>
              <a:t>提出不符合项</a:t>
            </a:r>
            <a:r>
              <a:rPr lang="zh-CN" sz="3500" dirty="0"/>
              <a:t>：简化流程</a:t>
            </a:r>
            <a:r>
              <a:rPr lang="zh-CN" altLang="en-US" sz="3500" dirty="0"/>
              <a:t>图</a:t>
            </a:r>
            <a:endParaRPr lang="zh-CN" sz="3500" dirty="0"/>
          </a:p>
        </p:txBody>
      </p:sp>
      <p:graphicFrame>
        <p:nvGraphicFramePr>
          <p:cNvPr id="5" name="Diagram 4">
            <a:extLst>
              <a:ext uri="{FF2B5EF4-FFF2-40B4-BE49-F238E27FC236}">
                <a16:creationId xmlns:a16="http://schemas.microsoft.com/office/drawing/2014/main" id="{FF8BF06C-95EA-21A7-A43A-EEE3FB05B753}"/>
              </a:ext>
            </a:extLst>
          </p:cNvPr>
          <p:cNvGraphicFramePr/>
          <p:nvPr>
            <p:extLst>
              <p:ext uri="{D42A27DB-BD31-4B8C-83A1-F6EECF244321}">
                <p14:modId xmlns:p14="http://schemas.microsoft.com/office/powerpoint/2010/main" val="1185913237"/>
              </p:ext>
            </p:extLst>
          </p:nvPr>
        </p:nvGraphicFramePr>
        <p:xfrm>
          <a:off x="984600" y="550312"/>
          <a:ext cx="10607231" cy="34879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B7863A44-C1A9-020D-FD0B-5BCEDECD6614}"/>
              </a:ext>
            </a:extLst>
          </p:cNvPr>
          <p:cNvSpPr txBox="1"/>
          <p:nvPr/>
        </p:nvSpPr>
        <p:spPr>
          <a:xfrm>
            <a:off x="6524312" y="3156192"/>
            <a:ext cx="2985448" cy="1398332"/>
          </a:xfrm>
          <a:prstGeom prst="rect">
            <a:avLst/>
          </a:prstGeom>
          <a:noFill/>
        </p:spPr>
        <p:txBody>
          <a:bodyPr wrap="square">
            <a:spAutoFit/>
          </a:bodyPr>
          <a:lstStyle/>
          <a:p>
            <a:pPr marL="285750" indent="-285750">
              <a:lnSpc>
                <a:spcPct val="120000"/>
              </a:lnSpc>
              <a:buFont typeface="Arial" panose="020B0604020202020204" pitchFamily="34" charset="0"/>
              <a:buChar char="•"/>
            </a:pPr>
            <a:r>
              <a:rPr lang="zh-CN" dirty="0"/>
              <a:t>重大或轻微</a:t>
            </a:r>
            <a:r>
              <a:rPr lang="zh-CN" altLang="en-US" dirty="0"/>
              <a:t>不符合项</a:t>
            </a:r>
            <a:endParaRPr lang="zh-CN" dirty="0"/>
          </a:p>
          <a:p>
            <a:pPr marL="285750" indent="-285750">
              <a:lnSpc>
                <a:spcPct val="120000"/>
              </a:lnSpc>
              <a:buFont typeface="Arial" panose="020B0604020202020204" pitchFamily="34" charset="0"/>
              <a:buChar char="•"/>
            </a:pPr>
            <a:r>
              <a:rPr lang="zh-CN" dirty="0"/>
              <a:t>对于合规的时限要求</a:t>
            </a:r>
          </a:p>
          <a:p>
            <a:pPr marL="285750" indent="-285750">
              <a:lnSpc>
                <a:spcPct val="120000"/>
              </a:lnSpc>
              <a:buFont typeface="Arial" panose="020B0604020202020204" pitchFamily="34" charset="0"/>
              <a:buChar char="•"/>
            </a:pPr>
            <a:r>
              <a:rPr lang="zh-CN" dirty="0"/>
              <a:t>状态（开启或</a:t>
            </a:r>
            <a:r>
              <a:rPr lang="zh-CN" altLang="en-US" dirty="0"/>
              <a:t>关闭</a:t>
            </a:r>
            <a:r>
              <a:rPr lang="zh-CN" dirty="0"/>
              <a:t>）</a:t>
            </a:r>
          </a:p>
          <a:p>
            <a:pPr marL="285750" indent="-285750">
              <a:lnSpc>
                <a:spcPct val="120000"/>
              </a:lnSpc>
              <a:buFont typeface="Arial" panose="020B0604020202020204" pitchFamily="34" charset="0"/>
              <a:buChar char="•"/>
            </a:pPr>
            <a:r>
              <a:rPr lang="zh-CN" dirty="0"/>
              <a:t>详细描述</a:t>
            </a:r>
            <a:r>
              <a:rPr lang="zh-CN" altLang="en-US" dirty="0"/>
              <a:t>不符合项</a:t>
            </a:r>
            <a:endParaRPr lang="zh-CN" dirty="0"/>
          </a:p>
        </p:txBody>
      </p:sp>
      <p:sp>
        <p:nvSpPr>
          <p:cNvPr id="10" name="TextBox 9">
            <a:extLst>
              <a:ext uri="{FF2B5EF4-FFF2-40B4-BE49-F238E27FC236}">
                <a16:creationId xmlns:a16="http://schemas.microsoft.com/office/drawing/2014/main" id="{4C1957E1-4761-B82E-0B72-E0AFF6A703B0}"/>
              </a:ext>
            </a:extLst>
          </p:cNvPr>
          <p:cNvSpPr txBox="1"/>
          <p:nvPr/>
        </p:nvSpPr>
        <p:spPr>
          <a:xfrm>
            <a:off x="3648586" y="3113697"/>
            <a:ext cx="2639620" cy="733534"/>
          </a:xfrm>
          <a:prstGeom prst="rect">
            <a:avLst/>
          </a:prstGeom>
          <a:noFill/>
        </p:spPr>
        <p:txBody>
          <a:bodyPr wrap="square">
            <a:spAutoFit/>
          </a:bodyPr>
          <a:lstStyle/>
          <a:p>
            <a:pPr marL="285750" indent="-285750">
              <a:lnSpc>
                <a:spcPct val="120000"/>
              </a:lnSpc>
              <a:buFont typeface="Arial" panose="020B0604020202020204" pitchFamily="34" charset="0"/>
              <a:buChar char="•"/>
            </a:pPr>
            <a:r>
              <a:rPr lang="zh-CN" dirty="0"/>
              <a:t>条理清晰地呈现审核中发现的问题</a:t>
            </a:r>
          </a:p>
        </p:txBody>
      </p:sp>
      <p:sp>
        <p:nvSpPr>
          <p:cNvPr id="13" name="TextBox 12">
            <a:extLst>
              <a:ext uri="{FF2B5EF4-FFF2-40B4-BE49-F238E27FC236}">
                <a16:creationId xmlns:a16="http://schemas.microsoft.com/office/drawing/2014/main" id="{478CA35C-AC20-EF04-9FBA-0720D8F7C431}"/>
              </a:ext>
            </a:extLst>
          </p:cNvPr>
          <p:cNvSpPr txBox="1"/>
          <p:nvPr/>
        </p:nvSpPr>
        <p:spPr>
          <a:xfrm>
            <a:off x="878730" y="3113697"/>
            <a:ext cx="2424028" cy="1727652"/>
          </a:xfrm>
          <a:prstGeom prst="rect">
            <a:avLst/>
          </a:prstGeom>
          <a:noFill/>
        </p:spPr>
        <p:txBody>
          <a:bodyPr wrap="square">
            <a:spAutoFit/>
          </a:bodyPr>
          <a:lstStyle/>
          <a:p>
            <a:pPr marL="285750" indent="-285750">
              <a:lnSpc>
                <a:spcPct val="120000"/>
              </a:lnSpc>
              <a:buFont typeface="Arial" panose="020B0604020202020204" pitchFamily="34" charset="0"/>
              <a:buChar char="•"/>
            </a:pPr>
            <a:r>
              <a:rPr lang="zh-CN" dirty="0"/>
              <a:t>基于审核标准得出评估结果</a:t>
            </a:r>
          </a:p>
          <a:p>
            <a:pPr>
              <a:lnSpc>
                <a:spcPct val="120000"/>
              </a:lnSpc>
            </a:pPr>
            <a:endParaRPr lang="en-US" dirty="0"/>
          </a:p>
          <a:p>
            <a:pPr marL="285750" indent="-285750">
              <a:lnSpc>
                <a:spcPct val="120000"/>
              </a:lnSpc>
              <a:buFont typeface="Arial" panose="020B0604020202020204" pitchFamily="34" charset="0"/>
              <a:buChar char="•"/>
            </a:pPr>
            <a:r>
              <a:rPr lang="zh-CN" altLang="en-US" dirty="0"/>
              <a:t>标明符合项或不符合项</a:t>
            </a:r>
          </a:p>
        </p:txBody>
      </p:sp>
      <p:sp>
        <p:nvSpPr>
          <p:cNvPr id="18" name="TextBox 17">
            <a:extLst>
              <a:ext uri="{FF2B5EF4-FFF2-40B4-BE49-F238E27FC236}">
                <a16:creationId xmlns:a16="http://schemas.microsoft.com/office/drawing/2014/main" id="{A074A2F4-7F56-0EAA-45F4-1EA88C779557}"/>
              </a:ext>
            </a:extLst>
          </p:cNvPr>
          <p:cNvSpPr txBox="1"/>
          <p:nvPr/>
        </p:nvSpPr>
        <p:spPr>
          <a:xfrm>
            <a:off x="402426" y="1019847"/>
            <a:ext cx="10816468" cy="400110"/>
          </a:xfrm>
          <a:prstGeom prst="rect">
            <a:avLst/>
          </a:prstGeom>
          <a:noFill/>
        </p:spPr>
        <p:txBody>
          <a:bodyPr wrap="square">
            <a:spAutoFit/>
          </a:bodyPr>
          <a:lstStyle/>
          <a:p>
            <a:r>
              <a:rPr lang="zh-CN" sz="2000" b="1" dirty="0">
                <a:solidFill>
                  <a:schemeClr val="tx2"/>
                </a:solidFill>
              </a:rPr>
              <a:t>认证机构执行</a:t>
            </a:r>
            <a:r>
              <a:rPr lang="zh-CN" sz="2000" b="1" i="1" dirty="0">
                <a:solidFill>
                  <a:schemeClr val="tx2"/>
                </a:solidFill>
              </a:rPr>
              <a:t>第11</a:t>
            </a:r>
            <a:r>
              <a:rPr lang="zh-CN" altLang="en-US" sz="2000" b="1" i="1" dirty="0">
                <a:solidFill>
                  <a:schemeClr val="tx2"/>
                </a:solidFill>
              </a:rPr>
              <a:t>章</a:t>
            </a:r>
            <a:r>
              <a:rPr lang="zh-CN" sz="2000" b="1" i="1" dirty="0">
                <a:solidFill>
                  <a:schemeClr val="tx2"/>
                </a:solidFill>
              </a:rPr>
              <a:t>“FSC核心劳工要求评估”</a:t>
            </a:r>
          </a:p>
        </p:txBody>
      </p:sp>
      <p:sp>
        <p:nvSpPr>
          <p:cNvPr id="2" name="TextBox 1">
            <a:extLst>
              <a:ext uri="{FF2B5EF4-FFF2-40B4-BE49-F238E27FC236}">
                <a16:creationId xmlns:a16="http://schemas.microsoft.com/office/drawing/2014/main" id="{565859AF-AA1E-19C3-7716-694B9CFF76EF}"/>
              </a:ext>
            </a:extLst>
          </p:cNvPr>
          <p:cNvSpPr txBox="1"/>
          <p:nvPr/>
        </p:nvSpPr>
        <p:spPr>
          <a:xfrm>
            <a:off x="9509760" y="3156192"/>
            <a:ext cx="2278067" cy="733534"/>
          </a:xfrm>
          <a:prstGeom prst="rect">
            <a:avLst/>
          </a:prstGeom>
          <a:noFill/>
        </p:spPr>
        <p:txBody>
          <a:bodyPr wrap="square">
            <a:spAutoFit/>
          </a:bodyPr>
          <a:lstStyle/>
          <a:p>
            <a:pPr marL="285750" indent="-285750">
              <a:lnSpc>
                <a:spcPct val="120000"/>
              </a:lnSpc>
              <a:buFont typeface="Arial" panose="020B0604020202020204" pitchFamily="34" charset="0"/>
              <a:buChar char="•"/>
            </a:pPr>
            <a:r>
              <a:rPr lang="zh-CN" dirty="0"/>
              <a:t>认证机构负责认证决定</a:t>
            </a:r>
          </a:p>
        </p:txBody>
      </p:sp>
      <p:sp>
        <p:nvSpPr>
          <p:cNvPr id="3" name="Rectangle 2">
            <a:extLst>
              <a:ext uri="{FF2B5EF4-FFF2-40B4-BE49-F238E27FC236}">
                <a16:creationId xmlns:a16="http://schemas.microsoft.com/office/drawing/2014/main" id="{9BC4EA26-9B0E-E62D-E37D-6FA847D80AA5}"/>
              </a:ext>
            </a:extLst>
          </p:cNvPr>
          <p:cNvSpPr/>
          <p:nvPr/>
        </p:nvSpPr>
        <p:spPr>
          <a:xfrm>
            <a:off x="0" y="5525563"/>
            <a:ext cx="12192000" cy="1332437"/>
          </a:xfrm>
          <a:prstGeom prst="rect">
            <a:avLst/>
          </a:prstGeom>
          <a:gradFill>
            <a:gsLst>
              <a:gs pos="0">
                <a:schemeClr val="bg2"/>
              </a:gs>
              <a:gs pos="73000">
                <a:srgbClr val="FFFF00">
                  <a:alpha val="59000"/>
                </a:srgbClr>
              </a:gs>
              <a:gs pos="83000">
                <a:srgbClr val="FFFF00">
                  <a:alpha val="75000"/>
                </a:srgbClr>
              </a:gs>
              <a:gs pos="100000">
                <a:srgbClr val="FFFF00"/>
              </a:gs>
            </a:gsLst>
            <a:lin ang="5400000" scaled="1"/>
          </a:gradFill>
          <a:ln w="22225" cap="sq">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4" name="TextBox 3">
            <a:extLst>
              <a:ext uri="{FF2B5EF4-FFF2-40B4-BE49-F238E27FC236}">
                <a16:creationId xmlns:a16="http://schemas.microsoft.com/office/drawing/2014/main" id="{CF1CF9EB-4F9B-6833-C78D-3155242ED319}"/>
              </a:ext>
            </a:extLst>
          </p:cNvPr>
          <p:cNvSpPr txBox="1"/>
          <p:nvPr/>
        </p:nvSpPr>
        <p:spPr>
          <a:xfrm>
            <a:off x="402426" y="6021135"/>
            <a:ext cx="11182037" cy="770467"/>
          </a:xfrm>
          <a:prstGeom prst="rect">
            <a:avLst/>
          </a:prstGeom>
          <a:noFill/>
        </p:spPr>
        <p:txBody>
          <a:bodyPr wrap="square">
            <a:spAutoFit/>
          </a:bodyPr>
          <a:lstStyle/>
          <a:p>
            <a:pPr algn="ctr">
              <a:lnSpc>
                <a:spcPct val="120000"/>
              </a:lnSpc>
            </a:pPr>
            <a:r>
              <a:rPr lang="zh-CN" sz="2000" b="1" dirty="0">
                <a:solidFill>
                  <a:schemeClr val="tx2"/>
                </a:solidFill>
              </a:rPr>
              <a:t>认证决定基于是否符合</a:t>
            </a:r>
            <a:r>
              <a:rPr lang="zh-CN" sz="2000" b="1" u="sng" dirty="0">
                <a:solidFill>
                  <a:schemeClr val="tx2"/>
                </a:solidFill>
              </a:rPr>
              <a:t>各项适用要求</a:t>
            </a:r>
            <a:r>
              <a:rPr lang="zh-CN" sz="2000" b="1" dirty="0">
                <a:solidFill>
                  <a:schemeClr val="tx2"/>
                </a:solidFill>
              </a:rPr>
              <a:t>的评估结果做出</a:t>
            </a:r>
            <a:r>
              <a:rPr lang="zh-CN" sz="2000" b="1" u="sng" dirty="0">
                <a:solidFill>
                  <a:schemeClr val="tx2"/>
                </a:solidFill>
              </a:rPr>
              <a:t> </a:t>
            </a:r>
          </a:p>
          <a:p>
            <a:pPr algn="ctr">
              <a:lnSpc>
                <a:spcPct val="120000"/>
              </a:lnSpc>
            </a:pPr>
            <a:r>
              <a:rPr lang="zh-CN" dirty="0">
                <a:solidFill>
                  <a:schemeClr val="tx2"/>
                </a:solidFill>
              </a:rPr>
              <a:t>（请参见FSC-STD-20-011 V4-2 第4.1条） </a:t>
            </a:r>
            <a:endParaRPr lang="zh-CN" b="1" dirty="0">
              <a:solidFill>
                <a:schemeClr val="tx2"/>
              </a:solidFill>
            </a:endParaRPr>
          </a:p>
        </p:txBody>
      </p:sp>
      <p:sp>
        <p:nvSpPr>
          <p:cNvPr id="7" name="Slide Number Placeholder 6">
            <a:extLst>
              <a:ext uri="{FF2B5EF4-FFF2-40B4-BE49-F238E27FC236}">
                <a16:creationId xmlns:a16="http://schemas.microsoft.com/office/drawing/2014/main" id="{0D89685D-B149-2D56-FED8-443EF2DAF1DF}"/>
              </a:ext>
            </a:extLst>
          </p:cNvPr>
          <p:cNvSpPr>
            <a:spLocks noGrp="1"/>
          </p:cNvSpPr>
          <p:nvPr>
            <p:ph type="sldNum" sz="quarter" idx="12"/>
          </p:nvPr>
        </p:nvSpPr>
        <p:spPr/>
        <p:txBody>
          <a:bodyPr/>
          <a:lstStyle/>
          <a:p>
            <a:fld id="{3F3016D7-994B-4021-914D-F20CE138B798}" type="slidenum">
              <a:rPr lang="da-DK" smtClean="0"/>
              <a:t>21</a:t>
            </a:fld>
            <a:endParaRPr lang="da-DK"/>
          </a:p>
        </p:txBody>
      </p:sp>
    </p:spTree>
    <p:extLst>
      <p:ext uri="{BB962C8B-B14F-4D97-AF65-F5344CB8AC3E}">
        <p14:creationId xmlns:p14="http://schemas.microsoft.com/office/powerpoint/2010/main" val="15175603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B020ED00-92CE-45DA-B4B6-0CED278B5FF6}"/>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12430" b="12430"/>
          <a:stretch/>
        </p:blipFill>
        <p:spPr>
          <a:xfrm>
            <a:off x="-1" y="-1"/>
            <a:ext cx="12192000" cy="6858000"/>
          </a:xfrm>
        </p:spPr>
      </p:pic>
      <p:sp>
        <p:nvSpPr>
          <p:cNvPr id="12" name="Text Placeholder 11">
            <a:extLst>
              <a:ext uri="{FF2B5EF4-FFF2-40B4-BE49-F238E27FC236}">
                <a16:creationId xmlns:a16="http://schemas.microsoft.com/office/drawing/2014/main" id="{DCACC837-7224-4AE2-ADFD-AF49414E61E1}"/>
              </a:ext>
            </a:extLst>
          </p:cNvPr>
          <p:cNvSpPr>
            <a:spLocks noGrp="1"/>
          </p:cNvSpPr>
          <p:nvPr>
            <p:ph type="body" sz="quarter" idx="20"/>
          </p:nvPr>
        </p:nvSpPr>
        <p:spPr>
          <a:xfrm>
            <a:off x="7540580" y="1"/>
            <a:ext cx="4651420" cy="1673605"/>
          </a:xfrm>
        </p:spPr>
        <p:txBody>
          <a:bodyPr/>
          <a:lstStyle/>
          <a:p>
            <a:r>
              <a:rPr lang="zh-CN"/>
              <a:t> </a:t>
            </a:r>
          </a:p>
        </p:txBody>
      </p:sp>
      <p:sp>
        <p:nvSpPr>
          <p:cNvPr id="4" name="Title 3">
            <a:extLst>
              <a:ext uri="{FF2B5EF4-FFF2-40B4-BE49-F238E27FC236}">
                <a16:creationId xmlns:a16="http://schemas.microsoft.com/office/drawing/2014/main" id="{E5EE6263-8ED7-4C04-858C-9F51E64D5946}"/>
              </a:ext>
            </a:extLst>
          </p:cNvPr>
          <p:cNvSpPr>
            <a:spLocks noGrp="1"/>
          </p:cNvSpPr>
          <p:nvPr>
            <p:ph type="title"/>
          </p:nvPr>
        </p:nvSpPr>
        <p:spPr>
          <a:xfrm>
            <a:off x="94591" y="3612754"/>
            <a:ext cx="13898499" cy="1620000"/>
          </a:xfrm>
        </p:spPr>
        <p:txBody>
          <a:bodyPr/>
          <a:lstStyle/>
          <a:p>
            <a:r>
              <a:rPr lang="zh-CN" dirty="0">
                <a:solidFill>
                  <a:schemeClr val="bg1"/>
                </a:solidFill>
              </a:rPr>
              <a:t>与其他认证</a:t>
            </a:r>
            <a:r>
              <a:rPr lang="zh-CN" altLang="en-US" dirty="0">
                <a:solidFill>
                  <a:schemeClr val="bg1"/>
                </a:solidFill>
              </a:rPr>
              <a:t>体系</a:t>
            </a:r>
            <a:r>
              <a:rPr lang="zh-CN" dirty="0">
                <a:solidFill>
                  <a:schemeClr val="bg1"/>
                </a:solidFill>
              </a:rPr>
              <a:t>的等效性认定</a:t>
            </a:r>
          </a:p>
        </p:txBody>
      </p:sp>
      <p:sp>
        <p:nvSpPr>
          <p:cNvPr id="11" name="Text Placeholder 10">
            <a:extLst>
              <a:ext uri="{FF2B5EF4-FFF2-40B4-BE49-F238E27FC236}">
                <a16:creationId xmlns:a16="http://schemas.microsoft.com/office/drawing/2014/main" id="{72EA0891-31D4-4BB7-A184-EB3443ACAC45}"/>
              </a:ext>
            </a:extLst>
          </p:cNvPr>
          <p:cNvSpPr>
            <a:spLocks noGrp="1"/>
          </p:cNvSpPr>
          <p:nvPr>
            <p:ph type="body" sz="quarter" idx="4294967295"/>
          </p:nvPr>
        </p:nvSpPr>
        <p:spPr>
          <a:xfrm>
            <a:off x="10849038" y="333375"/>
            <a:ext cx="1008000" cy="449198"/>
          </a:xfrm>
        </p:spPr>
        <p:txBody>
          <a:bodyPr/>
          <a:lstStyle/>
          <a:p>
            <a:r>
              <a:rPr lang="zh-CN"/>
              <a:t> </a:t>
            </a:r>
          </a:p>
        </p:txBody>
      </p:sp>
      <p:sp>
        <p:nvSpPr>
          <p:cNvPr id="2" name="TextBox 1">
            <a:extLst>
              <a:ext uri="{FF2B5EF4-FFF2-40B4-BE49-F238E27FC236}">
                <a16:creationId xmlns:a16="http://schemas.microsoft.com/office/drawing/2014/main" id="{DC56655F-C8BC-8E08-154D-992145D2BC88}"/>
              </a:ext>
            </a:extLst>
          </p:cNvPr>
          <p:cNvSpPr txBox="1"/>
          <p:nvPr/>
        </p:nvSpPr>
        <p:spPr>
          <a:xfrm>
            <a:off x="10027920" y="6524625"/>
            <a:ext cx="1965960" cy="246221"/>
          </a:xfrm>
          <a:prstGeom prst="rect">
            <a:avLst/>
          </a:prstGeom>
          <a:noFill/>
        </p:spPr>
        <p:txBody>
          <a:bodyPr wrap="square" rtlCol="0">
            <a:spAutoFit/>
          </a:bodyPr>
          <a:lstStyle/>
          <a:p>
            <a:r>
              <a:rPr lang="zh-CN" sz="1000">
                <a:solidFill>
                  <a:schemeClr val="bg1"/>
                </a:solidFill>
              </a:rPr>
              <a:t>© FSC Belgium / Bart Holvoet </a:t>
            </a:r>
          </a:p>
        </p:txBody>
      </p:sp>
    </p:spTree>
    <p:extLst>
      <p:ext uri="{BB962C8B-B14F-4D97-AF65-F5344CB8AC3E}">
        <p14:creationId xmlns:p14="http://schemas.microsoft.com/office/powerpoint/2010/main" val="40621162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3">
            <a:extLst>
              <a:ext uri="{FF2B5EF4-FFF2-40B4-BE49-F238E27FC236}">
                <a16:creationId xmlns:a16="http://schemas.microsoft.com/office/drawing/2014/main" id="{4445760C-4DAF-F391-3944-6C2DD6E65E44}"/>
              </a:ext>
            </a:extLst>
          </p:cNvPr>
          <p:cNvSpPr>
            <a:spLocks noGrp="1"/>
          </p:cNvSpPr>
          <p:nvPr>
            <p:ph type="title"/>
          </p:nvPr>
        </p:nvSpPr>
        <p:spPr>
          <a:xfrm>
            <a:off x="245805" y="401663"/>
            <a:ext cx="10455145" cy="400707"/>
          </a:xfrm>
        </p:spPr>
        <p:txBody>
          <a:bodyPr/>
          <a:lstStyle/>
          <a:p>
            <a:r>
              <a:rPr lang="zh-CN" sz="3500" dirty="0"/>
              <a:t>核心劳工要求等效性评估</a:t>
            </a:r>
          </a:p>
        </p:txBody>
      </p:sp>
      <p:sp>
        <p:nvSpPr>
          <p:cNvPr id="9" name="Content Placeholder 1">
            <a:extLst>
              <a:ext uri="{FF2B5EF4-FFF2-40B4-BE49-F238E27FC236}">
                <a16:creationId xmlns:a16="http://schemas.microsoft.com/office/drawing/2014/main" id="{6EBAF063-A3B1-C1FB-2D81-733146A2CEE1}"/>
              </a:ext>
            </a:extLst>
          </p:cNvPr>
          <p:cNvSpPr txBox="1">
            <a:spLocks/>
          </p:cNvSpPr>
          <p:nvPr/>
        </p:nvSpPr>
        <p:spPr>
          <a:xfrm>
            <a:off x="4180750" y="3782019"/>
            <a:ext cx="7544284" cy="2020576"/>
          </a:xfrm>
          <a:prstGeom prst="roundRect">
            <a:avLst>
              <a:gd name="adj" fmla="val 16331"/>
            </a:avLst>
          </a:prstGeom>
          <a:solidFill>
            <a:srgbClr val="FFFF66"/>
          </a:solidFill>
        </p:spPr>
        <p:txBody>
          <a:bodyPr vert="horz" lIns="135000" tIns="135000" rIns="135000" bIns="135000" rtlCol="0" anchor="ctr" anchorCtr="0">
            <a:noAutofit/>
          </a:bodyP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1"/>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tx2"/>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1"/>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1"/>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9pPr>
          </a:lstStyle>
          <a:p>
            <a:pPr marL="171450" lvl="1" indent="-171450">
              <a:spcBef>
                <a:spcPts val="0"/>
              </a:spcBef>
              <a:buFont typeface="Arial" panose="020B0604020202020204" pitchFamily="34" charset="0"/>
              <a:buChar char="•"/>
              <a:defRPr/>
            </a:pPr>
            <a:endParaRPr lang="en-US" sz="1600" cap="none" dirty="0">
              <a:latin typeface="Greycliff CF Extra Bold"/>
            </a:endParaRPr>
          </a:p>
          <a:p>
            <a:pPr marL="171450" lvl="1" indent="-171450">
              <a:spcBef>
                <a:spcPts val="0"/>
              </a:spcBef>
              <a:buFont typeface="Arial" panose="020B0604020202020204" pitchFamily="34" charset="0"/>
              <a:buChar char="•"/>
              <a:defRPr/>
            </a:pPr>
            <a:r>
              <a:rPr lang="zh-CN" sz="1600" cap="none" dirty="0">
                <a:latin typeface="Greycliff CF Extra Bold"/>
                <a:ea typeface="SimSun"/>
              </a:rPr>
              <a:t>在下列条件下，可免予执行STD-20-011 V4-2 第11.3条的要求：</a:t>
            </a:r>
          </a:p>
          <a:p>
            <a:pPr marL="351450" lvl="2" indent="-171450">
              <a:spcBef>
                <a:spcPts val="0"/>
              </a:spcBef>
              <a:defRPr/>
            </a:pPr>
            <a:r>
              <a:rPr lang="zh-CN" sz="1600" b="1" dirty="0">
                <a:solidFill>
                  <a:schemeClr val="tx2"/>
                </a:solidFill>
                <a:latin typeface="Greycliff CF Extra Bold"/>
                <a:ea typeface="SimSun"/>
              </a:rPr>
              <a:t>已对FSC核准的认证</a:t>
            </a:r>
            <a:r>
              <a:rPr lang="zh-CN" altLang="en-US" sz="1600" b="1" dirty="0">
                <a:solidFill>
                  <a:schemeClr val="tx2"/>
                </a:solidFill>
                <a:latin typeface="Greycliff CF Extra Bold"/>
                <a:ea typeface="SimSun"/>
              </a:rPr>
              <a:t>体系</a:t>
            </a:r>
            <a:r>
              <a:rPr lang="zh-CN" sz="1600" b="1" dirty="0">
                <a:solidFill>
                  <a:schemeClr val="tx2"/>
                </a:solidFill>
                <a:latin typeface="Greycliff CF Extra Bold"/>
                <a:ea typeface="SimSun"/>
              </a:rPr>
              <a:t>及其真实性进行验证</a:t>
            </a:r>
          </a:p>
          <a:p>
            <a:pPr marL="351450" lvl="2" indent="-171450">
              <a:spcBef>
                <a:spcPts val="0"/>
              </a:spcBef>
              <a:defRPr/>
            </a:pPr>
            <a:endParaRPr lang="en-US" sz="1600" b="1" dirty="0">
              <a:solidFill>
                <a:schemeClr val="tx2"/>
              </a:solidFill>
              <a:latin typeface="Greycliff CF Extra Bold"/>
            </a:endParaRPr>
          </a:p>
          <a:p>
            <a:pPr marL="171450" lvl="1" indent="-171450">
              <a:spcBef>
                <a:spcPts val="0"/>
              </a:spcBef>
              <a:buFont typeface="Arial" panose="020B0604020202020204" pitchFamily="34" charset="0"/>
              <a:buChar char="•"/>
              <a:defRPr/>
            </a:pPr>
            <a:r>
              <a:rPr lang="zh-CN" sz="1600" cap="none" dirty="0">
                <a:latin typeface="Greycliff CF Extra Bold"/>
                <a:ea typeface="SimSun"/>
              </a:rPr>
              <a:t>将审核发现的问题与结论形成书面评估报告 </a:t>
            </a:r>
          </a:p>
          <a:p>
            <a:pPr marL="173038" lvl="1">
              <a:spcBef>
                <a:spcPts val="0"/>
              </a:spcBef>
              <a:defRPr/>
            </a:pPr>
            <a:endParaRPr lang="en-US" sz="1600" cap="none" dirty="0">
              <a:latin typeface="Greycliff CF Extra Bold"/>
            </a:endParaRPr>
          </a:p>
          <a:p>
            <a:pPr marL="173038" lvl="1" indent="-173038">
              <a:spcBef>
                <a:spcPts val="0"/>
              </a:spcBef>
              <a:buFont typeface="Arial" panose="020B0604020202020204" pitchFamily="34" charset="0"/>
              <a:buChar char="•"/>
              <a:defRPr/>
            </a:pPr>
            <a:r>
              <a:rPr lang="zh-CN" sz="1600" cap="none" dirty="0">
                <a:latin typeface="Greycliff CF Extra Bold"/>
                <a:ea typeface="SimSun"/>
              </a:rPr>
              <a:t>如实记录合规证明的任何状态变更</a:t>
            </a:r>
          </a:p>
          <a:p>
            <a:pPr marL="171450" lvl="1" indent="-171450">
              <a:spcBef>
                <a:spcPts val="0"/>
              </a:spcBef>
              <a:buFont typeface="Arial" panose="020B0604020202020204" pitchFamily="34" charset="0"/>
              <a:buChar char="•"/>
              <a:defRPr/>
            </a:pPr>
            <a:endParaRPr lang="en-US" sz="1600" cap="none" dirty="0">
              <a:latin typeface="Greycliff CF Extra Bold"/>
            </a:endParaRPr>
          </a:p>
          <a:p>
            <a:pPr marL="171450" lvl="1" indent="-171450">
              <a:spcBef>
                <a:spcPts val="0"/>
              </a:spcBef>
              <a:buFont typeface="Arial" panose="020B0604020202020204" pitchFamily="34" charset="0"/>
              <a:buChar char="•"/>
              <a:defRPr/>
            </a:pPr>
            <a:endParaRPr lang="en-US" sz="1600" cap="none" dirty="0">
              <a:latin typeface="Greycliff CF Extra Bold"/>
            </a:endParaRPr>
          </a:p>
        </p:txBody>
      </p:sp>
      <p:sp>
        <p:nvSpPr>
          <p:cNvPr id="10" name="TextBox 9">
            <a:extLst>
              <a:ext uri="{FF2B5EF4-FFF2-40B4-BE49-F238E27FC236}">
                <a16:creationId xmlns:a16="http://schemas.microsoft.com/office/drawing/2014/main" id="{ADD1AF7A-5250-9A49-2784-58A48BF1676C}"/>
              </a:ext>
            </a:extLst>
          </p:cNvPr>
          <p:cNvSpPr txBox="1"/>
          <p:nvPr/>
        </p:nvSpPr>
        <p:spPr>
          <a:xfrm>
            <a:off x="0" y="918847"/>
            <a:ext cx="12191999" cy="584775"/>
          </a:xfrm>
          <a:prstGeom prst="rect">
            <a:avLst/>
          </a:prstGeom>
          <a:noFill/>
        </p:spPr>
        <p:txBody>
          <a:bodyPr wrap="square">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sz="3200" b="1" u="none" strike="noStrike" cap="none" normalizeH="0" baseline="0" noProof="0" dirty="0">
                <a:ln>
                  <a:noFill/>
                </a:ln>
                <a:solidFill>
                  <a:schemeClr val="accent1"/>
                </a:solidFill>
                <a:effectLst/>
                <a:uLnTx/>
                <a:uFillTx/>
                <a:latin typeface="Greycliff CF Extra Bold"/>
                <a:ea typeface="SimSun"/>
              </a:rPr>
              <a:t>FSC核准的认证</a:t>
            </a:r>
            <a:r>
              <a:rPr lang="zh-CN" altLang="en-US" sz="3200" b="1" dirty="0">
                <a:solidFill>
                  <a:schemeClr val="accent1"/>
                </a:solidFill>
                <a:latin typeface="Greycliff CF Extra Bold"/>
                <a:ea typeface="SimSun"/>
              </a:rPr>
              <a:t>体系</a:t>
            </a:r>
            <a:r>
              <a:rPr kumimoji="0" lang="zh-CN" sz="3200" b="1" u="none" strike="noStrike" cap="none" normalizeH="0" baseline="0" noProof="0" dirty="0">
                <a:ln>
                  <a:noFill/>
                </a:ln>
                <a:solidFill>
                  <a:schemeClr val="accent1"/>
                </a:solidFill>
                <a:effectLst/>
                <a:uLnTx/>
                <a:uFillTx/>
                <a:latin typeface="Greycliff CF Extra Bold"/>
                <a:ea typeface="SimSun"/>
              </a:rPr>
              <a:t> = SA8000</a:t>
            </a:r>
          </a:p>
        </p:txBody>
      </p:sp>
      <p:sp>
        <p:nvSpPr>
          <p:cNvPr id="11" name="Content Placeholder 1">
            <a:extLst>
              <a:ext uri="{FF2B5EF4-FFF2-40B4-BE49-F238E27FC236}">
                <a16:creationId xmlns:a16="http://schemas.microsoft.com/office/drawing/2014/main" id="{1EFC009C-BD48-F70B-EF00-1768204CC546}"/>
              </a:ext>
            </a:extLst>
          </p:cNvPr>
          <p:cNvSpPr txBox="1">
            <a:spLocks/>
          </p:cNvSpPr>
          <p:nvPr/>
        </p:nvSpPr>
        <p:spPr>
          <a:xfrm>
            <a:off x="245805" y="3742609"/>
            <a:ext cx="3236972" cy="2020576"/>
          </a:xfrm>
          <a:prstGeom prst="roundRect">
            <a:avLst>
              <a:gd name="adj" fmla="val 13760"/>
            </a:avLst>
          </a:prstGeom>
          <a:solidFill>
            <a:srgbClr val="FFFF00"/>
          </a:solidFill>
        </p:spPr>
        <p:txBody>
          <a:bodyPr vert="horz" lIns="135000" tIns="135000" rIns="135000" bIns="135000" rtlCol="0" anchor="ctr" anchorCtr="0">
            <a:noAutofit/>
          </a:bodyP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1"/>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tx2"/>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1"/>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1"/>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9pPr>
          </a:lstStyle>
          <a:p>
            <a:pPr lvl="1">
              <a:lnSpc>
                <a:spcPct val="120000"/>
              </a:lnSpc>
              <a:spcBef>
                <a:spcPts val="0"/>
              </a:spcBef>
              <a:defRPr/>
            </a:pPr>
            <a:r>
              <a:rPr lang="zh-CN" sz="1600" u="sng" cap="none" dirty="0">
                <a:latin typeface="Greycliff CF Extra Bold"/>
                <a:ea typeface="SimSun"/>
              </a:rPr>
              <a:t>第2部分</a:t>
            </a:r>
          </a:p>
          <a:p>
            <a:pPr lvl="1">
              <a:lnSpc>
                <a:spcPct val="120000"/>
              </a:lnSpc>
              <a:spcBef>
                <a:spcPts val="0"/>
              </a:spcBef>
              <a:defRPr/>
            </a:pPr>
            <a:r>
              <a:rPr lang="zh-CN" sz="1600" cap="none" dirty="0">
                <a:latin typeface="Greycliff CF Extra Bold"/>
                <a:ea typeface="SimSun"/>
              </a:rPr>
              <a:t>针对认证机构的要求</a:t>
            </a:r>
          </a:p>
        </p:txBody>
      </p:sp>
      <p:sp>
        <p:nvSpPr>
          <p:cNvPr id="12" name="Content Placeholder 1">
            <a:extLst>
              <a:ext uri="{FF2B5EF4-FFF2-40B4-BE49-F238E27FC236}">
                <a16:creationId xmlns:a16="http://schemas.microsoft.com/office/drawing/2014/main" id="{4D4A27F8-7C3D-3496-B6FE-0A87A9C238DF}"/>
              </a:ext>
            </a:extLst>
          </p:cNvPr>
          <p:cNvSpPr txBox="1">
            <a:spLocks/>
          </p:cNvSpPr>
          <p:nvPr/>
        </p:nvSpPr>
        <p:spPr>
          <a:xfrm>
            <a:off x="245807" y="1726455"/>
            <a:ext cx="3236970" cy="1860200"/>
          </a:xfrm>
          <a:prstGeom prst="roundRect">
            <a:avLst>
              <a:gd name="adj" fmla="val 13760"/>
            </a:avLst>
          </a:prstGeom>
          <a:solidFill>
            <a:srgbClr val="285C4D"/>
          </a:solidFill>
        </p:spPr>
        <p:txBody>
          <a:bodyPr vert="horz" lIns="135000" tIns="135000" rIns="135000" bIns="135000" rtlCol="0" anchor="ctr" anchorCtr="0">
            <a:noAutofit/>
          </a:bodyP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1"/>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tx2"/>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1"/>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1"/>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9pPr>
          </a:lstStyle>
          <a:p>
            <a:pPr lvl="1">
              <a:lnSpc>
                <a:spcPct val="120000"/>
              </a:lnSpc>
              <a:spcBef>
                <a:spcPts val="0"/>
              </a:spcBef>
              <a:defRPr/>
            </a:pPr>
            <a:r>
              <a:rPr lang="zh-CN" sz="1600" u="sng" cap="none" dirty="0">
                <a:solidFill>
                  <a:srgbClr val="F1F8E8"/>
                </a:solidFill>
                <a:latin typeface="Greycliff CF Extra Bold"/>
                <a:ea typeface="SimSun"/>
              </a:rPr>
              <a:t>第1部分</a:t>
            </a:r>
          </a:p>
          <a:p>
            <a:pPr lvl="1">
              <a:lnSpc>
                <a:spcPct val="120000"/>
              </a:lnSpc>
              <a:spcBef>
                <a:spcPts val="0"/>
              </a:spcBef>
              <a:defRPr/>
            </a:pPr>
            <a:r>
              <a:rPr lang="zh-CN" sz="1600" cap="none" dirty="0">
                <a:solidFill>
                  <a:srgbClr val="F1F8E8"/>
                </a:solidFill>
                <a:latin typeface="Greycliff CF Extra Bold"/>
                <a:ea typeface="SimSun"/>
              </a:rPr>
              <a:t>针对证书持有者的要求</a:t>
            </a:r>
          </a:p>
        </p:txBody>
      </p:sp>
      <p:sp>
        <p:nvSpPr>
          <p:cNvPr id="13" name="Content Placeholder 1">
            <a:extLst>
              <a:ext uri="{FF2B5EF4-FFF2-40B4-BE49-F238E27FC236}">
                <a16:creationId xmlns:a16="http://schemas.microsoft.com/office/drawing/2014/main" id="{8DC15D84-6735-DAA3-1AE4-46D71E21237D}"/>
              </a:ext>
            </a:extLst>
          </p:cNvPr>
          <p:cNvSpPr txBox="1">
            <a:spLocks/>
          </p:cNvSpPr>
          <p:nvPr/>
        </p:nvSpPr>
        <p:spPr>
          <a:xfrm>
            <a:off x="4180750" y="1726654"/>
            <a:ext cx="7544284" cy="1860200"/>
          </a:xfrm>
          <a:prstGeom prst="roundRect">
            <a:avLst>
              <a:gd name="adj" fmla="val 16331"/>
            </a:avLst>
          </a:prstGeom>
          <a:solidFill>
            <a:srgbClr val="78BE20"/>
          </a:solidFill>
        </p:spPr>
        <p:txBody>
          <a:bodyPr vert="horz" lIns="135000" tIns="135000" rIns="135000" bIns="135000" rtlCol="0" anchor="ctr" anchorCtr="0">
            <a:noAutofit/>
          </a:bodyP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1"/>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tx2"/>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1"/>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1"/>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9pPr>
          </a:lstStyle>
          <a:p>
            <a:pPr marL="171450" lvl="1" indent="-171450">
              <a:spcBef>
                <a:spcPts val="0"/>
              </a:spcBef>
              <a:buFont typeface="Arial" panose="020B0604020202020204" pitchFamily="34" charset="0"/>
              <a:buChar char="•"/>
              <a:defRPr/>
            </a:pPr>
            <a:r>
              <a:rPr lang="zh-CN" sz="1600" cap="none" dirty="0">
                <a:solidFill>
                  <a:srgbClr val="F1F8E8"/>
                </a:solidFill>
                <a:latin typeface="Greycliff CF Extra Bold"/>
                <a:ea typeface="SimSun"/>
              </a:rPr>
              <a:t>执行FSC核准的验证，以确认是否符合核心劳工要求</a:t>
            </a:r>
          </a:p>
          <a:p>
            <a:pPr marL="171450" lvl="1" indent="-171450">
              <a:spcBef>
                <a:spcPts val="0"/>
              </a:spcBef>
              <a:buFont typeface="Arial" panose="020B0604020202020204" pitchFamily="34" charset="0"/>
              <a:buChar char="•"/>
              <a:defRPr/>
            </a:pPr>
            <a:endParaRPr lang="en-US" sz="1600" cap="none" dirty="0">
              <a:solidFill>
                <a:srgbClr val="F1F8E8"/>
              </a:solidFill>
              <a:latin typeface="Greycliff CF Extra Bold"/>
            </a:endParaRPr>
          </a:p>
          <a:p>
            <a:pPr marL="171450" lvl="1" indent="-171450">
              <a:spcBef>
                <a:spcPts val="0"/>
              </a:spcBef>
              <a:buFont typeface="Arial" panose="020B0604020202020204" pitchFamily="34" charset="0"/>
              <a:buChar char="•"/>
              <a:defRPr/>
            </a:pPr>
            <a:r>
              <a:rPr lang="zh-CN" sz="1600" cap="none" dirty="0">
                <a:solidFill>
                  <a:srgbClr val="F1F8E8"/>
                </a:solidFill>
                <a:latin typeface="Greycliff CF Extra Bold"/>
                <a:ea typeface="SimSun"/>
              </a:rPr>
              <a:t>根据STD-40-004 V3-1 第1.6条可能享有豁免</a:t>
            </a:r>
          </a:p>
          <a:p>
            <a:pPr marL="171450" lvl="1" indent="-171450">
              <a:spcBef>
                <a:spcPts val="0"/>
              </a:spcBef>
              <a:buFont typeface="Arial" panose="020B0604020202020204" pitchFamily="34" charset="0"/>
              <a:buChar char="•"/>
              <a:defRPr/>
            </a:pPr>
            <a:endParaRPr lang="en-US" sz="1600" cap="none" dirty="0">
              <a:solidFill>
                <a:srgbClr val="F1F8E8"/>
              </a:solidFill>
              <a:latin typeface="Greycliff CF Extra Bold"/>
            </a:endParaRPr>
          </a:p>
          <a:p>
            <a:pPr marL="171450" lvl="1" indent="-171450">
              <a:spcBef>
                <a:spcPts val="0"/>
              </a:spcBef>
              <a:buFont typeface="Arial" panose="020B0604020202020204" pitchFamily="34" charset="0"/>
              <a:buChar char="•"/>
              <a:defRPr/>
            </a:pPr>
            <a:r>
              <a:rPr lang="zh-CN" sz="1600" cap="none" dirty="0">
                <a:solidFill>
                  <a:srgbClr val="F1F8E8"/>
                </a:solidFill>
                <a:latin typeface="Greycliff CF Extra Bold"/>
                <a:ea typeface="SimSun"/>
              </a:rPr>
              <a:t>提供相关记录</a:t>
            </a:r>
          </a:p>
          <a:p>
            <a:pPr marL="171450" lvl="1" indent="-171450">
              <a:spcBef>
                <a:spcPts val="0"/>
              </a:spcBef>
              <a:buFont typeface="Arial" panose="020B0604020202020204" pitchFamily="34" charset="0"/>
              <a:buChar char="•"/>
              <a:defRPr/>
            </a:pPr>
            <a:endParaRPr lang="en-US" sz="1600" cap="none" dirty="0">
              <a:solidFill>
                <a:srgbClr val="F1F8E8"/>
              </a:solidFill>
              <a:latin typeface="Greycliff CF Extra Bold"/>
            </a:endParaRPr>
          </a:p>
          <a:p>
            <a:pPr marL="171450" lvl="1" indent="-171450">
              <a:spcBef>
                <a:spcPts val="0"/>
              </a:spcBef>
              <a:buFont typeface="Arial" panose="020B0604020202020204" pitchFamily="34" charset="0"/>
              <a:buChar char="•"/>
              <a:defRPr/>
            </a:pPr>
            <a:r>
              <a:rPr lang="zh-CN" sz="1600" cap="none" dirty="0">
                <a:solidFill>
                  <a:srgbClr val="F1F8E8"/>
                </a:solidFill>
                <a:latin typeface="Greycliff CF Extra Bold"/>
                <a:ea typeface="SimSun"/>
              </a:rPr>
              <a:t>根据认证</a:t>
            </a:r>
            <a:r>
              <a:rPr lang="zh-CN" altLang="en-US" sz="1600" cap="none" dirty="0">
                <a:solidFill>
                  <a:srgbClr val="F1F8E8"/>
                </a:solidFill>
                <a:latin typeface="Greycliff CF Extra Bold"/>
                <a:ea typeface="SimSun"/>
              </a:rPr>
              <a:t>体系</a:t>
            </a:r>
            <a:r>
              <a:rPr lang="zh-CN" sz="1600" cap="none" dirty="0">
                <a:solidFill>
                  <a:srgbClr val="F1F8E8"/>
                </a:solidFill>
                <a:latin typeface="Greycliff CF Extra Bold"/>
                <a:ea typeface="SimSun"/>
              </a:rPr>
              <a:t>向认证机构提交任何变更/更新内容</a:t>
            </a:r>
          </a:p>
        </p:txBody>
      </p:sp>
      <p:sp>
        <p:nvSpPr>
          <p:cNvPr id="14" name="Isosceles Triangle 13">
            <a:extLst>
              <a:ext uri="{FF2B5EF4-FFF2-40B4-BE49-F238E27FC236}">
                <a16:creationId xmlns:a16="http://schemas.microsoft.com/office/drawing/2014/main" id="{C37E83B8-6B12-C138-C6C0-89E0F84E1E69}"/>
              </a:ext>
            </a:extLst>
          </p:cNvPr>
          <p:cNvSpPr/>
          <p:nvPr/>
        </p:nvSpPr>
        <p:spPr>
          <a:xfrm rot="5400000">
            <a:off x="3659575" y="2568308"/>
            <a:ext cx="325049" cy="176494"/>
          </a:xfrm>
          <a:prstGeom prst="triangle">
            <a:avLst/>
          </a:prstGeom>
          <a:solidFill>
            <a:srgbClr val="285C4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13" b="0" i="0" u="none" strike="noStrike" kern="0" cap="none" spc="0" normalizeH="0" baseline="0" noProof="0">
              <a:ln>
                <a:noFill/>
              </a:ln>
              <a:solidFill>
                <a:prstClr val="white"/>
              </a:solidFill>
              <a:effectLst/>
              <a:uLnTx/>
              <a:uFillTx/>
            </a:endParaRPr>
          </a:p>
        </p:txBody>
      </p:sp>
      <p:sp>
        <p:nvSpPr>
          <p:cNvPr id="15" name="Isosceles Triangle 14">
            <a:extLst>
              <a:ext uri="{FF2B5EF4-FFF2-40B4-BE49-F238E27FC236}">
                <a16:creationId xmlns:a16="http://schemas.microsoft.com/office/drawing/2014/main" id="{C45EABD3-4D58-1332-391E-1F03C7B5FA2C}"/>
              </a:ext>
            </a:extLst>
          </p:cNvPr>
          <p:cNvSpPr/>
          <p:nvPr/>
        </p:nvSpPr>
        <p:spPr>
          <a:xfrm rot="5400000">
            <a:off x="3669240" y="4704060"/>
            <a:ext cx="325049" cy="176494"/>
          </a:xfrm>
          <a:prstGeom prst="triangle">
            <a:avLst/>
          </a:prstGeom>
          <a:solidFill>
            <a:schemeClr val="tx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13" b="0" i="0" u="none" strike="noStrike" kern="0" cap="none" spc="0" normalizeH="0" baseline="0" noProof="0">
              <a:ln>
                <a:noFill/>
              </a:ln>
              <a:solidFill>
                <a:schemeClr val="tx2"/>
              </a:solidFill>
              <a:effectLst/>
              <a:uLnTx/>
              <a:uFillTx/>
            </a:endParaRPr>
          </a:p>
        </p:txBody>
      </p:sp>
      <p:sp>
        <p:nvSpPr>
          <p:cNvPr id="3" name="TextBox 2">
            <a:extLst>
              <a:ext uri="{FF2B5EF4-FFF2-40B4-BE49-F238E27FC236}">
                <a16:creationId xmlns:a16="http://schemas.microsoft.com/office/drawing/2014/main" id="{68DBF626-E825-B1BD-F389-DED1E6219D66}"/>
              </a:ext>
            </a:extLst>
          </p:cNvPr>
          <p:cNvSpPr txBox="1"/>
          <p:nvPr/>
        </p:nvSpPr>
        <p:spPr>
          <a:xfrm>
            <a:off x="0" y="6212839"/>
            <a:ext cx="11622555" cy="369332"/>
          </a:xfrm>
          <a:prstGeom prst="rect">
            <a:avLst/>
          </a:prstGeom>
          <a:noFill/>
        </p:spPr>
        <p:txBody>
          <a:bodyPr wrap="square">
            <a:spAutoFit/>
          </a:bodyPr>
          <a:lstStyle/>
          <a:p>
            <a:pPr algn="ctr"/>
            <a:r>
              <a:rPr lang="zh-CN" sz="1800" b="1"/>
              <a:t>来源：</a:t>
            </a:r>
            <a:r>
              <a:rPr lang="zh-CN" sz="1800" b="1">
                <a:hlinkClick r:id="rId3"/>
              </a:rPr>
              <a:t>FSC-ADVICE-40-004-24</a:t>
            </a:r>
            <a:r>
              <a:rPr lang="zh-CN" sz="1800" b="1"/>
              <a:t>和</a:t>
            </a:r>
            <a:r>
              <a:rPr lang="zh-CN" sz="1800" b="1">
                <a:hlinkClick r:id="rId4"/>
              </a:rPr>
              <a:t>FSC-ADVICE-20-011-16</a:t>
            </a:r>
          </a:p>
        </p:txBody>
      </p:sp>
      <p:sp>
        <p:nvSpPr>
          <p:cNvPr id="4" name="Slide Number Placeholder 3">
            <a:extLst>
              <a:ext uri="{FF2B5EF4-FFF2-40B4-BE49-F238E27FC236}">
                <a16:creationId xmlns:a16="http://schemas.microsoft.com/office/drawing/2014/main" id="{C25B2CF6-7FF6-9B8B-2F31-152F2B635A57}"/>
              </a:ext>
            </a:extLst>
          </p:cNvPr>
          <p:cNvSpPr>
            <a:spLocks noGrp="1"/>
          </p:cNvSpPr>
          <p:nvPr>
            <p:ph type="sldNum" sz="quarter" idx="12"/>
          </p:nvPr>
        </p:nvSpPr>
        <p:spPr/>
        <p:txBody>
          <a:bodyPr/>
          <a:lstStyle/>
          <a:p>
            <a:fld id="{3F3016D7-994B-4021-914D-F20CE138B798}" type="slidenum">
              <a:rPr lang="da-DK" smtClean="0"/>
              <a:t>23</a:t>
            </a:fld>
            <a:endParaRPr lang="da-DK"/>
          </a:p>
        </p:txBody>
      </p:sp>
    </p:spTree>
    <p:extLst>
      <p:ext uri="{BB962C8B-B14F-4D97-AF65-F5344CB8AC3E}">
        <p14:creationId xmlns:p14="http://schemas.microsoft.com/office/powerpoint/2010/main" val="3663913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B020ED00-92CE-45DA-B4B6-0CED278B5FF6}"/>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7875" b="7875"/>
          <a:stretch/>
        </p:blipFill>
        <p:spPr>
          <a:xfrm>
            <a:off x="-1" y="-1"/>
            <a:ext cx="12192000" cy="6858000"/>
          </a:xfrm>
        </p:spPr>
      </p:pic>
      <p:sp>
        <p:nvSpPr>
          <p:cNvPr id="12" name="Text Placeholder 11">
            <a:extLst>
              <a:ext uri="{FF2B5EF4-FFF2-40B4-BE49-F238E27FC236}">
                <a16:creationId xmlns:a16="http://schemas.microsoft.com/office/drawing/2014/main" id="{DCACC837-7224-4AE2-ADFD-AF49414E61E1}"/>
              </a:ext>
            </a:extLst>
          </p:cNvPr>
          <p:cNvSpPr>
            <a:spLocks noGrp="1"/>
          </p:cNvSpPr>
          <p:nvPr>
            <p:ph type="body" sz="quarter" idx="20"/>
          </p:nvPr>
        </p:nvSpPr>
        <p:spPr>
          <a:xfrm>
            <a:off x="7540580" y="1"/>
            <a:ext cx="4651420" cy="1673605"/>
          </a:xfrm>
        </p:spPr>
        <p:txBody>
          <a:bodyPr/>
          <a:lstStyle/>
          <a:p>
            <a:r>
              <a:rPr lang="zh-CN"/>
              <a:t> </a:t>
            </a:r>
          </a:p>
        </p:txBody>
      </p:sp>
      <p:sp>
        <p:nvSpPr>
          <p:cNvPr id="4" name="Title 3">
            <a:extLst>
              <a:ext uri="{FF2B5EF4-FFF2-40B4-BE49-F238E27FC236}">
                <a16:creationId xmlns:a16="http://schemas.microsoft.com/office/drawing/2014/main" id="{E5EE6263-8ED7-4C04-858C-9F51E64D5946}"/>
              </a:ext>
            </a:extLst>
          </p:cNvPr>
          <p:cNvSpPr>
            <a:spLocks noGrp="1"/>
          </p:cNvSpPr>
          <p:nvPr>
            <p:ph type="title"/>
          </p:nvPr>
        </p:nvSpPr>
        <p:spPr>
          <a:xfrm>
            <a:off x="283779" y="3675816"/>
            <a:ext cx="12286594" cy="1620000"/>
          </a:xfrm>
        </p:spPr>
        <p:txBody>
          <a:bodyPr/>
          <a:lstStyle/>
          <a:p>
            <a:r>
              <a:rPr lang="zh-CN" i="1" dirty="0">
                <a:solidFill>
                  <a:schemeClr val="bg1"/>
                </a:solidFill>
              </a:rPr>
              <a:t>外包管理</a:t>
            </a:r>
          </a:p>
        </p:txBody>
      </p:sp>
      <p:sp>
        <p:nvSpPr>
          <p:cNvPr id="11" name="Text Placeholder 10">
            <a:extLst>
              <a:ext uri="{FF2B5EF4-FFF2-40B4-BE49-F238E27FC236}">
                <a16:creationId xmlns:a16="http://schemas.microsoft.com/office/drawing/2014/main" id="{72EA0891-31D4-4BB7-A184-EB3443ACAC45}"/>
              </a:ext>
            </a:extLst>
          </p:cNvPr>
          <p:cNvSpPr>
            <a:spLocks noGrp="1"/>
          </p:cNvSpPr>
          <p:nvPr>
            <p:ph type="body" sz="quarter" idx="4294967295"/>
          </p:nvPr>
        </p:nvSpPr>
        <p:spPr>
          <a:xfrm>
            <a:off x="10849038" y="333375"/>
            <a:ext cx="1008000" cy="449198"/>
          </a:xfrm>
        </p:spPr>
        <p:txBody>
          <a:bodyPr/>
          <a:lstStyle/>
          <a:p>
            <a:r>
              <a:rPr lang="zh-CN"/>
              <a:t> </a:t>
            </a:r>
          </a:p>
        </p:txBody>
      </p:sp>
      <p:sp>
        <p:nvSpPr>
          <p:cNvPr id="2" name="TextBox 1">
            <a:extLst>
              <a:ext uri="{FF2B5EF4-FFF2-40B4-BE49-F238E27FC236}">
                <a16:creationId xmlns:a16="http://schemas.microsoft.com/office/drawing/2014/main" id="{DC56655F-C8BC-8E08-154D-992145D2BC88}"/>
              </a:ext>
            </a:extLst>
          </p:cNvPr>
          <p:cNvSpPr txBox="1"/>
          <p:nvPr/>
        </p:nvSpPr>
        <p:spPr>
          <a:xfrm>
            <a:off x="10027920" y="6524625"/>
            <a:ext cx="1965960" cy="246221"/>
          </a:xfrm>
          <a:prstGeom prst="rect">
            <a:avLst/>
          </a:prstGeom>
          <a:noFill/>
        </p:spPr>
        <p:txBody>
          <a:bodyPr wrap="square" rtlCol="0">
            <a:spAutoFit/>
          </a:bodyPr>
          <a:lstStyle/>
          <a:p>
            <a:r>
              <a:rPr lang="zh-CN" sz="1000">
                <a:solidFill>
                  <a:schemeClr val="bg1"/>
                </a:solidFill>
              </a:rPr>
              <a:t>© FSC Belgium / Bart Holvoet </a:t>
            </a:r>
          </a:p>
        </p:txBody>
      </p:sp>
    </p:spTree>
    <p:extLst>
      <p:ext uri="{BB962C8B-B14F-4D97-AF65-F5344CB8AC3E}">
        <p14:creationId xmlns:p14="http://schemas.microsoft.com/office/powerpoint/2010/main" val="10982407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4BE46-500A-F8B5-F540-AB7B14F95AFB}"/>
              </a:ext>
            </a:extLst>
          </p:cNvPr>
          <p:cNvSpPr>
            <a:spLocks noGrp="1"/>
          </p:cNvSpPr>
          <p:nvPr>
            <p:ph type="title"/>
          </p:nvPr>
        </p:nvSpPr>
        <p:spPr/>
        <p:txBody>
          <a:bodyPr/>
          <a:lstStyle/>
          <a:p>
            <a:r>
              <a:rPr lang="zh-CN" sz="3500"/>
              <a:t>核心劳工要求与承包商</a:t>
            </a:r>
          </a:p>
        </p:txBody>
      </p:sp>
      <p:sp>
        <p:nvSpPr>
          <p:cNvPr id="3" name="Content Placeholder 2">
            <a:extLst>
              <a:ext uri="{FF2B5EF4-FFF2-40B4-BE49-F238E27FC236}">
                <a16:creationId xmlns:a16="http://schemas.microsoft.com/office/drawing/2014/main" id="{A2822860-1DBF-B26F-4B7D-C18F10067B19}"/>
              </a:ext>
            </a:extLst>
          </p:cNvPr>
          <p:cNvSpPr>
            <a:spLocks noGrp="1"/>
          </p:cNvSpPr>
          <p:nvPr>
            <p:ph idx="1"/>
          </p:nvPr>
        </p:nvSpPr>
        <p:spPr>
          <a:xfrm>
            <a:off x="5739062" y="3249925"/>
            <a:ext cx="5885247" cy="1015664"/>
          </a:xfrm>
        </p:spPr>
        <p:txBody>
          <a:bodyPr/>
          <a:lstStyle/>
          <a:p>
            <a:pPr marL="285750" indent="-285750">
              <a:lnSpc>
                <a:spcPct val="120000"/>
              </a:lnSpc>
              <a:buFont typeface="Arial" panose="020B0604020202020204" pitchFamily="34" charset="0"/>
              <a:buChar char="•"/>
            </a:pPr>
            <a:r>
              <a:rPr lang="zh-CN" sz="2400" dirty="0"/>
              <a:t>签署外包协议（根据第13</a:t>
            </a:r>
            <a:r>
              <a:rPr lang="zh-CN" altLang="en-US" sz="2400" dirty="0"/>
              <a:t>章</a:t>
            </a:r>
            <a:r>
              <a:rPr lang="zh-CN" sz="2400" dirty="0"/>
              <a:t>）的非FSC</a:t>
            </a:r>
            <a:br>
              <a:rPr lang="en-US" altLang="zh-CN" sz="2400" dirty="0"/>
            </a:br>
            <a:r>
              <a:rPr lang="zh-CN" sz="2400" dirty="0"/>
              <a:t>认证承包商如何执行核心劳工要求</a:t>
            </a:r>
            <a:br>
              <a:rPr lang="en-US" altLang="zh-CN" sz="2400" dirty="0"/>
            </a:br>
            <a:r>
              <a:rPr lang="zh-CN" sz="2400" dirty="0"/>
              <a:t>（STD-40-004 V3-1 第7</a:t>
            </a:r>
            <a:r>
              <a:rPr lang="zh-CN" altLang="en-US" sz="2400" dirty="0"/>
              <a:t>章</a:t>
            </a:r>
            <a:r>
              <a:rPr lang="zh-CN" sz="2400" dirty="0"/>
              <a:t>）？</a:t>
            </a:r>
          </a:p>
          <a:p>
            <a:endParaRPr lang="en-US" sz="2400" dirty="0"/>
          </a:p>
        </p:txBody>
      </p:sp>
      <p:graphicFrame>
        <p:nvGraphicFramePr>
          <p:cNvPr id="7" name="Diagram 6">
            <a:extLst>
              <a:ext uri="{FF2B5EF4-FFF2-40B4-BE49-F238E27FC236}">
                <a16:creationId xmlns:a16="http://schemas.microsoft.com/office/drawing/2014/main" id="{5CFC8153-4BDA-5744-E3A2-7755641A2769}"/>
              </a:ext>
            </a:extLst>
          </p:cNvPr>
          <p:cNvGraphicFramePr/>
          <p:nvPr>
            <p:extLst>
              <p:ext uri="{D42A27DB-BD31-4B8C-83A1-F6EECF244321}">
                <p14:modId xmlns:p14="http://schemas.microsoft.com/office/powerpoint/2010/main" val="3744322617"/>
              </p:ext>
            </p:extLst>
          </p:nvPr>
        </p:nvGraphicFramePr>
        <p:xfrm>
          <a:off x="-2240920" y="876420"/>
          <a:ext cx="10080000" cy="54118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 name="Graphic 14" descr="Users with solid fill">
            <a:extLst>
              <a:ext uri="{FF2B5EF4-FFF2-40B4-BE49-F238E27FC236}">
                <a16:creationId xmlns:a16="http://schemas.microsoft.com/office/drawing/2014/main" id="{C4E24D58-3B63-12A7-2982-B1593FF5B47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3697" y="3583142"/>
            <a:ext cx="914400" cy="914400"/>
          </a:xfrm>
          <a:prstGeom prst="rect">
            <a:avLst/>
          </a:prstGeom>
        </p:spPr>
      </p:pic>
      <p:pic>
        <p:nvPicPr>
          <p:cNvPr id="16" name="Graphic 15" descr="Users with solid fill">
            <a:extLst>
              <a:ext uri="{FF2B5EF4-FFF2-40B4-BE49-F238E27FC236}">
                <a16:creationId xmlns:a16="http://schemas.microsoft.com/office/drawing/2014/main" id="{05FA91DF-0A68-AAFB-34C9-C922F70135E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77471" y="3576314"/>
            <a:ext cx="914400" cy="914400"/>
          </a:xfrm>
          <a:prstGeom prst="rect">
            <a:avLst/>
          </a:prstGeom>
        </p:spPr>
      </p:pic>
      <p:pic>
        <p:nvPicPr>
          <p:cNvPr id="17" name="Graphic 16" descr="Users with solid fill">
            <a:extLst>
              <a:ext uri="{FF2B5EF4-FFF2-40B4-BE49-F238E27FC236}">
                <a16:creationId xmlns:a16="http://schemas.microsoft.com/office/drawing/2014/main" id="{EBBD080F-8129-11DB-9EE8-11B4F00E18C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3697" y="5438965"/>
            <a:ext cx="914400" cy="914400"/>
          </a:xfrm>
          <a:prstGeom prst="rect">
            <a:avLst/>
          </a:prstGeom>
        </p:spPr>
      </p:pic>
      <p:pic>
        <p:nvPicPr>
          <p:cNvPr id="18" name="Graphic 17" descr="Users with solid fill">
            <a:extLst>
              <a:ext uri="{FF2B5EF4-FFF2-40B4-BE49-F238E27FC236}">
                <a16:creationId xmlns:a16="http://schemas.microsoft.com/office/drawing/2014/main" id="{57A65CEA-39D4-16F6-EC43-329964BB33B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41880" y="1624125"/>
            <a:ext cx="914400" cy="914400"/>
          </a:xfrm>
          <a:prstGeom prst="rect">
            <a:avLst/>
          </a:prstGeom>
        </p:spPr>
      </p:pic>
      <p:pic>
        <p:nvPicPr>
          <p:cNvPr id="19" name="Graphic 18" descr="Users with solid fill">
            <a:extLst>
              <a:ext uri="{FF2B5EF4-FFF2-40B4-BE49-F238E27FC236}">
                <a16:creationId xmlns:a16="http://schemas.microsoft.com/office/drawing/2014/main" id="{20CC6A66-1960-6D03-FEB3-651CF469B66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276717" y="3614472"/>
            <a:ext cx="914400" cy="914400"/>
          </a:xfrm>
          <a:prstGeom prst="rect">
            <a:avLst/>
          </a:prstGeom>
        </p:spPr>
      </p:pic>
      <p:grpSp>
        <p:nvGrpSpPr>
          <p:cNvPr id="25" name="Group 24">
            <a:extLst>
              <a:ext uri="{FF2B5EF4-FFF2-40B4-BE49-F238E27FC236}">
                <a16:creationId xmlns:a16="http://schemas.microsoft.com/office/drawing/2014/main" id="{3BB0A233-1FA4-B458-A76F-10134AEC0692}"/>
              </a:ext>
            </a:extLst>
          </p:cNvPr>
          <p:cNvGrpSpPr/>
          <p:nvPr/>
        </p:nvGrpSpPr>
        <p:grpSpPr>
          <a:xfrm>
            <a:off x="5627018" y="1084335"/>
            <a:ext cx="6109334" cy="1477328"/>
            <a:chOff x="5627018" y="1084335"/>
            <a:chExt cx="6109334" cy="1477328"/>
          </a:xfrm>
        </p:grpSpPr>
        <p:sp>
          <p:nvSpPr>
            <p:cNvPr id="22" name="TextBox 21">
              <a:extLst>
                <a:ext uri="{FF2B5EF4-FFF2-40B4-BE49-F238E27FC236}">
                  <a16:creationId xmlns:a16="http://schemas.microsoft.com/office/drawing/2014/main" id="{0120D1EF-3953-7726-07DE-D76E2E12CB40}"/>
                </a:ext>
              </a:extLst>
            </p:cNvPr>
            <p:cNvSpPr txBox="1"/>
            <p:nvPr/>
          </p:nvSpPr>
          <p:spPr>
            <a:xfrm>
              <a:off x="5789047" y="1084335"/>
              <a:ext cx="5736962" cy="1477328"/>
            </a:xfrm>
            <a:prstGeom prst="rect">
              <a:avLst/>
            </a:prstGeom>
            <a:noFill/>
            <a:ln w="57150">
              <a:solidFill>
                <a:schemeClr val="accent1"/>
              </a:solidFill>
              <a:prstDash val="dash"/>
            </a:ln>
          </p:spPr>
          <p:txBody>
            <a:bodyPr wrap="square" rtlCol="0">
              <a:noAutofit/>
            </a:bodyPr>
            <a:lstStyle/>
            <a:p>
              <a:endParaRPr lang="en-US" i="1" dirty="0"/>
            </a:p>
            <a:p>
              <a:endParaRPr lang="en-US" i="1" dirty="0"/>
            </a:p>
            <a:p>
              <a:pPr>
                <a:lnSpc>
                  <a:spcPct val="120000"/>
                </a:lnSpc>
              </a:pPr>
              <a:r>
                <a:rPr lang="zh-CN" b="1" dirty="0">
                  <a:solidFill>
                    <a:schemeClr val="accent1"/>
                  </a:solidFill>
                </a:rPr>
                <a:t>13.</a:t>
              </a:r>
              <a:r>
                <a:rPr lang="zh-CN" b="1" i="1" dirty="0">
                  <a:solidFill>
                    <a:schemeClr val="accent1"/>
                  </a:solidFill>
                </a:rPr>
                <a:t>1</a:t>
              </a:r>
              <a:r>
                <a:rPr lang="en-US" altLang="zh-CN" b="1" i="1" dirty="0">
                  <a:solidFill>
                    <a:schemeClr val="accent1"/>
                  </a:solidFill>
                </a:rPr>
                <a:t> </a:t>
              </a:r>
              <a:r>
                <a:rPr lang="zh-CN" altLang="zh-CN" i="1" dirty="0"/>
                <a:t>组织可将其产销监管链范围内的活动外包给</a:t>
              </a:r>
              <a:r>
                <a:rPr lang="en-US" altLang="zh-CN" i="1" dirty="0"/>
                <a:t>FSC CoC</a:t>
              </a:r>
              <a:r>
                <a:rPr lang="zh-CN" altLang="zh-CN" i="1" dirty="0"/>
                <a:t>认证的和</a:t>
              </a:r>
              <a:r>
                <a:rPr lang="en-US" altLang="zh-CN" i="1" dirty="0"/>
                <a:t>/</a:t>
              </a:r>
              <a:r>
                <a:rPr lang="zh-CN" altLang="zh-CN" i="1" dirty="0"/>
                <a:t>或</a:t>
              </a:r>
              <a:r>
                <a:rPr lang="zh-CN" altLang="zh-CN" b="1" i="1" dirty="0"/>
                <a:t>非</a:t>
              </a:r>
              <a:r>
                <a:rPr lang="en-US" altLang="zh-CN" b="1" i="1" dirty="0"/>
                <a:t> FSC CoC</a:t>
              </a:r>
              <a:r>
                <a:rPr lang="zh-CN" altLang="zh-CN" b="1" i="1" dirty="0"/>
                <a:t>认证的承包商</a:t>
              </a:r>
              <a:r>
                <a:rPr lang="zh-CN" altLang="zh-CN" dirty="0"/>
                <a:t>。</a:t>
              </a:r>
            </a:p>
            <a:p>
              <a:pPr>
                <a:lnSpc>
                  <a:spcPct val="120000"/>
                </a:lnSpc>
              </a:pPr>
              <a:endParaRPr lang="zh-CN" b="1" i="1" dirty="0"/>
            </a:p>
          </p:txBody>
        </p:sp>
        <p:sp>
          <p:nvSpPr>
            <p:cNvPr id="24" name="TextBox 23">
              <a:extLst>
                <a:ext uri="{FF2B5EF4-FFF2-40B4-BE49-F238E27FC236}">
                  <a16:creationId xmlns:a16="http://schemas.microsoft.com/office/drawing/2014/main" id="{C793EDFD-16D8-9338-986C-34203D8C4FF5}"/>
                </a:ext>
              </a:extLst>
            </p:cNvPr>
            <p:cNvSpPr txBox="1"/>
            <p:nvPr/>
          </p:nvSpPr>
          <p:spPr>
            <a:xfrm>
              <a:off x="5627018" y="1225986"/>
              <a:ext cx="6109334" cy="461665"/>
            </a:xfrm>
            <a:prstGeom prst="rect">
              <a:avLst/>
            </a:prstGeom>
            <a:noFill/>
          </p:spPr>
          <p:txBody>
            <a:bodyPr wrap="square">
              <a:spAutoFit/>
            </a:bodyPr>
            <a:lstStyle/>
            <a:p>
              <a:pPr algn="ctr">
                <a:defRPr/>
              </a:pPr>
              <a:r>
                <a:rPr kumimoji="0" lang="zh-CN" sz="2400" b="1" i="0" u="none" strike="noStrike" cap="all" normalizeH="0" baseline="0" noProof="0" dirty="0">
                  <a:ln>
                    <a:noFill/>
                  </a:ln>
                  <a:solidFill>
                    <a:srgbClr val="78BE20"/>
                  </a:solidFill>
                  <a:effectLst/>
                  <a:uLnTx/>
                  <a:uFillTx/>
                  <a:latin typeface="Greycliff CF" pitchFamily="50" charset="0"/>
                  <a:ea typeface="SimSun"/>
                </a:rPr>
                <a:t>FSC-STD-40-004</a:t>
              </a:r>
              <a:endParaRPr kumimoji="0" lang="zh-CN" sz="1800" b="1" i="0" u="none" strike="noStrike" cap="all" normalizeH="0" baseline="0" noProof="0" dirty="0">
                <a:ln>
                  <a:noFill/>
                </a:ln>
                <a:solidFill>
                  <a:srgbClr val="78BE20"/>
                </a:solidFill>
                <a:effectLst/>
                <a:uLnTx/>
                <a:uFillTx/>
                <a:latin typeface="Greycliff CF" pitchFamily="50" charset="0"/>
                <a:ea typeface="SimSun"/>
              </a:endParaRPr>
            </a:p>
          </p:txBody>
        </p:sp>
      </p:grpSp>
      <p:sp>
        <p:nvSpPr>
          <p:cNvPr id="27" name="TextBox 26">
            <a:extLst>
              <a:ext uri="{FF2B5EF4-FFF2-40B4-BE49-F238E27FC236}">
                <a16:creationId xmlns:a16="http://schemas.microsoft.com/office/drawing/2014/main" id="{5F92BAEA-664F-9758-F0E3-9C39CBBE6BD7}"/>
              </a:ext>
            </a:extLst>
          </p:cNvPr>
          <p:cNvSpPr txBox="1"/>
          <p:nvPr/>
        </p:nvSpPr>
        <p:spPr>
          <a:xfrm>
            <a:off x="3683000" y="4893350"/>
            <a:ext cx="9189797" cy="1107996"/>
          </a:xfrm>
          <a:prstGeom prst="rect">
            <a:avLst/>
          </a:prstGeom>
          <a:noFill/>
        </p:spPr>
        <p:txBody>
          <a:bodyPr wrap="square">
            <a:spAutoFit/>
          </a:bodyPr>
          <a:lstStyle/>
          <a:p>
            <a:pPr marL="285750" indent="-285750">
              <a:buFont typeface="Arial" panose="020B0604020202020204" pitchFamily="34" charset="0"/>
              <a:buChar char="•"/>
            </a:pPr>
            <a:endParaRPr lang="en-US" b="1" dirty="0"/>
          </a:p>
          <a:p>
            <a:r>
              <a:rPr lang="zh-CN" sz="1800" b="1" dirty="0"/>
              <a:t>	</a:t>
            </a:r>
            <a:r>
              <a:rPr lang="zh-CN" altLang="en-US" sz="1800" b="1" dirty="0"/>
              <a:t>　</a:t>
            </a:r>
            <a:r>
              <a:rPr lang="zh-CN" sz="2400" b="1" dirty="0"/>
              <a:t>草案 </a:t>
            </a:r>
            <a:r>
              <a:rPr lang="zh-CN" sz="2400" b="1" dirty="0">
                <a:sym typeface="Wingdings" panose="05000000000000000000" pitchFamily="2" charset="2"/>
              </a:rPr>
              <a:t></a:t>
            </a:r>
            <a:r>
              <a:rPr lang="zh-CN" sz="2400" b="1" dirty="0"/>
              <a:t>   审议  </a:t>
            </a:r>
            <a:r>
              <a:rPr lang="zh-CN" sz="2400" b="1" dirty="0">
                <a:sym typeface="Wingdings" panose="05000000000000000000" pitchFamily="2" charset="2"/>
              </a:rPr>
              <a:t></a:t>
            </a:r>
            <a:r>
              <a:rPr lang="zh-CN" sz="2400" b="1" dirty="0"/>
              <a:t>   FSC-ADVICE-40-004-23 						FSC- ADVICE-20-011-16</a:t>
            </a:r>
          </a:p>
        </p:txBody>
      </p:sp>
      <p:sp>
        <p:nvSpPr>
          <p:cNvPr id="5" name="Slide Number Placeholder 4">
            <a:extLst>
              <a:ext uri="{FF2B5EF4-FFF2-40B4-BE49-F238E27FC236}">
                <a16:creationId xmlns:a16="http://schemas.microsoft.com/office/drawing/2014/main" id="{7D737046-6D02-F817-F713-3C867A67A8C4}"/>
              </a:ext>
            </a:extLst>
          </p:cNvPr>
          <p:cNvSpPr>
            <a:spLocks noGrp="1"/>
          </p:cNvSpPr>
          <p:nvPr>
            <p:ph type="sldNum" sz="quarter" idx="12"/>
          </p:nvPr>
        </p:nvSpPr>
        <p:spPr/>
        <p:txBody>
          <a:bodyPr/>
          <a:lstStyle/>
          <a:p>
            <a:fld id="{3F3016D7-994B-4021-914D-F20CE138B798}" type="slidenum">
              <a:rPr lang="da-DK" smtClean="0"/>
              <a:t>25</a:t>
            </a:fld>
            <a:endParaRPr lang="da-DK"/>
          </a:p>
        </p:txBody>
      </p:sp>
    </p:spTree>
    <p:extLst>
      <p:ext uri="{BB962C8B-B14F-4D97-AF65-F5344CB8AC3E}">
        <p14:creationId xmlns:p14="http://schemas.microsoft.com/office/powerpoint/2010/main" val="397826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3">
            <a:extLst>
              <a:ext uri="{FF2B5EF4-FFF2-40B4-BE49-F238E27FC236}">
                <a16:creationId xmlns:a16="http://schemas.microsoft.com/office/drawing/2014/main" id="{4445760C-4DAF-F391-3944-6C2DD6E65E44}"/>
              </a:ext>
            </a:extLst>
          </p:cNvPr>
          <p:cNvSpPr>
            <a:spLocks noGrp="1"/>
          </p:cNvSpPr>
          <p:nvPr>
            <p:ph type="title"/>
          </p:nvPr>
        </p:nvSpPr>
        <p:spPr>
          <a:xfrm>
            <a:off x="245806" y="401664"/>
            <a:ext cx="10080000" cy="362304"/>
          </a:xfrm>
        </p:spPr>
        <p:txBody>
          <a:bodyPr/>
          <a:lstStyle/>
          <a:p>
            <a:pPr>
              <a:lnSpc>
                <a:spcPct val="90000"/>
              </a:lnSpc>
            </a:pPr>
            <a:r>
              <a:rPr lang="zh-CN" sz="3500" dirty="0"/>
              <a:t>核心劳工要求与承包商</a:t>
            </a:r>
            <a:br>
              <a:rPr lang="zh-CN" sz="3500" b="0" dirty="0"/>
            </a:br>
            <a:r>
              <a:rPr lang="zh-CN" sz="3500" b="0" dirty="0">
                <a:latin typeface="+mn-lt"/>
                <a:ea typeface="SimSun"/>
              </a:rPr>
              <a:t>（ADVICE-40-004-23 V2-0）</a:t>
            </a:r>
          </a:p>
        </p:txBody>
      </p:sp>
      <p:sp>
        <p:nvSpPr>
          <p:cNvPr id="4" name="Slide Number Placeholder 3">
            <a:extLst>
              <a:ext uri="{FF2B5EF4-FFF2-40B4-BE49-F238E27FC236}">
                <a16:creationId xmlns:a16="http://schemas.microsoft.com/office/drawing/2014/main" id="{44121725-92D6-366C-5588-BF35904F7A24}"/>
              </a:ext>
            </a:extLst>
          </p:cNvPr>
          <p:cNvSpPr>
            <a:spLocks noGrp="1"/>
          </p:cNvSpPr>
          <p:nvPr>
            <p:ph type="sldNum" sz="quarter" idx="12"/>
          </p:nvPr>
        </p:nvSpPr>
        <p:spPr/>
        <p:txBody>
          <a:bodyPr/>
          <a:lstStyle/>
          <a:p>
            <a:fld id="{3F3016D7-994B-4021-914D-F20CE138B798}" type="slidenum">
              <a:rPr lang="da-DK" smtClean="0"/>
              <a:t>26</a:t>
            </a:fld>
            <a:endParaRPr lang="da-DK"/>
          </a:p>
        </p:txBody>
      </p:sp>
      <p:sp>
        <p:nvSpPr>
          <p:cNvPr id="3" name="Rectangle: Rounded Corners 2">
            <a:extLst>
              <a:ext uri="{FF2B5EF4-FFF2-40B4-BE49-F238E27FC236}">
                <a16:creationId xmlns:a16="http://schemas.microsoft.com/office/drawing/2014/main" id="{F6671851-2764-F368-0742-84B78740FA6D}"/>
              </a:ext>
            </a:extLst>
          </p:cNvPr>
          <p:cNvSpPr/>
          <p:nvPr/>
        </p:nvSpPr>
        <p:spPr>
          <a:xfrm>
            <a:off x="334962" y="1574800"/>
            <a:ext cx="5761038" cy="62230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a:t>组织 </a:t>
            </a:r>
          </a:p>
        </p:txBody>
      </p:sp>
      <p:sp>
        <p:nvSpPr>
          <p:cNvPr id="5" name="Rectangle: Rounded Corners 4">
            <a:extLst>
              <a:ext uri="{FF2B5EF4-FFF2-40B4-BE49-F238E27FC236}">
                <a16:creationId xmlns:a16="http://schemas.microsoft.com/office/drawing/2014/main" id="{7E071597-C832-B7B8-1F4A-22C638F8EB6D}"/>
              </a:ext>
            </a:extLst>
          </p:cNvPr>
          <p:cNvSpPr/>
          <p:nvPr/>
        </p:nvSpPr>
        <p:spPr>
          <a:xfrm>
            <a:off x="6303962" y="1574800"/>
            <a:ext cx="5761038" cy="6223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a:solidFill>
                  <a:schemeClr val="tx2"/>
                </a:solidFill>
              </a:rPr>
              <a:t>认证机构 </a:t>
            </a:r>
          </a:p>
        </p:txBody>
      </p:sp>
      <p:sp>
        <p:nvSpPr>
          <p:cNvPr id="6" name="Rectangle 5">
            <a:extLst>
              <a:ext uri="{FF2B5EF4-FFF2-40B4-BE49-F238E27FC236}">
                <a16:creationId xmlns:a16="http://schemas.microsoft.com/office/drawing/2014/main" id="{EF060600-83C0-07D9-8691-03CD0798550D}"/>
              </a:ext>
            </a:extLst>
          </p:cNvPr>
          <p:cNvSpPr/>
          <p:nvPr/>
        </p:nvSpPr>
        <p:spPr>
          <a:xfrm>
            <a:off x="334962" y="2459312"/>
            <a:ext cx="5761038"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dirty="0"/>
              <a:t>外包协议</a:t>
            </a:r>
            <a:r>
              <a:rPr lang="zh-CN" dirty="0"/>
              <a:t>条款应包含承包商对核心劳工要求的承诺 </a:t>
            </a:r>
          </a:p>
          <a:p>
            <a:pPr algn="ctr"/>
            <a:r>
              <a:rPr lang="zh-CN" dirty="0"/>
              <a:t>（或另行提供承诺文件）</a:t>
            </a:r>
          </a:p>
        </p:txBody>
      </p:sp>
      <p:sp>
        <p:nvSpPr>
          <p:cNvPr id="7" name="Rectangle 6">
            <a:extLst>
              <a:ext uri="{FF2B5EF4-FFF2-40B4-BE49-F238E27FC236}">
                <a16:creationId xmlns:a16="http://schemas.microsoft.com/office/drawing/2014/main" id="{F53CEECF-01D8-A3AF-4038-2B0EDBA19C5D}"/>
              </a:ext>
            </a:extLst>
          </p:cNvPr>
          <p:cNvSpPr/>
          <p:nvPr/>
        </p:nvSpPr>
        <p:spPr>
          <a:xfrm>
            <a:off x="334962" y="3840384"/>
            <a:ext cx="5761038"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a:t>自我评估</a:t>
            </a:r>
            <a:r>
              <a:rPr lang="zh-CN"/>
              <a:t>中须包含承包商承诺</a:t>
            </a:r>
            <a:br>
              <a:rPr lang="zh-CN"/>
            </a:br>
            <a:r>
              <a:rPr lang="zh-CN"/>
              <a:t>（或由承包商另行提供承诺文件）</a:t>
            </a:r>
          </a:p>
        </p:txBody>
      </p:sp>
      <p:sp>
        <p:nvSpPr>
          <p:cNvPr id="10" name="Rectangle 9">
            <a:extLst>
              <a:ext uri="{FF2B5EF4-FFF2-40B4-BE49-F238E27FC236}">
                <a16:creationId xmlns:a16="http://schemas.microsoft.com/office/drawing/2014/main" id="{79994438-0946-BC68-1B42-C822E910A3BA}"/>
              </a:ext>
            </a:extLst>
          </p:cNvPr>
          <p:cNvSpPr/>
          <p:nvPr/>
        </p:nvSpPr>
        <p:spPr>
          <a:xfrm>
            <a:off x="6303962" y="2459312"/>
            <a:ext cx="5651500" cy="2447872"/>
          </a:xfrm>
          <a:prstGeom prst="rect">
            <a:avLst/>
          </a:prstGeom>
          <a:solidFill>
            <a:srgbClr val="FAFA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dirty="0">
                <a:solidFill>
                  <a:schemeClr val="tx2"/>
                </a:solidFill>
              </a:rPr>
              <a:t>对外包协议、政策承诺及自我评估表的审查是</a:t>
            </a:r>
            <a:br>
              <a:rPr lang="en-US" altLang="zh-CN" dirty="0">
                <a:solidFill>
                  <a:schemeClr val="tx2"/>
                </a:solidFill>
              </a:rPr>
            </a:br>
            <a:r>
              <a:rPr lang="zh-CN" dirty="0">
                <a:solidFill>
                  <a:schemeClr val="tx2"/>
                </a:solidFill>
              </a:rPr>
              <a:t>认证机构对组织进行核查的核心内容 </a:t>
            </a:r>
          </a:p>
          <a:p>
            <a:pPr algn="ctr"/>
            <a:endParaRPr lang="en-US" dirty="0">
              <a:solidFill>
                <a:schemeClr val="tx2"/>
              </a:solidFill>
            </a:endParaRPr>
          </a:p>
          <a:p>
            <a:pPr algn="ctr"/>
            <a:r>
              <a:rPr lang="zh-CN" dirty="0">
                <a:solidFill>
                  <a:schemeClr val="tx2"/>
                </a:solidFill>
              </a:rPr>
              <a:t>请参见STD-20-011 第11</a:t>
            </a:r>
            <a:r>
              <a:rPr lang="zh-CN" altLang="en-US" dirty="0">
                <a:solidFill>
                  <a:schemeClr val="tx2"/>
                </a:solidFill>
              </a:rPr>
              <a:t>章</a:t>
            </a:r>
            <a:r>
              <a:rPr lang="zh-CN" dirty="0">
                <a:solidFill>
                  <a:schemeClr val="tx2"/>
                </a:solidFill>
              </a:rPr>
              <a:t>：</a:t>
            </a:r>
          </a:p>
          <a:p>
            <a:pPr marL="285750" indent="-285750" algn="ctr">
              <a:buFont typeface="Arial" panose="020B0604020202020204" pitchFamily="34" charset="0"/>
              <a:buChar char="•"/>
            </a:pPr>
            <a:r>
              <a:rPr lang="zh-CN" dirty="0">
                <a:solidFill>
                  <a:schemeClr val="tx2"/>
                </a:solidFill>
              </a:rPr>
              <a:t>第11.1条和第11.2条：政策声明</a:t>
            </a:r>
          </a:p>
          <a:p>
            <a:pPr marL="285750" indent="-285750" algn="ctr">
              <a:buFont typeface="Arial" panose="020B0604020202020204" pitchFamily="34" charset="0"/>
              <a:buChar char="•"/>
            </a:pPr>
            <a:r>
              <a:rPr lang="zh-CN" dirty="0">
                <a:solidFill>
                  <a:schemeClr val="tx2"/>
                </a:solidFill>
              </a:rPr>
              <a:t>第11.3a）条：自我评估表</a:t>
            </a:r>
          </a:p>
        </p:txBody>
      </p:sp>
    </p:spTree>
    <p:extLst>
      <p:ext uri="{BB962C8B-B14F-4D97-AF65-F5344CB8AC3E}">
        <p14:creationId xmlns:p14="http://schemas.microsoft.com/office/powerpoint/2010/main" val="14987751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3">
            <a:extLst>
              <a:ext uri="{FF2B5EF4-FFF2-40B4-BE49-F238E27FC236}">
                <a16:creationId xmlns:a16="http://schemas.microsoft.com/office/drawing/2014/main" id="{4445760C-4DAF-F391-3944-6C2DD6E65E44}"/>
              </a:ext>
            </a:extLst>
          </p:cNvPr>
          <p:cNvSpPr>
            <a:spLocks noGrp="1"/>
          </p:cNvSpPr>
          <p:nvPr>
            <p:ph type="title"/>
          </p:nvPr>
        </p:nvSpPr>
        <p:spPr>
          <a:xfrm>
            <a:off x="245806" y="401664"/>
            <a:ext cx="10080000" cy="362304"/>
          </a:xfrm>
        </p:spPr>
        <p:txBody>
          <a:bodyPr/>
          <a:lstStyle/>
          <a:p>
            <a:r>
              <a:rPr lang="zh-CN" sz="3500" dirty="0"/>
              <a:t>核心劳工要求与承包商（第1页，共2页）</a:t>
            </a:r>
            <a:br>
              <a:rPr lang="zh-CN" sz="3500" i="1" dirty="0"/>
            </a:br>
            <a:r>
              <a:rPr lang="zh-CN" sz="3200" b="0" dirty="0">
                <a:latin typeface="+mn-lt"/>
                <a:ea typeface="SimSun"/>
              </a:rPr>
              <a:t>（ADVICE-40-004-23 V2-0和ADVICE-20-011-16 V2-0）</a:t>
            </a:r>
          </a:p>
        </p:txBody>
      </p:sp>
      <p:sp>
        <p:nvSpPr>
          <p:cNvPr id="4" name="Slide Number Placeholder 3">
            <a:extLst>
              <a:ext uri="{FF2B5EF4-FFF2-40B4-BE49-F238E27FC236}">
                <a16:creationId xmlns:a16="http://schemas.microsoft.com/office/drawing/2014/main" id="{44121725-92D6-366C-5588-BF35904F7A24}"/>
              </a:ext>
            </a:extLst>
          </p:cNvPr>
          <p:cNvSpPr>
            <a:spLocks noGrp="1"/>
          </p:cNvSpPr>
          <p:nvPr>
            <p:ph type="sldNum" sz="quarter" idx="12"/>
          </p:nvPr>
        </p:nvSpPr>
        <p:spPr/>
        <p:txBody>
          <a:bodyPr/>
          <a:lstStyle/>
          <a:p>
            <a:fld id="{3F3016D7-994B-4021-914D-F20CE138B798}" type="slidenum">
              <a:rPr lang="da-DK" smtClean="0"/>
              <a:t>27</a:t>
            </a:fld>
            <a:endParaRPr lang="da-DK"/>
          </a:p>
        </p:txBody>
      </p:sp>
      <p:sp>
        <p:nvSpPr>
          <p:cNvPr id="3" name="Rectangle: Rounded Corners 2">
            <a:extLst>
              <a:ext uri="{FF2B5EF4-FFF2-40B4-BE49-F238E27FC236}">
                <a16:creationId xmlns:a16="http://schemas.microsoft.com/office/drawing/2014/main" id="{F6671851-2764-F368-0742-84B78740FA6D}"/>
              </a:ext>
            </a:extLst>
          </p:cNvPr>
          <p:cNvSpPr/>
          <p:nvPr/>
        </p:nvSpPr>
        <p:spPr>
          <a:xfrm>
            <a:off x="245806" y="1390268"/>
            <a:ext cx="5761038" cy="62230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a:t>组织 </a:t>
            </a:r>
          </a:p>
        </p:txBody>
      </p:sp>
      <p:sp>
        <p:nvSpPr>
          <p:cNvPr id="5" name="Rectangle: Rounded Corners 4">
            <a:extLst>
              <a:ext uri="{FF2B5EF4-FFF2-40B4-BE49-F238E27FC236}">
                <a16:creationId xmlns:a16="http://schemas.microsoft.com/office/drawing/2014/main" id="{7E071597-C832-B7B8-1F4A-22C638F8EB6D}"/>
              </a:ext>
            </a:extLst>
          </p:cNvPr>
          <p:cNvSpPr/>
          <p:nvPr/>
        </p:nvSpPr>
        <p:spPr>
          <a:xfrm>
            <a:off x="6303962" y="1390268"/>
            <a:ext cx="5761038" cy="6223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a:solidFill>
                  <a:schemeClr val="tx2"/>
                </a:solidFill>
              </a:rPr>
              <a:t>认证机构 </a:t>
            </a:r>
          </a:p>
        </p:txBody>
      </p:sp>
      <p:sp>
        <p:nvSpPr>
          <p:cNvPr id="6" name="Rectangle 5">
            <a:extLst>
              <a:ext uri="{FF2B5EF4-FFF2-40B4-BE49-F238E27FC236}">
                <a16:creationId xmlns:a16="http://schemas.microsoft.com/office/drawing/2014/main" id="{EF060600-83C0-07D9-8691-03CD0798550D}"/>
              </a:ext>
            </a:extLst>
          </p:cNvPr>
          <p:cNvSpPr/>
          <p:nvPr/>
        </p:nvSpPr>
        <p:spPr>
          <a:xfrm>
            <a:off x="334962" y="2145040"/>
            <a:ext cx="5761038"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sz="2000"/>
              <a:t>承包商（第一方/第二方/第三方）向认证机构提交</a:t>
            </a:r>
            <a:r>
              <a:rPr lang="zh-CN" sz="2000" b="1"/>
              <a:t>审核证据</a:t>
            </a:r>
            <a:r>
              <a:rPr lang="zh-CN" sz="2000"/>
              <a:t>，供其开展风险评估。 *</a:t>
            </a:r>
          </a:p>
        </p:txBody>
      </p:sp>
      <p:sp>
        <p:nvSpPr>
          <p:cNvPr id="8" name="Rectangle 7">
            <a:extLst>
              <a:ext uri="{FF2B5EF4-FFF2-40B4-BE49-F238E27FC236}">
                <a16:creationId xmlns:a16="http://schemas.microsoft.com/office/drawing/2014/main" id="{89B7B89D-D1AB-B975-0D27-8962812A76E7}"/>
              </a:ext>
            </a:extLst>
          </p:cNvPr>
          <p:cNvSpPr/>
          <p:nvPr/>
        </p:nvSpPr>
        <p:spPr>
          <a:xfrm>
            <a:off x="6303962" y="2145040"/>
            <a:ext cx="5761038" cy="446744"/>
          </a:xfrm>
          <a:prstGeom prst="rect">
            <a:avLst/>
          </a:prstGeom>
          <a:solidFill>
            <a:srgbClr val="FAFA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b="1">
                <a:solidFill>
                  <a:schemeClr val="tx2"/>
                </a:solidFill>
              </a:rPr>
              <a:t>   承包商风险评估（非FSC认证企业）</a:t>
            </a:r>
          </a:p>
        </p:txBody>
      </p:sp>
      <p:sp>
        <p:nvSpPr>
          <p:cNvPr id="2" name="Rectangle 1">
            <a:extLst>
              <a:ext uri="{FF2B5EF4-FFF2-40B4-BE49-F238E27FC236}">
                <a16:creationId xmlns:a16="http://schemas.microsoft.com/office/drawing/2014/main" id="{4E5712C3-D9E4-9999-61E5-E2E190285CDD}"/>
              </a:ext>
            </a:extLst>
          </p:cNvPr>
          <p:cNvSpPr/>
          <p:nvPr/>
        </p:nvSpPr>
        <p:spPr>
          <a:xfrm>
            <a:off x="334962" y="3972856"/>
            <a:ext cx="5761038" cy="1066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gn="just"/>
            <a:r>
              <a:rPr lang="zh-CN" dirty="0">
                <a:solidFill>
                  <a:schemeClr val="tx2"/>
                </a:solidFill>
              </a:rPr>
              <a:t>*仅适用于首次接受审核且无FSC</a:t>
            </a:r>
            <a:r>
              <a:rPr lang="zh-CN" altLang="en-US" dirty="0">
                <a:solidFill>
                  <a:schemeClr val="tx2"/>
                </a:solidFill>
              </a:rPr>
              <a:t>既往</a:t>
            </a:r>
            <a:r>
              <a:rPr lang="zh-CN" dirty="0">
                <a:solidFill>
                  <a:schemeClr val="tx2"/>
                </a:solidFill>
              </a:rPr>
              <a:t>评估记录的承包商</a:t>
            </a:r>
          </a:p>
        </p:txBody>
      </p:sp>
      <p:graphicFrame>
        <p:nvGraphicFramePr>
          <p:cNvPr id="12" name="Table 12">
            <a:extLst>
              <a:ext uri="{FF2B5EF4-FFF2-40B4-BE49-F238E27FC236}">
                <a16:creationId xmlns:a16="http://schemas.microsoft.com/office/drawing/2014/main" id="{CBB5BE4C-6CD1-4E40-7109-210886D2A107}"/>
              </a:ext>
            </a:extLst>
          </p:cNvPr>
          <p:cNvGraphicFramePr>
            <a:graphicFrameLocks noGrp="1"/>
          </p:cNvGraphicFramePr>
          <p:nvPr>
            <p:extLst>
              <p:ext uri="{D42A27DB-BD31-4B8C-83A1-F6EECF244321}">
                <p14:modId xmlns:p14="http://schemas.microsoft.com/office/powerpoint/2010/main" val="2726706308"/>
              </p:ext>
            </p:extLst>
          </p:nvPr>
        </p:nvGraphicFramePr>
        <p:xfrm>
          <a:off x="6303962" y="2638868"/>
          <a:ext cx="5761038" cy="3454400"/>
        </p:xfrm>
        <a:graphic>
          <a:graphicData uri="http://schemas.openxmlformats.org/drawingml/2006/table">
            <a:tbl>
              <a:tblPr bandRow="1">
                <a:tableStyleId>{F5AB1C69-6EDB-4FF4-983F-18BD219EF322}</a:tableStyleId>
              </a:tblPr>
              <a:tblGrid>
                <a:gridCol w="1570038">
                  <a:extLst>
                    <a:ext uri="{9D8B030D-6E8A-4147-A177-3AD203B41FA5}">
                      <a16:colId xmlns:a16="http://schemas.microsoft.com/office/drawing/2014/main" val="2874406833"/>
                    </a:ext>
                  </a:extLst>
                </a:gridCol>
                <a:gridCol w="3297045">
                  <a:extLst>
                    <a:ext uri="{9D8B030D-6E8A-4147-A177-3AD203B41FA5}">
                      <a16:colId xmlns:a16="http://schemas.microsoft.com/office/drawing/2014/main" val="2957668872"/>
                    </a:ext>
                  </a:extLst>
                </a:gridCol>
                <a:gridCol w="893955">
                  <a:extLst>
                    <a:ext uri="{9D8B030D-6E8A-4147-A177-3AD203B41FA5}">
                      <a16:colId xmlns:a16="http://schemas.microsoft.com/office/drawing/2014/main" val="820524628"/>
                    </a:ext>
                  </a:extLst>
                </a:gridCol>
              </a:tblGrid>
              <a:tr h="370840">
                <a:tc>
                  <a:txBody>
                    <a:bodyPr/>
                    <a:lstStyle/>
                    <a:p>
                      <a:r>
                        <a:rPr lang="zh-CN" sz="1600" dirty="0"/>
                        <a:t>既往FSC评估</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zh-CN" sz="1600" dirty="0"/>
                        <a:t>自上次监督审核以来核心劳工</a:t>
                      </a:r>
                      <a:r>
                        <a:rPr lang="zh-CN" altLang="en-US" sz="1600" dirty="0"/>
                        <a:t>不符合项</a:t>
                      </a:r>
                      <a:endParaRPr lang="zh-CN" sz="1600" dirty="0"/>
                    </a:p>
                  </a:txBody>
                  <a:tcPr>
                    <a:lnT w="12700" cap="flat" cmpd="sng" algn="ctr">
                      <a:solidFill>
                        <a:schemeClr val="tx1"/>
                      </a:solidFill>
                      <a:prstDash val="solid"/>
                      <a:round/>
                      <a:headEnd type="none" w="med" len="med"/>
                      <a:tailEnd type="none" w="med" len="med"/>
                    </a:lnT>
                  </a:tcPr>
                </a:tc>
                <a:tc>
                  <a:txBody>
                    <a:bodyPr/>
                    <a:lstStyle/>
                    <a:p>
                      <a:pPr algn="ctr"/>
                      <a:r>
                        <a:rPr lang="zh-CN" sz="1600"/>
                        <a:t>高风险</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32993422"/>
                  </a:ext>
                </a:extLst>
              </a:tr>
              <a:tr h="370840">
                <a:tc>
                  <a:txBody>
                    <a:bodyPr/>
                    <a:lstStyle/>
                    <a:p>
                      <a:endParaRPr lang="en-DE" sz="1600"/>
                    </a:p>
                  </a:txBody>
                  <a:tcPr>
                    <a:lnL w="12700" cap="flat" cmpd="sng" algn="ctr">
                      <a:solidFill>
                        <a:schemeClr val="tx1"/>
                      </a:solidFill>
                      <a:prstDash val="solid"/>
                      <a:round/>
                      <a:headEnd type="none" w="med" len="med"/>
                      <a:tailEnd type="none" w="med" len="med"/>
                    </a:lnL>
                  </a:tcPr>
                </a:tc>
                <a:tc>
                  <a:txBody>
                    <a:bodyPr/>
                    <a:lstStyle/>
                    <a:p>
                      <a:r>
                        <a:rPr lang="zh-CN" sz="1600" dirty="0"/>
                        <a:t>自上次FSC评估以来被证实的投诉</a:t>
                      </a:r>
                    </a:p>
                  </a:txBody>
                  <a:tcPr/>
                </a:tc>
                <a:tc>
                  <a:txBody>
                    <a:bodyPr/>
                    <a:lstStyle/>
                    <a:p>
                      <a:pPr algn="ctr"/>
                      <a:r>
                        <a:rPr lang="zh-CN" sz="1600"/>
                        <a:t>高风险</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84924763"/>
                  </a:ext>
                </a:extLst>
              </a:tr>
              <a:tr h="370840">
                <a:tc>
                  <a:txBody>
                    <a:bodyPr/>
                    <a:lstStyle/>
                    <a:p>
                      <a:endParaRPr lang="en-DE" sz="160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zh-CN" sz="1600" dirty="0"/>
                        <a:t>无</a:t>
                      </a:r>
                      <a:r>
                        <a:rPr lang="zh-CN" altLang="en-US" sz="1600" dirty="0"/>
                        <a:t>不符合项</a:t>
                      </a:r>
                      <a:r>
                        <a:rPr lang="zh-CN" sz="1600" dirty="0"/>
                        <a:t>或投诉</a:t>
                      </a:r>
                    </a:p>
                  </a:txBody>
                  <a:tcPr>
                    <a:lnB w="12700" cap="flat" cmpd="sng" algn="ctr">
                      <a:solidFill>
                        <a:schemeClr val="tx1"/>
                      </a:solidFill>
                      <a:prstDash val="solid"/>
                      <a:round/>
                      <a:headEnd type="none" w="med" len="med"/>
                      <a:tailEnd type="none" w="med" len="med"/>
                    </a:lnB>
                  </a:tcPr>
                </a:tc>
                <a:tc>
                  <a:txBody>
                    <a:bodyPr/>
                    <a:lstStyle/>
                    <a:p>
                      <a:pPr algn="ctr"/>
                      <a:r>
                        <a:rPr lang="zh-CN" sz="1600"/>
                        <a:t>低风险</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0768302"/>
                  </a:ext>
                </a:extLst>
              </a:tr>
              <a:tr h="370840">
                <a:tc>
                  <a:txBody>
                    <a:bodyPr/>
                    <a:lstStyle/>
                    <a:p>
                      <a:r>
                        <a:rPr lang="zh-CN" sz="1600"/>
                        <a:t>无既往FSC评估</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sz="1600" dirty="0"/>
                        <a:t>第一方/第二方/第三方审核符合下列所有条件：</a:t>
                      </a:r>
                      <a:br>
                        <a:rPr lang="zh-CN" sz="1600" dirty="0"/>
                      </a:br>
                      <a:r>
                        <a:rPr lang="zh-CN" sz="1600" dirty="0"/>
                        <a:t>1) 证明符合核心劳工要求，</a:t>
                      </a:r>
                      <a:br>
                        <a:rPr lang="zh-CN" sz="1600" dirty="0"/>
                      </a:br>
                      <a:r>
                        <a:rPr lang="zh-CN" sz="1600" dirty="0"/>
                        <a:t>2) 每年执行一次审核</a:t>
                      </a:r>
                      <a:r>
                        <a:rPr lang="zh-CN" altLang="en-US" sz="1600" dirty="0"/>
                        <a:t>，</a:t>
                      </a:r>
                      <a:br>
                        <a:rPr lang="zh-CN" sz="1600" dirty="0"/>
                      </a:br>
                      <a:r>
                        <a:rPr lang="zh-CN" sz="1600" dirty="0"/>
                        <a:t>3) 记录完备详实， </a:t>
                      </a:r>
                    </a:p>
                    <a:p>
                      <a:r>
                        <a:rPr lang="zh-CN" sz="1600" dirty="0"/>
                        <a:t>4) 包括与员工面谈</a:t>
                      </a:r>
                      <a:r>
                        <a:rPr lang="zh-CN" altLang="en-US" sz="1600" dirty="0"/>
                        <a:t>。</a:t>
                      </a:r>
                      <a:endParaRPr lang="zh-CN"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600"/>
                        <a:t>低风险</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94015468"/>
                  </a:ext>
                </a:extLst>
              </a:tr>
              <a:tr h="370840">
                <a:tc>
                  <a:txBody>
                    <a:bodyPr/>
                    <a:lstStyle/>
                    <a:p>
                      <a:r>
                        <a:rPr lang="zh-CN" sz="1600"/>
                        <a:t>无既往FSC评估/审核</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sz="1600" dirty="0"/>
                        <a:t>有无其他可验证事项？</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600" dirty="0"/>
                        <a:t>高风险/</a:t>
                      </a:r>
                      <a:br>
                        <a:rPr lang="zh-CN" sz="1600" dirty="0"/>
                      </a:br>
                      <a:r>
                        <a:rPr lang="zh-CN" sz="1600" dirty="0"/>
                        <a:t>低风险</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2622976"/>
                  </a:ext>
                </a:extLst>
              </a:tr>
            </a:tbl>
          </a:graphicData>
        </a:graphic>
      </p:graphicFrame>
    </p:spTree>
    <p:extLst>
      <p:ext uri="{BB962C8B-B14F-4D97-AF65-F5344CB8AC3E}">
        <p14:creationId xmlns:p14="http://schemas.microsoft.com/office/powerpoint/2010/main" val="2489854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3">
            <a:extLst>
              <a:ext uri="{FF2B5EF4-FFF2-40B4-BE49-F238E27FC236}">
                <a16:creationId xmlns:a16="http://schemas.microsoft.com/office/drawing/2014/main" id="{4445760C-4DAF-F391-3944-6C2DD6E65E44}"/>
              </a:ext>
            </a:extLst>
          </p:cNvPr>
          <p:cNvSpPr>
            <a:spLocks noGrp="1"/>
          </p:cNvSpPr>
          <p:nvPr>
            <p:ph type="title"/>
          </p:nvPr>
        </p:nvSpPr>
        <p:spPr>
          <a:xfrm>
            <a:off x="245805" y="401664"/>
            <a:ext cx="11678717" cy="362304"/>
          </a:xfrm>
        </p:spPr>
        <p:txBody>
          <a:bodyPr/>
          <a:lstStyle/>
          <a:p>
            <a:r>
              <a:rPr lang="zh-CN" sz="3500"/>
              <a:t>核心劳工要求与承包商（第2页，共2页）</a:t>
            </a:r>
            <a:br>
              <a:rPr lang="zh-CN" sz="3500"/>
            </a:br>
            <a:r>
              <a:rPr lang="zh-CN" sz="3600" b="0">
                <a:latin typeface="+mn-lt"/>
                <a:ea typeface="SimSun"/>
              </a:rPr>
              <a:t>（ADVICE-40-004-23 V2-0和ADVICE-20-011-16 V2-0）</a:t>
            </a:r>
          </a:p>
        </p:txBody>
      </p:sp>
      <p:sp>
        <p:nvSpPr>
          <p:cNvPr id="4" name="Slide Number Placeholder 3">
            <a:extLst>
              <a:ext uri="{FF2B5EF4-FFF2-40B4-BE49-F238E27FC236}">
                <a16:creationId xmlns:a16="http://schemas.microsoft.com/office/drawing/2014/main" id="{44121725-92D6-366C-5588-BF35904F7A24}"/>
              </a:ext>
            </a:extLst>
          </p:cNvPr>
          <p:cNvSpPr>
            <a:spLocks noGrp="1"/>
          </p:cNvSpPr>
          <p:nvPr>
            <p:ph type="sldNum" sz="quarter" idx="12"/>
          </p:nvPr>
        </p:nvSpPr>
        <p:spPr/>
        <p:txBody>
          <a:bodyPr/>
          <a:lstStyle/>
          <a:p>
            <a:fld id="{3F3016D7-994B-4021-914D-F20CE138B798}" type="slidenum">
              <a:rPr lang="da-DK" smtClean="0"/>
              <a:t>28</a:t>
            </a:fld>
            <a:endParaRPr lang="da-DK"/>
          </a:p>
        </p:txBody>
      </p:sp>
      <p:sp>
        <p:nvSpPr>
          <p:cNvPr id="5" name="Rectangle: Rounded Corners 4">
            <a:extLst>
              <a:ext uri="{FF2B5EF4-FFF2-40B4-BE49-F238E27FC236}">
                <a16:creationId xmlns:a16="http://schemas.microsoft.com/office/drawing/2014/main" id="{7E071597-C832-B7B8-1F4A-22C638F8EB6D}"/>
              </a:ext>
            </a:extLst>
          </p:cNvPr>
          <p:cNvSpPr/>
          <p:nvPr/>
        </p:nvSpPr>
        <p:spPr>
          <a:xfrm>
            <a:off x="3215481" y="1491480"/>
            <a:ext cx="5761038" cy="6223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a:solidFill>
                  <a:schemeClr val="tx2"/>
                </a:solidFill>
              </a:rPr>
              <a:t>认证机构 </a:t>
            </a:r>
          </a:p>
        </p:txBody>
      </p:sp>
      <p:sp>
        <p:nvSpPr>
          <p:cNvPr id="7" name="Rectangle 6">
            <a:extLst>
              <a:ext uri="{FF2B5EF4-FFF2-40B4-BE49-F238E27FC236}">
                <a16:creationId xmlns:a16="http://schemas.microsoft.com/office/drawing/2014/main" id="{3417A306-76F1-2309-DBDE-CF73DAB2738E}"/>
              </a:ext>
            </a:extLst>
          </p:cNvPr>
          <p:cNvSpPr/>
          <p:nvPr/>
        </p:nvSpPr>
        <p:spPr>
          <a:xfrm>
            <a:off x="6269077" y="2768600"/>
            <a:ext cx="5587961" cy="622300"/>
          </a:xfrm>
          <a:prstGeom prst="rect">
            <a:avLst/>
          </a:prstGeom>
          <a:solidFill>
            <a:srgbClr val="FAFA7A"/>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b="1">
                <a:solidFill>
                  <a:schemeClr val="tx2"/>
                </a:solidFill>
              </a:rPr>
              <a:t>  低风险</a:t>
            </a:r>
          </a:p>
        </p:txBody>
      </p:sp>
      <p:sp>
        <p:nvSpPr>
          <p:cNvPr id="9" name="Rectangle 8">
            <a:extLst>
              <a:ext uri="{FF2B5EF4-FFF2-40B4-BE49-F238E27FC236}">
                <a16:creationId xmlns:a16="http://schemas.microsoft.com/office/drawing/2014/main" id="{462E2C1F-D584-2D21-EAF8-54A59ED60921}"/>
              </a:ext>
            </a:extLst>
          </p:cNvPr>
          <p:cNvSpPr/>
          <p:nvPr/>
        </p:nvSpPr>
        <p:spPr>
          <a:xfrm>
            <a:off x="508038" y="2765095"/>
            <a:ext cx="5587962" cy="622300"/>
          </a:xfrm>
          <a:prstGeom prst="rect">
            <a:avLst/>
          </a:prstGeom>
          <a:solidFill>
            <a:srgbClr val="FAFA7A"/>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b="1">
                <a:solidFill>
                  <a:schemeClr val="tx2"/>
                </a:solidFill>
              </a:rPr>
              <a:t>  高风险</a:t>
            </a:r>
          </a:p>
        </p:txBody>
      </p:sp>
      <p:pic>
        <p:nvPicPr>
          <p:cNvPr id="11" name="Graphic 10" descr="Arrow: Straight with solid fill">
            <a:extLst>
              <a:ext uri="{FF2B5EF4-FFF2-40B4-BE49-F238E27FC236}">
                <a16:creationId xmlns:a16="http://schemas.microsoft.com/office/drawing/2014/main" id="{F1383F94-A583-46A7-8481-43D4198F2D7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8394139">
            <a:off x="3232229" y="1925011"/>
            <a:ext cx="914400" cy="914400"/>
          </a:xfrm>
          <a:prstGeom prst="rect">
            <a:avLst/>
          </a:prstGeom>
        </p:spPr>
      </p:pic>
      <p:pic>
        <p:nvPicPr>
          <p:cNvPr id="13" name="Graphic 12" descr="Arrow: Straight with solid fill">
            <a:extLst>
              <a:ext uri="{FF2B5EF4-FFF2-40B4-BE49-F238E27FC236}">
                <a16:creationId xmlns:a16="http://schemas.microsoft.com/office/drawing/2014/main" id="{E8088F14-9FA4-52BC-7C3B-D8151E231B9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3176238">
            <a:off x="8049495" y="1920889"/>
            <a:ext cx="914400" cy="914400"/>
          </a:xfrm>
          <a:prstGeom prst="rect">
            <a:avLst/>
          </a:prstGeom>
        </p:spPr>
      </p:pic>
      <p:sp>
        <p:nvSpPr>
          <p:cNvPr id="14" name="Rectangle: Rounded Corners 13">
            <a:extLst>
              <a:ext uri="{FF2B5EF4-FFF2-40B4-BE49-F238E27FC236}">
                <a16:creationId xmlns:a16="http://schemas.microsoft.com/office/drawing/2014/main" id="{0CE08294-3C7D-CD2A-E886-45F700554420}"/>
              </a:ext>
            </a:extLst>
          </p:cNvPr>
          <p:cNvSpPr/>
          <p:nvPr/>
        </p:nvSpPr>
        <p:spPr>
          <a:xfrm>
            <a:off x="508038" y="3470605"/>
            <a:ext cx="5587962" cy="2074193"/>
          </a:xfrm>
          <a:prstGeom prst="roundRect">
            <a:avLst>
              <a:gd name="adj" fmla="val 8095"/>
            </a:avLst>
          </a:prstGeom>
          <a:solidFill>
            <a:srgbClr val="FAFA7A"/>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b="1" dirty="0">
                <a:solidFill>
                  <a:schemeClr val="tx2"/>
                </a:solidFill>
              </a:rPr>
              <a:t>现场审核</a:t>
            </a:r>
            <a:r>
              <a:rPr lang="zh-CN" dirty="0">
                <a:solidFill>
                  <a:schemeClr val="tx2"/>
                </a:solidFill>
              </a:rPr>
              <a:t>包括与相关人员面谈及实地观察。</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zh-CN" b="1" dirty="0">
                <a:solidFill>
                  <a:schemeClr val="tx2"/>
                </a:solidFill>
              </a:rPr>
              <a:t>抽</a:t>
            </a:r>
            <a:r>
              <a:rPr lang="zh-CN" altLang="en-US" b="1" dirty="0">
                <a:solidFill>
                  <a:schemeClr val="tx2"/>
                </a:solidFill>
              </a:rPr>
              <a:t>查</a:t>
            </a:r>
            <a:r>
              <a:rPr lang="zh-CN" b="1" dirty="0">
                <a:solidFill>
                  <a:schemeClr val="tx2"/>
                </a:solidFill>
              </a:rPr>
              <a:t>：</a:t>
            </a:r>
            <a:br>
              <a:rPr lang="zh-CN" dirty="0">
                <a:solidFill>
                  <a:schemeClr val="tx2"/>
                </a:solidFill>
              </a:rPr>
            </a:br>
            <a:r>
              <a:rPr lang="zh-CN" dirty="0">
                <a:solidFill>
                  <a:schemeClr val="tx2"/>
                </a:solidFill>
              </a:rPr>
              <a:t>根据FSC-STD-20-011 第9.6条执行抽</a:t>
            </a:r>
            <a:r>
              <a:rPr lang="zh-CN" altLang="en-US" dirty="0">
                <a:solidFill>
                  <a:schemeClr val="tx2"/>
                </a:solidFill>
              </a:rPr>
              <a:t>查</a:t>
            </a:r>
            <a:endParaRPr lang="zh-CN" dirty="0">
              <a:solidFill>
                <a:schemeClr val="tx2"/>
              </a:solidFill>
            </a:endParaRPr>
          </a:p>
        </p:txBody>
      </p:sp>
      <p:sp>
        <p:nvSpPr>
          <p:cNvPr id="15" name="Rectangle: Rounded Corners 14">
            <a:extLst>
              <a:ext uri="{FF2B5EF4-FFF2-40B4-BE49-F238E27FC236}">
                <a16:creationId xmlns:a16="http://schemas.microsoft.com/office/drawing/2014/main" id="{E0431A27-9E96-1324-BF05-07F11B204F30}"/>
              </a:ext>
            </a:extLst>
          </p:cNvPr>
          <p:cNvSpPr/>
          <p:nvPr/>
        </p:nvSpPr>
        <p:spPr>
          <a:xfrm>
            <a:off x="6269077" y="3470605"/>
            <a:ext cx="5587961" cy="2074193"/>
          </a:xfrm>
          <a:prstGeom prst="roundRect">
            <a:avLst>
              <a:gd name="adj" fmla="val 5646"/>
            </a:avLst>
          </a:prstGeom>
          <a:solidFill>
            <a:srgbClr val="FAFA7A"/>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dirty="0">
              <a:solidFill>
                <a:schemeClr val="tx2"/>
              </a:solidFill>
            </a:endParaRPr>
          </a:p>
          <a:p>
            <a:pPr marL="285750" indent="-285750">
              <a:buFont typeface="Arial" panose="020B0604020202020204" pitchFamily="34" charset="0"/>
              <a:buChar char="•"/>
            </a:pPr>
            <a:r>
              <a:rPr lang="zh-CN" b="1" dirty="0">
                <a:solidFill>
                  <a:schemeClr val="tx2"/>
                </a:solidFill>
              </a:rPr>
              <a:t>文件审核</a:t>
            </a:r>
            <a:r>
              <a:rPr lang="zh-CN" dirty="0">
                <a:solidFill>
                  <a:schemeClr val="tx2"/>
                </a:solidFill>
              </a:rPr>
              <a:t>（外包协议、自我评估表），以核验变更情况。 </a:t>
            </a:r>
          </a:p>
          <a:p>
            <a:pPr marL="285750" indent="-285750">
              <a:buFont typeface="Arial" panose="020B0604020202020204" pitchFamily="34" charset="0"/>
              <a:buChar char="•"/>
            </a:pPr>
            <a:endParaRPr lang="en-US" b="1" dirty="0">
              <a:solidFill>
                <a:schemeClr val="tx2"/>
              </a:solidFill>
            </a:endParaRPr>
          </a:p>
          <a:p>
            <a:pPr marL="285750" indent="-285750">
              <a:buFont typeface="Arial" panose="020B0604020202020204" pitchFamily="34" charset="0"/>
              <a:buChar char="•"/>
            </a:pPr>
            <a:r>
              <a:rPr lang="zh-CN" b="1" dirty="0">
                <a:solidFill>
                  <a:schemeClr val="tx2"/>
                </a:solidFill>
              </a:rPr>
              <a:t>抽</a:t>
            </a:r>
            <a:r>
              <a:rPr lang="zh-CN" altLang="en-US" b="1" dirty="0">
                <a:solidFill>
                  <a:schemeClr val="tx2"/>
                </a:solidFill>
              </a:rPr>
              <a:t>查</a:t>
            </a:r>
            <a:r>
              <a:rPr lang="zh-CN" b="1" dirty="0">
                <a:solidFill>
                  <a:schemeClr val="tx2"/>
                </a:solidFill>
              </a:rPr>
              <a:t>：</a:t>
            </a:r>
            <a:br>
              <a:rPr lang="zh-CN" dirty="0">
                <a:solidFill>
                  <a:schemeClr val="tx2"/>
                </a:solidFill>
              </a:rPr>
            </a:br>
            <a:r>
              <a:rPr lang="zh-CN" dirty="0">
                <a:solidFill>
                  <a:schemeClr val="tx2"/>
                </a:solidFill>
              </a:rPr>
              <a:t>根据FSC-STD-20-011 第9.6条执</a:t>
            </a:r>
            <a:r>
              <a:rPr lang="zh-CN">
                <a:solidFill>
                  <a:schemeClr val="tx2"/>
                </a:solidFill>
              </a:rPr>
              <a:t>行抽</a:t>
            </a:r>
            <a:r>
              <a:rPr lang="zh-CN" altLang="en-US">
                <a:solidFill>
                  <a:schemeClr val="tx2"/>
                </a:solidFill>
              </a:rPr>
              <a:t>查</a:t>
            </a:r>
            <a:endParaRPr lang="zh-CN" dirty="0">
              <a:solidFill>
                <a:schemeClr val="tx2"/>
              </a:solidFill>
            </a:endParaRPr>
          </a:p>
        </p:txBody>
      </p:sp>
    </p:spTree>
    <p:extLst>
      <p:ext uri="{BB962C8B-B14F-4D97-AF65-F5344CB8AC3E}">
        <p14:creationId xmlns:p14="http://schemas.microsoft.com/office/powerpoint/2010/main" val="23300049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F2057ADD-DE24-4A95-9FF4-59585A7BD64B}"/>
              </a:ext>
            </a:extLst>
          </p:cNvPr>
          <p:cNvSpPr>
            <a:spLocks noGrp="1"/>
          </p:cNvSpPr>
          <p:nvPr>
            <p:ph type="title"/>
          </p:nvPr>
        </p:nvSpPr>
        <p:spPr>
          <a:xfrm>
            <a:off x="719400" y="-2"/>
            <a:ext cx="4680000" cy="4068000"/>
          </a:xfrm>
        </p:spPr>
        <p:txBody>
          <a:bodyPr/>
          <a:lstStyle/>
          <a:p>
            <a:r>
              <a:rPr lang="zh-CN" altLang="en-US"/>
              <a:t>谢谢</a:t>
            </a:r>
            <a:endParaRPr lang="zh-CN" dirty="0"/>
          </a:p>
        </p:txBody>
      </p:sp>
      <p:pic>
        <p:nvPicPr>
          <p:cNvPr id="24" name="Picture Placeholder 23">
            <a:extLst>
              <a:ext uri="{FF2B5EF4-FFF2-40B4-BE49-F238E27FC236}">
                <a16:creationId xmlns:a16="http://schemas.microsoft.com/office/drawing/2014/main" id="{986B419E-A2B0-4BED-B3EF-B66B37EAD6B8}"/>
              </a:ext>
            </a:extLst>
          </p:cNvPr>
          <p:cNvPicPr>
            <a:picLocks noGrp="1" noChangeAspect="1"/>
          </p:cNvPicPr>
          <p:nvPr>
            <p:ph type="pic" sz="quarter" idx="15"/>
          </p:nvPr>
        </p:nvPicPr>
        <p:blipFill rotWithShape="1">
          <a:blip r:embed="rId2" cstate="email">
            <a:extLst>
              <a:ext uri="{28A0092B-C50C-407E-A947-70E740481C1C}">
                <a14:useLocalDpi xmlns:a14="http://schemas.microsoft.com/office/drawing/2010/main"/>
              </a:ext>
            </a:extLst>
          </a:blip>
          <a:srcRect l="166" r="166"/>
          <a:stretch/>
        </p:blipFill>
        <p:spPr>
          <a:xfrm>
            <a:off x="0" y="-2"/>
            <a:ext cx="12192000" cy="6876000"/>
          </a:xfrm>
        </p:spPr>
      </p:pic>
    </p:spTree>
    <p:extLst>
      <p:ext uri="{BB962C8B-B14F-4D97-AF65-F5344CB8AC3E}">
        <p14:creationId xmlns:p14="http://schemas.microsoft.com/office/powerpoint/2010/main" val="562732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42CB8A5-2642-49AE-8909-35DE057F1301}"/>
              </a:ext>
            </a:extLst>
          </p:cNvPr>
          <p:cNvSpPr>
            <a:spLocks noGrp="1"/>
          </p:cNvSpPr>
          <p:nvPr>
            <p:ph type="title"/>
          </p:nvPr>
        </p:nvSpPr>
        <p:spPr>
          <a:xfrm>
            <a:off x="982953" y="609600"/>
            <a:ext cx="10080000" cy="1080000"/>
          </a:xfrm>
        </p:spPr>
        <p:txBody>
          <a:bodyPr/>
          <a:lstStyle/>
          <a:p>
            <a:r>
              <a:rPr lang="zh-CN" sz="3600" i="1" dirty="0"/>
              <a:t>议程</a:t>
            </a:r>
          </a:p>
        </p:txBody>
      </p:sp>
      <p:graphicFrame>
        <p:nvGraphicFramePr>
          <p:cNvPr id="3" name="Table 4">
            <a:extLst>
              <a:ext uri="{FF2B5EF4-FFF2-40B4-BE49-F238E27FC236}">
                <a16:creationId xmlns:a16="http://schemas.microsoft.com/office/drawing/2014/main" id="{2CE67038-18F4-074C-09E2-DB3DC4F3C087}"/>
              </a:ext>
            </a:extLst>
          </p:cNvPr>
          <p:cNvGraphicFramePr>
            <a:graphicFrameLocks noGrp="1"/>
          </p:cNvGraphicFramePr>
          <p:nvPr>
            <p:extLst>
              <p:ext uri="{D42A27DB-BD31-4B8C-83A1-F6EECF244321}">
                <p14:modId xmlns:p14="http://schemas.microsoft.com/office/powerpoint/2010/main" val="1776608321"/>
              </p:ext>
            </p:extLst>
          </p:nvPr>
        </p:nvGraphicFramePr>
        <p:xfrm>
          <a:off x="982953" y="1689600"/>
          <a:ext cx="9141789" cy="3780000"/>
        </p:xfrm>
        <a:graphic>
          <a:graphicData uri="http://schemas.openxmlformats.org/drawingml/2006/table">
            <a:tbl>
              <a:tblPr>
                <a:tableStyleId>{5C22544A-7EE6-4342-B048-85BDC9FD1C3A}</a:tableStyleId>
              </a:tblPr>
              <a:tblGrid>
                <a:gridCol w="9141789">
                  <a:extLst>
                    <a:ext uri="{9D8B030D-6E8A-4147-A177-3AD203B41FA5}">
                      <a16:colId xmlns:a16="http://schemas.microsoft.com/office/drawing/2014/main" val="3546106713"/>
                    </a:ext>
                  </a:extLst>
                </a:gridCol>
              </a:tblGrid>
              <a:tr h="756000">
                <a:tc>
                  <a:txBody>
                    <a:bodyPr/>
                    <a:lstStyle/>
                    <a:p>
                      <a:r>
                        <a:rPr lang="zh-CN" sz="2000"/>
                        <a:t>背景介绍</a:t>
                      </a:r>
                    </a:p>
                  </a:txBody>
                  <a:tcPr anchor="ctr"/>
                </a:tc>
                <a:extLst>
                  <a:ext uri="{0D108BD9-81ED-4DB2-BD59-A6C34878D82A}">
                    <a16:rowId xmlns:a16="http://schemas.microsoft.com/office/drawing/2014/main" val="1296848513"/>
                  </a:ext>
                </a:extLst>
              </a:tr>
              <a:tr h="756000">
                <a:tc>
                  <a:txBody>
                    <a:bodyPr/>
                    <a:lstStyle/>
                    <a:p>
                      <a:r>
                        <a:rPr lang="zh-CN" sz="2000"/>
                        <a:t>核心劳工要求</a:t>
                      </a:r>
                    </a:p>
                  </a:txBody>
                  <a:tcPr anchor="ctr"/>
                </a:tc>
                <a:extLst>
                  <a:ext uri="{0D108BD9-81ED-4DB2-BD59-A6C34878D82A}">
                    <a16:rowId xmlns:a16="http://schemas.microsoft.com/office/drawing/2014/main" val="4209873734"/>
                  </a:ext>
                </a:extLst>
              </a:tr>
              <a:tr h="756000">
                <a:tc>
                  <a:txBody>
                    <a:bodyPr/>
                    <a:lstStyle/>
                    <a:p>
                      <a:r>
                        <a:rPr lang="zh-CN" sz="2000" dirty="0"/>
                        <a:t>提出</a:t>
                      </a:r>
                      <a:r>
                        <a:rPr lang="zh-CN" altLang="en-US" sz="2000" dirty="0"/>
                        <a:t>不符合项</a:t>
                      </a:r>
                      <a:endParaRPr lang="zh-CN" sz="2000" dirty="0"/>
                    </a:p>
                  </a:txBody>
                  <a:tcPr anchor="ctr"/>
                </a:tc>
                <a:extLst>
                  <a:ext uri="{0D108BD9-81ED-4DB2-BD59-A6C34878D82A}">
                    <a16:rowId xmlns:a16="http://schemas.microsoft.com/office/drawing/2014/main" val="2284795322"/>
                  </a:ext>
                </a:extLst>
              </a:tr>
              <a:tr h="756000">
                <a:tc>
                  <a:txBody>
                    <a:bodyPr/>
                    <a:lstStyle/>
                    <a:p>
                      <a:r>
                        <a:rPr lang="zh-CN" sz="2000" dirty="0"/>
                        <a:t>与其他认证</a:t>
                      </a:r>
                      <a:r>
                        <a:rPr lang="zh-CN" altLang="en-US" sz="2000" dirty="0"/>
                        <a:t>体系</a:t>
                      </a:r>
                      <a:r>
                        <a:rPr lang="zh-CN" sz="2000" dirty="0"/>
                        <a:t>的等效性认定</a:t>
                      </a:r>
                    </a:p>
                  </a:txBody>
                  <a:tcPr anchor="ctr"/>
                </a:tc>
                <a:extLst>
                  <a:ext uri="{0D108BD9-81ED-4DB2-BD59-A6C34878D82A}">
                    <a16:rowId xmlns:a16="http://schemas.microsoft.com/office/drawing/2014/main" val="85487266"/>
                  </a:ext>
                </a:extLst>
              </a:tr>
              <a:tr h="756000">
                <a:tc>
                  <a:txBody>
                    <a:bodyPr/>
                    <a:lstStyle/>
                    <a:p>
                      <a:r>
                        <a:rPr lang="zh-CN" sz="2000" dirty="0"/>
                        <a:t>外包管理</a:t>
                      </a:r>
                    </a:p>
                  </a:txBody>
                  <a:tcPr anchor="ctr"/>
                </a:tc>
                <a:extLst>
                  <a:ext uri="{0D108BD9-81ED-4DB2-BD59-A6C34878D82A}">
                    <a16:rowId xmlns:a16="http://schemas.microsoft.com/office/drawing/2014/main" val="257658114"/>
                  </a:ext>
                </a:extLst>
              </a:tr>
            </a:tbl>
          </a:graphicData>
        </a:graphic>
      </p:graphicFrame>
      <p:sp>
        <p:nvSpPr>
          <p:cNvPr id="4" name="Slide Number Placeholder 3">
            <a:extLst>
              <a:ext uri="{FF2B5EF4-FFF2-40B4-BE49-F238E27FC236}">
                <a16:creationId xmlns:a16="http://schemas.microsoft.com/office/drawing/2014/main" id="{660F17DD-C30A-3632-16D0-FD5C5D647F30}"/>
              </a:ext>
            </a:extLst>
          </p:cNvPr>
          <p:cNvSpPr>
            <a:spLocks noGrp="1"/>
          </p:cNvSpPr>
          <p:nvPr>
            <p:ph type="sldNum" sz="quarter" idx="21"/>
          </p:nvPr>
        </p:nvSpPr>
        <p:spPr/>
        <p:txBody>
          <a:bodyPr/>
          <a:lstStyle/>
          <a:p>
            <a:fld id="{F5AEA0E0-5CC6-4BD0-905C-A0021E419432}" type="slidenum">
              <a:rPr lang="en-GB" smtClean="0"/>
              <a:pPr/>
              <a:t>3</a:t>
            </a:fld>
            <a:endParaRPr lang="en-GB"/>
          </a:p>
        </p:txBody>
      </p:sp>
    </p:spTree>
    <p:extLst>
      <p:ext uri="{BB962C8B-B14F-4D97-AF65-F5344CB8AC3E}">
        <p14:creationId xmlns:p14="http://schemas.microsoft.com/office/powerpoint/2010/main" val="1336930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5C981542-95D0-4100-8CDB-4DA0087113DE}"/>
              </a:ext>
            </a:extLst>
          </p:cNvPr>
          <p:cNvSpPr>
            <a:spLocks noGrp="1"/>
          </p:cNvSpPr>
          <p:nvPr>
            <p:ph type="title"/>
          </p:nvPr>
        </p:nvSpPr>
        <p:spPr>
          <a:xfrm>
            <a:off x="462338" y="435914"/>
            <a:ext cx="10080000" cy="362304"/>
          </a:xfrm>
        </p:spPr>
        <p:txBody>
          <a:bodyPr/>
          <a:lstStyle/>
          <a:p>
            <a:r>
              <a:rPr lang="zh-CN" sz="3600" cap="none" noProof="0" dirty="0">
                <a:solidFill>
                  <a:schemeClr val="bg1"/>
                </a:solidFill>
              </a:rPr>
              <a:t>FSC价值链中的产销监管链</a:t>
            </a:r>
          </a:p>
        </p:txBody>
      </p:sp>
      <p:cxnSp>
        <p:nvCxnSpPr>
          <p:cNvPr id="10" name="Straight Connector 9">
            <a:extLst>
              <a:ext uri="{FF2B5EF4-FFF2-40B4-BE49-F238E27FC236}">
                <a16:creationId xmlns:a16="http://schemas.microsoft.com/office/drawing/2014/main" id="{4DD68992-654E-4014-BB54-BCBAFD47B434}"/>
              </a:ext>
            </a:extLst>
          </p:cNvPr>
          <p:cNvCxnSpPr/>
          <p:nvPr/>
        </p:nvCxnSpPr>
        <p:spPr bwMode="auto">
          <a:xfrm flipH="1" flipV="1">
            <a:off x="1283388" y="1930515"/>
            <a:ext cx="1168026" cy="4469"/>
          </a:xfrm>
          <a:prstGeom prst="line">
            <a:avLst/>
          </a:prstGeom>
          <a:noFill/>
          <a:ln w="9525" cap="flat" cmpd="sng" algn="ctr">
            <a:solidFill>
              <a:srgbClr val="92D050"/>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04C9DE79-439B-4367-89D7-B767060891BD}"/>
              </a:ext>
            </a:extLst>
          </p:cNvPr>
          <p:cNvCxnSpPr/>
          <p:nvPr/>
        </p:nvCxnSpPr>
        <p:spPr bwMode="auto">
          <a:xfrm flipH="1" flipV="1">
            <a:off x="9806127" y="1934983"/>
            <a:ext cx="985453" cy="1"/>
          </a:xfrm>
          <a:prstGeom prst="line">
            <a:avLst/>
          </a:prstGeom>
          <a:noFill/>
          <a:ln w="9525" cap="flat" cmpd="sng" algn="ctr">
            <a:solidFill>
              <a:srgbClr val="92D050"/>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976BC756-E49F-4187-8D91-D4618BA3FF9D}"/>
              </a:ext>
            </a:extLst>
          </p:cNvPr>
          <p:cNvCxnSpPr/>
          <p:nvPr/>
        </p:nvCxnSpPr>
        <p:spPr bwMode="auto">
          <a:xfrm flipH="1" flipV="1">
            <a:off x="3228715" y="4334299"/>
            <a:ext cx="5734570" cy="1"/>
          </a:xfrm>
          <a:prstGeom prst="line">
            <a:avLst/>
          </a:prstGeom>
          <a:noFill/>
          <a:ln w="9525" cap="flat" cmpd="sng" algn="ctr">
            <a:solidFill>
              <a:srgbClr val="92D050"/>
            </a:solidFill>
            <a:prstDash val="solid"/>
            <a:round/>
            <a:headEnd type="none" w="med" len="med"/>
            <a:tailEnd type="none" w="med" len="med"/>
          </a:ln>
          <a:effectLst/>
        </p:spPr>
      </p:cxnSp>
      <p:sp>
        <p:nvSpPr>
          <p:cNvPr id="13" name="Title 1">
            <a:extLst>
              <a:ext uri="{FF2B5EF4-FFF2-40B4-BE49-F238E27FC236}">
                <a16:creationId xmlns:a16="http://schemas.microsoft.com/office/drawing/2014/main" id="{8F4B07C0-6DA5-4947-9811-DA824CE8BFD3}"/>
              </a:ext>
            </a:extLst>
          </p:cNvPr>
          <p:cNvSpPr txBox="1">
            <a:spLocks/>
          </p:cNvSpPr>
          <p:nvPr/>
        </p:nvSpPr>
        <p:spPr bwMode="auto">
          <a:xfrm>
            <a:off x="2626037" y="4001446"/>
            <a:ext cx="2089491"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ctr" rtl="0" eaLnBrk="0" fontAlgn="base" hangingPunct="0">
              <a:spcBef>
                <a:spcPct val="0"/>
              </a:spcBef>
              <a:spcAft>
                <a:spcPct val="0"/>
              </a:spcAft>
              <a:defRPr lang="en-US" sz="3600" b="1" dirty="0">
                <a:solidFill>
                  <a:srgbClr val="32503C"/>
                </a:solidFill>
                <a:latin typeface="+mj-lt"/>
                <a:ea typeface="ＭＳ Ｐゴシック" charset="0"/>
                <a:cs typeface="+mj-cs"/>
              </a:defRPr>
            </a:lvl1pPr>
            <a:lvl2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2pPr>
            <a:lvl3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3pPr>
            <a:lvl4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4pPr>
            <a:lvl5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5pPr>
            <a:lvl6pPr marL="457200" algn="l" rtl="0" fontAlgn="base">
              <a:spcBef>
                <a:spcPct val="0"/>
              </a:spcBef>
              <a:spcAft>
                <a:spcPct val="0"/>
              </a:spcAft>
              <a:defRPr sz="3000" b="1">
                <a:solidFill>
                  <a:srgbClr val="32503C"/>
                </a:solidFill>
                <a:latin typeface="Arial" charset="0"/>
                <a:cs typeface="Arial" charset="0"/>
              </a:defRPr>
            </a:lvl6pPr>
            <a:lvl7pPr marL="914400" algn="l" rtl="0" fontAlgn="base">
              <a:spcBef>
                <a:spcPct val="0"/>
              </a:spcBef>
              <a:spcAft>
                <a:spcPct val="0"/>
              </a:spcAft>
              <a:defRPr sz="3000" b="1">
                <a:solidFill>
                  <a:srgbClr val="32503C"/>
                </a:solidFill>
                <a:latin typeface="Arial" charset="0"/>
                <a:cs typeface="Arial" charset="0"/>
              </a:defRPr>
            </a:lvl7pPr>
            <a:lvl8pPr marL="1371600" algn="l" rtl="0" fontAlgn="base">
              <a:spcBef>
                <a:spcPct val="0"/>
              </a:spcBef>
              <a:spcAft>
                <a:spcPct val="0"/>
              </a:spcAft>
              <a:defRPr sz="3000" b="1">
                <a:solidFill>
                  <a:srgbClr val="32503C"/>
                </a:solidFill>
                <a:latin typeface="Arial" charset="0"/>
                <a:cs typeface="Arial" charset="0"/>
              </a:defRPr>
            </a:lvl8pPr>
            <a:lvl9pPr marL="1828800" algn="l" rtl="0" fontAlgn="base">
              <a:spcBef>
                <a:spcPct val="0"/>
              </a:spcBef>
              <a:spcAft>
                <a:spcPct val="0"/>
              </a:spcAft>
              <a:defRPr sz="3000" b="1">
                <a:solidFill>
                  <a:srgbClr val="32503C"/>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sz="1400" b="1" i="0" u="none" strike="noStrike" cap="none" normalizeH="0" baseline="0" noProof="0">
                <a:ln>
                  <a:noFill/>
                </a:ln>
                <a:solidFill>
                  <a:prstClr val="white"/>
                </a:solidFill>
                <a:effectLst/>
                <a:uLnTx/>
                <a:uFillTx/>
                <a:latin typeface="Greycliff CF"/>
                <a:ea typeface="SimSun" charset="0"/>
                <a:cs typeface="Georgia" charset="0"/>
              </a:rPr>
              <a:t>锯木厂</a:t>
            </a:r>
          </a:p>
        </p:txBody>
      </p:sp>
      <p:sp>
        <p:nvSpPr>
          <p:cNvPr id="14" name="Title 1">
            <a:extLst>
              <a:ext uri="{FF2B5EF4-FFF2-40B4-BE49-F238E27FC236}">
                <a16:creationId xmlns:a16="http://schemas.microsoft.com/office/drawing/2014/main" id="{C75550F3-580F-415F-BC34-81DAF830A7E4}"/>
              </a:ext>
            </a:extLst>
          </p:cNvPr>
          <p:cNvSpPr txBox="1">
            <a:spLocks/>
          </p:cNvSpPr>
          <p:nvPr/>
        </p:nvSpPr>
        <p:spPr bwMode="auto">
          <a:xfrm>
            <a:off x="842048" y="4001446"/>
            <a:ext cx="2089491"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ctr" rtl="0" eaLnBrk="0" fontAlgn="base" hangingPunct="0">
              <a:spcBef>
                <a:spcPct val="0"/>
              </a:spcBef>
              <a:spcAft>
                <a:spcPct val="0"/>
              </a:spcAft>
              <a:defRPr lang="en-US" sz="3600" b="1" dirty="0">
                <a:solidFill>
                  <a:srgbClr val="32503C"/>
                </a:solidFill>
                <a:latin typeface="+mj-lt"/>
                <a:ea typeface="ＭＳ Ｐゴシック" charset="0"/>
                <a:cs typeface="+mj-cs"/>
              </a:defRPr>
            </a:lvl1pPr>
            <a:lvl2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2pPr>
            <a:lvl3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3pPr>
            <a:lvl4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4pPr>
            <a:lvl5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5pPr>
            <a:lvl6pPr marL="457200" algn="l" rtl="0" fontAlgn="base">
              <a:spcBef>
                <a:spcPct val="0"/>
              </a:spcBef>
              <a:spcAft>
                <a:spcPct val="0"/>
              </a:spcAft>
              <a:defRPr sz="3000" b="1">
                <a:solidFill>
                  <a:srgbClr val="32503C"/>
                </a:solidFill>
                <a:latin typeface="Arial" charset="0"/>
                <a:cs typeface="Arial" charset="0"/>
              </a:defRPr>
            </a:lvl6pPr>
            <a:lvl7pPr marL="914400" algn="l" rtl="0" fontAlgn="base">
              <a:spcBef>
                <a:spcPct val="0"/>
              </a:spcBef>
              <a:spcAft>
                <a:spcPct val="0"/>
              </a:spcAft>
              <a:defRPr sz="3000" b="1">
                <a:solidFill>
                  <a:srgbClr val="32503C"/>
                </a:solidFill>
                <a:latin typeface="Arial" charset="0"/>
                <a:cs typeface="Arial" charset="0"/>
              </a:defRPr>
            </a:lvl7pPr>
            <a:lvl8pPr marL="1371600" algn="l" rtl="0" fontAlgn="base">
              <a:spcBef>
                <a:spcPct val="0"/>
              </a:spcBef>
              <a:spcAft>
                <a:spcPct val="0"/>
              </a:spcAft>
              <a:defRPr sz="3000" b="1">
                <a:solidFill>
                  <a:srgbClr val="32503C"/>
                </a:solidFill>
                <a:latin typeface="Arial" charset="0"/>
                <a:cs typeface="Arial" charset="0"/>
              </a:defRPr>
            </a:lvl8pPr>
            <a:lvl9pPr marL="1828800" algn="l" rtl="0" fontAlgn="base">
              <a:spcBef>
                <a:spcPct val="0"/>
              </a:spcBef>
              <a:spcAft>
                <a:spcPct val="0"/>
              </a:spcAft>
              <a:defRPr sz="3000" b="1">
                <a:solidFill>
                  <a:srgbClr val="32503C"/>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sz="1400" b="1" i="0" u="none" strike="noStrike" cap="none" normalizeH="0" baseline="0" noProof="0">
                <a:ln>
                  <a:noFill/>
                </a:ln>
                <a:solidFill>
                  <a:prstClr val="white"/>
                </a:solidFill>
                <a:effectLst/>
                <a:uLnTx/>
                <a:uFillTx/>
                <a:latin typeface="Greycliff CF"/>
                <a:ea typeface="SimSun" charset="0"/>
                <a:cs typeface="Georgia" charset="0"/>
              </a:rPr>
              <a:t>森林</a:t>
            </a:r>
          </a:p>
        </p:txBody>
      </p:sp>
      <p:sp>
        <p:nvSpPr>
          <p:cNvPr id="15" name="Title 1">
            <a:extLst>
              <a:ext uri="{FF2B5EF4-FFF2-40B4-BE49-F238E27FC236}">
                <a16:creationId xmlns:a16="http://schemas.microsoft.com/office/drawing/2014/main" id="{A32FE224-2186-464F-8386-CAD35E10A111}"/>
              </a:ext>
            </a:extLst>
          </p:cNvPr>
          <p:cNvSpPr txBox="1">
            <a:spLocks/>
          </p:cNvSpPr>
          <p:nvPr/>
        </p:nvSpPr>
        <p:spPr bwMode="auto">
          <a:xfrm>
            <a:off x="4870949" y="4024260"/>
            <a:ext cx="2089491"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ctr" rtl="0" eaLnBrk="0" fontAlgn="base" hangingPunct="0">
              <a:spcBef>
                <a:spcPct val="0"/>
              </a:spcBef>
              <a:spcAft>
                <a:spcPct val="0"/>
              </a:spcAft>
              <a:defRPr lang="en-US" sz="3600" b="1" dirty="0">
                <a:solidFill>
                  <a:srgbClr val="32503C"/>
                </a:solidFill>
                <a:latin typeface="+mj-lt"/>
                <a:ea typeface="ＭＳ Ｐゴシック" charset="0"/>
                <a:cs typeface="+mj-cs"/>
              </a:defRPr>
            </a:lvl1pPr>
            <a:lvl2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2pPr>
            <a:lvl3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3pPr>
            <a:lvl4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4pPr>
            <a:lvl5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5pPr>
            <a:lvl6pPr marL="457200" algn="l" rtl="0" fontAlgn="base">
              <a:spcBef>
                <a:spcPct val="0"/>
              </a:spcBef>
              <a:spcAft>
                <a:spcPct val="0"/>
              </a:spcAft>
              <a:defRPr sz="3000" b="1">
                <a:solidFill>
                  <a:srgbClr val="32503C"/>
                </a:solidFill>
                <a:latin typeface="Arial" charset="0"/>
                <a:cs typeface="Arial" charset="0"/>
              </a:defRPr>
            </a:lvl6pPr>
            <a:lvl7pPr marL="914400" algn="l" rtl="0" fontAlgn="base">
              <a:spcBef>
                <a:spcPct val="0"/>
              </a:spcBef>
              <a:spcAft>
                <a:spcPct val="0"/>
              </a:spcAft>
              <a:defRPr sz="3000" b="1">
                <a:solidFill>
                  <a:srgbClr val="32503C"/>
                </a:solidFill>
                <a:latin typeface="Arial" charset="0"/>
                <a:cs typeface="Arial" charset="0"/>
              </a:defRPr>
            </a:lvl7pPr>
            <a:lvl8pPr marL="1371600" algn="l" rtl="0" fontAlgn="base">
              <a:spcBef>
                <a:spcPct val="0"/>
              </a:spcBef>
              <a:spcAft>
                <a:spcPct val="0"/>
              </a:spcAft>
              <a:defRPr sz="3000" b="1">
                <a:solidFill>
                  <a:srgbClr val="32503C"/>
                </a:solidFill>
                <a:latin typeface="Arial" charset="0"/>
                <a:cs typeface="Arial" charset="0"/>
              </a:defRPr>
            </a:lvl8pPr>
            <a:lvl9pPr marL="1828800" algn="l" rtl="0" fontAlgn="base">
              <a:spcBef>
                <a:spcPct val="0"/>
              </a:spcBef>
              <a:spcAft>
                <a:spcPct val="0"/>
              </a:spcAft>
              <a:defRPr sz="3000" b="1">
                <a:solidFill>
                  <a:srgbClr val="32503C"/>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sz="1400" b="1" i="0" u="none" strike="noStrike" cap="none" normalizeH="0" baseline="0" noProof="0">
                <a:ln>
                  <a:noFill/>
                </a:ln>
                <a:solidFill>
                  <a:prstClr val="white"/>
                </a:solidFill>
                <a:effectLst/>
                <a:uLnTx/>
                <a:uFillTx/>
                <a:latin typeface="Greycliff CF"/>
                <a:ea typeface="SimSun" charset="0"/>
                <a:cs typeface="Georgia" charset="0"/>
              </a:rPr>
              <a:t>工厂</a:t>
            </a:r>
          </a:p>
        </p:txBody>
      </p:sp>
      <p:sp>
        <p:nvSpPr>
          <p:cNvPr id="16" name="Title 1">
            <a:extLst>
              <a:ext uri="{FF2B5EF4-FFF2-40B4-BE49-F238E27FC236}">
                <a16:creationId xmlns:a16="http://schemas.microsoft.com/office/drawing/2014/main" id="{F5B60002-0E8F-4301-BE3A-D8B428622F02}"/>
              </a:ext>
            </a:extLst>
          </p:cNvPr>
          <p:cNvSpPr txBox="1">
            <a:spLocks/>
          </p:cNvSpPr>
          <p:nvPr/>
        </p:nvSpPr>
        <p:spPr bwMode="auto">
          <a:xfrm>
            <a:off x="7169785" y="4001446"/>
            <a:ext cx="2089491"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ctr" rtl="0" eaLnBrk="0" fontAlgn="base" hangingPunct="0">
              <a:spcBef>
                <a:spcPct val="0"/>
              </a:spcBef>
              <a:spcAft>
                <a:spcPct val="0"/>
              </a:spcAft>
              <a:defRPr lang="en-US" sz="3600" b="1" dirty="0">
                <a:solidFill>
                  <a:srgbClr val="32503C"/>
                </a:solidFill>
                <a:latin typeface="+mj-lt"/>
                <a:ea typeface="ＭＳ Ｐゴシック" charset="0"/>
                <a:cs typeface="+mj-cs"/>
              </a:defRPr>
            </a:lvl1pPr>
            <a:lvl2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2pPr>
            <a:lvl3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3pPr>
            <a:lvl4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4pPr>
            <a:lvl5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5pPr>
            <a:lvl6pPr marL="457200" algn="l" rtl="0" fontAlgn="base">
              <a:spcBef>
                <a:spcPct val="0"/>
              </a:spcBef>
              <a:spcAft>
                <a:spcPct val="0"/>
              </a:spcAft>
              <a:defRPr sz="3000" b="1">
                <a:solidFill>
                  <a:srgbClr val="32503C"/>
                </a:solidFill>
                <a:latin typeface="Arial" charset="0"/>
                <a:cs typeface="Arial" charset="0"/>
              </a:defRPr>
            </a:lvl6pPr>
            <a:lvl7pPr marL="914400" algn="l" rtl="0" fontAlgn="base">
              <a:spcBef>
                <a:spcPct val="0"/>
              </a:spcBef>
              <a:spcAft>
                <a:spcPct val="0"/>
              </a:spcAft>
              <a:defRPr sz="3000" b="1">
                <a:solidFill>
                  <a:srgbClr val="32503C"/>
                </a:solidFill>
                <a:latin typeface="Arial" charset="0"/>
                <a:cs typeface="Arial" charset="0"/>
              </a:defRPr>
            </a:lvl7pPr>
            <a:lvl8pPr marL="1371600" algn="l" rtl="0" fontAlgn="base">
              <a:spcBef>
                <a:spcPct val="0"/>
              </a:spcBef>
              <a:spcAft>
                <a:spcPct val="0"/>
              </a:spcAft>
              <a:defRPr sz="3000" b="1">
                <a:solidFill>
                  <a:srgbClr val="32503C"/>
                </a:solidFill>
                <a:latin typeface="Arial" charset="0"/>
                <a:cs typeface="Arial" charset="0"/>
              </a:defRPr>
            </a:lvl8pPr>
            <a:lvl9pPr marL="1828800" algn="l" rtl="0" fontAlgn="base">
              <a:spcBef>
                <a:spcPct val="0"/>
              </a:spcBef>
              <a:spcAft>
                <a:spcPct val="0"/>
              </a:spcAft>
              <a:defRPr sz="3000" b="1">
                <a:solidFill>
                  <a:srgbClr val="32503C"/>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sz="1400" b="1" i="0" u="none" strike="noStrike" cap="none" normalizeH="0" baseline="0" noProof="0">
                <a:ln>
                  <a:noFill/>
                </a:ln>
                <a:solidFill>
                  <a:prstClr val="white"/>
                </a:solidFill>
                <a:effectLst/>
                <a:uLnTx/>
                <a:uFillTx/>
                <a:latin typeface="Greycliff CF"/>
                <a:ea typeface="SimSun" charset="0"/>
                <a:cs typeface="Georgia" charset="0"/>
              </a:rPr>
              <a:t>加工厂</a:t>
            </a:r>
          </a:p>
        </p:txBody>
      </p:sp>
      <p:sp>
        <p:nvSpPr>
          <p:cNvPr id="17" name="Title 1">
            <a:extLst>
              <a:ext uri="{FF2B5EF4-FFF2-40B4-BE49-F238E27FC236}">
                <a16:creationId xmlns:a16="http://schemas.microsoft.com/office/drawing/2014/main" id="{BC8F0C54-D9F9-47E5-8EE3-C139A923C3B6}"/>
              </a:ext>
            </a:extLst>
          </p:cNvPr>
          <p:cNvSpPr txBox="1">
            <a:spLocks/>
          </p:cNvSpPr>
          <p:nvPr/>
        </p:nvSpPr>
        <p:spPr bwMode="auto">
          <a:xfrm>
            <a:off x="9318284" y="4001446"/>
            <a:ext cx="2089491"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ctr" rtl="0" eaLnBrk="0" fontAlgn="base" hangingPunct="0">
              <a:spcBef>
                <a:spcPct val="0"/>
              </a:spcBef>
              <a:spcAft>
                <a:spcPct val="0"/>
              </a:spcAft>
              <a:defRPr lang="en-US" sz="3600" b="1" dirty="0">
                <a:solidFill>
                  <a:srgbClr val="32503C"/>
                </a:solidFill>
                <a:latin typeface="+mj-lt"/>
                <a:ea typeface="ＭＳ Ｐゴシック" charset="0"/>
                <a:cs typeface="+mj-cs"/>
              </a:defRPr>
            </a:lvl1pPr>
            <a:lvl2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2pPr>
            <a:lvl3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3pPr>
            <a:lvl4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4pPr>
            <a:lvl5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5pPr>
            <a:lvl6pPr marL="457200" algn="l" rtl="0" fontAlgn="base">
              <a:spcBef>
                <a:spcPct val="0"/>
              </a:spcBef>
              <a:spcAft>
                <a:spcPct val="0"/>
              </a:spcAft>
              <a:defRPr sz="3000" b="1">
                <a:solidFill>
                  <a:srgbClr val="32503C"/>
                </a:solidFill>
                <a:latin typeface="Arial" charset="0"/>
                <a:cs typeface="Arial" charset="0"/>
              </a:defRPr>
            </a:lvl6pPr>
            <a:lvl7pPr marL="914400" algn="l" rtl="0" fontAlgn="base">
              <a:spcBef>
                <a:spcPct val="0"/>
              </a:spcBef>
              <a:spcAft>
                <a:spcPct val="0"/>
              </a:spcAft>
              <a:defRPr sz="3000" b="1">
                <a:solidFill>
                  <a:srgbClr val="32503C"/>
                </a:solidFill>
                <a:latin typeface="Arial" charset="0"/>
                <a:cs typeface="Arial" charset="0"/>
              </a:defRPr>
            </a:lvl7pPr>
            <a:lvl8pPr marL="1371600" algn="l" rtl="0" fontAlgn="base">
              <a:spcBef>
                <a:spcPct val="0"/>
              </a:spcBef>
              <a:spcAft>
                <a:spcPct val="0"/>
              </a:spcAft>
              <a:defRPr sz="3000" b="1">
                <a:solidFill>
                  <a:srgbClr val="32503C"/>
                </a:solidFill>
                <a:latin typeface="Arial" charset="0"/>
                <a:cs typeface="Arial" charset="0"/>
              </a:defRPr>
            </a:lvl8pPr>
            <a:lvl9pPr marL="1828800" algn="l" rtl="0" fontAlgn="base">
              <a:spcBef>
                <a:spcPct val="0"/>
              </a:spcBef>
              <a:spcAft>
                <a:spcPct val="0"/>
              </a:spcAft>
              <a:defRPr sz="3000" b="1">
                <a:solidFill>
                  <a:srgbClr val="32503C"/>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sz="1400" b="1" i="0" u="none" strike="noStrike" cap="none" normalizeH="0" baseline="0" noProof="0">
                <a:ln>
                  <a:noFill/>
                </a:ln>
                <a:solidFill>
                  <a:prstClr val="white"/>
                </a:solidFill>
                <a:effectLst/>
                <a:uLnTx/>
                <a:uFillTx/>
                <a:latin typeface="Greycliff CF"/>
                <a:ea typeface="SimSun" charset="0"/>
                <a:cs typeface="Georgia" charset="0"/>
              </a:rPr>
              <a:t>零售商</a:t>
            </a:r>
          </a:p>
        </p:txBody>
      </p:sp>
      <p:sp>
        <p:nvSpPr>
          <p:cNvPr id="18" name="Title 1">
            <a:extLst>
              <a:ext uri="{FF2B5EF4-FFF2-40B4-BE49-F238E27FC236}">
                <a16:creationId xmlns:a16="http://schemas.microsoft.com/office/drawing/2014/main" id="{54DEBDB8-DD1E-44CC-9273-37FF50B44404}"/>
              </a:ext>
            </a:extLst>
          </p:cNvPr>
          <p:cNvSpPr txBox="1">
            <a:spLocks/>
          </p:cNvSpPr>
          <p:nvPr/>
        </p:nvSpPr>
        <p:spPr bwMode="auto">
          <a:xfrm>
            <a:off x="842048" y="1177177"/>
            <a:ext cx="2089491" cy="4308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ctr" rtl="0" eaLnBrk="0" fontAlgn="base" hangingPunct="0">
              <a:spcBef>
                <a:spcPct val="0"/>
              </a:spcBef>
              <a:spcAft>
                <a:spcPct val="0"/>
              </a:spcAft>
              <a:defRPr lang="en-US" sz="3600" b="1" dirty="0">
                <a:solidFill>
                  <a:srgbClr val="32503C"/>
                </a:solidFill>
                <a:latin typeface="+mj-lt"/>
                <a:ea typeface="ＭＳ Ｐゴシック" charset="0"/>
                <a:cs typeface="+mj-cs"/>
              </a:defRPr>
            </a:lvl1pPr>
            <a:lvl2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2pPr>
            <a:lvl3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3pPr>
            <a:lvl4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4pPr>
            <a:lvl5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5pPr>
            <a:lvl6pPr marL="457200" algn="l" rtl="0" fontAlgn="base">
              <a:spcBef>
                <a:spcPct val="0"/>
              </a:spcBef>
              <a:spcAft>
                <a:spcPct val="0"/>
              </a:spcAft>
              <a:defRPr sz="3000" b="1">
                <a:solidFill>
                  <a:srgbClr val="32503C"/>
                </a:solidFill>
                <a:latin typeface="Arial" charset="0"/>
                <a:cs typeface="Arial" charset="0"/>
              </a:defRPr>
            </a:lvl6pPr>
            <a:lvl7pPr marL="914400" algn="l" rtl="0" fontAlgn="base">
              <a:spcBef>
                <a:spcPct val="0"/>
              </a:spcBef>
              <a:spcAft>
                <a:spcPct val="0"/>
              </a:spcAft>
              <a:defRPr sz="3000" b="1">
                <a:solidFill>
                  <a:srgbClr val="32503C"/>
                </a:solidFill>
                <a:latin typeface="Arial" charset="0"/>
                <a:cs typeface="Arial" charset="0"/>
              </a:defRPr>
            </a:lvl7pPr>
            <a:lvl8pPr marL="1371600" algn="l" rtl="0" fontAlgn="base">
              <a:spcBef>
                <a:spcPct val="0"/>
              </a:spcBef>
              <a:spcAft>
                <a:spcPct val="0"/>
              </a:spcAft>
              <a:defRPr sz="3000" b="1">
                <a:solidFill>
                  <a:srgbClr val="32503C"/>
                </a:solidFill>
                <a:latin typeface="Arial" charset="0"/>
                <a:cs typeface="Arial" charset="0"/>
              </a:defRPr>
            </a:lvl8pPr>
            <a:lvl9pPr marL="1828800" algn="l" rtl="0" fontAlgn="base">
              <a:spcBef>
                <a:spcPct val="0"/>
              </a:spcBef>
              <a:spcAft>
                <a:spcPct val="0"/>
              </a:spcAft>
              <a:defRPr sz="3000" b="1">
                <a:solidFill>
                  <a:srgbClr val="32503C"/>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sz="1400" b="1" i="0" u="none" strike="noStrike" cap="none" normalizeH="0" baseline="0" noProof="0" dirty="0">
                <a:ln>
                  <a:noFill/>
                </a:ln>
                <a:solidFill>
                  <a:prstClr val="white"/>
                </a:solidFill>
                <a:effectLst/>
                <a:uLnTx/>
                <a:uFillTx/>
                <a:latin typeface="Greycliff CF"/>
                <a:ea typeface="SimSun" charset="0"/>
                <a:cs typeface="Georgia" charset="0"/>
              </a:rPr>
              <a:t>森林</a:t>
            </a:r>
            <a:r>
              <a:rPr kumimoji="0" lang="zh-CN" altLang="en-US" sz="1400" b="1" i="0" u="none" strike="noStrike" cap="none" normalizeH="0" baseline="0" noProof="0" dirty="0">
                <a:ln>
                  <a:noFill/>
                </a:ln>
                <a:solidFill>
                  <a:prstClr val="white"/>
                </a:solidFill>
                <a:effectLst/>
                <a:uLnTx/>
                <a:uFillTx/>
                <a:latin typeface="Greycliff CF"/>
                <a:ea typeface="SimSun" charset="0"/>
                <a:cs typeface="Georgia" charset="0"/>
              </a:rPr>
              <a:t>经营</a:t>
            </a:r>
            <a:r>
              <a:rPr kumimoji="0" lang="zh-CN" sz="1400" b="1" i="0" u="none" strike="noStrike" cap="none" normalizeH="0" baseline="0" noProof="0" dirty="0">
                <a:ln>
                  <a:noFill/>
                </a:ln>
                <a:solidFill>
                  <a:prstClr val="white"/>
                </a:solidFill>
                <a:effectLst/>
                <a:uLnTx/>
                <a:uFillTx/>
                <a:latin typeface="Greycliff CF"/>
                <a:ea typeface="SimSun" charset="0"/>
                <a:cs typeface="Georgia" charset="0"/>
              </a:rPr>
              <a:t>（FM）</a:t>
            </a:r>
            <a:br>
              <a:rPr kumimoji="0" lang="en-US" altLang="zh-CN" sz="1400" b="1" i="0" u="none" strike="noStrike" cap="none" normalizeH="0" baseline="0" noProof="0" dirty="0">
                <a:ln>
                  <a:noFill/>
                </a:ln>
                <a:solidFill>
                  <a:prstClr val="white"/>
                </a:solidFill>
                <a:effectLst/>
                <a:uLnTx/>
                <a:uFillTx/>
                <a:latin typeface="Greycliff CF"/>
                <a:ea typeface="SimSun" charset="0"/>
                <a:cs typeface="Georgia" charset="0"/>
              </a:rPr>
            </a:br>
            <a:r>
              <a:rPr kumimoji="0" lang="zh-CN" sz="1400" b="1" i="0" u="none" strike="noStrike" cap="none" normalizeH="0" baseline="0" noProof="0" dirty="0">
                <a:ln>
                  <a:noFill/>
                </a:ln>
                <a:solidFill>
                  <a:prstClr val="white"/>
                </a:solidFill>
                <a:effectLst/>
                <a:uLnTx/>
                <a:uFillTx/>
                <a:latin typeface="Greycliff CF"/>
                <a:ea typeface="SimSun" charset="0"/>
                <a:cs typeface="Georgia" charset="0"/>
              </a:rPr>
              <a:t>认证</a:t>
            </a:r>
          </a:p>
        </p:txBody>
      </p:sp>
      <p:cxnSp>
        <p:nvCxnSpPr>
          <p:cNvPr id="19" name="Straight Connector 18">
            <a:extLst>
              <a:ext uri="{FF2B5EF4-FFF2-40B4-BE49-F238E27FC236}">
                <a16:creationId xmlns:a16="http://schemas.microsoft.com/office/drawing/2014/main" id="{70BBF23F-8385-4761-A179-ADDB448CB95C}"/>
              </a:ext>
            </a:extLst>
          </p:cNvPr>
          <p:cNvCxnSpPr/>
          <p:nvPr/>
        </p:nvCxnSpPr>
        <p:spPr bwMode="auto">
          <a:xfrm>
            <a:off x="1886792" y="1663879"/>
            <a:ext cx="0" cy="266636"/>
          </a:xfrm>
          <a:prstGeom prst="line">
            <a:avLst/>
          </a:prstGeom>
          <a:noFill/>
          <a:ln w="9525" cap="flat" cmpd="sng" algn="ctr">
            <a:solidFill>
              <a:srgbClr val="92D050"/>
            </a:solidFill>
            <a:prstDash val="solid"/>
            <a:round/>
            <a:headEnd type="none" w="med" len="med"/>
            <a:tailEnd type="none" w="med" len="med"/>
          </a:ln>
          <a:effectLst/>
        </p:spPr>
      </p:cxnSp>
      <p:sp>
        <p:nvSpPr>
          <p:cNvPr id="20" name="Title 1">
            <a:extLst>
              <a:ext uri="{FF2B5EF4-FFF2-40B4-BE49-F238E27FC236}">
                <a16:creationId xmlns:a16="http://schemas.microsoft.com/office/drawing/2014/main" id="{95FAE786-A983-48B1-81AC-11857802ADA4}"/>
              </a:ext>
            </a:extLst>
          </p:cNvPr>
          <p:cNvSpPr txBox="1">
            <a:spLocks/>
          </p:cNvSpPr>
          <p:nvPr/>
        </p:nvSpPr>
        <p:spPr bwMode="auto">
          <a:xfrm>
            <a:off x="9254107" y="1177177"/>
            <a:ext cx="2089491"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ctr" rtl="0" eaLnBrk="0" fontAlgn="base" hangingPunct="0">
              <a:spcBef>
                <a:spcPct val="0"/>
              </a:spcBef>
              <a:spcAft>
                <a:spcPct val="0"/>
              </a:spcAft>
              <a:defRPr lang="en-US" sz="3600" b="1" dirty="0">
                <a:solidFill>
                  <a:srgbClr val="32503C"/>
                </a:solidFill>
                <a:latin typeface="+mj-lt"/>
                <a:ea typeface="ＭＳ Ｐゴシック" charset="0"/>
                <a:cs typeface="+mj-cs"/>
              </a:defRPr>
            </a:lvl1pPr>
            <a:lvl2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2pPr>
            <a:lvl3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3pPr>
            <a:lvl4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4pPr>
            <a:lvl5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5pPr>
            <a:lvl6pPr marL="457200" algn="l" rtl="0" fontAlgn="base">
              <a:spcBef>
                <a:spcPct val="0"/>
              </a:spcBef>
              <a:spcAft>
                <a:spcPct val="0"/>
              </a:spcAft>
              <a:defRPr sz="3000" b="1">
                <a:solidFill>
                  <a:srgbClr val="32503C"/>
                </a:solidFill>
                <a:latin typeface="Arial" charset="0"/>
                <a:cs typeface="Arial" charset="0"/>
              </a:defRPr>
            </a:lvl6pPr>
            <a:lvl7pPr marL="914400" algn="l" rtl="0" fontAlgn="base">
              <a:spcBef>
                <a:spcPct val="0"/>
              </a:spcBef>
              <a:spcAft>
                <a:spcPct val="0"/>
              </a:spcAft>
              <a:defRPr sz="3000" b="1">
                <a:solidFill>
                  <a:srgbClr val="32503C"/>
                </a:solidFill>
                <a:latin typeface="Arial" charset="0"/>
                <a:cs typeface="Arial" charset="0"/>
              </a:defRPr>
            </a:lvl7pPr>
            <a:lvl8pPr marL="1371600" algn="l" rtl="0" fontAlgn="base">
              <a:spcBef>
                <a:spcPct val="0"/>
              </a:spcBef>
              <a:spcAft>
                <a:spcPct val="0"/>
              </a:spcAft>
              <a:defRPr sz="3000" b="1">
                <a:solidFill>
                  <a:srgbClr val="32503C"/>
                </a:solidFill>
                <a:latin typeface="Arial" charset="0"/>
                <a:cs typeface="Arial" charset="0"/>
              </a:defRPr>
            </a:lvl8pPr>
            <a:lvl9pPr marL="1828800" algn="l" rtl="0" fontAlgn="base">
              <a:spcBef>
                <a:spcPct val="0"/>
              </a:spcBef>
              <a:spcAft>
                <a:spcPct val="0"/>
              </a:spcAft>
              <a:defRPr sz="3000" b="1">
                <a:solidFill>
                  <a:srgbClr val="32503C"/>
                </a:solidFill>
                <a:latin typeface="Arial" charset="0"/>
                <a:cs typeface="Arial" charset="0"/>
              </a:defRPr>
            </a:lvl9pPr>
          </a:lstStyle>
          <a:p>
            <a:pPr lvl="0">
              <a:defRPr sz="1400" b="1">
                <a:ln>
                  <a:noFill/>
                </a:ln>
                <a:solidFill>
                  <a:prstClr val="white"/>
                </a:solidFill>
                <a:effectLst/>
                <a:uLnTx/>
                <a:uFillTx/>
                <a:latin typeface="Greycliff CF"/>
                <a:ea typeface="Georgia" charset="0"/>
                <a:cs typeface="Georgia" charset="0"/>
              </a:defRPr>
            </a:pPr>
            <a:r>
              <a:rPr lang="zh-CN" altLang="en-US" sz="1400" kern="0" dirty="0">
                <a:solidFill>
                  <a:prstClr val="white"/>
                </a:solidFill>
                <a:latin typeface="黑体" panose="02010609060101010101" pitchFamily="49" charset="-122"/>
                <a:ea typeface="黑体" panose="02010609060101010101" pitchFamily="49" charset="-122"/>
              </a:rPr>
              <a:t>宣传许可认证</a:t>
            </a:r>
            <a:endParaRPr lang="zh-CN" altLang="en-US" dirty="0">
              <a:latin typeface="黑体" panose="02010609060101010101" pitchFamily="49" charset="-122"/>
              <a:ea typeface="黑体" panose="02010609060101010101" pitchFamily="49" charset="-122"/>
            </a:endParaRPr>
          </a:p>
        </p:txBody>
      </p:sp>
      <p:cxnSp>
        <p:nvCxnSpPr>
          <p:cNvPr id="21" name="Straight Connector 20">
            <a:extLst>
              <a:ext uri="{FF2B5EF4-FFF2-40B4-BE49-F238E27FC236}">
                <a16:creationId xmlns:a16="http://schemas.microsoft.com/office/drawing/2014/main" id="{F4D03992-1E2E-48B4-8A14-8581F4215D00}"/>
              </a:ext>
            </a:extLst>
          </p:cNvPr>
          <p:cNvCxnSpPr/>
          <p:nvPr/>
        </p:nvCxnSpPr>
        <p:spPr bwMode="auto">
          <a:xfrm>
            <a:off x="10298850" y="1663879"/>
            <a:ext cx="0" cy="266636"/>
          </a:xfrm>
          <a:prstGeom prst="line">
            <a:avLst/>
          </a:prstGeom>
          <a:noFill/>
          <a:ln w="9525" cap="flat" cmpd="sng" algn="ctr">
            <a:solidFill>
              <a:srgbClr val="92D050"/>
            </a:solidFill>
            <a:prstDash val="solid"/>
            <a:round/>
            <a:headEnd type="none" w="med" len="med"/>
            <a:tailEnd type="none" w="med" len="med"/>
          </a:ln>
          <a:effectLst/>
        </p:spPr>
      </p:cxnSp>
      <p:sp>
        <p:nvSpPr>
          <p:cNvPr id="22" name="Title 1">
            <a:extLst>
              <a:ext uri="{FF2B5EF4-FFF2-40B4-BE49-F238E27FC236}">
                <a16:creationId xmlns:a16="http://schemas.microsoft.com/office/drawing/2014/main" id="{2B947C20-935A-4839-A2E3-255FE0109EA2}"/>
              </a:ext>
            </a:extLst>
          </p:cNvPr>
          <p:cNvSpPr txBox="1">
            <a:spLocks/>
          </p:cNvSpPr>
          <p:nvPr/>
        </p:nvSpPr>
        <p:spPr bwMode="auto">
          <a:xfrm>
            <a:off x="4983392" y="4784888"/>
            <a:ext cx="2089491" cy="4308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ctr" rtl="0" eaLnBrk="0" fontAlgn="base" hangingPunct="0">
              <a:spcBef>
                <a:spcPct val="0"/>
              </a:spcBef>
              <a:spcAft>
                <a:spcPct val="0"/>
              </a:spcAft>
              <a:defRPr lang="en-US" sz="3600" b="1" dirty="0">
                <a:solidFill>
                  <a:srgbClr val="32503C"/>
                </a:solidFill>
                <a:latin typeface="+mj-lt"/>
                <a:ea typeface="ＭＳ Ｐゴシック" charset="0"/>
                <a:cs typeface="+mj-cs"/>
              </a:defRPr>
            </a:lvl1pPr>
            <a:lvl2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2pPr>
            <a:lvl3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3pPr>
            <a:lvl4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4pPr>
            <a:lvl5pPr algn="ctr" rtl="0" eaLnBrk="0" fontAlgn="base" hangingPunct="0">
              <a:spcBef>
                <a:spcPct val="0"/>
              </a:spcBef>
              <a:spcAft>
                <a:spcPct val="0"/>
              </a:spcAft>
              <a:defRPr sz="3600" b="1">
                <a:solidFill>
                  <a:srgbClr val="32503C"/>
                </a:solidFill>
                <a:latin typeface="Arial" charset="0"/>
                <a:ea typeface="ＭＳ Ｐゴシック" charset="0"/>
                <a:cs typeface="Arial" charset="0"/>
              </a:defRPr>
            </a:lvl5pPr>
            <a:lvl6pPr marL="457200" algn="l" rtl="0" fontAlgn="base">
              <a:spcBef>
                <a:spcPct val="0"/>
              </a:spcBef>
              <a:spcAft>
                <a:spcPct val="0"/>
              </a:spcAft>
              <a:defRPr sz="3000" b="1">
                <a:solidFill>
                  <a:srgbClr val="32503C"/>
                </a:solidFill>
                <a:latin typeface="Arial" charset="0"/>
                <a:cs typeface="Arial" charset="0"/>
              </a:defRPr>
            </a:lvl6pPr>
            <a:lvl7pPr marL="914400" algn="l" rtl="0" fontAlgn="base">
              <a:spcBef>
                <a:spcPct val="0"/>
              </a:spcBef>
              <a:spcAft>
                <a:spcPct val="0"/>
              </a:spcAft>
              <a:defRPr sz="3000" b="1">
                <a:solidFill>
                  <a:srgbClr val="32503C"/>
                </a:solidFill>
                <a:latin typeface="Arial" charset="0"/>
                <a:cs typeface="Arial" charset="0"/>
              </a:defRPr>
            </a:lvl7pPr>
            <a:lvl8pPr marL="1371600" algn="l" rtl="0" fontAlgn="base">
              <a:spcBef>
                <a:spcPct val="0"/>
              </a:spcBef>
              <a:spcAft>
                <a:spcPct val="0"/>
              </a:spcAft>
              <a:defRPr sz="3000" b="1">
                <a:solidFill>
                  <a:srgbClr val="32503C"/>
                </a:solidFill>
                <a:latin typeface="Arial" charset="0"/>
                <a:cs typeface="Arial" charset="0"/>
              </a:defRPr>
            </a:lvl8pPr>
            <a:lvl9pPr marL="1828800" algn="l" rtl="0" fontAlgn="base">
              <a:spcBef>
                <a:spcPct val="0"/>
              </a:spcBef>
              <a:spcAft>
                <a:spcPct val="0"/>
              </a:spcAft>
              <a:defRPr sz="3000" b="1">
                <a:solidFill>
                  <a:srgbClr val="32503C"/>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sz="1400" b="1" i="0" u="none" strike="noStrike" cap="none" normalizeH="0" baseline="0" noProof="0">
                <a:ln>
                  <a:noFill/>
                </a:ln>
                <a:solidFill>
                  <a:srgbClr val="F1F8E8"/>
                </a:solidFill>
                <a:effectLst/>
                <a:uLnTx/>
                <a:uFillTx/>
                <a:latin typeface="Greycliff CF"/>
                <a:ea typeface="SimSun" charset="0"/>
                <a:cs typeface="Georgia" charset="0"/>
              </a:rPr>
              <a:t>产销监管链（CoC）认证</a:t>
            </a:r>
          </a:p>
        </p:txBody>
      </p:sp>
      <p:cxnSp>
        <p:nvCxnSpPr>
          <p:cNvPr id="23" name="Straight Connector 22">
            <a:extLst>
              <a:ext uri="{FF2B5EF4-FFF2-40B4-BE49-F238E27FC236}">
                <a16:creationId xmlns:a16="http://schemas.microsoft.com/office/drawing/2014/main" id="{F1922E33-F228-4D2E-9BD4-2D35F228BCE3}"/>
              </a:ext>
            </a:extLst>
          </p:cNvPr>
          <p:cNvCxnSpPr/>
          <p:nvPr/>
        </p:nvCxnSpPr>
        <p:spPr bwMode="auto">
          <a:xfrm rot="10800000">
            <a:off x="6023966" y="4337144"/>
            <a:ext cx="0" cy="266636"/>
          </a:xfrm>
          <a:prstGeom prst="line">
            <a:avLst/>
          </a:prstGeom>
          <a:noFill/>
          <a:ln w="9525" cap="flat" cmpd="sng" algn="ctr">
            <a:solidFill>
              <a:srgbClr val="92D050"/>
            </a:solidFill>
            <a:prstDash val="solid"/>
            <a:round/>
            <a:headEnd type="none" w="med" len="med"/>
            <a:tailEnd type="none" w="med" len="med"/>
          </a:ln>
          <a:effectLst/>
        </p:spPr>
      </p:cxnSp>
      <p:pic>
        <p:nvPicPr>
          <p:cNvPr id="80" name="Picture 79" descr="Icon&#10;&#10;Description automatically generated">
            <a:extLst>
              <a:ext uri="{FF2B5EF4-FFF2-40B4-BE49-F238E27FC236}">
                <a16:creationId xmlns:a16="http://schemas.microsoft.com/office/drawing/2014/main" id="{4842ACFE-9CBA-BF98-22EE-B22484513B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55092" y="2425462"/>
            <a:ext cx="1015873" cy="1015873"/>
          </a:xfrm>
          <a:prstGeom prst="rect">
            <a:avLst/>
          </a:prstGeom>
        </p:spPr>
      </p:pic>
      <p:pic>
        <p:nvPicPr>
          <p:cNvPr id="82" name="Picture 81" descr="Icon&#10;&#10;Description automatically generated">
            <a:extLst>
              <a:ext uri="{FF2B5EF4-FFF2-40B4-BE49-F238E27FC236}">
                <a16:creationId xmlns:a16="http://schemas.microsoft.com/office/drawing/2014/main" id="{C1B73259-EB37-BF43-37B5-60B0397E1C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2338" y="2496362"/>
            <a:ext cx="1071629" cy="1071629"/>
          </a:xfrm>
          <a:prstGeom prst="rect">
            <a:avLst/>
          </a:prstGeom>
        </p:spPr>
      </p:pic>
      <p:pic>
        <p:nvPicPr>
          <p:cNvPr id="84" name="Picture 83" descr="Icon&#10;&#10;Description automatically generated">
            <a:extLst>
              <a:ext uri="{FF2B5EF4-FFF2-40B4-BE49-F238E27FC236}">
                <a16:creationId xmlns:a16="http://schemas.microsoft.com/office/drawing/2014/main" id="{93C7337D-8365-F5A7-6759-BE085C528F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06593" y="2425666"/>
            <a:ext cx="1015873" cy="1015873"/>
          </a:xfrm>
          <a:prstGeom prst="rect">
            <a:avLst/>
          </a:prstGeom>
        </p:spPr>
      </p:pic>
      <p:pic>
        <p:nvPicPr>
          <p:cNvPr id="86" name="Picture 85" descr="Icon&#10;&#10;Description automatically generated">
            <a:extLst>
              <a:ext uri="{FF2B5EF4-FFF2-40B4-BE49-F238E27FC236}">
                <a16:creationId xmlns:a16="http://schemas.microsoft.com/office/drawing/2014/main" id="{7839CEFF-5BA7-EF41-FD14-3A7EE2BE21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62845" y="2524239"/>
            <a:ext cx="1015873" cy="1015873"/>
          </a:xfrm>
          <a:prstGeom prst="rect">
            <a:avLst/>
          </a:prstGeom>
        </p:spPr>
      </p:pic>
      <p:pic>
        <p:nvPicPr>
          <p:cNvPr id="88" name="Picture 87" descr="A picture containing icon&#10;&#10;Description automatically generated">
            <a:extLst>
              <a:ext uri="{FF2B5EF4-FFF2-40B4-BE49-F238E27FC236}">
                <a16:creationId xmlns:a16="http://schemas.microsoft.com/office/drawing/2014/main" id="{875ECFD2-6E36-CE9B-0A2B-BDE78B86A58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7548" y="2524239"/>
            <a:ext cx="1015873" cy="1015873"/>
          </a:xfrm>
          <a:prstGeom prst="rect">
            <a:avLst/>
          </a:prstGeom>
        </p:spPr>
      </p:pic>
      <p:pic>
        <p:nvPicPr>
          <p:cNvPr id="92" name="Picture 91" descr="Icon&#10;&#10;Description automatically generated">
            <a:extLst>
              <a:ext uri="{FF2B5EF4-FFF2-40B4-BE49-F238E27FC236}">
                <a16:creationId xmlns:a16="http://schemas.microsoft.com/office/drawing/2014/main" id="{BCFE6C82-174E-9163-248C-DA2EDD86299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62074" y="2933398"/>
            <a:ext cx="377659" cy="377659"/>
          </a:xfrm>
          <a:prstGeom prst="rect">
            <a:avLst/>
          </a:prstGeom>
        </p:spPr>
      </p:pic>
      <p:pic>
        <p:nvPicPr>
          <p:cNvPr id="93" name="Picture 92" descr="Icon&#10;&#10;Description automatically generated">
            <a:extLst>
              <a:ext uri="{FF2B5EF4-FFF2-40B4-BE49-F238E27FC236}">
                <a16:creationId xmlns:a16="http://schemas.microsoft.com/office/drawing/2014/main" id="{E65D2F2F-12C8-C78E-7C3A-5CA7B43C6EE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90483" y="2933397"/>
            <a:ext cx="377659" cy="377659"/>
          </a:xfrm>
          <a:prstGeom prst="rect">
            <a:avLst/>
          </a:prstGeom>
        </p:spPr>
      </p:pic>
      <p:pic>
        <p:nvPicPr>
          <p:cNvPr id="94" name="Picture 93" descr="Icon&#10;&#10;Description automatically generated">
            <a:extLst>
              <a:ext uri="{FF2B5EF4-FFF2-40B4-BE49-F238E27FC236}">
                <a16:creationId xmlns:a16="http://schemas.microsoft.com/office/drawing/2014/main" id="{31B803E8-A8C1-F577-6D51-F8B1C5F17BD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30110" y="2933396"/>
            <a:ext cx="377659" cy="377659"/>
          </a:xfrm>
          <a:prstGeom prst="rect">
            <a:avLst/>
          </a:prstGeom>
        </p:spPr>
      </p:pic>
      <p:pic>
        <p:nvPicPr>
          <p:cNvPr id="95" name="Picture 94" descr="Icon&#10;&#10;Description automatically generated">
            <a:extLst>
              <a:ext uri="{FF2B5EF4-FFF2-40B4-BE49-F238E27FC236}">
                <a16:creationId xmlns:a16="http://schemas.microsoft.com/office/drawing/2014/main" id="{BD52B8F0-B649-1E09-D4C9-4F7AA930042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18413" y="2933396"/>
            <a:ext cx="377659" cy="377659"/>
          </a:xfrm>
          <a:prstGeom prst="rect">
            <a:avLst/>
          </a:prstGeom>
        </p:spPr>
      </p:pic>
      <p:sp>
        <p:nvSpPr>
          <p:cNvPr id="2" name="Rectangle: Rounded Corners 1">
            <a:extLst>
              <a:ext uri="{FF2B5EF4-FFF2-40B4-BE49-F238E27FC236}">
                <a16:creationId xmlns:a16="http://schemas.microsoft.com/office/drawing/2014/main" id="{35810846-34A0-B650-641E-9775CCD11CA5}"/>
              </a:ext>
            </a:extLst>
          </p:cNvPr>
          <p:cNvSpPr/>
          <p:nvPr/>
        </p:nvSpPr>
        <p:spPr>
          <a:xfrm>
            <a:off x="3044726" y="1177177"/>
            <a:ext cx="6055568" cy="4315412"/>
          </a:xfrm>
          <a:prstGeom prst="roundRect">
            <a:avLst/>
          </a:prstGeom>
          <a:noFill/>
          <a:ln w="5715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8A715A99-B735-BD09-4733-BFD8DCCFA5C4}"/>
              </a:ext>
            </a:extLst>
          </p:cNvPr>
          <p:cNvGrpSpPr/>
          <p:nvPr/>
        </p:nvGrpSpPr>
        <p:grpSpPr>
          <a:xfrm>
            <a:off x="842048" y="5523862"/>
            <a:ext cx="8412059" cy="1100789"/>
            <a:chOff x="842048" y="5523862"/>
            <a:chExt cx="8412059" cy="1100789"/>
          </a:xfrm>
        </p:grpSpPr>
        <p:pic>
          <p:nvPicPr>
            <p:cNvPr id="3" name="Graphic 56">
              <a:extLst>
                <a:ext uri="{FF2B5EF4-FFF2-40B4-BE49-F238E27FC236}">
                  <a16:creationId xmlns:a16="http://schemas.microsoft.com/office/drawing/2014/main" id="{88B52B18-451A-8FCF-6349-E601A2ABADE9}"/>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4679841" y="6048049"/>
              <a:ext cx="576602" cy="576602"/>
            </a:xfrm>
            <a:prstGeom prst="rect">
              <a:avLst/>
            </a:prstGeom>
            <a:ln>
              <a:noFill/>
            </a:ln>
          </p:spPr>
        </p:pic>
        <p:sp>
          <p:nvSpPr>
            <p:cNvPr id="4" name="Arrow: Left-Right 3">
              <a:extLst>
                <a:ext uri="{FF2B5EF4-FFF2-40B4-BE49-F238E27FC236}">
                  <a16:creationId xmlns:a16="http://schemas.microsoft.com/office/drawing/2014/main" id="{EA4B09A9-2014-0C1C-D430-BF3085727304}"/>
                </a:ext>
              </a:extLst>
            </p:cNvPr>
            <p:cNvSpPr/>
            <p:nvPr/>
          </p:nvSpPr>
          <p:spPr>
            <a:xfrm>
              <a:off x="842048" y="5523862"/>
              <a:ext cx="8412059" cy="61146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a:t>劳工权益保护</a:t>
              </a:r>
            </a:p>
          </p:txBody>
        </p:sp>
      </p:grpSp>
      <p:sp>
        <p:nvSpPr>
          <p:cNvPr id="7" name="Slide Number Placeholder 6">
            <a:extLst>
              <a:ext uri="{FF2B5EF4-FFF2-40B4-BE49-F238E27FC236}">
                <a16:creationId xmlns:a16="http://schemas.microsoft.com/office/drawing/2014/main" id="{3208CE25-7F94-F653-80E1-562E72A64FF3}"/>
              </a:ext>
            </a:extLst>
          </p:cNvPr>
          <p:cNvSpPr>
            <a:spLocks noGrp="1"/>
          </p:cNvSpPr>
          <p:nvPr>
            <p:ph type="sldNum" sz="quarter" idx="17"/>
          </p:nvPr>
        </p:nvSpPr>
        <p:spPr/>
        <p:txBody>
          <a:bodyPr/>
          <a:lstStyle/>
          <a:p>
            <a:fld id="{F5AEA0E0-5CC6-4BD0-905C-A0021E419432}" type="slidenum">
              <a:rPr lang="en-GB" smtClean="0"/>
              <a:pPr/>
              <a:t>4</a:t>
            </a:fld>
            <a:endParaRPr lang="en-GB"/>
          </a:p>
        </p:txBody>
      </p:sp>
    </p:spTree>
    <p:extLst>
      <p:ext uri="{BB962C8B-B14F-4D97-AF65-F5344CB8AC3E}">
        <p14:creationId xmlns:p14="http://schemas.microsoft.com/office/powerpoint/2010/main" val="2597476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0647AA-6AC5-9198-ED2B-808DF562CC8E}"/>
              </a:ext>
            </a:extLst>
          </p:cNvPr>
          <p:cNvSpPr>
            <a:spLocks noGrp="1"/>
          </p:cNvSpPr>
          <p:nvPr>
            <p:ph sz="quarter" idx="14"/>
          </p:nvPr>
        </p:nvSpPr>
        <p:spPr>
          <a:xfrm>
            <a:off x="345264" y="1134376"/>
            <a:ext cx="6901225" cy="1787869"/>
          </a:xfrm>
        </p:spPr>
        <p:txBody>
          <a:bodyPr/>
          <a:lstStyle/>
          <a:p>
            <a:r>
              <a:rPr lang="zh-CN" sz="2400" b="1" dirty="0"/>
              <a:t>三大战略：</a:t>
            </a:r>
          </a:p>
          <a:p>
            <a:pPr marL="457200" indent="-457200">
              <a:buFont typeface="+mj-lt"/>
              <a:buAutoNum type="arabicPeriod"/>
            </a:pPr>
            <a:r>
              <a:rPr lang="zh-CN" sz="2000" dirty="0"/>
              <a:t>共同制定并实施森林解决方案</a:t>
            </a:r>
          </a:p>
          <a:p>
            <a:pPr marL="457200" indent="-457200">
              <a:buFont typeface="+mj-lt"/>
              <a:buAutoNum type="arabicPeriod"/>
            </a:pPr>
            <a:r>
              <a:rPr lang="zh-CN" sz="2000" dirty="0"/>
              <a:t>推动市场转型*</a:t>
            </a:r>
          </a:p>
          <a:p>
            <a:pPr marL="457200" indent="-457200">
              <a:buFont typeface="+mj-lt"/>
              <a:buAutoNum type="arabicPeriod"/>
            </a:pPr>
            <a:r>
              <a:rPr lang="zh-CN" sz="2000" dirty="0"/>
              <a:t>促进变革</a:t>
            </a:r>
          </a:p>
          <a:p>
            <a:pPr marL="457200" indent="-457200">
              <a:buFont typeface="+mj-lt"/>
              <a:buAutoNum type="arabicPeriod"/>
            </a:pPr>
            <a:endParaRPr lang="en-US" sz="2400" dirty="0"/>
          </a:p>
          <a:p>
            <a:endParaRPr lang="en-US" sz="2400" dirty="0"/>
          </a:p>
          <a:p>
            <a:endParaRPr lang="en-US" sz="2400" dirty="0"/>
          </a:p>
          <a:p>
            <a:endParaRPr lang="en-US" dirty="0"/>
          </a:p>
          <a:p>
            <a:pPr marL="465750" lvl="2" indent="-285750"/>
            <a:endParaRPr lang="en-US" dirty="0"/>
          </a:p>
          <a:p>
            <a:endParaRPr lang="en-US" dirty="0"/>
          </a:p>
          <a:p>
            <a:endParaRPr lang="en-US" dirty="0"/>
          </a:p>
          <a:p>
            <a:pPr marL="179388" indent="-179388"/>
            <a:endParaRPr lang="en-US" dirty="0"/>
          </a:p>
        </p:txBody>
      </p:sp>
      <p:sp>
        <p:nvSpPr>
          <p:cNvPr id="3" name="Title 2">
            <a:extLst>
              <a:ext uri="{FF2B5EF4-FFF2-40B4-BE49-F238E27FC236}">
                <a16:creationId xmlns:a16="http://schemas.microsoft.com/office/drawing/2014/main" id="{C76EC2DA-5C2F-B049-16EA-271A22BE9AC5}"/>
              </a:ext>
            </a:extLst>
          </p:cNvPr>
          <p:cNvSpPr>
            <a:spLocks noGrp="1"/>
          </p:cNvSpPr>
          <p:nvPr>
            <p:ph type="title"/>
          </p:nvPr>
        </p:nvSpPr>
        <p:spPr/>
        <p:txBody>
          <a:bodyPr/>
          <a:lstStyle/>
          <a:p>
            <a:r>
              <a:rPr lang="zh-CN" dirty="0"/>
              <a:t>FSC 2021-2026</a:t>
            </a:r>
            <a:r>
              <a:rPr lang="zh-CN" i="1" dirty="0"/>
              <a:t>年全球战略</a:t>
            </a:r>
          </a:p>
        </p:txBody>
      </p:sp>
      <p:sp>
        <p:nvSpPr>
          <p:cNvPr id="5" name="Rectangle 4">
            <a:extLst>
              <a:ext uri="{FF2B5EF4-FFF2-40B4-BE49-F238E27FC236}">
                <a16:creationId xmlns:a16="http://schemas.microsoft.com/office/drawing/2014/main" id="{6E0BCB98-9462-FA84-0171-A58050F359BA}"/>
              </a:ext>
            </a:extLst>
          </p:cNvPr>
          <p:cNvSpPr/>
          <p:nvPr/>
        </p:nvSpPr>
        <p:spPr>
          <a:xfrm>
            <a:off x="1428" y="5783611"/>
            <a:ext cx="7348194" cy="1075081"/>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sz="1600" b="1" dirty="0">
                <a:solidFill>
                  <a:schemeClr val="bg1"/>
                </a:solidFill>
              </a:rPr>
              <a:t>来源：</a:t>
            </a:r>
            <a:r>
              <a:rPr lang="zh-CN" sz="1600" dirty="0">
                <a:solidFill>
                  <a:schemeClr val="bg1"/>
                </a:solidFill>
                <a:hlinkClick r:id="rId3">
                  <a:extLst>
                    <a:ext uri="{A12FA001-AC4F-418D-AE19-62706E023703}">
                      <ahyp:hlinkClr xmlns:ahyp="http://schemas.microsoft.com/office/drawing/2018/hyperlinkcolor" val="tx"/>
                    </a:ext>
                  </a:extLst>
                </a:hlinkClick>
              </a:rPr>
              <a:t>FSC 2021 - 2026年全球战略 </a:t>
            </a:r>
          </a:p>
        </p:txBody>
      </p:sp>
      <p:cxnSp>
        <p:nvCxnSpPr>
          <p:cNvPr id="14" name="Straight Connector 13">
            <a:extLst>
              <a:ext uri="{FF2B5EF4-FFF2-40B4-BE49-F238E27FC236}">
                <a16:creationId xmlns:a16="http://schemas.microsoft.com/office/drawing/2014/main" id="{C99C6638-21DE-06C0-FD2B-DF8109D18423}"/>
              </a:ext>
            </a:extLst>
          </p:cNvPr>
          <p:cNvCxnSpPr>
            <a:cxnSpLocks/>
          </p:cNvCxnSpPr>
          <p:nvPr/>
        </p:nvCxnSpPr>
        <p:spPr>
          <a:xfrm>
            <a:off x="7349622" y="678585"/>
            <a:ext cx="0" cy="6179415"/>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Content Placeholder 1">
            <a:extLst>
              <a:ext uri="{FF2B5EF4-FFF2-40B4-BE49-F238E27FC236}">
                <a16:creationId xmlns:a16="http://schemas.microsoft.com/office/drawing/2014/main" id="{8BB256B2-D7CD-C89A-2594-60EE78B5E6C0}"/>
              </a:ext>
            </a:extLst>
          </p:cNvPr>
          <p:cNvSpPr txBox="1">
            <a:spLocks/>
          </p:cNvSpPr>
          <p:nvPr/>
        </p:nvSpPr>
        <p:spPr>
          <a:xfrm>
            <a:off x="334963" y="2963959"/>
            <a:ext cx="6791174" cy="721152"/>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marL="536575" indent="-536575"/>
            <a:r>
              <a:rPr lang="zh-CN" sz="2000" dirty="0"/>
              <a:t>*2.4</a:t>
            </a:r>
            <a:r>
              <a:rPr lang="en-US" altLang="zh-CN" sz="2000" dirty="0"/>
              <a:t>	</a:t>
            </a:r>
            <a:r>
              <a:rPr lang="zh-CN" sz="2000" dirty="0"/>
              <a:t>扩大原住民、相关社区、</a:t>
            </a:r>
            <a:r>
              <a:rPr lang="zh-CN" altLang="en-US" sz="2000" dirty="0"/>
              <a:t>小林农</a:t>
            </a:r>
            <a:r>
              <a:rPr lang="zh-CN" sz="2000" dirty="0"/>
              <a:t>及劳工享有的权益。 </a:t>
            </a:r>
          </a:p>
          <a:p>
            <a:endParaRPr lang="en-US" dirty="0"/>
          </a:p>
          <a:p>
            <a:endParaRPr lang="en-US" dirty="0"/>
          </a:p>
          <a:p>
            <a:pPr marL="179388" indent="-179388"/>
            <a:endParaRPr lang="en-US" dirty="0"/>
          </a:p>
        </p:txBody>
      </p:sp>
      <p:pic>
        <p:nvPicPr>
          <p:cNvPr id="23" name="Picture 22">
            <a:extLst>
              <a:ext uri="{FF2B5EF4-FFF2-40B4-BE49-F238E27FC236}">
                <a16:creationId xmlns:a16="http://schemas.microsoft.com/office/drawing/2014/main" id="{C5888C35-C13C-5345-0D79-9B610CB573F3}"/>
              </a:ext>
            </a:extLst>
          </p:cNvPr>
          <p:cNvPicPr>
            <a:picLocks noChangeAspect="1"/>
          </p:cNvPicPr>
          <p:nvPr/>
        </p:nvPicPr>
        <p:blipFill>
          <a:blip r:embed="rId4"/>
          <a:stretch>
            <a:fillRect/>
          </a:stretch>
        </p:blipFill>
        <p:spPr>
          <a:xfrm>
            <a:off x="7725374" y="1233375"/>
            <a:ext cx="4121362" cy="5245370"/>
          </a:xfrm>
          <a:prstGeom prst="rect">
            <a:avLst/>
          </a:prstGeom>
        </p:spPr>
      </p:pic>
      <p:sp>
        <p:nvSpPr>
          <p:cNvPr id="24" name="Rectangle 23">
            <a:extLst>
              <a:ext uri="{FF2B5EF4-FFF2-40B4-BE49-F238E27FC236}">
                <a16:creationId xmlns:a16="http://schemas.microsoft.com/office/drawing/2014/main" id="{0588B725-5B35-469E-9B61-1253C350F42D}"/>
              </a:ext>
            </a:extLst>
          </p:cNvPr>
          <p:cNvSpPr/>
          <p:nvPr/>
        </p:nvSpPr>
        <p:spPr>
          <a:xfrm>
            <a:off x="224912" y="4032905"/>
            <a:ext cx="6901225" cy="1622947"/>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b="1" dirty="0">
                <a:solidFill>
                  <a:schemeClr val="tx2"/>
                </a:solidFill>
              </a:rPr>
              <a:t>产销监管链标准是否与时俱进？ </a:t>
            </a:r>
          </a:p>
          <a:p>
            <a:pPr marL="285750" indent="-285750">
              <a:lnSpc>
                <a:spcPct val="120000"/>
              </a:lnSpc>
              <a:buFont typeface="Arial" panose="020B0604020202020204" pitchFamily="34" charset="0"/>
              <a:buChar char="•"/>
            </a:pPr>
            <a:r>
              <a:rPr lang="zh-CN" dirty="0">
                <a:solidFill>
                  <a:schemeClr val="tx2"/>
                </a:solidFill>
              </a:rPr>
              <a:t>核心劳工要求及对秉承FSC价值观的承诺</a:t>
            </a:r>
          </a:p>
          <a:p>
            <a:pPr marL="742950" lvl="1" indent="-285750">
              <a:lnSpc>
                <a:spcPct val="120000"/>
              </a:lnSpc>
              <a:buFont typeface="Arial" panose="020B0604020202020204" pitchFamily="34" charset="0"/>
              <a:buChar char="•"/>
            </a:pPr>
            <a:r>
              <a:rPr lang="zh-CN" dirty="0">
                <a:solidFill>
                  <a:schemeClr val="tx2"/>
                </a:solidFill>
              </a:rPr>
              <a:t>维护FSC供应链中的劳工权益</a:t>
            </a:r>
          </a:p>
        </p:txBody>
      </p:sp>
      <p:sp>
        <p:nvSpPr>
          <p:cNvPr id="6" name="Slide Number Placeholder 5">
            <a:extLst>
              <a:ext uri="{FF2B5EF4-FFF2-40B4-BE49-F238E27FC236}">
                <a16:creationId xmlns:a16="http://schemas.microsoft.com/office/drawing/2014/main" id="{E2AEF95C-8DDD-2DDB-7F9B-42351014192D}"/>
              </a:ext>
            </a:extLst>
          </p:cNvPr>
          <p:cNvSpPr>
            <a:spLocks noGrp="1"/>
          </p:cNvSpPr>
          <p:nvPr>
            <p:ph type="sldNum" sz="quarter" idx="19"/>
          </p:nvPr>
        </p:nvSpPr>
        <p:spPr/>
        <p:txBody>
          <a:bodyPr/>
          <a:lstStyle/>
          <a:p>
            <a:fld id="{F5AEA0E0-5CC6-4BD0-905C-A0021E419432}" type="slidenum">
              <a:rPr lang="en-GB" smtClean="0"/>
              <a:pPr/>
              <a:t>5</a:t>
            </a:fld>
            <a:endParaRPr lang="en-GB"/>
          </a:p>
        </p:txBody>
      </p:sp>
    </p:spTree>
    <p:extLst>
      <p:ext uri="{BB962C8B-B14F-4D97-AF65-F5344CB8AC3E}">
        <p14:creationId xmlns:p14="http://schemas.microsoft.com/office/powerpoint/2010/main" val="1195083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0647AA-6AC5-9198-ED2B-808DF562CC8E}"/>
              </a:ext>
            </a:extLst>
          </p:cNvPr>
          <p:cNvSpPr>
            <a:spLocks noGrp="1"/>
          </p:cNvSpPr>
          <p:nvPr>
            <p:ph sz="quarter" idx="14"/>
          </p:nvPr>
        </p:nvSpPr>
        <p:spPr>
          <a:xfrm>
            <a:off x="5085287" y="1068453"/>
            <a:ext cx="6901225" cy="1787869"/>
          </a:xfrm>
        </p:spPr>
        <p:txBody>
          <a:bodyPr/>
          <a:lstStyle/>
          <a:p>
            <a:r>
              <a:rPr lang="zh-CN" sz="2400" b="1" dirty="0"/>
              <a:t>2021–2026年：三大高层级目标</a:t>
            </a:r>
          </a:p>
          <a:p>
            <a:pPr marL="457200" indent="-457200">
              <a:buFont typeface="+mj-lt"/>
              <a:buAutoNum type="arabicPeriod"/>
            </a:pPr>
            <a:r>
              <a:rPr lang="zh-CN" sz="2000" b="1" dirty="0">
                <a:solidFill>
                  <a:schemeClr val="accent1"/>
                </a:solidFill>
              </a:rPr>
              <a:t>共同制定并实施森林解决方案*</a:t>
            </a:r>
          </a:p>
          <a:p>
            <a:pPr marL="457200" indent="-457200">
              <a:buFont typeface="+mj-lt"/>
              <a:buAutoNum type="arabicPeriod"/>
            </a:pPr>
            <a:r>
              <a:rPr lang="zh-CN" sz="2000" dirty="0"/>
              <a:t>推动市场转型</a:t>
            </a:r>
          </a:p>
          <a:p>
            <a:pPr marL="457200" indent="-457200">
              <a:buFont typeface="+mj-lt"/>
              <a:buAutoNum type="arabicPeriod"/>
            </a:pPr>
            <a:r>
              <a:rPr lang="zh-CN" sz="2000" dirty="0"/>
              <a:t>促进变革</a:t>
            </a:r>
          </a:p>
          <a:p>
            <a:pPr marL="457200" indent="-457200">
              <a:buFont typeface="+mj-lt"/>
              <a:buAutoNum type="arabicPeriod"/>
            </a:pPr>
            <a:endParaRPr lang="en-US" sz="2400" dirty="0"/>
          </a:p>
          <a:p>
            <a:endParaRPr lang="en-US" sz="2400" dirty="0"/>
          </a:p>
          <a:p>
            <a:endParaRPr lang="en-US" sz="2400" dirty="0"/>
          </a:p>
          <a:p>
            <a:endParaRPr lang="en-US" dirty="0"/>
          </a:p>
          <a:p>
            <a:pPr marL="465750" lvl="2" indent="-285750"/>
            <a:endParaRPr lang="en-US" dirty="0"/>
          </a:p>
          <a:p>
            <a:endParaRPr lang="en-US" dirty="0"/>
          </a:p>
          <a:p>
            <a:endParaRPr lang="en-US" dirty="0"/>
          </a:p>
          <a:p>
            <a:pPr marL="179388" indent="-179388"/>
            <a:endParaRPr lang="en-US" dirty="0"/>
          </a:p>
        </p:txBody>
      </p:sp>
      <p:sp>
        <p:nvSpPr>
          <p:cNvPr id="3" name="Title 2">
            <a:extLst>
              <a:ext uri="{FF2B5EF4-FFF2-40B4-BE49-F238E27FC236}">
                <a16:creationId xmlns:a16="http://schemas.microsoft.com/office/drawing/2014/main" id="{C76EC2DA-5C2F-B049-16EA-271A22BE9AC5}"/>
              </a:ext>
            </a:extLst>
          </p:cNvPr>
          <p:cNvSpPr>
            <a:spLocks noGrp="1"/>
          </p:cNvSpPr>
          <p:nvPr>
            <p:ph type="title"/>
          </p:nvPr>
        </p:nvSpPr>
        <p:spPr/>
        <p:txBody>
          <a:bodyPr/>
          <a:lstStyle/>
          <a:p>
            <a:r>
              <a:rPr lang="zh-CN" i="1" dirty="0"/>
              <a:t>多元化与性别</a:t>
            </a:r>
            <a:r>
              <a:rPr lang="zh-CN" altLang="en-US" i="1" dirty="0"/>
              <a:t>平等战略</a:t>
            </a:r>
            <a:r>
              <a:rPr lang="zh-CN" i="1" dirty="0"/>
              <a:t>框架</a:t>
            </a:r>
            <a:r>
              <a:rPr lang="zh-CN" sz="2800" b="0" dirty="0">
                <a:latin typeface="+mn-lt"/>
                <a:ea typeface="SimSun"/>
              </a:rPr>
              <a:t>（供参考）</a:t>
            </a:r>
          </a:p>
        </p:txBody>
      </p:sp>
      <p:sp>
        <p:nvSpPr>
          <p:cNvPr id="5" name="Rectangle 4">
            <a:extLst>
              <a:ext uri="{FF2B5EF4-FFF2-40B4-BE49-F238E27FC236}">
                <a16:creationId xmlns:a16="http://schemas.microsoft.com/office/drawing/2014/main" id="{6E0BCB98-9462-FA84-0171-A58050F359BA}"/>
              </a:ext>
            </a:extLst>
          </p:cNvPr>
          <p:cNvSpPr/>
          <p:nvPr/>
        </p:nvSpPr>
        <p:spPr>
          <a:xfrm>
            <a:off x="4908080" y="5712643"/>
            <a:ext cx="7255640" cy="1075081"/>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sz="1600" b="1" dirty="0">
                <a:solidFill>
                  <a:schemeClr val="bg1"/>
                </a:solidFill>
              </a:rPr>
              <a:t>来源： </a:t>
            </a:r>
          </a:p>
          <a:p>
            <a:pPr marL="285750" indent="-285750">
              <a:buFont typeface="Arial" panose="020B0604020202020204" pitchFamily="34" charset="0"/>
              <a:buChar char="•"/>
            </a:pPr>
            <a:r>
              <a:rPr lang="zh-CN" sz="1600" dirty="0">
                <a:solidFill>
                  <a:schemeClr val="bg1"/>
                </a:solidFill>
                <a:hlinkClick r:id="rId3">
                  <a:extLst>
                    <a:ext uri="{A12FA001-AC4F-418D-AE19-62706E023703}">
                      <ahyp:hlinkClr xmlns:ahyp="http://schemas.microsoft.com/office/drawing/2018/hyperlinkcolor" val="tx"/>
                    </a:ext>
                  </a:extLst>
                </a:hlinkClick>
              </a:rPr>
              <a:t>FSC多元化与性别</a:t>
            </a:r>
            <a:r>
              <a:rPr lang="zh-CN" altLang="en-US" sz="1600" dirty="0">
                <a:solidFill>
                  <a:schemeClr val="bg1"/>
                </a:solidFill>
                <a:hlinkClick r:id="rId3">
                  <a:extLst>
                    <a:ext uri="{A12FA001-AC4F-418D-AE19-62706E023703}">
                      <ahyp:hlinkClr xmlns:ahyp="http://schemas.microsoft.com/office/drawing/2018/hyperlinkcolor" val="tx"/>
                    </a:ext>
                  </a:extLst>
                </a:hlinkClick>
              </a:rPr>
              <a:t>平等</a:t>
            </a:r>
            <a:r>
              <a:rPr lang="zh-CN" sz="1600" dirty="0">
                <a:solidFill>
                  <a:schemeClr val="bg1"/>
                </a:solidFill>
                <a:hlinkClick r:id="rId3">
                  <a:extLst>
                    <a:ext uri="{A12FA001-AC4F-418D-AE19-62706E023703}">
                      <ahyp:hlinkClr xmlns:ahyp="http://schemas.microsoft.com/office/drawing/2018/hyperlinkcolor" val="tx"/>
                    </a:ext>
                  </a:extLst>
                </a:hlinkClick>
              </a:rPr>
              <a:t>战略框架</a:t>
            </a:r>
          </a:p>
          <a:p>
            <a:pPr marL="285750" indent="-285750">
              <a:buFont typeface="Arial" panose="020B0604020202020204" pitchFamily="34" charset="0"/>
              <a:buChar char="•"/>
            </a:pPr>
            <a:r>
              <a:rPr lang="zh-CN" altLang="en-US" sz="1600" dirty="0">
                <a:solidFill>
                  <a:schemeClr val="bg1"/>
                </a:solidFill>
                <a:hlinkClick r:id="rId4">
                  <a:extLst>
                    <a:ext uri="{A12FA001-AC4F-418D-AE19-62706E023703}">
                      <ahyp:hlinkClr xmlns:ahyp="http://schemas.microsoft.com/office/drawing/2018/hyperlinkcolor" val="tx"/>
                    </a:ext>
                  </a:extLst>
                </a:hlinkClick>
              </a:rPr>
              <a:t>第</a:t>
            </a:r>
            <a:r>
              <a:rPr lang="zh-CN" sz="1600" dirty="0">
                <a:solidFill>
                  <a:schemeClr val="bg1"/>
                </a:solidFill>
                <a:hlinkClick r:id="rId4">
                  <a:extLst>
                    <a:ext uri="{A12FA001-AC4F-418D-AE19-62706E023703}">
                      <ahyp:hlinkClr xmlns:ahyp="http://schemas.microsoft.com/office/drawing/2018/hyperlinkcolor" val="tx"/>
                    </a:ext>
                  </a:extLst>
                </a:hlinkClick>
              </a:rPr>
              <a:t>111</a:t>
            </a:r>
            <a:r>
              <a:rPr lang="zh-CN" altLang="en-US" sz="1600" dirty="0">
                <a:solidFill>
                  <a:schemeClr val="bg1"/>
                </a:solidFill>
                <a:hlinkClick r:id="rId4">
                  <a:extLst>
                    <a:ext uri="{A12FA001-AC4F-418D-AE19-62706E023703}">
                      <ahyp:hlinkClr xmlns:ahyp="http://schemas.microsoft.com/office/drawing/2018/hyperlinkcolor" val="tx"/>
                    </a:ext>
                  </a:extLst>
                </a:hlinkClick>
              </a:rPr>
              <a:t>号公约</a:t>
            </a:r>
            <a:r>
              <a:rPr lang="zh-CN" sz="1600" dirty="0">
                <a:solidFill>
                  <a:schemeClr val="bg1"/>
                </a:solidFill>
                <a:hlinkClick r:id="rId4">
                  <a:extLst>
                    <a:ext uri="{A12FA001-AC4F-418D-AE19-62706E023703}">
                      <ahyp:hlinkClr xmlns:ahyp="http://schemas.microsoft.com/office/drawing/2018/hyperlinkcolor" val="tx"/>
                    </a:ext>
                  </a:extLst>
                </a:hlinkClick>
              </a:rPr>
              <a:t> – </a:t>
            </a:r>
            <a:r>
              <a:rPr lang="en-US" altLang="zh-CN" sz="1600" dirty="0">
                <a:solidFill>
                  <a:schemeClr val="bg1"/>
                </a:solidFill>
                <a:hlinkClick r:id="rId4">
                  <a:extLst>
                    <a:ext uri="{A12FA001-AC4F-418D-AE19-62706E023703}">
                      <ahyp:hlinkClr xmlns:ahyp="http://schemas.microsoft.com/office/drawing/2018/hyperlinkcolor" val="tx"/>
                    </a:ext>
                  </a:extLst>
                </a:hlinkClick>
              </a:rPr>
              <a:t>《</a:t>
            </a:r>
            <a:r>
              <a:rPr lang="zh-CN" sz="1600" dirty="0">
                <a:solidFill>
                  <a:schemeClr val="bg1"/>
                </a:solidFill>
                <a:hlinkClick r:id="rId4">
                  <a:extLst>
                    <a:ext uri="{A12FA001-AC4F-418D-AE19-62706E023703}">
                      <ahyp:hlinkClr xmlns:ahyp="http://schemas.microsoft.com/office/drawing/2018/hyperlinkcolor" val="tx"/>
                    </a:ext>
                  </a:extLst>
                </a:hlinkClick>
              </a:rPr>
              <a:t>消除就业和职业歧视公约</a:t>
            </a:r>
            <a:r>
              <a:rPr lang="en-US" altLang="zh-CN" sz="1600" dirty="0">
                <a:solidFill>
                  <a:schemeClr val="bg1"/>
                </a:solidFill>
                <a:hlinkClick r:id="rId4">
                  <a:extLst>
                    <a:ext uri="{A12FA001-AC4F-418D-AE19-62706E023703}">
                      <ahyp:hlinkClr xmlns:ahyp="http://schemas.microsoft.com/office/drawing/2018/hyperlinkcolor" val="tx"/>
                    </a:ext>
                  </a:extLst>
                </a:hlinkClick>
              </a:rPr>
              <a:t>》</a:t>
            </a:r>
            <a:r>
              <a:rPr lang="zh-CN" sz="1600" dirty="0">
                <a:solidFill>
                  <a:schemeClr val="bg1"/>
                </a:solidFill>
                <a:hlinkClick r:id="rId4">
                  <a:extLst>
                    <a:ext uri="{A12FA001-AC4F-418D-AE19-62706E023703}">
                      <ahyp:hlinkClr xmlns:ahyp="http://schemas.microsoft.com/office/drawing/2018/hyperlinkcolor" val="tx"/>
                    </a:ext>
                  </a:extLst>
                </a:hlinkClick>
              </a:rPr>
              <a:t>，1958年</a:t>
            </a:r>
          </a:p>
        </p:txBody>
      </p:sp>
      <p:grpSp>
        <p:nvGrpSpPr>
          <p:cNvPr id="15" name="Group 14">
            <a:extLst>
              <a:ext uri="{FF2B5EF4-FFF2-40B4-BE49-F238E27FC236}">
                <a16:creationId xmlns:a16="http://schemas.microsoft.com/office/drawing/2014/main" id="{48ABBD5A-0698-C9FE-048A-F77E4ED6D3BA}"/>
              </a:ext>
            </a:extLst>
          </p:cNvPr>
          <p:cNvGrpSpPr/>
          <p:nvPr/>
        </p:nvGrpSpPr>
        <p:grpSpPr>
          <a:xfrm>
            <a:off x="334962" y="737686"/>
            <a:ext cx="4275264" cy="6050038"/>
            <a:chOff x="334962" y="737686"/>
            <a:chExt cx="4275264" cy="6050038"/>
          </a:xfrm>
        </p:grpSpPr>
        <p:pic>
          <p:nvPicPr>
            <p:cNvPr id="12" name="Picture 11" descr="A green cover with a flower&#10;&#10;Description automatically generated">
              <a:extLst>
                <a:ext uri="{FF2B5EF4-FFF2-40B4-BE49-F238E27FC236}">
                  <a16:creationId xmlns:a16="http://schemas.microsoft.com/office/drawing/2014/main" id="{9F758A84-BF85-D0C4-C97D-9BCBE7F210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962" y="737686"/>
              <a:ext cx="4275264" cy="6050038"/>
            </a:xfrm>
            <a:prstGeom prst="rect">
              <a:avLst/>
            </a:prstGeom>
          </p:spPr>
        </p:pic>
        <p:sp>
          <p:nvSpPr>
            <p:cNvPr id="13" name="Rectangle 12">
              <a:extLst>
                <a:ext uri="{FF2B5EF4-FFF2-40B4-BE49-F238E27FC236}">
                  <a16:creationId xmlns:a16="http://schemas.microsoft.com/office/drawing/2014/main" id="{A8C8038E-9578-B55C-41B7-6B524C78B59E}"/>
                </a:ext>
              </a:extLst>
            </p:cNvPr>
            <p:cNvSpPr/>
            <p:nvPr/>
          </p:nvSpPr>
          <p:spPr>
            <a:xfrm>
              <a:off x="669304" y="4863531"/>
              <a:ext cx="1649690" cy="468984"/>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grpSp>
      <p:cxnSp>
        <p:nvCxnSpPr>
          <p:cNvPr id="14" name="Straight Connector 13">
            <a:extLst>
              <a:ext uri="{FF2B5EF4-FFF2-40B4-BE49-F238E27FC236}">
                <a16:creationId xmlns:a16="http://schemas.microsoft.com/office/drawing/2014/main" id="{C99C6638-21DE-06C0-FD2B-DF8109D18423}"/>
              </a:ext>
            </a:extLst>
          </p:cNvPr>
          <p:cNvCxnSpPr>
            <a:cxnSpLocks/>
          </p:cNvCxnSpPr>
          <p:nvPr/>
        </p:nvCxnSpPr>
        <p:spPr>
          <a:xfrm>
            <a:off x="4936360" y="1012290"/>
            <a:ext cx="0" cy="5775434"/>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Content Placeholder 1">
            <a:extLst>
              <a:ext uri="{FF2B5EF4-FFF2-40B4-BE49-F238E27FC236}">
                <a16:creationId xmlns:a16="http://schemas.microsoft.com/office/drawing/2014/main" id="{8BB256B2-D7CD-C89A-2594-60EE78B5E6C0}"/>
              </a:ext>
            </a:extLst>
          </p:cNvPr>
          <p:cNvSpPr txBox="1">
            <a:spLocks/>
          </p:cNvSpPr>
          <p:nvPr/>
        </p:nvSpPr>
        <p:spPr>
          <a:xfrm>
            <a:off x="5099428" y="2787856"/>
            <a:ext cx="6901225" cy="721152"/>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spcAft>
                <a:spcPts val="0"/>
              </a:spcAft>
              <a:buFont typeface="Arial" panose="020B0604020202020204" pitchFamily="34" charset="0"/>
              <a:buNone/>
              <a:defRPr sz="1800" b="0" kern="1200" cap="none" baseline="0">
                <a:solidFill>
                  <a:schemeClr val="tx2"/>
                </a:solidFill>
                <a:latin typeface="+mn-lt"/>
                <a:ea typeface="+mn-ea"/>
                <a:cs typeface="+mn-cs"/>
              </a:defRPr>
            </a:lvl1pPr>
            <a:lvl2pPr marL="0" indent="0" algn="l" defTabSz="914400" rtl="0" eaLnBrk="1" latinLnBrk="0" hangingPunct="1">
              <a:lnSpc>
                <a:spcPct val="100000"/>
              </a:lnSpc>
              <a:spcBef>
                <a:spcPts val="1200"/>
              </a:spcBef>
              <a:spcAft>
                <a:spcPts val="0"/>
              </a:spcAft>
              <a:buFont typeface="Arial" panose="020B0604020202020204" pitchFamily="34" charset="0"/>
              <a:buNone/>
              <a:defRPr sz="1800" b="1" kern="1200" cap="all" baseline="0">
                <a:solidFill>
                  <a:schemeClr val="accent1"/>
                </a:solidFill>
                <a:latin typeface="+mn-lt"/>
                <a:ea typeface="+mn-ea"/>
                <a:cs typeface="+mn-cs"/>
              </a:defRPr>
            </a:lvl2pPr>
            <a:lvl3pPr marL="180000" indent="-180000" algn="l" defTabSz="914400" rtl="0" eaLnBrk="1" latinLnBrk="0" hangingPunct="1">
              <a:lnSpc>
                <a:spcPct val="100000"/>
              </a:lnSpc>
              <a:spcBef>
                <a:spcPts val="600"/>
              </a:spcBef>
              <a:buFont typeface="Arial" panose="020B0604020202020204" pitchFamily="34" charset="0"/>
              <a:buChar char="•"/>
              <a:defRPr sz="1800" kern="1200">
                <a:solidFill>
                  <a:schemeClr val="tx2"/>
                </a:solidFill>
                <a:latin typeface="+mn-lt"/>
                <a:ea typeface="+mn-ea"/>
                <a:cs typeface="+mn-cs"/>
              </a:defRPr>
            </a:lvl3pPr>
            <a:lvl4pPr marL="360000" indent="-180000" algn="l" defTabSz="914400" rtl="0" eaLnBrk="1" latinLnBrk="0" hangingPunct="1">
              <a:lnSpc>
                <a:spcPct val="100000"/>
              </a:lnSpc>
              <a:spcBef>
                <a:spcPts val="600"/>
              </a:spcBef>
              <a:buFont typeface="Arial" panose="020B0604020202020204" pitchFamily="34" charset="0"/>
              <a:buChar char="–"/>
              <a:defRPr sz="1800" b="0" kern="1200">
                <a:solidFill>
                  <a:schemeClr val="tx2"/>
                </a:solidFill>
                <a:latin typeface="+mn-lt"/>
                <a:ea typeface="+mn-ea"/>
                <a:cs typeface="+mn-cs"/>
              </a:defRPr>
            </a:lvl4pPr>
            <a:lvl5pPr marL="342900" indent="-342900" algn="l" defTabSz="914400" rtl="0" eaLnBrk="1" latinLnBrk="0" hangingPunct="1">
              <a:lnSpc>
                <a:spcPct val="100000"/>
              </a:lnSpc>
              <a:spcBef>
                <a:spcPts val="600"/>
              </a:spcBef>
              <a:buFont typeface="+mj-lt"/>
              <a:buAutoNum type="arabicPeriod"/>
              <a:defRPr sz="1800" kern="1200">
                <a:solidFill>
                  <a:schemeClr val="tx2"/>
                </a:solidFill>
                <a:latin typeface="+mn-lt"/>
                <a:ea typeface="+mn-ea"/>
                <a:cs typeface="+mn-cs"/>
              </a:defRPr>
            </a:lvl5pPr>
            <a:lvl6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7pPr>
            <a:lvl8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8pPr>
            <a:lvl9pPr marL="0" indent="0" algn="l" defTabSz="914400" rtl="0" eaLnBrk="1" latinLnBrk="0" hangingPunct="1">
              <a:lnSpc>
                <a:spcPct val="100000"/>
              </a:lnSpc>
              <a:spcBef>
                <a:spcPts val="600"/>
              </a:spcBef>
              <a:buFont typeface="Arial" panose="020B0604020202020204" pitchFamily="34" charset="0"/>
              <a:buNone/>
              <a:defRPr sz="1800" kern="1200">
                <a:solidFill>
                  <a:schemeClr val="tx2"/>
                </a:solidFill>
                <a:latin typeface="+mn-lt"/>
                <a:ea typeface="+mn-ea"/>
                <a:cs typeface="+mn-cs"/>
              </a:defRPr>
            </a:lvl9pPr>
          </a:lstStyle>
          <a:p>
            <a:pPr marL="84138" indent="-84138"/>
            <a:r>
              <a:rPr lang="zh-CN" sz="2000" dirty="0"/>
              <a:t>*</a:t>
            </a:r>
            <a:r>
              <a:rPr lang="zh-CN" altLang="en-US" sz="2000" dirty="0"/>
              <a:t>将性别问题纳入规范框架</a:t>
            </a:r>
            <a:r>
              <a:rPr lang="zh-CN" sz="2000" dirty="0"/>
              <a:t>内，例如原则与标准修订版。 </a:t>
            </a:r>
          </a:p>
          <a:p>
            <a:pPr marL="465750" lvl="2" indent="-285750"/>
            <a:endParaRPr lang="en-US" dirty="0"/>
          </a:p>
          <a:p>
            <a:endParaRPr lang="en-US" dirty="0"/>
          </a:p>
          <a:p>
            <a:endParaRPr lang="en-US" dirty="0"/>
          </a:p>
          <a:p>
            <a:pPr marL="179388" indent="-179388"/>
            <a:endParaRPr lang="en-US" dirty="0"/>
          </a:p>
        </p:txBody>
      </p:sp>
      <p:sp>
        <p:nvSpPr>
          <p:cNvPr id="19" name="Rectangle 18">
            <a:extLst>
              <a:ext uri="{FF2B5EF4-FFF2-40B4-BE49-F238E27FC236}">
                <a16:creationId xmlns:a16="http://schemas.microsoft.com/office/drawing/2014/main" id="{D8575C68-A4AB-EBD8-0D34-B5646CE4E507}"/>
              </a:ext>
            </a:extLst>
          </p:cNvPr>
          <p:cNvSpPr/>
          <p:nvPr/>
        </p:nvSpPr>
        <p:spPr>
          <a:xfrm>
            <a:off x="5152991" y="3815149"/>
            <a:ext cx="6901225" cy="1622947"/>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b="1">
                <a:solidFill>
                  <a:schemeClr val="tx2"/>
                </a:solidFill>
              </a:rPr>
              <a:t>产销监管链标准是否与时俱进？ </a:t>
            </a:r>
          </a:p>
          <a:p>
            <a:pPr marL="285750" indent="-285750">
              <a:buFont typeface="Arial" panose="020B0604020202020204" pitchFamily="34" charset="0"/>
              <a:buChar char="•"/>
            </a:pPr>
            <a:r>
              <a:rPr lang="zh-CN">
                <a:solidFill>
                  <a:schemeClr val="tx2"/>
                </a:solidFill>
              </a:rPr>
              <a:t>请参见第7.4条，附录D</a:t>
            </a:r>
          </a:p>
          <a:p>
            <a:endParaRPr lang="en-US">
              <a:solidFill>
                <a:schemeClr val="tx2"/>
              </a:solidFill>
            </a:endParaRPr>
          </a:p>
          <a:p>
            <a:r>
              <a:rPr lang="zh-CN" b="1">
                <a:solidFill>
                  <a:schemeClr val="tx2"/>
                </a:solidFill>
              </a:rPr>
              <a:t>未来呢？</a:t>
            </a:r>
          </a:p>
          <a:p>
            <a:pPr marL="285750" indent="-285750">
              <a:buFont typeface="Arial" panose="020B0604020202020204" pitchFamily="34" charset="0"/>
              <a:buChar char="•"/>
            </a:pPr>
            <a:r>
              <a:rPr lang="zh-CN">
                <a:solidFill>
                  <a:schemeClr val="tx2"/>
                </a:solidFill>
              </a:rPr>
              <a:t>可能对产销监管链标准的现行版本进行修订。 </a:t>
            </a:r>
          </a:p>
        </p:txBody>
      </p:sp>
      <p:sp>
        <p:nvSpPr>
          <p:cNvPr id="6" name="Slide Number Placeholder 5">
            <a:extLst>
              <a:ext uri="{FF2B5EF4-FFF2-40B4-BE49-F238E27FC236}">
                <a16:creationId xmlns:a16="http://schemas.microsoft.com/office/drawing/2014/main" id="{A3A831FF-0B3F-9DAF-97BA-5A99C4329601}"/>
              </a:ext>
            </a:extLst>
          </p:cNvPr>
          <p:cNvSpPr>
            <a:spLocks noGrp="1"/>
          </p:cNvSpPr>
          <p:nvPr>
            <p:ph type="sldNum" sz="quarter" idx="19"/>
          </p:nvPr>
        </p:nvSpPr>
        <p:spPr/>
        <p:txBody>
          <a:bodyPr/>
          <a:lstStyle/>
          <a:p>
            <a:fld id="{F5AEA0E0-5CC6-4BD0-905C-A0021E419432}" type="slidenum">
              <a:rPr lang="en-GB" smtClean="0"/>
              <a:pPr/>
              <a:t>6</a:t>
            </a:fld>
            <a:endParaRPr lang="en-GB"/>
          </a:p>
        </p:txBody>
      </p:sp>
    </p:spTree>
    <p:extLst>
      <p:ext uri="{BB962C8B-B14F-4D97-AF65-F5344CB8AC3E}">
        <p14:creationId xmlns:p14="http://schemas.microsoft.com/office/powerpoint/2010/main" val="2921043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3">
            <a:extLst>
              <a:ext uri="{FF2B5EF4-FFF2-40B4-BE49-F238E27FC236}">
                <a16:creationId xmlns:a16="http://schemas.microsoft.com/office/drawing/2014/main" id="{4445760C-4DAF-F391-3944-6C2DD6E65E44}"/>
              </a:ext>
            </a:extLst>
          </p:cNvPr>
          <p:cNvSpPr>
            <a:spLocks noGrp="1"/>
          </p:cNvSpPr>
          <p:nvPr>
            <p:ph type="title"/>
          </p:nvPr>
        </p:nvSpPr>
        <p:spPr>
          <a:xfrm>
            <a:off x="336529" y="337953"/>
            <a:ext cx="10080000" cy="362304"/>
          </a:xfrm>
        </p:spPr>
        <p:txBody>
          <a:bodyPr/>
          <a:lstStyle/>
          <a:p>
            <a:r>
              <a:rPr lang="zh-CN" sz="4000" dirty="0"/>
              <a:t>FSC</a:t>
            </a:r>
            <a:r>
              <a:rPr lang="zh-CN" sz="4000" i="1" dirty="0"/>
              <a:t>体系内的劳工权益</a:t>
            </a:r>
          </a:p>
        </p:txBody>
      </p:sp>
      <p:pic>
        <p:nvPicPr>
          <p:cNvPr id="2" name="Content Placeholder 5">
            <a:extLst>
              <a:ext uri="{FF2B5EF4-FFF2-40B4-BE49-F238E27FC236}">
                <a16:creationId xmlns:a16="http://schemas.microsoft.com/office/drawing/2014/main" id="{D0298AA0-34D0-AF7E-3287-F9EBA96B251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0072" r="3657"/>
          <a:stretch/>
        </p:blipFill>
        <p:spPr>
          <a:xfrm>
            <a:off x="0" y="1467504"/>
            <a:ext cx="12192000" cy="4008570"/>
          </a:xfrm>
          <a:prstGeom prst="rect">
            <a:avLst/>
          </a:prstGeom>
        </p:spPr>
      </p:pic>
      <p:grpSp>
        <p:nvGrpSpPr>
          <p:cNvPr id="3" name="Group 2">
            <a:extLst>
              <a:ext uri="{FF2B5EF4-FFF2-40B4-BE49-F238E27FC236}">
                <a16:creationId xmlns:a16="http://schemas.microsoft.com/office/drawing/2014/main" id="{36121D8F-2939-5377-949F-5FDA5F94B75E}"/>
              </a:ext>
            </a:extLst>
          </p:cNvPr>
          <p:cNvGrpSpPr/>
          <p:nvPr/>
        </p:nvGrpSpPr>
        <p:grpSpPr>
          <a:xfrm>
            <a:off x="1164244" y="2724680"/>
            <a:ext cx="1324531" cy="849482"/>
            <a:chOff x="712091" y="3364245"/>
            <a:chExt cx="1914781" cy="1132644"/>
          </a:xfrm>
        </p:grpSpPr>
        <p:sp>
          <p:nvSpPr>
            <p:cNvPr id="4" name="TextBox 3">
              <a:extLst>
                <a:ext uri="{FF2B5EF4-FFF2-40B4-BE49-F238E27FC236}">
                  <a16:creationId xmlns:a16="http://schemas.microsoft.com/office/drawing/2014/main" id="{FBC7BC7D-D606-D263-1095-5D97CF05CEDA}"/>
                </a:ext>
              </a:extLst>
            </p:cNvPr>
            <p:cNvSpPr txBox="1"/>
            <p:nvPr/>
          </p:nvSpPr>
          <p:spPr>
            <a:xfrm>
              <a:off x="712091" y="4189113"/>
              <a:ext cx="1239193" cy="307776"/>
            </a:xfrm>
            <a:prstGeom prst="rect">
              <a:avLst/>
            </a:prstGeom>
            <a:noFill/>
          </p:spPr>
          <p:txBody>
            <a:bodyPr wrap="square" rtlCol="0">
              <a:spAutoFit/>
            </a:bodyPr>
            <a:lstStyle/>
            <a:p>
              <a:r>
                <a:rPr lang="zh-CN" sz="900" b="1">
                  <a:solidFill>
                    <a:srgbClr val="285C4D"/>
                  </a:solidFill>
                  <a:latin typeface="Greycliff CF" pitchFamily="2" charset="0"/>
                  <a:ea typeface="SimSun"/>
                </a:rPr>
                <a:t>2002年</a:t>
              </a:r>
            </a:p>
          </p:txBody>
        </p:sp>
        <p:sp>
          <p:nvSpPr>
            <p:cNvPr id="6" name="TextBox 5">
              <a:extLst>
                <a:ext uri="{FF2B5EF4-FFF2-40B4-BE49-F238E27FC236}">
                  <a16:creationId xmlns:a16="http://schemas.microsoft.com/office/drawing/2014/main" id="{FE7C1B05-9CCE-CCB9-D1C5-92748D4B07C4}"/>
                </a:ext>
              </a:extLst>
            </p:cNvPr>
            <p:cNvSpPr txBox="1"/>
            <p:nvPr/>
          </p:nvSpPr>
          <p:spPr>
            <a:xfrm>
              <a:off x="734208" y="3364245"/>
              <a:ext cx="1892664" cy="861776"/>
            </a:xfrm>
            <a:prstGeom prst="rect">
              <a:avLst/>
            </a:prstGeom>
            <a:noFill/>
          </p:spPr>
          <p:txBody>
            <a:bodyPr wrap="square" lIns="91440" tIns="45720" rIns="91440" bIns="45720" rtlCol="0" anchor="t">
              <a:spAutoFit/>
            </a:bodyPr>
            <a:lstStyle/>
            <a:p>
              <a:r>
                <a:rPr lang="zh-CN" sz="1200" b="1">
                  <a:solidFill>
                    <a:srgbClr val="78BE20"/>
                  </a:solidFill>
                  <a:latin typeface="Greycliff CF"/>
                  <a:ea typeface="SimSun"/>
                </a:rPr>
                <a:t>将国际劳工组织公约纳入到FSC政策中</a:t>
              </a:r>
            </a:p>
          </p:txBody>
        </p:sp>
      </p:grpSp>
      <p:cxnSp>
        <p:nvCxnSpPr>
          <p:cNvPr id="8" name="Straight Connector 7">
            <a:extLst>
              <a:ext uri="{FF2B5EF4-FFF2-40B4-BE49-F238E27FC236}">
                <a16:creationId xmlns:a16="http://schemas.microsoft.com/office/drawing/2014/main" id="{572C5AD3-2746-2DA6-8491-279D23BC6A76}"/>
              </a:ext>
            </a:extLst>
          </p:cNvPr>
          <p:cNvCxnSpPr>
            <a:cxnSpLocks/>
          </p:cNvCxnSpPr>
          <p:nvPr/>
        </p:nvCxnSpPr>
        <p:spPr>
          <a:xfrm flipV="1">
            <a:off x="1340071" y="3689607"/>
            <a:ext cx="0" cy="1134080"/>
          </a:xfrm>
          <a:prstGeom prst="line">
            <a:avLst/>
          </a:prstGeom>
          <a:noFill/>
          <a:ln w="22225" cap="flat" cmpd="sng" algn="ctr">
            <a:solidFill>
              <a:srgbClr val="285C4D"/>
            </a:solidFill>
            <a:prstDash val="solid"/>
            <a:miter lim="800000"/>
            <a:headEnd type="none"/>
            <a:tailEnd type="oval"/>
          </a:ln>
          <a:effectLst/>
        </p:spPr>
      </p:cxnSp>
      <p:grpSp>
        <p:nvGrpSpPr>
          <p:cNvPr id="9" name="Group 8">
            <a:extLst>
              <a:ext uri="{FF2B5EF4-FFF2-40B4-BE49-F238E27FC236}">
                <a16:creationId xmlns:a16="http://schemas.microsoft.com/office/drawing/2014/main" id="{E653379B-BABD-18B5-E4D3-2E59794C59E4}"/>
              </a:ext>
            </a:extLst>
          </p:cNvPr>
          <p:cNvGrpSpPr/>
          <p:nvPr/>
        </p:nvGrpSpPr>
        <p:grpSpPr>
          <a:xfrm>
            <a:off x="2114065" y="5744296"/>
            <a:ext cx="2454544" cy="472610"/>
            <a:chOff x="402704" y="6984910"/>
            <a:chExt cx="3272726" cy="630146"/>
          </a:xfrm>
        </p:grpSpPr>
        <p:sp>
          <p:nvSpPr>
            <p:cNvPr id="10" name="TextBox 9">
              <a:extLst>
                <a:ext uri="{FF2B5EF4-FFF2-40B4-BE49-F238E27FC236}">
                  <a16:creationId xmlns:a16="http://schemas.microsoft.com/office/drawing/2014/main" id="{0FD5B172-98B3-8F71-2102-3F30D4BA0BEC}"/>
                </a:ext>
              </a:extLst>
            </p:cNvPr>
            <p:cNvSpPr txBox="1"/>
            <p:nvPr/>
          </p:nvSpPr>
          <p:spPr>
            <a:xfrm>
              <a:off x="402705" y="6984910"/>
              <a:ext cx="1645951" cy="30777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900" b="1" i="0" u="none" strike="noStrike" cap="none" normalizeH="0" baseline="0" noProof="0">
                  <a:ln>
                    <a:noFill/>
                  </a:ln>
                  <a:solidFill>
                    <a:srgbClr val="285C4D"/>
                  </a:solidFill>
                  <a:effectLst/>
                  <a:uLnTx/>
                  <a:uFillTx/>
                  <a:latin typeface="Greycliff CF" pitchFamily="2" charset="0"/>
                  <a:ea typeface="SimSun"/>
                </a:rPr>
                <a:t>2009年</a:t>
              </a:r>
            </a:p>
          </p:txBody>
        </p:sp>
        <p:sp>
          <p:nvSpPr>
            <p:cNvPr id="11" name="TextBox 10">
              <a:extLst>
                <a:ext uri="{FF2B5EF4-FFF2-40B4-BE49-F238E27FC236}">
                  <a16:creationId xmlns:a16="http://schemas.microsoft.com/office/drawing/2014/main" id="{CCE891B7-52D0-A7B8-70AE-3E79BB3FC01C}"/>
                </a:ext>
              </a:extLst>
            </p:cNvPr>
            <p:cNvSpPr txBox="1"/>
            <p:nvPr/>
          </p:nvSpPr>
          <p:spPr>
            <a:xfrm>
              <a:off x="402704" y="7204687"/>
              <a:ext cx="3272726" cy="410369"/>
            </a:xfrm>
            <a:prstGeom prst="rect">
              <a:avLst/>
            </a:prstGeom>
            <a:noFill/>
          </p:spPr>
          <p:txBody>
            <a:bodyPr wrap="square" rtlCol="0">
              <a:spAutoFit/>
            </a:bodyPr>
            <a:lstStyle>
              <a:defPPr>
                <a:defRPr lang="en-US"/>
              </a:defPPr>
              <a:lvl1pPr>
                <a:defRPr sz="1600" b="1">
                  <a:solidFill>
                    <a:srgbClr val="78BE20"/>
                  </a:solidFill>
                  <a:latin typeface="Greycliff CF" pitchFamily="2"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1400" b="1" i="0" u="none" strike="noStrike" cap="none" normalizeH="0" baseline="0" noProof="0">
                  <a:ln>
                    <a:noFill/>
                  </a:ln>
                  <a:solidFill>
                    <a:srgbClr val="78BE20"/>
                  </a:solidFill>
                  <a:effectLst/>
                  <a:uLnTx/>
                  <a:uFillTx/>
                  <a:latin typeface="Greycliff CF" pitchFamily="2" charset="0"/>
                  <a:ea typeface="SimSun"/>
                </a:rPr>
                <a:t>国际劳工组织与关联政策</a:t>
              </a:r>
            </a:p>
          </p:txBody>
        </p:sp>
      </p:grpSp>
      <p:cxnSp>
        <p:nvCxnSpPr>
          <p:cNvPr id="12" name="Straight Connector 11">
            <a:extLst>
              <a:ext uri="{FF2B5EF4-FFF2-40B4-BE49-F238E27FC236}">
                <a16:creationId xmlns:a16="http://schemas.microsoft.com/office/drawing/2014/main" id="{29E35789-F3C3-1517-B259-FA7F3D1A00E1}"/>
              </a:ext>
            </a:extLst>
          </p:cNvPr>
          <p:cNvCxnSpPr>
            <a:cxnSpLocks/>
          </p:cNvCxnSpPr>
          <p:nvPr/>
        </p:nvCxnSpPr>
        <p:spPr>
          <a:xfrm>
            <a:off x="2246123" y="4871662"/>
            <a:ext cx="0" cy="750014"/>
          </a:xfrm>
          <a:prstGeom prst="line">
            <a:avLst/>
          </a:prstGeom>
          <a:noFill/>
          <a:ln w="22225" cap="flat" cmpd="sng" algn="ctr">
            <a:solidFill>
              <a:srgbClr val="285C4D"/>
            </a:solidFill>
            <a:prstDash val="solid"/>
            <a:miter lim="800000"/>
            <a:headEnd type="none"/>
            <a:tailEnd type="oval"/>
          </a:ln>
          <a:effectLst/>
        </p:spPr>
      </p:cxnSp>
      <p:cxnSp>
        <p:nvCxnSpPr>
          <p:cNvPr id="13" name="Straight Connector 12">
            <a:extLst>
              <a:ext uri="{FF2B5EF4-FFF2-40B4-BE49-F238E27FC236}">
                <a16:creationId xmlns:a16="http://schemas.microsoft.com/office/drawing/2014/main" id="{0FBF48B0-30E0-E5DF-BDAA-D062ADEC8CBA}"/>
              </a:ext>
            </a:extLst>
          </p:cNvPr>
          <p:cNvCxnSpPr>
            <a:cxnSpLocks/>
          </p:cNvCxnSpPr>
          <p:nvPr/>
        </p:nvCxnSpPr>
        <p:spPr>
          <a:xfrm>
            <a:off x="4388832" y="3265281"/>
            <a:ext cx="0" cy="811704"/>
          </a:xfrm>
          <a:prstGeom prst="line">
            <a:avLst/>
          </a:prstGeom>
          <a:noFill/>
          <a:ln w="22225" cap="flat" cmpd="sng" algn="ctr">
            <a:solidFill>
              <a:srgbClr val="285C4D"/>
            </a:solidFill>
            <a:prstDash val="solid"/>
            <a:miter lim="800000"/>
            <a:headEnd type="none"/>
            <a:tailEnd type="oval"/>
          </a:ln>
          <a:effectLst/>
        </p:spPr>
      </p:cxnSp>
      <p:grpSp>
        <p:nvGrpSpPr>
          <p:cNvPr id="14" name="Group 13">
            <a:extLst>
              <a:ext uri="{FF2B5EF4-FFF2-40B4-BE49-F238E27FC236}">
                <a16:creationId xmlns:a16="http://schemas.microsoft.com/office/drawing/2014/main" id="{F4446EB1-F86B-400A-21EE-00ADC8102D32}"/>
              </a:ext>
            </a:extLst>
          </p:cNvPr>
          <p:cNvGrpSpPr/>
          <p:nvPr/>
        </p:nvGrpSpPr>
        <p:grpSpPr>
          <a:xfrm>
            <a:off x="4241517" y="4221587"/>
            <a:ext cx="1651281" cy="531810"/>
            <a:chOff x="-574984" y="5032758"/>
            <a:chExt cx="2201708" cy="709078"/>
          </a:xfrm>
        </p:grpSpPr>
        <p:sp>
          <p:nvSpPr>
            <p:cNvPr id="15" name="TextBox 14">
              <a:extLst>
                <a:ext uri="{FF2B5EF4-FFF2-40B4-BE49-F238E27FC236}">
                  <a16:creationId xmlns:a16="http://schemas.microsoft.com/office/drawing/2014/main" id="{CE39EDC4-9463-9C8C-06AF-C60D77C3A568}"/>
                </a:ext>
              </a:extLst>
            </p:cNvPr>
            <p:cNvSpPr txBox="1"/>
            <p:nvPr/>
          </p:nvSpPr>
          <p:spPr>
            <a:xfrm>
              <a:off x="-550056" y="5032758"/>
              <a:ext cx="1239193" cy="30777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900" b="1" i="0" u="none" strike="noStrike" cap="none" normalizeH="0" baseline="0" noProof="0">
                  <a:ln>
                    <a:noFill/>
                  </a:ln>
                  <a:solidFill>
                    <a:srgbClr val="285C4D"/>
                  </a:solidFill>
                  <a:effectLst/>
                  <a:uLnTx/>
                  <a:uFillTx/>
                  <a:latin typeface="Greycliff CF" pitchFamily="2" charset="0"/>
                  <a:ea typeface="SimSun"/>
                </a:rPr>
                <a:t>2021年</a:t>
              </a:r>
            </a:p>
          </p:txBody>
        </p:sp>
        <p:sp>
          <p:nvSpPr>
            <p:cNvPr id="18" name="TextBox 17">
              <a:extLst>
                <a:ext uri="{FF2B5EF4-FFF2-40B4-BE49-F238E27FC236}">
                  <a16:creationId xmlns:a16="http://schemas.microsoft.com/office/drawing/2014/main" id="{7B1AF912-874A-C0FD-50F6-F74A055547EF}"/>
                </a:ext>
              </a:extLst>
            </p:cNvPr>
            <p:cNvSpPr txBox="1"/>
            <p:nvPr/>
          </p:nvSpPr>
          <p:spPr>
            <a:xfrm>
              <a:off x="-574984" y="5331468"/>
              <a:ext cx="2201708" cy="410368"/>
            </a:xfrm>
            <a:prstGeom prst="rect">
              <a:avLst/>
            </a:prstGeom>
            <a:noFill/>
          </p:spPr>
          <p:txBody>
            <a:bodyPr wrap="square" rtlCol="0">
              <a:spAutoFit/>
            </a:bodyPr>
            <a:lstStyle>
              <a:defPPr>
                <a:defRPr lang="en-US"/>
              </a:defPPr>
              <a:lvl1pPr>
                <a:defRPr sz="1600" b="1">
                  <a:solidFill>
                    <a:srgbClr val="78BE20"/>
                  </a:solidFill>
                  <a:latin typeface="Greycliff CF" pitchFamily="2"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1400" b="1" i="0" u="none" strike="noStrike" cap="none" normalizeH="0" baseline="0" noProof="0">
                  <a:ln>
                    <a:noFill/>
                  </a:ln>
                  <a:solidFill>
                    <a:srgbClr val="78BE20"/>
                  </a:solidFill>
                  <a:effectLst/>
                  <a:uLnTx/>
                  <a:uFillTx/>
                  <a:latin typeface="Greycliff CF" pitchFamily="2" charset="0"/>
                  <a:ea typeface="SimSun"/>
                </a:rPr>
                <a:t>FSC产销监管链核心劳工要求</a:t>
              </a:r>
            </a:p>
          </p:txBody>
        </p:sp>
      </p:grpSp>
      <p:grpSp>
        <p:nvGrpSpPr>
          <p:cNvPr id="24" name="Group 23">
            <a:extLst>
              <a:ext uri="{FF2B5EF4-FFF2-40B4-BE49-F238E27FC236}">
                <a16:creationId xmlns:a16="http://schemas.microsoft.com/office/drawing/2014/main" id="{AA3C77CC-0862-6A8A-777F-3924D691B12F}"/>
              </a:ext>
            </a:extLst>
          </p:cNvPr>
          <p:cNvGrpSpPr/>
          <p:nvPr/>
        </p:nvGrpSpPr>
        <p:grpSpPr>
          <a:xfrm>
            <a:off x="5325846" y="804608"/>
            <a:ext cx="3751479" cy="523220"/>
            <a:chOff x="-640206" y="2916529"/>
            <a:chExt cx="1892664" cy="697623"/>
          </a:xfrm>
        </p:grpSpPr>
        <p:sp>
          <p:nvSpPr>
            <p:cNvPr id="25" name="TextBox 24">
              <a:extLst>
                <a:ext uri="{FF2B5EF4-FFF2-40B4-BE49-F238E27FC236}">
                  <a16:creationId xmlns:a16="http://schemas.microsoft.com/office/drawing/2014/main" id="{25983044-46A2-F226-2A41-A56E11538495}"/>
                </a:ext>
              </a:extLst>
            </p:cNvPr>
            <p:cNvSpPr txBox="1"/>
            <p:nvPr/>
          </p:nvSpPr>
          <p:spPr>
            <a:xfrm>
              <a:off x="-640206" y="3268790"/>
              <a:ext cx="123919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900" b="1" i="0" u="none" strike="noStrike" cap="none" normalizeH="0" baseline="0" noProof="0">
                  <a:ln>
                    <a:noFill/>
                  </a:ln>
                  <a:solidFill>
                    <a:srgbClr val="285C4D"/>
                  </a:solidFill>
                  <a:effectLst/>
                  <a:uLnTx/>
                  <a:uFillTx/>
                  <a:latin typeface="Greycliff CF" pitchFamily="2" charset="0"/>
                  <a:ea typeface="SimSun"/>
                </a:rPr>
                <a:t>2022年12月</a:t>
              </a:r>
            </a:p>
          </p:txBody>
        </p:sp>
        <p:sp>
          <p:nvSpPr>
            <p:cNvPr id="26" name="TextBox 25">
              <a:extLst>
                <a:ext uri="{FF2B5EF4-FFF2-40B4-BE49-F238E27FC236}">
                  <a16:creationId xmlns:a16="http://schemas.microsoft.com/office/drawing/2014/main" id="{16B01F5D-392F-7A0E-660D-56D35C069FA4}"/>
                </a:ext>
              </a:extLst>
            </p:cNvPr>
            <p:cNvSpPr txBox="1"/>
            <p:nvPr/>
          </p:nvSpPr>
          <p:spPr>
            <a:xfrm>
              <a:off x="-640206" y="2916529"/>
              <a:ext cx="1892664" cy="697623"/>
            </a:xfrm>
            <a:prstGeom prst="rect">
              <a:avLst/>
            </a:prstGeom>
            <a:noFill/>
          </p:spPr>
          <p:txBody>
            <a:bodyPr wrap="square" rtlCol="0">
              <a:spAutoFit/>
            </a:bodyPr>
            <a:lstStyle>
              <a:defPPr>
                <a:defRPr lang="en-US"/>
              </a:defPPr>
              <a:lvl1pPr>
                <a:defRPr sz="1600" b="1">
                  <a:solidFill>
                    <a:srgbClr val="78BE20"/>
                  </a:solidFill>
                  <a:latin typeface="Greycliff CF" pitchFamily="2"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1400" b="1" i="0" u="none" strike="noStrike" cap="none" normalizeH="0" baseline="0" noProof="0">
                  <a:ln>
                    <a:noFill/>
                  </a:ln>
                  <a:solidFill>
                    <a:srgbClr val="78BE20"/>
                  </a:solidFill>
                  <a:effectLst/>
                  <a:uLnTx/>
                  <a:uFillTx/>
                  <a:latin typeface="Greycliff CF" pitchFamily="50" charset="0"/>
                  <a:ea typeface="SimSun"/>
                </a:rPr>
                <a:t>核心劳工要求等效性评估程序</a:t>
              </a:r>
            </a:p>
          </p:txBody>
        </p:sp>
      </p:grpSp>
      <p:cxnSp>
        <p:nvCxnSpPr>
          <p:cNvPr id="27" name="Straight Connector 26">
            <a:extLst>
              <a:ext uri="{FF2B5EF4-FFF2-40B4-BE49-F238E27FC236}">
                <a16:creationId xmlns:a16="http://schemas.microsoft.com/office/drawing/2014/main" id="{89D29480-0DC3-F7E8-D950-678354CF3226}"/>
              </a:ext>
            </a:extLst>
          </p:cNvPr>
          <p:cNvCxnSpPr>
            <a:cxnSpLocks/>
          </p:cNvCxnSpPr>
          <p:nvPr/>
        </p:nvCxnSpPr>
        <p:spPr>
          <a:xfrm flipV="1">
            <a:off x="5477837" y="1332804"/>
            <a:ext cx="0" cy="777982"/>
          </a:xfrm>
          <a:prstGeom prst="line">
            <a:avLst/>
          </a:prstGeom>
          <a:noFill/>
          <a:ln w="22225" cap="flat" cmpd="sng" algn="ctr">
            <a:solidFill>
              <a:srgbClr val="285C4D"/>
            </a:solidFill>
            <a:prstDash val="solid"/>
            <a:miter lim="800000"/>
            <a:headEnd type="none"/>
            <a:tailEnd type="oval"/>
          </a:ln>
          <a:effectLst/>
        </p:spPr>
      </p:cxnSp>
      <p:cxnSp>
        <p:nvCxnSpPr>
          <p:cNvPr id="28" name="Straight Connector 27">
            <a:extLst>
              <a:ext uri="{FF2B5EF4-FFF2-40B4-BE49-F238E27FC236}">
                <a16:creationId xmlns:a16="http://schemas.microsoft.com/office/drawing/2014/main" id="{C44EC3AD-20C6-AE38-0959-4B7596C49FCF}"/>
              </a:ext>
            </a:extLst>
          </p:cNvPr>
          <p:cNvCxnSpPr>
            <a:cxnSpLocks/>
          </p:cNvCxnSpPr>
          <p:nvPr/>
        </p:nvCxnSpPr>
        <p:spPr>
          <a:xfrm>
            <a:off x="6173246" y="1721795"/>
            <a:ext cx="0" cy="574997"/>
          </a:xfrm>
          <a:prstGeom prst="line">
            <a:avLst/>
          </a:prstGeom>
          <a:noFill/>
          <a:ln w="22225" cap="flat" cmpd="sng" algn="ctr">
            <a:solidFill>
              <a:srgbClr val="285C4D"/>
            </a:solidFill>
            <a:prstDash val="solid"/>
            <a:miter lim="800000"/>
            <a:headEnd type="none"/>
            <a:tailEnd type="oval"/>
          </a:ln>
          <a:effectLst/>
        </p:spPr>
      </p:cxnSp>
      <p:grpSp>
        <p:nvGrpSpPr>
          <p:cNvPr id="29" name="Group 28">
            <a:extLst>
              <a:ext uri="{FF2B5EF4-FFF2-40B4-BE49-F238E27FC236}">
                <a16:creationId xmlns:a16="http://schemas.microsoft.com/office/drawing/2014/main" id="{FE4D36CF-9AD3-A5D8-0829-CB12AB2E5D86}"/>
              </a:ext>
            </a:extLst>
          </p:cNvPr>
          <p:cNvGrpSpPr/>
          <p:nvPr/>
        </p:nvGrpSpPr>
        <p:grpSpPr>
          <a:xfrm>
            <a:off x="6004724" y="2389804"/>
            <a:ext cx="1074934" cy="1852729"/>
            <a:chOff x="768725" y="3082986"/>
            <a:chExt cx="1456393" cy="1048293"/>
          </a:xfrm>
        </p:grpSpPr>
        <p:sp>
          <p:nvSpPr>
            <p:cNvPr id="30" name="TextBox 29">
              <a:extLst>
                <a:ext uri="{FF2B5EF4-FFF2-40B4-BE49-F238E27FC236}">
                  <a16:creationId xmlns:a16="http://schemas.microsoft.com/office/drawing/2014/main" id="{7A1E3D69-171C-79C8-DE56-72964B6CA4AB}"/>
                </a:ext>
              </a:extLst>
            </p:cNvPr>
            <p:cNvSpPr txBox="1"/>
            <p:nvPr/>
          </p:nvSpPr>
          <p:spPr>
            <a:xfrm>
              <a:off x="773525" y="3082986"/>
              <a:ext cx="1239193" cy="30777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900" b="1" i="0" u="none" strike="noStrike" cap="none" normalizeH="0" baseline="0" noProof="0">
                  <a:ln>
                    <a:noFill/>
                  </a:ln>
                  <a:solidFill>
                    <a:srgbClr val="285C4D"/>
                  </a:solidFill>
                  <a:effectLst/>
                  <a:uLnTx/>
                  <a:uFillTx/>
                  <a:latin typeface="Greycliff CF" pitchFamily="2" charset="0"/>
                  <a:ea typeface="SimSun"/>
                </a:rPr>
                <a:t>2023年</a:t>
              </a:r>
            </a:p>
          </p:txBody>
        </p:sp>
        <p:sp>
          <p:nvSpPr>
            <p:cNvPr id="31" name="TextBox 30">
              <a:extLst>
                <a:ext uri="{FF2B5EF4-FFF2-40B4-BE49-F238E27FC236}">
                  <a16:creationId xmlns:a16="http://schemas.microsoft.com/office/drawing/2014/main" id="{5AFFED52-A231-AE59-66D3-13C524DE7460}"/>
                </a:ext>
              </a:extLst>
            </p:cNvPr>
            <p:cNvSpPr txBox="1"/>
            <p:nvPr/>
          </p:nvSpPr>
          <p:spPr>
            <a:xfrm>
              <a:off x="768725" y="3347635"/>
              <a:ext cx="1456393" cy="783644"/>
            </a:xfrm>
            <a:prstGeom prst="rect">
              <a:avLst/>
            </a:prstGeom>
            <a:noFill/>
          </p:spPr>
          <p:txBody>
            <a:bodyPr wrap="square" rtlCol="0">
              <a:spAutoFit/>
            </a:bodyPr>
            <a:lstStyle>
              <a:defPPr>
                <a:defRPr lang="en-US"/>
              </a:defPPr>
              <a:lvl1pPr>
                <a:defRPr sz="1600" b="1">
                  <a:solidFill>
                    <a:srgbClr val="78BE20"/>
                  </a:solidFill>
                  <a:latin typeface="Greycliff CF" pitchFamily="2"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1400" b="1" i="0" u="none" strike="noStrike" cap="none" normalizeH="0" baseline="0" noProof="0" dirty="0">
                  <a:ln>
                    <a:noFill/>
                  </a:ln>
                  <a:solidFill>
                    <a:srgbClr val="78BE20"/>
                  </a:solidFill>
                  <a:effectLst/>
                  <a:uLnTx/>
                  <a:uFillTx/>
                  <a:latin typeface="Greycliff CF" pitchFamily="2" charset="0"/>
                  <a:ea typeface="SimSun"/>
                </a:rPr>
                <a:t>承包商评估说明</a:t>
              </a:r>
            </a:p>
            <a:p>
              <a:pPr marL="0" marR="0" lvl="0" indent="0" defTabSz="914400" eaLnBrk="1" fontAlgn="auto" latinLnBrk="0" hangingPunct="1">
                <a:lnSpc>
                  <a:spcPct val="100000"/>
                </a:lnSpc>
                <a:spcBef>
                  <a:spcPts val="0"/>
                </a:spcBef>
                <a:spcAft>
                  <a:spcPts val="0"/>
                </a:spcAft>
                <a:buClrTx/>
                <a:buSzTx/>
                <a:buFontTx/>
                <a:buNone/>
                <a:tabLst/>
                <a:defRPr/>
              </a:pPr>
              <a:endParaRPr lang="en-AU" sz="1400" kern="0" dirty="0"/>
            </a:p>
            <a:p>
              <a:pPr marL="0" marR="0" lvl="0" indent="0" defTabSz="914400" eaLnBrk="1" fontAlgn="auto" latinLnBrk="0" hangingPunct="1">
                <a:lnSpc>
                  <a:spcPct val="100000"/>
                </a:lnSpc>
                <a:spcBef>
                  <a:spcPts val="0"/>
                </a:spcBef>
                <a:spcAft>
                  <a:spcPts val="0"/>
                </a:spcAft>
                <a:buClrTx/>
                <a:buSzTx/>
                <a:buFontTx/>
                <a:buNone/>
                <a:tabLst/>
                <a:defRPr/>
              </a:pPr>
              <a:r>
                <a:rPr lang="zh-CN" sz="1400" dirty="0"/>
                <a:t>FSC</a:t>
              </a:r>
              <a:br>
                <a:rPr lang="zh-CN" sz="1400" dirty="0"/>
              </a:br>
              <a:r>
                <a:rPr lang="zh-CN" sz="1400" dirty="0"/>
                <a:t>核准的认证</a:t>
              </a:r>
              <a:r>
                <a:rPr lang="zh-CN" altLang="en-US" sz="1400" dirty="0"/>
                <a:t>体系</a:t>
              </a:r>
              <a:r>
                <a:rPr lang="zh-CN" sz="1400" dirty="0"/>
                <a:t> </a:t>
              </a:r>
            </a:p>
          </p:txBody>
        </p:sp>
      </p:grpSp>
      <p:cxnSp>
        <p:nvCxnSpPr>
          <p:cNvPr id="32" name="Straight Connector 31">
            <a:extLst>
              <a:ext uri="{FF2B5EF4-FFF2-40B4-BE49-F238E27FC236}">
                <a16:creationId xmlns:a16="http://schemas.microsoft.com/office/drawing/2014/main" id="{C9DE2B2B-FFB4-621C-3268-FB2AEF8C6453}"/>
              </a:ext>
            </a:extLst>
          </p:cNvPr>
          <p:cNvCxnSpPr>
            <a:cxnSpLocks/>
          </p:cNvCxnSpPr>
          <p:nvPr/>
        </p:nvCxnSpPr>
        <p:spPr>
          <a:xfrm flipV="1">
            <a:off x="3413683" y="2630700"/>
            <a:ext cx="0" cy="1106882"/>
          </a:xfrm>
          <a:prstGeom prst="line">
            <a:avLst/>
          </a:prstGeom>
          <a:noFill/>
          <a:ln w="22225" cap="flat" cmpd="sng" algn="ctr">
            <a:solidFill>
              <a:srgbClr val="285C4D"/>
            </a:solidFill>
            <a:prstDash val="solid"/>
            <a:miter lim="800000"/>
            <a:headEnd type="none"/>
            <a:tailEnd type="oval"/>
          </a:ln>
          <a:effectLst/>
        </p:spPr>
      </p:cxnSp>
      <p:grpSp>
        <p:nvGrpSpPr>
          <p:cNvPr id="33" name="Group 32">
            <a:extLst>
              <a:ext uri="{FF2B5EF4-FFF2-40B4-BE49-F238E27FC236}">
                <a16:creationId xmlns:a16="http://schemas.microsoft.com/office/drawing/2014/main" id="{9BD22692-344A-18EF-0766-5F5B1C74C10E}"/>
              </a:ext>
            </a:extLst>
          </p:cNvPr>
          <p:cNvGrpSpPr/>
          <p:nvPr/>
        </p:nvGrpSpPr>
        <p:grpSpPr>
          <a:xfrm>
            <a:off x="3225168" y="2052184"/>
            <a:ext cx="2100679" cy="522694"/>
            <a:chOff x="255497" y="589483"/>
            <a:chExt cx="2563040" cy="696923"/>
          </a:xfrm>
        </p:grpSpPr>
        <p:sp>
          <p:nvSpPr>
            <p:cNvPr id="34" name="TextBox 33">
              <a:extLst>
                <a:ext uri="{FF2B5EF4-FFF2-40B4-BE49-F238E27FC236}">
                  <a16:creationId xmlns:a16="http://schemas.microsoft.com/office/drawing/2014/main" id="{660F4EE1-F251-4904-5B7E-3D9709C84C0A}"/>
                </a:ext>
              </a:extLst>
            </p:cNvPr>
            <p:cNvSpPr txBox="1"/>
            <p:nvPr/>
          </p:nvSpPr>
          <p:spPr>
            <a:xfrm>
              <a:off x="255497" y="978631"/>
              <a:ext cx="1239193" cy="307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900" b="1" i="0" u="none" strike="noStrike" cap="none" normalizeH="0" baseline="0" noProof="0">
                  <a:ln>
                    <a:noFill/>
                  </a:ln>
                  <a:solidFill>
                    <a:srgbClr val="285C4D"/>
                  </a:solidFill>
                  <a:effectLst/>
                  <a:uLnTx/>
                  <a:uFillTx/>
                  <a:latin typeface="Greycliff CF" pitchFamily="2" charset="0"/>
                  <a:ea typeface="SimSun"/>
                </a:rPr>
                <a:t>2014年</a:t>
              </a:r>
            </a:p>
          </p:txBody>
        </p:sp>
        <p:sp>
          <p:nvSpPr>
            <p:cNvPr id="35" name="TextBox 34">
              <a:extLst>
                <a:ext uri="{FF2B5EF4-FFF2-40B4-BE49-F238E27FC236}">
                  <a16:creationId xmlns:a16="http://schemas.microsoft.com/office/drawing/2014/main" id="{FBB49024-47B9-98DF-9450-837FBFFAF7B3}"/>
                </a:ext>
              </a:extLst>
            </p:cNvPr>
            <p:cNvSpPr txBox="1"/>
            <p:nvPr/>
          </p:nvSpPr>
          <p:spPr>
            <a:xfrm>
              <a:off x="255497" y="589483"/>
              <a:ext cx="2563040" cy="410368"/>
            </a:xfrm>
            <a:prstGeom prst="rect">
              <a:avLst/>
            </a:prstGeom>
            <a:noFill/>
          </p:spPr>
          <p:txBody>
            <a:bodyPr wrap="square" rtlCol="0">
              <a:spAutoFit/>
            </a:bodyPr>
            <a:lstStyle>
              <a:defPPr>
                <a:defRPr lang="en-US"/>
              </a:defPPr>
              <a:lvl1pPr>
                <a:defRPr sz="1600" b="1">
                  <a:solidFill>
                    <a:srgbClr val="78BE20"/>
                  </a:solidFill>
                  <a:latin typeface="Greycliff CF" pitchFamily="2"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sz="1400" b="1" i="0" u="none" strike="noStrike" cap="none" normalizeH="0" baseline="0" noProof="0">
                  <a:ln>
                    <a:noFill/>
                  </a:ln>
                  <a:solidFill>
                    <a:srgbClr val="78BE20"/>
                  </a:solidFill>
                  <a:effectLst/>
                  <a:uLnTx/>
                  <a:uFillTx/>
                  <a:latin typeface="Greycliff CF" pitchFamily="2" charset="0"/>
                  <a:ea typeface="SimSun"/>
                </a:rPr>
                <a:t>全体系变革</a:t>
              </a:r>
            </a:p>
          </p:txBody>
        </p:sp>
      </p:grpSp>
      <p:cxnSp>
        <p:nvCxnSpPr>
          <p:cNvPr id="53" name="Straight Connector 52">
            <a:extLst>
              <a:ext uri="{FF2B5EF4-FFF2-40B4-BE49-F238E27FC236}">
                <a16:creationId xmlns:a16="http://schemas.microsoft.com/office/drawing/2014/main" id="{F77DA96A-C11D-D655-13D8-838F86590891}"/>
              </a:ext>
            </a:extLst>
          </p:cNvPr>
          <p:cNvCxnSpPr>
            <a:cxnSpLocks/>
          </p:cNvCxnSpPr>
          <p:nvPr/>
        </p:nvCxnSpPr>
        <p:spPr>
          <a:xfrm>
            <a:off x="425671" y="4889049"/>
            <a:ext cx="0" cy="820791"/>
          </a:xfrm>
          <a:prstGeom prst="line">
            <a:avLst/>
          </a:prstGeom>
          <a:noFill/>
          <a:ln w="22225" cap="flat" cmpd="sng" algn="ctr">
            <a:solidFill>
              <a:srgbClr val="285C4D"/>
            </a:solidFill>
            <a:prstDash val="solid"/>
            <a:miter lim="800000"/>
            <a:headEnd type="none"/>
            <a:tailEnd type="oval"/>
          </a:ln>
          <a:effectLst/>
        </p:spPr>
      </p:cxnSp>
      <p:grpSp>
        <p:nvGrpSpPr>
          <p:cNvPr id="55" name="Group 54">
            <a:extLst>
              <a:ext uri="{FF2B5EF4-FFF2-40B4-BE49-F238E27FC236}">
                <a16:creationId xmlns:a16="http://schemas.microsoft.com/office/drawing/2014/main" id="{2E2901CC-C989-68A3-14ED-2FAAC42A9392}"/>
              </a:ext>
            </a:extLst>
          </p:cNvPr>
          <p:cNvGrpSpPr/>
          <p:nvPr/>
        </p:nvGrpSpPr>
        <p:grpSpPr>
          <a:xfrm>
            <a:off x="327602" y="5744298"/>
            <a:ext cx="1309232" cy="614239"/>
            <a:chOff x="708398" y="3941228"/>
            <a:chExt cx="1892664" cy="818985"/>
          </a:xfrm>
        </p:grpSpPr>
        <p:sp>
          <p:nvSpPr>
            <p:cNvPr id="56" name="TextBox 55">
              <a:extLst>
                <a:ext uri="{FF2B5EF4-FFF2-40B4-BE49-F238E27FC236}">
                  <a16:creationId xmlns:a16="http://schemas.microsoft.com/office/drawing/2014/main" id="{03ACC2CA-AC43-0D99-1EF3-FD926C5397E3}"/>
                </a:ext>
              </a:extLst>
            </p:cNvPr>
            <p:cNvSpPr txBox="1"/>
            <p:nvPr/>
          </p:nvSpPr>
          <p:spPr>
            <a:xfrm>
              <a:off x="721303" y="3941228"/>
              <a:ext cx="1239194" cy="307776"/>
            </a:xfrm>
            <a:prstGeom prst="rect">
              <a:avLst/>
            </a:prstGeom>
            <a:noFill/>
          </p:spPr>
          <p:txBody>
            <a:bodyPr wrap="square" rtlCol="0">
              <a:spAutoFit/>
            </a:bodyPr>
            <a:lstStyle/>
            <a:p>
              <a:r>
                <a:rPr lang="zh-CN" sz="900" b="1">
                  <a:solidFill>
                    <a:srgbClr val="285C4D"/>
                  </a:solidFill>
                  <a:latin typeface="Greycliff CF" pitchFamily="2" charset="0"/>
                  <a:ea typeface="SimSun"/>
                </a:rPr>
                <a:t>1994年</a:t>
              </a:r>
            </a:p>
          </p:txBody>
        </p:sp>
        <p:sp>
          <p:nvSpPr>
            <p:cNvPr id="57" name="TextBox 56">
              <a:extLst>
                <a:ext uri="{FF2B5EF4-FFF2-40B4-BE49-F238E27FC236}">
                  <a16:creationId xmlns:a16="http://schemas.microsoft.com/office/drawing/2014/main" id="{3179BB4E-C773-F5F3-A34E-A8AA123C36BD}"/>
                </a:ext>
              </a:extLst>
            </p:cNvPr>
            <p:cNvSpPr txBox="1"/>
            <p:nvPr/>
          </p:nvSpPr>
          <p:spPr>
            <a:xfrm>
              <a:off x="708398" y="4144659"/>
              <a:ext cx="1892664" cy="615554"/>
            </a:xfrm>
            <a:prstGeom prst="rect">
              <a:avLst/>
            </a:prstGeom>
            <a:noFill/>
          </p:spPr>
          <p:txBody>
            <a:bodyPr wrap="square" lIns="91440" tIns="45720" rIns="91440" bIns="45720" rtlCol="0" anchor="t">
              <a:spAutoFit/>
            </a:bodyPr>
            <a:lstStyle/>
            <a:p>
              <a:r>
                <a:rPr lang="zh-CN" sz="1200" b="1">
                  <a:solidFill>
                    <a:srgbClr val="78BE20"/>
                  </a:solidFill>
                  <a:latin typeface="Greycliff CF"/>
                  <a:ea typeface="SimSun"/>
                </a:rPr>
                <a:t>FSC原则与标准</a:t>
              </a:r>
            </a:p>
          </p:txBody>
        </p:sp>
      </p:grpSp>
      <p:sp>
        <p:nvSpPr>
          <p:cNvPr id="5" name="Rectangle 4">
            <a:extLst>
              <a:ext uri="{FF2B5EF4-FFF2-40B4-BE49-F238E27FC236}">
                <a16:creationId xmlns:a16="http://schemas.microsoft.com/office/drawing/2014/main" id="{E14D377E-7394-E833-21CD-CEC3510BCD62}"/>
              </a:ext>
            </a:extLst>
          </p:cNvPr>
          <p:cNvSpPr/>
          <p:nvPr/>
        </p:nvSpPr>
        <p:spPr>
          <a:xfrm>
            <a:off x="8812939" y="-19298"/>
            <a:ext cx="339436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8288" indent="-268288">
              <a:lnSpc>
                <a:spcPct val="120000"/>
              </a:lnSpc>
              <a:buFont typeface="Arial" panose="020B0604020202020204" pitchFamily="34" charset="0"/>
              <a:buChar char="•"/>
            </a:pPr>
            <a:endParaRPr lang="en-US" altLang="zh-CN" sz="1200" b="1" dirty="0">
              <a:solidFill>
                <a:schemeClr val="bg1"/>
              </a:solidFill>
            </a:endParaRPr>
          </a:p>
          <a:p>
            <a:pPr marL="268288" indent="-268288">
              <a:lnSpc>
                <a:spcPct val="120000"/>
              </a:lnSpc>
              <a:buFont typeface="Arial" panose="020B0604020202020204" pitchFamily="34" charset="0"/>
              <a:buChar char="•"/>
            </a:pPr>
            <a:r>
              <a:rPr lang="zh-CN" sz="1200" b="1" dirty="0">
                <a:solidFill>
                  <a:schemeClr val="bg1"/>
                </a:solidFill>
              </a:rPr>
              <a:t>森林管理标准的原则与标准</a:t>
            </a:r>
            <a:br>
              <a:rPr lang="zh-CN" sz="1200" dirty="0">
                <a:solidFill>
                  <a:schemeClr val="bg1"/>
                </a:solidFill>
              </a:rPr>
            </a:br>
            <a:r>
              <a:rPr lang="zh-CN" sz="1200" dirty="0">
                <a:solidFill>
                  <a:schemeClr val="bg1"/>
                </a:solidFill>
                <a:hlinkClick r:id="rId4">
                  <a:extLst>
                    <a:ext uri="{A12FA001-AC4F-418D-AE19-62706E023703}">
                      <ahyp:hlinkClr xmlns:ahyp="http://schemas.microsoft.com/office/drawing/2018/hyperlinkcolor" val="tx"/>
                    </a:ext>
                  </a:extLst>
                </a:hlinkClick>
              </a:rPr>
              <a:t>（FSC-STD-01-001）</a:t>
            </a:r>
          </a:p>
          <a:p>
            <a:pPr>
              <a:lnSpc>
                <a:spcPct val="120000"/>
              </a:lnSpc>
            </a:pPr>
            <a:endParaRPr lang="en-US" sz="1200" dirty="0">
              <a:solidFill>
                <a:schemeClr val="bg1"/>
              </a:solidFill>
            </a:endParaRPr>
          </a:p>
          <a:p>
            <a:pPr marL="285750" indent="-285750">
              <a:lnSpc>
                <a:spcPct val="120000"/>
              </a:lnSpc>
              <a:buFont typeface="Arial" panose="020B0604020202020204" pitchFamily="34" charset="0"/>
              <a:buChar char="•"/>
            </a:pPr>
            <a:r>
              <a:rPr lang="zh-CN" sz="1200" b="1" dirty="0">
                <a:solidFill>
                  <a:schemeClr val="bg1"/>
                </a:solidFill>
              </a:rPr>
              <a:t>FSC认证和国际劳工组织公约政策</a:t>
            </a:r>
            <a:br>
              <a:rPr lang="zh-CN" sz="1200" dirty="0">
                <a:solidFill>
                  <a:schemeClr val="bg1"/>
                </a:solidFill>
              </a:rPr>
            </a:br>
            <a:r>
              <a:rPr lang="zh-CN" sz="1200" dirty="0">
                <a:solidFill>
                  <a:schemeClr val="bg1"/>
                </a:solidFill>
                <a:hlinkClick r:id="rId5">
                  <a:extLst>
                    <a:ext uri="{A12FA001-AC4F-418D-AE19-62706E023703}">
                      <ahyp:hlinkClr xmlns:ahyp="http://schemas.microsoft.com/office/drawing/2018/hyperlinkcolor" val="tx"/>
                    </a:ext>
                  </a:extLst>
                </a:hlinkClick>
              </a:rPr>
              <a:t>（FSC-POL-30-401）</a:t>
            </a:r>
          </a:p>
          <a:p>
            <a:pPr marL="285750" indent="-285750">
              <a:lnSpc>
                <a:spcPct val="120000"/>
              </a:lnSpc>
              <a:buFont typeface="Arial" panose="020B0604020202020204" pitchFamily="34" charset="0"/>
              <a:buChar char="•"/>
            </a:pPr>
            <a:endParaRPr lang="en-US" sz="1200" dirty="0">
              <a:solidFill>
                <a:schemeClr val="bg1"/>
              </a:solidFill>
            </a:endParaRPr>
          </a:p>
          <a:p>
            <a:pPr marL="285750" indent="-285750">
              <a:lnSpc>
                <a:spcPct val="120000"/>
              </a:lnSpc>
              <a:buFont typeface="Arial" panose="020B0604020202020204" pitchFamily="34" charset="0"/>
              <a:buChar char="•"/>
            </a:pPr>
            <a:r>
              <a:rPr lang="zh-CN" sz="1200" b="1" dirty="0">
                <a:solidFill>
                  <a:schemeClr val="bg1"/>
                </a:solidFill>
              </a:rPr>
              <a:t>关联政策</a:t>
            </a:r>
            <a:br>
              <a:rPr lang="zh-CN" sz="1200" dirty="0">
                <a:solidFill>
                  <a:schemeClr val="bg1"/>
                </a:solidFill>
              </a:rPr>
            </a:br>
            <a:r>
              <a:rPr lang="zh-CN" sz="1200" dirty="0">
                <a:solidFill>
                  <a:schemeClr val="bg1"/>
                </a:solidFill>
                <a:hlinkClick r:id="rId6">
                  <a:extLst>
                    <a:ext uri="{A12FA001-AC4F-418D-AE19-62706E023703}">
                      <ahyp:hlinkClr xmlns:ahyp="http://schemas.microsoft.com/office/drawing/2018/hyperlinkcolor" val="tx"/>
                    </a:ext>
                  </a:extLst>
                </a:hlinkClick>
              </a:rPr>
              <a:t>（FSC-POL-01-004）</a:t>
            </a:r>
          </a:p>
          <a:p>
            <a:pPr marL="285750" indent="-285750">
              <a:lnSpc>
                <a:spcPct val="120000"/>
              </a:lnSpc>
              <a:buFont typeface="Arial" panose="020B0604020202020204" pitchFamily="34" charset="0"/>
              <a:buChar char="•"/>
            </a:pPr>
            <a:endParaRPr lang="en-US" sz="1200" dirty="0">
              <a:solidFill>
                <a:schemeClr val="bg1"/>
              </a:solidFill>
            </a:endParaRPr>
          </a:p>
          <a:p>
            <a:pPr marL="285750" indent="-285750">
              <a:lnSpc>
                <a:spcPct val="120000"/>
              </a:lnSpc>
              <a:buFont typeface="Arial" panose="020B0604020202020204" pitchFamily="34" charset="0"/>
              <a:buChar char="•"/>
            </a:pPr>
            <a:r>
              <a:rPr lang="zh-CN" sz="1200" b="1" dirty="0">
                <a:solidFill>
                  <a:schemeClr val="bg1"/>
                </a:solidFill>
              </a:rPr>
              <a:t>基于国际劳工组织核心公约原则的</a:t>
            </a:r>
            <a:br>
              <a:rPr lang="en-US" altLang="zh-CN" sz="1200" b="1" dirty="0">
                <a:solidFill>
                  <a:schemeClr val="bg1"/>
                </a:solidFill>
              </a:rPr>
            </a:br>
            <a:r>
              <a:rPr lang="zh-CN" sz="1200" b="1" dirty="0">
                <a:solidFill>
                  <a:schemeClr val="bg1"/>
                </a:solidFill>
              </a:rPr>
              <a:t>通用准则和指标标准制定指导原则</a:t>
            </a:r>
            <a:br>
              <a:rPr lang="zh-CN" sz="1200" b="1" dirty="0">
                <a:solidFill>
                  <a:schemeClr val="bg1"/>
                </a:solidFill>
              </a:rPr>
            </a:br>
            <a:r>
              <a:rPr lang="zh-CN" sz="1200" dirty="0">
                <a:solidFill>
                  <a:schemeClr val="bg1"/>
                </a:solidFill>
                <a:hlinkClick r:id="rId7">
                  <a:extLst>
                    <a:ext uri="{A12FA001-AC4F-418D-AE19-62706E023703}">
                      <ahyp:hlinkClr xmlns:ahyp="http://schemas.microsoft.com/office/drawing/2018/hyperlinkcolor" val="tx"/>
                    </a:ext>
                  </a:extLst>
                </a:hlinkClick>
              </a:rPr>
              <a:t>（FSC-GUI-60-008）</a:t>
            </a:r>
          </a:p>
          <a:p>
            <a:pPr marL="285750" indent="-285750">
              <a:lnSpc>
                <a:spcPct val="120000"/>
              </a:lnSpc>
              <a:buFont typeface="Arial" panose="020B0604020202020204" pitchFamily="34" charset="0"/>
              <a:buChar char="•"/>
            </a:pPr>
            <a:endParaRPr lang="en-US" sz="1200" dirty="0">
              <a:solidFill>
                <a:schemeClr val="bg1"/>
              </a:solidFill>
            </a:endParaRPr>
          </a:p>
          <a:p>
            <a:pPr marL="285750" indent="-285750">
              <a:lnSpc>
                <a:spcPct val="120000"/>
              </a:lnSpc>
              <a:buFont typeface="Arial" panose="020B0604020202020204" pitchFamily="34" charset="0"/>
              <a:buChar char="•"/>
            </a:pPr>
            <a:r>
              <a:rPr lang="zh-CN" sz="1200" b="1" dirty="0">
                <a:solidFill>
                  <a:schemeClr val="bg1"/>
                </a:solidFill>
              </a:rPr>
              <a:t>产销监管链标准</a:t>
            </a:r>
            <a:br>
              <a:rPr lang="zh-CN" sz="1200" b="1" dirty="0">
                <a:solidFill>
                  <a:schemeClr val="bg1"/>
                </a:solidFill>
              </a:rPr>
            </a:br>
            <a:r>
              <a:rPr lang="zh-CN" sz="1200" dirty="0">
                <a:solidFill>
                  <a:schemeClr val="bg1"/>
                </a:solidFill>
                <a:hlinkClick r:id="rId8">
                  <a:extLst>
                    <a:ext uri="{A12FA001-AC4F-418D-AE19-62706E023703}">
                      <ahyp:hlinkClr xmlns:ahyp="http://schemas.microsoft.com/office/drawing/2018/hyperlinkcolor" val="tx"/>
                    </a:ext>
                  </a:extLst>
                </a:hlinkClick>
              </a:rPr>
              <a:t>（FSC-STD-40-004）</a:t>
            </a:r>
          </a:p>
          <a:p>
            <a:pPr marL="285750" indent="-285750">
              <a:lnSpc>
                <a:spcPct val="120000"/>
              </a:lnSpc>
              <a:buFont typeface="Arial" panose="020B0604020202020204" pitchFamily="34" charset="0"/>
              <a:buChar char="•"/>
            </a:pPr>
            <a:endParaRPr lang="en-US" sz="1200" dirty="0">
              <a:solidFill>
                <a:schemeClr val="bg1"/>
              </a:solidFill>
            </a:endParaRPr>
          </a:p>
          <a:p>
            <a:pPr marL="285750" indent="-285750">
              <a:lnSpc>
                <a:spcPct val="120000"/>
              </a:lnSpc>
              <a:buFont typeface="Arial" panose="020B0604020202020204" pitchFamily="34" charset="0"/>
              <a:buChar char="•"/>
            </a:pPr>
            <a:r>
              <a:rPr lang="zh-CN" sz="1200" b="1" dirty="0">
                <a:solidFill>
                  <a:schemeClr val="bg1"/>
                </a:solidFill>
              </a:rPr>
              <a:t>FSC核心劳工要求</a:t>
            </a:r>
            <a:r>
              <a:rPr lang="zh-CN" altLang="en-US" sz="1200" b="1" dirty="0">
                <a:solidFill>
                  <a:schemeClr val="bg1"/>
                </a:solidFill>
              </a:rPr>
              <a:t>认证体系</a:t>
            </a:r>
            <a:r>
              <a:rPr lang="zh-CN" sz="1200" b="1" dirty="0">
                <a:solidFill>
                  <a:schemeClr val="bg1"/>
                </a:solidFill>
              </a:rPr>
              <a:t>等效性</a:t>
            </a:r>
            <a:br>
              <a:rPr lang="en-US" altLang="zh-CN" sz="1200" b="1" dirty="0">
                <a:solidFill>
                  <a:schemeClr val="bg1"/>
                </a:solidFill>
              </a:rPr>
            </a:br>
            <a:r>
              <a:rPr lang="zh-CN" sz="1200" b="1" dirty="0">
                <a:solidFill>
                  <a:schemeClr val="bg1"/>
                </a:solidFill>
              </a:rPr>
              <a:t>评估程序</a:t>
            </a:r>
            <a:br>
              <a:rPr lang="zh-CN" sz="1200" b="1" dirty="0">
                <a:solidFill>
                  <a:schemeClr val="bg1"/>
                </a:solidFill>
              </a:rPr>
            </a:br>
            <a:r>
              <a:rPr lang="zh-CN" sz="1200" b="1" dirty="0">
                <a:solidFill>
                  <a:schemeClr val="bg1"/>
                </a:solidFill>
              </a:rPr>
              <a:t>（</a:t>
            </a:r>
            <a:r>
              <a:rPr lang="zh-CN" sz="1200" dirty="0">
                <a:solidFill>
                  <a:schemeClr val="bg1"/>
                </a:solidFill>
                <a:hlinkClick r:id="rId9">
                  <a:extLst>
                    <a:ext uri="{A12FA001-AC4F-418D-AE19-62706E023703}">
                      <ahyp:hlinkClr xmlns:ahyp="http://schemas.microsoft.com/office/drawing/2018/hyperlinkcolor" val="tx"/>
                    </a:ext>
                  </a:extLst>
                </a:hlinkClick>
              </a:rPr>
              <a:t>PSU-PRO-10-003</a:t>
            </a:r>
            <a:r>
              <a:rPr lang="zh-CN" sz="1200" dirty="0">
                <a:solidFill>
                  <a:schemeClr val="bg1"/>
                </a:solidFill>
              </a:rPr>
              <a:t>）</a:t>
            </a:r>
          </a:p>
          <a:p>
            <a:pPr marL="285750" indent="-285750">
              <a:lnSpc>
                <a:spcPct val="120000"/>
              </a:lnSpc>
              <a:buFont typeface="Arial" panose="020B0604020202020204" pitchFamily="34" charset="0"/>
              <a:buChar char="•"/>
            </a:pPr>
            <a:endParaRPr lang="en-US" sz="1200" b="1" dirty="0">
              <a:solidFill>
                <a:schemeClr val="bg1"/>
              </a:solidFill>
            </a:endParaRPr>
          </a:p>
          <a:p>
            <a:pPr marL="285750" indent="-285750">
              <a:lnSpc>
                <a:spcPct val="120000"/>
              </a:lnSpc>
              <a:buFont typeface="Arial" panose="020B0604020202020204" pitchFamily="34" charset="0"/>
              <a:buChar char="•"/>
            </a:pPr>
            <a:r>
              <a:rPr lang="zh-CN" sz="1200" b="1" dirty="0">
                <a:solidFill>
                  <a:schemeClr val="bg1"/>
                </a:solidFill>
              </a:rPr>
              <a:t>产销监管链认证操作规程</a:t>
            </a:r>
            <a:br>
              <a:rPr lang="zh-CN" sz="1200" b="1" dirty="0">
                <a:solidFill>
                  <a:schemeClr val="bg1"/>
                </a:solidFill>
              </a:rPr>
            </a:br>
            <a:r>
              <a:rPr lang="zh-CN" sz="1200" dirty="0">
                <a:solidFill>
                  <a:schemeClr val="bg1"/>
                </a:solidFill>
                <a:hlinkClick r:id="rId10">
                  <a:extLst>
                    <a:ext uri="{A12FA001-AC4F-418D-AE19-62706E023703}">
                      <ahyp:hlinkClr xmlns:ahyp="http://schemas.microsoft.com/office/drawing/2018/hyperlinkcolor" val="tx"/>
                    </a:ext>
                  </a:extLst>
                </a:hlinkClick>
              </a:rPr>
              <a:t>（FSC-DIR-40-004）</a:t>
            </a:r>
          </a:p>
          <a:p>
            <a:pPr marL="285750" indent="-285750">
              <a:lnSpc>
                <a:spcPct val="120000"/>
              </a:lnSpc>
              <a:buFont typeface="Arial" panose="020B0604020202020204" pitchFamily="34" charset="0"/>
              <a:buChar char="•"/>
            </a:pPr>
            <a:endParaRPr lang="en-US" sz="1200" dirty="0">
              <a:solidFill>
                <a:schemeClr val="bg1"/>
              </a:solidFill>
            </a:endParaRPr>
          </a:p>
          <a:p>
            <a:pPr marL="285750" indent="-285750">
              <a:lnSpc>
                <a:spcPct val="120000"/>
              </a:lnSpc>
              <a:buFont typeface="Arial" panose="020B0604020202020204" pitchFamily="34" charset="0"/>
              <a:buChar char="•"/>
            </a:pPr>
            <a:r>
              <a:rPr lang="zh-CN" sz="1200" b="1" i="0" dirty="0">
                <a:solidFill>
                  <a:srgbClr val="FFFFFF"/>
                </a:solidFill>
                <a:effectLst/>
                <a:latin typeface="Greycliff CF" pitchFamily="50" charset="0"/>
                <a:ea typeface="SimSun"/>
              </a:rPr>
              <a:t>FSC产销监管链评估操作规程</a:t>
            </a:r>
            <a:br>
              <a:rPr lang="zh-CN" sz="1200" b="0" i="0" dirty="0">
                <a:solidFill>
                  <a:srgbClr val="FFFFFF"/>
                </a:solidFill>
                <a:effectLst/>
                <a:latin typeface="Greycliff CF" pitchFamily="50" charset="0"/>
                <a:ea typeface="SimSun"/>
              </a:rPr>
            </a:br>
            <a:r>
              <a:rPr lang="zh-CN" sz="1200" b="0" i="0" dirty="0">
                <a:solidFill>
                  <a:schemeClr val="bg1"/>
                </a:solidFill>
                <a:effectLst/>
                <a:latin typeface="Greycliff CF" pitchFamily="50" charset="0"/>
                <a:ea typeface="SimSun"/>
              </a:rPr>
              <a:t>（</a:t>
            </a:r>
            <a:r>
              <a:rPr lang="zh-CN" sz="1200" b="0" i="0" dirty="0">
                <a:solidFill>
                  <a:schemeClr val="bg1"/>
                </a:solidFill>
                <a:effectLst/>
                <a:latin typeface="Greycliff CF" pitchFamily="50" charset="0"/>
                <a:ea typeface="SimSun"/>
                <a:hlinkClick r:id="rId11">
                  <a:extLst>
                    <a:ext uri="{A12FA001-AC4F-418D-AE19-62706E023703}">
                      <ahyp:hlinkClr xmlns:ahyp="http://schemas.microsoft.com/office/drawing/2018/hyperlinkcolor" val="tx"/>
                    </a:ext>
                  </a:extLst>
                </a:hlinkClick>
              </a:rPr>
              <a:t>FSC-DIR-20-011</a:t>
            </a:r>
            <a:r>
              <a:rPr lang="zh-CN" sz="1200" b="0" i="0" dirty="0">
                <a:solidFill>
                  <a:schemeClr val="bg1"/>
                </a:solidFill>
                <a:effectLst/>
                <a:latin typeface="Greycliff CF" pitchFamily="50" charset="0"/>
                <a:ea typeface="SimSun"/>
              </a:rPr>
              <a:t>）</a:t>
            </a:r>
          </a:p>
        </p:txBody>
      </p:sp>
      <p:sp>
        <p:nvSpPr>
          <p:cNvPr id="7" name="Rectangle 6">
            <a:extLst>
              <a:ext uri="{FF2B5EF4-FFF2-40B4-BE49-F238E27FC236}">
                <a16:creationId xmlns:a16="http://schemas.microsoft.com/office/drawing/2014/main" id="{CFC01C9A-6CF4-C2D7-68CD-0BB4C48C462B}"/>
              </a:ext>
            </a:extLst>
          </p:cNvPr>
          <p:cNvSpPr/>
          <p:nvPr/>
        </p:nvSpPr>
        <p:spPr>
          <a:xfrm>
            <a:off x="8991116" y="123074"/>
            <a:ext cx="3038006" cy="5232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dirty="0"/>
              <a:t>文件链接</a:t>
            </a:r>
          </a:p>
        </p:txBody>
      </p:sp>
      <p:sp>
        <p:nvSpPr>
          <p:cNvPr id="17" name="Slide Number Placeholder 16">
            <a:extLst>
              <a:ext uri="{FF2B5EF4-FFF2-40B4-BE49-F238E27FC236}">
                <a16:creationId xmlns:a16="http://schemas.microsoft.com/office/drawing/2014/main" id="{1EFCCC57-C722-045C-484B-BE8B27A8DA6B}"/>
              </a:ext>
            </a:extLst>
          </p:cNvPr>
          <p:cNvSpPr>
            <a:spLocks noGrp="1"/>
          </p:cNvSpPr>
          <p:nvPr>
            <p:ph type="sldNum" sz="quarter" idx="12"/>
          </p:nvPr>
        </p:nvSpPr>
        <p:spPr/>
        <p:txBody>
          <a:bodyPr/>
          <a:lstStyle/>
          <a:p>
            <a:fld id="{3F3016D7-994B-4021-914D-F20CE138B798}" type="slidenum">
              <a:rPr lang="da-DK" smtClean="0"/>
              <a:t>7</a:t>
            </a:fld>
            <a:endParaRPr lang="da-DK"/>
          </a:p>
        </p:txBody>
      </p:sp>
    </p:spTree>
    <p:extLst>
      <p:ext uri="{BB962C8B-B14F-4D97-AF65-F5344CB8AC3E}">
        <p14:creationId xmlns:p14="http://schemas.microsoft.com/office/powerpoint/2010/main" val="300761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par>
                          <p:cTn id="8" fill="hold">
                            <p:stCondLst>
                              <p:cond delay="2500"/>
                            </p:stCondLst>
                            <p:childTnLst>
                              <p:par>
                                <p:cTn id="9" presetID="22" presetClass="entr" presetSubtype="4"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childTnLst>
                          </p:cTn>
                        </p:par>
                        <p:par>
                          <p:cTn id="12" fill="hold">
                            <p:stCondLst>
                              <p:cond delay="3000"/>
                            </p:stCondLst>
                            <p:childTnLst>
                              <p:par>
                                <p:cTn id="13" presetID="22" presetClass="entr" presetSubtype="8"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left)">
                                      <p:cBhvr>
                                        <p:cTn id="15" dur="500"/>
                                        <p:tgtEl>
                                          <p:spTgt spid="55"/>
                                        </p:tgtEl>
                                      </p:cBhvr>
                                    </p:animEffect>
                                  </p:childTnLst>
                                </p:cTn>
                              </p:par>
                            </p:childTnLst>
                          </p:cTn>
                        </p:par>
                        <p:par>
                          <p:cTn id="16" fill="hold">
                            <p:stCondLst>
                              <p:cond delay="3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40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4500"/>
                            </p:stCondLst>
                            <p:childTnLst>
                              <p:par>
                                <p:cTn id="25" presetID="2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par>
                          <p:cTn id="28" fill="hold">
                            <p:stCondLst>
                              <p:cond delay="50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500"/>
                            </p:stCondLst>
                            <p:childTnLst>
                              <p:par>
                                <p:cTn id="33" presetID="22" presetClass="entr" presetSubtype="1"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up)">
                                      <p:cBhvr>
                                        <p:cTn id="35" dur="500"/>
                                        <p:tgtEl>
                                          <p:spTgt spid="32"/>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6500"/>
                            </p:stCondLst>
                            <p:childTnLst>
                              <p:par>
                                <p:cTn id="41" presetID="22" presetClass="entr" presetSubtype="1"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childTnLst>
                          </p:cTn>
                        </p:par>
                        <p:par>
                          <p:cTn id="44" fill="hold">
                            <p:stCondLst>
                              <p:cond delay="7000"/>
                            </p:stCondLst>
                            <p:childTnLst>
                              <p:par>
                                <p:cTn id="45" presetID="22" presetClass="entr" presetSubtype="8"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7500"/>
                            </p:stCondLst>
                            <p:childTnLst>
                              <p:par>
                                <p:cTn id="49" presetID="22" presetClass="entr" presetSubtype="4"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down)">
                                      <p:cBhvr>
                                        <p:cTn id="51" dur="500"/>
                                        <p:tgtEl>
                                          <p:spTgt spid="27"/>
                                        </p:tgtEl>
                                      </p:cBhvr>
                                    </p:animEffect>
                                  </p:childTnLst>
                                </p:cTn>
                              </p:par>
                            </p:childTnLst>
                          </p:cTn>
                        </p:par>
                        <p:par>
                          <p:cTn id="52" fill="hold">
                            <p:stCondLst>
                              <p:cond delay="8000"/>
                            </p:stCondLst>
                            <p:childTnLst>
                              <p:par>
                                <p:cTn id="53" presetID="22" presetClass="entr" presetSubtype="8"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8500"/>
                            </p:stCondLst>
                            <p:childTnLst>
                              <p:par>
                                <p:cTn id="57" presetID="22" presetClass="entr" presetSubtype="8"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9000"/>
                            </p:stCondLst>
                            <p:childTnLst>
                              <p:par>
                                <p:cTn id="61" presetID="22" presetClass="entr" presetSubtype="8"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left)">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4DED6DB-BB2A-6607-D2C8-B3010FE5F4FA}"/>
              </a:ext>
            </a:extLst>
          </p:cNvPr>
          <p:cNvPicPr>
            <a:picLocks noChangeAspect="1"/>
          </p:cNvPicPr>
          <p:nvPr/>
        </p:nvPicPr>
        <p:blipFill rotWithShape="1">
          <a:blip r:embed="rId3">
            <a:alphaModFix amt="20000"/>
          </a:blip>
          <a:srcRect l="23104" r="19112"/>
          <a:stretch/>
        </p:blipFill>
        <p:spPr>
          <a:xfrm rot="5400000">
            <a:off x="522691" y="-522691"/>
            <a:ext cx="6858000" cy="7903382"/>
          </a:xfrm>
          <a:prstGeom prst="rect">
            <a:avLst/>
          </a:prstGeom>
        </p:spPr>
      </p:pic>
      <p:sp>
        <p:nvSpPr>
          <p:cNvPr id="114" name="Title 3">
            <a:extLst>
              <a:ext uri="{FF2B5EF4-FFF2-40B4-BE49-F238E27FC236}">
                <a16:creationId xmlns:a16="http://schemas.microsoft.com/office/drawing/2014/main" id="{4445760C-4DAF-F391-3944-6C2DD6E65E44}"/>
              </a:ext>
            </a:extLst>
          </p:cNvPr>
          <p:cNvSpPr>
            <a:spLocks noGrp="1"/>
          </p:cNvSpPr>
          <p:nvPr>
            <p:ph type="title"/>
          </p:nvPr>
        </p:nvSpPr>
        <p:spPr>
          <a:xfrm>
            <a:off x="245806" y="401664"/>
            <a:ext cx="10080000" cy="362304"/>
          </a:xfrm>
        </p:spPr>
        <p:txBody>
          <a:bodyPr/>
          <a:lstStyle/>
          <a:p>
            <a:r>
              <a:rPr lang="zh-CN" sz="4000" i="1" cap="none" noProof="0" dirty="0"/>
              <a:t>关联政策</a:t>
            </a:r>
            <a:r>
              <a:rPr lang="zh-CN" sz="4000" cap="none" noProof="0" dirty="0"/>
              <a:t> (PfA</a:t>
            </a:r>
            <a:r>
              <a:rPr lang="zh-CN" sz="4000" dirty="0"/>
              <a:t>)</a:t>
            </a:r>
          </a:p>
        </p:txBody>
      </p:sp>
      <p:sp>
        <p:nvSpPr>
          <p:cNvPr id="3" name="TextBox 2">
            <a:extLst>
              <a:ext uri="{FF2B5EF4-FFF2-40B4-BE49-F238E27FC236}">
                <a16:creationId xmlns:a16="http://schemas.microsoft.com/office/drawing/2014/main" id="{456A864A-3CD9-9199-8B79-0B1AC8FCD801}"/>
              </a:ext>
            </a:extLst>
          </p:cNvPr>
          <p:cNvSpPr txBox="1"/>
          <p:nvPr/>
        </p:nvSpPr>
        <p:spPr>
          <a:xfrm>
            <a:off x="245806" y="1391367"/>
            <a:ext cx="7079904" cy="259173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sz="3200" b="1" i="0" u="none" strike="noStrike" cap="none" normalizeH="0" baseline="0" noProof="0" dirty="0">
                <a:ln>
                  <a:noFill/>
                </a:ln>
                <a:solidFill>
                  <a:schemeClr val="tx2"/>
                </a:solidFill>
                <a:effectLst/>
                <a:uLnTx/>
                <a:uFillTx/>
                <a:latin typeface="Greycliff CF" pitchFamily="50" charset="0"/>
                <a:ea typeface="SimSun"/>
                <a:cs typeface="+mn-cs"/>
              </a:rPr>
              <a:t>六类不可接受的活动包括：</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3200" b="1" dirty="0">
              <a:solidFill>
                <a:schemeClr val="tx2"/>
              </a:solidFill>
              <a:latin typeface="Greycliff CF" pitchFamily="50" charset="0"/>
            </a:endParaRPr>
          </a:p>
          <a:p>
            <a:pPr lvl="1" algn="just">
              <a:lnSpc>
                <a:spcPct val="120000"/>
              </a:lnSpc>
              <a:defRPr/>
            </a:pPr>
            <a:r>
              <a:rPr kumimoji="0" lang="zh-CN" sz="2800" i="1" u="none" strike="noStrike" cap="none" normalizeH="0" baseline="0" noProof="0" dirty="0">
                <a:ln>
                  <a:noFill/>
                </a:ln>
                <a:solidFill>
                  <a:schemeClr val="tx2"/>
                </a:solidFill>
                <a:effectLst/>
                <a:uLnTx/>
                <a:uFillTx/>
                <a:latin typeface="Greycliff CF" pitchFamily="50" charset="0"/>
                <a:ea typeface="SimSun"/>
                <a:cs typeface="+mn-cs"/>
              </a:rPr>
              <a:t>在林业或林产品领域内，侵犯《国际劳工组织关于工作中基本原则和权利宣言》中所定义的劳工权益及违反相关原则的行为。</a:t>
            </a:r>
            <a:r>
              <a:rPr lang="zh-CN" sz="2800" i="1" dirty="0">
                <a:solidFill>
                  <a:schemeClr val="tx2"/>
                </a:solidFill>
                <a:latin typeface="Greycliff CF" pitchFamily="50" charset="0"/>
                <a:ea typeface="SimSun"/>
                <a:cs typeface="+mn-cs"/>
              </a:rPr>
              <a:t> </a:t>
            </a:r>
          </a:p>
        </p:txBody>
      </p:sp>
      <p:sp>
        <p:nvSpPr>
          <p:cNvPr id="6" name="TextBox 5">
            <a:extLst>
              <a:ext uri="{FF2B5EF4-FFF2-40B4-BE49-F238E27FC236}">
                <a16:creationId xmlns:a16="http://schemas.microsoft.com/office/drawing/2014/main" id="{E93E7DC6-53FA-D11D-470F-6C6E47102340}"/>
              </a:ext>
            </a:extLst>
          </p:cNvPr>
          <p:cNvSpPr txBox="1"/>
          <p:nvPr/>
        </p:nvSpPr>
        <p:spPr>
          <a:xfrm>
            <a:off x="8149188" y="1580034"/>
            <a:ext cx="4042812" cy="3785652"/>
          </a:xfrm>
          <a:prstGeom prst="rect">
            <a:avLst/>
          </a:prstGeom>
          <a:noFill/>
        </p:spPr>
        <p:txBody>
          <a:bodyPr wrap="square">
            <a:spAutoFit/>
          </a:bodyPr>
          <a:lstStyle/>
          <a:p>
            <a:r>
              <a:rPr lang="zh-CN" sz="2400" b="0" i="0" dirty="0">
                <a:effectLst/>
                <a:cs typeface="Arial" panose="020B0604020202020204" pitchFamily="34" charset="0"/>
              </a:rPr>
              <a:t>适用于所有“关联的”：</a:t>
            </a:r>
          </a:p>
          <a:p>
            <a:pPr marL="342900" indent="-342900">
              <a:buFont typeface="Arial" panose="020B0604020202020204" pitchFamily="34" charset="0"/>
              <a:buChar char="•"/>
            </a:pPr>
            <a:r>
              <a:rPr lang="zh-CN" sz="2400" b="0" i="0" dirty="0">
                <a:effectLst/>
                <a:cs typeface="Arial" panose="020B0604020202020204" pitchFamily="34" charset="0"/>
              </a:rPr>
              <a:t>个人</a:t>
            </a:r>
          </a:p>
          <a:p>
            <a:pPr marL="342900" indent="-342900">
              <a:buFont typeface="Arial" panose="020B0604020202020204" pitchFamily="34" charset="0"/>
              <a:buChar char="•"/>
            </a:pPr>
            <a:r>
              <a:rPr lang="zh-CN" sz="2400" b="0" i="0" dirty="0">
                <a:effectLst/>
                <a:cs typeface="Arial" panose="020B0604020202020204" pitchFamily="34" charset="0"/>
              </a:rPr>
              <a:t>组织</a:t>
            </a:r>
          </a:p>
          <a:p>
            <a:pPr marL="342900" indent="-342900">
              <a:buFont typeface="Arial" panose="020B0604020202020204" pitchFamily="34" charset="0"/>
              <a:buChar char="•"/>
            </a:pPr>
            <a:r>
              <a:rPr lang="zh-CN" sz="2400" b="0" i="0" dirty="0">
                <a:effectLst/>
                <a:cs typeface="Arial" panose="020B0604020202020204" pitchFamily="34" charset="0"/>
              </a:rPr>
              <a:t>企业集团</a:t>
            </a:r>
          </a:p>
          <a:p>
            <a:endParaRPr lang="en-US" sz="2400" b="0" i="0" dirty="0">
              <a:effectLst/>
              <a:cs typeface="Arial" panose="020B0604020202020204" pitchFamily="34" charset="0"/>
            </a:endParaRPr>
          </a:p>
          <a:p>
            <a:endParaRPr lang="en-US" sz="2400" dirty="0">
              <a:cs typeface="Arial" panose="020B0604020202020204" pitchFamily="34" charset="0"/>
            </a:endParaRPr>
          </a:p>
          <a:p>
            <a:r>
              <a:rPr lang="zh-CN" sz="2400" b="0" i="0" dirty="0">
                <a:effectLst/>
                <a:cs typeface="Arial" panose="020B0604020202020204" pitchFamily="34" charset="0"/>
              </a:rPr>
              <a:t>若发现违反《关联政策》，潜在后果包括：</a:t>
            </a:r>
          </a:p>
          <a:p>
            <a:r>
              <a:rPr lang="zh-CN" sz="2400" b="0" i="0" dirty="0">
                <a:effectLst/>
                <a:cs typeface="Arial" panose="020B0604020202020204" pitchFamily="34" charset="0"/>
              </a:rPr>
              <a:t>- 解除关联；或</a:t>
            </a:r>
          </a:p>
          <a:p>
            <a:r>
              <a:rPr lang="zh-CN" sz="2400" dirty="0">
                <a:cs typeface="Arial" panose="020B0604020202020204" pitchFamily="34" charset="0"/>
              </a:rPr>
              <a:t>- 不予批准关联</a:t>
            </a:r>
          </a:p>
        </p:txBody>
      </p:sp>
      <p:sp>
        <p:nvSpPr>
          <p:cNvPr id="7" name="Rectangle 6">
            <a:extLst>
              <a:ext uri="{FF2B5EF4-FFF2-40B4-BE49-F238E27FC236}">
                <a16:creationId xmlns:a16="http://schemas.microsoft.com/office/drawing/2014/main" id="{84224F82-A07C-0816-F627-4B6D0D9FD956}"/>
              </a:ext>
            </a:extLst>
          </p:cNvPr>
          <p:cNvSpPr/>
          <p:nvPr/>
        </p:nvSpPr>
        <p:spPr>
          <a:xfrm>
            <a:off x="0" y="5681307"/>
            <a:ext cx="12192000" cy="117669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t>若未满足FSC核心劳工要求，则基于产销监管链标准要求提出所有</a:t>
            </a:r>
            <a:r>
              <a:rPr lang="zh-CN" altLang="en-US" sz="2000" dirty="0"/>
              <a:t>不符合项</a:t>
            </a:r>
            <a:r>
              <a:rPr lang="zh-CN" sz="2000" dirty="0"/>
              <a:t>。 </a:t>
            </a:r>
          </a:p>
        </p:txBody>
      </p:sp>
      <p:sp>
        <p:nvSpPr>
          <p:cNvPr id="5" name="Slide Number Placeholder 4">
            <a:extLst>
              <a:ext uri="{FF2B5EF4-FFF2-40B4-BE49-F238E27FC236}">
                <a16:creationId xmlns:a16="http://schemas.microsoft.com/office/drawing/2014/main" id="{68858FF3-D851-BB77-95F7-92CFE3DBDBEF}"/>
              </a:ext>
            </a:extLst>
          </p:cNvPr>
          <p:cNvSpPr>
            <a:spLocks noGrp="1"/>
          </p:cNvSpPr>
          <p:nvPr>
            <p:ph type="sldNum" sz="quarter" idx="12"/>
          </p:nvPr>
        </p:nvSpPr>
        <p:spPr/>
        <p:txBody>
          <a:bodyPr/>
          <a:lstStyle/>
          <a:p>
            <a:fld id="{3F3016D7-994B-4021-914D-F20CE138B798}" type="slidenum">
              <a:rPr lang="da-DK" smtClean="0"/>
              <a:t>8</a:t>
            </a:fld>
            <a:endParaRPr lang="da-DK"/>
          </a:p>
        </p:txBody>
      </p:sp>
    </p:spTree>
    <p:extLst>
      <p:ext uri="{BB962C8B-B14F-4D97-AF65-F5344CB8AC3E}">
        <p14:creationId xmlns:p14="http://schemas.microsoft.com/office/powerpoint/2010/main" val="3962115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3C0F7335-7E1B-4C3E-C6A3-3A2AE360D754}"/>
              </a:ext>
            </a:extLst>
          </p:cNvPr>
          <p:cNvSpPr>
            <a:spLocks noGrp="1"/>
          </p:cNvSpPr>
          <p:nvPr>
            <p:ph type="title"/>
          </p:nvPr>
        </p:nvSpPr>
        <p:spPr/>
        <p:txBody>
          <a:bodyPr/>
          <a:lstStyle/>
          <a:p>
            <a:r>
              <a:rPr lang="zh-CN" sz="3600" cap="none" noProof="0"/>
              <a:t>“劳工”的定义</a:t>
            </a:r>
          </a:p>
        </p:txBody>
      </p:sp>
      <p:sp>
        <p:nvSpPr>
          <p:cNvPr id="3" name="TextBox 2">
            <a:extLst>
              <a:ext uri="{FF2B5EF4-FFF2-40B4-BE49-F238E27FC236}">
                <a16:creationId xmlns:a16="http://schemas.microsoft.com/office/drawing/2014/main" id="{CFAC5B56-C24A-63DC-A62C-E4AEF8A9E23F}"/>
              </a:ext>
            </a:extLst>
          </p:cNvPr>
          <p:cNvSpPr txBox="1"/>
          <p:nvPr/>
        </p:nvSpPr>
        <p:spPr>
          <a:xfrm>
            <a:off x="2707375" y="1942563"/>
            <a:ext cx="8098157" cy="1833707"/>
          </a:xfrm>
          <a:prstGeom prst="rect">
            <a:avLst/>
          </a:prstGeom>
          <a:noFill/>
        </p:spPr>
        <p:txBody>
          <a:bodyPr wrap="square">
            <a:spAutoFit/>
          </a:bodyPr>
          <a:lstStyle/>
          <a:p>
            <a:pPr algn="just">
              <a:lnSpc>
                <a:spcPct val="120000"/>
              </a:lnSpc>
            </a:pPr>
            <a:r>
              <a:rPr lang="zh-CN" sz="2400" b="1" i="1" dirty="0">
                <a:solidFill>
                  <a:schemeClr val="tx2"/>
                </a:solidFill>
              </a:rPr>
              <a:t>所有受雇人员</a:t>
            </a:r>
            <a:r>
              <a:rPr lang="zh-CN" sz="2400" i="1" dirty="0">
                <a:solidFill>
                  <a:schemeClr val="tx2"/>
                </a:solidFill>
              </a:rPr>
              <a:t>（含公职人员及自雇者）。 </a:t>
            </a:r>
          </a:p>
          <a:p>
            <a:pPr algn="just">
              <a:lnSpc>
                <a:spcPct val="120000"/>
              </a:lnSpc>
            </a:pPr>
            <a:endParaRPr lang="en-US" sz="2400" i="1" dirty="0">
              <a:solidFill>
                <a:schemeClr val="tx2"/>
              </a:solidFill>
            </a:endParaRPr>
          </a:p>
          <a:p>
            <a:pPr algn="just">
              <a:lnSpc>
                <a:spcPct val="120000"/>
              </a:lnSpc>
            </a:pPr>
            <a:r>
              <a:rPr lang="zh-CN" sz="2400" i="1" dirty="0">
                <a:solidFill>
                  <a:schemeClr val="tx2"/>
                </a:solidFill>
              </a:rPr>
              <a:t>涵盖各职级和各类兼职/季节性雇员（含工人、管理人员、主管、高管、承包商雇员、自雇承包商及分包商） </a:t>
            </a:r>
          </a:p>
        </p:txBody>
      </p:sp>
      <p:sp>
        <p:nvSpPr>
          <p:cNvPr id="5" name="Rectangle 4">
            <a:extLst>
              <a:ext uri="{FF2B5EF4-FFF2-40B4-BE49-F238E27FC236}">
                <a16:creationId xmlns:a16="http://schemas.microsoft.com/office/drawing/2014/main" id="{3510F81A-7084-3170-D579-CBB823EB9AEA}"/>
              </a:ext>
            </a:extLst>
          </p:cNvPr>
          <p:cNvSpPr/>
          <p:nvPr/>
        </p:nvSpPr>
        <p:spPr>
          <a:xfrm>
            <a:off x="0" y="5681307"/>
            <a:ext cx="12192000" cy="117669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zh-CN" sz="2000" b="1" dirty="0"/>
              <a:t>来源： </a:t>
            </a:r>
          </a:p>
          <a:p>
            <a:pPr marL="800100" lvl="1" indent="-342900">
              <a:buFont typeface="Arial" panose="020B0604020202020204" pitchFamily="34" charset="0"/>
              <a:buChar char="•"/>
            </a:pPr>
            <a:r>
              <a:rPr lang="zh-CN" sz="2000" dirty="0">
                <a:solidFill>
                  <a:schemeClr val="bg1"/>
                </a:solidFill>
                <a:hlinkClick r:id="rId3">
                  <a:extLst>
                    <a:ext uri="{A12FA001-AC4F-418D-AE19-62706E023703}">
                      <ahyp:hlinkClr xmlns:ahyp="http://schemas.microsoft.com/office/drawing/2018/hyperlinkcolor" val="tx"/>
                    </a:ext>
                  </a:extLst>
                </a:hlinkClick>
              </a:rPr>
              <a:t>C155 - </a:t>
            </a:r>
            <a:r>
              <a:rPr lang="en-US" altLang="zh-CN" sz="2000" dirty="0">
                <a:solidFill>
                  <a:schemeClr val="bg1"/>
                </a:solidFill>
                <a:hlinkClick r:id="rId3">
                  <a:extLst>
                    <a:ext uri="{A12FA001-AC4F-418D-AE19-62706E023703}">
                      <ahyp:hlinkClr xmlns:ahyp="http://schemas.microsoft.com/office/drawing/2018/hyperlinkcolor" val="tx"/>
                    </a:ext>
                  </a:extLst>
                </a:hlinkClick>
              </a:rPr>
              <a:t>《</a:t>
            </a:r>
            <a:r>
              <a:rPr lang="zh-CN" sz="2000" dirty="0">
                <a:solidFill>
                  <a:schemeClr val="bg1"/>
                </a:solidFill>
                <a:hlinkClick r:id="rId3">
                  <a:extLst>
                    <a:ext uri="{A12FA001-AC4F-418D-AE19-62706E023703}">
                      <ahyp:hlinkClr xmlns:ahyp="http://schemas.microsoft.com/office/drawing/2018/hyperlinkcolor" val="tx"/>
                    </a:ext>
                  </a:extLst>
                </a:hlinkClick>
              </a:rPr>
              <a:t>职业健康与安全公约</a:t>
            </a:r>
            <a:r>
              <a:rPr lang="en-US" altLang="zh-CN" sz="2000" dirty="0">
                <a:solidFill>
                  <a:schemeClr val="bg1"/>
                </a:solidFill>
                <a:hlinkClick r:id="rId3">
                  <a:extLst>
                    <a:ext uri="{A12FA001-AC4F-418D-AE19-62706E023703}">
                      <ahyp:hlinkClr xmlns:ahyp="http://schemas.microsoft.com/office/drawing/2018/hyperlinkcolor" val="tx"/>
                    </a:ext>
                  </a:extLst>
                </a:hlinkClick>
              </a:rPr>
              <a:t>》</a:t>
            </a:r>
            <a:r>
              <a:rPr lang="zh-CN" sz="2000" dirty="0">
                <a:solidFill>
                  <a:schemeClr val="bg1"/>
                </a:solidFill>
                <a:hlinkClick r:id="rId3">
                  <a:extLst>
                    <a:ext uri="{A12FA001-AC4F-418D-AE19-62706E023703}">
                      <ahyp:hlinkClr xmlns:ahyp="http://schemas.microsoft.com/office/drawing/2018/hyperlinkcolor" val="tx"/>
                    </a:ext>
                  </a:extLst>
                </a:hlinkClick>
              </a:rPr>
              <a:t>，1981年</a:t>
            </a:r>
            <a:r>
              <a:rPr lang="zh-CN" sz="2000" dirty="0">
                <a:solidFill>
                  <a:schemeClr val="bg1"/>
                </a:solidFill>
              </a:rPr>
              <a:t>（请参见第3b条）</a:t>
            </a:r>
          </a:p>
          <a:p>
            <a:pPr marL="800100" lvl="1" indent="-342900">
              <a:buFont typeface="Arial" panose="020B0604020202020204" pitchFamily="34" charset="0"/>
              <a:buChar char="•"/>
            </a:pPr>
            <a:r>
              <a:rPr lang="zh-CN" sz="2000" dirty="0">
                <a:solidFill>
                  <a:schemeClr val="bg1"/>
                </a:solidFill>
                <a:hlinkClick r:id="rId4">
                  <a:extLst>
                    <a:ext uri="{A12FA001-AC4F-418D-AE19-62706E023703}">
                      <ahyp:hlinkClr xmlns:ahyp="http://schemas.microsoft.com/office/drawing/2018/hyperlinkcolor" val="tx"/>
                    </a:ext>
                  </a:extLst>
                </a:hlinkClick>
              </a:rPr>
              <a:t>FSC-STD-40-004 V3-1 附录E</a:t>
            </a:r>
          </a:p>
        </p:txBody>
      </p:sp>
      <p:pic>
        <p:nvPicPr>
          <p:cNvPr id="4" name="Graphic 3" descr="Group outline">
            <a:extLst>
              <a:ext uri="{FF2B5EF4-FFF2-40B4-BE49-F238E27FC236}">
                <a16:creationId xmlns:a16="http://schemas.microsoft.com/office/drawing/2014/main" id="{B58D7982-616D-A5F1-FF50-5598735882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2152" y="1556286"/>
            <a:ext cx="2253228" cy="2253228"/>
          </a:xfrm>
          <a:prstGeom prst="rect">
            <a:avLst/>
          </a:prstGeom>
        </p:spPr>
      </p:pic>
      <p:sp>
        <p:nvSpPr>
          <p:cNvPr id="6" name="Slide Number Placeholder 5">
            <a:extLst>
              <a:ext uri="{FF2B5EF4-FFF2-40B4-BE49-F238E27FC236}">
                <a16:creationId xmlns:a16="http://schemas.microsoft.com/office/drawing/2014/main" id="{1415BEF0-F329-39DC-8F1D-6B69A606A9D4}"/>
              </a:ext>
            </a:extLst>
          </p:cNvPr>
          <p:cNvSpPr>
            <a:spLocks noGrp="1"/>
          </p:cNvSpPr>
          <p:nvPr>
            <p:ph type="sldNum" sz="quarter" idx="17"/>
          </p:nvPr>
        </p:nvSpPr>
        <p:spPr/>
        <p:txBody>
          <a:bodyPr/>
          <a:lstStyle/>
          <a:p>
            <a:fld id="{F5AEA0E0-5CC6-4BD0-905C-A0021E419432}" type="slidenum">
              <a:rPr lang="en-GB" smtClean="0"/>
              <a:pPr/>
              <a:t>9</a:t>
            </a:fld>
            <a:endParaRPr lang="en-GB"/>
          </a:p>
        </p:txBody>
      </p:sp>
    </p:spTree>
    <p:extLst>
      <p:ext uri="{BB962C8B-B14F-4D97-AF65-F5344CB8AC3E}">
        <p14:creationId xmlns:p14="http://schemas.microsoft.com/office/powerpoint/2010/main" val="2072134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FSC">
  <a:themeElements>
    <a:clrScheme name="FSC-SECONDARY TINTS">
      <a:dk1>
        <a:sysClr val="windowText" lastClr="000000"/>
      </a:dk1>
      <a:lt1>
        <a:sysClr val="window" lastClr="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FSC">
      <a:majorFont>
        <a:latin typeface="Greycliff CF Extra Bold"/>
        <a:ea typeface="SimSun"/>
        <a:cs typeface=""/>
      </a:majorFont>
      <a:minorFont>
        <a:latin typeface="Greycliff CF"/>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Orange">
      <a:srgbClr val="F2A900"/>
    </a:custClr>
    <a:custClr name="Green">
      <a:srgbClr val="A1DA8E"/>
    </a:custClr>
    <a:custClr name="Blue">
      <a:srgbClr val="5BC3F5"/>
    </a:custClr>
    <a:custClr name="Violet">
      <a:srgbClr val="CBA4E7"/>
    </a:custClr>
  </a:custClrLst>
  <a:extLst>
    <a:ext uri="{05A4C25C-085E-4340-85A3-A5531E510DB2}">
      <thm15:themeFamily xmlns:thm15="http://schemas.microsoft.com/office/thememl/2012/main" name="FSC Powerpoint Template" id="{D755D6ED-51D6-4099-B00F-A7416A9BB423}" vid="{5F42B763-B0BE-4B6C-835C-3AA199DCC498}"/>
    </a:ext>
  </a:extLst>
</a:theme>
</file>

<file path=ppt/theme/theme2.xml><?xml version="1.0" encoding="utf-8"?>
<a:theme xmlns:a="http://schemas.openxmlformats.org/drawingml/2006/main" name="1_FSC">
  <a:themeElements>
    <a:clrScheme name="FSC-SECONDARY TINTS">
      <a:dk1>
        <a:sysClr val="windowText" lastClr="000000"/>
      </a:dk1>
      <a:lt1>
        <a:sysClr val="window" lastClr="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FSC">
      <a:majorFont>
        <a:latin typeface="Greycliff CF Extra Bold"/>
        <a:ea typeface="SimSun"/>
        <a:cs typeface=""/>
      </a:majorFont>
      <a:minorFont>
        <a:latin typeface="Greycliff CF"/>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Orange">
      <a:srgbClr val="F2A900"/>
    </a:custClr>
    <a:custClr name="Green">
      <a:srgbClr val="A1DA8E"/>
    </a:custClr>
    <a:custClr name="Blue">
      <a:srgbClr val="5BC3F5"/>
    </a:custClr>
    <a:custClr name="Violet">
      <a:srgbClr val="CBA4E7"/>
    </a:custClr>
  </a:custClrLst>
  <a:extLst>
    <a:ext uri="{05A4C25C-085E-4340-85A3-A5531E510DB2}">
      <thm15:themeFamily xmlns:thm15="http://schemas.microsoft.com/office/thememl/2012/main" name="FSC Powerpoint Template" id="{D755D6ED-51D6-4099-B00F-A7416A9BB423}" vid="{5278DEEB-C83D-4B61-A30B-9E5E76AAB832}"/>
    </a:ext>
  </a:extLst>
</a:theme>
</file>

<file path=ppt/theme/theme3.xml><?xml version="1.0" encoding="utf-8"?>
<a:theme xmlns:a="http://schemas.openxmlformats.org/drawingml/2006/main" name="2_FSC">
  <a:themeElements>
    <a:clrScheme name="FSC-SECONDARY TINTS">
      <a:dk1>
        <a:sysClr val="windowText" lastClr="000000"/>
      </a:dk1>
      <a:lt1>
        <a:sysClr val="window" lastClr="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FSC">
      <a:majorFont>
        <a:latin typeface="Greycliff CF Extra Bold"/>
        <a:ea typeface="SimSun"/>
        <a:cs typeface=""/>
      </a:majorFont>
      <a:minorFont>
        <a:latin typeface="Greycliff CF"/>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Orange">
      <a:srgbClr val="F2A900"/>
    </a:custClr>
    <a:custClr name="Green">
      <a:srgbClr val="A1DA8E"/>
    </a:custClr>
    <a:custClr name="Blue">
      <a:srgbClr val="5BC3F5"/>
    </a:custClr>
    <a:custClr name="Violet">
      <a:srgbClr val="CBA4E7"/>
    </a:custClr>
  </a:custClrLst>
  <a:extLst>
    <a:ext uri="{05A4C25C-085E-4340-85A3-A5531E510DB2}">
      <thm15:themeFamily xmlns:thm15="http://schemas.microsoft.com/office/thememl/2012/main" name="FSC Powerpoint Template" id="{D755D6ED-51D6-4099-B00F-A7416A9BB423}" vid="{5F42B763-B0BE-4B6C-835C-3AA199DCC498}"/>
    </a:ext>
  </a:extLst>
</a:theme>
</file>

<file path=ppt/theme/theme4.xml><?xml version="1.0" encoding="utf-8"?>
<a:theme xmlns:a="http://schemas.openxmlformats.org/drawingml/2006/main" name="3_FSC">
  <a:themeElements>
    <a:clrScheme name="FSC-SECONDARY TINTS">
      <a:dk1>
        <a:sysClr val="windowText" lastClr="000000"/>
      </a:dk1>
      <a:lt1>
        <a:sysClr val="window" lastClr="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FSC">
      <a:majorFont>
        <a:latin typeface="Greycliff CF Extra Bold"/>
        <a:ea typeface="SimSun"/>
        <a:cs typeface=""/>
      </a:majorFont>
      <a:minorFont>
        <a:latin typeface="Greycliff CF"/>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Orange">
      <a:srgbClr val="F2A900"/>
    </a:custClr>
    <a:custClr name="Green">
      <a:srgbClr val="A1DA8E"/>
    </a:custClr>
    <a:custClr name="Blue">
      <a:srgbClr val="5BC3F5"/>
    </a:custClr>
    <a:custClr name="Violet">
      <a:srgbClr val="CBA4E7"/>
    </a:custClr>
  </a:custClrLst>
  <a:extLst>
    <a:ext uri="{05A4C25C-085E-4340-85A3-A5531E510DB2}">
      <thm15:themeFamily xmlns:thm15="http://schemas.microsoft.com/office/thememl/2012/main" name="FSC Powerpoint Template" id="{D755D6ED-51D6-4099-B00F-A7416A9BB423}" vid="{5F42B763-B0BE-4B6C-835C-3AA199DCC498}"/>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SimSun"/>
        <a:cs typeface=""/>
      </a:majorFont>
      <a:minorFont>
        <a:latin typeface="Calibri" panose="020F0502020204030204"/>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3A8548DD1A7942A88DDF6F55C9776F" ma:contentTypeVersion="19" ma:contentTypeDescription="Create a new document." ma:contentTypeScope="" ma:versionID="82d5eb226bb71cc569a19fc21c2fb2ba">
  <xsd:schema xmlns:xsd="http://www.w3.org/2001/XMLSchema" xmlns:xs="http://www.w3.org/2001/XMLSchema" xmlns:p="http://schemas.microsoft.com/office/2006/metadata/properties" xmlns:ns2="1a13bb96-9e9e-4da2-a0ce-e3f4bfa2db9b" xmlns:ns3="391c59f4-5679-4159-8706-d0a2969e2834" targetNamespace="http://schemas.microsoft.com/office/2006/metadata/properties" ma:root="true" ma:fieldsID="4cc14a468727e845e9ec1e061ca4e360" ns2:_="" ns3:_="">
    <xsd:import namespace="1a13bb96-9e9e-4da2-a0ce-e3f4bfa2db9b"/>
    <xsd:import namespace="391c59f4-5679-4159-8706-d0a2969e283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AutoTags" minOccurs="0"/>
                <xsd:element ref="ns2:MediaLengthInSeconds" minOccurs="0"/>
                <xsd:element ref="ns2:MediaServiceGenerationTime" minOccurs="0"/>
                <xsd:element ref="ns2:MediaServiceEventHashCode" minOccurs="0"/>
                <xsd:element ref="ns2:MediaServiceLocation" minOccurs="0"/>
                <xsd:element ref="ns2:MediaServiceObjectDetectorVersions" minOccurs="0"/>
                <xsd:element ref="ns2:lcf76f155ced4ddcb4097134ff3c332f" minOccurs="0"/>
                <xsd:element ref="ns3:TaxCatchAll" minOccurs="0"/>
                <xsd:element ref="ns2:MediaServiceOCR"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13bb96-9e9e-4da2-a0ce-e3f4bfa2db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2cac1bc-b845-4316-a757-d4fa565f3c48"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91c59f4-5679-4159-8706-d0a2969e28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c27d5a3-05f5-4922-a213-2c62aaebaf2c}" ma:internalName="TaxCatchAll" ma:showField="CatchAllData" ma:web="391c59f4-5679-4159-8706-d0a2969e283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a13bb96-9e9e-4da2-a0ce-e3f4bfa2db9b">
      <Terms xmlns="http://schemas.microsoft.com/office/infopath/2007/PartnerControls"/>
    </lcf76f155ced4ddcb4097134ff3c332f>
    <TaxCatchAll xmlns="391c59f4-5679-4159-8706-d0a2969e2834" xsi:nil="true"/>
  </documentManagement>
</p:properties>
</file>

<file path=customXml/itemProps1.xml><?xml version="1.0" encoding="utf-8"?>
<ds:datastoreItem xmlns:ds="http://schemas.openxmlformats.org/officeDocument/2006/customXml" ds:itemID="{04A157ED-A76F-4DD3-8CB3-1700DCA30789}"/>
</file>

<file path=customXml/itemProps2.xml><?xml version="1.0" encoding="utf-8"?>
<ds:datastoreItem xmlns:ds="http://schemas.openxmlformats.org/officeDocument/2006/customXml" ds:itemID="{CA8E7090-1A7D-4A59-B284-A8F61189FE85}">
  <ds:schemaRefs>
    <ds:schemaRef ds:uri="http://schemas.microsoft.com/sharepoint/v3/contenttype/forms"/>
  </ds:schemaRefs>
</ds:datastoreItem>
</file>

<file path=customXml/itemProps3.xml><?xml version="1.0" encoding="utf-8"?>
<ds:datastoreItem xmlns:ds="http://schemas.openxmlformats.org/officeDocument/2006/customXml" ds:itemID="{9A1AFCC0-3879-4931-897C-886F28DBB0CD}">
  <ds:schemaRefs>
    <ds:schemaRef ds:uri="http://www.w3.org/XML/1998/namespace"/>
    <ds:schemaRef ds:uri="http://purl.org/dc/dcmitype/"/>
    <ds:schemaRef ds:uri="5b5afd21-02a2-479e-8ccf-e4ace2f9df0f"/>
    <ds:schemaRef ds:uri="http://schemas.openxmlformats.org/package/2006/metadata/core-properties"/>
    <ds:schemaRef ds:uri="efc2542a-561c-4b3e-ba0c-b6a93958cf96"/>
    <ds:schemaRef ds:uri="http://schemas.microsoft.com/office/2006/documentManagement/types"/>
    <ds:schemaRef ds:uri="http://purl.org/dc/terms/"/>
    <ds:schemaRef ds:uri="http://schemas.microsoft.com/office/infopath/2007/PartnerControls"/>
    <ds:schemaRef ds:uri="http://schemas.microsoft.com/office/2006/metadata/properties"/>
    <ds:schemaRef ds:uri="http://purl.org/dc/elements/1.1/"/>
    <ds:schemaRef ds:uri="bfff9e4e-7e48-4fac-9749-39d7eee74a8f"/>
    <ds:schemaRef ds:uri="9138ddcf-61ef-453b-a2ff-3822b629deef"/>
  </ds:schemaRefs>
</ds:datastoreItem>
</file>

<file path=docProps/app.xml><?xml version="1.0" encoding="utf-8"?>
<Properties xmlns="http://schemas.openxmlformats.org/officeDocument/2006/extended-properties" xmlns:vt="http://schemas.openxmlformats.org/officeDocument/2006/docPropsVTypes">
  <Template>FSC-Powerpoint Template </Template>
  <TotalTime>1383</TotalTime>
  <Words>5019</Words>
  <Application>Microsoft Office PowerPoint</Application>
  <PresentationFormat>宽屏</PresentationFormat>
  <Paragraphs>490</Paragraphs>
  <Slides>29</Slides>
  <Notes>24</Notes>
  <HiddenSlides>0</HiddenSlides>
  <MMClips>0</MMClips>
  <ScaleCrop>false</ScaleCrop>
  <HeadingPairs>
    <vt:vector size="6" baseType="variant">
      <vt:variant>
        <vt:lpstr>已用的字体</vt:lpstr>
      </vt:variant>
      <vt:variant>
        <vt:i4>11</vt:i4>
      </vt:variant>
      <vt:variant>
        <vt:lpstr>主题</vt:lpstr>
      </vt:variant>
      <vt:variant>
        <vt:i4>4</vt:i4>
      </vt:variant>
      <vt:variant>
        <vt:lpstr>幻灯片标题</vt:lpstr>
      </vt:variant>
      <vt:variant>
        <vt:i4>29</vt:i4>
      </vt:variant>
    </vt:vector>
  </HeadingPairs>
  <TitlesOfParts>
    <vt:vector size="44" baseType="lpstr">
      <vt:lpstr>Exo 2</vt:lpstr>
      <vt:lpstr>Greycliff CF</vt:lpstr>
      <vt:lpstr>Greycliff CF Extra Bold</vt:lpstr>
      <vt:lpstr>宋体</vt:lpstr>
      <vt:lpstr>黑体</vt:lpstr>
      <vt:lpstr>Arial</vt:lpstr>
      <vt:lpstr>Calibri</vt:lpstr>
      <vt:lpstr>Courier New</vt:lpstr>
      <vt:lpstr>Roboto</vt:lpstr>
      <vt:lpstr>Symbol</vt:lpstr>
      <vt:lpstr>Wingdings</vt:lpstr>
      <vt:lpstr>FSC</vt:lpstr>
      <vt:lpstr>1_FSC</vt:lpstr>
      <vt:lpstr>2_FSC</vt:lpstr>
      <vt:lpstr>3_FSC</vt:lpstr>
      <vt:lpstr>模块1</vt:lpstr>
      <vt:lpstr>本模块范围和目标</vt:lpstr>
      <vt:lpstr>议程</vt:lpstr>
      <vt:lpstr>FSC价值链中的产销监管链</vt:lpstr>
      <vt:lpstr>FSC 2021-2026年全球战略</vt:lpstr>
      <vt:lpstr>多元化与性别平等战略框架（供参考）</vt:lpstr>
      <vt:lpstr>FSC体系内的劳工权益</vt:lpstr>
      <vt:lpstr>关联政策 (PfA)</vt:lpstr>
      <vt:lpstr>“劳工”的定义</vt:lpstr>
      <vt:lpstr>核心劳工要求（CLR）</vt:lpstr>
      <vt:lpstr>核心劳工要求（CLR）的定义</vt:lpstr>
      <vt:lpstr>核心劳工要求的相关标准</vt:lpstr>
      <vt:lpstr>第7章条款</vt:lpstr>
      <vt:lpstr>核心劳工要求的实施</vt:lpstr>
      <vt:lpstr>政策声明 – 要求</vt:lpstr>
      <vt:lpstr>政策声明 – 评估</vt:lpstr>
      <vt:lpstr>自我评估表（SA）- 要求</vt:lpstr>
      <vt:lpstr>自我评估表（模板）</vt:lpstr>
      <vt:lpstr>自我评估表（SA）- 评估</vt:lpstr>
      <vt:lpstr>章节 标题页幻灯片</vt:lpstr>
      <vt:lpstr>提出不符合项：简化流程图</vt:lpstr>
      <vt:lpstr>与其他认证体系的等效性认定</vt:lpstr>
      <vt:lpstr>核心劳工要求等效性评估</vt:lpstr>
      <vt:lpstr>外包管理</vt:lpstr>
      <vt:lpstr>核心劳工要求与承包商</vt:lpstr>
      <vt:lpstr>核心劳工要求与承包商 （ADVICE-40-004-23 V2-0）</vt:lpstr>
      <vt:lpstr>核心劳工要求与承包商（第1页，共2页） （ADVICE-40-004-23 V2-0和ADVICE-20-011-16 V2-0）</vt:lpstr>
      <vt:lpstr>核心劳工要求与承包商（第2页，共2页） （ADVICE-40-004-23 V2-0和ADVICE-20-011-16 V2-0）</vt:lpstr>
      <vt:lpstr>谢谢</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Sofia Pineda Quinonez</dc:creator>
  <cp:lastModifiedBy>Haggi</cp:lastModifiedBy>
  <cp:revision>85</cp:revision>
  <dcterms:created xsi:type="dcterms:W3CDTF">2022-01-13T16:48:46Z</dcterms:created>
  <dcterms:modified xsi:type="dcterms:W3CDTF">2025-09-23T02:54:01Z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0x010100223A8548DD1A7942A88DDF6F55C9776F</vt:lpwstr>
  </property>
  <property fmtid="{D5CDD505-2E9C-101B-9397-08002B2CF9AE}" pid="3" name="MediaServiceImageTags">
    <vt:lpwstr/>
  </property>
</Properties>
</file>