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5" r:id="rId2"/>
    <p:sldMasterId id="2147483695" r:id="rId3"/>
  </p:sldMasterIdLst>
  <p:notesMasterIdLst>
    <p:notesMasterId r:id="rId3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9144000"/>
  <p:embeddedFontLst>
    <p:embeddedFont>
      <p:font typeface="Exo 2" panose="020B060402020202020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1" roundtripDataSignature="AMtx7mgbZHjKrDP2G2KneayfwkaZvp14k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11938BF-BEB8-4970-B6BB-2C3D59C07E68}">
  <a:tblStyle styleId="{B11938BF-BEB8-4970-B6BB-2C3D59C07E68}" styleName="Table_0">
    <a:wholeTbl>
      <a:tcTxStyle b="off" i="off">
        <a:font>
          <a:latin typeface="Greycliff CF"/>
          <a:ea typeface="Greycliff CF"/>
          <a:cs typeface="Greycliff CF"/>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BF4E7"/>
          </a:solidFill>
        </a:fill>
      </a:tcStyle>
    </a:wholeTbl>
    <a:band1H>
      <a:tcTxStyle/>
      <a:tcStyle>
        <a:tcBdr/>
        <a:fill>
          <a:solidFill>
            <a:srgbClr val="D5E8CB"/>
          </a:solidFill>
        </a:fill>
      </a:tcStyle>
    </a:band1H>
    <a:band2H>
      <a:tcTxStyle/>
      <a:tcStyle>
        <a:tcBdr/>
      </a:tcStyle>
    </a:band2H>
    <a:band1V>
      <a:tcTxStyle/>
      <a:tcStyle>
        <a:tcBdr/>
        <a:fill>
          <a:solidFill>
            <a:srgbClr val="D5E8CB"/>
          </a:solidFill>
        </a:fill>
      </a:tcStyle>
    </a:band1V>
    <a:band2V>
      <a:tcTxStyle/>
      <a:tcStyle>
        <a:tcBdr/>
      </a:tcStyle>
    </a:band2V>
    <a:lastCol>
      <a:tcTxStyle b="on" i="off">
        <a:font>
          <a:latin typeface="Greycliff CF"/>
          <a:ea typeface="Greycliff CF"/>
          <a:cs typeface="Greycliff CF"/>
        </a:font>
        <a:schemeClr val="lt1"/>
      </a:tcTxStyle>
      <a:tcStyle>
        <a:tcBdr/>
        <a:fill>
          <a:solidFill>
            <a:schemeClr val="accent1"/>
          </a:solidFill>
        </a:fill>
      </a:tcStyle>
    </a:lastCol>
    <a:firstCol>
      <a:tcTxStyle b="on" i="off">
        <a:font>
          <a:latin typeface="Greycliff CF"/>
          <a:ea typeface="Greycliff CF"/>
          <a:cs typeface="Greycliff CF"/>
        </a:font>
        <a:schemeClr val="lt1"/>
      </a:tcTxStyle>
      <a:tcStyle>
        <a:tcBdr/>
        <a:fill>
          <a:solidFill>
            <a:schemeClr val="accent1"/>
          </a:solidFill>
        </a:fill>
      </a:tcStyle>
    </a:firstCol>
    <a:lastRow>
      <a:tcTxStyle b="on" i="off">
        <a:font>
          <a:latin typeface="Greycliff CF"/>
          <a:ea typeface="Greycliff CF"/>
          <a:cs typeface="Greycliff CF"/>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Greycliff CF"/>
          <a:ea typeface="Greycliff CF"/>
          <a:cs typeface="Greycliff CF"/>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1D85D884-71D9-48D2-9715-62F03BD12972}" styleName="Table_1">
    <a:wholeTbl>
      <a:tcTxStyle b="off" i="off">
        <a:font>
          <a:latin typeface="Greycliff CF"/>
          <a:ea typeface="Greycliff CF"/>
          <a:cs typeface="Greycliff CF"/>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BF8EF"/>
          </a:solidFill>
        </a:fill>
      </a:tcStyle>
    </a:wholeTbl>
    <a:band1H>
      <a:tcTxStyle/>
      <a:tcStyle>
        <a:tcBdr/>
        <a:fill>
          <a:solidFill>
            <a:srgbClr val="F7F1DF"/>
          </a:solidFill>
        </a:fill>
      </a:tcStyle>
    </a:band1H>
    <a:band2H>
      <a:tcTxStyle/>
      <a:tcStyle>
        <a:tcBdr/>
      </a:tcStyle>
    </a:band2H>
    <a:band1V>
      <a:tcTxStyle/>
      <a:tcStyle>
        <a:tcBdr/>
        <a:fill>
          <a:solidFill>
            <a:srgbClr val="F7F1DF"/>
          </a:solidFill>
        </a:fill>
      </a:tcStyle>
    </a:band1V>
    <a:band2V>
      <a:tcTxStyle/>
      <a:tcStyle>
        <a:tcBdr/>
      </a:tcStyle>
    </a:band2V>
    <a:lastCol>
      <a:tcTxStyle b="on" i="off">
        <a:font>
          <a:latin typeface="Greycliff CF"/>
          <a:ea typeface="Greycliff CF"/>
          <a:cs typeface="Greycliff CF"/>
        </a:font>
        <a:schemeClr val="lt1"/>
      </a:tcTxStyle>
      <a:tcStyle>
        <a:tcBdr/>
        <a:fill>
          <a:solidFill>
            <a:schemeClr val="accent3"/>
          </a:solidFill>
        </a:fill>
      </a:tcStyle>
    </a:lastCol>
    <a:firstCol>
      <a:tcTxStyle b="on" i="off">
        <a:font>
          <a:latin typeface="Greycliff CF"/>
          <a:ea typeface="Greycliff CF"/>
          <a:cs typeface="Greycliff CF"/>
        </a:font>
        <a:schemeClr val="lt1"/>
      </a:tcTxStyle>
      <a:tcStyle>
        <a:tcBdr/>
        <a:fill>
          <a:solidFill>
            <a:schemeClr val="accent3"/>
          </a:solidFill>
        </a:fill>
      </a:tcStyle>
    </a:firstCol>
    <a:lastRow>
      <a:tcTxStyle b="on" i="off">
        <a:font>
          <a:latin typeface="Greycliff CF"/>
          <a:ea typeface="Greycliff CF"/>
          <a:cs typeface="Greycliff CF"/>
        </a:font>
        <a:schemeClr val="lt1"/>
      </a:tcTxStyle>
      <a:tcStyle>
        <a:tcBdr>
          <a:top>
            <a:ln w="38100" cap="flat" cmpd="sng">
              <a:solidFill>
                <a:schemeClr val="lt1"/>
              </a:solidFill>
              <a:prstDash val="solid"/>
              <a:round/>
              <a:headEnd type="none" w="sm" len="sm"/>
              <a:tailEnd type="none" w="sm" len="sm"/>
            </a:ln>
          </a:top>
        </a:tcBdr>
        <a:fill>
          <a:solidFill>
            <a:schemeClr val="accent3"/>
          </a:solidFill>
        </a:fill>
      </a:tcStyle>
    </a:lastRow>
    <a:seCell>
      <a:tcTxStyle/>
      <a:tcStyle>
        <a:tcBdr/>
      </a:tcStyle>
    </a:seCell>
    <a:swCell>
      <a:tcTxStyle/>
      <a:tcStyle>
        <a:tcBdr/>
      </a:tcStyle>
    </a:swCell>
    <a:firstRow>
      <a:tcTxStyle b="on" i="off">
        <a:font>
          <a:latin typeface="Greycliff CF"/>
          <a:ea typeface="Greycliff CF"/>
          <a:cs typeface="Greycliff CF"/>
        </a:font>
        <a:schemeClr val="lt1"/>
      </a:tcTxStyle>
      <a:tcStyle>
        <a:tcBdr>
          <a:bottom>
            <a:ln w="38100" cap="flat" cmpd="sng">
              <a:solidFill>
                <a:schemeClr val="lt1"/>
              </a:solidFill>
              <a:prstDash val="solid"/>
              <a:round/>
              <a:headEnd type="none" w="sm" len="sm"/>
              <a:tailEnd type="none" w="sm" len="sm"/>
            </a:ln>
          </a:bottom>
        </a:tcBdr>
        <a:fill>
          <a:solidFill>
            <a:schemeClr val="accent3"/>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font" Target="fonts/font1.fntdata"/><Relationship Id="rId42"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font" Target="fonts/font4.fntdata"/><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3.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2.fntdata"/><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9" name="Google Shape;53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0" name="Google Shape;54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8" name="Google Shape;68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Google Shape;69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7" name="Google Shape;697;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000"/>
              </a:lnSpc>
              <a:spcBef>
                <a:spcPts val="0"/>
              </a:spcBef>
              <a:spcAft>
                <a:spcPts val="0"/>
              </a:spcAft>
              <a:buNone/>
            </a:pPr>
            <a:r>
              <a:rPr lang="en-US" sz="1100">
                <a:latin typeface="Arial"/>
                <a:ea typeface="Arial"/>
                <a:cs typeface="Arial"/>
                <a:sym typeface="Arial"/>
              </a:rPr>
              <a:t>What are the requirements?</a:t>
            </a:r>
            <a:endParaRPr sz="1100">
              <a:latin typeface="Calibri"/>
              <a:ea typeface="Calibri"/>
              <a:cs typeface="Calibri"/>
              <a:sym typeface="Calibri"/>
            </a:endParaRPr>
          </a:p>
          <a:p>
            <a:pPr marL="0" lvl="0" indent="0" algn="just" rtl="0">
              <a:lnSpc>
                <a:spcPct val="107000"/>
              </a:lnSpc>
              <a:spcBef>
                <a:spcPts val="800"/>
              </a:spcBef>
              <a:spcAft>
                <a:spcPts val="0"/>
              </a:spcAft>
              <a:buNone/>
            </a:pPr>
            <a:r>
              <a:rPr lang="en-US" sz="1100">
                <a:latin typeface="Arial"/>
                <a:ea typeface="Arial"/>
                <a:cs typeface="Arial"/>
                <a:sym typeface="Arial"/>
              </a:rPr>
              <a:t>Many of you will be familiar with them already, but to remind ourselves, these are based on these ILO fundamental principles and rights at work (at the time of publication 2021), and currently include 4 topics:</a:t>
            </a:r>
            <a:endParaRPr sz="1100">
              <a:latin typeface="Calibri"/>
              <a:ea typeface="Calibri"/>
              <a:cs typeface="Calibri"/>
              <a:sym typeface="Calibri"/>
            </a:endParaRPr>
          </a:p>
          <a:p>
            <a:pPr marL="742950" lvl="1" indent="-285750" algn="just" rtl="0">
              <a:lnSpc>
                <a:spcPct val="107000"/>
              </a:lnSpc>
              <a:spcBef>
                <a:spcPts val="800"/>
              </a:spcBef>
              <a:spcAft>
                <a:spcPts val="0"/>
              </a:spcAft>
              <a:buClr>
                <a:schemeClr val="dk1"/>
              </a:buClr>
              <a:buSzPts val="1100"/>
              <a:buFont typeface="Courier New"/>
              <a:buChar char="o"/>
            </a:pPr>
            <a:r>
              <a:rPr lang="en-US" sz="1100" i="1">
                <a:latin typeface="Arial"/>
                <a:ea typeface="Arial"/>
                <a:cs typeface="Arial"/>
                <a:sym typeface="Arial"/>
              </a:rPr>
              <a:t>freedom of association and the effective recognition of the right to collective bargaining; </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i="1">
                <a:latin typeface="Arial"/>
                <a:ea typeface="Arial"/>
                <a:cs typeface="Arial"/>
                <a:sym typeface="Arial"/>
              </a:rPr>
              <a:t>the elimination of all forms of forced or compulsory labour; </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i="1">
                <a:latin typeface="Arial"/>
                <a:ea typeface="Arial"/>
                <a:cs typeface="Arial"/>
                <a:sym typeface="Arial"/>
              </a:rPr>
              <a:t>the effective abolition of child labour; and</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i="1">
                <a:latin typeface="Arial"/>
                <a:ea typeface="Arial"/>
                <a:cs typeface="Arial"/>
                <a:sym typeface="Arial"/>
              </a:rPr>
              <a:t>the elimination of discrimination in respect of employment and occupation.</a:t>
            </a:r>
            <a:endParaRPr sz="1100">
              <a:latin typeface="Calibri"/>
              <a:ea typeface="Calibri"/>
              <a:cs typeface="Calibri"/>
              <a:sym typeface="Calibri"/>
            </a:endParaRPr>
          </a:p>
          <a:p>
            <a:pPr marL="914400" lvl="0" indent="0" algn="just" rtl="0">
              <a:lnSpc>
                <a:spcPct val="107000"/>
              </a:lnSpc>
              <a:spcBef>
                <a:spcPts val="0"/>
              </a:spcBef>
              <a:spcAft>
                <a:spcPts val="0"/>
              </a:spcAft>
              <a:buNone/>
            </a:pPr>
            <a:r>
              <a:rPr lang="en-US" sz="1100">
                <a:latin typeface="Arial"/>
                <a:ea typeface="Arial"/>
                <a:cs typeface="Arial"/>
                <a:sym typeface="Arial"/>
              </a:rPr>
              <a:t> </a:t>
            </a:r>
            <a:endParaRPr sz="1100">
              <a:latin typeface="Calibri"/>
              <a:ea typeface="Calibri"/>
              <a:cs typeface="Calibri"/>
              <a:sym typeface="Calibri"/>
            </a:endParaRPr>
          </a:p>
          <a:p>
            <a:pPr marL="0" lvl="0" indent="0" algn="just" rtl="0">
              <a:lnSpc>
                <a:spcPct val="107000"/>
              </a:lnSpc>
              <a:spcBef>
                <a:spcPts val="800"/>
              </a:spcBef>
              <a:spcAft>
                <a:spcPts val="0"/>
              </a:spcAft>
              <a:buNone/>
            </a:pPr>
            <a:r>
              <a:rPr lang="en-US" sz="1100">
                <a:latin typeface="Arial"/>
                <a:ea typeface="Arial"/>
                <a:cs typeface="Arial"/>
                <a:sym typeface="Arial"/>
              </a:rPr>
              <a:t>The link to the ILO will be covered in module 2, but generally speaking, each requirement has 2 underlying conventions which are the basis to each clause. </a:t>
            </a:r>
            <a:endParaRPr sz="1100">
              <a:latin typeface="Calibri"/>
              <a:ea typeface="Calibri"/>
              <a:cs typeface="Calibri"/>
              <a:sym typeface="Calibri"/>
            </a:endParaRPr>
          </a:p>
          <a:p>
            <a:pPr marL="0" lvl="0" indent="0" algn="just" rtl="0">
              <a:lnSpc>
                <a:spcPct val="107000"/>
              </a:lnSpc>
              <a:spcBef>
                <a:spcPts val="800"/>
              </a:spcBef>
              <a:spcAft>
                <a:spcPts val="0"/>
              </a:spcAft>
              <a:buNone/>
            </a:pPr>
            <a:r>
              <a:rPr lang="en-US" sz="1100">
                <a:latin typeface="Arial"/>
                <a:ea typeface="Arial"/>
                <a:cs typeface="Arial"/>
                <a:sym typeface="Arial"/>
              </a:rPr>
              <a:t> </a:t>
            </a:r>
            <a:endParaRPr sz="1100">
              <a:latin typeface="Calibri"/>
              <a:ea typeface="Calibri"/>
              <a:cs typeface="Calibri"/>
              <a:sym typeface="Calibri"/>
            </a:endParaRPr>
          </a:p>
          <a:p>
            <a:pPr marL="0" lvl="0" indent="0" algn="just" rtl="0">
              <a:lnSpc>
                <a:spcPct val="107000"/>
              </a:lnSpc>
              <a:spcBef>
                <a:spcPts val="800"/>
              </a:spcBef>
              <a:spcAft>
                <a:spcPts val="0"/>
              </a:spcAft>
              <a:buNone/>
            </a:pPr>
            <a:r>
              <a:rPr lang="en-US" sz="1100">
                <a:latin typeface="Arial"/>
                <a:ea typeface="Arial"/>
                <a:cs typeface="Arial"/>
                <a:sym typeface="Arial"/>
              </a:rPr>
              <a:t>Be aware that the ILO Declaration now includes Health and Safety, however this update will be reflected in the revised standard, with the actualities to be determined during the revision process. </a:t>
            </a:r>
            <a:endParaRPr sz="1100">
              <a:latin typeface="Calibri"/>
              <a:ea typeface="Calibri"/>
              <a:cs typeface="Calibri"/>
              <a:sym typeface="Calibri"/>
            </a:endParaRPr>
          </a:p>
          <a:p>
            <a:pPr marL="0" lvl="0" indent="0" algn="l" rtl="0">
              <a:spcBef>
                <a:spcPts val="800"/>
              </a:spcBef>
              <a:spcAft>
                <a:spcPts val="0"/>
              </a:spcAft>
              <a:buNone/>
            </a:pPr>
            <a:endParaRPr/>
          </a:p>
        </p:txBody>
      </p:sp>
      <p:sp>
        <p:nvSpPr>
          <p:cNvPr id="698" name="Google Shape;698;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1" name="Google Shape;711;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The FSC core labour requirements are set out in Standard 40-004 V3-1, with relevant clauses in Section 1, 7 and Annex D.</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There is also the related Standard 20-011 (V4-2), which sets out how these requirements are to be evaluated by auditors; the 2 standards must be read in conjunction.</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The following slides detail of the requirements and how these Standards relate to one another. </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The colours used are to highlight these 2 elements, with </a:t>
            </a:r>
            <a:r>
              <a:rPr lang="en-US" sz="1800">
                <a:solidFill>
                  <a:srgbClr val="70AD47"/>
                </a:solidFill>
                <a:latin typeface="Arial"/>
                <a:ea typeface="Arial"/>
                <a:cs typeface="Arial"/>
                <a:sym typeface="Arial"/>
              </a:rPr>
              <a:t>green</a:t>
            </a:r>
            <a:r>
              <a:rPr lang="en-US" sz="1800">
                <a:latin typeface="Arial"/>
                <a:ea typeface="Arial"/>
                <a:cs typeface="Arial"/>
                <a:sym typeface="Arial"/>
              </a:rPr>
              <a:t> for CHs and </a:t>
            </a:r>
            <a:r>
              <a:rPr lang="en-US" sz="1800">
                <a:solidFill>
                  <a:srgbClr val="FFC000"/>
                </a:solidFill>
                <a:latin typeface="Arial"/>
                <a:ea typeface="Arial"/>
                <a:cs typeface="Arial"/>
                <a:sym typeface="Arial"/>
              </a:rPr>
              <a:t>yellow </a:t>
            </a:r>
            <a:r>
              <a:rPr lang="en-US" sz="1800">
                <a:latin typeface="Arial"/>
                <a:ea typeface="Arial"/>
                <a:cs typeface="Arial"/>
                <a:sym typeface="Arial"/>
              </a:rPr>
              <a:t>for CBs. </a:t>
            </a:r>
            <a:endParaRPr sz="1800">
              <a:latin typeface="Calibri"/>
              <a:ea typeface="Calibri"/>
              <a:cs typeface="Calibri"/>
              <a:sym typeface="Calibri"/>
            </a:endParaRPr>
          </a:p>
          <a:p>
            <a:pPr marL="0" lvl="0" indent="0" algn="l" rtl="0">
              <a:spcBef>
                <a:spcPts val="800"/>
              </a:spcBef>
              <a:spcAft>
                <a:spcPts val="0"/>
              </a:spcAft>
              <a:buNone/>
            </a:pPr>
            <a:endParaRPr/>
          </a:p>
        </p:txBody>
      </p:sp>
      <p:sp>
        <p:nvSpPr>
          <p:cNvPr id="712" name="Google Shape;712;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5" name="Google Shape;72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These are the main clauses for Section 7 – subclauses exist for each (see STD-40-004 V3-1). </a:t>
            </a:r>
            <a:endParaRPr/>
          </a:p>
          <a:p>
            <a:pPr marL="171450" lvl="0" indent="-171450" algn="l" rtl="0">
              <a:lnSpc>
                <a:spcPct val="107000"/>
              </a:lnSpc>
              <a:spcBef>
                <a:spcPts val="0"/>
              </a:spcBef>
              <a:spcAft>
                <a:spcPts val="0"/>
              </a:spcAft>
              <a:buClr>
                <a:schemeClr val="dk1"/>
              </a:buClr>
              <a:buSzPts val="1100"/>
              <a:buFont typeface="Arial"/>
              <a:buChar char="•"/>
            </a:pPr>
            <a:r>
              <a:rPr lang="en-US" sz="1100">
                <a:latin typeface="Arial"/>
                <a:ea typeface="Arial"/>
                <a:cs typeface="Arial"/>
                <a:sym typeface="Arial"/>
              </a:rPr>
              <a:t>Reminder: these are the main clauses when we say/reference ‘CLR’. </a:t>
            </a:r>
            <a:endParaRPr sz="1100">
              <a:latin typeface="Calibri"/>
              <a:ea typeface="Calibri"/>
              <a:cs typeface="Calibri"/>
              <a:sym typeface="Calibri"/>
            </a:endParaRPr>
          </a:p>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Each of these clauses have subclauses, that provide more detailed requirements, however the slide provides just the main clause wording.</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Clause 7.1: this is an umbrella clause, reiterating that national law must complied with but also CLR must be conformed to in all circumstances and in all countries. Bearing in mind that not all countries have ratified the ILO conventions and, therefore, to conform to CLR, some places may have to use alternative mechanisms to meet these requirements.  </a:t>
            </a:r>
            <a:endParaRPr sz="1100">
              <a:latin typeface="Calibri"/>
              <a:ea typeface="Calibri"/>
              <a:cs typeface="Calibri"/>
              <a:sym typeface="Calibri"/>
            </a:endParaRPr>
          </a:p>
          <a:p>
            <a:pPr marL="457200" lvl="0" indent="0" algn="just" rtl="0">
              <a:lnSpc>
                <a:spcPct val="107000"/>
              </a:lnSpc>
              <a:spcBef>
                <a:spcPts val="0"/>
              </a:spcBef>
              <a:spcAft>
                <a:spcPts val="0"/>
              </a:spcAft>
              <a:buNone/>
            </a:pPr>
            <a:r>
              <a:rPr lang="en-US" sz="1100">
                <a:latin typeface="Calibri"/>
                <a:ea typeface="Calibri"/>
                <a:cs typeface="Calibri"/>
                <a:sym typeface="Calibri"/>
              </a:rPr>
              <a:t> </a:t>
            </a:r>
            <a:endParaRPr sz="1100">
              <a:latin typeface="Calibri"/>
              <a:ea typeface="Calibri"/>
              <a:cs typeface="Calibri"/>
              <a:sym typeface="Calibri"/>
            </a:endParaRPr>
          </a:p>
          <a:p>
            <a:pPr marL="457200" lvl="0" indent="0" algn="just" rtl="0">
              <a:lnSpc>
                <a:spcPct val="107000"/>
              </a:lnSpc>
              <a:spcBef>
                <a:spcPts val="0"/>
              </a:spcBef>
              <a:spcAft>
                <a:spcPts val="0"/>
              </a:spcAft>
              <a:buNone/>
            </a:pPr>
            <a:r>
              <a:rPr lang="en-US" sz="1100" b="1">
                <a:latin typeface="Arial"/>
                <a:ea typeface="Arial"/>
                <a:cs typeface="Arial"/>
                <a:sym typeface="Arial"/>
              </a:rPr>
              <a:t>Background for Speaker</a:t>
            </a:r>
            <a:endParaRPr sz="1100">
              <a:latin typeface="Calibri"/>
              <a:ea typeface="Calibri"/>
              <a:cs typeface="Calibri"/>
              <a:sym typeface="Calibri"/>
            </a:endParaRPr>
          </a:p>
          <a:p>
            <a:pPr marL="457200" lvl="0" indent="0" algn="just" rtl="0">
              <a:lnSpc>
                <a:spcPct val="107000"/>
              </a:lnSpc>
              <a:spcBef>
                <a:spcPts val="0"/>
              </a:spcBef>
              <a:spcAft>
                <a:spcPts val="0"/>
              </a:spcAft>
              <a:buNone/>
            </a:pPr>
            <a:r>
              <a:rPr lang="en-US" sz="1100" b="1">
                <a:latin typeface="Arial"/>
                <a:ea typeface="Arial"/>
                <a:cs typeface="Arial"/>
                <a:sym typeface="Arial"/>
              </a:rPr>
              <a:t>Example – Freedom of Association </a:t>
            </a:r>
            <a:endParaRPr sz="1100">
              <a:latin typeface="Calibri"/>
              <a:ea typeface="Calibri"/>
              <a:cs typeface="Calibri"/>
              <a:sym typeface="Calibri"/>
            </a:endParaRPr>
          </a:p>
          <a:p>
            <a:pPr marL="457200" lvl="0" indent="0" algn="just" rtl="0">
              <a:lnSpc>
                <a:spcPct val="107000"/>
              </a:lnSpc>
              <a:spcBef>
                <a:spcPts val="0"/>
              </a:spcBef>
              <a:spcAft>
                <a:spcPts val="0"/>
              </a:spcAft>
              <a:buNone/>
            </a:pPr>
            <a:r>
              <a:rPr lang="en-US" sz="1100">
                <a:latin typeface="Arial"/>
                <a:ea typeface="Arial"/>
                <a:cs typeface="Arial"/>
                <a:sym typeface="Arial"/>
              </a:rPr>
              <a:t>Certain countries restrict the choice of trade union, meaning workers do not have free choice, about freedom of association. </a:t>
            </a:r>
            <a:endParaRPr sz="1100">
              <a:latin typeface="Calibri"/>
              <a:ea typeface="Calibri"/>
              <a:cs typeface="Calibri"/>
              <a:sym typeface="Calibri"/>
            </a:endParaRPr>
          </a:p>
          <a:p>
            <a:pPr marL="457200" lvl="0" indent="0" algn="just" rtl="0">
              <a:lnSpc>
                <a:spcPct val="107000"/>
              </a:lnSpc>
              <a:spcBef>
                <a:spcPts val="0"/>
              </a:spcBef>
              <a:spcAft>
                <a:spcPts val="0"/>
              </a:spcAft>
              <a:buNone/>
            </a:pPr>
            <a:r>
              <a:rPr lang="en-US" sz="1100">
                <a:latin typeface="Arial"/>
                <a:ea typeface="Arial"/>
                <a:cs typeface="Arial"/>
                <a:sym typeface="Arial"/>
              </a:rPr>
              <a:t>Organizations, therefore, can still conform to CLR by providing alternatives. In this case, organizations provide opportunities for workers to establish their own organization/committee at the level of the organization.  This enables workers to use this alternative mechanism to exert their rights and protect their rights in relation to working conditions and employment terms. </a:t>
            </a:r>
            <a:endParaRPr sz="1100">
              <a:latin typeface="Calibri"/>
              <a:ea typeface="Calibri"/>
              <a:cs typeface="Calibri"/>
              <a:sym typeface="Calibri"/>
            </a:endParaRPr>
          </a:p>
          <a:p>
            <a:pPr marL="0" lvl="0" indent="0" algn="l" rtl="0">
              <a:spcBef>
                <a:spcPts val="800"/>
              </a:spcBef>
              <a:spcAft>
                <a:spcPts val="0"/>
              </a:spcAft>
              <a:buNone/>
            </a:pPr>
            <a:endParaRPr/>
          </a:p>
        </p:txBody>
      </p:sp>
      <p:sp>
        <p:nvSpPr>
          <p:cNvPr id="726" name="Google Shape;726;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8" name="Google Shape;74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This process flow shows how CLR is implemented, with the </a:t>
            </a:r>
            <a:r>
              <a:rPr lang="en-US" sz="1100">
                <a:solidFill>
                  <a:srgbClr val="70AD47"/>
                </a:solidFill>
                <a:latin typeface="Arial"/>
                <a:ea typeface="Arial"/>
                <a:cs typeface="Arial"/>
                <a:sym typeface="Arial"/>
              </a:rPr>
              <a:t>green boxes </a:t>
            </a:r>
            <a:r>
              <a:rPr lang="en-US" sz="1100">
                <a:latin typeface="Arial"/>
                <a:ea typeface="Arial"/>
                <a:cs typeface="Arial"/>
                <a:sym typeface="Arial"/>
              </a:rPr>
              <a:t>being actions for the certificate holder (CH), and the </a:t>
            </a:r>
            <a:r>
              <a:rPr lang="en-US" sz="1100">
                <a:solidFill>
                  <a:srgbClr val="FFC000"/>
                </a:solidFill>
                <a:latin typeface="Arial"/>
                <a:ea typeface="Arial"/>
                <a:cs typeface="Arial"/>
                <a:sym typeface="Arial"/>
              </a:rPr>
              <a:t>yellow boxes </a:t>
            </a:r>
            <a:r>
              <a:rPr lang="en-US" sz="1100">
                <a:latin typeface="Arial"/>
                <a:ea typeface="Arial"/>
                <a:cs typeface="Arial"/>
                <a:sym typeface="Arial"/>
              </a:rPr>
              <a:t>for the certification body who are evaluating the CH. </a:t>
            </a:r>
            <a:endParaRPr sz="1100">
              <a:latin typeface="Calibri"/>
              <a:ea typeface="Calibri"/>
              <a:cs typeface="Calibri"/>
              <a:sym typeface="Calibri"/>
            </a:endParaRPr>
          </a:p>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The main things to note are:</a:t>
            </a:r>
            <a:endParaRPr/>
          </a:p>
          <a:p>
            <a:pPr marL="0" lvl="0" indent="0" algn="l" rtl="0">
              <a:lnSpc>
                <a:spcPct val="107000"/>
              </a:lnSpc>
              <a:spcBef>
                <a:spcPts val="0"/>
              </a:spcBef>
              <a:spcAft>
                <a:spcPts val="0"/>
              </a:spcAft>
              <a:buClr>
                <a:schemeClr val="dk1"/>
              </a:buClr>
              <a:buSzPts val="1100"/>
              <a:buFont typeface="Noto Sans Symbols"/>
              <a:buNone/>
            </a:pPr>
            <a:endParaRPr sz="1100">
              <a:latin typeface="Calibri"/>
              <a:ea typeface="Calibri"/>
              <a:cs typeface="Calibri"/>
              <a:sym typeface="Calibri"/>
            </a:endParaRPr>
          </a:p>
          <a:p>
            <a:pPr marL="742950" lvl="1" indent="-285750" algn="l"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Policy statement</a:t>
            </a:r>
            <a:endParaRPr sz="1100">
              <a:latin typeface="Calibri"/>
              <a:ea typeface="Calibri"/>
              <a:cs typeface="Calibri"/>
              <a:sym typeface="Calibri"/>
            </a:endParaRPr>
          </a:p>
          <a:p>
            <a:pPr marL="742950" lvl="1" indent="-285750" algn="l"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Implementation of CLR in policies (and where relevant, procedures (clause 1.1b) </a:t>
            </a:r>
            <a:r>
              <a:rPr lang="en-US" sz="800">
                <a:latin typeface="Arial"/>
                <a:ea typeface="Arial"/>
                <a:cs typeface="Arial"/>
                <a:sym typeface="Arial"/>
              </a:rPr>
              <a:t> </a:t>
            </a:r>
            <a:r>
              <a:rPr lang="en-US" sz="1100">
                <a:latin typeface="Arial"/>
                <a:ea typeface="Arial"/>
                <a:cs typeface="Arial"/>
                <a:sym typeface="Arial"/>
              </a:rPr>
              <a:t>) </a:t>
            </a:r>
            <a:r>
              <a:rPr lang="en-US" sz="800">
                <a:latin typeface="Arial"/>
                <a:ea typeface="Arial"/>
                <a:cs typeface="Arial"/>
                <a:sym typeface="Arial"/>
              </a:rPr>
              <a:t> </a:t>
            </a:r>
            <a:endParaRPr sz="1100">
              <a:latin typeface="Calibri"/>
              <a:ea typeface="Calibri"/>
              <a:cs typeface="Calibri"/>
              <a:sym typeface="Calibri"/>
            </a:endParaRPr>
          </a:p>
          <a:p>
            <a:pPr marL="742950" lvl="1" indent="-285750" algn="l"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Fill in and submit the self-assessment</a:t>
            </a:r>
            <a:endParaRPr sz="1100">
              <a:latin typeface="Calibri"/>
              <a:ea typeface="Calibri"/>
              <a:cs typeface="Calibri"/>
              <a:sym typeface="Calibri"/>
            </a:endParaRPr>
          </a:p>
          <a:p>
            <a:pPr marL="685800" lvl="0" indent="0" algn="l" rtl="0">
              <a:lnSpc>
                <a:spcPct val="107000"/>
              </a:lnSpc>
              <a:spcBef>
                <a:spcPts val="0"/>
              </a:spcBef>
              <a:spcAft>
                <a:spcPts val="0"/>
              </a:spcAft>
              <a:buNone/>
            </a:pPr>
            <a:r>
              <a:rPr lang="en-US" sz="1100">
                <a:solidFill>
                  <a:srgbClr val="ED7D31"/>
                </a:solidFill>
                <a:latin typeface="Arial"/>
                <a:ea typeface="Arial"/>
                <a:cs typeface="Arial"/>
                <a:sym typeface="Arial"/>
              </a:rPr>
              <a:t>*all of these elements should be kept updated, with reference to any normative changes or organizational changes. </a:t>
            </a:r>
            <a:endParaRPr/>
          </a:p>
          <a:p>
            <a:pPr marL="685800" lvl="0" indent="0" algn="l" rtl="0">
              <a:lnSpc>
                <a:spcPct val="107000"/>
              </a:lnSpc>
              <a:spcBef>
                <a:spcPts val="800"/>
              </a:spcBef>
              <a:spcAft>
                <a:spcPts val="0"/>
              </a:spcAft>
              <a:buNone/>
            </a:pPr>
            <a:endParaRPr sz="1100">
              <a:latin typeface="Calibri"/>
              <a:ea typeface="Calibri"/>
              <a:cs typeface="Calibri"/>
              <a:sym typeface="Calibri"/>
            </a:endParaRPr>
          </a:p>
          <a:p>
            <a:pPr marL="171450" lvl="0" indent="-171450" algn="l" rtl="0">
              <a:spcBef>
                <a:spcPts val="800"/>
              </a:spcBef>
              <a:spcAft>
                <a:spcPts val="0"/>
              </a:spcAft>
              <a:buClr>
                <a:schemeClr val="dk1"/>
              </a:buClr>
              <a:buSzPts val="800"/>
              <a:buFont typeface="Arial"/>
              <a:buChar char="•"/>
            </a:pPr>
            <a:r>
              <a:rPr lang="en-US" sz="800">
                <a:latin typeface="Calibri"/>
                <a:ea typeface="Calibri"/>
                <a:cs typeface="Calibri"/>
                <a:sym typeface="Calibri"/>
              </a:rPr>
              <a:t> </a:t>
            </a:r>
            <a:r>
              <a:rPr lang="en-US" sz="1000">
                <a:latin typeface="Calibri"/>
                <a:ea typeface="Calibri"/>
                <a:cs typeface="Calibri"/>
                <a:sym typeface="Calibri"/>
              </a:rPr>
              <a:t>Making sure that the procedures are up-to-date.</a:t>
            </a:r>
            <a:endParaRPr sz="1000">
              <a:latin typeface="Calibri"/>
              <a:ea typeface="Calibri"/>
              <a:cs typeface="Calibri"/>
              <a:sym typeface="Calibri"/>
            </a:endParaRPr>
          </a:p>
          <a:p>
            <a:pPr marL="171450" lvl="0" indent="-171450" algn="l" rtl="0">
              <a:spcBef>
                <a:spcPts val="800"/>
              </a:spcBef>
              <a:spcAft>
                <a:spcPts val="0"/>
              </a:spcAft>
              <a:buClr>
                <a:schemeClr val="dk1"/>
              </a:buClr>
              <a:buSzPts val="800"/>
              <a:buFont typeface="Arial"/>
              <a:buChar char="•"/>
            </a:pPr>
            <a:r>
              <a:rPr lang="en-US" sz="800">
                <a:latin typeface="Calibri"/>
                <a:ea typeface="Calibri"/>
                <a:cs typeface="Calibri"/>
                <a:sym typeface="Calibri"/>
              </a:rPr>
              <a:t> </a:t>
            </a:r>
            <a:r>
              <a:rPr lang="en-US" sz="1000">
                <a:latin typeface="Calibri"/>
                <a:ea typeface="Calibri"/>
                <a:cs typeface="Calibri"/>
                <a:sym typeface="Calibri"/>
              </a:rPr>
              <a:t>Procedures are amended to normative changes. </a:t>
            </a:r>
            <a:endParaRPr sz="1000">
              <a:latin typeface="Calibri"/>
              <a:ea typeface="Calibri"/>
              <a:cs typeface="Calibri"/>
              <a:sym typeface="Calibri"/>
            </a:endParaRPr>
          </a:p>
          <a:p>
            <a:pPr marL="0" lvl="0" indent="0" algn="l" rtl="0">
              <a:spcBef>
                <a:spcPts val="800"/>
              </a:spcBef>
              <a:spcAft>
                <a:spcPts val="0"/>
              </a:spcAft>
              <a:buNone/>
            </a:pPr>
            <a:endParaRPr/>
          </a:p>
        </p:txBody>
      </p:sp>
      <p:sp>
        <p:nvSpPr>
          <p:cNvPr id="749" name="Google Shape;74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2" name="Google Shape;78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This is the organization’s commitment to CLR, provided in either a policy statement or potentially other statements and this is made available to</a:t>
            </a:r>
            <a:r>
              <a:rPr lang="en-US" sz="1800" u="sng">
                <a:latin typeface="Arial"/>
                <a:ea typeface="Arial"/>
                <a:cs typeface="Arial"/>
                <a:sym typeface="Arial"/>
              </a:rPr>
              <a:t> affected and interested</a:t>
            </a:r>
            <a:r>
              <a:rPr lang="en-US" sz="1800">
                <a:latin typeface="Arial"/>
                <a:ea typeface="Arial"/>
                <a:cs typeface="Arial"/>
                <a:sym typeface="Arial"/>
              </a:rPr>
              <a:t> </a:t>
            </a:r>
            <a:r>
              <a:rPr lang="en-US" sz="1800" u="sng">
                <a:latin typeface="Arial"/>
                <a:ea typeface="Arial"/>
                <a:cs typeface="Arial"/>
                <a:sym typeface="Arial"/>
              </a:rPr>
              <a:t>stakeholders</a:t>
            </a:r>
            <a:r>
              <a:rPr lang="en-US" sz="1800">
                <a:latin typeface="Arial"/>
                <a:ea typeface="Arial"/>
                <a:cs typeface="Arial"/>
                <a:sym typeface="Arial"/>
              </a:rPr>
              <a:t> including the CB. By having the statement(s), they are communicating their commitment to fulfilling the core labour requirements.</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a:latin typeface="Arial"/>
                <a:ea typeface="Arial"/>
                <a:cs typeface="Arial"/>
                <a:sym typeface="Arial"/>
              </a:rPr>
              <a:t> </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b="1">
                <a:latin typeface="Arial"/>
                <a:ea typeface="Arial"/>
                <a:cs typeface="Arial"/>
                <a:sym typeface="Arial"/>
              </a:rPr>
              <a:t>Who are affected and interested stakeholders?</a:t>
            </a:r>
            <a:endParaRPr sz="1800">
              <a:latin typeface="Calibri"/>
              <a:ea typeface="Calibri"/>
              <a:cs typeface="Calibri"/>
              <a:sym typeface="Calibri"/>
            </a:endParaRPr>
          </a:p>
          <a:p>
            <a:pPr marL="0" lvl="0" indent="0" algn="just" rtl="0">
              <a:lnSpc>
                <a:spcPct val="107000"/>
              </a:lnSpc>
              <a:spcBef>
                <a:spcPts val="800"/>
              </a:spcBef>
              <a:spcAft>
                <a:spcPts val="0"/>
              </a:spcAft>
              <a:buNone/>
            </a:pPr>
            <a:r>
              <a:rPr lang="en-US" sz="1800">
                <a:latin typeface="Arial"/>
                <a:ea typeface="Arial"/>
                <a:cs typeface="Arial"/>
                <a:sym typeface="Arial"/>
              </a:rPr>
              <a:t>Definitions are included in Annex E of 40-004.</a:t>
            </a:r>
            <a:endParaRPr sz="1800">
              <a:latin typeface="Calibri"/>
              <a:ea typeface="Calibri"/>
              <a:cs typeface="Calibri"/>
              <a:sym typeface="Calibri"/>
            </a:endParaRPr>
          </a:p>
          <a:p>
            <a:pPr marL="342900" lvl="0" indent="-342900" algn="just" rtl="0">
              <a:lnSpc>
                <a:spcPct val="107000"/>
              </a:lnSpc>
              <a:spcBef>
                <a:spcPts val="800"/>
              </a:spcBef>
              <a:spcAft>
                <a:spcPts val="0"/>
              </a:spcAft>
              <a:buClr>
                <a:schemeClr val="dk1"/>
              </a:buClr>
              <a:buSzPts val="1800"/>
              <a:buFont typeface="Noto Sans Symbols"/>
              <a:buChar char="∙"/>
            </a:pPr>
            <a:r>
              <a:rPr lang="en-US" sz="1800" b="1">
                <a:latin typeface="Arial"/>
                <a:ea typeface="Arial"/>
                <a:cs typeface="Arial"/>
                <a:sym typeface="Arial"/>
              </a:rPr>
              <a:t>Affected stakeholder:</a:t>
            </a:r>
            <a:r>
              <a:rPr lang="en-US" sz="1800">
                <a:latin typeface="Arial"/>
                <a:ea typeface="Arial"/>
                <a:cs typeface="Arial"/>
                <a:sym typeface="Arial"/>
              </a:rPr>
              <a:t> Any person, group of persons or entity that is or is likely to be subject to the effects of the activities of the organization. Examples include but are not restricted to </a:t>
            </a:r>
            <a:r>
              <a:rPr lang="en-US" sz="1800" u="sng">
                <a:latin typeface="Arial"/>
                <a:ea typeface="Arial"/>
                <a:cs typeface="Arial"/>
                <a:sym typeface="Arial"/>
              </a:rPr>
              <a:t>workers, persons, groups of persons or entities located or working in the operations and sites of the organization.</a:t>
            </a:r>
            <a:endParaRPr sz="1800">
              <a:latin typeface="Calibri"/>
              <a:ea typeface="Calibri"/>
              <a:cs typeface="Calibri"/>
              <a:sym typeface="Calibri"/>
            </a:endParaRPr>
          </a:p>
          <a:p>
            <a:pPr marL="457200" lvl="0" indent="0" algn="just" rtl="0">
              <a:lnSpc>
                <a:spcPct val="107000"/>
              </a:lnSpc>
              <a:spcBef>
                <a:spcPts val="0"/>
              </a:spcBef>
              <a:spcAft>
                <a:spcPts val="0"/>
              </a:spcAft>
              <a:buNone/>
            </a:pPr>
            <a:r>
              <a:rPr lang="en-US" sz="1800" u="none" strike="noStrike">
                <a:latin typeface="Arial"/>
                <a:ea typeface="Arial"/>
                <a:cs typeface="Arial"/>
                <a:sym typeface="Arial"/>
              </a:rPr>
              <a:t> </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b="1">
                <a:latin typeface="Arial"/>
                <a:ea typeface="Arial"/>
                <a:cs typeface="Arial"/>
                <a:sym typeface="Arial"/>
              </a:rPr>
              <a:t>Interested stakeholder:</a:t>
            </a:r>
            <a:r>
              <a:rPr lang="en-US" sz="1800">
                <a:latin typeface="Arial"/>
                <a:ea typeface="Arial"/>
                <a:cs typeface="Arial"/>
                <a:sym typeface="Arial"/>
              </a:rPr>
              <a:t> Any person, group of persons, or entity that has shown an interest, or is known to have an interest, in the activities of the organization</a:t>
            </a:r>
            <a:endParaRPr sz="1800">
              <a:latin typeface="Calibri"/>
              <a:ea typeface="Calibri"/>
              <a:cs typeface="Calibri"/>
              <a:sym typeface="Calibri"/>
            </a:endParaRPr>
          </a:p>
        </p:txBody>
      </p:sp>
      <p:sp>
        <p:nvSpPr>
          <p:cNvPr id="783" name="Google Shape;78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2" name="Google Shape;802;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Following on from the activities required by the certificate holder, the CB must then verify the policy statement/statements exist, include the CLR, and are made available. This does not necessarily mean being on their public website, however it does require them to be available for the CB to view.</a:t>
            </a:r>
            <a:endParaRPr sz="1800">
              <a:latin typeface="Calibri"/>
              <a:ea typeface="Calibri"/>
              <a:cs typeface="Calibri"/>
              <a:sym typeface="Calibri"/>
            </a:endParaRPr>
          </a:p>
          <a:p>
            <a:pPr marL="0" lvl="0" indent="0" algn="just" rtl="0">
              <a:lnSpc>
                <a:spcPct val="107000"/>
              </a:lnSpc>
              <a:spcBef>
                <a:spcPts val="800"/>
              </a:spcBef>
              <a:spcAft>
                <a:spcPts val="0"/>
              </a:spcAft>
              <a:buNone/>
            </a:pPr>
            <a:r>
              <a:rPr lang="en-US" sz="1800" b="1">
                <a:latin typeface="Arial"/>
                <a:ea typeface="Arial"/>
                <a:cs typeface="Arial"/>
                <a:sym typeface="Arial"/>
              </a:rPr>
              <a:t> </a:t>
            </a:r>
            <a:endParaRPr sz="1800">
              <a:latin typeface="Calibri"/>
              <a:ea typeface="Calibri"/>
              <a:cs typeface="Calibri"/>
              <a:sym typeface="Calibri"/>
            </a:endParaRPr>
          </a:p>
          <a:p>
            <a:pPr marL="342900" lvl="0" indent="-342900" algn="just" rtl="0">
              <a:lnSpc>
                <a:spcPct val="107000"/>
              </a:lnSpc>
              <a:spcBef>
                <a:spcPts val="800"/>
              </a:spcBef>
              <a:spcAft>
                <a:spcPts val="0"/>
              </a:spcAft>
              <a:buClr>
                <a:schemeClr val="dk1"/>
              </a:buClr>
              <a:buSzPts val="1800"/>
              <a:buFont typeface="Noto Sans Symbols"/>
              <a:buChar char="∙"/>
            </a:pPr>
            <a:r>
              <a:rPr lang="en-US" sz="1800">
                <a:latin typeface="Arial"/>
                <a:ea typeface="Arial"/>
                <a:cs typeface="Arial"/>
                <a:sym typeface="Arial"/>
              </a:rPr>
              <a:t>There have been some questions to FSC about whether ‘available on request’ is sufficient. This will be further covered in ASI’s presentation, but ideally, policies that are affected and interested stakeholders are unaware of cannot be ‘requested’, therefore communicating commitments to CLR widely is recommended.</a:t>
            </a:r>
            <a:endParaRPr sz="1800">
              <a:latin typeface="Calibri"/>
              <a:ea typeface="Calibri"/>
              <a:cs typeface="Calibri"/>
              <a:sym typeface="Calibri"/>
            </a:endParaRPr>
          </a:p>
          <a:p>
            <a:pPr marL="0" lvl="0" indent="0" algn="l" rtl="0">
              <a:spcBef>
                <a:spcPts val="800"/>
              </a:spcBef>
              <a:spcAft>
                <a:spcPts val="0"/>
              </a:spcAft>
              <a:buNone/>
            </a:pPr>
            <a:endParaRPr/>
          </a:p>
        </p:txBody>
      </p:sp>
      <p:sp>
        <p:nvSpPr>
          <p:cNvPr id="803" name="Google Shape;803;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8" name="Google Shape;818;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The self-assessment is a key document for CLR and includes information to demonstrate how the organization conforms to the requirements. Once filled in, it is submitted to the CB prior to audit; exact timings vary and are dependent on the CB’s requirements.</a:t>
            </a:r>
            <a:endParaRPr sz="1800">
              <a:latin typeface="Calibri"/>
              <a:ea typeface="Calibri"/>
              <a:cs typeface="Calibri"/>
              <a:sym typeface="Calibri"/>
            </a:endParaRPr>
          </a:p>
          <a:p>
            <a:pPr marL="457200" lvl="0" indent="0" algn="just" rtl="0">
              <a:lnSpc>
                <a:spcPct val="107000"/>
              </a:lnSpc>
              <a:spcBef>
                <a:spcPts val="0"/>
              </a:spcBef>
              <a:spcAft>
                <a:spcPts val="0"/>
              </a:spcAft>
              <a:buNone/>
            </a:pPr>
            <a:r>
              <a:rPr lang="en-US" sz="1800">
                <a:latin typeface="Arial"/>
                <a:ea typeface="Arial"/>
                <a:cs typeface="Arial"/>
                <a:sym typeface="Arial"/>
              </a:rPr>
              <a:t> </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It is the responsibility of the CH to ensure the information provided is up-to-date.</a:t>
            </a:r>
            <a:endParaRPr sz="1800">
              <a:latin typeface="Calibri"/>
              <a:ea typeface="Calibri"/>
              <a:cs typeface="Calibri"/>
              <a:sym typeface="Calibri"/>
            </a:endParaRPr>
          </a:p>
          <a:p>
            <a:pPr marL="0" lvl="0" indent="0" algn="just" rtl="0">
              <a:lnSpc>
                <a:spcPct val="107000"/>
              </a:lnSpc>
              <a:spcBef>
                <a:spcPts val="800"/>
              </a:spcBef>
              <a:spcAft>
                <a:spcPts val="0"/>
              </a:spcAft>
              <a:buNone/>
            </a:pPr>
            <a:r>
              <a:rPr lang="en-US" sz="1800">
                <a:latin typeface="Arial"/>
                <a:ea typeface="Arial"/>
                <a:cs typeface="Arial"/>
                <a:sym typeface="Arial"/>
              </a:rPr>
              <a:t> </a:t>
            </a:r>
            <a:endParaRPr sz="1800">
              <a:latin typeface="Calibri"/>
              <a:ea typeface="Calibri"/>
              <a:cs typeface="Calibri"/>
              <a:sym typeface="Calibri"/>
            </a:endParaRPr>
          </a:p>
          <a:p>
            <a:pPr marL="342900" lvl="0" indent="-342900" algn="just" rtl="0">
              <a:lnSpc>
                <a:spcPct val="107000"/>
              </a:lnSpc>
              <a:spcBef>
                <a:spcPts val="800"/>
              </a:spcBef>
              <a:spcAft>
                <a:spcPts val="0"/>
              </a:spcAft>
              <a:buClr>
                <a:schemeClr val="dk1"/>
              </a:buClr>
              <a:buSzPts val="1800"/>
              <a:buFont typeface="Noto Sans Symbols"/>
              <a:buChar char="∙"/>
            </a:pPr>
            <a:r>
              <a:rPr lang="en-US" sz="1800">
                <a:latin typeface="Arial"/>
                <a:ea typeface="Arial"/>
                <a:cs typeface="Arial"/>
                <a:sym typeface="Arial"/>
              </a:rPr>
              <a:t>A template and more information on the self-assessment are provided in Annex D of Standard 40-004.</a:t>
            </a:r>
            <a:endParaRPr sz="1800">
              <a:latin typeface="Calibri"/>
              <a:ea typeface="Calibri"/>
              <a:cs typeface="Calibri"/>
              <a:sym typeface="Calibri"/>
            </a:endParaRPr>
          </a:p>
          <a:p>
            <a:pPr marL="0" lvl="0" indent="0" algn="l" rtl="0">
              <a:spcBef>
                <a:spcPts val="800"/>
              </a:spcBef>
              <a:spcAft>
                <a:spcPts val="0"/>
              </a:spcAft>
              <a:buNone/>
            </a:pPr>
            <a:endParaRPr/>
          </a:p>
        </p:txBody>
      </p:sp>
      <p:sp>
        <p:nvSpPr>
          <p:cNvPr id="819" name="Google Shape;819;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3"/>
        <p:cNvGrpSpPr/>
        <p:nvPr/>
      </p:nvGrpSpPr>
      <p:grpSpPr>
        <a:xfrm>
          <a:off x="0" y="0"/>
          <a:ext cx="0" cy="0"/>
          <a:chOff x="0" y="0"/>
          <a:chExt cx="0" cy="0"/>
        </a:xfrm>
      </p:grpSpPr>
      <p:sp>
        <p:nvSpPr>
          <p:cNvPr id="834" name="Google Shape;834;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5" name="Google Shape;835;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This is an excerpt from Annex D showing parts of the template that you will be familiar with. This requires a responsible person at the organization to sign (by hand/digital/name) affirming the contents are true. </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Each section of the template relates to a clause, with the same questions for each.</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Some network partners have tailored the self-assessments for their country, to make it simpler for CHs in those countries to fill in (link provided on slide). </a:t>
            </a:r>
            <a:endParaRPr sz="1800">
              <a:latin typeface="Calibri"/>
              <a:ea typeface="Calibri"/>
              <a:cs typeface="Calibri"/>
              <a:sym typeface="Calibri"/>
            </a:endParaRPr>
          </a:p>
          <a:p>
            <a:pPr marL="0" lvl="0" indent="0" algn="l" rtl="0">
              <a:spcBef>
                <a:spcPts val="800"/>
              </a:spcBef>
              <a:spcAft>
                <a:spcPts val="0"/>
              </a:spcAft>
              <a:buNone/>
            </a:pPr>
            <a:endParaRPr/>
          </a:p>
        </p:txBody>
      </p:sp>
      <p:sp>
        <p:nvSpPr>
          <p:cNvPr id="836" name="Google Shape;836;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7" name="Google Shape;847;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8" name="Google Shape;848;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1" name="Google Shape;5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100"/>
              <a:buFont typeface="Noto Sans Symbols"/>
              <a:buChar char="∙"/>
            </a:pPr>
            <a:r>
              <a:rPr lang="en-US" sz="1100" b="1">
                <a:latin typeface="Arial"/>
                <a:ea typeface="Arial"/>
                <a:cs typeface="Arial"/>
                <a:sym typeface="Arial"/>
              </a:rPr>
              <a:t>Scope</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The scope of this module is to look at the standards for certification and evaluation in the FSC chain of custody (STD-40-004 and STD-20-011)</a:t>
            </a:r>
            <a:endParaRPr sz="11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100"/>
              <a:buFont typeface="Noto Sans Symbols"/>
              <a:buChar char="∙"/>
            </a:pPr>
            <a:r>
              <a:rPr lang="en-US" sz="1100" b="1">
                <a:latin typeface="Arial"/>
                <a:ea typeface="Arial"/>
                <a:cs typeface="Arial"/>
                <a:sym typeface="Arial"/>
              </a:rPr>
              <a:t>Aim</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The aim is to create common understanding amongst auditors on the background to these requirements and foundation knowledge in the FSC core labour requirements (CLR). </a:t>
            </a:r>
            <a:endParaRPr sz="1100">
              <a:latin typeface="Calibri"/>
              <a:ea typeface="Calibri"/>
              <a:cs typeface="Calibri"/>
              <a:sym typeface="Calibri"/>
            </a:endParaRPr>
          </a:p>
          <a:p>
            <a:pPr marL="0" lvl="0" indent="0" algn="l" rtl="0">
              <a:spcBef>
                <a:spcPts val="800"/>
              </a:spcBef>
              <a:spcAft>
                <a:spcPts val="0"/>
              </a:spcAft>
              <a:buNone/>
            </a:pPr>
            <a:endParaRPr/>
          </a:p>
        </p:txBody>
      </p:sp>
      <p:sp>
        <p:nvSpPr>
          <p:cNvPr id="552" name="Google Shape;55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2"/>
        <p:cNvGrpSpPr/>
        <p:nvPr/>
      </p:nvGrpSpPr>
      <p:grpSpPr>
        <a:xfrm>
          <a:off x="0" y="0"/>
          <a:ext cx="0" cy="0"/>
          <a:chOff x="0" y="0"/>
          <a:chExt cx="0" cy="0"/>
        </a:xfrm>
      </p:grpSpPr>
      <p:sp>
        <p:nvSpPr>
          <p:cNvPr id="863" name="Google Shape;863;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4" name="Google Shape;864;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6" name="Google Shape;876;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This is only a simplified process for raising a nonconformity on core labour requirements; the process flow provided is the basic one which would apply to any CoC requirements.</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The CB is required to apply Section 11 of STD-20-011, and evaluate the audit criteria, deciding if there is conformity or non-conformity, with this being provided in the audit report. For issues found, a corrective action (CAR) should be provided, detailing the criticality (major/minor), timelines etc. </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Decisions on whether to grant certification are based on conformity of each applicable requirement.</a:t>
            </a:r>
            <a:endParaRPr sz="1800">
              <a:latin typeface="Calibri"/>
              <a:ea typeface="Calibri"/>
              <a:cs typeface="Calibri"/>
              <a:sym typeface="Calibri"/>
            </a:endParaRPr>
          </a:p>
          <a:p>
            <a:pPr marL="457200" lvl="0" indent="0" algn="just" rtl="0">
              <a:lnSpc>
                <a:spcPct val="107000"/>
              </a:lnSpc>
              <a:spcBef>
                <a:spcPts val="0"/>
              </a:spcBef>
              <a:spcAft>
                <a:spcPts val="0"/>
              </a:spcAft>
              <a:buNone/>
            </a:pPr>
            <a:r>
              <a:rPr lang="en-US" sz="1800">
                <a:latin typeface="Arial"/>
                <a:ea typeface="Arial"/>
                <a:cs typeface="Arial"/>
                <a:sym typeface="Arial"/>
              </a:rPr>
              <a:t> </a:t>
            </a:r>
            <a:endParaRPr sz="1800">
              <a:latin typeface="Calibri"/>
              <a:ea typeface="Calibri"/>
              <a:cs typeface="Calibri"/>
              <a:sym typeface="Calibri"/>
            </a:endParaRPr>
          </a:p>
          <a:p>
            <a:pPr marL="457200" lvl="0" indent="0" algn="just" rtl="0">
              <a:lnSpc>
                <a:spcPct val="107000"/>
              </a:lnSpc>
              <a:spcBef>
                <a:spcPts val="0"/>
              </a:spcBef>
              <a:spcAft>
                <a:spcPts val="0"/>
              </a:spcAft>
              <a:buNone/>
            </a:pPr>
            <a:r>
              <a:rPr lang="en-US" sz="1800">
                <a:latin typeface="Arial"/>
                <a:ea typeface="Arial"/>
                <a:cs typeface="Arial"/>
                <a:sym typeface="Arial"/>
              </a:rPr>
              <a:t>More information on grading is in FSC-STD-20-001. </a:t>
            </a:r>
            <a:endParaRPr sz="1800">
              <a:latin typeface="Calibri"/>
              <a:ea typeface="Calibri"/>
              <a:cs typeface="Calibri"/>
              <a:sym typeface="Calibri"/>
            </a:endParaRPr>
          </a:p>
          <a:p>
            <a:pPr marL="0" lvl="0" indent="0" algn="l" rtl="0">
              <a:spcBef>
                <a:spcPts val="800"/>
              </a:spcBef>
              <a:spcAft>
                <a:spcPts val="0"/>
              </a:spcAft>
              <a:buNone/>
            </a:pPr>
            <a:endParaRPr/>
          </a:p>
        </p:txBody>
      </p:sp>
      <p:sp>
        <p:nvSpPr>
          <p:cNvPr id="877" name="Google Shape;877;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5" name="Google Shape;905;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2"/>
        <p:cNvGrpSpPr/>
        <p:nvPr/>
      </p:nvGrpSpPr>
      <p:grpSpPr>
        <a:xfrm>
          <a:off x="0" y="0"/>
          <a:ext cx="0" cy="0"/>
          <a:chOff x="0" y="0"/>
          <a:chExt cx="0" cy="0"/>
        </a:xfrm>
      </p:grpSpPr>
      <p:sp>
        <p:nvSpPr>
          <p:cNvPr id="913" name="Google Shape;913;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4" name="Google Shape;91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In the 40-004 standard, a clause (1.11) was provided to give the option to demonstrate compliance to CLR through other certification schemes; understanding some organizations already have social compliance audits etc. </a:t>
            </a:r>
            <a:endParaRPr sz="1800">
              <a:latin typeface="Calibri"/>
              <a:ea typeface="Calibri"/>
              <a:cs typeface="Calibri"/>
              <a:sym typeface="Calibri"/>
            </a:endParaRPr>
          </a:p>
          <a:p>
            <a:pPr marL="342900" lvl="0" indent="-342900" algn="just" rtl="0">
              <a:lnSpc>
                <a:spcPct val="107000"/>
              </a:lnSpc>
              <a:spcBef>
                <a:spcPts val="800"/>
              </a:spcBef>
              <a:spcAft>
                <a:spcPts val="0"/>
              </a:spcAft>
              <a:buClr>
                <a:schemeClr val="dk1"/>
              </a:buClr>
              <a:buSzPts val="1800"/>
              <a:buFont typeface="Noto Sans Symbols"/>
              <a:buChar char="∙"/>
            </a:pPr>
            <a:r>
              <a:rPr lang="en-US" sz="1800">
                <a:latin typeface="Arial"/>
                <a:ea typeface="Arial"/>
                <a:cs typeface="Arial"/>
                <a:sym typeface="Arial"/>
              </a:rPr>
              <a:t>To assess these schemes, a process was created by the Policy &amp; Performance Unit (P&amp;P) at FSC International, and consulted on with stakeholders. This  followed by a call for applications, where stakeholders were asked to provide suggestions on the schemes they would like to have assessed.</a:t>
            </a:r>
            <a:endParaRPr sz="1800">
              <a:latin typeface="Calibri"/>
              <a:ea typeface="Calibri"/>
              <a:cs typeface="Calibri"/>
              <a:sym typeface="Calibri"/>
            </a:endParaRPr>
          </a:p>
          <a:p>
            <a:pPr marL="342900" lvl="0" indent="-342900" algn="just" rtl="0">
              <a:lnSpc>
                <a:spcPct val="107000"/>
              </a:lnSpc>
              <a:spcBef>
                <a:spcPts val="800"/>
              </a:spcBef>
              <a:spcAft>
                <a:spcPts val="0"/>
              </a:spcAft>
              <a:buClr>
                <a:schemeClr val="dk1"/>
              </a:buClr>
              <a:buSzPts val="1800"/>
              <a:buFont typeface="Noto Sans Symbols"/>
              <a:buChar char="∙"/>
            </a:pPr>
            <a:r>
              <a:rPr lang="en-US" sz="1800">
                <a:latin typeface="Arial"/>
                <a:ea typeface="Arial"/>
                <a:cs typeface="Arial"/>
                <a:sym typeface="Arial"/>
              </a:rPr>
              <a:t>The outcome of the assessment was 1 scheme, SA8000, being assessed as equivalent and Advice Note 24 (ADVICE-40-004-24) is the outcome of this.</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This means organizations who have valid SA8000 can show conformity with CLR by providing access to the reports etc. of their SA8000 audit. </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The CB auditor would include this information in their evaluation report and ensure to verify the authenticity of the SA8000 certificate. </a:t>
            </a:r>
            <a:endParaRPr/>
          </a:p>
          <a:p>
            <a:pPr marL="342900" lvl="0" indent="-228600" algn="just" rtl="0">
              <a:lnSpc>
                <a:spcPct val="107000"/>
              </a:lnSpc>
              <a:spcBef>
                <a:spcPts val="800"/>
              </a:spcBef>
              <a:spcAft>
                <a:spcPts val="0"/>
              </a:spcAft>
              <a:buClr>
                <a:schemeClr val="dk1"/>
              </a:buClr>
              <a:buSzPts val="1800"/>
              <a:buFont typeface="Noto Sans Symbols"/>
              <a:buNone/>
            </a:pPr>
            <a:endParaRPr sz="1800">
              <a:latin typeface="Arial"/>
              <a:ea typeface="Arial"/>
              <a:cs typeface="Arial"/>
              <a:sym typeface="Arial"/>
            </a:endParaRPr>
          </a:p>
          <a:p>
            <a:pPr marL="270510" lvl="0" indent="0" algn="just" rtl="0">
              <a:lnSpc>
                <a:spcPct val="107000"/>
              </a:lnSpc>
              <a:spcBef>
                <a:spcPts val="800"/>
              </a:spcBef>
              <a:spcAft>
                <a:spcPts val="0"/>
              </a:spcAft>
              <a:buNone/>
            </a:pPr>
            <a:r>
              <a:rPr lang="en-US" sz="1800" b="1">
                <a:latin typeface="Arial"/>
                <a:ea typeface="Arial"/>
                <a:cs typeface="Arial"/>
                <a:sym typeface="Arial"/>
              </a:rPr>
              <a:t>More information</a:t>
            </a:r>
            <a:endParaRPr sz="1800">
              <a:latin typeface="Calibri"/>
              <a:ea typeface="Calibri"/>
              <a:cs typeface="Calibri"/>
              <a:sym typeface="Calibri"/>
            </a:endParaRPr>
          </a:p>
          <a:p>
            <a:pPr marL="270510" lvl="0" indent="0" algn="just" rtl="0">
              <a:lnSpc>
                <a:spcPct val="107000"/>
              </a:lnSpc>
              <a:spcBef>
                <a:spcPts val="800"/>
              </a:spcBef>
              <a:spcAft>
                <a:spcPts val="0"/>
              </a:spcAft>
              <a:buNone/>
            </a:pPr>
            <a:r>
              <a:rPr lang="en-US" sz="1800">
                <a:latin typeface="Arial"/>
                <a:ea typeface="Arial"/>
                <a:cs typeface="Arial"/>
                <a:sym typeface="Arial"/>
              </a:rPr>
              <a:t>SA8000 is a social audit certification from SAI (Social Accountability International), which is an NGO. This standard is based on ISO 17021.</a:t>
            </a:r>
            <a:endParaRPr sz="1800">
              <a:latin typeface="Calibri"/>
              <a:ea typeface="Calibri"/>
              <a:cs typeface="Calibri"/>
              <a:sym typeface="Calibri"/>
            </a:endParaRPr>
          </a:p>
          <a:p>
            <a:pPr marL="270510" lvl="0" indent="0" algn="just" rtl="0">
              <a:lnSpc>
                <a:spcPct val="107000"/>
              </a:lnSpc>
              <a:spcBef>
                <a:spcPts val="800"/>
              </a:spcBef>
              <a:spcAft>
                <a:spcPts val="0"/>
              </a:spcAft>
              <a:buNone/>
            </a:pPr>
            <a:r>
              <a:rPr lang="en-US" sz="1800">
                <a:latin typeface="Arial"/>
                <a:ea typeface="Arial"/>
                <a:cs typeface="Arial"/>
                <a:sym typeface="Arial"/>
              </a:rPr>
              <a:t>The SA8000 certification focuses on organizations' management systems for workers’ rights and looks for continuous improvement; with regular audits to maintain certification.</a:t>
            </a:r>
            <a:endParaRPr sz="1800">
              <a:latin typeface="Calibri"/>
              <a:ea typeface="Calibri"/>
              <a:cs typeface="Calibri"/>
              <a:sym typeface="Calibri"/>
            </a:endParaRPr>
          </a:p>
          <a:p>
            <a:pPr marL="0" lvl="0" indent="0" algn="just" rtl="0">
              <a:lnSpc>
                <a:spcPct val="107000"/>
              </a:lnSpc>
              <a:spcBef>
                <a:spcPts val="800"/>
              </a:spcBef>
              <a:spcAft>
                <a:spcPts val="0"/>
              </a:spcAft>
              <a:buClr>
                <a:schemeClr val="dk1"/>
              </a:buClr>
              <a:buSzPts val="1800"/>
              <a:buFont typeface="Noto Sans Symbols"/>
              <a:buNone/>
            </a:pPr>
            <a:endParaRPr sz="1800">
              <a:latin typeface="Calibri"/>
              <a:ea typeface="Calibri"/>
              <a:cs typeface="Calibri"/>
              <a:sym typeface="Calibri"/>
            </a:endParaRPr>
          </a:p>
          <a:p>
            <a:pPr marL="0" lvl="0" indent="0" algn="l" rtl="0">
              <a:spcBef>
                <a:spcPts val="800"/>
              </a:spcBef>
              <a:spcAft>
                <a:spcPts val="0"/>
              </a:spcAft>
              <a:buNone/>
            </a:pPr>
            <a:endParaRPr/>
          </a:p>
        </p:txBody>
      </p:sp>
      <p:sp>
        <p:nvSpPr>
          <p:cNvPr id="915" name="Google Shape;915;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7"/>
        <p:cNvGrpSpPr/>
        <p:nvPr/>
      </p:nvGrpSpPr>
      <p:grpSpPr>
        <a:xfrm>
          <a:off x="0" y="0"/>
          <a:ext cx="0" cy="0"/>
          <a:chOff x="0" y="0"/>
          <a:chExt cx="0" cy="0"/>
        </a:xfrm>
      </p:grpSpPr>
      <p:sp>
        <p:nvSpPr>
          <p:cNvPr id="928" name="Google Shape;928;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9" name="Google Shape;929;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6"/>
        <p:cNvGrpSpPr/>
        <p:nvPr/>
      </p:nvGrpSpPr>
      <p:grpSpPr>
        <a:xfrm>
          <a:off x="0" y="0"/>
          <a:ext cx="0" cy="0"/>
          <a:chOff x="0" y="0"/>
          <a:chExt cx="0" cy="0"/>
        </a:xfrm>
      </p:grpSpPr>
      <p:sp>
        <p:nvSpPr>
          <p:cNvPr id="937" name="Google Shape;937;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8" name="Google Shape;938;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In the scope of certification, outsourcing agreements may be used to outsource activities. This means those workers in these activities are included in the evaluation (section 13).</a:t>
            </a:r>
            <a:endParaRPr sz="1100">
              <a:latin typeface="Calibri"/>
              <a:ea typeface="Calibri"/>
              <a:cs typeface="Calibri"/>
              <a:sym typeface="Calibri"/>
            </a:endParaRPr>
          </a:p>
          <a:p>
            <a:pPr marL="228600" lvl="0" indent="0" algn="l" rtl="0">
              <a:lnSpc>
                <a:spcPct val="107000"/>
              </a:lnSpc>
              <a:spcBef>
                <a:spcPts val="0"/>
              </a:spcBef>
              <a:spcAft>
                <a:spcPts val="0"/>
              </a:spcAft>
              <a:buNone/>
            </a:pPr>
            <a:r>
              <a:rPr lang="en-US" sz="1100">
                <a:latin typeface="Arial"/>
                <a:ea typeface="Arial"/>
                <a:cs typeface="Arial"/>
                <a:sym typeface="Arial"/>
              </a:rPr>
              <a:t> </a:t>
            </a:r>
            <a:endParaRPr sz="1100">
              <a:latin typeface="Calibri"/>
              <a:ea typeface="Calibri"/>
              <a:cs typeface="Calibri"/>
              <a:sym typeface="Calibri"/>
            </a:endParaRPr>
          </a:p>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So how should this be dealt with?</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Stakeholders (certification bodies) requested that FSC provide normative reference, so that it was clear that this needed to be evaluated and how this was done, was applied the same across the board. This initial discussion in 2022 was the starting point for creating Advice Note 23 (40-004-23)</a:t>
            </a:r>
            <a:endParaRPr sz="1100">
              <a:latin typeface="Calibri"/>
              <a:ea typeface="Calibri"/>
              <a:cs typeface="Calibri"/>
              <a:sym typeface="Calibri"/>
            </a:endParaRPr>
          </a:p>
          <a:p>
            <a:pPr marL="685800" lvl="0" indent="0" algn="just" rtl="0">
              <a:lnSpc>
                <a:spcPct val="107000"/>
              </a:lnSpc>
              <a:spcBef>
                <a:spcPts val="0"/>
              </a:spcBef>
              <a:spcAft>
                <a:spcPts val="0"/>
              </a:spcAft>
              <a:buNone/>
            </a:pPr>
            <a:r>
              <a:rPr lang="en-US" sz="1100">
                <a:latin typeface="Arial"/>
                <a:ea typeface="Arial"/>
                <a:cs typeface="Arial"/>
                <a:sym typeface="Arial"/>
              </a:rPr>
              <a:t> </a:t>
            </a:r>
            <a:endParaRPr sz="11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The first version of the Advice Note 23 was provided last year and made effective from July 1</a:t>
            </a:r>
            <a:r>
              <a:rPr lang="en-US" sz="1100" baseline="30000">
                <a:latin typeface="Arial"/>
                <a:ea typeface="Arial"/>
                <a:cs typeface="Arial"/>
                <a:sym typeface="Arial"/>
              </a:rPr>
              <a:t>st</a:t>
            </a:r>
            <a:r>
              <a:rPr lang="en-US" sz="1100">
                <a:latin typeface="Arial"/>
                <a:ea typeface="Arial"/>
                <a:cs typeface="Arial"/>
                <a:sym typeface="Arial"/>
              </a:rPr>
              <a:t>, 2023. Since its introduction, FSC has received various concerns from stakeholders, and requests for change. Therefore, a new version was  published in August 2024, aiming to address these concerns and provide clarification. </a:t>
            </a:r>
            <a:endParaRPr sz="1100">
              <a:latin typeface="Calibri"/>
              <a:ea typeface="Calibri"/>
              <a:cs typeface="Calibri"/>
              <a:sym typeface="Calibri"/>
            </a:endParaRPr>
          </a:p>
          <a:p>
            <a:pPr marL="0" lvl="0" indent="0" algn="l" rtl="0">
              <a:spcBef>
                <a:spcPts val="800"/>
              </a:spcBef>
              <a:spcAft>
                <a:spcPts val="0"/>
              </a:spcAft>
              <a:buNone/>
            </a:pPr>
            <a:endParaRPr/>
          </a:p>
        </p:txBody>
      </p:sp>
      <p:sp>
        <p:nvSpPr>
          <p:cNvPr id="939" name="Google Shape;939;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2"/>
        <p:cNvGrpSpPr/>
        <p:nvPr/>
      </p:nvGrpSpPr>
      <p:grpSpPr>
        <a:xfrm>
          <a:off x="0" y="0"/>
          <a:ext cx="0" cy="0"/>
          <a:chOff x="0" y="0"/>
          <a:chExt cx="0" cy="0"/>
        </a:xfrm>
      </p:grpSpPr>
      <p:sp>
        <p:nvSpPr>
          <p:cNvPr id="973" name="Google Shape;973;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4" name="Google Shape;97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In the scope of certification, outsourcing agreements may be used to outsource activities. This means those workers in these activities are included in the evaluation (section 13).</a:t>
            </a:r>
            <a:endParaRPr sz="1100">
              <a:latin typeface="Calibri"/>
              <a:ea typeface="Calibri"/>
              <a:cs typeface="Calibri"/>
              <a:sym typeface="Calibri"/>
            </a:endParaRPr>
          </a:p>
          <a:p>
            <a:pPr marL="228600" lvl="0" indent="0" algn="l" rtl="0">
              <a:lnSpc>
                <a:spcPct val="107000"/>
              </a:lnSpc>
              <a:spcBef>
                <a:spcPts val="0"/>
              </a:spcBef>
              <a:spcAft>
                <a:spcPts val="0"/>
              </a:spcAft>
              <a:buNone/>
            </a:pPr>
            <a:r>
              <a:rPr lang="en-US" sz="1100">
                <a:latin typeface="Arial"/>
                <a:ea typeface="Arial"/>
                <a:cs typeface="Arial"/>
                <a:sym typeface="Arial"/>
              </a:rPr>
              <a:t> </a:t>
            </a:r>
            <a:endParaRPr sz="1100">
              <a:latin typeface="Calibri"/>
              <a:ea typeface="Calibri"/>
              <a:cs typeface="Calibri"/>
              <a:sym typeface="Calibri"/>
            </a:endParaRPr>
          </a:p>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So how should this be dealt with?</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Stakeholders (certification bodies) requested that FSC provide normative reference, so that it was clear that this needed to be evaluated and how this was done, was applied the same across the board. This initial discussion in 2022 was the starting point for creating Advice Note 23 (40-004-23)</a:t>
            </a:r>
            <a:endParaRPr sz="1100">
              <a:latin typeface="Calibri"/>
              <a:ea typeface="Calibri"/>
              <a:cs typeface="Calibri"/>
              <a:sym typeface="Calibri"/>
            </a:endParaRPr>
          </a:p>
          <a:p>
            <a:pPr marL="685800" lvl="0" indent="0" algn="just" rtl="0">
              <a:lnSpc>
                <a:spcPct val="107000"/>
              </a:lnSpc>
              <a:spcBef>
                <a:spcPts val="0"/>
              </a:spcBef>
              <a:spcAft>
                <a:spcPts val="0"/>
              </a:spcAft>
              <a:buNone/>
            </a:pPr>
            <a:r>
              <a:rPr lang="en-US" sz="1100">
                <a:latin typeface="Arial"/>
                <a:ea typeface="Arial"/>
                <a:cs typeface="Arial"/>
                <a:sym typeface="Arial"/>
              </a:rPr>
              <a:t> </a:t>
            </a:r>
            <a:endParaRPr sz="11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The first version of the Advice Note 23 was provided last year and made effective from July 1</a:t>
            </a:r>
            <a:r>
              <a:rPr lang="en-US" sz="1100" baseline="30000">
                <a:latin typeface="Arial"/>
                <a:ea typeface="Arial"/>
                <a:cs typeface="Arial"/>
                <a:sym typeface="Arial"/>
              </a:rPr>
              <a:t>st</a:t>
            </a:r>
            <a:r>
              <a:rPr lang="en-US" sz="1100">
                <a:latin typeface="Arial"/>
                <a:ea typeface="Arial"/>
                <a:cs typeface="Arial"/>
                <a:sym typeface="Arial"/>
              </a:rPr>
              <a:t>, 2023. Since its introduction, FSC has received various concerns from stakeholders, and requests for change. Therefore, a new version was  published in August 2024 (Version 2), aiming to address these concerns and provide clarification. </a:t>
            </a:r>
            <a:endParaRPr sz="1100">
              <a:latin typeface="Calibri"/>
              <a:ea typeface="Calibri"/>
              <a:cs typeface="Calibri"/>
              <a:sym typeface="Calibri"/>
            </a:endParaRPr>
          </a:p>
          <a:p>
            <a:pPr marL="0" lvl="0" indent="0" algn="l" rtl="0">
              <a:spcBef>
                <a:spcPts val="800"/>
              </a:spcBef>
              <a:spcAft>
                <a:spcPts val="0"/>
              </a:spcAft>
              <a:buNone/>
            </a:pPr>
            <a:endParaRPr/>
          </a:p>
        </p:txBody>
      </p:sp>
      <p:sp>
        <p:nvSpPr>
          <p:cNvPr id="975" name="Google Shape;975;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4"/>
        <p:cNvGrpSpPr/>
        <p:nvPr/>
      </p:nvGrpSpPr>
      <p:grpSpPr>
        <a:xfrm>
          <a:off x="0" y="0"/>
          <a:ext cx="0" cy="0"/>
          <a:chOff x="0" y="0"/>
          <a:chExt cx="0" cy="0"/>
        </a:xfrm>
      </p:grpSpPr>
      <p:sp>
        <p:nvSpPr>
          <p:cNvPr id="985" name="Google Shape;985;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6" name="Google Shape;986;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Going further than only the commitment and description on how they conform to CLR, there is an additional element.</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The CB is responsible for assessing the outsourcing agreement of the contractor as high or low. This looks at previous evaluation as part of the FSC audit process, complaints, and other audits. To properly assess this, the organization, if this applies, must provide additional information to the CB e.g. audit evidence and reports.</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The table provides the different assessments low, high, where automatic high risk includes those with previous NCs or complaints. </a:t>
            </a:r>
            <a:endParaRPr sz="1800">
              <a:latin typeface="Calibri"/>
              <a:ea typeface="Calibri"/>
              <a:cs typeface="Calibri"/>
              <a:sym typeface="Calibri"/>
            </a:endParaRPr>
          </a:p>
          <a:p>
            <a:pPr marL="0" lvl="0" indent="0" algn="l" rtl="0">
              <a:spcBef>
                <a:spcPts val="800"/>
              </a:spcBef>
              <a:spcAft>
                <a:spcPts val="0"/>
              </a:spcAft>
              <a:buNone/>
            </a:pPr>
            <a:endParaRPr/>
          </a:p>
        </p:txBody>
      </p:sp>
      <p:sp>
        <p:nvSpPr>
          <p:cNvPr id="987" name="Google Shape;987;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7"/>
        <p:cNvGrpSpPr/>
        <p:nvPr/>
      </p:nvGrpSpPr>
      <p:grpSpPr>
        <a:xfrm>
          <a:off x="0" y="0"/>
          <a:ext cx="0" cy="0"/>
          <a:chOff x="0" y="0"/>
          <a:chExt cx="0" cy="0"/>
        </a:xfrm>
      </p:grpSpPr>
      <p:sp>
        <p:nvSpPr>
          <p:cNvPr id="998" name="Google Shape;998;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9" name="Google Shape;999;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If the outsourcing agreement is considered high risk, an onsite evaluation is required however sampling can apply as per FSC-STD-20-011, Clause 9.6.</a:t>
            </a:r>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If the outsourcing agreement is considered low risk, rather than an audit, the CB is only required to check documentation and ensure any changes are clearly indicated. This also can apply sampling as per FSC-STD-20-011, Clause 9.6.</a:t>
            </a:r>
            <a:endParaRPr/>
          </a:p>
        </p:txBody>
      </p:sp>
      <p:sp>
        <p:nvSpPr>
          <p:cNvPr id="1000" name="Google Shape;1000;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1"/>
        <p:cNvGrpSpPr/>
        <p:nvPr/>
      </p:nvGrpSpPr>
      <p:grpSpPr>
        <a:xfrm>
          <a:off x="0" y="0"/>
          <a:ext cx="0" cy="0"/>
          <a:chOff x="0" y="0"/>
          <a:chExt cx="0" cy="0"/>
        </a:xfrm>
      </p:grpSpPr>
      <p:sp>
        <p:nvSpPr>
          <p:cNvPr id="1012" name="Google Shape;1012;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3" name="Google Shape;1013;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9" name="Google Shape;55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11150" algn="just" rtl="0">
              <a:lnSpc>
                <a:spcPct val="107000"/>
              </a:lnSpc>
              <a:spcBef>
                <a:spcPts val="0"/>
              </a:spcBef>
              <a:spcAft>
                <a:spcPts val="0"/>
              </a:spcAft>
              <a:buClr>
                <a:schemeClr val="dk1"/>
              </a:buClr>
              <a:buSzPts val="1300"/>
              <a:buFont typeface="Noto Sans Symbols"/>
              <a:buChar char="∙"/>
            </a:pPr>
            <a:r>
              <a:rPr lang="en-US" sz="1300">
                <a:latin typeface="Arial"/>
                <a:ea typeface="Arial"/>
                <a:cs typeface="Arial"/>
                <a:sym typeface="Arial"/>
              </a:rPr>
              <a:t>The agenda for this module is to provide the background to CLR, what the requirements are for the certificate holders and the certification bodies – what many of you here, as  auditors, are required to look for, some basics on raising a non-conformity, with mention of other schemes and outsourcing. </a:t>
            </a:r>
            <a:endParaRPr sz="1300">
              <a:latin typeface="Calibri"/>
              <a:ea typeface="Calibri"/>
              <a:cs typeface="Calibri"/>
              <a:sym typeface="Calibri"/>
            </a:endParaRPr>
          </a:p>
          <a:p>
            <a:pPr marL="342900" lvl="0" indent="-311150" algn="just" rtl="0">
              <a:lnSpc>
                <a:spcPct val="107000"/>
              </a:lnSpc>
              <a:spcBef>
                <a:spcPts val="0"/>
              </a:spcBef>
              <a:spcAft>
                <a:spcPts val="0"/>
              </a:spcAft>
              <a:buClr>
                <a:schemeClr val="dk1"/>
              </a:buClr>
              <a:buSzPts val="1300"/>
              <a:buFont typeface="Noto Sans Symbols"/>
              <a:buChar char="∙"/>
            </a:pPr>
            <a:r>
              <a:rPr lang="en-US" sz="1300">
                <a:latin typeface="Arial"/>
                <a:ea typeface="Arial"/>
                <a:cs typeface="Arial"/>
                <a:sym typeface="Arial"/>
              </a:rPr>
              <a:t>In the next module (Module 2), more detail will be provided on the definitions and the Section 7 requirements, so these slides are top-level. </a:t>
            </a:r>
            <a:endParaRPr sz="1300">
              <a:latin typeface="Calibri"/>
              <a:ea typeface="Calibri"/>
              <a:cs typeface="Calibri"/>
              <a:sym typeface="Calibri"/>
            </a:endParaRPr>
          </a:p>
          <a:p>
            <a:pPr marL="0" lvl="0" indent="0" algn="l" rtl="0">
              <a:spcBef>
                <a:spcPts val="800"/>
              </a:spcBef>
              <a:spcAft>
                <a:spcPts val="0"/>
              </a:spcAft>
              <a:buNone/>
            </a:pPr>
            <a:endParaRPr sz="700"/>
          </a:p>
        </p:txBody>
      </p:sp>
      <p:sp>
        <p:nvSpPr>
          <p:cNvPr id="560" name="Google Shape;56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7" name="Google Shape;56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04800" algn="just" rtl="0">
              <a:lnSpc>
                <a:spcPct val="107000"/>
              </a:lnSpc>
              <a:spcBef>
                <a:spcPts val="0"/>
              </a:spcBef>
              <a:spcAft>
                <a:spcPts val="0"/>
              </a:spcAft>
              <a:buClr>
                <a:schemeClr val="dk1"/>
              </a:buClr>
              <a:buSzPts val="1200"/>
              <a:buFont typeface="Noto Sans Symbols"/>
              <a:buChar char="∙"/>
            </a:pPr>
            <a:r>
              <a:rPr lang="en-US">
                <a:latin typeface="Arial"/>
                <a:ea typeface="Arial"/>
                <a:cs typeface="Arial"/>
                <a:sym typeface="Arial"/>
              </a:rPr>
              <a:t>FM – protection of workers in forests</a:t>
            </a:r>
            <a:endParaRPr>
              <a:latin typeface="Calibri"/>
              <a:ea typeface="Calibri"/>
              <a:cs typeface="Calibri"/>
              <a:sym typeface="Calibri"/>
            </a:endParaRPr>
          </a:p>
          <a:p>
            <a:pPr marL="342900" lvl="0" indent="-304800" algn="just" rtl="0">
              <a:lnSpc>
                <a:spcPct val="107000"/>
              </a:lnSpc>
              <a:spcBef>
                <a:spcPts val="0"/>
              </a:spcBef>
              <a:spcAft>
                <a:spcPts val="0"/>
              </a:spcAft>
              <a:buClr>
                <a:schemeClr val="dk1"/>
              </a:buClr>
              <a:buSzPts val="1200"/>
              <a:buFont typeface="Noto Sans Symbols"/>
              <a:buChar char="∙"/>
            </a:pPr>
            <a:r>
              <a:rPr lang="en-US">
                <a:latin typeface="Arial"/>
                <a:ea typeface="Arial"/>
                <a:cs typeface="Arial"/>
                <a:sym typeface="Arial"/>
              </a:rPr>
              <a:t>CoC – protection of workers across value chain, where material where forest material comes from well-managed FSC-certified forests, reclaimed materials, or other controlled sources. It provides confidence that this chain of custody is secure. </a:t>
            </a:r>
            <a:endParaRPr>
              <a:latin typeface="Calibri"/>
              <a:ea typeface="Calibri"/>
              <a:cs typeface="Calibri"/>
              <a:sym typeface="Calibri"/>
            </a:endParaRPr>
          </a:p>
          <a:p>
            <a:pPr marL="342900" lvl="0" indent="-304800" algn="just" rtl="0">
              <a:lnSpc>
                <a:spcPct val="107000"/>
              </a:lnSpc>
              <a:spcBef>
                <a:spcPts val="0"/>
              </a:spcBef>
              <a:spcAft>
                <a:spcPts val="0"/>
              </a:spcAft>
              <a:buClr>
                <a:schemeClr val="dk1"/>
              </a:buClr>
              <a:buSzPts val="1200"/>
              <a:buFont typeface="Noto Sans Symbols"/>
              <a:buChar char="∙"/>
            </a:pPr>
            <a:r>
              <a:rPr lang="en-US">
                <a:latin typeface="Arial"/>
                <a:ea typeface="Arial"/>
                <a:cs typeface="Arial"/>
                <a:sym typeface="Arial"/>
              </a:rPr>
              <a:t>It is helpful to remind ourselves where CoC fits within the FSC value chain.</a:t>
            </a:r>
            <a:r>
              <a:rPr lang="en-US" b="1">
                <a:latin typeface="Arial"/>
                <a:ea typeface="Arial"/>
                <a:cs typeface="Arial"/>
                <a:sym typeface="Arial"/>
              </a:rPr>
              <a:t> </a:t>
            </a:r>
            <a:r>
              <a:rPr lang="en-US">
                <a:latin typeface="Arial"/>
                <a:ea typeface="Arial"/>
                <a:cs typeface="Arial"/>
                <a:sym typeface="Arial"/>
              </a:rPr>
              <a:t>The FSC chain of custody (CoC) is the path taken by products from the forest, or in the case of recycled materials from the moment when the material is reclaimed, to the point where the product is sold with an FSC claim and/or is finished and FSC-labelled.</a:t>
            </a:r>
            <a:endParaRPr>
              <a:latin typeface="Calibri"/>
              <a:ea typeface="Calibri"/>
              <a:cs typeface="Calibri"/>
              <a:sym typeface="Calibri"/>
            </a:endParaRPr>
          </a:p>
          <a:p>
            <a:pPr marL="342900" lvl="0" indent="-304800" algn="just" rtl="0">
              <a:lnSpc>
                <a:spcPct val="107000"/>
              </a:lnSpc>
              <a:spcBef>
                <a:spcPts val="0"/>
              </a:spcBef>
              <a:spcAft>
                <a:spcPts val="0"/>
              </a:spcAft>
              <a:buClr>
                <a:schemeClr val="dk1"/>
              </a:buClr>
              <a:buSzPts val="1200"/>
              <a:buFont typeface="Noto Sans Symbols"/>
              <a:buChar char="∙"/>
            </a:pPr>
            <a:r>
              <a:rPr lang="en-US">
                <a:latin typeface="Arial"/>
                <a:ea typeface="Arial"/>
                <a:cs typeface="Arial"/>
                <a:sym typeface="Arial"/>
              </a:rPr>
              <a:t>For workers’ rights, FSC not only want to ensure workers in the forest are protected, but also ensure those along the supply chain are too.</a:t>
            </a:r>
            <a:endParaRPr>
              <a:latin typeface="Calibri"/>
              <a:ea typeface="Calibri"/>
              <a:cs typeface="Calibri"/>
              <a:sym typeface="Calibri"/>
            </a:endParaRPr>
          </a:p>
        </p:txBody>
      </p:sp>
      <p:sp>
        <p:nvSpPr>
          <p:cNvPr id="568" name="Google Shape;56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1" name="Google Shape;60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17500" algn="just" rtl="0">
              <a:lnSpc>
                <a:spcPct val="107000"/>
              </a:lnSpc>
              <a:spcBef>
                <a:spcPts val="0"/>
              </a:spcBef>
              <a:spcAft>
                <a:spcPts val="0"/>
              </a:spcAft>
              <a:buClr>
                <a:schemeClr val="dk1"/>
              </a:buClr>
              <a:buSzPts val="1400"/>
              <a:buFont typeface="Noto Sans Symbols"/>
              <a:buChar char="∙"/>
            </a:pPr>
            <a:r>
              <a:rPr lang="en-US" sz="1400">
                <a:latin typeface="Arial"/>
                <a:ea typeface="Arial"/>
                <a:cs typeface="Arial"/>
                <a:sym typeface="Arial"/>
              </a:rPr>
              <a:t>The FSC strategy, which is revised every 5 years, currently has 3 pillars, in which Supporting workers’ rights fit in strategy 2.4 under Transform Markets, where FSC aim to scale up the benefits for indigenous peoples, communities, smallholders and workers</a:t>
            </a:r>
            <a:endParaRPr sz="1400">
              <a:latin typeface="Calibri"/>
              <a:ea typeface="Calibri"/>
              <a:cs typeface="Calibri"/>
              <a:sym typeface="Calibri"/>
            </a:endParaRPr>
          </a:p>
          <a:p>
            <a:pPr marL="342900" lvl="0" indent="-317500" algn="just" rtl="0">
              <a:lnSpc>
                <a:spcPct val="107000"/>
              </a:lnSpc>
              <a:spcBef>
                <a:spcPts val="0"/>
              </a:spcBef>
              <a:spcAft>
                <a:spcPts val="0"/>
              </a:spcAft>
              <a:buClr>
                <a:schemeClr val="dk1"/>
              </a:buClr>
              <a:buSzPts val="1400"/>
              <a:buFont typeface="Noto Sans Symbols"/>
              <a:buChar char="∙"/>
            </a:pPr>
            <a:r>
              <a:rPr lang="en-US" sz="1400">
                <a:latin typeface="Arial"/>
                <a:ea typeface="Arial"/>
                <a:cs typeface="Arial"/>
                <a:sym typeface="Arial"/>
              </a:rPr>
              <a:t>In Chain of Custody, there is the required commitment to the FSC Values and conformance to CLR. </a:t>
            </a:r>
            <a:endParaRPr sz="1400">
              <a:latin typeface="Calibri"/>
              <a:ea typeface="Calibri"/>
              <a:cs typeface="Calibri"/>
              <a:sym typeface="Calibri"/>
            </a:endParaRPr>
          </a:p>
          <a:p>
            <a:pPr marL="0" lvl="0" indent="0" algn="l" rtl="0">
              <a:spcBef>
                <a:spcPts val="800"/>
              </a:spcBef>
              <a:spcAft>
                <a:spcPts val="0"/>
              </a:spcAft>
              <a:buNone/>
            </a:pPr>
            <a:endParaRPr sz="800"/>
          </a:p>
          <a:p>
            <a:pPr marL="0" lvl="0" indent="0" algn="l" rtl="0">
              <a:spcBef>
                <a:spcPts val="0"/>
              </a:spcBef>
              <a:spcAft>
                <a:spcPts val="0"/>
              </a:spcAft>
              <a:buNone/>
            </a:pPr>
            <a:endParaRPr sz="800"/>
          </a:p>
        </p:txBody>
      </p:sp>
      <p:sp>
        <p:nvSpPr>
          <p:cNvPr id="602" name="Google Shape;60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2"/>
        <p:cNvGrpSpPr/>
        <p:nvPr/>
      </p:nvGrpSpPr>
      <p:grpSpPr>
        <a:xfrm>
          <a:off x="0" y="0"/>
          <a:ext cx="0" cy="0"/>
          <a:chOff x="0" y="0"/>
          <a:chExt cx="0" cy="0"/>
        </a:xfrm>
      </p:grpSpPr>
      <p:sp>
        <p:nvSpPr>
          <p:cNvPr id="613" name="Google Shape;61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4" name="Google Shape;61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11150" algn="l" rtl="0">
              <a:lnSpc>
                <a:spcPct val="107000"/>
              </a:lnSpc>
              <a:spcBef>
                <a:spcPts val="0"/>
              </a:spcBef>
              <a:spcAft>
                <a:spcPts val="0"/>
              </a:spcAft>
              <a:buClr>
                <a:schemeClr val="dk1"/>
              </a:buClr>
              <a:buSzPts val="1300"/>
              <a:buFont typeface="Noto Sans Symbols"/>
              <a:buChar char="∙"/>
            </a:pPr>
            <a:r>
              <a:rPr lang="en-US" sz="1300">
                <a:latin typeface="Arial"/>
                <a:ea typeface="Arial"/>
                <a:cs typeface="Arial"/>
                <a:sym typeface="Arial"/>
              </a:rPr>
              <a:t>3 high level goals to be achieved by 2026.</a:t>
            </a:r>
            <a:br>
              <a:rPr lang="en-US" sz="1300">
                <a:latin typeface="Arial"/>
                <a:ea typeface="Arial"/>
                <a:cs typeface="Arial"/>
                <a:sym typeface="Arial"/>
              </a:rPr>
            </a:br>
            <a:r>
              <a:rPr lang="en-US" sz="1300">
                <a:latin typeface="Arial"/>
                <a:ea typeface="Arial"/>
                <a:cs typeface="Arial"/>
                <a:sym typeface="Arial"/>
              </a:rPr>
              <a:t>To advance diversity and gender within FSC, a roadmap has been developed through a Strategic Framework. To implement the Strategic Framework on Diversity and Gender 2021-2026, in 2023, FSC started mainstreaming gender and diversity within the organization. </a:t>
            </a:r>
            <a:endParaRPr sz="1300">
              <a:latin typeface="Calibri"/>
              <a:ea typeface="Calibri"/>
              <a:cs typeface="Calibri"/>
              <a:sym typeface="Calibri"/>
            </a:endParaRPr>
          </a:p>
          <a:p>
            <a:pPr marL="342900" lvl="0" indent="-311150" algn="l" rtl="0">
              <a:lnSpc>
                <a:spcPct val="107000"/>
              </a:lnSpc>
              <a:spcBef>
                <a:spcPts val="0"/>
              </a:spcBef>
              <a:spcAft>
                <a:spcPts val="0"/>
              </a:spcAft>
              <a:buClr>
                <a:schemeClr val="dk1"/>
              </a:buClr>
              <a:buSzPts val="1300"/>
              <a:buFont typeface="Noto Sans Symbols"/>
              <a:buChar char="∙"/>
            </a:pPr>
            <a:r>
              <a:rPr lang="en-US" sz="1300">
                <a:latin typeface="Arial"/>
                <a:ea typeface="Arial"/>
                <a:cs typeface="Arial"/>
                <a:sym typeface="Arial"/>
              </a:rPr>
              <a:t>By the end of 2026, work includes strengthening gender components in the normative framework, including the Principles and Criteria, improving gender capacity, and strengthening indicators. </a:t>
            </a:r>
            <a:endParaRPr sz="1300">
              <a:latin typeface="Calibri"/>
              <a:ea typeface="Calibri"/>
              <a:cs typeface="Calibri"/>
              <a:sym typeface="Calibri"/>
            </a:endParaRPr>
          </a:p>
          <a:p>
            <a:pPr marL="342900" lvl="0" indent="-311150" algn="l" rtl="0">
              <a:lnSpc>
                <a:spcPct val="107000"/>
              </a:lnSpc>
              <a:spcBef>
                <a:spcPts val="0"/>
              </a:spcBef>
              <a:spcAft>
                <a:spcPts val="0"/>
              </a:spcAft>
              <a:buClr>
                <a:schemeClr val="dk1"/>
              </a:buClr>
              <a:buSzPts val="1300"/>
              <a:buFont typeface="Noto Sans Symbols"/>
              <a:buChar char="∙"/>
            </a:pPr>
            <a:r>
              <a:rPr lang="en-US" sz="1300">
                <a:latin typeface="Arial"/>
                <a:ea typeface="Arial"/>
                <a:cs typeface="Arial"/>
                <a:sym typeface="Arial"/>
              </a:rPr>
              <a:t>Linked to the Strategy, FSC also have the Diversity and Gender Framework, which follows the same high-level goals, but looking at these from a diversity and gender lens.</a:t>
            </a:r>
            <a:endParaRPr sz="1300">
              <a:latin typeface="Calibri"/>
              <a:ea typeface="Calibri"/>
              <a:cs typeface="Calibri"/>
              <a:sym typeface="Calibri"/>
            </a:endParaRPr>
          </a:p>
          <a:p>
            <a:pPr marL="342900" lvl="0" indent="-311150" algn="l" rtl="0">
              <a:lnSpc>
                <a:spcPct val="107000"/>
              </a:lnSpc>
              <a:spcBef>
                <a:spcPts val="0"/>
              </a:spcBef>
              <a:spcAft>
                <a:spcPts val="0"/>
              </a:spcAft>
              <a:buClr>
                <a:schemeClr val="dk1"/>
              </a:buClr>
              <a:buSzPts val="1300"/>
              <a:buFont typeface="Noto Sans Symbols"/>
              <a:buChar char="∙"/>
            </a:pPr>
            <a:r>
              <a:rPr lang="en-US" sz="1300">
                <a:latin typeface="Arial"/>
                <a:ea typeface="Arial"/>
                <a:cs typeface="Arial"/>
                <a:sym typeface="Arial"/>
              </a:rPr>
              <a:t>Currently, it is good to keep in mind how this element is covered in CoC, under discrimination in Clause 7.4 (FSC-STD-40-004), and to bear in mind potential future changes to the normative frameworks to further incorporate the aim of mainstreaming gender. </a:t>
            </a:r>
            <a:endParaRPr sz="1300">
              <a:latin typeface="Calibri"/>
              <a:ea typeface="Calibri"/>
              <a:cs typeface="Calibri"/>
              <a:sym typeface="Calibri"/>
            </a:endParaRPr>
          </a:p>
          <a:p>
            <a:pPr marL="0" lvl="0" indent="0" algn="l" rtl="0">
              <a:spcBef>
                <a:spcPts val="800"/>
              </a:spcBef>
              <a:spcAft>
                <a:spcPts val="0"/>
              </a:spcAft>
              <a:buNone/>
            </a:pPr>
            <a:endParaRPr sz="700"/>
          </a:p>
          <a:p>
            <a:pPr marL="0" lvl="0" indent="0" algn="l" rtl="0">
              <a:spcBef>
                <a:spcPts val="0"/>
              </a:spcBef>
              <a:spcAft>
                <a:spcPts val="0"/>
              </a:spcAft>
              <a:buNone/>
            </a:pPr>
            <a:endParaRPr sz="700"/>
          </a:p>
        </p:txBody>
      </p:sp>
      <p:sp>
        <p:nvSpPr>
          <p:cNvPr id="615" name="Google Shape;61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9" name="Google Shape;62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•So, what is the role of workers’ rights within FSC? </a:t>
            </a:r>
            <a:endParaRPr/>
          </a:p>
          <a:p>
            <a:pPr marL="0" lvl="0" indent="0" algn="l" rtl="0">
              <a:spcBef>
                <a:spcPts val="0"/>
              </a:spcBef>
              <a:spcAft>
                <a:spcPts val="0"/>
              </a:spcAft>
              <a:buNone/>
            </a:pPr>
            <a:r>
              <a:rPr lang="en-US"/>
              <a:t>Well, FSC has a long history of commitment to compliance with the International Labour Organization’s labour conventions.</a:t>
            </a:r>
            <a:endParaRPr/>
          </a:p>
          <a:p>
            <a:pPr marL="0" lvl="0" indent="0" algn="l" rtl="0">
              <a:spcBef>
                <a:spcPts val="0"/>
              </a:spcBef>
              <a:spcAft>
                <a:spcPts val="0"/>
              </a:spcAft>
              <a:buNone/>
            </a:pPr>
            <a:endParaRPr/>
          </a:p>
          <a:p>
            <a:pPr marL="0" lvl="0" indent="0" algn="l" rtl="0">
              <a:spcBef>
                <a:spcPts val="0"/>
              </a:spcBef>
              <a:spcAft>
                <a:spcPts val="0"/>
              </a:spcAft>
              <a:buNone/>
            </a:pPr>
            <a:r>
              <a:rPr lang="en-US"/>
              <a:t>•This commitment has been referenced in the Principles and Criteria as far back as 1994, with implementation of these in FSC policy for over 20 years.</a:t>
            </a:r>
            <a:endParaRPr/>
          </a:p>
          <a:p>
            <a:pPr marL="0" lvl="0" indent="0" algn="l" rtl="0">
              <a:spcBef>
                <a:spcPts val="0"/>
              </a:spcBef>
              <a:spcAft>
                <a:spcPts val="0"/>
              </a:spcAft>
              <a:buNone/>
            </a:pPr>
            <a:endParaRPr/>
          </a:p>
          <a:p>
            <a:pPr marL="0" lvl="0" indent="0" algn="l" rtl="0">
              <a:spcBef>
                <a:spcPts val="0"/>
              </a:spcBef>
              <a:spcAft>
                <a:spcPts val="0"/>
              </a:spcAft>
              <a:buNone/>
            </a:pPr>
            <a:r>
              <a:rPr lang="en-US"/>
              <a:t>•A major milestone for FSC was in 2014 (on slide – ‘System wide change’), where the Board of Directors requested the FSC Secretariat develop a system wide solution for certificate holder compliance with the ILO’s fundamental rights. This set the scene for what then became the revised Chain of Custody Standard (Version 3-1), which came into effect in 2021.</a:t>
            </a:r>
            <a:endParaRPr/>
          </a:p>
          <a:p>
            <a:pPr marL="0" lvl="0" indent="0" algn="l" rtl="0">
              <a:spcBef>
                <a:spcPts val="0"/>
              </a:spcBef>
              <a:spcAft>
                <a:spcPts val="0"/>
              </a:spcAft>
              <a:buNone/>
            </a:pPr>
            <a:endParaRPr/>
          </a:p>
          <a:p>
            <a:pPr marL="0" lvl="0" indent="0" algn="l" rtl="0">
              <a:spcBef>
                <a:spcPts val="0"/>
              </a:spcBef>
              <a:spcAft>
                <a:spcPts val="0"/>
              </a:spcAft>
              <a:buNone/>
            </a:pPr>
            <a:r>
              <a:rPr lang="en-US"/>
              <a:t>•Since then, there have been subsequent updates relevant to core labour requirements, such as the equivalence assessments, and 2 important Advice Notes, which are covered later on in the presentation.</a:t>
            </a:r>
            <a:endParaRPr/>
          </a:p>
          <a:p>
            <a:pPr marL="0" lvl="0" indent="0" algn="l" rtl="0">
              <a:spcBef>
                <a:spcPts val="0"/>
              </a:spcBef>
              <a:spcAft>
                <a:spcPts val="0"/>
              </a:spcAft>
              <a:buNone/>
            </a:pPr>
            <a:endParaRPr/>
          </a:p>
          <a:p>
            <a:pPr marL="0" lvl="0" indent="0" algn="l" rtl="0">
              <a:spcBef>
                <a:spcPts val="0"/>
              </a:spcBef>
              <a:spcAft>
                <a:spcPts val="0"/>
              </a:spcAft>
              <a:buNone/>
            </a:pPr>
            <a:r>
              <a:rPr lang="en-US"/>
              <a:t>•The links have been provided on this slide, for future reference. </a:t>
            </a:r>
            <a:endParaRPr/>
          </a:p>
          <a:p>
            <a:pPr marL="0" lvl="0" indent="0" algn="l" rtl="0">
              <a:spcBef>
                <a:spcPts val="0"/>
              </a:spcBef>
              <a:spcAft>
                <a:spcPts val="0"/>
              </a:spcAft>
              <a:buNone/>
            </a:pPr>
            <a:endParaRPr/>
          </a:p>
        </p:txBody>
      </p:sp>
      <p:sp>
        <p:nvSpPr>
          <p:cNvPr id="630" name="Google Shape;630;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p:cNvGrpSpPr/>
        <p:nvPr/>
      </p:nvGrpSpPr>
      <p:grpSpPr>
        <a:xfrm>
          <a:off x="0" y="0"/>
          <a:ext cx="0" cy="0"/>
          <a:chOff x="0" y="0"/>
          <a:chExt cx="0" cy="0"/>
        </a:xfrm>
      </p:grpSpPr>
      <p:sp>
        <p:nvSpPr>
          <p:cNvPr id="666" name="Google Shape;66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7" name="Google Shape;66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As mentioned in the previous slide, workers’ rights are covered in the policy for association. </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There have been some questions to FSC on how FSC CLR fits with the FSC policy for association or ‘PFA’. The PfA is an agreement that expresses the values shared by the organization. It agrees that the organization or associated organizations or persons will not permit any of the 6 unacceptable activities either inside or outside of their FSC-certified operations.</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1 of these 6 unacceptable activities are ‘workers’ rights violations’</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It is important to stress that although both Chain of Custody requirements and PfA cover workers’ rights, these are 2 separate documents, with differing scopes. </a:t>
            </a:r>
            <a:endParaRPr/>
          </a:p>
          <a:p>
            <a:pPr marL="342900" lvl="0" indent="-342900" algn="just" rtl="0">
              <a:lnSpc>
                <a:spcPct val="107000"/>
              </a:lnSpc>
              <a:spcBef>
                <a:spcPts val="800"/>
              </a:spcBef>
              <a:spcAft>
                <a:spcPts val="0"/>
              </a:spcAft>
              <a:buClr>
                <a:schemeClr val="dk1"/>
              </a:buClr>
              <a:buSzPts val="1800"/>
              <a:buFont typeface="Noto Sans Symbols"/>
              <a:buChar char="∙"/>
            </a:pPr>
            <a:r>
              <a:rPr lang="en-US" sz="1800">
                <a:latin typeface="Calibri"/>
                <a:ea typeface="Calibri"/>
                <a:cs typeface="Calibri"/>
                <a:sym typeface="Calibri"/>
              </a:rPr>
              <a:t>The CoC ceritification covers the organization and contractors in the activities in the scope of the certification, the PfA is further reaching to those not actually certificate holders but ‘associated’. </a:t>
            </a:r>
            <a:endParaRPr/>
          </a:p>
          <a:p>
            <a:pPr marL="342900" lvl="0" indent="-342900" algn="just" rtl="0">
              <a:lnSpc>
                <a:spcPct val="107000"/>
              </a:lnSpc>
              <a:spcBef>
                <a:spcPts val="800"/>
              </a:spcBef>
              <a:spcAft>
                <a:spcPts val="0"/>
              </a:spcAft>
              <a:buClr>
                <a:schemeClr val="dk1"/>
              </a:buClr>
              <a:buSzPts val="1800"/>
              <a:buFont typeface="Noto Sans Symbols"/>
              <a:buChar char="∙"/>
            </a:pPr>
            <a:r>
              <a:rPr lang="en-US" sz="1800">
                <a:latin typeface="Calibri"/>
                <a:ea typeface="Calibri"/>
                <a:cs typeface="Calibri"/>
                <a:sym typeface="Calibri"/>
              </a:rPr>
              <a:t>For more information, see the Policy for Association: link. </a:t>
            </a:r>
            <a:endParaRPr sz="1800">
              <a:latin typeface="Calibri"/>
              <a:ea typeface="Calibri"/>
              <a:cs typeface="Calibri"/>
              <a:sym typeface="Calibri"/>
            </a:endParaRPr>
          </a:p>
          <a:p>
            <a:pPr marL="0" lvl="0" indent="0" algn="l" rtl="0">
              <a:spcBef>
                <a:spcPts val="800"/>
              </a:spcBef>
              <a:spcAft>
                <a:spcPts val="0"/>
              </a:spcAft>
              <a:buNone/>
            </a:pPr>
            <a:endParaRPr/>
          </a:p>
        </p:txBody>
      </p:sp>
      <p:sp>
        <p:nvSpPr>
          <p:cNvPr id="668" name="Google Shape;66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6"/>
        <p:cNvGrpSpPr/>
        <p:nvPr/>
      </p:nvGrpSpPr>
      <p:grpSpPr>
        <a:xfrm>
          <a:off x="0" y="0"/>
          <a:ext cx="0" cy="0"/>
          <a:chOff x="0" y="0"/>
          <a:chExt cx="0" cy="0"/>
        </a:xfrm>
      </p:grpSpPr>
      <p:sp>
        <p:nvSpPr>
          <p:cNvPr id="677" name="Google Shape;67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8" name="Google Shape;67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When there is a reference ‘workers’, it is important to understand what we mean in the context of CoC. </a:t>
            </a:r>
            <a:br>
              <a:rPr lang="en-US" sz="1100">
                <a:latin typeface="Arial"/>
                <a:ea typeface="Arial"/>
                <a:cs typeface="Arial"/>
                <a:sym typeface="Arial"/>
              </a:rPr>
            </a:br>
            <a:r>
              <a:rPr lang="en-US" sz="1100">
                <a:latin typeface="Arial"/>
                <a:ea typeface="Arial"/>
                <a:cs typeface="Arial"/>
                <a:sym typeface="Arial"/>
              </a:rPr>
              <a:t>FSC defines them as: </a:t>
            </a:r>
            <a:endParaRPr sz="1100">
              <a:latin typeface="Calibri"/>
              <a:ea typeface="Calibri"/>
              <a:cs typeface="Calibri"/>
              <a:sym typeface="Calibri"/>
            </a:endParaRPr>
          </a:p>
          <a:p>
            <a:pPr marL="742950" lvl="1" indent="-285750" algn="l" rtl="0">
              <a:lnSpc>
                <a:spcPct val="107000"/>
              </a:lnSpc>
              <a:spcBef>
                <a:spcPts val="0"/>
              </a:spcBef>
              <a:spcAft>
                <a:spcPts val="0"/>
              </a:spcAft>
              <a:buClr>
                <a:schemeClr val="dk1"/>
              </a:buClr>
              <a:buSzPts val="1100"/>
              <a:buFont typeface="Courier New"/>
              <a:buChar char="o"/>
            </a:pPr>
            <a:r>
              <a:rPr lang="en-US" sz="1100" i="1">
                <a:latin typeface="Arial"/>
                <a:ea typeface="Arial"/>
                <a:cs typeface="Arial"/>
                <a:sym typeface="Arial"/>
              </a:rPr>
              <a:t>All employed persons, including public employees as well as ‘self-employed’ persons. </a:t>
            </a:r>
            <a:endParaRPr sz="1100">
              <a:latin typeface="Calibri"/>
              <a:ea typeface="Calibri"/>
              <a:cs typeface="Calibri"/>
              <a:sym typeface="Calibri"/>
            </a:endParaRPr>
          </a:p>
          <a:p>
            <a:pPr marL="742950" lvl="1" indent="-285750" algn="l" rtl="0">
              <a:lnSpc>
                <a:spcPct val="107000"/>
              </a:lnSpc>
              <a:spcBef>
                <a:spcPts val="0"/>
              </a:spcBef>
              <a:spcAft>
                <a:spcPts val="0"/>
              </a:spcAft>
              <a:buClr>
                <a:schemeClr val="dk1"/>
              </a:buClr>
              <a:buSzPts val="1100"/>
              <a:buFont typeface="Courier New"/>
              <a:buChar char="o"/>
            </a:pPr>
            <a:r>
              <a:rPr lang="en-US" sz="1100" i="1">
                <a:latin typeface="Arial"/>
                <a:ea typeface="Arial"/>
                <a:cs typeface="Arial"/>
                <a:sym typeface="Arial"/>
              </a:rPr>
              <a:t>This includes part-time and seasonal employees, of all ranks and categories, including laborers, administrators, supervisors, executives, contractor employees as well as self-employed contractors and sub-contractors </a:t>
            </a:r>
            <a:endParaRPr sz="1100">
              <a:latin typeface="Calibri"/>
              <a:ea typeface="Calibri"/>
              <a:cs typeface="Calibri"/>
              <a:sym typeface="Calibri"/>
            </a:endParaRPr>
          </a:p>
          <a:p>
            <a:pPr marL="457200" lvl="0" indent="0" algn="l" rtl="0">
              <a:lnSpc>
                <a:spcPct val="107000"/>
              </a:lnSpc>
              <a:spcBef>
                <a:spcPts val="800"/>
              </a:spcBef>
              <a:spcAft>
                <a:spcPts val="0"/>
              </a:spcAft>
              <a:buNone/>
            </a:pPr>
            <a:r>
              <a:rPr lang="en-US" sz="1100">
                <a:latin typeface="Arial"/>
                <a:ea typeface="Arial"/>
                <a:cs typeface="Arial"/>
                <a:sym typeface="Arial"/>
              </a:rPr>
              <a:t>This means more than protecting only those who are direct employees of the certificate holders!</a:t>
            </a:r>
            <a:endParaRPr/>
          </a:p>
          <a:p>
            <a:pPr marL="457200" lvl="0" indent="0" algn="l" rtl="0">
              <a:lnSpc>
                <a:spcPct val="107000"/>
              </a:lnSpc>
              <a:spcBef>
                <a:spcPts val="800"/>
              </a:spcBef>
              <a:spcAft>
                <a:spcPts val="0"/>
              </a:spcAft>
              <a:buNone/>
            </a:pPr>
            <a:endParaRPr sz="1100">
              <a:latin typeface="Arial"/>
              <a:ea typeface="Arial"/>
              <a:cs typeface="Arial"/>
              <a:sym typeface="Arial"/>
            </a:endParaRPr>
          </a:p>
          <a:p>
            <a:pPr marL="457200" lvl="0" indent="0" algn="l" rtl="0">
              <a:lnSpc>
                <a:spcPct val="107000"/>
              </a:lnSpc>
              <a:spcBef>
                <a:spcPts val="800"/>
              </a:spcBef>
              <a:spcAft>
                <a:spcPts val="0"/>
              </a:spcAft>
              <a:buNone/>
            </a:pPr>
            <a:r>
              <a:rPr lang="en-US" sz="1100">
                <a:latin typeface="Arial"/>
                <a:ea typeface="Arial"/>
                <a:cs typeface="Arial"/>
                <a:sym typeface="Arial"/>
              </a:rPr>
              <a:t>The definition is provided in Annex E of the CoC Standard. </a:t>
            </a:r>
            <a:endParaRPr sz="1100">
              <a:latin typeface="Calibri"/>
              <a:ea typeface="Calibri"/>
              <a:cs typeface="Calibri"/>
              <a:sym typeface="Calibri"/>
            </a:endParaRPr>
          </a:p>
          <a:p>
            <a:pPr marL="0" lvl="0" indent="0" algn="l" rtl="0">
              <a:spcBef>
                <a:spcPts val="800"/>
              </a:spcBef>
              <a:spcAft>
                <a:spcPts val="0"/>
              </a:spcAft>
              <a:buNone/>
            </a:pPr>
            <a:endParaRPr/>
          </a:p>
        </p:txBody>
      </p:sp>
      <p:sp>
        <p:nvSpPr>
          <p:cNvPr id="679" name="Google Shape;67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youtube.com/user/fsccanada?feature=results_main" TargetMode="External"/><Relationship Id="rId7" Type="http://schemas.openxmlformats.org/officeDocument/2006/relationships/hyperlink" Target="http://www.facebook.com/pages/FSC-Canada/183332455018035" TargetMode="External"/><Relationship Id="rId2" Type="http://schemas.openxmlformats.org/officeDocument/2006/relationships/image" Target="../media/image6.png"/><Relationship Id="rId1" Type="http://schemas.openxmlformats.org/officeDocument/2006/relationships/slideMaster" Target="../slideMasters/slideMaster2.xml"/><Relationship Id="rId6" Type="http://schemas.openxmlformats.org/officeDocument/2006/relationships/hyperlink" Target="https://www.instagram.com/fsc_canada/?hl=en" TargetMode="External"/><Relationship Id="rId5" Type="http://schemas.openxmlformats.org/officeDocument/2006/relationships/hyperlink" Target="https://www.linkedin.com/company/fsccanada/" TargetMode="External"/><Relationship Id="rId4" Type="http://schemas.openxmlformats.org/officeDocument/2006/relationships/hyperlink" Target="https://twitter.com/fsc_canada" TargetMode="Externa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light image">
  <p:cSld name="Title Slide-light image">
    <p:spTree>
      <p:nvGrpSpPr>
        <p:cNvPr id="1" name="Shape 17"/>
        <p:cNvGrpSpPr/>
        <p:nvPr/>
      </p:nvGrpSpPr>
      <p:grpSpPr>
        <a:xfrm>
          <a:off x="0" y="0"/>
          <a:ext cx="0" cy="0"/>
          <a:chOff x="0" y="0"/>
          <a:chExt cx="0" cy="0"/>
        </a:xfrm>
      </p:grpSpPr>
      <p:sp>
        <p:nvSpPr>
          <p:cNvPr id="18" name="Google Shape;18;p31"/>
          <p:cNvSpPr>
            <a:spLocks noGrp="1"/>
          </p:cNvSpPr>
          <p:nvPr>
            <p:ph type="pic" idx="2"/>
          </p:nvPr>
        </p:nvSpPr>
        <p:spPr>
          <a:xfrm>
            <a:off x="719400" y="1"/>
            <a:ext cx="10753200" cy="6858000"/>
          </a:xfrm>
          <a:prstGeom prst="rect">
            <a:avLst/>
          </a:prstGeom>
          <a:solidFill>
            <a:srgbClr val="D8D8D8"/>
          </a:solidFill>
          <a:ln>
            <a:noFill/>
          </a:ln>
        </p:spPr>
      </p:sp>
      <p:sp>
        <p:nvSpPr>
          <p:cNvPr id="19" name="Google Shape;19;p31"/>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31"/>
          <p:cNvSpPr txBox="1">
            <a:spLocks noGrp="1"/>
          </p:cNvSpPr>
          <p:nvPr>
            <p:ph type="subTitle" idx="1"/>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2"/>
              </a:buClr>
              <a:buSzPts val="1800"/>
              <a:buNone/>
              <a:defRPr sz="1800" b="1" cap="none">
                <a:solidFill>
                  <a:schemeClr val="lt2"/>
                </a:solidFill>
              </a:defRPr>
            </a:lvl1pPr>
            <a:lvl2pPr lvl="1" algn="l">
              <a:lnSpc>
                <a:spcPct val="100000"/>
              </a:lnSpc>
              <a:spcBef>
                <a:spcPts val="1200"/>
              </a:spcBef>
              <a:spcAft>
                <a:spcPts val="0"/>
              </a:spcAft>
              <a:buClr>
                <a:schemeClr val="lt2"/>
              </a:buClr>
              <a:buSzPts val="1800"/>
              <a:buNone/>
              <a:defRPr sz="1800" b="1">
                <a:solidFill>
                  <a:schemeClr val="lt2"/>
                </a:solidFill>
              </a:defRPr>
            </a:lvl2pPr>
            <a:lvl3pPr lvl="2" algn="l">
              <a:lnSpc>
                <a:spcPct val="100000"/>
              </a:lnSpc>
              <a:spcBef>
                <a:spcPts val="600"/>
              </a:spcBef>
              <a:spcAft>
                <a:spcPts val="0"/>
              </a:spcAft>
              <a:buClr>
                <a:schemeClr val="lt2"/>
              </a:buClr>
              <a:buSzPts val="1800"/>
              <a:buNone/>
              <a:defRPr sz="1800" b="1">
                <a:solidFill>
                  <a:schemeClr val="lt2"/>
                </a:solidFill>
              </a:defRPr>
            </a:lvl3pPr>
            <a:lvl4pPr lvl="3" algn="l">
              <a:lnSpc>
                <a:spcPct val="100000"/>
              </a:lnSpc>
              <a:spcBef>
                <a:spcPts val="600"/>
              </a:spcBef>
              <a:spcAft>
                <a:spcPts val="0"/>
              </a:spcAft>
              <a:buClr>
                <a:schemeClr val="lt2"/>
              </a:buClr>
              <a:buSzPts val="1800"/>
              <a:buNone/>
              <a:defRPr sz="1800" b="1">
                <a:solidFill>
                  <a:schemeClr val="lt2"/>
                </a:solidFill>
              </a:defRPr>
            </a:lvl4pPr>
            <a:lvl5pPr lvl="4" algn="l">
              <a:lnSpc>
                <a:spcPct val="100000"/>
              </a:lnSpc>
              <a:spcBef>
                <a:spcPts val="600"/>
              </a:spcBef>
              <a:spcAft>
                <a:spcPts val="0"/>
              </a:spcAft>
              <a:buClr>
                <a:schemeClr val="lt2"/>
              </a:buClr>
              <a:buSzPts val="1800"/>
              <a:buNone/>
              <a:defRPr sz="1800" b="1">
                <a:solidFill>
                  <a:schemeClr val="lt2"/>
                </a:solidFill>
              </a:defRPr>
            </a:lvl5pPr>
            <a:lvl6pPr lvl="5" algn="l">
              <a:lnSpc>
                <a:spcPct val="100000"/>
              </a:lnSpc>
              <a:spcBef>
                <a:spcPts val="600"/>
              </a:spcBef>
              <a:spcAft>
                <a:spcPts val="0"/>
              </a:spcAft>
              <a:buClr>
                <a:schemeClr val="lt2"/>
              </a:buClr>
              <a:buSzPts val="1800"/>
              <a:buNone/>
              <a:defRPr sz="1800" b="1">
                <a:solidFill>
                  <a:schemeClr val="lt2"/>
                </a:solidFill>
              </a:defRPr>
            </a:lvl6pPr>
            <a:lvl7pPr lvl="6" algn="l">
              <a:lnSpc>
                <a:spcPct val="100000"/>
              </a:lnSpc>
              <a:spcBef>
                <a:spcPts val="600"/>
              </a:spcBef>
              <a:spcAft>
                <a:spcPts val="0"/>
              </a:spcAft>
              <a:buClr>
                <a:schemeClr val="lt2"/>
              </a:buClr>
              <a:buSzPts val="1800"/>
              <a:buNone/>
              <a:defRPr sz="1800" b="1">
                <a:solidFill>
                  <a:schemeClr val="lt2"/>
                </a:solidFill>
              </a:defRPr>
            </a:lvl7pPr>
            <a:lvl8pPr lvl="7" algn="l">
              <a:lnSpc>
                <a:spcPct val="100000"/>
              </a:lnSpc>
              <a:spcBef>
                <a:spcPts val="600"/>
              </a:spcBef>
              <a:spcAft>
                <a:spcPts val="0"/>
              </a:spcAft>
              <a:buClr>
                <a:schemeClr val="lt2"/>
              </a:buClr>
              <a:buSzPts val="1800"/>
              <a:buNone/>
              <a:defRPr sz="1800" b="1">
                <a:solidFill>
                  <a:schemeClr val="lt2"/>
                </a:solidFill>
              </a:defRPr>
            </a:lvl8pPr>
            <a:lvl9pPr lvl="8" algn="l">
              <a:lnSpc>
                <a:spcPct val="100000"/>
              </a:lnSpc>
              <a:spcBef>
                <a:spcPts val="600"/>
              </a:spcBef>
              <a:spcAft>
                <a:spcPts val="0"/>
              </a:spcAft>
              <a:buClr>
                <a:schemeClr val="lt2"/>
              </a:buClr>
              <a:buSzPts val="1800"/>
              <a:buNone/>
              <a:defRPr sz="1800" b="1">
                <a:solidFill>
                  <a:schemeClr val="lt2"/>
                </a:solidFill>
              </a:defRPr>
            </a:lvl9pPr>
          </a:lstStyle>
          <a:p>
            <a:endParaRPr/>
          </a:p>
        </p:txBody>
      </p:sp>
      <p:sp>
        <p:nvSpPr>
          <p:cNvPr id="21" name="Google Shape;21;p31"/>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 name="Google Shape;22;p31"/>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 name="Google Shape;23;p31"/>
          <p:cNvSpPr>
            <a:spLocks noGrp="1"/>
          </p:cNvSpPr>
          <p:nvPr>
            <p:ph type="body" idx="3"/>
          </p:nvPr>
        </p:nvSpPr>
        <p:spPr>
          <a:xfrm>
            <a:off x="6096000" y="3940935"/>
            <a:ext cx="5376000" cy="2917066"/>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0000"/>
                </a:srgbClr>
              </a:gs>
            </a:gsLst>
            <a:lin ang="37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24" name="Google Shape;24;p31"/>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pic>
        <p:nvPicPr>
          <p:cNvPr id="25" name="Google Shape;25;p31" descr="A picture containing text&#10;&#10;Description automatically generated"/>
          <p:cNvPicPr preferRelativeResize="0"/>
          <p:nvPr/>
        </p:nvPicPr>
        <p:blipFill rotWithShape="1">
          <a:blip r:embed="rId2">
            <a:alphaModFix/>
          </a:blip>
          <a:srcRect/>
          <a:stretch/>
        </p:blipFill>
        <p:spPr>
          <a:xfrm>
            <a:off x="9160219" y="5562698"/>
            <a:ext cx="1976093" cy="87981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6"/>
        <p:cNvGrpSpPr/>
        <p:nvPr/>
      </p:nvGrpSpPr>
      <p:grpSpPr>
        <a:xfrm>
          <a:off x="0" y="0"/>
          <a:ext cx="0" cy="0"/>
          <a:chOff x="0" y="0"/>
          <a:chExt cx="0" cy="0"/>
        </a:xfrm>
      </p:grpSpPr>
      <p:sp>
        <p:nvSpPr>
          <p:cNvPr id="87" name="Google Shape;87;p37"/>
          <p:cNvSpPr txBox="1">
            <a:spLocks noGrp="1"/>
          </p:cNvSpPr>
          <p:nvPr>
            <p:ph type="body" idx="1"/>
          </p:nvPr>
        </p:nvSpPr>
        <p:spPr>
          <a:xfrm>
            <a:off x="334962" y="1880315"/>
            <a:ext cx="100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88" name="Google Shape;88;p37"/>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9" name="Google Shape;89;p3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3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91" name="Google Shape;91;p3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ection Header-image">
  <p:cSld name="1_Section Header-image">
    <p:spTree>
      <p:nvGrpSpPr>
        <p:cNvPr id="1" name="Shape 92"/>
        <p:cNvGrpSpPr/>
        <p:nvPr/>
      </p:nvGrpSpPr>
      <p:grpSpPr>
        <a:xfrm>
          <a:off x="0" y="0"/>
          <a:ext cx="0" cy="0"/>
          <a:chOff x="0" y="0"/>
          <a:chExt cx="0" cy="0"/>
        </a:xfrm>
      </p:grpSpPr>
      <p:sp>
        <p:nvSpPr>
          <p:cNvPr id="93" name="Google Shape;93;p39"/>
          <p:cNvSpPr>
            <a:spLocks noGrp="1"/>
          </p:cNvSpPr>
          <p:nvPr>
            <p:ph type="pic" idx="2"/>
          </p:nvPr>
        </p:nvSpPr>
        <p:spPr>
          <a:xfrm>
            <a:off x="0" y="1"/>
            <a:ext cx="12192000" cy="6858000"/>
          </a:xfrm>
          <a:prstGeom prst="rect">
            <a:avLst/>
          </a:prstGeom>
          <a:solidFill>
            <a:srgbClr val="D8D8D8"/>
          </a:solidFill>
          <a:ln>
            <a:noFill/>
          </a:ln>
        </p:spPr>
      </p:sp>
      <p:sp>
        <p:nvSpPr>
          <p:cNvPr id="94" name="Google Shape;94;p39"/>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95" name="Google Shape;95;p39"/>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96" name="Google Shape;96;p39" descr="A picture containing text&#10;&#10;Description automatically generated"/>
          <p:cNvPicPr preferRelativeResize="0"/>
          <p:nvPr/>
        </p:nvPicPr>
        <p:blipFill rotWithShape="1">
          <a:blip r:embed="rId2">
            <a:alphaModFix/>
          </a:blip>
          <a:srcRect/>
          <a:stretch/>
        </p:blipFill>
        <p:spPr>
          <a:xfrm>
            <a:off x="10450286" y="303441"/>
            <a:ext cx="1371600" cy="610677"/>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End slide">
  <p:cSld name="End slide">
    <p:spTree>
      <p:nvGrpSpPr>
        <p:cNvPr id="1" name="Shape 97"/>
        <p:cNvGrpSpPr/>
        <p:nvPr/>
      </p:nvGrpSpPr>
      <p:grpSpPr>
        <a:xfrm>
          <a:off x="0" y="0"/>
          <a:ext cx="0" cy="0"/>
          <a:chOff x="0" y="0"/>
          <a:chExt cx="0" cy="0"/>
        </a:xfrm>
      </p:grpSpPr>
      <p:sp>
        <p:nvSpPr>
          <p:cNvPr id="98" name="Google Shape;98;p40"/>
          <p:cNvSpPr/>
          <p:nvPr/>
        </p:nvSpPr>
        <p:spPr>
          <a:xfrm>
            <a:off x="719400" y="-2"/>
            <a:ext cx="107532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9" name="Google Shape;99;p40"/>
          <p:cNvSpPr txBox="1">
            <a:spLocks noGrp="1"/>
          </p:cNvSpPr>
          <p:nvPr>
            <p:ph type="title"/>
          </p:nvPr>
        </p:nvSpPr>
        <p:spPr>
          <a:xfrm>
            <a:off x="719400" y="-2"/>
            <a:ext cx="4680000" cy="4068000"/>
          </a:xfrm>
          <a:prstGeom prst="rect">
            <a:avLst/>
          </a:prstGeom>
          <a:solidFill>
            <a:schemeClr val="dk2"/>
          </a:solidFill>
          <a:ln>
            <a:noFill/>
          </a:ln>
        </p:spPr>
        <p:txBody>
          <a:bodyPr spcFirstLastPara="1" wrap="square" lIns="342000" tIns="342000" rIns="0" bIns="504000" anchor="b" anchorCtr="0">
            <a:noAutofit/>
          </a:bodyPr>
          <a:lstStyle>
            <a:lvl1pPr lvl="0" algn="l">
              <a:lnSpc>
                <a:spcPct val="80000"/>
              </a:lnSpc>
              <a:spcBef>
                <a:spcPts val="0"/>
              </a:spcBef>
              <a:spcAft>
                <a:spcPts val="0"/>
              </a:spcAft>
              <a:buClr>
                <a:schemeClr val="accent1"/>
              </a:buClr>
              <a:buSzPts val="4500"/>
              <a:buFont typeface="Arial"/>
              <a:buNone/>
              <a:defRPr sz="45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00" name="Google Shape;100;p40"/>
          <p:cNvPicPr preferRelativeResize="0"/>
          <p:nvPr/>
        </p:nvPicPr>
        <p:blipFill rotWithShape="1">
          <a:blip r:embed="rId2">
            <a:alphaModFix/>
          </a:blip>
          <a:srcRect/>
          <a:stretch/>
        </p:blipFill>
        <p:spPr>
          <a:xfrm>
            <a:off x="7787692" y="2529091"/>
            <a:ext cx="2017653" cy="899814"/>
          </a:xfrm>
          <a:prstGeom prst="rect">
            <a:avLst/>
          </a:prstGeom>
          <a:noFill/>
          <a:ln>
            <a:noFill/>
          </a:ln>
        </p:spPr>
      </p:pic>
      <p:sp>
        <p:nvSpPr>
          <p:cNvPr id="101" name="Google Shape;101;p40"/>
          <p:cNvSpPr>
            <a:spLocks noGrp="1"/>
          </p:cNvSpPr>
          <p:nvPr>
            <p:ph type="pic" idx="2"/>
          </p:nvPr>
        </p:nvSpPr>
        <p:spPr>
          <a:xfrm>
            <a:off x="0" y="-2"/>
            <a:ext cx="12192000" cy="6876000"/>
          </a:xfrm>
          <a:prstGeom prst="rect">
            <a:avLst/>
          </a:prstGeom>
          <a:solidFill>
            <a:srgbClr val="D8D8D8"/>
          </a:solidFill>
          <a:ln>
            <a:noFill/>
          </a:ln>
        </p:spPr>
      </p:sp>
      <p:sp>
        <p:nvSpPr>
          <p:cNvPr id="102" name="Google Shape;102;p40"/>
          <p:cNvSpPr txBox="1"/>
          <p:nvPr/>
        </p:nvSpPr>
        <p:spPr>
          <a:xfrm>
            <a:off x="7916652" y="3928056"/>
            <a:ext cx="3321238" cy="2556457"/>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2"/>
              </a:buClr>
              <a:buSzPts val="1600"/>
              <a:buFont typeface="Arial"/>
              <a:buNone/>
            </a:pPr>
            <a:r>
              <a:rPr lang="en-US" sz="1600" b="0" cap="none">
                <a:solidFill>
                  <a:schemeClr val="lt2"/>
                </a:solidFill>
                <a:latin typeface="Arial"/>
                <a:ea typeface="Arial"/>
                <a:cs typeface="Arial"/>
                <a:sym typeface="Arial"/>
              </a:rPr>
              <a:t>Forest Stewardship Council</a:t>
            </a:r>
            <a:r>
              <a:rPr lang="en-US" sz="1600" b="0" cap="none" baseline="30000">
                <a:solidFill>
                  <a:schemeClr val="lt2"/>
                </a:solidFill>
                <a:latin typeface="Arial"/>
                <a:ea typeface="Arial"/>
                <a:cs typeface="Arial"/>
                <a:sym typeface="Arial"/>
              </a:rPr>
              <a:t>®</a:t>
            </a:r>
            <a:r>
              <a:rPr lang="en-US" sz="1600" b="0" cap="none">
                <a:solidFill>
                  <a:schemeClr val="lt2"/>
                </a:solidFill>
                <a:latin typeface="Arial"/>
                <a:ea typeface="Arial"/>
                <a:cs typeface="Arial"/>
                <a:sym typeface="Arial"/>
              </a:rPr>
              <a:t> </a:t>
            </a:r>
            <a:br>
              <a:rPr lang="en-US" sz="1600" b="0" cap="none">
                <a:solidFill>
                  <a:schemeClr val="lt2"/>
                </a:solidFill>
                <a:latin typeface="Arial"/>
                <a:ea typeface="Arial"/>
                <a:cs typeface="Arial"/>
                <a:sym typeface="Arial"/>
              </a:rPr>
            </a:br>
            <a:r>
              <a:rPr lang="en-US" sz="1600" b="0" cap="none">
                <a:solidFill>
                  <a:schemeClr val="lt2"/>
                </a:solidFill>
                <a:latin typeface="Arial"/>
                <a:ea typeface="Arial"/>
                <a:cs typeface="Arial"/>
                <a:sym typeface="Arial"/>
              </a:rPr>
              <a:t>FSC</a:t>
            </a:r>
            <a:r>
              <a:rPr lang="en-US" sz="1600" b="0" cap="none" baseline="30000">
                <a:solidFill>
                  <a:schemeClr val="lt2"/>
                </a:solidFill>
                <a:latin typeface="Arial"/>
                <a:ea typeface="Arial"/>
                <a:cs typeface="Arial"/>
                <a:sym typeface="Arial"/>
              </a:rPr>
              <a:t> ®</a:t>
            </a:r>
            <a:r>
              <a:rPr lang="en-US" sz="1600" b="0" cap="none">
                <a:solidFill>
                  <a:schemeClr val="lt2"/>
                </a:solidFill>
                <a:latin typeface="Arial"/>
                <a:ea typeface="Arial"/>
                <a:cs typeface="Arial"/>
                <a:sym typeface="Arial"/>
              </a:rPr>
              <a:t> International</a:t>
            </a:r>
            <a:endParaRPr/>
          </a:p>
          <a:p>
            <a:pPr marL="0" marR="0" lvl="0" indent="0" algn="l" rtl="0">
              <a:lnSpc>
                <a:spcPct val="100000"/>
              </a:lnSpc>
              <a:spcBef>
                <a:spcPts val="600"/>
              </a:spcBef>
              <a:spcAft>
                <a:spcPts val="0"/>
              </a:spcAft>
              <a:buClr>
                <a:schemeClr val="lt1"/>
              </a:buClr>
              <a:buSzPts val="1600"/>
              <a:buFont typeface="Arial"/>
              <a:buNone/>
            </a:pPr>
            <a:endParaRPr sz="1600" b="0" cap="none">
              <a:solidFill>
                <a:schemeClr val="lt1"/>
              </a:solidFill>
              <a:latin typeface="Arial"/>
              <a:ea typeface="Arial"/>
              <a:cs typeface="Arial"/>
              <a:sym typeface="Arial"/>
            </a:endParaRPr>
          </a:p>
          <a:p>
            <a:pPr marL="0" marR="0" lvl="0" indent="0" algn="l" rtl="0">
              <a:lnSpc>
                <a:spcPct val="100000"/>
              </a:lnSpc>
              <a:spcBef>
                <a:spcPts val="600"/>
              </a:spcBef>
              <a:spcAft>
                <a:spcPts val="0"/>
              </a:spcAft>
              <a:buClr>
                <a:schemeClr val="lt1"/>
              </a:buClr>
              <a:buSzPts val="1600"/>
              <a:buFont typeface="Arial"/>
              <a:buNone/>
            </a:pPr>
            <a:endParaRPr sz="1600" b="0"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FSC® F001000</a:t>
            </a:r>
            <a:endParaRPr/>
          </a:p>
          <a:p>
            <a:pPr marL="0" marR="0" lvl="0" indent="0" algn="l" rtl="0">
              <a:lnSpc>
                <a:spcPct val="100000"/>
              </a:lnSpc>
              <a:spcBef>
                <a:spcPts val="800"/>
              </a:spcBef>
              <a:spcAft>
                <a:spcPts val="0"/>
              </a:spcAft>
              <a:buClr>
                <a:schemeClr val="lt1"/>
              </a:buClr>
              <a:buSzPts val="1400"/>
              <a:buFont typeface="Arial"/>
              <a:buNone/>
            </a:pPr>
            <a:r>
              <a:rPr lang="en-US" sz="1400" b="0" cap="none">
                <a:solidFill>
                  <a:schemeClr val="lt1"/>
                </a:solidFill>
                <a:latin typeface="Arial"/>
                <a:ea typeface="Arial"/>
                <a:cs typeface="Arial"/>
                <a:sym typeface="Arial"/>
              </a:rPr>
              <a:t>www.fsc.org</a:t>
            </a:r>
            <a:endParaRPr sz="1600" b="0" cap="none">
              <a:solidFill>
                <a:schemeClr val="lt1"/>
              </a:solidFill>
              <a:latin typeface="Arial"/>
              <a:ea typeface="Arial"/>
              <a:cs typeface="Arial"/>
              <a:sym typeface="Arial"/>
            </a:endParaRPr>
          </a:p>
        </p:txBody>
      </p:sp>
      <p:sp>
        <p:nvSpPr>
          <p:cNvPr id="103" name="Google Shape;103;p40">
            <a:hlinkClick r:id="rId3"/>
          </p:cNvPr>
          <p:cNvSpPr/>
          <p:nvPr/>
        </p:nvSpPr>
        <p:spPr>
          <a:xfrm>
            <a:off x="7916652" y="4591756"/>
            <a:ext cx="242382" cy="242382"/>
          </a:xfrm>
          <a:custGeom>
            <a:avLst/>
            <a:gdLst/>
            <a:ahLst/>
            <a:cxnLst/>
            <a:rect l="l" t="t" r="r" b="b"/>
            <a:pathLst>
              <a:path w="809625" h="809625" extrusionOk="0">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4" name="Google Shape;104;p40">
            <a:hlinkClick r:id="rId4"/>
          </p:cNvPr>
          <p:cNvSpPr/>
          <p:nvPr/>
        </p:nvSpPr>
        <p:spPr>
          <a:xfrm>
            <a:off x="8298996"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5" name="Google Shape;105;p40">
            <a:hlinkClick r:id="rId5"/>
          </p:cNvPr>
          <p:cNvSpPr/>
          <p:nvPr/>
        </p:nvSpPr>
        <p:spPr>
          <a:xfrm>
            <a:off x="8681340"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6" name="Google Shape;106;p40">
            <a:hlinkClick r:id="rId6"/>
          </p:cNvPr>
          <p:cNvSpPr/>
          <p:nvPr/>
        </p:nvSpPr>
        <p:spPr>
          <a:xfrm>
            <a:off x="9063685" y="4591756"/>
            <a:ext cx="242382" cy="242382"/>
          </a:xfrm>
          <a:custGeom>
            <a:avLst/>
            <a:gdLst/>
            <a:ahLst/>
            <a:cxnLst/>
            <a:rect l="l" t="t" r="r" b="b"/>
            <a:pathLst>
              <a:path w="809625" h="809625" extrusionOk="0">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7" name="Google Shape;107;p40">
            <a:hlinkClick r:id="rId7"/>
          </p:cNvPr>
          <p:cNvSpPr/>
          <p:nvPr/>
        </p:nvSpPr>
        <p:spPr>
          <a:xfrm>
            <a:off x="9446029"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nvGrpSpPr>
          <p:cNvPr id="108" name="Google Shape;108;p40"/>
          <p:cNvGrpSpPr/>
          <p:nvPr/>
        </p:nvGrpSpPr>
        <p:grpSpPr>
          <a:xfrm>
            <a:off x="9783086" y="4591754"/>
            <a:ext cx="242382" cy="242383"/>
            <a:chOff x="8859298" y="1133499"/>
            <a:chExt cx="1503391" cy="1503393"/>
          </a:xfrm>
        </p:grpSpPr>
        <p:sp>
          <p:nvSpPr>
            <p:cNvPr id="109" name="Google Shape;109;p40"/>
            <p:cNvSpPr/>
            <p:nvPr/>
          </p:nvSpPr>
          <p:spPr>
            <a:xfrm>
              <a:off x="8859298" y="1133499"/>
              <a:ext cx="1503391" cy="150339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0" name="Google Shape;110;p40" descr="A green logo with a black background&#10;&#10;Description automatically generated"/>
            <p:cNvPicPr preferRelativeResize="0"/>
            <p:nvPr/>
          </p:nvPicPr>
          <p:blipFill rotWithShape="1">
            <a:blip r:embed="rId8">
              <a:alphaModFix/>
            </a:blip>
            <a:srcRect/>
            <a:stretch/>
          </p:blipFill>
          <p:spPr>
            <a:xfrm>
              <a:off x="9184876" y="1433338"/>
              <a:ext cx="879816" cy="879816"/>
            </a:xfrm>
            <a:prstGeom prst="rect">
              <a:avLst/>
            </a:prstGeom>
            <a:noFill/>
            <a:ln>
              <a:noFill/>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pening slide-white logo">
  <p:cSld name="Opening slide-white logo">
    <p:spTree>
      <p:nvGrpSpPr>
        <p:cNvPr id="1" name="Shape 111"/>
        <p:cNvGrpSpPr/>
        <p:nvPr/>
      </p:nvGrpSpPr>
      <p:grpSpPr>
        <a:xfrm>
          <a:off x="0" y="0"/>
          <a:ext cx="0" cy="0"/>
          <a:chOff x="0" y="0"/>
          <a:chExt cx="0" cy="0"/>
        </a:xfrm>
      </p:grpSpPr>
      <p:sp>
        <p:nvSpPr>
          <p:cNvPr id="112" name="Google Shape;112;p44"/>
          <p:cNvSpPr>
            <a:spLocks noGrp="1"/>
          </p:cNvSpPr>
          <p:nvPr>
            <p:ph type="pic" idx="2"/>
          </p:nvPr>
        </p:nvSpPr>
        <p:spPr>
          <a:xfrm>
            <a:off x="719400" y="1"/>
            <a:ext cx="10753200" cy="6858000"/>
          </a:xfrm>
          <a:prstGeom prst="rect">
            <a:avLst/>
          </a:prstGeom>
          <a:solidFill>
            <a:srgbClr val="D8D8D8"/>
          </a:solidFill>
          <a:ln>
            <a:noFill/>
          </a:ln>
        </p:spPr>
      </p:sp>
      <p:sp>
        <p:nvSpPr>
          <p:cNvPr id="113" name="Google Shape;113;p44"/>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4" name="Google Shape;114;p44"/>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5" name="Google Shape;115;p44" descr="A picture containing text&#10;&#10;Description automatically generated"/>
          <p:cNvPicPr preferRelativeResize="0"/>
          <p:nvPr/>
        </p:nvPicPr>
        <p:blipFill rotWithShape="1">
          <a:blip r:embed="rId2">
            <a:alphaModFix/>
          </a:blip>
          <a:srcRect/>
          <a:stretch/>
        </p:blipFill>
        <p:spPr>
          <a:xfrm>
            <a:off x="3936266" y="2271713"/>
            <a:ext cx="4319467" cy="1923155"/>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6"/>
        <p:cNvGrpSpPr/>
        <p:nvPr/>
      </p:nvGrpSpPr>
      <p:grpSpPr>
        <a:xfrm>
          <a:off x="0" y="0"/>
          <a:ext cx="0" cy="0"/>
          <a:chOff x="0" y="0"/>
          <a:chExt cx="0" cy="0"/>
        </a:xfrm>
      </p:grpSpPr>
      <p:sp>
        <p:nvSpPr>
          <p:cNvPr id="117" name="Google Shape;117;p45"/>
          <p:cNvSpPr/>
          <p:nvPr/>
        </p:nvSpPr>
        <p:spPr>
          <a:xfrm>
            <a:off x="719400" y="-2"/>
            <a:ext cx="107532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8" name="Google Shape;118;p45"/>
          <p:cNvSpPr>
            <a:spLocks noGrp="1"/>
          </p:cNvSpPr>
          <p:nvPr>
            <p:ph type="pic" idx="2"/>
          </p:nvPr>
        </p:nvSpPr>
        <p:spPr>
          <a:xfrm>
            <a:off x="0" y="0"/>
            <a:ext cx="12192000" cy="6858000"/>
          </a:xfrm>
          <a:prstGeom prst="rect">
            <a:avLst/>
          </a:prstGeom>
          <a:solidFill>
            <a:srgbClr val="D8D8D8"/>
          </a:solidFill>
          <a:ln>
            <a:noFill/>
          </a:ln>
        </p:spPr>
      </p:sp>
      <p:sp>
        <p:nvSpPr>
          <p:cNvPr id="119" name="Google Shape;119;p45"/>
          <p:cNvSpPr txBox="1">
            <a:spLocks noGrp="1"/>
          </p:cNvSpPr>
          <p:nvPr>
            <p:ph type="subTitle" idx="1"/>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1"/>
              </a:buClr>
              <a:buSzPts val="1800"/>
              <a:buNone/>
              <a:defRPr sz="1800" b="1" cap="none">
                <a:solidFill>
                  <a:schemeClr val="lt1"/>
                </a:solidFill>
              </a:defRPr>
            </a:lvl1pPr>
            <a:lvl2pPr lvl="1" algn="l">
              <a:lnSpc>
                <a:spcPct val="100000"/>
              </a:lnSpc>
              <a:spcBef>
                <a:spcPts val="1200"/>
              </a:spcBef>
              <a:spcAft>
                <a:spcPts val="0"/>
              </a:spcAft>
              <a:buClr>
                <a:schemeClr val="lt1"/>
              </a:buClr>
              <a:buSzPts val="1800"/>
              <a:buNone/>
              <a:defRPr sz="1800" b="1">
                <a:solidFill>
                  <a:schemeClr val="lt1"/>
                </a:solidFill>
              </a:defRPr>
            </a:lvl2pPr>
            <a:lvl3pPr lvl="2" algn="l">
              <a:lnSpc>
                <a:spcPct val="100000"/>
              </a:lnSpc>
              <a:spcBef>
                <a:spcPts val="600"/>
              </a:spcBef>
              <a:spcAft>
                <a:spcPts val="0"/>
              </a:spcAft>
              <a:buClr>
                <a:schemeClr val="lt1"/>
              </a:buClr>
              <a:buSzPts val="1800"/>
              <a:buNone/>
              <a:defRPr sz="1800" b="1">
                <a:solidFill>
                  <a:schemeClr val="lt1"/>
                </a:solidFill>
              </a:defRPr>
            </a:lvl3pPr>
            <a:lvl4pPr lvl="3" algn="l">
              <a:lnSpc>
                <a:spcPct val="100000"/>
              </a:lnSpc>
              <a:spcBef>
                <a:spcPts val="600"/>
              </a:spcBef>
              <a:spcAft>
                <a:spcPts val="0"/>
              </a:spcAft>
              <a:buClr>
                <a:schemeClr val="lt1"/>
              </a:buClr>
              <a:buSzPts val="1800"/>
              <a:buNone/>
              <a:defRPr sz="1800" b="1">
                <a:solidFill>
                  <a:schemeClr val="lt1"/>
                </a:solidFill>
              </a:defRPr>
            </a:lvl4pPr>
            <a:lvl5pPr lvl="4" algn="l">
              <a:lnSpc>
                <a:spcPct val="100000"/>
              </a:lnSpc>
              <a:spcBef>
                <a:spcPts val="600"/>
              </a:spcBef>
              <a:spcAft>
                <a:spcPts val="0"/>
              </a:spcAft>
              <a:buClr>
                <a:schemeClr val="lt1"/>
              </a:buClr>
              <a:buSzPts val="1800"/>
              <a:buNone/>
              <a:defRPr sz="1800" b="1">
                <a:solidFill>
                  <a:schemeClr val="lt1"/>
                </a:solidFill>
              </a:defRPr>
            </a:lvl5pPr>
            <a:lvl6pPr lvl="5" algn="l">
              <a:lnSpc>
                <a:spcPct val="100000"/>
              </a:lnSpc>
              <a:spcBef>
                <a:spcPts val="600"/>
              </a:spcBef>
              <a:spcAft>
                <a:spcPts val="0"/>
              </a:spcAft>
              <a:buClr>
                <a:schemeClr val="lt1"/>
              </a:buClr>
              <a:buSzPts val="1800"/>
              <a:buNone/>
              <a:defRPr sz="1800" b="1">
                <a:solidFill>
                  <a:schemeClr val="lt1"/>
                </a:solidFill>
              </a:defRPr>
            </a:lvl6pPr>
            <a:lvl7pPr lvl="6" algn="l">
              <a:lnSpc>
                <a:spcPct val="100000"/>
              </a:lnSpc>
              <a:spcBef>
                <a:spcPts val="600"/>
              </a:spcBef>
              <a:spcAft>
                <a:spcPts val="0"/>
              </a:spcAft>
              <a:buClr>
                <a:schemeClr val="lt1"/>
              </a:buClr>
              <a:buSzPts val="1800"/>
              <a:buNone/>
              <a:defRPr sz="1800" b="1">
                <a:solidFill>
                  <a:schemeClr val="lt1"/>
                </a:solidFill>
              </a:defRPr>
            </a:lvl7pPr>
            <a:lvl8pPr lvl="7" algn="l">
              <a:lnSpc>
                <a:spcPct val="100000"/>
              </a:lnSpc>
              <a:spcBef>
                <a:spcPts val="600"/>
              </a:spcBef>
              <a:spcAft>
                <a:spcPts val="0"/>
              </a:spcAft>
              <a:buClr>
                <a:schemeClr val="lt1"/>
              </a:buClr>
              <a:buSzPts val="1800"/>
              <a:buNone/>
              <a:defRPr sz="1800" b="1">
                <a:solidFill>
                  <a:schemeClr val="lt1"/>
                </a:solidFill>
              </a:defRPr>
            </a:lvl8pPr>
            <a:lvl9pPr lvl="8" algn="l">
              <a:lnSpc>
                <a:spcPct val="100000"/>
              </a:lnSpc>
              <a:spcBef>
                <a:spcPts val="600"/>
              </a:spcBef>
              <a:spcAft>
                <a:spcPts val="0"/>
              </a:spcAft>
              <a:buClr>
                <a:schemeClr val="lt1"/>
              </a:buClr>
              <a:buSzPts val="1800"/>
              <a:buNone/>
              <a:defRPr sz="1800" b="1">
                <a:solidFill>
                  <a:schemeClr val="lt1"/>
                </a:solidFill>
              </a:defRPr>
            </a:lvl9pPr>
          </a:lstStyle>
          <a:p>
            <a:endParaRPr/>
          </a:p>
        </p:txBody>
      </p:sp>
      <p:sp>
        <p:nvSpPr>
          <p:cNvPr id="120" name="Google Shape;120;p45"/>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1" name="Google Shape;121;p4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pic>
        <p:nvPicPr>
          <p:cNvPr id="122" name="Google Shape;122;p45" descr="A picture containing text&#10;&#10;Description automatically generated"/>
          <p:cNvPicPr preferRelativeResize="0"/>
          <p:nvPr/>
        </p:nvPicPr>
        <p:blipFill rotWithShape="1">
          <a:blip r:embed="rId2">
            <a:alphaModFix/>
          </a:blip>
          <a:srcRect/>
          <a:stretch/>
        </p:blipFill>
        <p:spPr>
          <a:xfrm>
            <a:off x="9429750" y="5742725"/>
            <a:ext cx="1824968" cy="81253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light image">
  <p:cSld name="Title Slide-light image">
    <p:spTree>
      <p:nvGrpSpPr>
        <p:cNvPr id="1" name="Shape 123"/>
        <p:cNvGrpSpPr/>
        <p:nvPr/>
      </p:nvGrpSpPr>
      <p:grpSpPr>
        <a:xfrm>
          <a:off x="0" y="0"/>
          <a:ext cx="0" cy="0"/>
          <a:chOff x="0" y="0"/>
          <a:chExt cx="0" cy="0"/>
        </a:xfrm>
      </p:grpSpPr>
      <p:sp>
        <p:nvSpPr>
          <p:cNvPr id="124" name="Google Shape;124;p46"/>
          <p:cNvSpPr>
            <a:spLocks noGrp="1"/>
          </p:cNvSpPr>
          <p:nvPr>
            <p:ph type="pic" idx="2"/>
          </p:nvPr>
        </p:nvSpPr>
        <p:spPr>
          <a:xfrm>
            <a:off x="719400" y="1"/>
            <a:ext cx="10753200" cy="6858000"/>
          </a:xfrm>
          <a:prstGeom prst="rect">
            <a:avLst/>
          </a:prstGeom>
          <a:solidFill>
            <a:srgbClr val="D8D8D8"/>
          </a:solidFill>
          <a:ln>
            <a:noFill/>
          </a:ln>
        </p:spPr>
      </p:sp>
      <p:sp>
        <p:nvSpPr>
          <p:cNvPr id="125" name="Google Shape;125;p46"/>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6" name="Google Shape;126;p46"/>
          <p:cNvSpPr txBox="1">
            <a:spLocks noGrp="1"/>
          </p:cNvSpPr>
          <p:nvPr>
            <p:ph type="subTitle" idx="1"/>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2"/>
              </a:buClr>
              <a:buSzPts val="1800"/>
              <a:buNone/>
              <a:defRPr sz="1800" b="1" cap="none">
                <a:solidFill>
                  <a:schemeClr val="lt2"/>
                </a:solidFill>
              </a:defRPr>
            </a:lvl1pPr>
            <a:lvl2pPr lvl="1" algn="l">
              <a:lnSpc>
                <a:spcPct val="100000"/>
              </a:lnSpc>
              <a:spcBef>
                <a:spcPts val="1200"/>
              </a:spcBef>
              <a:spcAft>
                <a:spcPts val="0"/>
              </a:spcAft>
              <a:buClr>
                <a:schemeClr val="lt2"/>
              </a:buClr>
              <a:buSzPts val="1800"/>
              <a:buNone/>
              <a:defRPr sz="1800" b="1">
                <a:solidFill>
                  <a:schemeClr val="lt2"/>
                </a:solidFill>
              </a:defRPr>
            </a:lvl2pPr>
            <a:lvl3pPr lvl="2" algn="l">
              <a:lnSpc>
                <a:spcPct val="100000"/>
              </a:lnSpc>
              <a:spcBef>
                <a:spcPts val="600"/>
              </a:spcBef>
              <a:spcAft>
                <a:spcPts val="0"/>
              </a:spcAft>
              <a:buClr>
                <a:schemeClr val="lt2"/>
              </a:buClr>
              <a:buSzPts val="1800"/>
              <a:buNone/>
              <a:defRPr sz="1800" b="1">
                <a:solidFill>
                  <a:schemeClr val="lt2"/>
                </a:solidFill>
              </a:defRPr>
            </a:lvl3pPr>
            <a:lvl4pPr lvl="3" algn="l">
              <a:lnSpc>
                <a:spcPct val="100000"/>
              </a:lnSpc>
              <a:spcBef>
                <a:spcPts val="600"/>
              </a:spcBef>
              <a:spcAft>
                <a:spcPts val="0"/>
              </a:spcAft>
              <a:buClr>
                <a:schemeClr val="lt2"/>
              </a:buClr>
              <a:buSzPts val="1800"/>
              <a:buNone/>
              <a:defRPr sz="1800" b="1">
                <a:solidFill>
                  <a:schemeClr val="lt2"/>
                </a:solidFill>
              </a:defRPr>
            </a:lvl4pPr>
            <a:lvl5pPr lvl="4" algn="l">
              <a:lnSpc>
                <a:spcPct val="100000"/>
              </a:lnSpc>
              <a:spcBef>
                <a:spcPts val="600"/>
              </a:spcBef>
              <a:spcAft>
                <a:spcPts val="0"/>
              </a:spcAft>
              <a:buClr>
                <a:schemeClr val="lt2"/>
              </a:buClr>
              <a:buSzPts val="1800"/>
              <a:buNone/>
              <a:defRPr sz="1800" b="1">
                <a:solidFill>
                  <a:schemeClr val="lt2"/>
                </a:solidFill>
              </a:defRPr>
            </a:lvl5pPr>
            <a:lvl6pPr lvl="5" algn="l">
              <a:lnSpc>
                <a:spcPct val="100000"/>
              </a:lnSpc>
              <a:spcBef>
                <a:spcPts val="600"/>
              </a:spcBef>
              <a:spcAft>
                <a:spcPts val="0"/>
              </a:spcAft>
              <a:buClr>
                <a:schemeClr val="lt2"/>
              </a:buClr>
              <a:buSzPts val="1800"/>
              <a:buNone/>
              <a:defRPr sz="1800" b="1">
                <a:solidFill>
                  <a:schemeClr val="lt2"/>
                </a:solidFill>
              </a:defRPr>
            </a:lvl6pPr>
            <a:lvl7pPr lvl="6" algn="l">
              <a:lnSpc>
                <a:spcPct val="100000"/>
              </a:lnSpc>
              <a:spcBef>
                <a:spcPts val="600"/>
              </a:spcBef>
              <a:spcAft>
                <a:spcPts val="0"/>
              </a:spcAft>
              <a:buClr>
                <a:schemeClr val="lt2"/>
              </a:buClr>
              <a:buSzPts val="1800"/>
              <a:buNone/>
              <a:defRPr sz="1800" b="1">
                <a:solidFill>
                  <a:schemeClr val="lt2"/>
                </a:solidFill>
              </a:defRPr>
            </a:lvl7pPr>
            <a:lvl8pPr lvl="7" algn="l">
              <a:lnSpc>
                <a:spcPct val="100000"/>
              </a:lnSpc>
              <a:spcBef>
                <a:spcPts val="600"/>
              </a:spcBef>
              <a:spcAft>
                <a:spcPts val="0"/>
              </a:spcAft>
              <a:buClr>
                <a:schemeClr val="lt2"/>
              </a:buClr>
              <a:buSzPts val="1800"/>
              <a:buNone/>
              <a:defRPr sz="1800" b="1">
                <a:solidFill>
                  <a:schemeClr val="lt2"/>
                </a:solidFill>
              </a:defRPr>
            </a:lvl8pPr>
            <a:lvl9pPr lvl="8" algn="l">
              <a:lnSpc>
                <a:spcPct val="100000"/>
              </a:lnSpc>
              <a:spcBef>
                <a:spcPts val="600"/>
              </a:spcBef>
              <a:spcAft>
                <a:spcPts val="0"/>
              </a:spcAft>
              <a:buClr>
                <a:schemeClr val="lt2"/>
              </a:buClr>
              <a:buSzPts val="1800"/>
              <a:buNone/>
              <a:defRPr sz="1800" b="1">
                <a:solidFill>
                  <a:schemeClr val="lt2"/>
                </a:solidFill>
              </a:defRPr>
            </a:lvl9pPr>
          </a:lstStyle>
          <a:p>
            <a:endParaRPr/>
          </a:p>
        </p:txBody>
      </p:sp>
      <p:sp>
        <p:nvSpPr>
          <p:cNvPr id="127" name="Google Shape;127;p46"/>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8" name="Google Shape;128;p46"/>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9" name="Google Shape;129;p46"/>
          <p:cNvSpPr>
            <a:spLocks noGrp="1"/>
          </p:cNvSpPr>
          <p:nvPr>
            <p:ph type="body" idx="3"/>
          </p:nvPr>
        </p:nvSpPr>
        <p:spPr>
          <a:xfrm>
            <a:off x="6096000" y="3940935"/>
            <a:ext cx="5376000" cy="2917066"/>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0000"/>
                </a:srgbClr>
              </a:gs>
            </a:gsLst>
            <a:lin ang="37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30" name="Google Shape;130;p4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pic>
        <p:nvPicPr>
          <p:cNvPr id="131" name="Google Shape;131;p46" descr="A picture containing text&#10;&#10;Description automatically generated"/>
          <p:cNvPicPr preferRelativeResize="0"/>
          <p:nvPr/>
        </p:nvPicPr>
        <p:blipFill rotWithShape="1">
          <a:blip r:embed="rId2">
            <a:alphaModFix/>
          </a:blip>
          <a:srcRect/>
          <a:stretch/>
        </p:blipFill>
        <p:spPr>
          <a:xfrm>
            <a:off x="8969628" y="5537865"/>
            <a:ext cx="2285090" cy="101739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dark image">
  <p:cSld name="Title Slide-dark image">
    <p:spTree>
      <p:nvGrpSpPr>
        <p:cNvPr id="1" name="Shape 132"/>
        <p:cNvGrpSpPr/>
        <p:nvPr/>
      </p:nvGrpSpPr>
      <p:grpSpPr>
        <a:xfrm>
          <a:off x="0" y="0"/>
          <a:ext cx="0" cy="0"/>
          <a:chOff x="0" y="0"/>
          <a:chExt cx="0" cy="0"/>
        </a:xfrm>
      </p:grpSpPr>
      <p:sp>
        <p:nvSpPr>
          <p:cNvPr id="133" name="Google Shape;133;p47"/>
          <p:cNvSpPr>
            <a:spLocks noGrp="1"/>
          </p:cNvSpPr>
          <p:nvPr>
            <p:ph type="pic" idx="2"/>
          </p:nvPr>
        </p:nvSpPr>
        <p:spPr>
          <a:xfrm>
            <a:off x="719400" y="1"/>
            <a:ext cx="10753200" cy="6858000"/>
          </a:xfrm>
          <a:prstGeom prst="rect">
            <a:avLst/>
          </a:prstGeom>
          <a:solidFill>
            <a:srgbClr val="D8D8D8"/>
          </a:solidFill>
          <a:ln>
            <a:noFill/>
          </a:ln>
        </p:spPr>
      </p:sp>
      <p:sp>
        <p:nvSpPr>
          <p:cNvPr id="134" name="Google Shape;134;p47"/>
          <p:cNvSpPr>
            <a:spLocks noGrp="1"/>
          </p:cNvSpPr>
          <p:nvPr>
            <p:ph type="body" idx="1"/>
          </p:nvPr>
        </p:nvSpPr>
        <p:spPr>
          <a:xfrm>
            <a:off x="6096000" y="3940935"/>
            <a:ext cx="5376000" cy="2917066"/>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0000"/>
                </a:srgbClr>
              </a:gs>
            </a:gsLst>
            <a:lin ang="37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35" name="Google Shape;135;p47"/>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6" name="Google Shape;136;p47"/>
          <p:cNvSpPr txBox="1">
            <a:spLocks noGrp="1"/>
          </p:cNvSpPr>
          <p:nvPr>
            <p:ph type="subTitle" idx="3"/>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2"/>
              </a:buClr>
              <a:buSzPts val="1800"/>
              <a:buNone/>
              <a:defRPr sz="1800" b="1" cap="none">
                <a:solidFill>
                  <a:schemeClr val="lt2"/>
                </a:solidFill>
              </a:defRPr>
            </a:lvl1pPr>
            <a:lvl2pPr lvl="1" algn="l">
              <a:lnSpc>
                <a:spcPct val="100000"/>
              </a:lnSpc>
              <a:spcBef>
                <a:spcPts val="1200"/>
              </a:spcBef>
              <a:spcAft>
                <a:spcPts val="0"/>
              </a:spcAft>
              <a:buClr>
                <a:schemeClr val="lt2"/>
              </a:buClr>
              <a:buSzPts val="1800"/>
              <a:buNone/>
              <a:defRPr sz="1800" b="1">
                <a:solidFill>
                  <a:schemeClr val="lt2"/>
                </a:solidFill>
              </a:defRPr>
            </a:lvl2pPr>
            <a:lvl3pPr lvl="2" algn="l">
              <a:lnSpc>
                <a:spcPct val="100000"/>
              </a:lnSpc>
              <a:spcBef>
                <a:spcPts val="600"/>
              </a:spcBef>
              <a:spcAft>
                <a:spcPts val="0"/>
              </a:spcAft>
              <a:buClr>
                <a:schemeClr val="lt2"/>
              </a:buClr>
              <a:buSzPts val="1800"/>
              <a:buNone/>
              <a:defRPr sz="1800" b="1">
                <a:solidFill>
                  <a:schemeClr val="lt2"/>
                </a:solidFill>
              </a:defRPr>
            </a:lvl3pPr>
            <a:lvl4pPr lvl="3" algn="l">
              <a:lnSpc>
                <a:spcPct val="100000"/>
              </a:lnSpc>
              <a:spcBef>
                <a:spcPts val="600"/>
              </a:spcBef>
              <a:spcAft>
                <a:spcPts val="0"/>
              </a:spcAft>
              <a:buClr>
                <a:schemeClr val="lt2"/>
              </a:buClr>
              <a:buSzPts val="1800"/>
              <a:buNone/>
              <a:defRPr sz="1800" b="1">
                <a:solidFill>
                  <a:schemeClr val="lt2"/>
                </a:solidFill>
              </a:defRPr>
            </a:lvl4pPr>
            <a:lvl5pPr lvl="4" algn="l">
              <a:lnSpc>
                <a:spcPct val="100000"/>
              </a:lnSpc>
              <a:spcBef>
                <a:spcPts val="600"/>
              </a:spcBef>
              <a:spcAft>
                <a:spcPts val="0"/>
              </a:spcAft>
              <a:buClr>
                <a:schemeClr val="lt2"/>
              </a:buClr>
              <a:buSzPts val="1800"/>
              <a:buNone/>
              <a:defRPr sz="1800" b="1">
                <a:solidFill>
                  <a:schemeClr val="lt2"/>
                </a:solidFill>
              </a:defRPr>
            </a:lvl5pPr>
            <a:lvl6pPr lvl="5" algn="l">
              <a:lnSpc>
                <a:spcPct val="100000"/>
              </a:lnSpc>
              <a:spcBef>
                <a:spcPts val="600"/>
              </a:spcBef>
              <a:spcAft>
                <a:spcPts val="0"/>
              </a:spcAft>
              <a:buClr>
                <a:schemeClr val="lt2"/>
              </a:buClr>
              <a:buSzPts val="1800"/>
              <a:buNone/>
              <a:defRPr sz="1800" b="1">
                <a:solidFill>
                  <a:schemeClr val="lt2"/>
                </a:solidFill>
              </a:defRPr>
            </a:lvl6pPr>
            <a:lvl7pPr lvl="6" algn="l">
              <a:lnSpc>
                <a:spcPct val="100000"/>
              </a:lnSpc>
              <a:spcBef>
                <a:spcPts val="600"/>
              </a:spcBef>
              <a:spcAft>
                <a:spcPts val="0"/>
              </a:spcAft>
              <a:buClr>
                <a:schemeClr val="lt2"/>
              </a:buClr>
              <a:buSzPts val="1800"/>
              <a:buNone/>
              <a:defRPr sz="1800" b="1">
                <a:solidFill>
                  <a:schemeClr val="lt2"/>
                </a:solidFill>
              </a:defRPr>
            </a:lvl7pPr>
            <a:lvl8pPr lvl="7" algn="l">
              <a:lnSpc>
                <a:spcPct val="100000"/>
              </a:lnSpc>
              <a:spcBef>
                <a:spcPts val="600"/>
              </a:spcBef>
              <a:spcAft>
                <a:spcPts val="0"/>
              </a:spcAft>
              <a:buClr>
                <a:schemeClr val="lt2"/>
              </a:buClr>
              <a:buSzPts val="1800"/>
              <a:buNone/>
              <a:defRPr sz="1800" b="1">
                <a:solidFill>
                  <a:schemeClr val="lt2"/>
                </a:solidFill>
              </a:defRPr>
            </a:lvl8pPr>
            <a:lvl9pPr lvl="8" algn="l">
              <a:lnSpc>
                <a:spcPct val="100000"/>
              </a:lnSpc>
              <a:spcBef>
                <a:spcPts val="600"/>
              </a:spcBef>
              <a:spcAft>
                <a:spcPts val="0"/>
              </a:spcAft>
              <a:buClr>
                <a:schemeClr val="lt2"/>
              </a:buClr>
              <a:buSzPts val="1800"/>
              <a:buNone/>
              <a:defRPr sz="1800" b="1">
                <a:solidFill>
                  <a:schemeClr val="lt2"/>
                </a:solidFill>
              </a:defRPr>
            </a:lvl9pPr>
          </a:lstStyle>
          <a:p>
            <a:endParaRPr/>
          </a:p>
        </p:txBody>
      </p:sp>
      <p:sp>
        <p:nvSpPr>
          <p:cNvPr id="137" name="Google Shape;137;p47"/>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8" name="Google Shape;138;p47"/>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9" name="Google Shape;139;p4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pic>
        <p:nvPicPr>
          <p:cNvPr id="140" name="Google Shape;140;p47" descr="A picture containing text&#10;&#10;Description automatically generated"/>
          <p:cNvPicPr preferRelativeResize="0"/>
          <p:nvPr/>
        </p:nvPicPr>
        <p:blipFill rotWithShape="1">
          <a:blip r:embed="rId2">
            <a:alphaModFix/>
          </a:blip>
          <a:srcRect/>
          <a:stretch/>
        </p:blipFill>
        <p:spPr>
          <a:xfrm>
            <a:off x="8969628" y="5537865"/>
            <a:ext cx="2285090" cy="101739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Header-image">
  <p:cSld name="Section Header-image">
    <p:spTree>
      <p:nvGrpSpPr>
        <p:cNvPr id="1" name="Shape 141"/>
        <p:cNvGrpSpPr/>
        <p:nvPr/>
      </p:nvGrpSpPr>
      <p:grpSpPr>
        <a:xfrm>
          <a:off x="0" y="0"/>
          <a:ext cx="0" cy="0"/>
          <a:chOff x="0" y="0"/>
          <a:chExt cx="0" cy="0"/>
        </a:xfrm>
      </p:grpSpPr>
      <p:sp>
        <p:nvSpPr>
          <p:cNvPr id="142" name="Google Shape;142;p48"/>
          <p:cNvSpPr>
            <a:spLocks noGrp="1"/>
          </p:cNvSpPr>
          <p:nvPr>
            <p:ph type="pic" idx="2"/>
          </p:nvPr>
        </p:nvSpPr>
        <p:spPr>
          <a:xfrm>
            <a:off x="0" y="1"/>
            <a:ext cx="12192000" cy="6858000"/>
          </a:xfrm>
          <a:prstGeom prst="rect">
            <a:avLst/>
          </a:prstGeom>
          <a:solidFill>
            <a:srgbClr val="D8D8D8"/>
          </a:solidFill>
          <a:ln>
            <a:noFill/>
          </a:ln>
        </p:spPr>
      </p:sp>
      <p:sp>
        <p:nvSpPr>
          <p:cNvPr id="143" name="Google Shape;143;p48"/>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44" name="Google Shape;144;p48"/>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5" name="Google Shape;145;p48"/>
          <p:cNvSpPr txBox="1">
            <a:spLocks noGrp="1"/>
          </p:cNvSpPr>
          <p:nvPr>
            <p:ph type="body" idx="3"/>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146"/>
        <p:cNvGrpSpPr/>
        <p:nvPr/>
      </p:nvGrpSpPr>
      <p:grpSpPr>
        <a:xfrm>
          <a:off x="0" y="0"/>
          <a:ext cx="0" cy="0"/>
          <a:chOff x="0" y="0"/>
          <a:chExt cx="0" cy="0"/>
        </a:xfrm>
      </p:grpSpPr>
      <p:sp>
        <p:nvSpPr>
          <p:cNvPr id="147" name="Google Shape;147;p49"/>
          <p:cNvSpPr/>
          <p:nvPr/>
        </p:nvSpPr>
        <p:spPr>
          <a:xfrm>
            <a:off x="0" y="-1"/>
            <a:ext cx="12192000" cy="6876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8" name="Google Shape;148;p49"/>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49" name="Google Shape;149;p49"/>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Agenda">
  <p:cSld name="Agenda">
    <p:spTree>
      <p:nvGrpSpPr>
        <p:cNvPr id="1" name="Shape 150"/>
        <p:cNvGrpSpPr/>
        <p:nvPr/>
      </p:nvGrpSpPr>
      <p:grpSpPr>
        <a:xfrm>
          <a:off x="0" y="0"/>
          <a:ext cx="0" cy="0"/>
          <a:chOff x="0" y="0"/>
          <a:chExt cx="0" cy="0"/>
        </a:xfrm>
      </p:grpSpPr>
      <p:sp>
        <p:nvSpPr>
          <p:cNvPr id="151" name="Google Shape;151;p50"/>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50"/>
          <p:cNvSpPr txBox="1">
            <a:spLocks noGrp="1"/>
          </p:cNvSpPr>
          <p:nvPr>
            <p:ph type="title"/>
          </p:nvPr>
        </p:nvSpPr>
        <p:spPr>
          <a:xfrm>
            <a:off x="1049628"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3" name="Google Shape;153;p50"/>
          <p:cNvSpPr txBox="1">
            <a:spLocks noGrp="1"/>
          </p:cNvSpPr>
          <p:nvPr>
            <p:ph type="body" idx="1"/>
          </p:nvPr>
        </p:nvSpPr>
        <p:spPr>
          <a:xfrm>
            <a:off x="1049629" y="1880314"/>
            <a:ext cx="4320000" cy="3960000"/>
          </a:xfrm>
          <a:prstGeom prst="rect">
            <a:avLst/>
          </a:prstGeom>
          <a:noFill/>
          <a:ln>
            <a:noFill/>
          </a:ln>
        </p:spPr>
        <p:txBody>
          <a:bodyPr spcFirstLastPara="1" wrap="square" lIns="0" tIns="0" rIns="0" bIns="0" anchor="t" anchorCtr="0">
            <a:noAutofit/>
          </a:bodyPr>
          <a:lstStyle>
            <a:lvl1pPr marL="457200" lvl="0" indent="-368300" algn="l">
              <a:lnSpc>
                <a:spcPct val="100000"/>
              </a:lnSpc>
              <a:spcBef>
                <a:spcPts val="1200"/>
              </a:spcBef>
              <a:spcAft>
                <a:spcPts val="0"/>
              </a:spcAft>
              <a:buClr>
                <a:schemeClr val="dk2"/>
              </a:buClr>
              <a:buSzPts val="2200"/>
              <a:buFont typeface="Arial"/>
              <a:buAutoNum type="arabicPeriod"/>
              <a:defRPr sz="2200"/>
            </a:lvl1pPr>
            <a:lvl2pPr marL="914400" lvl="1" indent="-228600" algn="l">
              <a:lnSpc>
                <a:spcPct val="100000"/>
              </a:lnSpc>
              <a:spcBef>
                <a:spcPts val="600"/>
              </a:spcBef>
              <a:spcAft>
                <a:spcPts val="0"/>
              </a:spcAft>
              <a:buClr>
                <a:schemeClr val="dk2"/>
              </a:buClr>
              <a:buSzPts val="1800"/>
              <a:buNone/>
              <a:defRPr b="0" cap="none">
                <a:solidFill>
                  <a:schemeClr val="dk2"/>
                </a:solidFill>
              </a:defRPr>
            </a:lvl2pPr>
            <a:lvl3pPr marL="1371600" lvl="2" indent="-342900" algn="l">
              <a:lnSpc>
                <a:spcPct val="100000"/>
              </a:lnSpc>
              <a:spcBef>
                <a:spcPts val="600"/>
              </a:spcBef>
              <a:spcAft>
                <a:spcPts val="0"/>
              </a:spcAft>
              <a:buClr>
                <a:schemeClr val="dk2"/>
              </a:buClr>
              <a:buSzPts val="1800"/>
              <a:buChar char="•"/>
              <a:defRPr/>
            </a:lvl3pPr>
            <a:lvl4pPr marL="1828800" lvl="3" indent="-228600" algn="l">
              <a:lnSpc>
                <a:spcPct val="100000"/>
              </a:lnSpc>
              <a:spcBef>
                <a:spcPts val="600"/>
              </a:spcBef>
              <a:spcAft>
                <a:spcPts val="0"/>
              </a:spcAft>
              <a:buClr>
                <a:schemeClr val="accent1"/>
              </a:buClr>
              <a:buSzPts val="1800"/>
              <a:buNone/>
              <a:defRPr cap="none">
                <a:solidFill>
                  <a:schemeClr val="accent1"/>
                </a:solidFill>
                <a:latin typeface="Arial"/>
                <a:ea typeface="Arial"/>
                <a:cs typeface="Arial"/>
                <a:sym typeface="Arial"/>
              </a:defRPr>
            </a:lvl4pPr>
            <a:lvl5pPr marL="2286000" lvl="4" indent="-228600" algn="l">
              <a:lnSpc>
                <a:spcPct val="100000"/>
              </a:lnSpc>
              <a:spcBef>
                <a:spcPts val="600"/>
              </a:spcBef>
              <a:spcAft>
                <a:spcPts val="0"/>
              </a:spcAft>
              <a:buClr>
                <a:schemeClr val="dk2"/>
              </a:buClr>
              <a:buSzPts val="1800"/>
              <a:buNone/>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54" name="Google Shape;154;p50"/>
          <p:cNvSpPr txBox="1">
            <a:spLocks noGrp="1"/>
          </p:cNvSpPr>
          <p:nvPr>
            <p:ph type="body" idx="2"/>
          </p:nvPr>
        </p:nvSpPr>
        <p:spPr>
          <a:xfrm>
            <a:off x="6096000" y="1880314"/>
            <a:ext cx="4320000" cy="3960000"/>
          </a:xfrm>
          <a:prstGeom prst="rect">
            <a:avLst/>
          </a:prstGeom>
          <a:noFill/>
          <a:ln>
            <a:noFill/>
          </a:ln>
        </p:spPr>
        <p:txBody>
          <a:bodyPr spcFirstLastPara="1" wrap="square" lIns="0" tIns="0" rIns="0" bIns="0" anchor="t" anchorCtr="0">
            <a:noAutofit/>
          </a:bodyPr>
          <a:lstStyle>
            <a:lvl1pPr marL="457200" lvl="0" indent="-368300" algn="l">
              <a:lnSpc>
                <a:spcPct val="100000"/>
              </a:lnSpc>
              <a:spcBef>
                <a:spcPts val="1200"/>
              </a:spcBef>
              <a:spcAft>
                <a:spcPts val="0"/>
              </a:spcAft>
              <a:buClr>
                <a:schemeClr val="dk2"/>
              </a:buClr>
              <a:buSzPts val="2200"/>
              <a:buFont typeface="Arial"/>
              <a:buAutoNum type="arabicPeriod"/>
              <a:defRPr sz="2200"/>
            </a:lvl1pPr>
            <a:lvl2pPr marL="914400" lvl="1" indent="-228600" algn="l">
              <a:lnSpc>
                <a:spcPct val="100000"/>
              </a:lnSpc>
              <a:spcBef>
                <a:spcPts val="600"/>
              </a:spcBef>
              <a:spcAft>
                <a:spcPts val="0"/>
              </a:spcAft>
              <a:buClr>
                <a:schemeClr val="dk2"/>
              </a:buClr>
              <a:buSzPts val="1800"/>
              <a:buNone/>
              <a:defRPr b="0" cap="none">
                <a:solidFill>
                  <a:schemeClr val="dk2"/>
                </a:solidFill>
              </a:defRPr>
            </a:lvl2pPr>
            <a:lvl3pPr marL="1371600" lvl="2" indent="-342900" algn="l">
              <a:lnSpc>
                <a:spcPct val="100000"/>
              </a:lnSpc>
              <a:spcBef>
                <a:spcPts val="600"/>
              </a:spcBef>
              <a:spcAft>
                <a:spcPts val="0"/>
              </a:spcAft>
              <a:buClr>
                <a:schemeClr val="dk2"/>
              </a:buClr>
              <a:buSzPts val="1800"/>
              <a:buChar char="•"/>
              <a:defRPr/>
            </a:lvl3pPr>
            <a:lvl4pPr marL="1828800" lvl="3" indent="-228600" algn="l">
              <a:lnSpc>
                <a:spcPct val="100000"/>
              </a:lnSpc>
              <a:spcBef>
                <a:spcPts val="600"/>
              </a:spcBef>
              <a:spcAft>
                <a:spcPts val="0"/>
              </a:spcAft>
              <a:buClr>
                <a:schemeClr val="accent1"/>
              </a:buClr>
              <a:buSzPts val="1800"/>
              <a:buNone/>
              <a:defRPr cap="none">
                <a:solidFill>
                  <a:schemeClr val="accent1"/>
                </a:solidFill>
                <a:latin typeface="Arial"/>
                <a:ea typeface="Arial"/>
                <a:cs typeface="Arial"/>
                <a:sym typeface="Arial"/>
              </a:defRPr>
            </a:lvl4pPr>
            <a:lvl5pPr marL="2286000" lvl="4" indent="-228600" algn="l">
              <a:lnSpc>
                <a:spcPct val="100000"/>
              </a:lnSpc>
              <a:spcBef>
                <a:spcPts val="600"/>
              </a:spcBef>
              <a:spcAft>
                <a:spcPts val="0"/>
              </a:spcAft>
              <a:buClr>
                <a:schemeClr val="dk2"/>
              </a:buClr>
              <a:buSzPts val="1800"/>
              <a:buNone/>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55" name="Google Shape;155;p50"/>
          <p:cNvSpPr txBox="1">
            <a:spLocks noGrp="1"/>
          </p:cNvSpPr>
          <p:nvPr>
            <p:ph type="dt" idx="10"/>
          </p:nvPr>
        </p:nvSpPr>
        <p:spPr>
          <a:xfrm>
            <a:off x="8248903"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6" name="Google Shape;156;p50"/>
          <p:cNvSpPr txBox="1">
            <a:spLocks noGrp="1"/>
          </p:cNvSpPr>
          <p:nvPr>
            <p:ph type="ftr" idx="11"/>
          </p:nvPr>
        </p:nvSpPr>
        <p:spPr>
          <a:xfrm>
            <a:off x="1055688" y="6288257"/>
            <a:ext cx="7193215"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157" name="Google Shape;157;p5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58" name="Google Shape;158;p50"/>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9" name="Google Shape;159;p50"/>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0" name="Google Shape;160;p50"/>
          <p:cNvPicPr preferRelativeResize="0"/>
          <p:nvPr/>
        </p:nvPicPr>
        <p:blipFill rotWithShape="1">
          <a:blip r:embed="rId2">
            <a:alphaModFix/>
          </a:blip>
          <a:srcRect/>
          <a:stretch/>
        </p:blipFill>
        <p:spPr>
          <a:xfrm>
            <a:off x="10128313" y="333375"/>
            <a:ext cx="1008000" cy="44879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Agenda">
  <p:cSld name="Agenda">
    <p:spTree>
      <p:nvGrpSpPr>
        <p:cNvPr id="1" name="Shape 26"/>
        <p:cNvGrpSpPr/>
        <p:nvPr/>
      </p:nvGrpSpPr>
      <p:grpSpPr>
        <a:xfrm>
          <a:off x="0" y="0"/>
          <a:ext cx="0" cy="0"/>
          <a:chOff x="0" y="0"/>
          <a:chExt cx="0" cy="0"/>
        </a:xfrm>
      </p:grpSpPr>
      <p:sp>
        <p:nvSpPr>
          <p:cNvPr id="27" name="Google Shape;27;p34"/>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 name="Google Shape;28;p34"/>
          <p:cNvSpPr txBox="1">
            <a:spLocks noGrp="1"/>
          </p:cNvSpPr>
          <p:nvPr>
            <p:ph type="title"/>
          </p:nvPr>
        </p:nvSpPr>
        <p:spPr>
          <a:xfrm>
            <a:off x="1049628"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34"/>
          <p:cNvSpPr txBox="1">
            <a:spLocks noGrp="1"/>
          </p:cNvSpPr>
          <p:nvPr>
            <p:ph type="body" idx="1"/>
          </p:nvPr>
        </p:nvSpPr>
        <p:spPr>
          <a:xfrm>
            <a:off x="1049629" y="1880314"/>
            <a:ext cx="4320000" cy="3960000"/>
          </a:xfrm>
          <a:prstGeom prst="rect">
            <a:avLst/>
          </a:prstGeom>
          <a:noFill/>
          <a:ln>
            <a:noFill/>
          </a:ln>
        </p:spPr>
        <p:txBody>
          <a:bodyPr spcFirstLastPara="1" wrap="square" lIns="0" tIns="0" rIns="0" bIns="0" anchor="t" anchorCtr="0">
            <a:noAutofit/>
          </a:bodyPr>
          <a:lstStyle>
            <a:lvl1pPr marL="457200" lvl="0" indent="-368300" algn="l">
              <a:lnSpc>
                <a:spcPct val="100000"/>
              </a:lnSpc>
              <a:spcBef>
                <a:spcPts val="1200"/>
              </a:spcBef>
              <a:spcAft>
                <a:spcPts val="0"/>
              </a:spcAft>
              <a:buClr>
                <a:schemeClr val="dk2"/>
              </a:buClr>
              <a:buSzPts val="2200"/>
              <a:buFont typeface="Arial"/>
              <a:buAutoNum type="arabicPeriod"/>
              <a:defRPr sz="2200"/>
            </a:lvl1pPr>
            <a:lvl2pPr marL="914400" lvl="1" indent="-228600" algn="l">
              <a:lnSpc>
                <a:spcPct val="100000"/>
              </a:lnSpc>
              <a:spcBef>
                <a:spcPts val="600"/>
              </a:spcBef>
              <a:spcAft>
                <a:spcPts val="0"/>
              </a:spcAft>
              <a:buClr>
                <a:schemeClr val="dk2"/>
              </a:buClr>
              <a:buSzPts val="1800"/>
              <a:buNone/>
              <a:defRPr b="0" cap="none">
                <a:solidFill>
                  <a:schemeClr val="dk2"/>
                </a:solidFill>
              </a:defRPr>
            </a:lvl2pPr>
            <a:lvl3pPr marL="1371600" lvl="2" indent="-342900" algn="l">
              <a:lnSpc>
                <a:spcPct val="100000"/>
              </a:lnSpc>
              <a:spcBef>
                <a:spcPts val="600"/>
              </a:spcBef>
              <a:spcAft>
                <a:spcPts val="0"/>
              </a:spcAft>
              <a:buClr>
                <a:schemeClr val="dk2"/>
              </a:buClr>
              <a:buSzPts val="1800"/>
              <a:buChar char="•"/>
              <a:defRPr/>
            </a:lvl3pPr>
            <a:lvl4pPr marL="1828800" lvl="3" indent="-228600" algn="l">
              <a:lnSpc>
                <a:spcPct val="100000"/>
              </a:lnSpc>
              <a:spcBef>
                <a:spcPts val="600"/>
              </a:spcBef>
              <a:spcAft>
                <a:spcPts val="0"/>
              </a:spcAft>
              <a:buClr>
                <a:schemeClr val="accent1"/>
              </a:buClr>
              <a:buSzPts val="1800"/>
              <a:buNone/>
              <a:defRPr cap="none">
                <a:solidFill>
                  <a:schemeClr val="accent1"/>
                </a:solidFill>
                <a:latin typeface="Arial"/>
                <a:ea typeface="Arial"/>
                <a:cs typeface="Arial"/>
                <a:sym typeface="Arial"/>
              </a:defRPr>
            </a:lvl4pPr>
            <a:lvl5pPr marL="2286000" lvl="4" indent="-228600" algn="l">
              <a:lnSpc>
                <a:spcPct val="100000"/>
              </a:lnSpc>
              <a:spcBef>
                <a:spcPts val="600"/>
              </a:spcBef>
              <a:spcAft>
                <a:spcPts val="0"/>
              </a:spcAft>
              <a:buClr>
                <a:schemeClr val="dk2"/>
              </a:buClr>
              <a:buSzPts val="1800"/>
              <a:buNone/>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0" name="Google Shape;30;p34"/>
          <p:cNvSpPr txBox="1">
            <a:spLocks noGrp="1"/>
          </p:cNvSpPr>
          <p:nvPr>
            <p:ph type="body" idx="2"/>
          </p:nvPr>
        </p:nvSpPr>
        <p:spPr>
          <a:xfrm>
            <a:off x="6096000" y="1880314"/>
            <a:ext cx="4320000" cy="3960000"/>
          </a:xfrm>
          <a:prstGeom prst="rect">
            <a:avLst/>
          </a:prstGeom>
          <a:noFill/>
          <a:ln>
            <a:noFill/>
          </a:ln>
        </p:spPr>
        <p:txBody>
          <a:bodyPr spcFirstLastPara="1" wrap="square" lIns="0" tIns="0" rIns="0" bIns="0" anchor="t" anchorCtr="0">
            <a:noAutofit/>
          </a:bodyPr>
          <a:lstStyle>
            <a:lvl1pPr marL="457200" lvl="0" indent="-368300" algn="l">
              <a:lnSpc>
                <a:spcPct val="100000"/>
              </a:lnSpc>
              <a:spcBef>
                <a:spcPts val="1200"/>
              </a:spcBef>
              <a:spcAft>
                <a:spcPts val="0"/>
              </a:spcAft>
              <a:buClr>
                <a:schemeClr val="dk2"/>
              </a:buClr>
              <a:buSzPts val="2200"/>
              <a:buFont typeface="Arial"/>
              <a:buAutoNum type="arabicPeriod"/>
              <a:defRPr sz="2200"/>
            </a:lvl1pPr>
            <a:lvl2pPr marL="914400" lvl="1" indent="-228600" algn="l">
              <a:lnSpc>
                <a:spcPct val="100000"/>
              </a:lnSpc>
              <a:spcBef>
                <a:spcPts val="600"/>
              </a:spcBef>
              <a:spcAft>
                <a:spcPts val="0"/>
              </a:spcAft>
              <a:buClr>
                <a:schemeClr val="dk2"/>
              </a:buClr>
              <a:buSzPts val="1800"/>
              <a:buNone/>
              <a:defRPr b="0" cap="none">
                <a:solidFill>
                  <a:schemeClr val="dk2"/>
                </a:solidFill>
              </a:defRPr>
            </a:lvl2pPr>
            <a:lvl3pPr marL="1371600" lvl="2" indent="-342900" algn="l">
              <a:lnSpc>
                <a:spcPct val="100000"/>
              </a:lnSpc>
              <a:spcBef>
                <a:spcPts val="600"/>
              </a:spcBef>
              <a:spcAft>
                <a:spcPts val="0"/>
              </a:spcAft>
              <a:buClr>
                <a:schemeClr val="dk2"/>
              </a:buClr>
              <a:buSzPts val="1800"/>
              <a:buChar char="•"/>
              <a:defRPr/>
            </a:lvl3pPr>
            <a:lvl4pPr marL="1828800" lvl="3" indent="-228600" algn="l">
              <a:lnSpc>
                <a:spcPct val="100000"/>
              </a:lnSpc>
              <a:spcBef>
                <a:spcPts val="600"/>
              </a:spcBef>
              <a:spcAft>
                <a:spcPts val="0"/>
              </a:spcAft>
              <a:buClr>
                <a:schemeClr val="accent1"/>
              </a:buClr>
              <a:buSzPts val="1800"/>
              <a:buNone/>
              <a:defRPr cap="none">
                <a:solidFill>
                  <a:schemeClr val="accent1"/>
                </a:solidFill>
                <a:latin typeface="Arial"/>
                <a:ea typeface="Arial"/>
                <a:cs typeface="Arial"/>
                <a:sym typeface="Arial"/>
              </a:defRPr>
            </a:lvl4pPr>
            <a:lvl5pPr marL="2286000" lvl="4" indent="-228600" algn="l">
              <a:lnSpc>
                <a:spcPct val="100000"/>
              </a:lnSpc>
              <a:spcBef>
                <a:spcPts val="600"/>
              </a:spcBef>
              <a:spcAft>
                <a:spcPts val="0"/>
              </a:spcAft>
              <a:buClr>
                <a:schemeClr val="dk2"/>
              </a:buClr>
              <a:buSzPts val="1800"/>
              <a:buNone/>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1" name="Google Shape;31;p34"/>
          <p:cNvSpPr txBox="1">
            <a:spLocks noGrp="1"/>
          </p:cNvSpPr>
          <p:nvPr>
            <p:ph type="dt" idx="10"/>
          </p:nvPr>
        </p:nvSpPr>
        <p:spPr>
          <a:xfrm>
            <a:off x="8248903"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34"/>
          <p:cNvSpPr txBox="1">
            <a:spLocks noGrp="1"/>
          </p:cNvSpPr>
          <p:nvPr>
            <p:ph type="ftr" idx="11"/>
          </p:nvPr>
        </p:nvSpPr>
        <p:spPr>
          <a:xfrm>
            <a:off x="1055688" y="6288257"/>
            <a:ext cx="7193215"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33" name="Google Shape;33;p34"/>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34" name="Google Shape;34;p34"/>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5" name="Google Shape;35;p34"/>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36" name="Google Shape;36;p34"/>
          <p:cNvPicPr preferRelativeResize="0"/>
          <p:nvPr/>
        </p:nvPicPr>
        <p:blipFill rotWithShape="1">
          <a:blip r:embed="rId2">
            <a:alphaModFix/>
          </a:blip>
          <a:srcRect/>
          <a:stretch/>
        </p:blipFill>
        <p:spPr>
          <a:xfrm>
            <a:off x="10128313" y="333375"/>
            <a:ext cx="1008000" cy="448797"/>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161"/>
        <p:cNvGrpSpPr/>
        <p:nvPr/>
      </p:nvGrpSpPr>
      <p:grpSpPr>
        <a:xfrm>
          <a:off x="0" y="0"/>
          <a:ext cx="0" cy="0"/>
          <a:chOff x="0" y="0"/>
          <a:chExt cx="0" cy="0"/>
        </a:xfrm>
      </p:grpSpPr>
      <p:sp>
        <p:nvSpPr>
          <p:cNvPr id="162" name="Google Shape;162;p51"/>
          <p:cNvSpPr txBox="1">
            <a:spLocks noGrp="1"/>
          </p:cNvSpPr>
          <p:nvPr>
            <p:ph type="body" idx="1"/>
          </p:nvPr>
        </p:nvSpPr>
        <p:spPr>
          <a:xfrm>
            <a:off x="3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63" name="Google Shape;163;p51"/>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4" name="Google Shape;164;p51"/>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5" name="Google Shape;165;p51"/>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166" name="Google Shape;166;p51"/>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67" name="Google Shape;167;p51"/>
          <p:cNvSpPr txBox="1">
            <a:spLocks noGrp="1"/>
          </p:cNvSpPr>
          <p:nvPr>
            <p:ph type="body" idx="2"/>
          </p:nvPr>
        </p:nvSpPr>
        <p:spPr>
          <a:xfrm>
            <a:off x="57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wo Content-Green">
  <p:cSld name="Title and two Content-Green">
    <p:spTree>
      <p:nvGrpSpPr>
        <p:cNvPr id="1" name="Shape 168"/>
        <p:cNvGrpSpPr/>
        <p:nvPr/>
      </p:nvGrpSpPr>
      <p:grpSpPr>
        <a:xfrm>
          <a:off x="0" y="0"/>
          <a:ext cx="0" cy="0"/>
          <a:chOff x="0" y="0"/>
          <a:chExt cx="0" cy="0"/>
        </a:xfrm>
      </p:grpSpPr>
      <p:sp>
        <p:nvSpPr>
          <p:cNvPr id="169" name="Google Shape;169;p52"/>
          <p:cNvSpPr/>
          <p:nvPr/>
        </p:nvSpPr>
        <p:spPr>
          <a:xfrm>
            <a:off x="0" y="-1"/>
            <a:ext cx="12192000" cy="6876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0" name="Google Shape;170;p52"/>
          <p:cNvSpPr txBox="1">
            <a:spLocks noGrp="1"/>
          </p:cNvSpPr>
          <p:nvPr>
            <p:ph type="body" idx="1"/>
          </p:nvPr>
        </p:nvSpPr>
        <p:spPr>
          <a:xfrm>
            <a:off x="3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71" name="Google Shape;171;p52"/>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2" name="Google Shape;172;p52"/>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3" name="Google Shape;173;p52"/>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174" name="Google Shape;174;p52"/>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5" name="Google Shape;175;p52"/>
          <p:cNvSpPr txBox="1">
            <a:spLocks noGrp="1"/>
          </p:cNvSpPr>
          <p:nvPr>
            <p:ph type="body" idx="2"/>
          </p:nvPr>
        </p:nvSpPr>
        <p:spPr>
          <a:xfrm>
            <a:off x="57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pic>
        <p:nvPicPr>
          <p:cNvPr id="176" name="Google Shape;176;p52"/>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and right image">
  <p:cSld name="Content and right image">
    <p:spTree>
      <p:nvGrpSpPr>
        <p:cNvPr id="1" name="Shape 177"/>
        <p:cNvGrpSpPr/>
        <p:nvPr/>
      </p:nvGrpSpPr>
      <p:grpSpPr>
        <a:xfrm>
          <a:off x="0" y="0"/>
          <a:ext cx="0" cy="0"/>
          <a:chOff x="0" y="0"/>
          <a:chExt cx="0" cy="0"/>
        </a:xfrm>
      </p:grpSpPr>
      <p:sp>
        <p:nvSpPr>
          <p:cNvPr id="178" name="Google Shape;178;p53"/>
          <p:cNvSpPr>
            <a:spLocks noGrp="1"/>
          </p:cNvSpPr>
          <p:nvPr>
            <p:ph type="pic" idx="2"/>
          </p:nvPr>
        </p:nvSpPr>
        <p:spPr>
          <a:xfrm>
            <a:off x="6083255" y="1880314"/>
            <a:ext cx="5761038" cy="4644311"/>
          </a:xfrm>
          <a:prstGeom prst="roundRect">
            <a:avLst>
              <a:gd name="adj" fmla="val 1982"/>
            </a:avLst>
          </a:prstGeom>
          <a:solidFill>
            <a:srgbClr val="D8D8D8"/>
          </a:solidFill>
          <a:ln>
            <a:noFill/>
          </a:ln>
        </p:spPr>
      </p:sp>
      <p:sp>
        <p:nvSpPr>
          <p:cNvPr id="179" name="Google Shape;179;p53"/>
          <p:cNvSpPr txBox="1">
            <a:spLocks noGrp="1"/>
          </p:cNvSpPr>
          <p:nvPr>
            <p:ph type="body" idx="1"/>
          </p:nvPr>
        </p:nvSpPr>
        <p:spPr>
          <a:xfrm>
            <a:off x="334962" y="1880315"/>
            <a:ext cx="4691628"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80" name="Google Shape;180;p53"/>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1" name="Google Shape;181;p5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182" name="Google Shape;182;p5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Image-full width">
  <p:cSld name="Image-full width">
    <p:spTree>
      <p:nvGrpSpPr>
        <p:cNvPr id="1" name="Shape 183"/>
        <p:cNvGrpSpPr/>
        <p:nvPr/>
      </p:nvGrpSpPr>
      <p:grpSpPr>
        <a:xfrm>
          <a:off x="0" y="0"/>
          <a:ext cx="0" cy="0"/>
          <a:chOff x="0" y="0"/>
          <a:chExt cx="0" cy="0"/>
        </a:xfrm>
      </p:grpSpPr>
      <p:sp>
        <p:nvSpPr>
          <p:cNvPr id="184" name="Google Shape;184;p54"/>
          <p:cNvSpPr>
            <a:spLocks noGrp="1"/>
          </p:cNvSpPr>
          <p:nvPr>
            <p:ph type="pic" idx="2"/>
          </p:nvPr>
        </p:nvSpPr>
        <p:spPr>
          <a:xfrm>
            <a:off x="334963" y="1880314"/>
            <a:ext cx="11509330" cy="4644311"/>
          </a:xfrm>
          <a:prstGeom prst="roundRect">
            <a:avLst>
              <a:gd name="adj" fmla="val 1982"/>
            </a:avLst>
          </a:prstGeom>
          <a:solidFill>
            <a:srgbClr val="D8D8D8"/>
          </a:solidFill>
          <a:ln>
            <a:noFill/>
          </a:ln>
        </p:spPr>
      </p:sp>
      <p:sp>
        <p:nvSpPr>
          <p:cNvPr id="185" name="Google Shape;185;p54"/>
          <p:cNvSpPr txBox="1">
            <a:spLocks noGrp="1"/>
          </p:cNvSpPr>
          <p:nvPr>
            <p:ph type="title"/>
          </p:nvPr>
        </p:nvSpPr>
        <p:spPr>
          <a:xfrm>
            <a:off x="334962" y="333375"/>
            <a:ext cx="5761038"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6" name="Google Shape;186;p54"/>
          <p:cNvSpPr txBox="1">
            <a:spLocks noGrp="1"/>
          </p:cNvSpPr>
          <p:nvPr>
            <p:ph type="body" idx="1"/>
          </p:nvPr>
        </p:nvSpPr>
        <p:spPr>
          <a:xfrm>
            <a:off x="7015444" y="333375"/>
            <a:ext cx="3600000" cy="12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87" name="Google Shape;187;p54"/>
          <p:cNvSpPr txBox="1">
            <a:spLocks noGrp="1"/>
          </p:cNvSpPr>
          <p:nvPr>
            <p:ph type="sldNum" idx="12"/>
          </p:nvPr>
        </p:nvSpPr>
        <p:spPr>
          <a:xfrm>
            <a:off x="459140" y="6159500"/>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Image-full bleed">
  <p:cSld name="Image-full bleed">
    <p:spTree>
      <p:nvGrpSpPr>
        <p:cNvPr id="1" name="Shape 188"/>
        <p:cNvGrpSpPr/>
        <p:nvPr/>
      </p:nvGrpSpPr>
      <p:grpSpPr>
        <a:xfrm>
          <a:off x="0" y="0"/>
          <a:ext cx="0" cy="0"/>
          <a:chOff x="0" y="0"/>
          <a:chExt cx="0" cy="0"/>
        </a:xfrm>
      </p:grpSpPr>
      <p:sp>
        <p:nvSpPr>
          <p:cNvPr id="189" name="Google Shape;189;p55"/>
          <p:cNvSpPr>
            <a:spLocks noGrp="1"/>
          </p:cNvSpPr>
          <p:nvPr>
            <p:ph type="pic" idx="2"/>
          </p:nvPr>
        </p:nvSpPr>
        <p:spPr>
          <a:xfrm>
            <a:off x="0" y="1"/>
            <a:ext cx="12192000" cy="6858000"/>
          </a:xfrm>
          <a:prstGeom prst="rect">
            <a:avLst/>
          </a:prstGeom>
          <a:solidFill>
            <a:srgbClr val="D8D8D8"/>
          </a:solidFill>
          <a:ln>
            <a:noFill/>
          </a:ln>
        </p:spPr>
      </p:sp>
      <p:sp>
        <p:nvSpPr>
          <p:cNvPr id="190" name="Google Shape;190;p55"/>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91" name="Google Shape;191;p55"/>
          <p:cNvSpPr txBox="1">
            <a:spLocks noGrp="1"/>
          </p:cNvSpPr>
          <p:nvPr>
            <p:ph type="body" idx="3"/>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92" name="Google Shape;192;p55"/>
          <p:cNvSpPr txBox="1">
            <a:spLocks noGrp="1"/>
          </p:cNvSpPr>
          <p:nvPr>
            <p:ph type="title"/>
          </p:nvPr>
        </p:nvSpPr>
        <p:spPr>
          <a:xfrm>
            <a:off x="334962" y="333375"/>
            <a:ext cx="5761038"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lt2"/>
              </a:buClr>
              <a:buSzPts val="3100"/>
              <a:buFont typeface="Arial"/>
              <a:buNone/>
              <a:defRPr>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3" name="Google Shape;193;p55"/>
          <p:cNvSpPr txBox="1">
            <a:spLocks noGrp="1"/>
          </p:cNvSpPr>
          <p:nvPr>
            <p:ph type="body" idx="4"/>
          </p:nvPr>
        </p:nvSpPr>
        <p:spPr>
          <a:xfrm>
            <a:off x="7015444" y="333375"/>
            <a:ext cx="3600000" cy="12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sp>
        <p:nvSpPr>
          <p:cNvPr id="194" name="Google Shape;194;p55"/>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5" name="Google Shape;195;p5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196" name="Google Shape;196;p55"/>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ntent and right image with text">
  <p:cSld name="Content and right image with text">
    <p:spTree>
      <p:nvGrpSpPr>
        <p:cNvPr id="1" name="Shape 197"/>
        <p:cNvGrpSpPr/>
        <p:nvPr/>
      </p:nvGrpSpPr>
      <p:grpSpPr>
        <a:xfrm>
          <a:off x="0" y="0"/>
          <a:ext cx="0" cy="0"/>
          <a:chOff x="0" y="0"/>
          <a:chExt cx="0" cy="0"/>
        </a:xfrm>
      </p:grpSpPr>
      <p:sp>
        <p:nvSpPr>
          <p:cNvPr id="198" name="Google Shape;198;p56"/>
          <p:cNvSpPr>
            <a:spLocks noGrp="1"/>
          </p:cNvSpPr>
          <p:nvPr>
            <p:ph type="pic" idx="2"/>
          </p:nvPr>
        </p:nvSpPr>
        <p:spPr>
          <a:xfrm>
            <a:off x="6096000" y="0"/>
            <a:ext cx="6096000" cy="6858000"/>
          </a:xfrm>
          <a:prstGeom prst="roundRect">
            <a:avLst>
              <a:gd name="adj" fmla="val 0"/>
            </a:avLst>
          </a:prstGeom>
          <a:solidFill>
            <a:srgbClr val="D8D8D8"/>
          </a:solidFill>
          <a:ln>
            <a:noFill/>
          </a:ln>
        </p:spPr>
      </p:sp>
      <p:sp>
        <p:nvSpPr>
          <p:cNvPr id="199" name="Google Shape;199;p56"/>
          <p:cNvSpPr txBox="1">
            <a:spLocks noGrp="1"/>
          </p:cNvSpPr>
          <p:nvPr>
            <p:ph type="body" idx="1"/>
          </p:nvPr>
        </p:nvSpPr>
        <p:spPr>
          <a:xfrm>
            <a:off x="334962" y="1880314"/>
            <a:ext cx="522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00" name="Google Shape;200;p56"/>
          <p:cNvSpPr txBox="1">
            <a:spLocks noGrp="1"/>
          </p:cNvSpPr>
          <p:nvPr>
            <p:ph type="body" idx="3"/>
          </p:nvPr>
        </p:nvSpPr>
        <p:spPr>
          <a:xfrm>
            <a:off x="6844884" y="1880314"/>
            <a:ext cx="216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01" name="Google Shape;201;p56"/>
          <p:cNvSpPr txBox="1">
            <a:spLocks noGrp="1"/>
          </p:cNvSpPr>
          <p:nvPr>
            <p:ph type="body" idx="4"/>
          </p:nvPr>
        </p:nvSpPr>
        <p:spPr>
          <a:xfrm>
            <a:off x="9347256" y="1880314"/>
            <a:ext cx="216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02" name="Google Shape;202;p56"/>
          <p:cNvSpPr txBox="1">
            <a:spLocks noGrp="1"/>
          </p:cNvSpPr>
          <p:nvPr>
            <p:ph type="title"/>
          </p:nvPr>
        </p:nvSpPr>
        <p:spPr>
          <a:xfrm>
            <a:off x="322218" y="333375"/>
            <a:ext cx="522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3" name="Google Shape;203;p5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204" name="Google Shape;204;p5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205" name="Google Shape;205;p56"/>
          <p:cNvSpPr>
            <a:spLocks noGrp="1"/>
          </p:cNvSpPr>
          <p:nvPr>
            <p:ph type="body" idx="5"/>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206" name="Google Shape;206;p56"/>
          <p:cNvSpPr txBox="1">
            <a:spLocks noGrp="1"/>
          </p:cNvSpPr>
          <p:nvPr>
            <p:ph type="body" idx="6"/>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Four column-Green">
  <p:cSld name="Four column-Green">
    <p:spTree>
      <p:nvGrpSpPr>
        <p:cNvPr id="1" name="Shape 207"/>
        <p:cNvGrpSpPr/>
        <p:nvPr/>
      </p:nvGrpSpPr>
      <p:grpSpPr>
        <a:xfrm>
          <a:off x="0" y="0"/>
          <a:ext cx="0" cy="0"/>
          <a:chOff x="0" y="0"/>
          <a:chExt cx="0" cy="0"/>
        </a:xfrm>
      </p:grpSpPr>
      <p:sp>
        <p:nvSpPr>
          <p:cNvPr id="208" name="Google Shape;208;p57"/>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9" name="Google Shape;209;p57"/>
          <p:cNvSpPr txBox="1">
            <a:spLocks noGrp="1"/>
          </p:cNvSpPr>
          <p:nvPr>
            <p:ph type="title"/>
          </p:nvPr>
        </p:nvSpPr>
        <p:spPr>
          <a:xfrm>
            <a:off x="334963"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0" name="Google Shape;210;p57"/>
          <p:cNvSpPr txBox="1">
            <a:spLocks noGrp="1"/>
          </p:cNvSpPr>
          <p:nvPr>
            <p:ph type="body" idx="1"/>
          </p:nvPr>
        </p:nvSpPr>
        <p:spPr>
          <a:xfrm>
            <a:off x="334963"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11" name="Google Shape;211;p57"/>
          <p:cNvSpPr txBox="1">
            <a:spLocks noGrp="1"/>
          </p:cNvSpPr>
          <p:nvPr>
            <p:ph type="body" idx="2"/>
          </p:nvPr>
        </p:nvSpPr>
        <p:spPr>
          <a:xfrm>
            <a:off x="2979212"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12" name="Google Shape;212;p57"/>
          <p:cNvSpPr txBox="1">
            <a:spLocks noGrp="1"/>
          </p:cNvSpPr>
          <p:nvPr>
            <p:ph type="body" idx="3"/>
          </p:nvPr>
        </p:nvSpPr>
        <p:spPr>
          <a:xfrm>
            <a:off x="5623461"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13" name="Google Shape;213;p57"/>
          <p:cNvSpPr txBox="1">
            <a:spLocks noGrp="1"/>
          </p:cNvSpPr>
          <p:nvPr>
            <p:ph type="body" idx="4"/>
          </p:nvPr>
        </p:nvSpPr>
        <p:spPr>
          <a:xfrm>
            <a:off x="8267709"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14" name="Google Shape;214;p5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5" name="Google Shape;215;p5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216" name="Google Shape;216;p5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217" name="Google Shape;217;p57"/>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Matrix">
  <p:cSld name="Matrix">
    <p:spTree>
      <p:nvGrpSpPr>
        <p:cNvPr id="1" name="Shape 218"/>
        <p:cNvGrpSpPr/>
        <p:nvPr/>
      </p:nvGrpSpPr>
      <p:grpSpPr>
        <a:xfrm>
          <a:off x="0" y="0"/>
          <a:ext cx="0" cy="0"/>
          <a:chOff x="0" y="0"/>
          <a:chExt cx="0" cy="0"/>
        </a:xfrm>
      </p:grpSpPr>
      <p:sp>
        <p:nvSpPr>
          <p:cNvPr id="219" name="Google Shape;219;p58"/>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58"/>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1" name="Google Shape;221;p58"/>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2" name="Google Shape;222;p58"/>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223" name="Google Shape;223;p58"/>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24" name="Google Shape;224;p58"/>
          <p:cNvSpPr/>
          <p:nvPr/>
        </p:nvSpPr>
        <p:spPr>
          <a:xfrm>
            <a:off x="334964" y="1301332"/>
            <a:ext cx="7985636" cy="4841479"/>
          </a:xfrm>
          <a:prstGeom prst="roundRect">
            <a:avLst>
              <a:gd name="adj" fmla="val 11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25" name="Google Shape;225;p58"/>
          <p:cNvCxnSpPr/>
          <p:nvPr/>
        </p:nvCxnSpPr>
        <p:spPr>
          <a:xfrm rot="10800000">
            <a:off x="820851" y="1652866"/>
            <a:ext cx="0" cy="4004734"/>
          </a:xfrm>
          <a:prstGeom prst="straightConnector1">
            <a:avLst/>
          </a:prstGeom>
          <a:noFill/>
          <a:ln w="127000" cap="rnd" cmpd="sng">
            <a:solidFill>
              <a:schemeClr val="accent1"/>
            </a:solidFill>
            <a:prstDash val="solid"/>
            <a:miter lim="800000"/>
            <a:headEnd type="none" w="sm" len="sm"/>
            <a:tailEnd type="none" w="sm" len="sm"/>
          </a:ln>
        </p:spPr>
      </p:cxnSp>
      <p:cxnSp>
        <p:nvCxnSpPr>
          <p:cNvPr id="226" name="Google Shape;226;p58"/>
          <p:cNvCxnSpPr/>
          <p:nvPr/>
        </p:nvCxnSpPr>
        <p:spPr>
          <a:xfrm>
            <a:off x="820851" y="5657600"/>
            <a:ext cx="7161084" cy="0"/>
          </a:xfrm>
          <a:prstGeom prst="straightConnector1">
            <a:avLst/>
          </a:prstGeom>
          <a:noFill/>
          <a:ln w="127000" cap="rnd" cmpd="sng">
            <a:solidFill>
              <a:schemeClr val="accent1"/>
            </a:solidFill>
            <a:prstDash val="solid"/>
            <a:miter lim="800000"/>
            <a:headEnd type="none" w="sm" len="sm"/>
            <a:tailEnd type="none" w="sm" len="sm"/>
          </a:ln>
        </p:spPr>
      </p:cxnSp>
      <p:sp>
        <p:nvSpPr>
          <p:cNvPr id="227" name="Google Shape;227;p58"/>
          <p:cNvSpPr txBox="1"/>
          <p:nvPr/>
        </p:nvSpPr>
        <p:spPr>
          <a:xfrm>
            <a:off x="334963" y="898522"/>
            <a:ext cx="763992" cy="338554"/>
          </a:xfrm>
          <a:prstGeom prst="rect">
            <a:avLst/>
          </a:prstGeom>
          <a:noFill/>
          <a:ln>
            <a:noFill/>
          </a:ln>
        </p:spPr>
        <p:txBody>
          <a:bodyPr spcFirstLastPara="1" wrap="square" lIns="0" tIns="45700" rIns="91425" bIns="45700" anchor="t" anchorCtr="0">
            <a:spAutoFit/>
          </a:bodyPr>
          <a:lstStyle/>
          <a:p>
            <a:pPr marL="0" marR="0" lvl="0" indent="0" algn="l" rtl="0">
              <a:spcBef>
                <a:spcPts val="0"/>
              </a:spcBef>
              <a:spcAft>
                <a:spcPts val="0"/>
              </a:spcAft>
              <a:buNone/>
            </a:pPr>
            <a:r>
              <a:rPr lang="en-US" sz="1600">
                <a:solidFill>
                  <a:schemeClr val="lt2"/>
                </a:solidFill>
                <a:latin typeface="Arial"/>
                <a:ea typeface="Arial"/>
                <a:cs typeface="Arial"/>
                <a:sym typeface="Arial"/>
              </a:rPr>
              <a:t>Impact</a:t>
            </a:r>
            <a:endParaRPr/>
          </a:p>
        </p:txBody>
      </p:sp>
      <p:sp>
        <p:nvSpPr>
          <p:cNvPr id="228" name="Google Shape;228;p58"/>
          <p:cNvSpPr txBox="1"/>
          <p:nvPr/>
        </p:nvSpPr>
        <p:spPr>
          <a:xfrm rot="-5400000">
            <a:off x="371856" y="2087718"/>
            <a:ext cx="49885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2"/>
                </a:solidFill>
                <a:latin typeface="Arial"/>
                <a:ea typeface="Arial"/>
                <a:cs typeface="Arial"/>
                <a:sym typeface="Arial"/>
              </a:rPr>
              <a:t>high</a:t>
            </a:r>
            <a:endParaRPr/>
          </a:p>
        </p:txBody>
      </p:sp>
      <p:sp>
        <p:nvSpPr>
          <p:cNvPr id="229" name="Google Shape;229;p58"/>
          <p:cNvSpPr txBox="1"/>
          <p:nvPr/>
        </p:nvSpPr>
        <p:spPr>
          <a:xfrm rot="-5400000">
            <a:off x="395902" y="4817077"/>
            <a:ext cx="450764"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2"/>
                </a:solidFill>
                <a:latin typeface="Arial"/>
                <a:ea typeface="Arial"/>
                <a:cs typeface="Arial"/>
                <a:sym typeface="Arial"/>
              </a:rPr>
              <a:t>low</a:t>
            </a:r>
            <a:endParaRPr/>
          </a:p>
        </p:txBody>
      </p:sp>
      <p:sp>
        <p:nvSpPr>
          <p:cNvPr id="230" name="Google Shape;230;p58"/>
          <p:cNvSpPr txBox="1"/>
          <p:nvPr/>
        </p:nvSpPr>
        <p:spPr>
          <a:xfrm>
            <a:off x="1469070" y="5721149"/>
            <a:ext cx="809837"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2"/>
                </a:solidFill>
                <a:latin typeface="Arial"/>
                <a:ea typeface="Arial"/>
                <a:cs typeface="Arial"/>
                <a:sym typeface="Arial"/>
              </a:rPr>
              <a:t>Complex</a:t>
            </a:r>
            <a:endParaRPr/>
          </a:p>
        </p:txBody>
      </p:sp>
      <p:sp>
        <p:nvSpPr>
          <p:cNvPr id="231" name="Google Shape;231;p58"/>
          <p:cNvSpPr txBox="1"/>
          <p:nvPr/>
        </p:nvSpPr>
        <p:spPr>
          <a:xfrm>
            <a:off x="6744728" y="5721149"/>
            <a:ext cx="513282"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2"/>
                </a:solidFill>
                <a:latin typeface="Arial"/>
                <a:ea typeface="Arial"/>
                <a:cs typeface="Arial"/>
                <a:sym typeface="Arial"/>
              </a:rPr>
              <a:t>Easy</a:t>
            </a:r>
            <a:endParaRPr/>
          </a:p>
        </p:txBody>
      </p:sp>
      <p:sp>
        <p:nvSpPr>
          <p:cNvPr id="232" name="Google Shape;232;p58"/>
          <p:cNvSpPr txBox="1"/>
          <p:nvPr/>
        </p:nvSpPr>
        <p:spPr>
          <a:xfrm>
            <a:off x="8502936" y="5596891"/>
            <a:ext cx="1858411" cy="584775"/>
          </a:xfrm>
          <a:prstGeom prst="rect">
            <a:avLst/>
          </a:prstGeom>
          <a:noFill/>
          <a:ln>
            <a:noFill/>
          </a:ln>
        </p:spPr>
        <p:txBody>
          <a:bodyPr spcFirstLastPara="1" wrap="square" lIns="0" tIns="45700" rIns="91425" bIns="45700" anchor="b" anchorCtr="0">
            <a:spAutoFit/>
          </a:bodyPr>
          <a:lstStyle/>
          <a:p>
            <a:pPr marL="0" marR="0" lvl="0" indent="0" algn="l" rtl="0">
              <a:spcBef>
                <a:spcPts val="0"/>
              </a:spcBef>
              <a:spcAft>
                <a:spcPts val="0"/>
              </a:spcAft>
              <a:buNone/>
            </a:pPr>
            <a:r>
              <a:rPr lang="en-US" sz="1600">
                <a:solidFill>
                  <a:schemeClr val="lt2"/>
                </a:solidFill>
                <a:latin typeface="Arial"/>
                <a:ea typeface="Arial"/>
                <a:cs typeface="Arial"/>
                <a:sym typeface="Arial"/>
              </a:rPr>
              <a:t>Ease of implementation</a:t>
            </a:r>
            <a:endParaRPr/>
          </a:p>
        </p:txBody>
      </p:sp>
      <p:sp>
        <p:nvSpPr>
          <p:cNvPr id="233" name="Google Shape;233;p58"/>
          <p:cNvSpPr/>
          <p:nvPr/>
        </p:nvSpPr>
        <p:spPr>
          <a:xfrm>
            <a:off x="1042214" y="1675334"/>
            <a:ext cx="2231805" cy="1188000"/>
          </a:xfrm>
          <a:prstGeom prst="roundRect">
            <a:avLst>
              <a:gd name="adj" fmla="val 7472"/>
            </a:avLst>
          </a:prstGeom>
          <a:solidFill>
            <a:schemeClr val="accent1">
              <a:alpha val="2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4" name="Google Shape;234;p58"/>
          <p:cNvSpPr/>
          <p:nvPr/>
        </p:nvSpPr>
        <p:spPr>
          <a:xfrm>
            <a:off x="3385008" y="1675334"/>
            <a:ext cx="2231805" cy="1188000"/>
          </a:xfrm>
          <a:prstGeom prst="roundRect">
            <a:avLst>
              <a:gd name="adj" fmla="val 8834"/>
            </a:avLst>
          </a:prstGeom>
          <a:solidFill>
            <a:schemeClr val="accent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5" name="Google Shape;235;p58"/>
          <p:cNvSpPr/>
          <p:nvPr/>
        </p:nvSpPr>
        <p:spPr>
          <a:xfrm>
            <a:off x="5727802" y="1675333"/>
            <a:ext cx="2231805" cy="1188000"/>
          </a:xfrm>
          <a:prstGeom prst="roundRect">
            <a:avLst>
              <a:gd name="adj" fmla="val 8834"/>
            </a:avLst>
          </a:prstGeom>
          <a:solidFill>
            <a:schemeClr val="accen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6" name="Google Shape;236;p58"/>
          <p:cNvSpPr/>
          <p:nvPr/>
        </p:nvSpPr>
        <p:spPr>
          <a:xfrm>
            <a:off x="1042214" y="2971443"/>
            <a:ext cx="2231805" cy="1188000"/>
          </a:xfrm>
          <a:prstGeom prst="roundRect">
            <a:avLst>
              <a:gd name="adj" fmla="val 7472"/>
            </a:avLst>
          </a:prstGeom>
          <a:solidFill>
            <a:schemeClr val="accent1">
              <a:alpha val="4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7" name="Google Shape;237;p58"/>
          <p:cNvSpPr/>
          <p:nvPr/>
        </p:nvSpPr>
        <p:spPr>
          <a:xfrm>
            <a:off x="3385008" y="2971443"/>
            <a:ext cx="2231805" cy="1188000"/>
          </a:xfrm>
          <a:prstGeom prst="roundRect">
            <a:avLst>
              <a:gd name="adj" fmla="val 8834"/>
            </a:avLst>
          </a:prstGeom>
          <a:solidFill>
            <a:schemeClr val="accent1">
              <a:alpha val="2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8" name="Google Shape;238;p58"/>
          <p:cNvSpPr/>
          <p:nvPr/>
        </p:nvSpPr>
        <p:spPr>
          <a:xfrm>
            <a:off x="5727802" y="2971443"/>
            <a:ext cx="2231805" cy="1188000"/>
          </a:xfrm>
          <a:prstGeom prst="roundRect">
            <a:avLst>
              <a:gd name="adj" fmla="val 8834"/>
            </a:avLst>
          </a:prstGeom>
          <a:solidFill>
            <a:schemeClr val="accent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9" name="Google Shape;239;p58"/>
          <p:cNvSpPr/>
          <p:nvPr/>
        </p:nvSpPr>
        <p:spPr>
          <a:xfrm>
            <a:off x="1042214" y="4267552"/>
            <a:ext cx="2231805" cy="1188000"/>
          </a:xfrm>
          <a:prstGeom prst="roundRect">
            <a:avLst>
              <a:gd name="adj" fmla="val 7472"/>
            </a:avLst>
          </a:prstGeom>
          <a:solidFill>
            <a:schemeClr val="accent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0" name="Google Shape;240;p58"/>
          <p:cNvSpPr/>
          <p:nvPr/>
        </p:nvSpPr>
        <p:spPr>
          <a:xfrm>
            <a:off x="3385008" y="4267552"/>
            <a:ext cx="2231805" cy="1188000"/>
          </a:xfrm>
          <a:prstGeom prst="roundRect">
            <a:avLst>
              <a:gd name="adj" fmla="val 8834"/>
            </a:avLst>
          </a:prstGeom>
          <a:solidFill>
            <a:schemeClr val="accent1">
              <a:alpha val="4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1" name="Google Shape;241;p58"/>
          <p:cNvSpPr/>
          <p:nvPr/>
        </p:nvSpPr>
        <p:spPr>
          <a:xfrm>
            <a:off x="5727802" y="4267551"/>
            <a:ext cx="2231805" cy="1188000"/>
          </a:xfrm>
          <a:prstGeom prst="roundRect">
            <a:avLst>
              <a:gd name="adj" fmla="val 8834"/>
            </a:avLst>
          </a:prstGeom>
          <a:solidFill>
            <a:schemeClr val="accent1">
              <a:alpha val="2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2" name="Google Shape;242;p58"/>
          <p:cNvSpPr txBox="1"/>
          <p:nvPr/>
        </p:nvSpPr>
        <p:spPr>
          <a:xfrm rot="-5400000">
            <a:off x="395902" y="3402433"/>
            <a:ext cx="450764"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2"/>
                </a:solidFill>
                <a:latin typeface="Arial"/>
                <a:ea typeface="Arial"/>
                <a:cs typeface="Arial"/>
                <a:sym typeface="Arial"/>
              </a:rPr>
              <a:t>low</a:t>
            </a:r>
            <a:endParaRPr/>
          </a:p>
        </p:txBody>
      </p:sp>
      <p:sp>
        <p:nvSpPr>
          <p:cNvPr id="243" name="Google Shape;243;p58"/>
          <p:cNvSpPr txBox="1"/>
          <p:nvPr/>
        </p:nvSpPr>
        <p:spPr>
          <a:xfrm>
            <a:off x="3978565" y="5721149"/>
            <a:ext cx="763351"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2"/>
                </a:solidFill>
                <a:latin typeface="Arial"/>
                <a:ea typeface="Arial"/>
                <a:cs typeface="Arial"/>
                <a:sym typeface="Arial"/>
              </a:rPr>
              <a:t>Medium</a:t>
            </a:r>
            <a:endParaRPr/>
          </a:p>
        </p:txBody>
      </p:sp>
      <p:sp>
        <p:nvSpPr>
          <p:cNvPr id="244" name="Google Shape;244;p58"/>
          <p:cNvSpPr txBox="1">
            <a:spLocks noGrp="1"/>
          </p:cNvSpPr>
          <p:nvPr>
            <p:ph type="body" idx="1"/>
          </p:nvPr>
        </p:nvSpPr>
        <p:spPr>
          <a:xfrm>
            <a:off x="8899525" y="1317778"/>
            <a:ext cx="2957513" cy="3880755"/>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pic>
        <p:nvPicPr>
          <p:cNvPr id="245" name="Google Shape;245;p58"/>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46"/>
        <p:cNvGrpSpPr/>
        <p:nvPr/>
      </p:nvGrpSpPr>
      <p:grpSpPr>
        <a:xfrm>
          <a:off x="0" y="0"/>
          <a:ext cx="0" cy="0"/>
          <a:chOff x="0" y="0"/>
          <a:chExt cx="0" cy="0"/>
        </a:xfrm>
      </p:grpSpPr>
      <p:sp>
        <p:nvSpPr>
          <p:cNvPr id="247" name="Google Shape;247;p59"/>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8" name="Google Shape;248;p59"/>
          <p:cNvSpPr txBox="1">
            <a:spLocks noGrp="1"/>
          </p:cNvSpPr>
          <p:nvPr>
            <p:ph type="body" idx="1"/>
          </p:nvPr>
        </p:nvSpPr>
        <p:spPr>
          <a:xfrm>
            <a:off x="3842214" y="2106271"/>
            <a:ext cx="4507572" cy="228125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2800"/>
              <a:buNone/>
              <a:defRPr sz="28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accent1"/>
              </a:buClr>
              <a:buSzPts val="1600"/>
              <a:buNone/>
              <a:defRPr sz="1600" b="0" cap="none">
                <a:solidFill>
                  <a:schemeClr val="accent1"/>
                </a:solidFill>
              </a:defRPr>
            </a:lvl2pPr>
            <a:lvl3pPr marL="1371600" lvl="2" indent="-330200" algn="l">
              <a:lnSpc>
                <a:spcPct val="100000"/>
              </a:lnSpc>
              <a:spcBef>
                <a:spcPts val="600"/>
              </a:spcBef>
              <a:spcAft>
                <a:spcPts val="0"/>
              </a:spcAft>
              <a:buClr>
                <a:schemeClr val="accent1"/>
              </a:buClr>
              <a:buSzPts val="1600"/>
              <a:buChar char="•"/>
              <a:defRPr sz="1600" cap="none">
                <a:solidFill>
                  <a:schemeClr val="accent1"/>
                </a:solidFill>
              </a:defRPr>
            </a:lvl3pPr>
            <a:lvl4pPr marL="1828800" lvl="3" indent="-330200" algn="l">
              <a:lnSpc>
                <a:spcPct val="100000"/>
              </a:lnSpc>
              <a:spcBef>
                <a:spcPts val="600"/>
              </a:spcBef>
              <a:spcAft>
                <a:spcPts val="0"/>
              </a:spcAft>
              <a:buClr>
                <a:schemeClr val="accent1"/>
              </a:buClr>
              <a:buSzPts val="1600"/>
              <a:buChar char="–"/>
              <a:defRPr sz="1600" cap="none">
                <a:solidFill>
                  <a:schemeClr val="accent1"/>
                </a:solidFill>
              </a:defRPr>
            </a:lvl4pPr>
            <a:lvl5pPr marL="2286000" lvl="4" indent="-330200" algn="l">
              <a:lnSpc>
                <a:spcPct val="100000"/>
              </a:lnSpc>
              <a:spcBef>
                <a:spcPts val="600"/>
              </a:spcBef>
              <a:spcAft>
                <a:spcPts val="0"/>
              </a:spcAft>
              <a:buClr>
                <a:schemeClr val="accent1"/>
              </a:buClr>
              <a:buSzPts val="1600"/>
              <a:buAutoNum type="arabicPeriod"/>
              <a:defRPr sz="1600" cap="none">
                <a:solidFill>
                  <a:schemeClr val="accen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49" name="Google Shape;249;p59"/>
          <p:cNvSpPr txBox="1"/>
          <p:nvPr/>
        </p:nvSpPr>
        <p:spPr>
          <a:xfrm>
            <a:off x="1878852" y="782157"/>
            <a:ext cx="914033"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0">
                <a:solidFill>
                  <a:schemeClr val="accent1"/>
                </a:solidFill>
                <a:latin typeface="Arial"/>
                <a:ea typeface="Arial"/>
                <a:cs typeface="Arial"/>
                <a:sym typeface="Arial"/>
              </a:rPr>
              <a:t>“</a:t>
            </a:r>
            <a:endParaRPr/>
          </a:p>
        </p:txBody>
      </p:sp>
      <p:sp>
        <p:nvSpPr>
          <p:cNvPr id="250" name="Google Shape;250;p59"/>
          <p:cNvSpPr txBox="1"/>
          <p:nvPr/>
        </p:nvSpPr>
        <p:spPr>
          <a:xfrm>
            <a:off x="8577415" y="3692995"/>
            <a:ext cx="1643399"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0">
                <a:solidFill>
                  <a:schemeClr val="dk2"/>
                </a:solidFill>
                <a:latin typeface="Arial"/>
                <a:ea typeface="Arial"/>
                <a:cs typeface="Arial"/>
                <a:sym typeface="Arial"/>
              </a:rPr>
              <a:t>“</a:t>
            </a:r>
            <a:r>
              <a:rPr lang="en-US" sz="12000">
                <a:solidFill>
                  <a:schemeClr val="accent1"/>
                </a:solidFill>
                <a:latin typeface="Arial"/>
                <a:ea typeface="Arial"/>
                <a:cs typeface="Arial"/>
                <a:sym typeface="Arial"/>
              </a:rPr>
              <a:t>”</a:t>
            </a:r>
            <a:endParaRPr/>
          </a:p>
        </p:txBody>
      </p:sp>
      <p:sp>
        <p:nvSpPr>
          <p:cNvPr id="251" name="Google Shape;251;p59"/>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2" name="Google Shape;252;p59"/>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253" name="Google Shape;253;p59"/>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254" name="Google Shape;254;p59"/>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able">
  <p:cSld name="Table">
    <p:spTree>
      <p:nvGrpSpPr>
        <p:cNvPr id="1" name="Shape 255"/>
        <p:cNvGrpSpPr/>
        <p:nvPr/>
      </p:nvGrpSpPr>
      <p:grpSpPr>
        <a:xfrm>
          <a:off x="0" y="0"/>
          <a:ext cx="0" cy="0"/>
          <a:chOff x="0" y="0"/>
          <a:chExt cx="0" cy="0"/>
        </a:xfrm>
      </p:grpSpPr>
      <p:sp>
        <p:nvSpPr>
          <p:cNvPr id="256" name="Google Shape;256;p60"/>
          <p:cNvSpPr txBox="1">
            <a:spLocks noGrp="1"/>
          </p:cNvSpPr>
          <p:nvPr>
            <p:ph type="title"/>
          </p:nvPr>
        </p:nvSpPr>
        <p:spPr>
          <a:xfrm>
            <a:off x="334963" y="333375"/>
            <a:ext cx="10794666"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7" name="Google Shape;257;p60"/>
          <p:cNvSpPr txBox="1">
            <a:spLocks noGrp="1"/>
          </p:cNvSpPr>
          <p:nvPr>
            <p:ph type="body" idx="1"/>
          </p:nvPr>
        </p:nvSpPr>
        <p:spPr>
          <a:xfrm>
            <a:off x="334963" y="1413375"/>
            <a:ext cx="10794665"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58" name="Google Shape;258;p60"/>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9" name="Google Shape;259;p60"/>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260" name="Google Shape;260;p6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image">
  <p:cSld name="Section Header-image">
    <p:spTree>
      <p:nvGrpSpPr>
        <p:cNvPr id="1" name="Shape 37"/>
        <p:cNvGrpSpPr/>
        <p:nvPr/>
      </p:nvGrpSpPr>
      <p:grpSpPr>
        <a:xfrm>
          <a:off x="0" y="0"/>
          <a:ext cx="0" cy="0"/>
          <a:chOff x="0" y="0"/>
          <a:chExt cx="0" cy="0"/>
        </a:xfrm>
      </p:grpSpPr>
      <p:sp>
        <p:nvSpPr>
          <p:cNvPr id="38" name="Google Shape;38;p38"/>
          <p:cNvSpPr>
            <a:spLocks noGrp="1"/>
          </p:cNvSpPr>
          <p:nvPr>
            <p:ph type="pic" idx="2"/>
          </p:nvPr>
        </p:nvSpPr>
        <p:spPr>
          <a:xfrm>
            <a:off x="0" y="1"/>
            <a:ext cx="12192000" cy="6858000"/>
          </a:xfrm>
          <a:prstGeom prst="rect">
            <a:avLst/>
          </a:prstGeom>
          <a:solidFill>
            <a:srgbClr val="D8D8D8"/>
          </a:solidFill>
          <a:ln>
            <a:noFill/>
          </a:ln>
        </p:spPr>
      </p:sp>
      <p:sp>
        <p:nvSpPr>
          <p:cNvPr id="39" name="Google Shape;39;p38"/>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0" name="Google Shape;40;p38"/>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41" name="Google Shape;41;p38" descr="A picture containing text&#10;&#10;Description automatically generated"/>
          <p:cNvPicPr preferRelativeResize="0"/>
          <p:nvPr/>
        </p:nvPicPr>
        <p:blipFill rotWithShape="1">
          <a:blip r:embed="rId2">
            <a:alphaModFix/>
          </a:blip>
          <a:srcRect/>
          <a:stretch/>
        </p:blipFill>
        <p:spPr>
          <a:xfrm>
            <a:off x="10450286" y="303441"/>
            <a:ext cx="1371600" cy="610677"/>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hart">
  <p:cSld name="Chart">
    <p:spTree>
      <p:nvGrpSpPr>
        <p:cNvPr id="1" name="Shape 261"/>
        <p:cNvGrpSpPr/>
        <p:nvPr/>
      </p:nvGrpSpPr>
      <p:grpSpPr>
        <a:xfrm>
          <a:off x="0" y="0"/>
          <a:ext cx="0" cy="0"/>
          <a:chOff x="0" y="0"/>
          <a:chExt cx="0" cy="0"/>
        </a:xfrm>
      </p:grpSpPr>
      <p:sp>
        <p:nvSpPr>
          <p:cNvPr id="262" name="Google Shape;262;p61"/>
          <p:cNvSpPr txBox="1">
            <a:spLocks noGrp="1"/>
          </p:cNvSpPr>
          <p:nvPr>
            <p:ph type="title"/>
          </p:nvPr>
        </p:nvSpPr>
        <p:spPr>
          <a:xfrm>
            <a:off x="334963" y="333375"/>
            <a:ext cx="10801351"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3" name="Google Shape;263;p61"/>
          <p:cNvSpPr txBox="1">
            <a:spLocks noGrp="1"/>
          </p:cNvSpPr>
          <p:nvPr>
            <p:ph type="body" idx="1"/>
          </p:nvPr>
        </p:nvSpPr>
        <p:spPr>
          <a:xfrm>
            <a:off x="334964" y="1413375"/>
            <a:ext cx="10801350"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64" name="Google Shape;264;p61"/>
          <p:cNvSpPr>
            <a:spLocks noGrp="1"/>
          </p:cNvSpPr>
          <p:nvPr>
            <p:ph type="chart" idx="2"/>
          </p:nvPr>
        </p:nvSpPr>
        <p:spPr>
          <a:xfrm>
            <a:off x="334963" y="2243442"/>
            <a:ext cx="10801350" cy="3599999"/>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R="0" lvl="1"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R="0" lvl="2"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R="0" lvl="3"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R="0" lvl="4"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R="0" lvl="5"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265" name="Google Shape;265;p61"/>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6" name="Google Shape;266;p61"/>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267" name="Google Shape;267;p61"/>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able-Green">
  <p:cSld name="Table-Green">
    <p:spTree>
      <p:nvGrpSpPr>
        <p:cNvPr id="1" name="Shape 268"/>
        <p:cNvGrpSpPr/>
        <p:nvPr/>
      </p:nvGrpSpPr>
      <p:grpSpPr>
        <a:xfrm>
          <a:off x="0" y="0"/>
          <a:ext cx="0" cy="0"/>
          <a:chOff x="0" y="0"/>
          <a:chExt cx="0" cy="0"/>
        </a:xfrm>
      </p:grpSpPr>
      <p:sp>
        <p:nvSpPr>
          <p:cNvPr id="269" name="Google Shape;269;p62"/>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0" name="Google Shape;270;p62"/>
          <p:cNvSpPr txBox="1">
            <a:spLocks noGrp="1"/>
          </p:cNvSpPr>
          <p:nvPr>
            <p:ph type="title"/>
          </p:nvPr>
        </p:nvSpPr>
        <p:spPr>
          <a:xfrm>
            <a:off x="334963" y="333375"/>
            <a:ext cx="10794666"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1" name="Google Shape;271;p62"/>
          <p:cNvSpPr txBox="1">
            <a:spLocks noGrp="1"/>
          </p:cNvSpPr>
          <p:nvPr>
            <p:ph type="body" idx="1"/>
          </p:nvPr>
        </p:nvSpPr>
        <p:spPr>
          <a:xfrm>
            <a:off x="334963" y="1413375"/>
            <a:ext cx="10794665"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solidFill>
                  <a:schemeClr val="accent1"/>
                </a:solidFill>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72" name="Google Shape;272;p62"/>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3" name="Google Shape;273;p62"/>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274" name="Google Shape;274;p62"/>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275" name="Google Shape;275;p62"/>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hart-Green">
  <p:cSld name="Chart-Green">
    <p:spTree>
      <p:nvGrpSpPr>
        <p:cNvPr id="1" name="Shape 276"/>
        <p:cNvGrpSpPr/>
        <p:nvPr/>
      </p:nvGrpSpPr>
      <p:grpSpPr>
        <a:xfrm>
          <a:off x="0" y="0"/>
          <a:ext cx="0" cy="0"/>
          <a:chOff x="0" y="0"/>
          <a:chExt cx="0" cy="0"/>
        </a:xfrm>
      </p:grpSpPr>
      <p:sp>
        <p:nvSpPr>
          <p:cNvPr id="277" name="Google Shape;277;p63"/>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8" name="Google Shape;278;p63"/>
          <p:cNvSpPr txBox="1">
            <a:spLocks noGrp="1"/>
          </p:cNvSpPr>
          <p:nvPr>
            <p:ph type="title"/>
          </p:nvPr>
        </p:nvSpPr>
        <p:spPr>
          <a:xfrm>
            <a:off x="334963" y="333375"/>
            <a:ext cx="10801351"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9" name="Google Shape;279;p63"/>
          <p:cNvSpPr txBox="1">
            <a:spLocks noGrp="1"/>
          </p:cNvSpPr>
          <p:nvPr>
            <p:ph type="body" idx="1"/>
          </p:nvPr>
        </p:nvSpPr>
        <p:spPr>
          <a:xfrm>
            <a:off x="334964" y="1413375"/>
            <a:ext cx="10801350"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solidFill>
                  <a:schemeClr val="accent1"/>
                </a:solidFill>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80" name="Google Shape;280;p63"/>
          <p:cNvSpPr>
            <a:spLocks noGrp="1"/>
          </p:cNvSpPr>
          <p:nvPr>
            <p:ph type="chart" idx="2"/>
          </p:nvPr>
        </p:nvSpPr>
        <p:spPr>
          <a:xfrm>
            <a:off x="334963" y="2243442"/>
            <a:ext cx="10801350" cy="3599999"/>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R="0" lvl="1"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R="0" lvl="2"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R="0" lvl="3"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R="0" lvl="4"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R="0" lvl="5"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281" name="Google Shape;281;p6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2" name="Google Shape;282;p6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283" name="Google Shape;283;p6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284" name="Google Shape;284;p63"/>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image">
  <p:cSld name="Title and image">
    <p:spTree>
      <p:nvGrpSpPr>
        <p:cNvPr id="1" name="Shape 285"/>
        <p:cNvGrpSpPr/>
        <p:nvPr/>
      </p:nvGrpSpPr>
      <p:grpSpPr>
        <a:xfrm>
          <a:off x="0" y="0"/>
          <a:ext cx="0" cy="0"/>
          <a:chOff x="0" y="0"/>
          <a:chExt cx="0" cy="0"/>
        </a:xfrm>
      </p:grpSpPr>
      <p:sp>
        <p:nvSpPr>
          <p:cNvPr id="286" name="Google Shape;286;p64"/>
          <p:cNvSpPr>
            <a:spLocks noGrp="1"/>
          </p:cNvSpPr>
          <p:nvPr>
            <p:ph type="pic" idx="2"/>
          </p:nvPr>
        </p:nvSpPr>
        <p:spPr>
          <a:xfrm>
            <a:off x="0" y="1"/>
            <a:ext cx="12192000" cy="6858000"/>
          </a:xfrm>
          <a:prstGeom prst="rect">
            <a:avLst/>
          </a:prstGeom>
          <a:solidFill>
            <a:srgbClr val="D8D8D8"/>
          </a:solidFill>
          <a:ln>
            <a:noFill/>
          </a:ln>
        </p:spPr>
      </p:sp>
      <p:sp>
        <p:nvSpPr>
          <p:cNvPr id="287" name="Google Shape;287;p64"/>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288" name="Google Shape;288;p64"/>
          <p:cNvSpPr txBox="1">
            <a:spLocks noGrp="1"/>
          </p:cNvSpPr>
          <p:nvPr>
            <p:ph type="body" idx="3"/>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289" name="Google Shape;289;p64"/>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lt2"/>
              </a:buClr>
              <a:buSzPts val="3100"/>
              <a:buFont typeface="Arial"/>
              <a:buNone/>
              <a:defRPr>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2_Title Only">
  <p:cSld name="2_Title Only">
    <p:spTree>
      <p:nvGrpSpPr>
        <p:cNvPr id="1" name="Shape 290"/>
        <p:cNvGrpSpPr/>
        <p:nvPr/>
      </p:nvGrpSpPr>
      <p:grpSpPr>
        <a:xfrm>
          <a:off x="0" y="0"/>
          <a:ext cx="0" cy="0"/>
          <a:chOff x="0" y="0"/>
          <a:chExt cx="0" cy="0"/>
        </a:xfrm>
      </p:grpSpPr>
      <p:sp>
        <p:nvSpPr>
          <p:cNvPr id="291" name="Google Shape;291;p6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2" name="Google Shape;292;p65"/>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3" name="Google Shape;293;p6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294" name="Google Shape;294;p65"/>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95"/>
        <p:cNvGrpSpPr/>
        <p:nvPr/>
      </p:nvGrpSpPr>
      <p:grpSpPr>
        <a:xfrm>
          <a:off x="0" y="0"/>
          <a:ext cx="0" cy="0"/>
          <a:chOff x="0" y="0"/>
          <a:chExt cx="0" cy="0"/>
        </a:xfrm>
      </p:grpSpPr>
      <p:sp>
        <p:nvSpPr>
          <p:cNvPr id="296" name="Google Shape;296;p66"/>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7" name="Google Shape;297;p6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298" name="Google Shape;298;p6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Title only-Green">
  <p:cSld name="Title only-Green">
    <p:spTree>
      <p:nvGrpSpPr>
        <p:cNvPr id="1" name="Shape 299"/>
        <p:cNvGrpSpPr/>
        <p:nvPr/>
      </p:nvGrpSpPr>
      <p:grpSpPr>
        <a:xfrm>
          <a:off x="0" y="0"/>
          <a:ext cx="0" cy="0"/>
          <a:chOff x="0" y="0"/>
          <a:chExt cx="0" cy="0"/>
        </a:xfrm>
      </p:grpSpPr>
      <p:sp>
        <p:nvSpPr>
          <p:cNvPr id="300" name="Google Shape;300;p67"/>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1" name="Google Shape;301;p67"/>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2" name="Google Shape;302;p6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3" name="Google Shape;303;p6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304" name="Google Shape;304;p6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305" name="Google Shape;305;p67"/>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Blank-Green">
  <p:cSld name="Blank-Green">
    <p:spTree>
      <p:nvGrpSpPr>
        <p:cNvPr id="1" name="Shape 306"/>
        <p:cNvGrpSpPr/>
        <p:nvPr/>
      </p:nvGrpSpPr>
      <p:grpSpPr>
        <a:xfrm>
          <a:off x="0" y="0"/>
          <a:ext cx="0" cy="0"/>
          <a:chOff x="0" y="0"/>
          <a:chExt cx="0" cy="0"/>
        </a:xfrm>
      </p:grpSpPr>
      <p:sp>
        <p:nvSpPr>
          <p:cNvPr id="307" name="Google Shape;307;p68"/>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8" name="Google Shape;308;p68"/>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9" name="Google Shape;309;p68"/>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310" name="Google Shape;310;p68"/>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311" name="Google Shape;311;p68"/>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lt1"/>
        </a:solidFill>
        <a:effectLst/>
      </p:bgPr>
    </p:bg>
    <p:spTree>
      <p:nvGrpSpPr>
        <p:cNvPr id="1" name="Shape 312"/>
        <p:cNvGrpSpPr/>
        <p:nvPr/>
      </p:nvGrpSpPr>
      <p:grpSpPr>
        <a:xfrm>
          <a:off x="0" y="0"/>
          <a:ext cx="0" cy="0"/>
          <a:chOff x="0" y="0"/>
          <a:chExt cx="0" cy="0"/>
        </a:xfrm>
      </p:grpSpPr>
      <p:sp>
        <p:nvSpPr>
          <p:cNvPr id="313" name="Google Shape;313;p69"/>
          <p:cNvSpPr txBox="1">
            <a:spLocks noGrp="1"/>
          </p:cNvSpPr>
          <p:nvPr>
            <p:ph type="title"/>
          </p:nvPr>
        </p:nvSpPr>
        <p:spPr>
          <a:xfrm>
            <a:off x="727733" y="496800"/>
            <a:ext cx="10363200" cy="835200"/>
          </a:xfrm>
          <a:prstGeom prst="rect">
            <a:avLst/>
          </a:prstGeom>
          <a:noFill/>
          <a:ln>
            <a:noFill/>
          </a:ln>
        </p:spPr>
        <p:txBody>
          <a:bodyPr spcFirstLastPara="1" wrap="square" lIns="0" tIns="0" rIns="0" bIns="0" anchor="ctr" anchorCtr="0">
            <a:noAutofit/>
          </a:bodyPr>
          <a:lstStyle>
            <a:lvl1pPr lvl="0" algn="l">
              <a:lnSpc>
                <a:spcPct val="80000"/>
              </a:lnSpc>
              <a:spcBef>
                <a:spcPts val="0"/>
              </a:spcBef>
              <a:spcAft>
                <a:spcPts val="0"/>
              </a:spcAft>
              <a:buClr>
                <a:schemeClr val="dk2"/>
              </a:buClr>
              <a:buSzPts val="3200"/>
              <a:buFont typeface="Arial"/>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14" name="Google Shape;314;p69"/>
          <p:cNvSpPr txBox="1">
            <a:spLocks noGrp="1"/>
          </p:cNvSpPr>
          <p:nvPr>
            <p:ph type="sldNum" idx="12"/>
          </p:nvPr>
        </p:nvSpPr>
        <p:spPr>
          <a:xfrm>
            <a:off x="11285367" y="5943600"/>
            <a:ext cx="914400" cy="9144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1pPr>
            <a:lvl2pPr marL="0" marR="0" lvl="1"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2pPr>
            <a:lvl3pPr marL="0" marR="0" lvl="2"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3pPr>
            <a:lvl4pPr marL="0" marR="0" lvl="3"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4pPr>
            <a:lvl5pPr marL="0" marR="0" lvl="4"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5pPr>
            <a:lvl6pPr marL="0" marR="0" lvl="5"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6pPr>
            <a:lvl7pPr marL="0" marR="0" lvl="6"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7pPr>
            <a:lvl8pPr marL="0" marR="0" lvl="7"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8pPr>
            <a:lvl9pPr marL="0" marR="0" lvl="8"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9pPr>
          </a:lstStyle>
          <a:p>
            <a:pPr marL="0" lvl="0" indent="0" algn="ctr" rtl="0">
              <a:spcBef>
                <a:spcPts val="0"/>
              </a:spcBef>
              <a:spcAft>
                <a:spcPts val="0"/>
              </a:spcAft>
              <a:buNone/>
            </a:pPr>
            <a:fld id="{00000000-1234-1234-1234-123412341234}" type="slidenum">
              <a:rPr lang="en-US"/>
              <a:t>‹#›</a:t>
            </a:fld>
            <a:endParaRPr/>
          </a:p>
        </p:txBody>
      </p:sp>
      <p:pic>
        <p:nvPicPr>
          <p:cNvPr id="315" name="Google Shape;315;p69" descr="Logo, icon&#10;&#10;Description automatically generated"/>
          <p:cNvPicPr preferRelativeResize="0"/>
          <p:nvPr/>
        </p:nvPicPr>
        <p:blipFill rotWithShape="1">
          <a:blip r:embed="rId2">
            <a:alphaModFix/>
          </a:blip>
          <a:srcRect/>
          <a:stretch/>
        </p:blipFill>
        <p:spPr>
          <a:xfrm>
            <a:off x="11464267" y="251355"/>
            <a:ext cx="550027" cy="663045"/>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16"/>
        <p:cNvGrpSpPr/>
        <p:nvPr/>
      </p:nvGrpSpPr>
      <p:grpSpPr>
        <a:xfrm>
          <a:off x="0" y="0"/>
          <a:ext cx="0" cy="0"/>
          <a:chOff x="0" y="0"/>
          <a:chExt cx="0" cy="0"/>
        </a:xfrm>
      </p:grpSpPr>
      <p:sp>
        <p:nvSpPr>
          <p:cNvPr id="317" name="Google Shape;317;p70"/>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8" name="Google Shape;318;p70"/>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9" name="Google Shape;319;p70"/>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320" name="Google Shape;320;p7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321" name="Google Shape;321;p70"/>
          <p:cNvSpPr>
            <a:spLocks noGrp="1"/>
          </p:cNvSpPr>
          <p:nvPr>
            <p:ph type="pic" idx="2"/>
          </p:nvPr>
        </p:nvSpPr>
        <p:spPr>
          <a:xfrm>
            <a:off x="3579509" y="2059401"/>
            <a:ext cx="1219200" cy="1219200"/>
          </a:xfrm>
          <a:prstGeom prst="rect">
            <a:avLst/>
          </a:prstGeom>
          <a:noFill/>
          <a:ln>
            <a:noFill/>
          </a:ln>
        </p:spPr>
      </p:sp>
      <p:sp>
        <p:nvSpPr>
          <p:cNvPr id="322" name="Google Shape;322;p70"/>
          <p:cNvSpPr>
            <a:spLocks noGrp="1"/>
          </p:cNvSpPr>
          <p:nvPr>
            <p:ph type="pic" idx="3"/>
          </p:nvPr>
        </p:nvSpPr>
        <p:spPr>
          <a:xfrm>
            <a:off x="4962225" y="2059401"/>
            <a:ext cx="1219200" cy="1219200"/>
          </a:xfrm>
          <a:prstGeom prst="rect">
            <a:avLst/>
          </a:prstGeom>
          <a:noFill/>
          <a:ln>
            <a:noFill/>
          </a:ln>
        </p:spPr>
      </p:sp>
      <p:sp>
        <p:nvSpPr>
          <p:cNvPr id="323" name="Google Shape;323;p70"/>
          <p:cNvSpPr>
            <a:spLocks noGrp="1"/>
          </p:cNvSpPr>
          <p:nvPr>
            <p:ph type="pic" idx="4"/>
          </p:nvPr>
        </p:nvSpPr>
        <p:spPr>
          <a:xfrm>
            <a:off x="6344941" y="2059401"/>
            <a:ext cx="1219200" cy="1219200"/>
          </a:xfrm>
          <a:prstGeom prst="rect">
            <a:avLst/>
          </a:prstGeom>
          <a:noFill/>
          <a:ln>
            <a:noFill/>
          </a:ln>
        </p:spPr>
      </p:sp>
      <p:sp>
        <p:nvSpPr>
          <p:cNvPr id="324" name="Google Shape;324;p70"/>
          <p:cNvSpPr>
            <a:spLocks noGrp="1"/>
          </p:cNvSpPr>
          <p:nvPr>
            <p:ph type="pic" idx="5"/>
          </p:nvPr>
        </p:nvSpPr>
        <p:spPr>
          <a:xfrm>
            <a:off x="7727657" y="2068329"/>
            <a:ext cx="1219200" cy="1219200"/>
          </a:xfrm>
          <a:prstGeom prst="rect">
            <a:avLst/>
          </a:prstGeom>
          <a:noFill/>
          <a:ln>
            <a:noFill/>
          </a:ln>
        </p:spPr>
      </p:sp>
      <p:sp>
        <p:nvSpPr>
          <p:cNvPr id="325" name="Google Shape;325;p70"/>
          <p:cNvSpPr>
            <a:spLocks noGrp="1"/>
          </p:cNvSpPr>
          <p:nvPr>
            <p:ph type="pic" idx="6"/>
          </p:nvPr>
        </p:nvSpPr>
        <p:spPr>
          <a:xfrm>
            <a:off x="9110373" y="2068329"/>
            <a:ext cx="1219200" cy="1219200"/>
          </a:xfrm>
          <a:prstGeom prst="rect">
            <a:avLst/>
          </a:prstGeom>
          <a:noFill/>
          <a:ln>
            <a:noFill/>
          </a:ln>
        </p:spPr>
      </p:sp>
      <p:sp>
        <p:nvSpPr>
          <p:cNvPr id="326" name="Google Shape;326;p70"/>
          <p:cNvSpPr>
            <a:spLocks noGrp="1"/>
          </p:cNvSpPr>
          <p:nvPr>
            <p:ph type="pic" idx="7"/>
          </p:nvPr>
        </p:nvSpPr>
        <p:spPr>
          <a:xfrm>
            <a:off x="10493088" y="2068329"/>
            <a:ext cx="1219200" cy="1219200"/>
          </a:xfrm>
          <a:prstGeom prst="rect">
            <a:avLst/>
          </a:prstGeom>
          <a:noFill/>
          <a:ln>
            <a:noFill/>
          </a:ln>
        </p:spPr>
      </p:sp>
      <p:sp>
        <p:nvSpPr>
          <p:cNvPr id="327" name="Google Shape;327;p70"/>
          <p:cNvSpPr>
            <a:spLocks noGrp="1"/>
          </p:cNvSpPr>
          <p:nvPr>
            <p:ph type="pic" idx="8"/>
          </p:nvPr>
        </p:nvSpPr>
        <p:spPr>
          <a:xfrm>
            <a:off x="3581400" y="3437928"/>
            <a:ext cx="1219200" cy="1219200"/>
          </a:xfrm>
          <a:prstGeom prst="rect">
            <a:avLst/>
          </a:prstGeom>
          <a:noFill/>
          <a:ln>
            <a:noFill/>
          </a:ln>
        </p:spPr>
      </p:sp>
      <p:sp>
        <p:nvSpPr>
          <p:cNvPr id="328" name="Google Shape;328;p70"/>
          <p:cNvSpPr>
            <a:spLocks noGrp="1"/>
          </p:cNvSpPr>
          <p:nvPr>
            <p:ph type="pic" idx="9"/>
          </p:nvPr>
        </p:nvSpPr>
        <p:spPr>
          <a:xfrm>
            <a:off x="4964116" y="3437928"/>
            <a:ext cx="1219200" cy="1219200"/>
          </a:xfrm>
          <a:prstGeom prst="rect">
            <a:avLst/>
          </a:prstGeom>
          <a:noFill/>
          <a:ln>
            <a:noFill/>
          </a:ln>
        </p:spPr>
      </p:sp>
      <p:sp>
        <p:nvSpPr>
          <p:cNvPr id="329" name="Google Shape;329;p70"/>
          <p:cNvSpPr>
            <a:spLocks noGrp="1"/>
          </p:cNvSpPr>
          <p:nvPr>
            <p:ph type="pic" idx="13"/>
          </p:nvPr>
        </p:nvSpPr>
        <p:spPr>
          <a:xfrm>
            <a:off x="6346832" y="3437928"/>
            <a:ext cx="1219200" cy="1219200"/>
          </a:xfrm>
          <a:prstGeom prst="rect">
            <a:avLst/>
          </a:prstGeom>
          <a:noFill/>
          <a:ln>
            <a:noFill/>
          </a:ln>
        </p:spPr>
      </p:sp>
      <p:sp>
        <p:nvSpPr>
          <p:cNvPr id="330" name="Google Shape;330;p70"/>
          <p:cNvSpPr>
            <a:spLocks noGrp="1"/>
          </p:cNvSpPr>
          <p:nvPr>
            <p:ph type="pic" idx="14"/>
          </p:nvPr>
        </p:nvSpPr>
        <p:spPr>
          <a:xfrm>
            <a:off x="7729548" y="3446856"/>
            <a:ext cx="1219200" cy="1219200"/>
          </a:xfrm>
          <a:prstGeom prst="rect">
            <a:avLst/>
          </a:prstGeom>
          <a:noFill/>
          <a:ln>
            <a:noFill/>
          </a:ln>
        </p:spPr>
      </p:sp>
      <p:sp>
        <p:nvSpPr>
          <p:cNvPr id="331" name="Google Shape;331;p70"/>
          <p:cNvSpPr>
            <a:spLocks noGrp="1"/>
          </p:cNvSpPr>
          <p:nvPr>
            <p:ph type="pic" idx="15"/>
          </p:nvPr>
        </p:nvSpPr>
        <p:spPr>
          <a:xfrm>
            <a:off x="9112264" y="3446856"/>
            <a:ext cx="1219200" cy="1219200"/>
          </a:xfrm>
          <a:prstGeom prst="rect">
            <a:avLst/>
          </a:prstGeom>
          <a:noFill/>
          <a:ln>
            <a:noFill/>
          </a:ln>
        </p:spPr>
      </p:sp>
      <p:sp>
        <p:nvSpPr>
          <p:cNvPr id="332" name="Google Shape;332;p70"/>
          <p:cNvSpPr>
            <a:spLocks noGrp="1"/>
          </p:cNvSpPr>
          <p:nvPr>
            <p:ph type="pic" idx="16"/>
          </p:nvPr>
        </p:nvSpPr>
        <p:spPr>
          <a:xfrm>
            <a:off x="10494979" y="3446856"/>
            <a:ext cx="1219200" cy="1219200"/>
          </a:xfrm>
          <a:prstGeom prst="rect">
            <a:avLst/>
          </a:prstGeom>
          <a:noFill/>
          <a:ln>
            <a:noFill/>
          </a:ln>
        </p:spPr>
      </p:sp>
      <p:sp>
        <p:nvSpPr>
          <p:cNvPr id="333" name="Google Shape;333;p70"/>
          <p:cNvSpPr>
            <a:spLocks noGrp="1"/>
          </p:cNvSpPr>
          <p:nvPr>
            <p:ph type="pic" idx="17"/>
          </p:nvPr>
        </p:nvSpPr>
        <p:spPr>
          <a:xfrm>
            <a:off x="3579509" y="4827384"/>
            <a:ext cx="1219200" cy="1219200"/>
          </a:xfrm>
          <a:prstGeom prst="rect">
            <a:avLst/>
          </a:prstGeom>
          <a:noFill/>
          <a:ln>
            <a:noFill/>
          </a:ln>
        </p:spPr>
      </p:sp>
      <p:sp>
        <p:nvSpPr>
          <p:cNvPr id="334" name="Google Shape;334;p70"/>
          <p:cNvSpPr>
            <a:spLocks noGrp="1"/>
          </p:cNvSpPr>
          <p:nvPr>
            <p:ph type="pic" idx="18"/>
          </p:nvPr>
        </p:nvSpPr>
        <p:spPr>
          <a:xfrm>
            <a:off x="4962225" y="4827384"/>
            <a:ext cx="1219200" cy="1219200"/>
          </a:xfrm>
          <a:prstGeom prst="rect">
            <a:avLst/>
          </a:prstGeom>
          <a:noFill/>
          <a:ln>
            <a:noFill/>
          </a:ln>
        </p:spPr>
      </p:sp>
      <p:sp>
        <p:nvSpPr>
          <p:cNvPr id="335" name="Google Shape;335;p70"/>
          <p:cNvSpPr>
            <a:spLocks noGrp="1"/>
          </p:cNvSpPr>
          <p:nvPr>
            <p:ph type="pic" idx="19"/>
          </p:nvPr>
        </p:nvSpPr>
        <p:spPr>
          <a:xfrm>
            <a:off x="6344941" y="4827384"/>
            <a:ext cx="1219200" cy="1219200"/>
          </a:xfrm>
          <a:prstGeom prst="rect">
            <a:avLst/>
          </a:prstGeom>
          <a:noFill/>
          <a:ln>
            <a:noFill/>
          </a:ln>
        </p:spPr>
      </p:sp>
      <p:sp>
        <p:nvSpPr>
          <p:cNvPr id="336" name="Google Shape;336;p70"/>
          <p:cNvSpPr>
            <a:spLocks noGrp="1"/>
          </p:cNvSpPr>
          <p:nvPr>
            <p:ph type="pic" idx="20"/>
          </p:nvPr>
        </p:nvSpPr>
        <p:spPr>
          <a:xfrm>
            <a:off x="7727657" y="4836312"/>
            <a:ext cx="1219200" cy="1219200"/>
          </a:xfrm>
          <a:prstGeom prst="rect">
            <a:avLst/>
          </a:prstGeom>
          <a:noFill/>
          <a:ln>
            <a:noFill/>
          </a:ln>
        </p:spPr>
      </p:sp>
      <p:sp>
        <p:nvSpPr>
          <p:cNvPr id="337" name="Google Shape;337;p70"/>
          <p:cNvSpPr>
            <a:spLocks noGrp="1"/>
          </p:cNvSpPr>
          <p:nvPr>
            <p:ph type="pic" idx="21"/>
          </p:nvPr>
        </p:nvSpPr>
        <p:spPr>
          <a:xfrm>
            <a:off x="9110373" y="4836312"/>
            <a:ext cx="1219200" cy="1219200"/>
          </a:xfrm>
          <a:prstGeom prst="rect">
            <a:avLst/>
          </a:prstGeom>
          <a:noFill/>
          <a:ln>
            <a:noFill/>
          </a:ln>
        </p:spPr>
      </p:sp>
      <p:sp>
        <p:nvSpPr>
          <p:cNvPr id="338" name="Google Shape;338;p70"/>
          <p:cNvSpPr>
            <a:spLocks noGrp="1"/>
          </p:cNvSpPr>
          <p:nvPr>
            <p:ph type="pic" idx="22"/>
          </p:nvPr>
        </p:nvSpPr>
        <p:spPr>
          <a:xfrm>
            <a:off x="10493088" y="4836312"/>
            <a:ext cx="1219200" cy="1219200"/>
          </a:xfrm>
          <a:prstGeom prst="rect">
            <a:avLst/>
          </a:prstGeom>
          <a:noFill/>
          <a:ln>
            <a:noFill/>
          </a:ln>
        </p:spPr>
      </p:sp>
      <p:sp>
        <p:nvSpPr>
          <p:cNvPr id="339" name="Google Shape;339;p70"/>
          <p:cNvSpPr>
            <a:spLocks noGrp="1"/>
          </p:cNvSpPr>
          <p:nvPr>
            <p:ph type="pic" idx="23"/>
          </p:nvPr>
        </p:nvSpPr>
        <p:spPr>
          <a:xfrm>
            <a:off x="376845" y="2059400"/>
            <a:ext cx="3039148" cy="4092019"/>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pening slide-white logo">
  <p:cSld name="Opening slide-white logo">
    <p:spTree>
      <p:nvGrpSpPr>
        <p:cNvPr id="1" name="Shape 42"/>
        <p:cNvGrpSpPr/>
        <p:nvPr/>
      </p:nvGrpSpPr>
      <p:grpSpPr>
        <a:xfrm>
          <a:off x="0" y="0"/>
          <a:ext cx="0" cy="0"/>
          <a:chOff x="0" y="0"/>
          <a:chExt cx="0" cy="0"/>
        </a:xfrm>
      </p:grpSpPr>
      <p:sp>
        <p:nvSpPr>
          <p:cNvPr id="43" name="Google Shape;43;p41"/>
          <p:cNvSpPr>
            <a:spLocks noGrp="1"/>
          </p:cNvSpPr>
          <p:nvPr>
            <p:ph type="pic" idx="2"/>
          </p:nvPr>
        </p:nvSpPr>
        <p:spPr>
          <a:xfrm>
            <a:off x="719400" y="1"/>
            <a:ext cx="10753200" cy="6858000"/>
          </a:xfrm>
          <a:prstGeom prst="rect">
            <a:avLst/>
          </a:prstGeom>
          <a:solidFill>
            <a:srgbClr val="D8D8D8"/>
          </a:solidFill>
          <a:ln>
            <a:noFill/>
          </a:ln>
        </p:spPr>
      </p:sp>
      <p:sp>
        <p:nvSpPr>
          <p:cNvPr id="44" name="Google Shape;44;p41"/>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5" name="Google Shape;45;p41"/>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6" name="Google Shape;46;p41" descr="A picture containing text&#10;&#10;Description automatically generated"/>
          <p:cNvPicPr preferRelativeResize="0"/>
          <p:nvPr/>
        </p:nvPicPr>
        <p:blipFill rotWithShape="1">
          <a:blip r:embed="rId2">
            <a:alphaModFix/>
          </a:blip>
          <a:srcRect/>
          <a:stretch/>
        </p:blipFill>
        <p:spPr>
          <a:xfrm>
            <a:off x="4298950" y="2628900"/>
            <a:ext cx="3594100" cy="1600200"/>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introduction 2">
  <p:cSld name="introduction 2">
    <p:spTree>
      <p:nvGrpSpPr>
        <p:cNvPr id="1" name="Shape 340"/>
        <p:cNvGrpSpPr/>
        <p:nvPr/>
      </p:nvGrpSpPr>
      <p:grpSpPr>
        <a:xfrm>
          <a:off x="0" y="0"/>
          <a:ext cx="0" cy="0"/>
          <a:chOff x="0" y="0"/>
          <a:chExt cx="0" cy="0"/>
        </a:xfrm>
      </p:grpSpPr>
      <p:sp>
        <p:nvSpPr>
          <p:cNvPr id="341" name="Google Shape;341;p71"/>
          <p:cNvSpPr>
            <a:spLocks noGrp="1"/>
          </p:cNvSpPr>
          <p:nvPr>
            <p:ph type="pic" idx="2"/>
          </p:nvPr>
        </p:nvSpPr>
        <p:spPr>
          <a:xfrm>
            <a:off x="6096000" y="0"/>
            <a:ext cx="6096000" cy="6858000"/>
          </a:xfrm>
          <a:prstGeom prst="rect">
            <a:avLst/>
          </a:prstGeom>
          <a:solidFill>
            <a:srgbClr val="F8FCF4"/>
          </a:solidFill>
          <a:ln>
            <a:noFill/>
          </a:ln>
        </p:spPr>
      </p:sp>
      <p:sp>
        <p:nvSpPr>
          <p:cNvPr id="342" name="Google Shape;342;p71"/>
          <p:cNvSpPr txBox="1">
            <a:spLocks noGrp="1"/>
          </p:cNvSpPr>
          <p:nvPr>
            <p:ph type="title"/>
          </p:nvPr>
        </p:nvSpPr>
        <p:spPr>
          <a:xfrm>
            <a:off x="431372" y="1412776"/>
            <a:ext cx="5376597" cy="11430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2667"/>
              <a:buFont typeface="Arial"/>
              <a:buNone/>
              <a:defRPr sz="2667">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3" name="Google Shape;343;p71"/>
          <p:cNvSpPr txBox="1">
            <a:spLocks noGrp="1"/>
          </p:cNvSpPr>
          <p:nvPr>
            <p:ph type="body" idx="1"/>
          </p:nvPr>
        </p:nvSpPr>
        <p:spPr>
          <a:xfrm>
            <a:off x="431372" y="2948947"/>
            <a:ext cx="5376597" cy="3177216"/>
          </a:xfrm>
          <a:prstGeom prst="rect">
            <a:avLst/>
          </a:prstGeom>
          <a:noFill/>
          <a:ln>
            <a:noFill/>
          </a:ln>
        </p:spPr>
        <p:txBody>
          <a:bodyPr spcFirstLastPara="1" wrap="square" lIns="0" tIns="0" rIns="0" bIns="0" anchor="t" anchorCtr="0">
            <a:noAutofit/>
          </a:bodyPr>
          <a:lstStyle>
            <a:lvl1pPr marL="457200" lvl="0" indent="-228600" algn="l">
              <a:lnSpc>
                <a:spcPct val="114562"/>
              </a:lnSpc>
              <a:spcBef>
                <a:spcPts val="600"/>
              </a:spcBef>
              <a:spcAft>
                <a:spcPts val="0"/>
              </a:spcAft>
              <a:buClr>
                <a:schemeClr val="dk2"/>
              </a:buClr>
              <a:buSzPts val="1600"/>
              <a:buNone/>
              <a:defRPr sz="1600">
                <a:solidFill>
                  <a:schemeClr val="dk2"/>
                </a:solidFill>
              </a:defRPr>
            </a:lvl1pPr>
            <a:lvl2pPr marL="914400" lvl="1" indent="-228600" algn="l">
              <a:lnSpc>
                <a:spcPct val="114562"/>
              </a:lnSpc>
              <a:spcBef>
                <a:spcPts val="1200"/>
              </a:spcBef>
              <a:spcAft>
                <a:spcPts val="0"/>
              </a:spcAft>
              <a:buClr>
                <a:schemeClr val="dk2"/>
              </a:buClr>
              <a:buSzPts val="1600"/>
              <a:buNone/>
              <a:defRPr sz="1600">
                <a:solidFill>
                  <a:schemeClr val="dk2"/>
                </a:solidFill>
              </a:defRPr>
            </a:lvl2pPr>
            <a:lvl3pPr marL="1371600" lvl="2" indent="-228600" algn="l">
              <a:lnSpc>
                <a:spcPct val="114562"/>
              </a:lnSpc>
              <a:spcBef>
                <a:spcPts val="600"/>
              </a:spcBef>
              <a:spcAft>
                <a:spcPts val="0"/>
              </a:spcAft>
              <a:buClr>
                <a:schemeClr val="dk2"/>
              </a:buClr>
              <a:buSzPts val="1600"/>
              <a:buNone/>
              <a:defRPr sz="1600">
                <a:solidFill>
                  <a:schemeClr val="dk2"/>
                </a:solidFill>
              </a:defRPr>
            </a:lvl3pPr>
            <a:lvl4pPr marL="1828800" lvl="3" indent="-228600" algn="l">
              <a:lnSpc>
                <a:spcPct val="114562"/>
              </a:lnSpc>
              <a:spcBef>
                <a:spcPts val="600"/>
              </a:spcBef>
              <a:spcAft>
                <a:spcPts val="0"/>
              </a:spcAft>
              <a:buClr>
                <a:schemeClr val="dk2"/>
              </a:buClr>
              <a:buSzPts val="1600"/>
              <a:buNone/>
              <a:defRPr sz="1600">
                <a:solidFill>
                  <a:schemeClr val="dk2"/>
                </a:solidFill>
              </a:defRPr>
            </a:lvl4pPr>
            <a:lvl5pPr marL="2286000" lvl="4" indent="-228600" algn="l">
              <a:lnSpc>
                <a:spcPct val="114562"/>
              </a:lnSpc>
              <a:spcBef>
                <a:spcPts val="600"/>
              </a:spcBef>
              <a:spcAft>
                <a:spcPts val="0"/>
              </a:spcAft>
              <a:buClr>
                <a:schemeClr val="dk2"/>
              </a:buClr>
              <a:buSzPts val="1600"/>
              <a:buNone/>
              <a:defRPr sz="1600">
                <a:solidFill>
                  <a:schemeClr val="dk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8_Title and Content">
  <p:cSld name="8_Title and Content">
    <p:spTree>
      <p:nvGrpSpPr>
        <p:cNvPr id="1" name="Shape 344"/>
        <p:cNvGrpSpPr/>
        <p:nvPr/>
      </p:nvGrpSpPr>
      <p:grpSpPr>
        <a:xfrm>
          <a:off x="0" y="0"/>
          <a:ext cx="0" cy="0"/>
          <a:chOff x="0" y="0"/>
          <a:chExt cx="0" cy="0"/>
        </a:xfrm>
      </p:grpSpPr>
      <p:sp>
        <p:nvSpPr>
          <p:cNvPr id="345" name="Google Shape;345;p72"/>
          <p:cNvSpPr>
            <a:spLocks noGrp="1"/>
          </p:cNvSpPr>
          <p:nvPr>
            <p:ph type="pic" idx="2"/>
          </p:nvPr>
        </p:nvSpPr>
        <p:spPr>
          <a:xfrm>
            <a:off x="-11099" y="0"/>
            <a:ext cx="6096000" cy="6858000"/>
          </a:xfrm>
          <a:prstGeom prst="rect">
            <a:avLst/>
          </a:prstGeom>
          <a:solidFill>
            <a:srgbClr val="F8FCF4"/>
          </a:solidFill>
          <a:ln>
            <a:noFill/>
          </a:ln>
        </p:spPr>
      </p:sp>
      <p:sp>
        <p:nvSpPr>
          <p:cNvPr id="346" name="Google Shape;346;p72"/>
          <p:cNvSpPr txBox="1">
            <a:spLocks noGrp="1"/>
          </p:cNvSpPr>
          <p:nvPr>
            <p:ph type="body" idx="1"/>
          </p:nvPr>
        </p:nvSpPr>
        <p:spPr>
          <a:xfrm>
            <a:off x="6527372" y="2084851"/>
            <a:ext cx="5237429" cy="4320480"/>
          </a:xfrm>
          <a:prstGeom prst="rect">
            <a:avLst/>
          </a:prstGeom>
          <a:noFill/>
          <a:ln>
            <a:noFill/>
          </a:ln>
        </p:spPr>
        <p:txBody>
          <a:bodyPr spcFirstLastPara="1" wrap="square" lIns="0" tIns="0" rIns="0" bIns="0" anchor="t" anchorCtr="0">
            <a:noAutofit/>
          </a:bodyPr>
          <a:lstStyle>
            <a:lvl1pPr marL="457200" lvl="0" indent="-228600" algn="l">
              <a:lnSpc>
                <a:spcPct val="117923"/>
              </a:lnSpc>
              <a:spcBef>
                <a:spcPts val="600"/>
              </a:spcBef>
              <a:spcAft>
                <a:spcPts val="0"/>
              </a:spcAft>
              <a:buClr>
                <a:schemeClr val="dk2"/>
              </a:buClr>
              <a:buSzPts val="1300"/>
              <a:buNone/>
              <a:defRPr sz="1300">
                <a:solidFill>
                  <a:schemeClr val="dk2"/>
                </a:solidFill>
              </a:defRPr>
            </a:lvl1pPr>
            <a:lvl2pPr marL="914400" lvl="1" indent="-228600" algn="l">
              <a:lnSpc>
                <a:spcPct val="117923"/>
              </a:lnSpc>
              <a:spcBef>
                <a:spcPts val="1200"/>
              </a:spcBef>
              <a:spcAft>
                <a:spcPts val="0"/>
              </a:spcAft>
              <a:buClr>
                <a:schemeClr val="dk2"/>
              </a:buClr>
              <a:buSzPts val="1300"/>
              <a:buNone/>
              <a:defRPr sz="1300">
                <a:solidFill>
                  <a:schemeClr val="dk2"/>
                </a:solidFill>
              </a:defRPr>
            </a:lvl2pPr>
            <a:lvl3pPr marL="1371600" lvl="2" indent="-228600" algn="l">
              <a:lnSpc>
                <a:spcPct val="117923"/>
              </a:lnSpc>
              <a:spcBef>
                <a:spcPts val="600"/>
              </a:spcBef>
              <a:spcAft>
                <a:spcPts val="0"/>
              </a:spcAft>
              <a:buClr>
                <a:schemeClr val="dk2"/>
              </a:buClr>
              <a:buSzPts val="1300"/>
              <a:buNone/>
              <a:defRPr sz="1300">
                <a:solidFill>
                  <a:schemeClr val="dk2"/>
                </a:solidFill>
              </a:defRPr>
            </a:lvl3pPr>
            <a:lvl4pPr marL="1828800" lvl="3" indent="-228600" algn="l">
              <a:lnSpc>
                <a:spcPct val="117923"/>
              </a:lnSpc>
              <a:spcBef>
                <a:spcPts val="600"/>
              </a:spcBef>
              <a:spcAft>
                <a:spcPts val="0"/>
              </a:spcAft>
              <a:buClr>
                <a:schemeClr val="dk2"/>
              </a:buClr>
              <a:buSzPts val="1300"/>
              <a:buNone/>
              <a:defRPr sz="1300">
                <a:solidFill>
                  <a:schemeClr val="dk2"/>
                </a:solidFill>
              </a:defRPr>
            </a:lvl4pPr>
            <a:lvl5pPr marL="2286000" lvl="4" indent="-228600" algn="l">
              <a:lnSpc>
                <a:spcPct val="117923"/>
              </a:lnSpc>
              <a:spcBef>
                <a:spcPts val="600"/>
              </a:spcBef>
              <a:spcAft>
                <a:spcPts val="0"/>
              </a:spcAft>
              <a:buClr>
                <a:schemeClr val="dk2"/>
              </a:buClr>
              <a:buSzPts val="1300"/>
              <a:buNone/>
              <a:defRPr sz="1300">
                <a:solidFill>
                  <a:schemeClr val="dk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47" name="Google Shape;347;p72"/>
          <p:cNvSpPr txBox="1">
            <a:spLocks noGrp="1"/>
          </p:cNvSpPr>
          <p:nvPr>
            <p:ph type="title"/>
          </p:nvPr>
        </p:nvSpPr>
        <p:spPr>
          <a:xfrm>
            <a:off x="431371" y="504681"/>
            <a:ext cx="4896544" cy="11430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2667"/>
              <a:buFont typeface="Arial"/>
              <a:buNone/>
              <a:defRPr sz="2667">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8" name="Google Shape;348;p72"/>
          <p:cNvSpPr txBox="1">
            <a:spLocks noGrp="1"/>
          </p:cNvSpPr>
          <p:nvPr>
            <p:ph type="body" idx="3"/>
          </p:nvPr>
        </p:nvSpPr>
        <p:spPr>
          <a:xfrm>
            <a:off x="6527372" y="740701"/>
            <a:ext cx="5237429" cy="960107"/>
          </a:xfrm>
          <a:prstGeom prst="rect">
            <a:avLst/>
          </a:prstGeom>
          <a:noFill/>
          <a:ln>
            <a:noFill/>
          </a:ln>
        </p:spPr>
        <p:txBody>
          <a:bodyPr spcFirstLastPara="1" wrap="square" lIns="0" tIns="0" rIns="0" bIns="0" anchor="t" anchorCtr="0">
            <a:noAutofit/>
          </a:bodyPr>
          <a:lstStyle>
            <a:lvl1pPr marL="457200" lvl="0" indent="-228600" algn="l">
              <a:lnSpc>
                <a:spcPct val="114562"/>
              </a:lnSpc>
              <a:spcBef>
                <a:spcPts val="600"/>
              </a:spcBef>
              <a:spcAft>
                <a:spcPts val="0"/>
              </a:spcAft>
              <a:buClr>
                <a:schemeClr val="dk2"/>
              </a:buClr>
              <a:buSzPts val="1600"/>
              <a:buNone/>
              <a:defRPr sz="1600">
                <a:solidFill>
                  <a:schemeClr val="dk2"/>
                </a:solidFill>
              </a:defRPr>
            </a:lvl1pPr>
            <a:lvl2pPr marL="914400" lvl="1" indent="-228600" algn="l">
              <a:lnSpc>
                <a:spcPct val="114562"/>
              </a:lnSpc>
              <a:spcBef>
                <a:spcPts val="1200"/>
              </a:spcBef>
              <a:spcAft>
                <a:spcPts val="0"/>
              </a:spcAft>
              <a:buClr>
                <a:schemeClr val="dk2"/>
              </a:buClr>
              <a:buSzPts val="1600"/>
              <a:buNone/>
              <a:defRPr sz="1600">
                <a:solidFill>
                  <a:schemeClr val="dk2"/>
                </a:solidFill>
              </a:defRPr>
            </a:lvl2pPr>
            <a:lvl3pPr marL="1371600" lvl="2" indent="-228600" algn="l">
              <a:lnSpc>
                <a:spcPct val="114562"/>
              </a:lnSpc>
              <a:spcBef>
                <a:spcPts val="600"/>
              </a:spcBef>
              <a:spcAft>
                <a:spcPts val="0"/>
              </a:spcAft>
              <a:buClr>
                <a:schemeClr val="dk2"/>
              </a:buClr>
              <a:buSzPts val="1600"/>
              <a:buNone/>
              <a:defRPr sz="1600">
                <a:solidFill>
                  <a:schemeClr val="dk2"/>
                </a:solidFill>
              </a:defRPr>
            </a:lvl3pPr>
            <a:lvl4pPr marL="1828800" lvl="3" indent="-228600" algn="l">
              <a:lnSpc>
                <a:spcPct val="100000"/>
              </a:lnSpc>
              <a:spcBef>
                <a:spcPts val="600"/>
              </a:spcBef>
              <a:spcAft>
                <a:spcPts val="0"/>
              </a:spcAft>
              <a:buClr>
                <a:schemeClr val="dk2"/>
              </a:buClr>
              <a:buSzPts val="1600"/>
              <a:buNone/>
              <a:defRPr sz="1600">
                <a:solidFill>
                  <a:schemeClr val="dk2"/>
                </a:solidFill>
              </a:defRPr>
            </a:lvl4pPr>
            <a:lvl5pPr marL="2286000" lvl="4" indent="-228600" algn="l">
              <a:lnSpc>
                <a:spcPct val="100000"/>
              </a:lnSpc>
              <a:spcBef>
                <a:spcPts val="600"/>
              </a:spcBef>
              <a:spcAft>
                <a:spcPts val="0"/>
              </a:spcAft>
              <a:buClr>
                <a:schemeClr val="dk2"/>
              </a:buClr>
              <a:buSzPts val="1600"/>
              <a:buNone/>
              <a:defRPr sz="1600">
                <a:solidFill>
                  <a:schemeClr val="dk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1_Title and Content-Green">
  <p:cSld name="1_Title and Content-Green">
    <p:spTree>
      <p:nvGrpSpPr>
        <p:cNvPr id="1" name="Shape 349"/>
        <p:cNvGrpSpPr/>
        <p:nvPr/>
      </p:nvGrpSpPr>
      <p:grpSpPr>
        <a:xfrm>
          <a:off x="0" y="0"/>
          <a:ext cx="0" cy="0"/>
          <a:chOff x="0" y="0"/>
          <a:chExt cx="0" cy="0"/>
        </a:xfrm>
      </p:grpSpPr>
      <p:sp>
        <p:nvSpPr>
          <p:cNvPr id="350" name="Google Shape;350;p73"/>
          <p:cNvSpPr/>
          <p:nvPr/>
        </p:nvSpPr>
        <p:spPr>
          <a:xfrm>
            <a:off x="0" y="-11798"/>
            <a:ext cx="12192000" cy="6908145"/>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1" name="Google Shape;351;p73"/>
          <p:cNvSpPr txBox="1">
            <a:spLocks noGrp="1"/>
          </p:cNvSpPr>
          <p:nvPr>
            <p:ph type="body" idx="1"/>
          </p:nvPr>
        </p:nvSpPr>
        <p:spPr>
          <a:xfrm>
            <a:off x="334962" y="1880315"/>
            <a:ext cx="100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sp>
        <p:nvSpPr>
          <p:cNvPr id="352" name="Google Shape;352;p73"/>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3" name="Google Shape;353;p7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4" name="Google Shape;354;p7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355" name="Google Shape;355;p7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6" name="Google Shape;356;p73"/>
          <p:cNvSpPr txBox="1">
            <a:spLocks noGrp="1"/>
          </p:cNvSpPr>
          <p:nvPr>
            <p:ph type="body" idx="2"/>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Vertical Title and Text">
  <p:cSld name="1_Vertical Title and Text">
    <p:spTree>
      <p:nvGrpSpPr>
        <p:cNvPr id="1" name="Shape 357"/>
        <p:cNvGrpSpPr/>
        <p:nvPr/>
      </p:nvGrpSpPr>
      <p:grpSpPr>
        <a:xfrm>
          <a:off x="0" y="0"/>
          <a:ext cx="0" cy="0"/>
          <a:chOff x="0" y="0"/>
          <a:chExt cx="0" cy="0"/>
        </a:xfrm>
      </p:grpSpPr>
      <p:pic>
        <p:nvPicPr>
          <p:cNvPr id="358" name="Google Shape;358;p74" descr="A aerial view of a forest&#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59" name="Google Shape;359;p74"/>
          <p:cNvSpPr/>
          <p:nvPr/>
        </p:nvSpPr>
        <p:spPr>
          <a:xfrm>
            <a:off x="0" y="0"/>
            <a:ext cx="12192000" cy="6858000"/>
          </a:xfrm>
          <a:prstGeom prst="rect">
            <a:avLst/>
          </a:prstGeom>
          <a:solidFill>
            <a:srgbClr val="285C4D">
              <a:alpha val="5647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Opening slide">
  <p:cSld name="Opening slide">
    <p:spTree>
      <p:nvGrpSpPr>
        <p:cNvPr id="1" name="Shape 360"/>
        <p:cNvGrpSpPr/>
        <p:nvPr/>
      </p:nvGrpSpPr>
      <p:grpSpPr>
        <a:xfrm>
          <a:off x="0" y="0"/>
          <a:ext cx="0" cy="0"/>
          <a:chOff x="0" y="0"/>
          <a:chExt cx="0" cy="0"/>
        </a:xfrm>
      </p:grpSpPr>
      <p:sp>
        <p:nvSpPr>
          <p:cNvPr id="361" name="Google Shape;361;p75"/>
          <p:cNvSpPr>
            <a:spLocks noGrp="1"/>
          </p:cNvSpPr>
          <p:nvPr>
            <p:ph type="pic" idx="2"/>
          </p:nvPr>
        </p:nvSpPr>
        <p:spPr>
          <a:xfrm>
            <a:off x="719400" y="1"/>
            <a:ext cx="10753200" cy="6858000"/>
          </a:xfrm>
          <a:prstGeom prst="rect">
            <a:avLst/>
          </a:prstGeom>
          <a:solidFill>
            <a:srgbClr val="D8D8D8"/>
          </a:solidFill>
          <a:ln>
            <a:noFill/>
          </a:ln>
        </p:spPr>
      </p:sp>
      <p:sp>
        <p:nvSpPr>
          <p:cNvPr id="362" name="Google Shape;362;p75"/>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3" name="Google Shape;363;p75"/>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64" name="Google Shape;364;p75" descr="A picture containing text&#10;&#10;Description automatically generated"/>
          <p:cNvPicPr preferRelativeResize="0"/>
          <p:nvPr/>
        </p:nvPicPr>
        <p:blipFill rotWithShape="1">
          <a:blip r:embed="rId2">
            <a:alphaModFix/>
          </a:blip>
          <a:srcRect/>
          <a:stretch/>
        </p:blipFill>
        <p:spPr>
          <a:xfrm>
            <a:off x="4298950" y="2628900"/>
            <a:ext cx="3594100" cy="1600200"/>
          </a:xfrm>
          <a:prstGeom prst="rect">
            <a:avLst/>
          </a:prstGeom>
          <a:noFill/>
          <a:ln>
            <a:noFill/>
          </a:ln>
        </p:spPr>
      </p:pic>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Divider slide">
  <p:cSld name="Divider slide">
    <p:spTree>
      <p:nvGrpSpPr>
        <p:cNvPr id="1" name="Shape 365"/>
        <p:cNvGrpSpPr/>
        <p:nvPr/>
      </p:nvGrpSpPr>
      <p:grpSpPr>
        <a:xfrm>
          <a:off x="0" y="0"/>
          <a:ext cx="0" cy="0"/>
          <a:chOff x="0" y="0"/>
          <a:chExt cx="0" cy="0"/>
        </a:xfrm>
      </p:grpSpPr>
      <p:sp>
        <p:nvSpPr>
          <p:cNvPr id="366" name="Google Shape;366;p76"/>
          <p:cNvSpPr>
            <a:spLocks noGrp="1"/>
          </p:cNvSpPr>
          <p:nvPr>
            <p:ph type="pic" idx="2"/>
          </p:nvPr>
        </p:nvSpPr>
        <p:spPr>
          <a:xfrm>
            <a:off x="0" y="0"/>
            <a:ext cx="12192000" cy="6858000"/>
          </a:xfrm>
          <a:prstGeom prst="rect">
            <a:avLst/>
          </a:prstGeom>
          <a:solidFill>
            <a:srgbClr val="FBFDF9"/>
          </a:solidFill>
          <a:ln>
            <a:noFill/>
          </a:ln>
        </p:spPr>
      </p:sp>
      <p:sp>
        <p:nvSpPr>
          <p:cNvPr id="367" name="Google Shape;367;p76"/>
          <p:cNvSpPr txBox="1">
            <a:spLocks noGrp="1"/>
          </p:cNvSpPr>
          <p:nvPr>
            <p:ph type="ctrTitle"/>
          </p:nvPr>
        </p:nvSpPr>
        <p:spPr>
          <a:xfrm>
            <a:off x="4165601" y="2726528"/>
            <a:ext cx="3754603" cy="1459717"/>
          </a:xfrm>
          <a:prstGeom prst="rect">
            <a:avLst/>
          </a:prstGeom>
          <a:noFill/>
          <a:ln>
            <a:noFill/>
          </a:ln>
        </p:spPr>
        <p:txBody>
          <a:bodyPr spcFirstLastPara="1" wrap="square" lIns="90000" tIns="46800" rIns="90000" bIns="46800" anchor="t" anchorCtr="0">
            <a:spAutoFit/>
          </a:bodyPr>
          <a:lstStyle>
            <a:lvl1pPr lvl="0" algn="l">
              <a:lnSpc>
                <a:spcPct val="104020"/>
              </a:lnSpc>
              <a:spcBef>
                <a:spcPts val="0"/>
              </a:spcBef>
              <a:spcAft>
                <a:spcPts val="0"/>
              </a:spcAft>
              <a:buClr>
                <a:schemeClr val="lt1"/>
              </a:buClr>
              <a:buSzPts val="3333"/>
              <a:buFont typeface="Arial"/>
              <a:buNone/>
              <a:defRPr sz="3333">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376"/>
        <p:cNvGrpSpPr/>
        <p:nvPr/>
      </p:nvGrpSpPr>
      <p:grpSpPr>
        <a:xfrm>
          <a:off x="0" y="0"/>
          <a:ext cx="0" cy="0"/>
          <a:chOff x="0" y="0"/>
          <a:chExt cx="0" cy="0"/>
        </a:xfrm>
      </p:grpSpPr>
      <p:sp>
        <p:nvSpPr>
          <p:cNvPr id="377" name="Google Shape;377;p78"/>
          <p:cNvSpPr txBox="1">
            <a:spLocks noGrp="1"/>
          </p:cNvSpPr>
          <p:nvPr>
            <p:ph type="body" idx="1"/>
          </p:nvPr>
        </p:nvSpPr>
        <p:spPr>
          <a:xfrm>
            <a:off x="3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78" name="Google Shape;378;p78"/>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9" name="Google Shape;379;p78"/>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0" name="Google Shape;380;p78"/>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381" name="Google Shape;381;p78"/>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382" name="Google Shape;382;p78"/>
          <p:cNvSpPr txBox="1">
            <a:spLocks noGrp="1"/>
          </p:cNvSpPr>
          <p:nvPr>
            <p:ph type="body" idx="2"/>
          </p:nvPr>
        </p:nvSpPr>
        <p:spPr>
          <a:xfrm>
            <a:off x="57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two Content-Green">
  <p:cSld name="Title and two Content-Green">
    <p:spTree>
      <p:nvGrpSpPr>
        <p:cNvPr id="1" name="Shape 383"/>
        <p:cNvGrpSpPr/>
        <p:nvPr/>
      </p:nvGrpSpPr>
      <p:grpSpPr>
        <a:xfrm>
          <a:off x="0" y="0"/>
          <a:ext cx="0" cy="0"/>
          <a:chOff x="0" y="0"/>
          <a:chExt cx="0" cy="0"/>
        </a:xfrm>
      </p:grpSpPr>
      <p:sp>
        <p:nvSpPr>
          <p:cNvPr id="384" name="Google Shape;384;p79"/>
          <p:cNvSpPr/>
          <p:nvPr/>
        </p:nvSpPr>
        <p:spPr>
          <a:xfrm>
            <a:off x="0" y="-1"/>
            <a:ext cx="12192000" cy="6876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5" name="Google Shape;385;p79"/>
          <p:cNvSpPr txBox="1">
            <a:spLocks noGrp="1"/>
          </p:cNvSpPr>
          <p:nvPr>
            <p:ph type="body" idx="1"/>
          </p:nvPr>
        </p:nvSpPr>
        <p:spPr>
          <a:xfrm>
            <a:off x="3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86" name="Google Shape;386;p79"/>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7" name="Google Shape;387;p79"/>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8" name="Google Shape;388;p79"/>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389" name="Google Shape;389;p79"/>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90" name="Google Shape;390;p79"/>
          <p:cNvSpPr txBox="1">
            <a:spLocks noGrp="1"/>
          </p:cNvSpPr>
          <p:nvPr>
            <p:ph type="body" idx="2"/>
          </p:nvPr>
        </p:nvSpPr>
        <p:spPr>
          <a:xfrm>
            <a:off x="57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pic>
        <p:nvPicPr>
          <p:cNvPr id="391" name="Google Shape;391;p79"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ntent and left image">
  <p:cSld name="Content and left image">
    <p:spTree>
      <p:nvGrpSpPr>
        <p:cNvPr id="1" name="Shape 392"/>
        <p:cNvGrpSpPr/>
        <p:nvPr/>
      </p:nvGrpSpPr>
      <p:grpSpPr>
        <a:xfrm>
          <a:off x="0" y="0"/>
          <a:ext cx="0" cy="0"/>
          <a:chOff x="0" y="0"/>
          <a:chExt cx="0" cy="0"/>
        </a:xfrm>
      </p:grpSpPr>
      <p:sp>
        <p:nvSpPr>
          <p:cNvPr id="393" name="Google Shape;393;p80"/>
          <p:cNvSpPr txBox="1">
            <a:spLocks noGrp="1"/>
          </p:cNvSpPr>
          <p:nvPr>
            <p:ph type="body" idx="1"/>
          </p:nvPr>
        </p:nvSpPr>
        <p:spPr>
          <a:xfrm>
            <a:off x="6450744" y="1880315"/>
            <a:ext cx="4691628"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94" name="Google Shape;394;p80"/>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5" name="Google Shape;395;p80"/>
          <p:cNvSpPr>
            <a:spLocks noGrp="1"/>
          </p:cNvSpPr>
          <p:nvPr>
            <p:ph type="pic" idx="2"/>
          </p:nvPr>
        </p:nvSpPr>
        <p:spPr>
          <a:xfrm>
            <a:off x="334963" y="1880314"/>
            <a:ext cx="5761037" cy="4644311"/>
          </a:xfrm>
          <a:prstGeom prst="roundRect">
            <a:avLst>
              <a:gd name="adj" fmla="val 1982"/>
            </a:avLst>
          </a:prstGeom>
          <a:solidFill>
            <a:srgbClr val="D8D8D8"/>
          </a:solidFill>
          <a:ln>
            <a:noFill/>
          </a:ln>
        </p:spPr>
      </p:sp>
      <p:sp>
        <p:nvSpPr>
          <p:cNvPr id="396" name="Google Shape;396;p80"/>
          <p:cNvSpPr txBox="1">
            <a:spLocks noGrp="1"/>
          </p:cNvSpPr>
          <p:nvPr>
            <p:ph type="ftr" idx="11"/>
          </p:nvPr>
        </p:nvSpPr>
        <p:spPr>
          <a:xfrm>
            <a:off x="6450744" y="6288257"/>
            <a:ext cx="432000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397" name="Google Shape;397;p80"/>
          <p:cNvSpPr txBox="1">
            <a:spLocks noGrp="1"/>
          </p:cNvSpPr>
          <p:nvPr>
            <p:ph type="sldNum" idx="12"/>
          </p:nvPr>
        </p:nvSpPr>
        <p:spPr>
          <a:xfrm>
            <a:off x="459140" y="6159500"/>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matchingName="Content and right image">
  <p:cSld name="Content and right image">
    <p:spTree>
      <p:nvGrpSpPr>
        <p:cNvPr id="1" name="Shape 398"/>
        <p:cNvGrpSpPr/>
        <p:nvPr/>
      </p:nvGrpSpPr>
      <p:grpSpPr>
        <a:xfrm>
          <a:off x="0" y="0"/>
          <a:ext cx="0" cy="0"/>
          <a:chOff x="0" y="0"/>
          <a:chExt cx="0" cy="0"/>
        </a:xfrm>
      </p:grpSpPr>
      <p:sp>
        <p:nvSpPr>
          <p:cNvPr id="399" name="Google Shape;399;p81"/>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0" name="Google Shape;400;p81"/>
          <p:cNvSpPr>
            <a:spLocks noGrp="1"/>
          </p:cNvSpPr>
          <p:nvPr>
            <p:ph type="pic" idx="2"/>
          </p:nvPr>
        </p:nvSpPr>
        <p:spPr>
          <a:xfrm>
            <a:off x="6083255" y="1880314"/>
            <a:ext cx="5761038" cy="4644311"/>
          </a:xfrm>
          <a:prstGeom prst="roundRect">
            <a:avLst>
              <a:gd name="adj" fmla="val 1982"/>
            </a:avLst>
          </a:prstGeom>
          <a:solidFill>
            <a:srgbClr val="D8D8D8"/>
          </a:solidFill>
          <a:ln>
            <a:noFill/>
          </a:ln>
        </p:spPr>
      </p:sp>
      <p:sp>
        <p:nvSpPr>
          <p:cNvPr id="401" name="Google Shape;401;p81"/>
          <p:cNvSpPr txBox="1">
            <a:spLocks noGrp="1"/>
          </p:cNvSpPr>
          <p:nvPr>
            <p:ph type="body" idx="1"/>
          </p:nvPr>
        </p:nvSpPr>
        <p:spPr>
          <a:xfrm>
            <a:off x="334962" y="1880315"/>
            <a:ext cx="4691628"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02" name="Google Shape;402;p81"/>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3" name="Google Shape;403;p81"/>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404" name="Google Shape;404;p81"/>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pic>
        <p:nvPicPr>
          <p:cNvPr id="405" name="Google Shape;405;p81"/>
          <p:cNvPicPr preferRelativeResize="0"/>
          <p:nvPr/>
        </p:nvPicPr>
        <p:blipFill rotWithShape="1">
          <a:blip r:embed="rId2">
            <a:alphaModFix/>
          </a:blip>
          <a:srcRect/>
          <a:stretch/>
        </p:blipFill>
        <p:spPr>
          <a:xfrm>
            <a:off x="10849038" y="266962"/>
            <a:ext cx="1008000" cy="448797"/>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47"/>
        <p:cNvGrpSpPr/>
        <p:nvPr/>
      </p:nvGrpSpPr>
      <p:grpSpPr>
        <a:xfrm>
          <a:off x="0" y="0"/>
          <a:ext cx="0" cy="0"/>
          <a:chOff x="0" y="0"/>
          <a:chExt cx="0" cy="0"/>
        </a:xfrm>
      </p:grpSpPr>
      <p:sp>
        <p:nvSpPr>
          <p:cNvPr id="48" name="Google Shape;48;p42"/>
          <p:cNvSpPr/>
          <p:nvPr/>
        </p:nvSpPr>
        <p:spPr>
          <a:xfrm>
            <a:off x="719400" y="0"/>
            <a:ext cx="107532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 name="Google Shape;49;p42"/>
          <p:cNvSpPr>
            <a:spLocks noGrp="1"/>
          </p:cNvSpPr>
          <p:nvPr>
            <p:ph type="pic" idx="2"/>
          </p:nvPr>
        </p:nvSpPr>
        <p:spPr>
          <a:xfrm>
            <a:off x="0" y="0"/>
            <a:ext cx="12192000" cy="6858000"/>
          </a:xfrm>
          <a:prstGeom prst="rect">
            <a:avLst/>
          </a:prstGeom>
          <a:solidFill>
            <a:srgbClr val="D8D8D8"/>
          </a:solidFill>
          <a:ln>
            <a:noFill/>
          </a:ln>
        </p:spPr>
      </p:sp>
      <p:sp>
        <p:nvSpPr>
          <p:cNvPr id="50" name="Google Shape;50;p42"/>
          <p:cNvSpPr txBox="1">
            <a:spLocks noGrp="1"/>
          </p:cNvSpPr>
          <p:nvPr>
            <p:ph type="subTitle" idx="1"/>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1"/>
              </a:buClr>
              <a:buSzPts val="1800"/>
              <a:buNone/>
              <a:defRPr sz="1800" b="1" cap="none">
                <a:solidFill>
                  <a:schemeClr val="lt1"/>
                </a:solidFill>
              </a:defRPr>
            </a:lvl1pPr>
            <a:lvl2pPr lvl="1" algn="l">
              <a:lnSpc>
                <a:spcPct val="100000"/>
              </a:lnSpc>
              <a:spcBef>
                <a:spcPts val="1200"/>
              </a:spcBef>
              <a:spcAft>
                <a:spcPts val="0"/>
              </a:spcAft>
              <a:buClr>
                <a:schemeClr val="lt1"/>
              </a:buClr>
              <a:buSzPts val="1800"/>
              <a:buNone/>
              <a:defRPr sz="1800" b="1">
                <a:solidFill>
                  <a:schemeClr val="lt1"/>
                </a:solidFill>
              </a:defRPr>
            </a:lvl2pPr>
            <a:lvl3pPr lvl="2" algn="l">
              <a:lnSpc>
                <a:spcPct val="100000"/>
              </a:lnSpc>
              <a:spcBef>
                <a:spcPts val="600"/>
              </a:spcBef>
              <a:spcAft>
                <a:spcPts val="0"/>
              </a:spcAft>
              <a:buClr>
                <a:schemeClr val="lt1"/>
              </a:buClr>
              <a:buSzPts val="1800"/>
              <a:buNone/>
              <a:defRPr sz="1800" b="1">
                <a:solidFill>
                  <a:schemeClr val="lt1"/>
                </a:solidFill>
              </a:defRPr>
            </a:lvl3pPr>
            <a:lvl4pPr lvl="3" algn="l">
              <a:lnSpc>
                <a:spcPct val="100000"/>
              </a:lnSpc>
              <a:spcBef>
                <a:spcPts val="600"/>
              </a:spcBef>
              <a:spcAft>
                <a:spcPts val="0"/>
              </a:spcAft>
              <a:buClr>
                <a:schemeClr val="lt1"/>
              </a:buClr>
              <a:buSzPts val="1800"/>
              <a:buNone/>
              <a:defRPr sz="1800" b="1">
                <a:solidFill>
                  <a:schemeClr val="lt1"/>
                </a:solidFill>
              </a:defRPr>
            </a:lvl4pPr>
            <a:lvl5pPr lvl="4" algn="l">
              <a:lnSpc>
                <a:spcPct val="100000"/>
              </a:lnSpc>
              <a:spcBef>
                <a:spcPts val="600"/>
              </a:spcBef>
              <a:spcAft>
                <a:spcPts val="0"/>
              </a:spcAft>
              <a:buClr>
                <a:schemeClr val="lt1"/>
              </a:buClr>
              <a:buSzPts val="1800"/>
              <a:buNone/>
              <a:defRPr sz="1800" b="1">
                <a:solidFill>
                  <a:schemeClr val="lt1"/>
                </a:solidFill>
              </a:defRPr>
            </a:lvl5pPr>
            <a:lvl6pPr lvl="5" algn="l">
              <a:lnSpc>
                <a:spcPct val="100000"/>
              </a:lnSpc>
              <a:spcBef>
                <a:spcPts val="600"/>
              </a:spcBef>
              <a:spcAft>
                <a:spcPts val="0"/>
              </a:spcAft>
              <a:buClr>
                <a:schemeClr val="lt1"/>
              </a:buClr>
              <a:buSzPts val="1800"/>
              <a:buNone/>
              <a:defRPr sz="1800" b="1">
                <a:solidFill>
                  <a:schemeClr val="lt1"/>
                </a:solidFill>
              </a:defRPr>
            </a:lvl6pPr>
            <a:lvl7pPr lvl="6" algn="l">
              <a:lnSpc>
                <a:spcPct val="100000"/>
              </a:lnSpc>
              <a:spcBef>
                <a:spcPts val="600"/>
              </a:spcBef>
              <a:spcAft>
                <a:spcPts val="0"/>
              </a:spcAft>
              <a:buClr>
                <a:schemeClr val="lt1"/>
              </a:buClr>
              <a:buSzPts val="1800"/>
              <a:buNone/>
              <a:defRPr sz="1800" b="1">
                <a:solidFill>
                  <a:schemeClr val="lt1"/>
                </a:solidFill>
              </a:defRPr>
            </a:lvl7pPr>
            <a:lvl8pPr lvl="7" algn="l">
              <a:lnSpc>
                <a:spcPct val="100000"/>
              </a:lnSpc>
              <a:spcBef>
                <a:spcPts val="600"/>
              </a:spcBef>
              <a:spcAft>
                <a:spcPts val="0"/>
              </a:spcAft>
              <a:buClr>
                <a:schemeClr val="lt1"/>
              </a:buClr>
              <a:buSzPts val="1800"/>
              <a:buNone/>
              <a:defRPr sz="1800" b="1">
                <a:solidFill>
                  <a:schemeClr val="lt1"/>
                </a:solidFill>
              </a:defRPr>
            </a:lvl8pPr>
            <a:lvl9pPr lvl="8" algn="l">
              <a:lnSpc>
                <a:spcPct val="100000"/>
              </a:lnSpc>
              <a:spcBef>
                <a:spcPts val="600"/>
              </a:spcBef>
              <a:spcAft>
                <a:spcPts val="0"/>
              </a:spcAft>
              <a:buClr>
                <a:schemeClr val="lt1"/>
              </a:buClr>
              <a:buSzPts val="1800"/>
              <a:buNone/>
              <a:defRPr sz="1800" b="1">
                <a:solidFill>
                  <a:schemeClr val="lt1"/>
                </a:solidFill>
              </a:defRPr>
            </a:lvl9pPr>
          </a:lstStyle>
          <a:p>
            <a:endParaRPr/>
          </a:p>
        </p:txBody>
      </p:sp>
      <p:sp>
        <p:nvSpPr>
          <p:cNvPr id="51" name="Google Shape;51;p42"/>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42"/>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pic>
        <p:nvPicPr>
          <p:cNvPr id="53" name="Google Shape;53;p42" descr="A picture containing text&#10;&#10;Description automatically generated"/>
          <p:cNvPicPr preferRelativeResize="0"/>
          <p:nvPr/>
        </p:nvPicPr>
        <p:blipFill rotWithShape="1">
          <a:blip r:embed="rId2">
            <a:alphaModFix/>
          </a:blip>
          <a:srcRect/>
          <a:stretch/>
        </p:blipFill>
        <p:spPr>
          <a:xfrm>
            <a:off x="8969628" y="5506147"/>
            <a:ext cx="2166684" cy="964672"/>
          </a:xfrm>
          <a:prstGeom prst="rect">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Image-full width">
  <p:cSld name="Image-full width">
    <p:spTree>
      <p:nvGrpSpPr>
        <p:cNvPr id="1" name="Shape 406"/>
        <p:cNvGrpSpPr/>
        <p:nvPr/>
      </p:nvGrpSpPr>
      <p:grpSpPr>
        <a:xfrm>
          <a:off x="0" y="0"/>
          <a:ext cx="0" cy="0"/>
          <a:chOff x="0" y="0"/>
          <a:chExt cx="0" cy="0"/>
        </a:xfrm>
      </p:grpSpPr>
      <p:sp>
        <p:nvSpPr>
          <p:cNvPr id="407" name="Google Shape;407;p82"/>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8" name="Google Shape;408;p82"/>
          <p:cNvSpPr>
            <a:spLocks noGrp="1"/>
          </p:cNvSpPr>
          <p:nvPr>
            <p:ph type="pic" idx="2"/>
          </p:nvPr>
        </p:nvSpPr>
        <p:spPr>
          <a:xfrm>
            <a:off x="334963" y="1880314"/>
            <a:ext cx="11509330" cy="4644311"/>
          </a:xfrm>
          <a:prstGeom prst="roundRect">
            <a:avLst>
              <a:gd name="adj" fmla="val 1982"/>
            </a:avLst>
          </a:prstGeom>
          <a:solidFill>
            <a:srgbClr val="D8D8D8"/>
          </a:solidFill>
          <a:ln>
            <a:noFill/>
          </a:ln>
        </p:spPr>
      </p:sp>
      <p:sp>
        <p:nvSpPr>
          <p:cNvPr id="409" name="Google Shape;409;p82"/>
          <p:cNvSpPr>
            <a:spLocks noGrp="1"/>
          </p:cNvSpPr>
          <p:nvPr>
            <p:ph type="body" idx="1"/>
          </p:nvPr>
        </p:nvSpPr>
        <p:spPr>
          <a:xfrm>
            <a:off x="7797801" y="5080000"/>
            <a:ext cx="4046492" cy="1444625"/>
          </a:xfrm>
          <a:prstGeom prst="roundRect">
            <a:avLst>
              <a:gd name="adj" fmla="val 5336"/>
            </a:avLst>
          </a:prstGeom>
          <a:gradFill>
            <a:gsLst>
              <a:gs pos="0">
                <a:srgbClr val="000000">
                  <a:alpha val="0"/>
                </a:srgbClr>
              </a:gs>
              <a:gs pos="52000">
                <a:srgbClr val="000000">
                  <a:alpha val="0"/>
                </a:srgbClr>
              </a:gs>
              <a:gs pos="70048">
                <a:srgbClr val="000000">
                  <a:alpha val="15686"/>
                </a:srgbClr>
              </a:gs>
              <a:gs pos="100000">
                <a:srgbClr val="000000">
                  <a:alpha val="44705"/>
                </a:srgbClr>
              </a:gs>
            </a:gsLst>
            <a:lin ang="43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10" name="Google Shape;410;p82"/>
          <p:cNvSpPr txBox="1">
            <a:spLocks noGrp="1"/>
          </p:cNvSpPr>
          <p:nvPr>
            <p:ph type="title"/>
          </p:nvPr>
        </p:nvSpPr>
        <p:spPr>
          <a:xfrm>
            <a:off x="334962" y="333375"/>
            <a:ext cx="5761038"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1" name="Google Shape;411;p82"/>
          <p:cNvSpPr txBox="1">
            <a:spLocks noGrp="1"/>
          </p:cNvSpPr>
          <p:nvPr>
            <p:ph type="body" idx="3"/>
          </p:nvPr>
        </p:nvSpPr>
        <p:spPr>
          <a:xfrm>
            <a:off x="7537038" y="333375"/>
            <a:ext cx="4320000" cy="12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12" name="Google Shape;412;p82"/>
          <p:cNvSpPr txBox="1">
            <a:spLocks noGrp="1"/>
          </p:cNvSpPr>
          <p:nvPr>
            <p:ph type="sldNum" idx="12"/>
          </p:nvPr>
        </p:nvSpPr>
        <p:spPr>
          <a:xfrm>
            <a:off x="459140" y="6159500"/>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13" name="Google Shape;413;p82"/>
          <p:cNvPicPr preferRelativeResize="0"/>
          <p:nvPr/>
        </p:nvPicPr>
        <p:blipFill rotWithShape="1">
          <a:blip r:embed="rId2">
            <a:alphaModFix/>
          </a:blip>
          <a:srcRect/>
          <a:stretch/>
        </p:blipFill>
        <p:spPr>
          <a:xfrm>
            <a:off x="10849038" y="188832"/>
            <a:ext cx="1008000" cy="448797"/>
          </a:xfrm>
          <a:prstGeom prst="rect">
            <a:avLst/>
          </a:prstGeom>
          <a:noFill/>
          <a:ln>
            <a:noFill/>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Image-full bleed">
  <p:cSld name="Image-full bleed">
    <p:spTree>
      <p:nvGrpSpPr>
        <p:cNvPr id="1" name="Shape 414"/>
        <p:cNvGrpSpPr/>
        <p:nvPr/>
      </p:nvGrpSpPr>
      <p:grpSpPr>
        <a:xfrm>
          <a:off x="0" y="0"/>
          <a:ext cx="0" cy="0"/>
          <a:chOff x="0" y="0"/>
          <a:chExt cx="0" cy="0"/>
        </a:xfrm>
      </p:grpSpPr>
      <p:sp>
        <p:nvSpPr>
          <p:cNvPr id="415" name="Google Shape;415;p83"/>
          <p:cNvSpPr>
            <a:spLocks noGrp="1"/>
          </p:cNvSpPr>
          <p:nvPr>
            <p:ph type="pic" idx="2"/>
          </p:nvPr>
        </p:nvSpPr>
        <p:spPr>
          <a:xfrm>
            <a:off x="0" y="1"/>
            <a:ext cx="12192000" cy="6858000"/>
          </a:xfrm>
          <a:prstGeom prst="rect">
            <a:avLst/>
          </a:prstGeom>
          <a:solidFill>
            <a:srgbClr val="D8D8D8"/>
          </a:solidFill>
          <a:ln>
            <a:noFill/>
          </a:ln>
        </p:spPr>
      </p:sp>
      <p:sp>
        <p:nvSpPr>
          <p:cNvPr id="416" name="Google Shape;416;p83"/>
          <p:cNvSpPr>
            <a:spLocks noGrp="1"/>
          </p:cNvSpPr>
          <p:nvPr>
            <p:ph type="body" idx="1"/>
          </p:nvPr>
        </p:nvSpPr>
        <p:spPr>
          <a:xfrm rot="10800000" flipH="1">
            <a:off x="8145508" y="0"/>
            <a:ext cx="4046492" cy="1260000"/>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chemeClr val="dk1"/>
              </a:gs>
            </a:gsLst>
            <a:lin ang="43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17" name="Google Shape;417;p83"/>
          <p:cNvSpPr txBox="1">
            <a:spLocks noGrp="1"/>
          </p:cNvSpPr>
          <p:nvPr>
            <p:ph type="title"/>
          </p:nvPr>
        </p:nvSpPr>
        <p:spPr>
          <a:xfrm>
            <a:off x="334962" y="333375"/>
            <a:ext cx="5761038"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lt2"/>
              </a:buClr>
              <a:buSzPts val="3100"/>
              <a:buFont typeface="Arial"/>
              <a:buNone/>
              <a:defRPr>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8" name="Google Shape;418;p83"/>
          <p:cNvSpPr txBox="1">
            <a:spLocks noGrp="1"/>
          </p:cNvSpPr>
          <p:nvPr>
            <p:ph type="body" idx="3"/>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19" name="Google Shape;419;p83"/>
          <p:cNvSpPr txBox="1">
            <a:spLocks noGrp="1"/>
          </p:cNvSpPr>
          <p:nvPr>
            <p:ph type="body" idx="4"/>
          </p:nvPr>
        </p:nvSpPr>
        <p:spPr>
          <a:xfrm>
            <a:off x="7537038" y="333375"/>
            <a:ext cx="4320000" cy="12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sp>
        <p:nvSpPr>
          <p:cNvPr id="420" name="Google Shape;420;p8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1" name="Google Shape;421;p8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422" name="Google Shape;422;p8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ntent and right image with text">
  <p:cSld name="Content and right image with text">
    <p:spTree>
      <p:nvGrpSpPr>
        <p:cNvPr id="1" name="Shape 423"/>
        <p:cNvGrpSpPr/>
        <p:nvPr/>
      </p:nvGrpSpPr>
      <p:grpSpPr>
        <a:xfrm>
          <a:off x="0" y="0"/>
          <a:ext cx="0" cy="0"/>
          <a:chOff x="0" y="0"/>
          <a:chExt cx="0" cy="0"/>
        </a:xfrm>
      </p:grpSpPr>
      <p:sp>
        <p:nvSpPr>
          <p:cNvPr id="424" name="Google Shape;424;p84"/>
          <p:cNvSpPr>
            <a:spLocks noGrp="1"/>
          </p:cNvSpPr>
          <p:nvPr>
            <p:ph type="pic" idx="2"/>
          </p:nvPr>
        </p:nvSpPr>
        <p:spPr>
          <a:xfrm>
            <a:off x="6096000" y="0"/>
            <a:ext cx="6096000" cy="6858000"/>
          </a:xfrm>
          <a:prstGeom prst="roundRect">
            <a:avLst>
              <a:gd name="adj" fmla="val 0"/>
            </a:avLst>
          </a:prstGeom>
          <a:solidFill>
            <a:srgbClr val="D8D8D8"/>
          </a:solidFill>
          <a:ln>
            <a:noFill/>
          </a:ln>
        </p:spPr>
      </p:sp>
      <p:sp>
        <p:nvSpPr>
          <p:cNvPr id="425" name="Google Shape;425;p84"/>
          <p:cNvSpPr>
            <a:spLocks noGrp="1"/>
          </p:cNvSpPr>
          <p:nvPr>
            <p:ph type="body" idx="1"/>
          </p:nvPr>
        </p:nvSpPr>
        <p:spPr>
          <a:xfrm rot="10800000" flipH="1">
            <a:off x="8145508" y="0"/>
            <a:ext cx="4046492" cy="1235378"/>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chemeClr val="dk1"/>
              </a:gs>
            </a:gsLst>
            <a:lin ang="43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26" name="Google Shape;426;p84"/>
          <p:cNvSpPr txBox="1">
            <a:spLocks noGrp="1"/>
          </p:cNvSpPr>
          <p:nvPr>
            <p:ph type="body" idx="3"/>
          </p:nvPr>
        </p:nvSpPr>
        <p:spPr>
          <a:xfrm>
            <a:off x="334962" y="1880314"/>
            <a:ext cx="522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27" name="Google Shape;427;p84"/>
          <p:cNvSpPr txBox="1">
            <a:spLocks noGrp="1"/>
          </p:cNvSpPr>
          <p:nvPr>
            <p:ph type="body" idx="4"/>
          </p:nvPr>
        </p:nvSpPr>
        <p:spPr>
          <a:xfrm>
            <a:off x="6844884" y="1880314"/>
            <a:ext cx="216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28" name="Google Shape;428;p84"/>
          <p:cNvSpPr txBox="1">
            <a:spLocks noGrp="1"/>
          </p:cNvSpPr>
          <p:nvPr>
            <p:ph type="body" idx="5"/>
          </p:nvPr>
        </p:nvSpPr>
        <p:spPr>
          <a:xfrm>
            <a:off x="9347256" y="1880314"/>
            <a:ext cx="216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29" name="Google Shape;429;p84"/>
          <p:cNvSpPr txBox="1">
            <a:spLocks noGrp="1"/>
          </p:cNvSpPr>
          <p:nvPr>
            <p:ph type="body" idx="6"/>
          </p:nvPr>
        </p:nvSpPr>
        <p:spPr>
          <a:xfrm>
            <a:off x="11003256" y="204520"/>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30" name="Google Shape;430;p84"/>
          <p:cNvSpPr txBox="1">
            <a:spLocks noGrp="1"/>
          </p:cNvSpPr>
          <p:nvPr>
            <p:ph type="title"/>
          </p:nvPr>
        </p:nvSpPr>
        <p:spPr>
          <a:xfrm>
            <a:off x="322218" y="333375"/>
            <a:ext cx="522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1" name="Google Shape;431;p84"/>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432" name="Google Shape;432;p84"/>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Four column-Green">
  <p:cSld name="Four column-Green">
    <p:spTree>
      <p:nvGrpSpPr>
        <p:cNvPr id="1" name="Shape 433"/>
        <p:cNvGrpSpPr/>
        <p:nvPr/>
      </p:nvGrpSpPr>
      <p:grpSpPr>
        <a:xfrm>
          <a:off x="0" y="0"/>
          <a:ext cx="0" cy="0"/>
          <a:chOff x="0" y="0"/>
          <a:chExt cx="0" cy="0"/>
        </a:xfrm>
      </p:grpSpPr>
      <p:sp>
        <p:nvSpPr>
          <p:cNvPr id="434" name="Google Shape;434;p85"/>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35" name="Google Shape;435;p85"/>
          <p:cNvSpPr txBox="1">
            <a:spLocks noGrp="1"/>
          </p:cNvSpPr>
          <p:nvPr>
            <p:ph type="title"/>
          </p:nvPr>
        </p:nvSpPr>
        <p:spPr>
          <a:xfrm>
            <a:off x="334963"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6" name="Google Shape;436;p85"/>
          <p:cNvSpPr txBox="1">
            <a:spLocks noGrp="1"/>
          </p:cNvSpPr>
          <p:nvPr>
            <p:ph type="body" idx="1"/>
          </p:nvPr>
        </p:nvSpPr>
        <p:spPr>
          <a:xfrm>
            <a:off x="334963"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37" name="Google Shape;437;p85"/>
          <p:cNvSpPr txBox="1">
            <a:spLocks noGrp="1"/>
          </p:cNvSpPr>
          <p:nvPr>
            <p:ph type="body" idx="2"/>
          </p:nvPr>
        </p:nvSpPr>
        <p:spPr>
          <a:xfrm>
            <a:off x="2979212"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38" name="Google Shape;438;p85"/>
          <p:cNvSpPr txBox="1">
            <a:spLocks noGrp="1"/>
          </p:cNvSpPr>
          <p:nvPr>
            <p:ph type="body" idx="3"/>
          </p:nvPr>
        </p:nvSpPr>
        <p:spPr>
          <a:xfrm>
            <a:off x="5623461"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39" name="Google Shape;439;p85"/>
          <p:cNvSpPr txBox="1">
            <a:spLocks noGrp="1"/>
          </p:cNvSpPr>
          <p:nvPr>
            <p:ph type="body" idx="4"/>
          </p:nvPr>
        </p:nvSpPr>
        <p:spPr>
          <a:xfrm>
            <a:off x="8267709"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40" name="Google Shape;440;p85"/>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1" name="Google Shape;441;p8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442" name="Google Shape;442;p85"/>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43" name="Google Shape;443;p85"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444"/>
        <p:cNvGrpSpPr/>
        <p:nvPr/>
      </p:nvGrpSpPr>
      <p:grpSpPr>
        <a:xfrm>
          <a:off x="0" y="0"/>
          <a:ext cx="0" cy="0"/>
          <a:chOff x="0" y="0"/>
          <a:chExt cx="0" cy="0"/>
        </a:xfrm>
      </p:grpSpPr>
      <p:sp>
        <p:nvSpPr>
          <p:cNvPr id="445" name="Google Shape;445;p86"/>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46" name="Google Shape;446;p86"/>
          <p:cNvSpPr txBox="1">
            <a:spLocks noGrp="1"/>
          </p:cNvSpPr>
          <p:nvPr>
            <p:ph type="body" idx="1"/>
          </p:nvPr>
        </p:nvSpPr>
        <p:spPr>
          <a:xfrm>
            <a:off x="3842214" y="2106271"/>
            <a:ext cx="4507572" cy="228125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2800"/>
              <a:buNone/>
              <a:defRPr sz="28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accent1"/>
              </a:buClr>
              <a:buSzPts val="1600"/>
              <a:buNone/>
              <a:defRPr sz="1600" b="0" cap="none">
                <a:solidFill>
                  <a:schemeClr val="accent1"/>
                </a:solidFill>
              </a:defRPr>
            </a:lvl2pPr>
            <a:lvl3pPr marL="1371600" lvl="2" indent="-330200" algn="l">
              <a:lnSpc>
                <a:spcPct val="100000"/>
              </a:lnSpc>
              <a:spcBef>
                <a:spcPts val="600"/>
              </a:spcBef>
              <a:spcAft>
                <a:spcPts val="0"/>
              </a:spcAft>
              <a:buClr>
                <a:schemeClr val="accent1"/>
              </a:buClr>
              <a:buSzPts val="1600"/>
              <a:buChar char="•"/>
              <a:defRPr sz="1600" cap="none">
                <a:solidFill>
                  <a:schemeClr val="accent1"/>
                </a:solidFill>
              </a:defRPr>
            </a:lvl3pPr>
            <a:lvl4pPr marL="1828800" lvl="3" indent="-330200" algn="l">
              <a:lnSpc>
                <a:spcPct val="100000"/>
              </a:lnSpc>
              <a:spcBef>
                <a:spcPts val="600"/>
              </a:spcBef>
              <a:spcAft>
                <a:spcPts val="0"/>
              </a:spcAft>
              <a:buClr>
                <a:schemeClr val="accent1"/>
              </a:buClr>
              <a:buSzPts val="1600"/>
              <a:buChar char="–"/>
              <a:defRPr sz="1600" cap="none">
                <a:solidFill>
                  <a:schemeClr val="accent1"/>
                </a:solidFill>
              </a:defRPr>
            </a:lvl4pPr>
            <a:lvl5pPr marL="2286000" lvl="4" indent="-330200" algn="l">
              <a:lnSpc>
                <a:spcPct val="100000"/>
              </a:lnSpc>
              <a:spcBef>
                <a:spcPts val="600"/>
              </a:spcBef>
              <a:spcAft>
                <a:spcPts val="0"/>
              </a:spcAft>
              <a:buClr>
                <a:schemeClr val="accent1"/>
              </a:buClr>
              <a:buSzPts val="1600"/>
              <a:buAutoNum type="arabicPeriod"/>
              <a:defRPr sz="1600" cap="none">
                <a:solidFill>
                  <a:schemeClr val="accen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47" name="Google Shape;447;p86"/>
          <p:cNvSpPr txBox="1"/>
          <p:nvPr/>
        </p:nvSpPr>
        <p:spPr>
          <a:xfrm>
            <a:off x="2756995" y="1307904"/>
            <a:ext cx="914033"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0">
                <a:solidFill>
                  <a:schemeClr val="accent1"/>
                </a:solidFill>
                <a:latin typeface="Arial"/>
                <a:ea typeface="Arial"/>
                <a:cs typeface="Arial"/>
                <a:sym typeface="Arial"/>
              </a:rPr>
              <a:t>“</a:t>
            </a:r>
            <a:endParaRPr/>
          </a:p>
        </p:txBody>
      </p:sp>
      <p:sp>
        <p:nvSpPr>
          <p:cNvPr id="448" name="Google Shape;448;p86"/>
          <p:cNvSpPr txBox="1"/>
          <p:nvPr/>
        </p:nvSpPr>
        <p:spPr>
          <a:xfrm>
            <a:off x="7755716" y="3692995"/>
            <a:ext cx="1643399"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0">
                <a:solidFill>
                  <a:schemeClr val="dk2"/>
                </a:solidFill>
                <a:latin typeface="Arial"/>
                <a:ea typeface="Arial"/>
                <a:cs typeface="Arial"/>
                <a:sym typeface="Arial"/>
              </a:rPr>
              <a:t>“</a:t>
            </a:r>
            <a:r>
              <a:rPr lang="en-US" sz="12000">
                <a:solidFill>
                  <a:schemeClr val="accent1"/>
                </a:solidFill>
                <a:latin typeface="Arial"/>
                <a:ea typeface="Arial"/>
                <a:cs typeface="Arial"/>
                <a:sym typeface="Arial"/>
              </a:rPr>
              <a:t>”</a:t>
            </a:r>
            <a:endParaRPr/>
          </a:p>
        </p:txBody>
      </p:sp>
      <p:sp>
        <p:nvSpPr>
          <p:cNvPr id="449" name="Google Shape;449;p86"/>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0" name="Google Shape;450;p8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451" name="Google Shape;451;p8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52" name="Google Shape;452;p86"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able">
  <p:cSld name="Table">
    <p:spTree>
      <p:nvGrpSpPr>
        <p:cNvPr id="1" name="Shape 453"/>
        <p:cNvGrpSpPr/>
        <p:nvPr/>
      </p:nvGrpSpPr>
      <p:grpSpPr>
        <a:xfrm>
          <a:off x="0" y="0"/>
          <a:ext cx="0" cy="0"/>
          <a:chOff x="0" y="0"/>
          <a:chExt cx="0" cy="0"/>
        </a:xfrm>
      </p:grpSpPr>
      <p:sp>
        <p:nvSpPr>
          <p:cNvPr id="454" name="Google Shape;454;p87"/>
          <p:cNvSpPr txBox="1">
            <a:spLocks noGrp="1"/>
          </p:cNvSpPr>
          <p:nvPr>
            <p:ph type="title"/>
          </p:nvPr>
        </p:nvSpPr>
        <p:spPr>
          <a:xfrm>
            <a:off x="334963" y="333375"/>
            <a:ext cx="10794666"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5" name="Google Shape;455;p87"/>
          <p:cNvSpPr txBox="1">
            <a:spLocks noGrp="1"/>
          </p:cNvSpPr>
          <p:nvPr>
            <p:ph type="body" idx="1"/>
          </p:nvPr>
        </p:nvSpPr>
        <p:spPr>
          <a:xfrm>
            <a:off x="334963" y="1413375"/>
            <a:ext cx="10794665"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56" name="Google Shape;456;p8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7" name="Google Shape;457;p8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458" name="Google Shape;458;p8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hart">
  <p:cSld name="Chart">
    <p:spTree>
      <p:nvGrpSpPr>
        <p:cNvPr id="1" name="Shape 459"/>
        <p:cNvGrpSpPr/>
        <p:nvPr/>
      </p:nvGrpSpPr>
      <p:grpSpPr>
        <a:xfrm>
          <a:off x="0" y="0"/>
          <a:ext cx="0" cy="0"/>
          <a:chOff x="0" y="0"/>
          <a:chExt cx="0" cy="0"/>
        </a:xfrm>
      </p:grpSpPr>
      <p:sp>
        <p:nvSpPr>
          <p:cNvPr id="460" name="Google Shape;460;p88"/>
          <p:cNvSpPr txBox="1">
            <a:spLocks noGrp="1"/>
          </p:cNvSpPr>
          <p:nvPr>
            <p:ph type="title"/>
          </p:nvPr>
        </p:nvSpPr>
        <p:spPr>
          <a:xfrm>
            <a:off x="334963" y="333375"/>
            <a:ext cx="10801351"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1" name="Google Shape;461;p88"/>
          <p:cNvSpPr txBox="1">
            <a:spLocks noGrp="1"/>
          </p:cNvSpPr>
          <p:nvPr>
            <p:ph type="body" idx="1"/>
          </p:nvPr>
        </p:nvSpPr>
        <p:spPr>
          <a:xfrm>
            <a:off x="334964" y="1413375"/>
            <a:ext cx="10801350"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62" name="Google Shape;462;p88"/>
          <p:cNvSpPr>
            <a:spLocks noGrp="1"/>
          </p:cNvSpPr>
          <p:nvPr>
            <p:ph type="chart" idx="2"/>
          </p:nvPr>
        </p:nvSpPr>
        <p:spPr>
          <a:xfrm>
            <a:off x="334963" y="2243442"/>
            <a:ext cx="10801350" cy="3599999"/>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R="0" lvl="1"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R="0" lvl="2"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R="0" lvl="3"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R="0" lvl="4"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R="0" lvl="5"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463" name="Google Shape;463;p88"/>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4" name="Google Shape;464;p88"/>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465" name="Google Shape;465;p88"/>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able-Green">
  <p:cSld name="Table-Green">
    <p:spTree>
      <p:nvGrpSpPr>
        <p:cNvPr id="1" name="Shape 466"/>
        <p:cNvGrpSpPr/>
        <p:nvPr/>
      </p:nvGrpSpPr>
      <p:grpSpPr>
        <a:xfrm>
          <a:off x="0" y="0"/>
          <a:ext cx="0" cy="0"/>
          <a:chOff x="0" y="0"/>
          <a:chExt cx="0" cy="0"/>
        </a:xfrm>
      </p:grpSpPr>
      <p:sp>
        <p:nvSpPr>
          <p:cNvPr id="467" name="Google Shape;467;p89"/>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68" name="Google Shape;468;p89"/>
          <p:cNvSpPr txBox="1">
            <a:spLocks noGrp="1"/>
          </p:cNvSpPr>
          <p:nvPr>
            <p:ph type="title"/>
          </p:nvPr>
        </p:nvSpPr>
        <p:spPr>
          <a:xfrm>
            <a:off x="334963" y="333375"/>
            <a:ext cx="10794666"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9" name="Google Shape;469;p89"/>
          <p:cNvSpPr txBox="1">
            <a:spLocks noGrp="1"/>
          </p:cNvSpPr>
          <p:nvPr>
            <p:ph type="body" idx="1"/>
          </p:nvPr>
        </p:nvSpPr>
        <p:spPr>
          <a:xfrm>
            <a:off x="334963" y="1413375"/>
            <a:ext cx="10794665"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solidFill>
                  <a:schemeClr val="accent1"/>
                </a:solidFill>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70" name="Google Shape;470;p89"/>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1" name="Google Shape;471;p89"/>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472" name="Google Shape;472;p89"/>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73" name="Google Shape;473;p89"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hart-Green">
  <p:cSld name="Chart-Green">
    <p:spTree>
      <p:nvGrpSpPr>
        <p:cNvPr id="1" name="Shape 474"/>
        <p:cNvGrpSpPr/>
        <p:nvPr/>
      </p:nvGrpSpPr>
      <p:grpSpPr>
        <a:xfrm>
          <a:off x="0" y="0"/>
          <a:ext cx="0" cy="0"/>
          <a:chOff x="0" y="0"/>
          <a:chExt cx="0" cy="0"/>
        </a:xfrm>
      </p:grpSpPr>
      <p:sp>
        <p:nvSpPr>
          <p:cNvPr id="475" name="Google Shape;475;p90"/>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6" name="Google Shape;476;p90"/>
          <p:cNvSpPr txBox="1">
            <a:spLocks noGrp="1"/>
          </p:cNvSpPr>
          <p:nvPr>
            <p:ph type="title"/>
          </p:nvPr>
        </p:nvSpPr>
        <p:spPr>
          <a:xfrm>
            <a:off x="334963" y="333375"/>
            <a:ext cx="10801351"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7" name="Google Shape;477;p90"/>
          <p:cNvSpPr txBox="1">
            <a:spLocks noGrp="1"/>
          </p:cNvSpPr>
          <p:nvPr>
            <p:ph type="body" idx="1"/>
          </p:nvPr>
        </p:nvSpPr>
        <p:spPr>
          <a:xfrm>
            <a:off x="334964" y="1413375"/>
            <a:ext cx="10801350"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solidFill>
                  <a:schemeClr val="accent1"/>
                </a:solidFill>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78" name="Google Shape;478;p90"/>
          <p:cNvSpPr>
            <a:spLocks noGrp="1"/>
          </p:cNvSpPr>
          <p:nvPr>
            <p:ph type="chart" idx="2"/>
          </p:nvPr>
        </p:nvSpPr>
        <p:spPr>
          <a:xfrm>
            <a:off x="334963" y="2243442"/>
            <a:ext cx="10801350" cy="3599999"/>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R="0" lvl="1"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R="0" lvl="2"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R="0" lvl="3"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R="0" lvl="4"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R="0" lvl="5"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479" name="Google Shape;479;p90"/>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0" name="Google Shape;480;p90"/>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481" name="Google Shape;481;p9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82" name="Google Shape;482;p90"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End slide">
  <p:cSld name="End slide">
    <p:spTree>
      <p:nvGrpSpPr>
        <p:cNvPr id="1" name="Shape 483"/>
        <p:cNvGrpSpPr/>
        <p:nvPr/>
      </p:nvGrpSpPr>
      <p:grpSpPr>
        <a:xfrm>
          <a:off x="0" y="0"/>
          <a:ext cx="0" cy="0"/>
          <a:chOff x="0" y="0"/>
          <a:chExt cx="0" cy="0"/>
        </a:xfrm>
      </p:grpSpPr>
      <p:sp>
        <p:nvSpPr>
          <p:cNvPr id="484" name="Google Shape;484;p91"/>
          <p:cNvSpPr/>
          <p:nvPr/>
        </p:nvSpPr>
        <p:spPr>
          <a:xfrm>
            <a:off x="719400" y="-2"/>
            <a:ext cx="107532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5" name="Google Shape;485;p91"/>
          <p:cNvSpPr txBox="1">
            <a:spLocks noGrp="1"/>
          </p:cNvSpPr>
          <p:nvPr>
            <p:ph type="title"/>
          </p:nvPr>
        </p:nvSpPr>
        <p:spPr>
          <a:xfrm>
            <a:off x="719400" y="-2"/>
            <a:ext cx="4680000" cy="4068000"/>
          </a:xfrm>
          <a:prstGeom prst="rect">
            <a:avLst/>
          </a:prstGeom>
          <a:solidFill>
            <a:schemeClr val="dk2"/>
          </a:solidFill>
          <a:ln>
            <a:noFill/>
          </a:ln>
        </p:spPr>
        <p:txBody>
          <a:bodyPr spcFirstLastPara="1" wrap="square" lIns="342000" tIns="342000" rIns="0" bIns="504000" anchor="b" anchorCtr="0">
            <a:noAutofit/>
          </a:bodyPr>
          <a:lstStyle>
            <a:lvl1pPr lvl="0" algn="l">
              <a:lnSpc>
                <a:spcPct val="80000"/>
              </a:lnSpc>
              <a:spcBef>
                <a:spcPts val="0"/>
              </a:spcBef>
              <a:spcAft>
                <a:spcPts val="0"/>
              </a:spcAft>
              <a:buClr>
                <a:schemeClr val="accent1"/>
              </a:buClr>
              <a:buSzPts val="4500"/>
              <a:buFont typeface="Arial"/>
              <a:buNone/>
              <a:defRPr sz="45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6" name="Google Shape;486;p91"/>
          <p:cNvSpPr>
            <a:spLocks noGrp="1"/>
          </p:cNvSpPr>
          <p:nvPr>
            <p:ph type="pic" idx="2"/>
          </p:nvPr>
        </p:nvSpPr>
        <p:spPr>
          <a:xfrm>
            <a:off x="0" y="-2"/>
            <a:ext cx="12192000" cy="6876000"/>
          </a:xfrm>
          <a:prstGeom prst="rect">
            <a:avLst/>
          </a:prstGeom>
          <a:solidFill>
            <a:srgbClr val="D8D8D8"/>
          </a:solidFill>
          <a:ln>
            <a:noFill/>
          </a:ln>
        </p:spPr>
      </p:sp>
      <p:sp>
        <p:nvSpPr>
          <p:cNvPr id="487" name="Google Shape;487;p91"/>
          <p:cNvSpPr txBox="1"/>
          <p:nvPr/>
        </p:nvSpPr>
        <p:spPr>
          <a:xfrm>
            <a:off x="7916652" y="3928056"/>
            <a:ext cx="3321238" cy="2556457"/>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2"/>
              </a:buClr>
              <a:buSzPts val="1600"/>
              <a:buFont typeface="Arial"/>
              <a:buNone/>
            </a:pPr>
            <a:r>
              <a:rPr lang="en-US" sz="1600" b="0" cap="none">
                <a:solidFill>
                  <a:schemeClr val="lt2"/>
                </a:solidFill>
                <a:latin typeface="Arial"/>
                <a:ea typeface="Arial"/>
                <a:cs typeface="Arial"/>
                <a:sym typeface="Arial"/>
              </a:rPr>
              <a:t>Forest Stewardship Council®</a:t>
            </a:r>
            <a:endParaRPr/>
          </a:p>
          <a:p>
            <a:pPr marL="0" marR="0" lvl="0" indent="0" algn="l" rtl="0">
              <a:lnSpc>
                <a:spcPct val="100000"/>
              </a:lnSpc>
              <a:spcBef>
                <a:spcPts val="400"/>
              </a:spcBef>
              <a:spcAft>
                <a:spcPts val="0"/>
              </a:spcAft>
              <a:buClr>
                <a:schemeClr val="lt2"/>
              </a:buClr>
              <a:buSzPts val="1500"/>
              <a:buFont typeface="Arial"/>
              <a:buNone/>
            </a:pPr>
            <a:r>
              <a:rPr lang="en-US" sz="1500" b="1" cap="none">
                <a:solidFill>
                  <a:schemeClr val="lt2"/>
                </a:solidFill>
                <a:latin typeface="Arial"/>
                <a:ea typeface="Arial"/>
                <a:cs typeface="Arial"/>
                <a:sym typeface="Arial"/>
              </a:rPr>
              <a:t>FSC</a:t>
            </a:r>
            <a:r>
              <a:rPr lang="en-US" sz="1600" b="1" cap="none" baseline="30000">
                <a:solidFill>
                  <a:schemeClr val="lt2"/>
                </a:solidFill>
                <a:latin typeface="Arial"/>
                <a:ea typeface="Arial"/>
                <a:cs typeface="Arial"/>
                <a:sym typeface="Arial"/>
              </a:rPr>
              <a:t> ®</a:t>
            </a:r>
            <a:r>
              <a:rPr lang="en-US" sz="1500" b="1" cap="none">
                <a:solidFill>
                  <a:schemeClr val="lt2"/>
                </a:solidFill>
                <a:latin typeface="Arial"/>
                <a:ea typeface="Arial"/>
                <a:cs typeface="Arial"/>
                <a:sym typeface="Arial"/>
              </a:rPr>
              <a:t> Global Development</a:t>
            </a:r>
            <a:endParaRPr/>
          </a:p>
          <a:p>
            <a:pPr marL="0" marR="0" lvl="0" indent="0" algn="l" rtl="0">
              <a:lnSpc>
                <a:spcPct val="100000"/>
              </a:lnSpc>
              <a:spcBef>
                <a:spcPts val="1800"/>
              </a:spcBef>
              <a:spcAft>
                <a:spcPts val="0"/>
              </a:spcAft>
              <a:buClr>
                <a:schemeClr val="lt1"/>
              </a:buClr>
              <a:buSzPts val="1600"/>
              <a:buFont typeface="Arial"/>
              <a:buNone/>
            </a:pPr>
            <a:endParaRPr sz="1600" b="0"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Adenauerallee 134, 53113 Bonn, Germany</a:t>
            </a:r>
            <a:endParaRPr/>
          </a:p>
          <a:p>
            <a:pPr marL="0" marR="0" lvl="0" indent="0" algn="l" rtl="0">
              <a:lnSpc>
                <a:spcPct val="100000"/>
              </a:lnSpc>
              <a:spcBef>
                <a:spcPts val="20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T +49 (0) 228 367 66-0</a:t>
            </a:r>
            <a:endParaRPr/>
          </a:p>
          <a:p>
            <a:pPr marL="0" marR="0" lvl="0" indent="0" algn="l" rtl="0">
              <a:lnSpc>
                <a:spcPct val="100000"/>
              </a:lnSpc>
              <a:spcBef>
                <a:spcPts val="200"/>
              </a:spcBef>
              <a:spcAft>
                <a:spcPts val="0"/>
              </a:spcAft>
              <a:buClr>
                <a:schemeClr val="lt2"/>
              </a:buClr>
              <a:buSzPts val="1200"/>
              <a:buFont typeface="Arial"/>
              <a:buNone/>
            </a:pPr>
            <a:r>
              <a:rPr lang="en-US" sz="1200" b="1" cap="none">
                <a:solidFill>
                  <a:schemeClr val="lt2"/>
                </a:solidFill>
                <a:latin typeface="Arial"/>
                <a:ea typeface="Arial"/>
                <a:cs typeface="Arial"/>
                <a:sym typeface="Arial"/>
              </a:rPr>
              <a:t>F +49 (0) 228 367 66 65</a:t>
            </a:r>
            <a:endParaRPr/>
          </a:p>
          <a:p>
            <a:pPr marL="0" marR="0" lvl="0" indent="0" algn="l" rtl="0">
              <a:lnSpc>
                <a:spcPct val="100000"/>
              </a:lnSpc>
              <a:spcBef>
                <a:spcPts val="20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FSC Global Development © All rights reserved</a:t>
            </a:r>
            <a:endParaRPr/>
          </a:p>
          <a:p>
            <a:pPr marL="0" marR="0" lvl="0" indent="0" algn="l" rtl="0">
              <a:lnSpc>
                <a:spcPct val="100000"/>
              </a:lnSpc>
              <a:spcBef>
                <a:spcPts val="20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FSC® F000100 </a:t>
            </a:r>
            <a:endParaRPr/>
          </a:p>
          <a:p>
            <a:pPr marL="0" marR="0" lvl="0" indent="0" algn="l" rtl="0">
              <a:lnSpc>
                <a:spcPct val="100000"/>
              </a:lnSpc>
              <a:spcBef>
                <a:spcPts val="800"/>
              </a:spcBef>
              <a:spcAft>
                <a:spcPts val="0"/>
              </a:spcAft>
              <a:buClr>
                <a:schemeClr val="lt2"/>
              </a:buClr>
              <a:buSzPts val="1400"/>
              <a:buFont typeface="Arial"/>
              <a:buNone/>
            </a:pPr>
            <a:r>
              <a:rPr lang="en-US" sz="1400" b="0" cap="none">
                <a:solidFill>
                  <a:schemeClr val="lt2"/>
                </a:solidFill>
                <a:latin typeface="Arial"/>
                <a:ea typeface="Arial"/>
                <a:cs typeface="Arial"/>
                <a:sym typeface="Arial"/>
              </a:rPr>
              <a:t>www.fsc.org</a:t>
            </a:r>
            <a:endParaRPr sz="1400" b="0" cap="none">
              <a:solidFill>
                <a:schemeClr val="lt2"/>
              </a:solidFill>
              <a:latin typeface="Arial"/>
              <a:ea typeface="Arial"/>
              <a:cs typeface="Arial"/>
              <a:sym typeface="Arial"/>
            </a:endParaRPr>
          </a:p>
          <a:p>
            <a:pPr marL="0" marR="0" lvl="0" indent="0" algn="l" rtl="0">
              <a:lnSpc>
                <a:spcPct val="100000"/>
              </a:lnSpc>
              <a:spcBef>
                <a:spcPts val="600"/>
              </a:spcBef>
              <a:spcAft>
                <a:spcPts val="0"/>
              </a:spcAft>
              <a:buClr>
                <a:schemeClr val="lt1"/>
              </a:buClr>
              <a:buSzPts val="1600"/>
              <a:buFont typeface="Arial"/>
              <a:buNone/>
            </a:pPr>
            <a:endParaRPr sz="1600" b="0" cap="none">
              <a:solidFill>
                <a:schemeClr val="lt1"/>
              </a:solidFill>
              <a:latin typeface="Arial"/>
              <a:ea typeface="Arial"/>
              <a:cs typeface="Arial"/>
              <a:sym typeface="Arial"/>
            </a:endParaRPr>
          </a:p>
        </p:txBody>
      </p:sp>
      <p:sp>
        <p:nvSpPr>
          <p:cNvPr id="488" name="Google Shape;488;p91"/>
          <p:cNvSpPr/>
          <p:nvPr/>
        </p:nvSpPr>
        <p:spPr>
          <a:xfrm>
            <a:off x="7916652" y="4591756"/>
            <a:ext cx="242382" cy="242382"/>
          </a:xfrm>
          <a:custGeom>
            <a:avLst/>
            <a:gdLst/>
            <a:ahLst/>
            <a:cxnLst/>
            <a:rect l="l" t="t" r="r" b="b"/>
            <a:pathLst>
              <a:path w="809625" h="809625" extrusionOk="0">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89" name="Google Shape;489;p91"/>
          <p:cNvSpPr/>
          <p:nvPr/>
        </p:nvSpPr>
        <p:spPr>
          <a:xfrm>
            <a:off x="8298996"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90" name="Google Shape;490;p91"/>
          <p:cNvSpPr/>
          <p:nvPr/>
        </p:nvSpPr>
        <p:spPr>
          <a:xfrm>
            <a:off x="8681340"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91" name="Google Shape;491;p91"/>
          <p:cNvSpPr/>
          <p:nvPr/>
        </p:nvSpPr>
        <p:spPr>
          <a:xfrm>
            <a:off x="9063685" y="4591756"/>
            <a:ext cx="242382" cy="242382"/>
          </a:xfrm>
          <a:custGeom>
            <a:avLst/>
            <a:gdLst/>
            <a:ahLst/>
            <a:cxnLst/>
            <a:rect l="l" t="t" r="r" b="b"/>
            <a:pathLst>
              <a:path w="809625" h="809625" extrusionOk="0">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92" name="Google Shape;492;p91"/>
          <p:cNvSpPr/>
          <p:nvPr/>
        </p:nvSpPr>
        <p:spPr>
          <a:xfrm>
            <a:off x="9446029"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493" name="Google Shape;493;p91" descr="A picture containing text&#10;&#10;Description automatically generated"/>
          <p:cNvPicPr preferRelativeResize="0"/>
          <p:nvPr/>
        </p:nvPicPr>
        <p:blipFill rotWithShape="1">
          <a:blip r:embed="rId2">
            <a:alphaModFix/>
          </a:blip>
          <a:srcRect/>
          <a:stretch/>
        </p:blipFill>
        <p:spPr>
          <a:xfrm>
            <a:off x="7935675" y="2558183"/>
            <a:ext cx="1976093" cy="879815"/>
          </a:xfrm>
          <a:prstGeom prst="rect">
            <a:avLst/>
          </a:prstGeom>
          <a:noFill/>
          <a:ln>
            <a:noFill/>
          </a:ln>
        </p:spPr>
      </p:pic>
      <p:grpSp>
        <p:nvGrpSpPr>
          <p:cNvPr id="494" name="Google Shape;494;p91"/>
          <p:cNvGrpSpPr/>
          <p:nvPr/>
        </p:nvGrpSpPr>
        <p:grpSpPr>
          <a:xfrm>
            <a:off x="9783086" y="4591754"/>
            <a:ext cx="242382" cy="242383"/>
            <a:chOff x="8859298" y="1133499"/>
            <a:chExt cx="1503391" cy="1503393"/>
          </a:xfrm>
        </p:grpSpPr>
        <p:sp>
          <p:nvSpPr>
            <p:cNvPr id="495" name="Google Shape;495;p91"/>
            <p:cNvSpPr/>
            <p:nvPr/>
          </p:nvSpPr>
          <p:spPr>
            <a:xfrm>
              <a:off x="8859298" y="1133499"/>
              <a:ext cx="1503391" cy="150339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96" name="Google Shape;496;p91" descr="A green logo with a black background&#10;&#10;Description automatically generated"/>
            <p:cNvPicPr preferRelativeResize="0"/>
            <p:nvPr/>
          </p:nvPicPr>
          <p:blipFill rotWithShape="1">
            <a:blip r:embed="rId3">
              <a:alphaModFix/>
            </a:blip>
            <a:srcRect/>
            <a:stretch/>
          </p:blipFill>
          <p:spPr>
            <a:xfrm>
              <a:off x="9184876" y="1433338"/>
              <a:ext cx="879816" cy="879816"/>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54"/>
        <p:cNvGrpSpPr/>
        <p:nvPr/>
      </p:nvGrpSpPr>
      <p:grpSpPr>
        <a:xfrm>
          <a:off x="0" y="0"/>
          <a:ext cx="0" cy="0"/>
          <a:chOff x="0" y="0"/>
          <a:chExt cx="0" cy="0"/>
        </a:xfrm>
      </p:grpSpPr>
      <p:sp>
        <p:nvSpPr>
          <p:cNvPr id="55" name="Google Shape;55;p43"/>
          <p:cNvSpPr/>
          <p:nvPr/>
        </p:nvSpPr>
        <p:spPr>
          <a:xfrm>
            <a:off x="0" y="0"/>
            <a:ext cx="12192000" cy="6876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 name="Google Shape;56;p43"/>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57" name="Google Shape;57;p43" descr="A picture containing text&#10;&#10;Description automatically generated"/>
          <p:cNvPicPr preferRelativeResize="0"/>
          <p:nvPr/>
        </p:nvPicPr>
        <p:blipFill rotWithShape="1">
          <a:blip r:embed="rId2">
            <a:alphaModFix/>
          </a:blip>
          <a:srcRect/>
          <a:stretch/>
        </p:blipFill>
        <p:spPr>
          <a:xfrm>
            <a:off x="10450286" y="303441"/>
            <a:ext cx="1371600" cy="610677"/>
          </a:xfrm>
          <a:prstGeom prst="rect">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1_End slide">
  <p:cSld name="1_End slide">
    <p:spTree>
      <p:nvGrpSpPr>
        <p:cNvPr id="1" name="Shape 497"/>
        <p:cNvGrpSpPr/>
        <p:nvPr/>
      </p:nvGrpSpPr>
      <p:grpSpPr>
        <a:xfrm>
          <a:off x="0" y="0"/>
          <a:ext cx="0" cy="0"/>
          <a:chOff x="0" y="0"/>
          <a:chExt cx="0" cy="0"/>
        </a:xfrm>
      </p:grpSpPr>
      <p:sp>
        <p:nvSpPr>
          <p:cNvPr id="498" name="Google Shape;498;p92"/>
          <p:cNvSpPr/>
          <p:nvPr/>
        </p:nvSpPr>
        <p:spPr>
          <a:xfrm>
            <a:off x="719400" y="-2"/>
            <a:ext cx="107532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9" name="Google Shape;499;p92"/>
          <p:cNvSpPr txBox="1">
            <a:spLocks noGrp="1"/>
          </p:cNvSpPr>
          <p:nvPr>
            <p:ph type="title"/>
          </p:nvPr>
        </p:nvSpPr>
        <p:spPr>
          <a:xfrm>
            <a:off x="719400" y="-2"/>
            <a:ext cx="4680000" cy="4068000"/>
          </a:xfrm>
          <a:prstGeom prst="rect">
            <a:avLst/>
          </a:prstGeom>
          <a:solidFill>
            <a:schemeClr val="dk2"/>
          </a:solidFill>
          <a:ln>
            <a:noFill/>
          </a:ln>
        </p:spPr>
        <p:txBody>
          <a:bodyPr spcFirstLastPara="1" wrap="square" lIns="342000" tIns="342000" rIns="0" bIns="504000" anchor="b" anchorCtr="0">
            <a:noAutofit/>
          </a:bodyPr>
          <a:lstStyle>
            <a:lvl1pPr lvl="0" algn="l">
              <a:lnSpc>
                <a:spcPct val="80000"/>
              </a:lnSpc>
              <a:spcBef>
                <a:spcPts val="0"/>
              </a:spcBef>
              <a:spcAft>
                <a:spcPts val="0"/>
              </a:spcAft>
              <a:buClr>
                <a:schemeClr val="accent1"/>
              </a:buClr>
              <a:buSzPts val="4500"/>
              <a:buFont typeface="Arial"/>
              <a:buNone/>
              <a:defRPr sz="45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0" name="Google Shape;500;p92"/>
          <p:cNvSpPr>
            <a:spLocks noGrp="1"/>
          </p:cNvSpPr>
          <p:nvPr>
            <p:ph type="pic" idx="2"/>
          </p:nvPr>
        </p:nvSpPr>
        <p:spPr>
          <a:xfrm>
            <a:off x="0" y="-2"/>
            <a:ext cx="12192000" cy="6876000"/>
          </a:xfrm>
          <a:prstGeom prst="rect">
            <a:avLst/>
          </a:prstGeom>
          <a:solidFill>
            <a:srgbClr val="D8D8D8"/>
          </a:solidFill>
          <a:ln>
            <a:noFill/>
          </a:ln>
        </p:spPr>
      </p:sp>
      <p:sp>
        <p:nvSpPr>
          <p:cNvPr id="501" name="Google Shape;501;p92"/>
          <p:cNvSpPr/>
          <p:nvPr/>
        </p:nvSpPr>
        <p:spPr>
          <a:xfrm>
            <a:off x="7916652" y="4591756"/>
            <a:ext cx="242382" cy="242382"/>
          </a:xfrm>
          <a:custGeom>
            <a:avLst/>
            <a:gdLst/>
            <a:ahLst/>
            <a:cxnLst/>
            <a:rect l="l" t="t" r="r" b="b"/>
            <a:pathLst>
              <a:path w="809625" h="809625" extrusionOk="0">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02" name="Google Shape;502;p92"/>
          <p:cNvSpPr/>
          <p:nvPr/>
        </p:nvSpPr>
        <p:spPr>
          <a:xfrm>
            <a:off x="8298996"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03" name="Google Shape;503;p92"/>
          <p:cNvSpPr/>
          <p:nvPr/>
        </p:nvSpPr>
        <p:spPr>
          <a:xfrm>
            <a:off x="8681340"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04" name="Google Shape;504;p92"/>
          <p:cNvSpPr/>
          <p:nvPr/>
        </p:nvSpPr>
        <p:spPr>
          <a:xfrm>
            <a:off x="9063685" y="4591756"/>
            <a:ext cx="242382" cy="242382"/>
          </a:xfrm>
          <a:custGeom>
            <a:avLst/>
            <a:gdLst/>
            <a:ahLst/>
            <a:cxnLst/>
            <a:rect l="l" t="t" r="r" b="b"/>
            <a:pathLst>
              <a:path w="809625" h="809625" extrusionOk="0">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05" name="Google Shape;505;p92"/>
          <p:cNvSpPr/>
          <p:nvPr/>
        </p:nvSpPr>
        <p:spPr>
          <a:xfrm>
            <a:off x="9446029"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506" name="Google Shape;506;p92" descr="A picture containing text&#10;&#10;Description automatically generated"/>
          <p:cNvPicPr preferRelativeResize="0"/>
          <p:nvPr/>
        </p:nvPicPr>
        <p:blipFill rotWithShape="1">
          <a:blip r:embed="rId2">
            <a:alphaModFix/>
          </a:blip>
          <a:srcRect/>
          <a:stretch/>
        </p:blipFill>
        <p:spPr>
          <a:xfrm>
            <a:off x="7935675" y="2558183"/>
            <a:ext cx="1976093" cy="879815"/>
          </a:xfrm>
          <a:prstGeom prst="rect">
            <a:avLst/>
          </a:prstGeom>
          <a:noFill/>
          <a:ln>
            <a:noFill/>
          </a:ln>
        </p:spPr>
      </p:pic>
      <p:grpSp>
        <p:nvGrpSpPr>
          <p:cNvPr id="507" name="Google Shape;507;p92"/>
          <p:cNvGrpSpPr/>
          <p:nvPr/>
        </p:nvGrpSpPr>
        <p:grpSpPr>
          <a:xfrm>
            <a:off x="9783086" y="4591754"/>
            <a:ext cx="242382" cy="242383"/>
            <a:chOff x="8859298" y="1133499"/>
            <a:chExt cx="1503391" cy="1503393"/>
          </a:xfrm>
        </p:grpSpPr>
        <p:sp>
          <p:nvSpPr>
            <p:cNvPr id="508" name="Google Shape;508;p92"/>
            <p:cNvSpPr/>
            <p:nvPr/>
          </p:nvSpPr>
          <p:spPr>
            <a:xfrm>
              <a:off x="8859298" y="1133499"/>
              <a:ext cx="1503391" cy="150339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09" name="Google Shape;509;p92" descr="A green logo with a black background&#10;&#10;Description automatically generated"/>
            <p:cNvPicPr preferRelativeResize="0"/>
            <p:nvPr/>
          </p:nvPicPr>
          <p:blipFill rotWithShape="1">
            <a:blip r:embed="rId3">
              <a:alphaModFix/>
            </a:blip>
            <a:srcRect/>
            <a:stretch/>
          </p:blipFill>
          <p:spPr>
            <a:xfrm>
              <a:off x="9184876" y="1433338"/>
              <a:ext cx="879816" cy="879816"/>
            </a:xfrm>
            <a:prstGeom prst="rect">
              <a:avLst/>
            </a:prstGeom>
            <a:noFill/>
            <a:ln>
              <a:noFill/>
            </a:ln>
          </p:spPr>
        </p:pic>
      </p:gr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10"/>
        <p:cNvGrpSpPr/>
        <p:nvPr/>
      </p:nvGrpSpPr>
      <p:grpSpPr>
        <a:xfrm>
          <a:off x="0" y="0"/>
          <a:ext cx="0" cy="0"/>
          <a:chOff x="0" y="0"/>
          <a:chExt cx="0" cy="0"/>
        </a:xfrm>
      </p:grpSpPr>
      <p:sp>
        <p:nvSpPr>
          <p:cNvPr id="511" name="Google Shape;511;p93"/>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2" name="Google Shape;512;p9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3" name="Google Shape;513;p9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514" name="Google Shape;514;p9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5"/>
        <p:cNvGrpSpPr/>
        <p:nvPr/>
      </p:nvGrpSpPr>
      <p:grpSpPr>
        <a:xfrm>
          <a:off x="0" y="0"/>
          <a:ext cx="0" cy="0"/>
          <a:chOff x="0" y="0"/>
          <a:chExt cx="0" cy="0"/>
        </a:xfrm>
      </p:grpSpPr>
      <p:sp>
        <p:nvSpPr>
          <p:cNvPr id="516" name="Google Shape;516;p94"/>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7" name="Google Shape;517;p94"/>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518" name="Google Shape;518;p94"/>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matchingName="Title only-Green">
  <p:cSld name="Title only-Green">
    <p:spTree>
      <p:nvGrpSpPr>
        <p:cNvPr id="1" name="Shape 519"/>
        <p:cNvGrpSpPr/>
        <p:nvPr/>
      </p:nvGrpSpPr>
      <p:grpSpPr>
        <a:xfrm>
          <a:off x="0" y="0"/>
          <a:ext cx="0" cy="0"/>
          <a:chOff x="0" y="0"/>
          <a:chExt cx="0" cy="0"/>
        </a:xfrm>
      </p:grpSpPr>
      <p:sp>
        <p:nvSpPr>
          <p:cNvPr id="520" name="Google Shape;520;p95"/>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1" name="Google Shape;521;p9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2" name="Google Shape;522;p95"/>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3" name="Google Shape;523;p9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524" name="Google Shape;524;p95"/>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525" name="Google Shape;525;p95"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matchingName="Blank-Green">
  <p:cSld name="Blank-Green">
    <p:spTree>
      <p:nvGrpSpPr>
        <p:cNvPr id="1" name="Shape 526"/>
        <p:cNvGrpSpPr/>
        <p:nvPr/>
      </p:nvGrpSpPr>
      <p:grpSpPr>
        <a:xfrm>
          <a:off x="0" y="0"/>
          <a:ext cx="0" cy="0"/>
          <a:chOff x="0" y="0"/>
          <a:chExt cx="0" cy="0"/>
        </a:xfrm>
      </p:grpSpPr>
      <p:sp>
        <p:nvSpPr>
          <p:cNvPr id="527" name="Google Shape;527;p96"/>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8" name="Google Shape;528;p96"/>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9" name="Google Shape;529;p9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530" name="Google Shape;530;p9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531" name="Google Shape;531;p96"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532"/>
        <p:cNvGrpSpPr/>
        <p:nvPr/>
      </p:nvGrpSpPr>
      <p:grpSpPr>
        <a:xfrm>
          <a:off x="0" y="0"/>
          <a:ext cx="0" cy="0"/>
          <a:chOff x="0" y="0"/>
          <a:chExt cx="0" cy="0"/>
        </a:xfrm>
      </p:grpSpPr>
      <p:sp>
        <p:nvSpPr>
          <p:cNvPr id="533" name="Google Shape;533;p97"/>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4" name="Google Shape;534;p9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5" name="Google Shape;535;p9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536" name="Google Shape;536;p9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Green">
  <p:cSld name="Title and Content-Green">
    <p:spTree>
      <p:nvGrpSpPr>
        <p:cNvPr id="1" name="Shape 66"/>
        <p:cNvGrpSpPr/>
        <p:nvPr/>
      </p:nvGrpSpPr>
      <p:grpSpPr>
        <a:xfrm>
          <a:off x="0" y="0"/>
          <a:ext cx="0" cy="0"/>
          <a:chOff x="0" y="0"/>
          <a:chExt cx="0" cy="0"/>
        </a:xfrm>
      </p:grpSpPr>
      <p:sp>
        <p:nvSpPr>
          <p:cNvPr id="67" name="Google Shape;67;p33"/>
          <p:cNvSpPr/>
          <p:nvPr/>
        </p:nvSpPr>
        <p:spPr>
          <a:xfrm>
            <a:off x="0" y="-11798"/>
            <a:ext cx="12192000" cy="6908145"/>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8" name="Google Shape;68;p33"/>
          <p:cNvSpPr txBox="1">
            <a:spLocks noGrp="1"/>
          </p:cNvSpPr>
          <p:nvPr>
            <p:ph type="body" idx="1"/>
          </p:nvPr>
        </p:nvSpPr>
        <p:spPr>
          <a:xfrm>
            <a:off x="334962" y="1880315"/>
            <a:ext cx="100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sp>
        <p:nvSpPr>
          <p:cNvPr id="69" name="Google Shape;69;p33"/>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3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72" name="Google Shape;72;p3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b="0" i="0" u="none" strike="noStrike" cap="none">
                <a:solidFill>
                  <a:schemeClr val="lt2"/>
                </a:solidFill>
                <a:latin typeface="Arial"/>
                <a:ea typeface="Arial"/>
                <a:cs typeface="Arial"/>
                <a:sym typeface="Arial"/>
              </a:defRPr>
            </a:lvl1pPr>
            <a:lvl2pPr marL="0" lvl="1" indent="0" algn="l">
              <a:spcBef>
                <a:spcPts val="0"/>
              </a:spcBef>
              <a:buNone/>
              <a:defRPr sz="1000" b="0" i="0" u="none" strike="noStrike" cap="none">
                <a:solidFill>
                  <a:schemeClr val="lt2"/>
                </a:solidFill>
                <a:latin typeface="Arial"/>
                <a:ea typeface="Arial"/>
                <a:cs typeface="Arial"/>
                <a:sym typeface="Arial"/>
              </a:defRPr>
            </a:lvl2pPr>
            <a:lvl3pPr marL="0" lvl="2" indent="0" algn="l">
              <a:spcBef>
                <a:spcPts val="0"/>
              </a:spcBef>
              <a:buNone/>
              <a:defRPr sz="1000" b="0" i="0" u="none" strike="noStrike" cap="none">
                <a:solidFill>
                  <a:schemeClr val="lt2"/>
                </a:solidFill>
                <a:latin typeface="Arial"/>
                <a:ea typeface="Arial"/>
                <a:cs typeface="Arial"/>
                <a:sym typeface="Arial"/>
              </a:defRPr>
            </a:lvl3pPr>
            <a:lvl4pPr marL="0" lvl="3" indent="0" algn="l">
              <a:spcBef>
                <a:spcPts val="0"/>
              </a:spcBef>
              <a:buNone/>
              <a:defRPr sz="1000" b="0" i="0" u="none" strike="noStrike" cap="none">
                <a:solidFill>
                  <a:schemeClr val="lt2"/>
                </a:solidFill>
                <a:latin typeface="Arial"/>
                <a:ea typeface="Arial"/>
                <a:cs typeface="Arial"/>
                <a:sym typeface="Arial"/>
              </a:defRPr>
            </a:lvl4pPr>
            <a:lvl5pPr marL="0" lvl="4" indent="0" algn="l">
              <a:spcBef>
                <a:spcPts val="0"/>
              </a:spcBef>
              <a:buNone/>
              <a:defRPr sz="1000" b="0" i="0" u="none" strike="noStrike" cap="none">
                <a:solidFill>
                  <a:schemeClr val="lt2"/>
                </a:solidFill>
                <a:latin typeface="Arial"/>
                <a:ea typeface="Arial"/>
                <a:cs typeface="Arial"/>
                <a:sym typeface="Arial"/>
              </a:defRPr>
            </a:lvl5pPr>
            <a:lvl6pPr marL="0" lvl="5" indent="0" algn="l">
              <a:spcBef>
                <a:spcPts val="0"/>
              </a:spcBef>
              <a:buNone/>
              <a:defRPr sz="1000" b="0" i="0" u="none" strike="noStrike" cap="none">
                <a:solidFill>
                  <a:schemeClr val="lt2"/>
                </a:solidFill>
                <a:latin typeface="Arial"/>
                <a:ea typeface="Arial"/>
                <a:cs typeface="Arial"/>
                <a:sym typeface="Arial"/>
              </a:defRPr>
            </a:lvl6pPr>
            <a:lvl7pPr marL="0" lvl="6" indent="0" algn="l">
              <a:spcBef>
                <a:spcPts val="0"/>
              </a:spcBef>
              <a:buNone/>
              <a:defRPr sz="1000" b="0" i="0" u="none" strike="noStrike" cap="none">
                <a:solidFill>
                  <a:schemeClr val="lt2"/>
                </a:solidFill>
                <a:latin typeface="Arial"/>
                <a:ea typeface="Arial"/>
                <a:cs typeface="Arial"/>
                <a:sym typeface="Arial"/>
              </a:defRPr>
            </a:lvl7pPr>
            <a:lvl8pPr marL="0" lvl="7" indent="0" algn="l">
              <a:spcBef>
                <a:spcPts val="0"/>
              </a:spcBef>
              <a:buNone/>
              <a:defRPr sz="1000" b="0" i="0" u="none" strike="noStrike" cap="none">
                <a:solidFill>
                  <a:schemeClr val="lt2"/>
                </a:solidFill>
                <a:latin typeface="Arial"/>
                <a:ea typeface="Arial"/>
                <a:cs typeface="Arial"/>
                <a:sym typeface="Arial"/>
              </a:defRPr>
            </a:lvl8pPr>
            <a:lvl9pPr marL="0" lvl="8" indent="0" algn="l">
              <a:spcBef>
                <a:spcPts val="0"/>
              </a:spcBef>
              <a:buNone/>
              <a:defRPr sz="1000" b="0"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73" name="Google Shape;73;p33"/>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and left image">
  <p:cSld name="Content and left image">
    <p:spTree>
      <p:nvGrpSpPr>
        <p:cNvPr id="1" name="Shape 74"/>
        <p:cNvGrpSpPr/>
        <p:nvPr/>
      </p:nvGrpSpPr>
      <p:grpSpPr>
        <a:xfrm>
          <a:off x="0" y="0"/>
          <a:ext cx="0" cy="0"/>
          <a:chOff x="0" y="0"/>
          <a:chExt cx="0" cy="0"/>
        </a:xfrm>
      </p:grpSpPr>
      <p:sp>
        <p:nvSpPr>
          <p:cNvPr id="75" name="Google Shape;75;p35"/>
          <p:cNvSpPr txBox="1">
            <a:spLocks noGrp="1"/>
          </p:cNvSpPr>
          <p:nvPr>
            <p:ph type="body" idx="1"/>
          </p:nvPr>
        </p:nvSpPr>
        <p:spPr>
          <a:xfrm>
            <a:off x="6450744" y="1880315"/>
            <a:ext cx="4691628"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76" name="Google Shape;76;p3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35"/>
          <p:cNvSpPr>
            <a:spLocks noGrp="1"/>
          </p:cNvSpPr>
          <p:nvPr>
            <p:ph type="pic" idx="2"/>
          </p:nvPr>
        </p:nvSpPr>
        <p:spPr>
          <a:xfrm>
            <a:off x="334963" y="1880314"/>
            <a:ext cx="5761037" cy="4644311"/>
          </a:xfrm>
          <a:prstGeom prst="roundRect">
            <a:avLst>
              <a:gd name="adj" fmla="val 1982"/>
            </a:avLst>
          </a:prstGeom>
          <a:solidFill>
            <a:srgbClr val="D8D8D8"/>
          </a:solidFill>
          <a:ln>
            <a:noFill/>
          </a:ln>
        </p:spPr>
      </p:sp>
      <p:sp>
        <p:nvSpPr>
          <p:cNvPr id="78" name="Google Shape;78;p35"/>
          <p:cNvSpPr txBox="1">
            <a:spLocks noGrp="1"/>
          </p:cNvSpPr>
          <p:nvPr>
            <p:ph type="ftr" idx="11"/>
          </p:nvPr>
        </p:nvSpPr>
        <p:spPr>
          <a:xfrm>
            <a:off x="6450744" y="6288257"/>
            <a:ext cx="432000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79" name="Google Shape;79;p35"/>
          <p:cNvSpPr txBox="1">
            <a:spLocks noGrp="1"/>
          </p:cNvSpPr>
          <p:nvPr>
            <p:ph type="sldNum" idx="12"/>
          </p:nvPr>
        </p:nvSpPr>
        <p:spPr>
          <a:xfrm>
            <a:off x="459140" y="6159500"/>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b="0" i="0" u="none" strike="noStrike" cap="none">
                <a:solidFill>
                  <a:schemeClr val="lt2"/>
                </a:solidFill>
                <a:latin typeface="Arial"/>
                <a:ea typeface="Arial"/>
                <a:cs typeface="Arial"/>
                <a:sym typeface="Arial"/>
              </a:defRPr>
            </a:lvl1pPr>
            <a:lvl2pPr marL="0" lvl="1" indent="0" algn="l">
              <a:spcBef>
                <a:spcPts val="0"/>
              </a:spcBef>
              <a:buNone/>
              <a:defRPr sz="1000" b="0" i="0" u="none" strike="noStrike" cap="none">
                <a:solidFill>
                  <a:schemeClr val="lt2"/>
                </a:solidFill>
                <a:latin typeface="Arial"/>
                <a:ea typeface="Arial"/>
                <a:cs typeface="Arial"/>
                <a:sym typeface="Arial"/>
              </a:defRPr>
            </a:lvl2pPr>
            <a:lvl3pPr marL="0" lvl="2" indent="0" algn="l">
              <a:spcBef>
                <a:spcPts val="0"/>
              </a:spcBef>
              <a:buNone/>
              <a:defRPr sz="1000" b="0" i="0" u="none" strike="noStrike" cap="none">
                <a:solidFill>
                  <a:schemeClr val="lt2"/>
                </a:solidFill>
                <a:latin typeface="Arial"/>
                <a:ea typeface="Arial"/>
                <a:cs typeface="Arial"/>
                <a:sym typeface="Arial"/>
              </a:defRPr>
            </a:lvl3pPr>
            <a:lvl4pPr marL="0" lvl="3" indent="0" algn="l">
              <a:spcBef>
                <a:spcPts val="0"/>
              </a:spcBef>
              <a:buNone/>
              <a:defRPr sz="1000" b="0" i="0" u="none" strike="noStrike" cap="none">
                <a:solidFill>
                  <a:schemeClr val="lt2"/>
                </a:solidFill>
                <a:latin typeface="Arial"/>
                <a:ea typeface="Arial"/>
                <a:cs typeface="Arial"/>
                <a:sym typeface="Arial"/>
              </a:defRPr>
            </a:lvl4pPr>
            <a:lvl5pPr marL="0" lvl="4" indent="0" algn="l">
              <a:spcBef>
                <a:spcPts val="0"/>
              </a:spcBef>
              <a:buNone/>
              <a:defRPr sz="1000" b="0" i="0" u="none" strike="noStrike" cap="none">
                <a:solidFill>
                  <a:schemeClr val="lt2"/>
                </a:solidFill>
                <a:latin typeface="Arial"/>
                <a:ea typeface="Arial"/>
                <a:cs typeface="Arial"/>
                <a:sym typeface="Arial"/>
              </a:defRPr>
            </a:lvl5pPr>
            <a:lvl6pPr marL="0" lvl="5" indent="0" algn="l">
              <a:spcBef>
                <a:spcPts val="0"/>
              </a:spcBef>
              <a:buNone/>
              <a:defRPr sz="1000" b="0" i="0" u="none" strike="noStrike" cap="none">
                <a:solidFill>
                  <a:schemeClr val="lt2"/>
                </a:solidFill>
                <a:latin typeface="Arial"/>
                <a:ea typeface="Arial"/>
                <a:cs typeface="Arial"/>
                <a:sym typeface="Arial"/>
              </a:defRPr>
            </a:lvl6pPr>
            <a:lvl7pPr marL="0" lvl="6" indent="0" algn="l">
              <a:spcBef>
                <a:spcPts val="0"/>
              </a:spcBef>
              <a:buNone/>
              <a:defRPr sz="1000" b="0" i="0" u="none" strike="noStrike" cap="none">
                <a:solidFill>
                  <a:schemeClr val="lt2"/>
                </a:solidFill>
                <a:latin typeface="Arial"/>
                <a:ea typeface="Arial"/>
                <a:cs typeface="Arial"/>
                <a:sym typeface="Arial"/>
              </a:defRPr>
            </a:lvl7pPr>
            <a:lvl8pPr marL="0" lvl="7" indent="0" algn="l">
              <a:spcBef>
                <a:spcPts val="0"/>
              </a:spcBef>
              <a:buNone/>
              <a:defRPr sz="1000" b="0" i="0" u="none" strike="noStrike" cap="none">
                <a:solidFill>
                  <a:schemeClr val="lt2"/>
                </a:solidFill>
                <a:latin typeface="Arial"/>
                <a:ea typeface="Arial"/>
                <a:cs typeface="Arial"/>
                <a:sym typeface="Arial"/>
              </a:defRPr>
            </a:lvl8pPr>
            <a:lvl9pPr marL="0" lvl="8" indent="0" algn="l">
              <a:spcBef>
                <a:spcPts val="0"/>
              </a:spcBef>
              <a:buNone/>
              <a:defRPr sz="1000" b="0"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Title and Content" type="obj">
  <p:cSld name="OBJECT">
    <p:spTree>
      <p:nvGrpSpPr>
        <p:cNvPr id="1" name="Shape 80"/>
        <p:cNvGrpSpPr/>
        <p:nvPr/>
      </p:nvGrpSpPr>
      <p:grpSpPr>
        <a:xfrm>
          <a:off x="0" y="0"/>
          <a:ext cx="0" cy="0"/>
          <a:chOff x="0" y="0"/>
          <a:chExt cx="0" cy="0"/>
        </a:xfrm>
      </p:grpSpPr>
      <p:sp>
        <p:nvSpPr>
          <p:cNvPr id="81" name="Google Shape;81;p36"/>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36"/>
          <p:cNvSpPr txBox="1">
            <a:spLocks noGrp="1"/>
          </p:cNvSpPr>
          <p:nvPr>
            <p:ph type="body" idx="1"/>
          </p:nvPr>
        </p:nvSpPr>
        <p:spPr>
          <a:xfrm>
            <a:off x="334962" y="1880315"/>
            <a:ext cx="10092745"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83" name="Google Shape;83;p36"/>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3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8.1.FSC-CLR-Training_Main-Course_Module-1_V1-0_EN</a:t>
            </a:r>
            <a:endParaRPr/>
          </a:p>
        </p:txBody>
      </p:sp>
      <p:sp>
        <p:nvSpPr>
          <p:cNvPr id="85" name="Google Shape;85;p3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9.xml"/><Relationship Id="rId18" Type="http://schemas.openxmlformats.org/officeDocument/2006/relationships/slideLayout" Target="../slideLayouts/slideLayout24.xml"/><Relationship Id="rId26" Type="http://schemas.openxmlformats.org/officeDocument/2006/relationships/slideLayout" Target="../slideLayouts/slideLayout32.xml"/><Relationship Id="rId39" Type="http://schemas.openxmlformats.org/officeDocument/2006/relationships/slideLayout" Target="../slideLayouts/slideLayout45.xml"/><Relationship Id="rId21" Type="http://schemas.openxmlformats.org/officeDocument/2006/relationships/slideLayout" Target="../slideLayouts/slideLayout27.xml"/><Relationship Id="rId34" Type="http://schemas.openxmlformats.org/officeDocument/2006/relationships/slideLayout" Target="../slideLayouts/slideLayout40.xml"/><Relationship Id="rId7" Type="http://schemas.openxmlformats.org/officeDocument/2006/relationships/slideLayout" Target="../slideLayouts/slideLayout13.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29" Type="http://schemas.openxmlformats.org/officeDocument/2006/relationships/slideLayout" Target="../slideLayouts/slideLayout35.xml"/><Relationship Id="rId41"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24" Type="http://schemas.openxmlformats.org/officeDocument/2006/relationships/slideLayout" Target="../slideLayouts/slideLayout30.xml"/><Relationship Id="rId32" Type="http://schemas.openxmlformats.org/officeDocument/2006/relationships/slideLayout" Target="../slideLayouts/slideLayout38.xml"/><Relationship Id="rId37" Type="http://schemas.openxmlformats.org/officeDocument/2006/relationships/slideLayout" Target="../slideLayouts/slideLayout43.xml"/><Relationship Id="rId40" Type="http://schemas.openxmlformats.org/officeDocument/2006/relationships/theme" Target="../theme/theme2.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slideLayout" Target="../slideLayouts/slideLayout29.xml"/><Relationship Id="rId28" Type="http://schemas.openxmlformats.org/officeDocument/2006/relationships/slideLayout" Target="../slideLayouts/slideLayout34.xml"/><Relationship Id="rId36" Type="http://schemas.openxmlformats.org/officeDocument/2006/relationships/slideLayout" Target="../slideLayouts/slideLayout42.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31" Type="http://schemas.openxmlformats.org/officeDocument/2006/relationships/slideLayout" Target="../slideLayouts/slideLayout37.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slideLayout" Target="../slideLayouts/slideLayout28.xml"/><Relationship Id="rId27" Type="http://schemas.openxmlformats.org/officeDocument/2006/relationships/slideLayout" Target="../slideLayouts/slideLayout33.xml"/><Relationship Id="rId30" Type="http://schemas.openxmlformats.org/officeDocument/2006/relationships/slideLayout" Target="../slideLayouts/slideLayout36.xml"/><Relationship Id="rId35" Type="http://schemas.openxmlformats.org/officeDocument/2006/relationships/slideLayout" Target="../slideLayouts/slideLayout41.xml"/><Relationship Id="rId8" Type="http://schemas.openxmlformats.org/officeDocument/2006/relationships/slideLayout" Target="../slideLayouts/slideLayout14.xml"/><Relationship Id="rId3" Type="http://schemas.openxmlformats.org/officeDocument/2006/relationships/slideLayout" Target="../slideLayouts/slideLayout9.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5" Type="http://schemas.openxmlformats.org/officeDocument/2006/relationships/slideLayout" Target="../slideLayouts/slideLayout31.xml"/><Relationship Id="rId33" Type="http://schemas.openxmlformats.org/officeDocument/2006/relationships/slideLayout" Target="../slideLayouts/slideLayout39.xml"/><Relationship Id="rId38"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theme" Target="../theme/theme3.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0"/>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 name="Google Shape;11;p30"/>
          <p:cNvPicPr preferRelativeResize="0"/>
          <p:nvPr/>
        </p:nvPicPr>
        <p:blipFill rotWithShape="1">
          <a:blip r:embed="rId8">
            <a:alphaModFix/>
          </a:blip>
          <a:srcRect/>
          <a:stretch/>
        </p:blipFill>
        <p:spPr>
          <a:xfrm>
            <a:off x="10849038" y="333375"/>
            <a:ext cx="1008000" cy="448797"/>
          </a:xfrm>
          <a:prstGeom prst="rect">
            <a:avLst/>
          </a:prstGeom>
          <a:noFill/>
          <a:ln>
            <a:noFill/>
          </a:ln>
        </p:spPr>
      </p:pic>
      <p:sp>
        <p:nvSpPr>
          <p:cNvPr id="12" name="Google Shape;12;p30"/>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dk2"/>
              </a:buClr>
              <a:buSzPts val="3100"/>
              <a:buFont typeface="Arial"/>
              <a:buNone/>
              <a:defRPr sz="3100" b="1"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30"/>
          <p:cNvSpPr txBox="1">
            <a:spLocks noGrp="1"/>
          </p:cNvSpPr>
          <p:nvPr>
            <p:ph type="body" idx="1"/>
          </p:nvPr>
        </p:nvSpPr>
        <p:spPr>
          <a:xfrm>
            <a:off x="334962" y="1880315"/>
            <a:ext cx="10092745" cy="39600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L="914400" marR="0" lvl="1" indent="-228600"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L="1371600" marR="0" lvl="2"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L="2743200" marR="0" lvl="5"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L="3200400" marR="0" lvl="6"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L="3657600" marR="0" lvl="7"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L="4114800" marR="0" lvl="8"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14" name="Google Shape;14;p30"/>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0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5" name="Google Shape;15;p30"/>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0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8.1.FSC-CLR-Training_Main-Course_Module-1_V1-0_EN</a:t>
            </a:r>
            <a:endParaRPr/>
          </a:p>
        </p:txBody>
      </p:sp>
      <p:sp>
        <p:nvSpPr>
          <p:cNvPr id="16" name="Google Shape;16;p3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1000" b="0" i="0" u="none" strike="noStrike" cap="none">
                <a:solidFill>
                  <a:schemeClr val="dk2"/>
                </a:solidFill>
                <a:latin typeface="Arial"/>
                <a:ea typeface="Arial"/>
                <a:cs typeface="Arial"/>
                <a:sym typeface="Arial"/>
              </a:defRPr>
            </a:lvl1pPr>
            <a:lvl2pPr marL="0" marR="0" lvl="1" indent="0" algn="l" rtl="0">
              <a:spcBef>
                <a:spcPts val="0"/>
              </a:spcBef>
              <a:buNone/>
              <a:defRPr sz="1000" b="0" i="0" u="none" strike="noStrike" cap="none">
                <a:solidFill>
                  <a:schemeClr val="dk2"/>
                </a:solidFill>
                <a:latin typeface="Arial"/>
                <a:ea typeface="Arial"/>
                <a:cs typeface="Arial"/>
                <a:sym typeface="Arial"/>
              </a:defRPr>
            </a:lvl2pPr>
            <a:lvl3pPr marL="0" marR="0" lvl="2" indent="0" algn="l" rtl="0">
              <a:spcBef>
                <a:spcPts val="0"/>
              </a:spcBef>
              <a:buNone/>
              <a:defRPr sz="1000" b="0" i="0" u="none" strike="noStrike" cap="none">
                <a:solidFill>
                  <a:schemeClr val="dk2"/>
                </a:solidFill>
                <a:latin typeface="Arial"/>
                <a:ea typeface="Arial"/>
                <a:cs typeface="Arial"/>
                <a:sym typeface="Arial"/>
              </a:defRPr>
            </a:lvl3pPr>
            <a:lvl4pPr marL="0" marR="0" lvl="3" indent="0" algn="l" rtl="0">
              <a:spcBef>
                <a:spcPts val="0"/>
              </a:spcBef>
              <a:buNone/>
              <a:defRPr sz="1000" b="0" i="0" u="none" strike="noStrike" cap="none">
                <a:solidFill>
                  <a:schemeClr val="dk2"/>
                </a:solidFill>
                <a:latin typeface="Arial"/>
                <a:ea typeface="Arial"/>
                <a:cs typeface="Arial"/>
                <a:sym typeface="Arial"/>
              </a:defRPr>
            </a:lvl4pPr>
            <a:lvl5pPr marL="0" marR="0" lvl="4" indent="0" algn="l" rtl="0">
              <a:spcBef>
                <a:spcPts val="0"/>
              </a:spcBef>
              <a:buNone/>
              <a:defRPr sz="1000" b="0" i="0" u="none" strike="noStrike" cap="none">
                <a:solidFill>
                  <a:schemeClr val="dk2"/>
                </a:solidFill>
                <a:latin typeface="Arial"/>
                <a:ea typeface="Arial"/>
                <a:cs typeface="Arial"/>
                <a:sym typeface="Arial"/>
              </a:defRPr>
            </a:lvl5pPr>
            <a:lvl6pPr marL="0" marR="0" lvl="5" indent="0" algn="l" rtl="0">
              <a:spcBef>
                <a:spcPts val="0"/>
              </a:spcBef>
              <a:buNone/>
              <a:defRPr sz="1000" b="0" i="0" u="none" strike="noStrike" cap="none">
                <a:solidFill>
                  <a:schemeClr val="dk2"/>
                </a:solidFill>
                <a:latin typeface="Arial"/>
                <a:ea typeface="Arial"/>
                <a:cs typeface="Arial"/>
                <a:sym typeface="Arial"/>
              </a:defRPr>
            </a:lvl6pPr>
            <a:lvl7pPr marL="0" marR="0" lvl="6" indent="0" algn="l" rtl="0">
              <a:spcBef>
                <a:spcPts val="0"/>
              </a:spcBef>
              <a:buNone/>
              <a:defRPr sz="1000" b="0" i="0" u="none" strike="noStrike" cap="none">
                <a:solidFill>
                  <a:schemeClr val="dk2"/>
                </a:solidFill>
                <a:latin typeface="Arial"/>
                <a:ea typeface="Arial"/>
                <a:cs typeface="Arial"/>
                <a:sym typeface="Arial"/>
              </a:defRPr>
            </a:lvl7pPr>
            <a:lvl8pPr marL="0" marR="0" lvl="7" indent="0" algn="l" rtl="0">
              <a:spcBef>
                <a:spcPts val="0"/>
              </a:spcBef>
              <a:buNone/>
              <a:defRPr sz="1000" b="0" i="0" u="none" strike="noStrike" cap="none">
                <a:solidFill>
                  <a:schemeClr val="dk2"/>
                </a:solidFill>
                <a:latin typeface="Arial"/>
                <a:ea typeface="Arial"/>
                <a:cs typeface="Arial"/>
                <a:sym typeface="Arial"/>
              </a:defRPr>
            </a:lvl8pPr>
            <a:lvl9pPr marL="0" marR="0" lvl="8" indent="0" algn="l" rtl="0">
              <a:spcBef>
                <a:spcPts val="0"/>
              </a:spcBef>
              <a:buNone/>
              <a:defRPr sz="10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
        <p:cNvGrpSpPr/>
        <p:nvPr/>
      </p:nvGrpSpPr>
      <p:grpSpPr>
        <a:xfrm>
          <a:off x="0" y="0"/>
          <a:ext cx="0" cy="0"/>
          <a:chOff x="0" y="0"/>
          <a:chExt cx="0" cy="0"/>
        </a:xfrm>
      </p:grpSpPr>
      <p:sp>
        <p:nvSpPr>
          <p:cNvPr id="59" name="Google Shape;59;p32"/>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60" name="Google Shape;60;p32"/>
          <p:cNvPicPr preferRelativeResize="0"/>
          <p:nvPr/>
        </p:nvPicPr>
        <p:blipFill rotWithShape="1">
          <a:blip r:embed="rId41">
            <a:alphaModFix/>
          </a:blip>
          <a:srcRect/>
          <a:stretch/>
        </p:blipFill>
        <p:spPr>
          <a:xfrm>
            <a:off x="10849038" y="333375"/>
            <a:ext cx="1008000" cy="448797"/>
          </a:xfrm>
          <a:prstGeom prst="rect">
            <a:avLst/>
          </a:prstGeom>
          <a:noFill/>
          <a:ln>
            <a:noFill/>
          </a:ln>
        </p:spPr>
      </p:pic>
      <p:sp>
        <p:nvSpPr>
          <p:cNvPr id="61" name="Google Shape;61;p32"/>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dk2"/>
              </a:buClr>
              <a:buSzPts val="3100"/>
              <a:buFont typeface="Arial"/>
              <a:buNone/>
              <a:defRPr sz="3100" b="1"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 name="Google Shape;62;p32"/>
          <p:cNvSpPr txBox="1">
            <a:spLocks noGrp="1"/>
          </p:cNvSpPr>
          <p:nvPr>
            <p:ph type="body" idx="1"/>
          </p:nvPr>
        </p:nvSpPr>
        <p:spPr>
          <a:xfrm>
            <a:off x="334962" y="1880315"/>
            <a:ext cx="10092745" cy="39600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L="914400" marR="0" lvl="1" indent="-228600"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L="1371600" marR="0" lvl="2"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L="2743200" marR="0" lvl="5"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L="3200400" marR="0" lvl="6"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L="3657600" marR="0" lvl="7"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L="4114800" marR="0" lvl="8"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63" name="Google Shape;63;p32"/>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0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4" name="Google Shape;64;p32"/>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0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8.1.FSC-CLR-Training_Main-Course_Module-1_V1-0_EN</a:t>
            </a:r>
            <a:endParaRPr/>
          </a:p>
        </p:txBody>
      </p:sp>
      <p:sp>
        <p:nvSpPr>
          <p:cNvPr id="65" name="Google Shape;65;p32"/>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1000" b="0" i="0" u="none" strike="noStrike" cap="none">
                <a:solidFill>
                  <a:schemeClr val="dk2"/>
                </a:solidFill>
                <a:latin typeface="Arial"/>
                <a:ea typeface="Arial"/>
                <a:cs typeface="Arial"/>
                <a:sym typeface="Arial"/>
              </a:defRPr>
            </a:lvl1pPr>
            <a:lvl2pPr marL="0" marR="0" lvl="1" indent="0" algn="l" rtl="0">
              <a:spcBef>
                <a:spcPts val="0"/>
              </a:spcBef>
              <a:buNone/>
              <a:defRPr sz="1000" b="0" i="0" u="none" strike="noStrike" cap="none">
                <a:solidFill>
                  <a:schemeClr val="dk2"/>
                </a:solidFill>
                <a:latin typeface="Arial"/>
                <a:ea typeface="Arial"/>
                <a:cs typeface="Arial"/>
                <a:sym typeface="Arial"/>
              </a:defRPr>
            </a:lvl2pPr>
            <a:lvl3pPr marL="0" marR="0" lvl="2" indent="0" algn="l" rtl="0">
              <a:spcBef>
                <a:spcPts val="0"/>
              </a:spcBef>
              <a:buNone/>
              <a:defRPr sz="1000" b="0" i="0" u="none" strike="noStrike" cap="none">
                <a:solidFill>
                  <a:schemeClr val="dk2"/>
                </a:solidFill>
                <a:latin typeface="Arial"/>
                <a:ea typeface="Arial"/>
                <a:cs typeface="Arial"/>
                <a:sym typeface="Arial"/>
              </a:defRPr>
            </a:lvl3pPr>
            <a:lvl4pPr marL="0" marR="0" lvl="3" indent="0" algn="l" rtl="0">
              <a:spcBef>
                <a:spcPts val="0"/>
              </a:spcBef>
              <a:buNone/>
              <a:defRPr sz="1000" b="0" i="0" u="none" strike="noStrike" cap="none">
                <a:solidFill>
                  <a:schemeClr val="dk2"/>
                </a:solidFill>
                <a:latin typeface="Arial"/>
                <a:ea typeface="Arial"/>
                <a:cs typeface="Arial"/>
                <a:sym typeface="Arial"/>
              </a:defRPr>
            </a:lvl4pPr>
            <a:lvl5pPr marL="0" marR="0" lvl="4" indent="0" algn="l" rtl="0">
              <a:spcBef>
                <a:spcPts val="0"/>
              </a:spcBef>
              <a:buNone/>
              <a:defRPr sz="1000" b="0" i="0" u="none" strike="noStrike" cap="none">
                <a:solidFill>
                  <a:schemeClr val="dk2"/>
                </a:solidFill>
                <a:latin typeface="Arial"/>
                <a:ea typeface="Arial"/>
                <a:cs typeface="Arial"/>
                <a:sym typeface="Arial"/>
              </a:defRPr>
            </a:lvl5pPr>
            <a:lvl6pPr marL="0" marR="0" lvl="5" indent="0" algn="l" rtl="0">
              <a:spcBef>
                <a:spcPts val="0"/>
              </a:spcBef>
              <a:buNone/>
              <a:defRPr sz="1000" b="0" i="0" u="none" strike="noStrike" cap="none">
                <a:solidFill>
                  <a:schemeClr val="dk2"/>
                </a:solidFill>
                <a:latin typeface="Arial"/>
                <a:ea typeface="Arial"/>
                <a:cs typeface="Arial"/>
                <a:sym typeface="Arial"/>
              </a:defRPr>
            </a:lvl6pPr>
            <a:lvl7pPr marL="0" marR="0" lvl="6" indent="0" algn="l" rtl="0">
              <a:spcBef>
                <a:spcPts val="0"/>
              </a:spcBef>
              <a:buNone/>
              <a:defRPr sz="1000" b="0" i="0" u="none" strike="noStrike" cap="none">
                <a:solidFill>
                  <a:schemeClr val="dk2"/>
                </a:solidFill>
                <a:latin typeface="Arial"/>
                <a:ea typeface="Arial"/>
                <a:cs typeface="Arial"/>
                <a:sym typeface="Arial"/>
              </a:defRPr>
            </a:lvl7pPr>
            <a:lvl8pPr marL="0" marR="0" lvl="7" indent="0" algn="l" rtl="0">
              <a:spcBef>
                <a:spcPts val="0"/>
              </a:spcBef>
              <a:buNone/>
              <a:defRPr sz="1000" b="0" i="0" u="none" strike="noStrike" cap="none">
                <a:solidFill>
                  <a:schemeClr val="dk2"/>
                </a:solidFill>
                <a:latin typeface="Arial"/>
                <a:ea typeface="Arial"/>
                <a:cs typeface="Arial"/>
                <a:sym typeface="Arial"/>
              </a:defRPr>
            </a:lvl8pPr>
            <a:lvl9pPr marL="0" marR="0" lvl="8" indent="0" algn="l" rtl="0">
              <a:spcBef>
                <a:spcPts val="0"/>
              </a:spcBef>
              <a:buNone/>
              <a:defRPr sz="10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 id="2147483675" r:id="rId20"/>
    <p:sldLayoutId id="2147483676" r:id="rId21"/>
    <p:sldLayoutId id="2147483677" r:id="rId22"/>
    <p:sldLayoutId id="2147483678" r:id="rId23"/>
    <p:sldLayoutId id="2147483679" r:id="rId24"/>
    <p:sldLayoutId id="2147483680" r:id="rId25"/>
    <p:sldLayoutId id="2147483681" r:id="rId26"/>
    <p:sldLayoutId id="2147483682" r:id="rId27"/>
    <p:sldLayoutId id="2147483683" r:id="rId28"/>
    <p:sldLayoutId id="2147483684" r:id="rId29"/>
    <p:sldLayoutId id="2147483685" r:id="rId30"/>
    <p:sldLayoutId id="2147483686" r:id="rId31"/>
    <p:sldLayoutId id="2147483687" r:id="rId32"/>
    <p:sldLayoutId id="2147483688" r:id="rId33"/>
    <p:sldLayoutId id="2147483689" r:id="rId34"/>
    <p:sldLayoutId id="2147483690" r:id="rId35"/>
    <p:sldLayoutId id="2147483691" r:id="rId36"/>
    <p:sldLayoutId id="2147483692" r:id="rId37"/>
    <p:sldLayoutId id="2147483693" r:id="rId38"/>
    <p:sldLayoutId id="2147483694" r:id="rId39"/>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8"/>
        <p:cNvGrpSpPr/>
        <p:nvPr/>
      </p:nvGrpSpPr>
      <p:grpSpPr>
        <a:xfrm>
          <a:off x="0" y="0"/>
          <a:ext cx="0" cy="0"/>
          <a:chOff x="0" y="0"/>
          <a:chExt cx="0" cy="0"/>
        </a:xfrm>
      </p:grpSpPr>
      <p:sp>
        <p:nvSpPr>
          <p:cNvPr id="369" name="Google Shape;369;p77"/>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70" name="Google Shape;370;p77"/>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dk2"/>
              </a:buClr>
              <a:buSzPts val="3100"/>
              <a:buFont typeface="Arial"/>
              <a:buNone/>
              <a:defRPr sz="3100" b="1"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71" name="Google Shape;371;p77"/>
          <p:cNvSpPr txBox="1">
            <a:spLocks noGrp="1"/>
          </p:cNvSpPr>
          <p:nvPr>
            <p:ph type="body" idx="1"/>
          </p:nvPr>
        </p:nvSpPr>
        <p:spPr>
          <a:xfrm>
            <a:off x="334962" y="1880315"/>
            <a:ext cx="10092745" cy="39600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L="914400" marR="0" lvl="1" indent="-228600"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L="1371600" marR="0" lvl="2"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L="2743200" marR="0" lvl="5"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L="3200400" marR="0" lvl="6"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L="3657600" marR="0" lvl="7"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L="4114800" marR="0" lvl="8"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372" name="Google Shape;372;p7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200">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373" name="Google Shape;373;p7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200">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8.1.FSC-CLR-Training_Main-Course_Module-1_V1-0_EN</a:t>
            </a:r>
            <a:endParaRPr/>
          </a:p>
        </p:txBody>
      </p:sp>
      <p:sp>
        <p:nvSpPr>
          <p:cNvPr id="374" name="Google Shape;374;p7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1200">
                <a:solidFill>
                  <a:schemeClr val="dk2"/>
                </a:solidFill>
                <a:latin typeface="Arial"/>
                <a:ea typeface="Arial"/>
                <a:cs typeface="Arial"/>
                <a:sym typeface="Arial"/>
              </a:defRPr>
            </a:lvl1pPr>
            <a:lvl2pPr marL="0" marR="0" lvl="1" indent="0" algn="l" rtl="0">
              <a:spcBef>
                <a:spcPts val="0"/>
              </a:spcBef>
              <a:buNone/>
              <a:defRPr sz="1200">
                <a:solidFill>
                  <a:schemeClr val="dk2"/>
                </a:solidFill>
                <a:latin typeface="Arial"/>
                <a:ea typeface="Arial"/>
                <a:cs typeface="Arial"/>
                <a:sym typeface="Arial"/>
              </a:defRPr>
            </a:lvl2pPr>
            <a:lvl3pPr marL="0" marR="0" lvl="2" indent="0" algn="l" rtl="0">
              <a:spcBef>
                <a:spcPts val="0"/>
              </a:spcBef>
              <a:buNone/>
              <a:defRPr sz="1200">
                <a:solidFill>
                  <a:schemeClr val="dk2"/>
                </a:solidFill>
                <a:latin typeface="Arial"/>
                <a:ea typeface="Arial"/>
                <a:cs typeface="Arial"/>
                <a:sym typeface="Arial"/>
              </a:defRPr>
            </a:lvl3pPr>
            <a:lvl4pPr marL="0" marR="0" lvl="3" indent="0" algn="l" rtl="0">
              <a:spcBef>
                <a:spcPts val="0"/>
              </a:spcBef>
              <a:buNone/>
              <a:defRPr sz="1200">
                <a:solidFill>
                  <a:schemeClr val="dk2"/>
                </a:solidFill>
                <a:latin typeface="Arial"/>
                <a:ea typeface="Arial"/>
                <a:cs typeface="Arial"/>
                <a:sym typeface="Arial"/>
              </a:defRPr>
            </a:lvl4pPr>
            <a:lvl5pPr marL="0" marR="0" lvl="4" indent="0" algn="l" rtl="0">
              <a:spcBef>
                <a:spcPts val="0"/>
              </a:spcBef>
              <a:buNone/>
              <a:defRPr sz="1200">
                <a:solidFill>
                  <a:schemeClr val="dk2"/>
                </a:solidFill>
                <a:latin typeface="Arial"/>
                <a:ea typeface="Arial"/>
                <a:cs typeface="Arial"/>
                <a:sym typeface="Arial"/>
              </a:defRPr>
            </a:lvl5pPr>
            <a:lvl6pPr marL="0" marR="0" lvl="5" indent="0" algn="l" rtl="0">
              <a:spcBef>
                <a:spcPts val="0"/>
              </a:spcBef>
              <a:buNone/>
              <a:defRPr sz="1200">
                <a:solidFill>
                  <a:schemeClr val="dk2"/>
                </a:solidFill>
                <a:latin typeface="Arial"/>
                <a:ea typeface="Arial"/>
                <a:cs typeface="Arial"/>
                <a:sym typeface="Arial"/>
              </a:defRPr>
            </a:lvl6pPr>
            <a:lvl7pPr marL="0" marR="0" lvl="6" indent="0" algn="l" rtl="0">
              <a:spcBef>
                <a:spcPts val="0"/>
              </a:spcBef>
              <a:buNone/>
              <a:defRPr sz="1200">
                <a:solidFill>
                  <a:schemeClr val="dk2"/>
                </a:solidFill>
                <a:latin typeface="Arial"/>
                <a:ea typeface="Arial"/>
                <a:cs typeface="Arial"/>
                <a:sym typeface="Arial"/>
              </a:defRPr>
            </a:lvl7pPr>
            <a:lvl8pPr marL="0" marR="0" lvl="7" indent="0" algn="l" rtl="0">
              <a:spcBef>
                <a:spcPts val="0"/>
              </a:spcBef>
              <a:buNone/>
              <a:defRPr sz="1200">
                <a:solidFill>
                  <a:schemeClr val="dk2"/>
                </a:solidFill>
                <a:latin typeface="Arial"/>
                <a:ea typeface="Arial"/>
                <a:cs typeface="Arial"/>
                <a:sym typeface="Arial"/>
              </a:defRPr>
            </a:lvl8pPr>
            <a:lvl9pPr marL="0" marR="0" lvl="8" indent="0" algn="l" rtl="0">
              <a:spcBef>
                <a:spcPts val="0"/>
              </a:spcBef>
              <a:buNone/>
              <a:defRPr sz="1200">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375" name="Google Shape;375;p77"/>
          <p:cNvPicPr preferRelativeResize="0"/>
          <p:nvPr/>
        </p:nvPicPr>
        <p:blipFill rotWithShape="1">
          <a:blip r:embed="rId22">
            <a:alphaModFix/>
          </a:blip>
          <a:srcRect/>
          <a:stretch/>
        </p:blipFill>
        <p:spPr>
          <a:xfrm>
            <a:off x="10849038" y="334578"/>
            <a:ext cx="1008000" cy="448797"/>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connect.fsc.org/document-centre/documents/resource/302"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30.png"/><Relationship Id="rId4" Type="http://schemas.openxmlformats.org/officeDocument/2006/relationships/hyperlink" Target="https://connect.fsc.org/document-centre/documents/resource/245"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connect.fsc.org/certification/chain-custody-certification"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hyperlink" Target="https://connect.fsc.org/document-centre/documents/resource/173" TargetMode="External"/><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hyperlink" Target="https://connect.fsc.org/document-centre/documents/resource/233"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hyperlink" Target="https://fsc.org/sites/default/files/2020-12/FSC%20GLOBAL%20STRATEGY%202021-2026%20%28English%20version%29%20%282%29.pdf"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hyperlink" Target="https://fsc.org/en/newscentre/general-news/fsc-strategic-framework-on-diversity-and-gender-sets-an-ambitious-roadmap"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25.png"/><Relationship Id="rId4" Type="http://schemas.openxmlformats.org/officeDocument/2006/relationships/hyperlink" Target="https://normlex.ilo.org/dyn/normlex/en/f?p=NORMLEXPUB:12100:0::NO::P12100_ILO_CODE:C111"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connect.fsc.org/document-centre/documents/resource/302" TargetMode="External"/><Relationship Id="rId3" Type="http://schemas.openxmlformats.org/officeDocument/2006/relationships/image" Target="../media/image26.png"/><Relationship Id="rId7" Type="http://schemas.openxmlformats.org/officeDocument/2006/relationships/hyperlink" Target="https://connect.fsc.org/document-centre/documents/resource/245" TargetMode="Externa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hyperlink" Target="https://connect.fsc.org/document-centre/documents/resource/368" TargetMode="External"/><Relationship Id="rId11" Type="http://schemas.openxmlformats.org/officeDocument/2006/relationships/hyperlink" Target="https://connect.fsc.org/document-centre/documents/resource/233" TargetMode="External"/><Relationship Id="rId5" Type="http://schemas.openxmlformats.org/officeDocument/2006/relationships/hyperlink" Target="https://connect.fsc.org/document-centre/documents/resource/325" TargetMode="External"/><Relationship Id="rId10" Type="http://schemas.openxmlformats.org/officeDocument/2006/relationships/hyperlink" Target="https://connect.fsc.org/document-centre/documents/resource/173" TargetMode="External"/><Relationship Id="rId4" Type="http://schemas.openxmlformats.org/officeDocument/2006/relationships/hyperlink" Target="https://connect.fsc.org/document-centre/documents/resource/392" TargetMode="External"/><Relationship Id="rId9" Type="http://schemas.openxmlformats.org/officeDocument/2006/relationships/hyperlink" Target="https://connect.fsc.org/sites/default/files/2023-05/PSU-PRO-10-003%20V1-1_EN_Procedure-for-equivalence-assessment-of-verification-schemes-against-the-FSC-CLR.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hyperlink" Target="https://normlex.ilo.org/dyn/normlex/en/f?p=NORMLEXPUB:12100:0::NO:12100:P12100_INSTRUMENT_ID:312300:NO" TargetMode="External"/><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28.png"/><Relationship Id="rId4" Type="http://schemas.openxmlformats.org/officeDocument/2006/relationships/hyperlink" Target="https://connect.fsc.org/document-centre/documents/resource/30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pic>
        <p:nvPicPr>
          <p:cNvPr id="542" name="Google Shape;542;p1"/>
          <p:cNvPicPr preferRelativeResize="0">
            <a:picLocks noGrp="1"/>
          </p:cNvPicPr>
          <p:nvPr>
            <p:ph type="pic" idx="2"/>
          </p:nvPr>
        </p:nvPicPr>
        <p:blipFill rotWithShape="1">
          <a:blip r:embed="rId3">
            <a:alphaModFix/>
          </a:blip>
          <a:srcRect/>
          <a:stretch/>
        </p:blipFill>
        <p:spPr>
          <a:xfrm>
            <a:off x="721886" y="-9713"/>
            <a:ext cx="10753725" cy="6858000"/>
          </a:xfrm>
          <a:prstGeom prst="rect">
            <a:avLst/>
          </a:prstGeom>
          <a:solidFill>
            <a:srgbClr val="ECECEC"/>
          </a:solidFill>
          <a:ln>
            <a:noFill/>
          </a:ln>
          <a:effectLst>
            <a:outerShdw blurRad="55000" dist="18000" dir="5400000" algn="tl" rotWithShape="0">
              <a:srgbClr val="000000">
                <a:alpha val="40000"/>
              </a:srgbClr>
            </a:outerShdw>
          </a:effectLst>
        </p:spPr>
      </p:pic>
      <p:sp>
        <p:nvSpPr>
          <p:cNvPr id="543" name="Google Shape;543;p1"/>
          <p:cNvSpPr txBox="1">
            <a:spLocks noGrp="1"/>
          </p:cNvSpPr>
          <p:nvPr>
            <p:ph type="title"/>
          </p:nvPr>
        </p:nvSpPr>
        <p:spPr>
          <a:xfrm>
            <a:off x="716389" y="2821340"/>
            <a:ext cx="11710298" cy="1620000"/>
          </a:xfrm>
          <a:prstGeom prst="rect">
            <a:avLst/>
          </a:prstGeom>
          <a:noFill/>
          <a:ln>
            <a:noFill/>
          </a:ln>
        </p:spPr>
        <p:txBody>
          <a:bodyPr spcFirstLastPara="1" wrap="square" lIns="342000" tIns="342000" rIns="2160000" bIns="0" anchor="b"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MODULE 1</a:t>
            </a:r>
            <a:endParaRPr/>
          </a:p>
        </p:txBody>
      </p:sp>
      <p:sp>
        <p:nvSpPr>
          <p:cNvPr id="544" name="Google Shape;544;p1"/>
          <p:cNvSpPr txBox="1">
            <a:spLocks noGrp="1"/>
          </p:cNvSpPr>
          <p:nvPr>
            <p:ph type="subTitle" idx="1"/>
          </p:nvPr>
        </p:nvSpPr>
        <p:spPr>
          <a:xfrm>
            <a:off x="1053201" y="4472162"/>
            <a:ext cx="7435503" cy="14400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lt1"/>
              </a:buClr>
              <a:buSzPts val="1800"/>
              <a:buNone/>
            </a:pPr>
            <a:r>
              <a:rPr lang="en-US">
                <a:solidFill>
                  <a:schemeClr val="lt1"/>
                </a:solidFill>
              </a:rPr>
              <a:t>FSC Introduction to the Foundations of CLR in FSC Chain of Custody.</a:t>
            </a:r>
            <a:endParaRPr/>
          </a:p>
          <a:p>
            <a:pPr marL="0" lvl="0" indent="0" algn="l" rtl="0">
              <a:lnSpc>
                <a:spcPct val="100000"/>
              </a:lnSpc>
              <a:spcBef>
                <a:spcPts val="600"/>
              </a:spcBef>
              <a:spcAft>
                <a:spcPts val="0"/>
              </a:spcAft>
              <a:buClr>
                <a:schemeClr val="lt2"/>
              </a:buClr>
              <a:buSzPts val="1800"/>
              <a:buNone/>
            </a:pPr>
            <a:endParaRPr>
              <a:solidFill>
                <a:schemeClr val="lt1"/>
              </a:solidFill>
            </a:endParaRPr>
          </a:p>
          <a:p>
            <a:pPr marL="0" lvl="0" indent="0" algn="l" rtl="0">
              <a:lnSpc>
                <a:spcPct val="100000"/>
              </a:lnSpc>
              <a:spcBef>
                <a:spcPts val="600"/>
              </a:spcBef>
              <a:spcAft>
                <a:spcPts val="0"/>
              </a:spcAft>
              <a:buClr>
                <a:schemeClr val="lt2"/>
              </a:buClr>
              <a:buSzPts val="1800"/>
              <a:buNone/>
            </a:pPr>
            <a:endParaRPr>
              <a:solidFill>
                <a:schemeClr val="lt1"/>
              </a:solidFill>
            </a:endParaRPr>
          </a:p>
        </p:txBody>
      </p:sp>
      <p:sp>
        <p:nvSpPr>
          <p:cNvPr id="545" name="Google Shape;545;p1"/>
          <p:cNvSpPr txBox="1">
            <a:spLocks noGrp="1"/>
          </p:cNvSpPr>
          <p:nvPr>
            <p:ph type="body" idx="4294967295"/>
          </p:nvPr>
        </p:nvSpPr>
        <p:spPr>
          <a:xfrm>
            <a:off x="9116713" y="5624625"/>
            <a:ext cx="2019600" cy="9000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pic>
        <p:nvPicPr>
          <p:cNvPr id="546" name="Google Shape;546;p1" descr="A picture containing text&#10;&#10;Description automatically generated"/>
          <p:cNvPicPr preferRelativeResize="0"/>
          <p:nvPr/>
        </p:nvPicPr>
        <p:blipFill rotWithShape="1">
          <a:blip r:embed="rId4">
            <a:alphaModFix/>
          </a:blip>
          <a:srcRect/>
          <a:stretch/>
        </p:blipFill>
        <p:spPr>
          <a:xfrm>
            <a:off x="9439780" y="5912162"/>
            <a:ext cx="1866182" cy="836763"/>
          </a:xfrm>
          <a:prstGeom prst="rect">
            <a:avLst/>
          </a:prstGeom>
          <a:noFill/>
          <a:ln>
            <a:noFill/>
          </a:ln>
        </p:spPr>
      </p:pic>
      <p:sp>
        <p:nvSpPr>
          <p:cNvPr id="547" name="Google Shape;547;p1"/>
          <p:cNvSpPr txBox="1"/>
          <p:nvPr/>
        </p:nvSpPr>
        <p:spPr>
          <a:xfrm>
            <a:off x="1053202" y="6470924"/>
            <a:ext cx="5040312" cy="23069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1000"/>
              <a:buFont typeface="Arial"/>
              <a:buNone/>
            </a:pPr>
            <a:r>
              <a:rPr lang="en-US" sz="1000" b="1" i="0" u="none" strike="noStrike" cap="none">
                <a:solidFill>
                  <a:schemeClr val="lt1"/>
                </a:solidFill>
                <a:latin typeface="Arial"/>
                <a:ea typeface="Arial"/>
                <a:cs typeface="Arial"/>
                <a:sym typeface="Arial"/>
              </a:rPr>
              <a:t>© </a:t>
            </a:r>
            <a:r>
              <a:rPr lang="en-US" sz="1000" b="0" i="0" u="none" strike="noStrike" cap="none">
                <a:solidFill>
                  <a:schemeClr val="lt1"/>
                </a:solidFill>
                <a:latin typeface="Arial"/>
                <a:ea typeface="Arial"/>
                <a:cs typeface="Arial"/>
                <a:sym typeface="Arial"/>
              </a:rPr>
              <a:t>FSC  / Julián Manrique</a:t>
            </a:r>
            <a:endParaRPr/>
          </a:p>
          <a:p>
            <a:pPr marL="0" marR="0" lvl="0" indent="0" algn="l" rtl="0">
              <a:lnSpc>
                <a:spcPct val="100000"/>
              </a:lnSpc>
              <a:spcBef>
                <a:spcPts val="600"/>
              </a:spcBef>
              <a:spcAft>
                <a:spcPts val="0"/>
              </a:spcAft>
              <a:buClr>
                <a:schemeClr val="lt2"/>
              </a:buClr>
              <a:buSzPts val="1000"/>
              <a:buFont typeface="Arial"/>
              <a:buNone/>
            </a:pPr>
            <a:endParaRPr sz="1000" b="0" i="0" u="none" strike="noStrike" cap="none">
              <a:solidFill>
                <a:schemeClr val="lt1"/>
              </a:solidFill>
              <a:latin typeface="Arial"/>
              <a:ea typeface="Arial"/>
              <a:cs typeface="Arial"/>
              <a:sym typeface="Arial"/>
            </a:endParaRPr>
          </a:p>
        </p:txBody>
      </p:sp>
      <p:sp>
        <p:nvSpPr>
          <p:cNvPr id="548" name="Google Shape;548;p1"/>
          <p:cNvSpPr txBox="1"/>
          <p:nvPr/>
        </p:nvSpPr>
        <p:spPr>
          <a:xfrm>
            <a:off x="8151891" y="6586269"/>
            <a:ext cx="1583827"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1000"/>
              <a:buFont typeface="Arial"/>
              <a:buNone/>
            </a:pPr>
            <a:r>
              <a:rPr lang="en-US" sz="1000" b="0" i="0" u="none" strike="noStrike" cap="none">
                <a:solidFill>
                  <a:srgbClr val="FFFFFF"/>
                </a:solidFill>
                <a:latin typeface="Arial"/>
                <a:ea typeface="Arial"/>
                <a:cs typeface="Arial"/>
                <a:sym typeface="Arial"/>
              </a:rPr>
              <a:t>© FSC / Iván Castro</a:t>
            </a:r>
            <a:endParaRPr sz="1000" b="0"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000"/>
              <a:buFont typeface="Arial"/>
              <a:buNone/>
            </a:pPr>
            <a:endParaRPr sz="1000" b="0" i="0" u="none" strike="noStrike" cap="none">
              <a:solidFill>
                <a:srgbClr val="FFFFFF"/>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9576326A-3B7A-47E4-11A2-3B8DD6BC61F1}"/>
              </a:ext>
            </a:extLst>
          </p:cNvPr>
          <p:cNvSpPr>
            <a:spLocks noGrp="1"/>
          </p:cNvSpPr>
          <p:nvPr>
            <p:ph type="ftr" idx="11"/>
          </p:nvPr>
        </p:nvSpPr>
        <p:spPr/>
        <p:txBody>
          <a:bodyPr/>
          <a:lstStyle/>
          <a:p>
            <a:r>
              <a:rPr lang="en-US"/>
              <a:t>8.1.FSC-CLR-Training_Main-Course_Module-1_V1-0_EN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pic>
        <p:nvPicPr>
          <p:cNvPr id="690" name="Google Shape;690;p10"/>
          <p:cNvPicPr preferRelativeResize="0">
            <a:picLocks noGrp="1"/>
          </p:cNvPicPr>
          <p:nvPr>
            <p:ph type="pic" idx="2"/>
          </p:nvPr>
        </p:nvPicPr>
        <p:blipFill rotWithShape="1">
          <a:blip r:embed="rId3">
            <a:alphaModFix/>
          </a:blip>
          <a:srcRect/>
          <a:stretch/>
        </p:blipFill>
        <p:spPr>
          <a:xfrm>
            <a:off x="0" y="0"/>
            <a:ext cx="12192000" cy="6858000"/>
          </a:xfrm>
          <a:prstGeom prst="rect">
            <a:avLst/>
          </a:prstGeom>
          <a:solidFill>
            <a:srgbClr val="D8D8D8"/>
          </a:solidFill>
          <a:ln>
            <a:noFill/>
          </a:ln>
        </p:spPr>
      </p:pic>
      <p:sp>
        <p:nvSpPr>
          <p:cNvPr id="691" name="Google Shape;691;p10"/>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400"/>
              <a:buNone/>
            </a:pPr>
            <a:r>
              <a:rPr lang="en-US"/>
              <a:t> </a:t>
            </a:r>
            <a:endParaRPr/>
          </a:p>
        </p:txBody>
      </p:sp>
      <p:sp>
        <p:nvSpPr>
          <p:cNvPr id="692" name="Google Shape;692;p10"/>
          <p:cNvSpPr txBox="1">
            <a:spLocks noGrp="1"/>
          </p:cNvSpPr>
          <p:nvPr>
            <p:ph type="title"/>
          </p:nvPr>
        </p:nvSpPr>
        <p:spPr>
          <a:xfrm>
            <a:off x="425110" y="2545428"/>
            <a:ext cx="12192000" cy="1620000"/>
          </a:xfrm>
          <a:prstGeom prst="rect">
            <a:avLst/>
          </a:prstGeom>
          <a:noFill/>
          <a:ln>
            <a:noFill/>
          </a:ln>
        </p:spPr>
        <p:txBody>
          <a:bodyPr spcFirstLastPara="1" wrap="square" lIns="342000" tIns="0" rIns="2160000" bIns="0" anchor="ctr"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CORE LABOUR REQUIREMENTS (CLR)</a:t>
            </a:r>
            <a:endParaRPr/>
          </a:p>
        </p:txBody>
      </p:sp>
      <p:sp>
        <p:nvSpPr>
          <p:cNvPr id="693" name="Google Shape;693;p10"/>
          <p:cNvSpPr txBox="1">
            <a:spLocks noGrp="1"/>
          </p:cNvSpPr>
          <p:nvPr>
            <p:ph type="body" idx="4294967295"/>
          </p:nvPr>
        </p:nvSpPr>
        <p:spPr>
          <a:xfrm>
            <a:off x="10849038" y="333375"/>
            <a:ext cx="1008000" cy="4491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sp>
        <p:nvSpPr>
          <p:cNvPr id="694" name="Google Shape;694;p10"/>
          <p:cNvSpPr txBox="1"/>
          <p:nvPr/>
        </p:nvSpPr>
        <p:spPr>
          <a:xfrm>
            <a:off x="10358893" y="6401515"/>
            <a:ext cx="1619747"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 FSC / Jjumba Martin </a:t>
            </a:r>
            <a:endParaRPr sz="10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99"/>
        <p:cNvGrpSpPr/>
        <p:nvPr/>
      </p:nvGrpSpPr>
      <p:grpSpPr>
        <a:xfrm>
          <a:off x="0" y="0"/>
          <a:ext cx="0" cy="0"/>
          <a:chOff x="0" y="0"/>
          <a:chExt cx="0" cy="0"/>
        </a:xfrm>
      </p:grpSpPr>
      <p:sp>
        <p:nvSpPr>
          <p:cNvPr id="700" name="Google Shape;700;p11"/>
          <p:cNvSpPr txBox="1"/>
          <p:nvPr/>
        </p:nvSpPr>
        <p:spPr>
          <a:xfrm>
            <a:off x="3544478" y="1184311"/>
            <a:ext cx="8647522" cy="415498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i="1">
                <a:solidFill>
                  <a:schemeClr val="dk2"/>
                </a:solidFill>
                <a:latin typeface="Arial"/>
                <a:ea typeface="Arial"/>
                <a:cs typeface="Arial"/>
                <a:sym typeface="Arial"/>
              </a:rPr>
              <a:t>International Labour Organization (ILO) generic criteria and indicators that are underlined in the FSC report covering fundamental principles and rights at work: </a:t>
            </a:r>
            <a:endParaRPr/>
          </a:p>
          <a:p>
            <a:pPr marL="0" marR="0" lvl="0" indent="0" algn="l" rtl="0">
              <a:spcBef>
                <a:spcPts val="0"/>
              </a:spcBef>
              <a:spcAft>
                <a:spcPts val="0"/>
              </a:spcAft>
              <a:buNone/>
            </a:pPr>
            <a:endParaRPr sz="2400" i="1">
              <a:solidFill>
                <a:schemeClr val="dk2"/>
              </a:solidFill>
              <a:latin typeface="Arial"/>
              <a:ea typeface="Arial"/>
              <a:cs typeface="Arial"/>
              <a:sym typeface="Arial"/>
            </a:endParaRPr>
          </a:p>
          <a:p>
            <a:pPr marL="800100" marR="0" lvl="1" indent="-342900" algn="l" rtl="0">
              <a:spcBef>
                <a:spcPts val="0"/>
              </a:spcBef>
              <a:spcAft>
                <a:spcPts val="0"/>
              </a:spcAft>
              <a:buClr>
                <a:schemeClr val="dk2"/>
              </a:buClr>
              <a:buSzPts val="2400"/>
              <a:buFont typeface="Courier New"/>
              <a:buChar char="o"/>
            </a:pPr>
            <a:r>
              <a:rPr lang="en-US" sz="2400" b="0" i="1" u="none" strike="noStrike" cap="none">
                <a:solidFill>
                  <a:schemeClr val="dk2"/>
                </a:solidFill>
                <a:latin typeface="Arial"/>
                <a:ea typeface="Arial"/>
                <a:cs typeface="Arial"/>
                <a:sym typeface="Arial"/>
              </a:rPr>
              <a:t>freedom of association and the effective recognition of the right to collective bargaining; </a:t>
            </a:r>
            <a:endParaRPr/>
          </a:p>
          <a:p>
            <a:pPr marL="800100" marR="0" lvl="1" indent="-342900" algn="l" rtl="0">
              <a:spcBef>
                <a:spcPts val="0"/>
              </a:spcBef>
              <a:spcAft>
                <a:spcPts val="0"/>
              </a:spcAft>
              <a:buClr>
                <a:schemeClr val="dk2"/>
              </a:buClr>
              <a:buSzPts val="2400"/>
              <a:buFont typeface="Courier New"/>
              <a:buChar char="o"/>
            </a:pPr>
            <a:r>
              <a:rPr lang="en-US" sz="2400" b="0" i="1" u="none" strike="noStrike" cap="none">
                <a:solidFill>
                  <a:schemeClr val="dk2"/>
                </a:solidFill>
                <a:latin typeface="Arial"/>
                <a:ea typeface="Arial"/>
                <a:cs typeface="Arial"/>
                <a:sym typeface="Arial"/>
              </a:rPr>
              <a:t>the elimination of all forms of forced or compulsory labour; </a:t>
            </a:r>
            <a:endParaRPr/>
          </a:p>
          <a:p>
            <a:pPr marL="800100" marR="0" lvl="1" indent="-342900" algn="l" rtl="0">
              <a:spcBef>
                <a:spcPts val="0"/>
              </a:spcBef>
              <a:spcAft>
                <a:spcPts val="0"/>
              </a:spcAft>
              <a:buClr>
                <a:schemeClr val="dk2"/>
              </a:buClr>
              <a:buSzPts val="2400"/>
              <a:buFont typeface="Courier New"/>
              <a:buChar char="o"/>
            </a:pPr>
            <a:r>
              <a:rPr lang="en-US" sz="2400" b="0" i="1" u="none" strike="noStrike" cap="none">
                <a:solidFill>
                  <a:schemeClr val="dk2"/>
                </a:solidFill>
                <a:latin typeface="Arial"/>
                <a:ea typeface="Arial"/>
                <a:cs typeface="Arial"/>
                <a:sym typeface="Arial"/>
              </a:rPr>
              <a:t>the effective abolition of child labour; and</a:t>
            </a:r>
            <a:endParaRPr/>
          </a:p>
          <a:p>
            <a:pPr marL="800100" marR="0" lvl="1" indent="-342900" algn="l" rtl="0">
              <a:spcBef>
                <a:spcPts val="0"/>
              </a:spcBef>
              <a:spcAft>
                <a:spcPts val="0"/>
              </a:spcAft>
              <a:buClr>
                <a:schemeClr val="dk2"/>
              </a:buClr>
              <a:buSzPts val="2400"/>
              <a:buFont typeface="Courier New"/>
              <a:buChar char="o"/>
            </a:pPr>
            <a:r>
              <a:rPr lang="en-US" sz="2400" b="0" i="1" u="none" strike="noStrike" cap="none">
                <a:solidFill>
                  <a:schemeClr val="dk2"/>
                </a:solidFill>
                <a:latin typeface="Arial"/>
                <a:ea typeface="Arial"/>
                <a:cs typeface="Arial"/>
                <a:sym typeface="Arial"/>
              </a:rPr>
              <a:t>the elimination of discrimination in respect of employment and occupation. </a:t>
            </a:r>
            <a:endParaRPr sz="1800" b="0" i="1" u="none" strike="noStrike" cap="none">
              <a:solidFill>
                <a:schemeClr val="dk2"/>
              </a:solidFill>
              <a:latin typeface="Arial"/>
              <a:ea typeface="Arial"/>
              <a:cs typeface="Arial"/>
              <a:sym typeface="Arial"/>
            </a:endParaRPr>
          </a:p>
        </p:txBody>
      </p:sp>
      <p:sp>
        <p:nvSpPr>
          <p:cNvPr id="701" name="Google Shape;701;p11"/>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600"/>
              <a:buFont typeface="Arial"/>
              <a:buNone/>
            </a:pPr>
            <a:r>
              <a:rPr lang="en-US" sz="3600" cap="none"/>
              <a:t>Definition of Core Labour Requirements (CLR)</a:t>
            </a:r>
            <a:endParaRPr/>
          </a:p>
        </p:txBody>
      </p:sp>
      <p:sp>
        <p:nvSpPr>
          <p:cNvPr id="702" name="Google Shape;702;p11"/>
          <p:cNvSpPr/>
          <p:nvPr/>
        </p:nvSpPr>
        <p:spPr>
          <a:xfrm>
            <a:off x="0" y="5681307"/>
            <a:ext cx="12192000" cy="1176693"/>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a:solidFill>
                  <a:schemeClr val="lt1"/>
                </a:solidFill>
                <a:latin typeface="Arial"/>
                <a:ea typeface="Arial"/>
                <a:cs typeface="Arial"/>
                <a:sym typeface="Arial"/>
              </a:rPr>
              <a:t>Source: </a:t>
            </a:r>
            <a:endParaRPr/>
          </a:p>
          <a:p>
            <a:pPr marL="342900" marR="0" lvl="0" indent="-342900" algn="l" rtl="0">
              <a:spcBef>
                <a:spcPts val="0"/>
              </a:spcBef>
              <a:spcAft>
                <a:spcPts val="0"/>
              </a:spcAft>
              <a:buClr>
                <a:schemeClr val="lt1"/>
              </a:buClr>
              <a:buSzPts val="2000"/>
              <a:buFont typeface="Arial"/>
              <a:buChar char="•"/>
            </a:pPr>
            <a:r>
              <a:rPr lang="en-US" sz="2000" u="sng">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Annex E of FSC-40-004 V3-1</a:t>
            </a:r>
            <a:r>
              <a:rPr lang="en-US" sz="2000">
                <a:solidFill>
                  <a:schemeClr val="lt1"/>
                </a:solidFill>
                <a:latin typeface="Arial"/>
                <a:ea typeface="Arial"/>
                <a:cs typeface="Arial"/>
                <a:sym typeface="Arial"/>
              </a:rPr>
              <a:t> (Definition)</a:t>
            </a:r>
            <a:endParaRPr sz="2000" b="1">
              <a:solidFill>
                <a:schemeClr val="lt1"/>
              </a:solidFill>
              <a:latin typeface="Arial"/>
              <a:ea typeface="Arial"/>
              <a:cs typeface="Arial"/>
              <a:sym typeface="Arial"/>
            </a:endParaRPr>
          </a:p>
          <a:p>
            <a:pPr marL="342900" marR="0" lvl="0" indent="-342900" algn="l" rtl="0">
              <a:spcBef>
                <a:spcPts val="0"/>
              </a:spcBef>
              <a:spcAft>
                <a:spcPts val="0"/>
              </a:spcAft>
              <a:buClr>
                <a:schemeClr val="lt1"/>
              </a:buClr>
              <a:buSzPts val="2000"/>
              <a:buFont typeface="Arial"/>
              <a:buChar char="•"/>
            </a:pPr>
            <a:r>
              <a:rPr lang="en-US" sz="2000" u="sng">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(FSC-GUI-60-008)</a:t>
            </a:r>
            <a:r>
              <a:rPr lang="en-US" sz="2000">
                <a:solidFill>
                  <a:schemeClr val="lt1"/>
                </a:solidFill>
                <a:latin typeface="Arial"/>
                <a:ea typeface="Arial"/>
                <a:cs typeface="Arial"/>
                <a:sym typeface="Arial"/>
              </a:rPr>
              <a:t> (Report)</a:t>
            </a:r>
            <a:endParaRPr/>
          </a:p>
        </p:txBody>
      </p:sp>
      <p:grpSp>
        <p:nvGrpSpPr>
          <p:cNvPr id="703" name="Google Shape;703;p11"/>
          <p:cNvGrpSpPr/>
          <p:nvPr/>
        </p:nvGrpSpPr>
        <p:grpSpPr>
          <a:xfrm>
            <a:off x="334962" y="1143487"/>
            <a:ext cx="2829818" cy="4195809"/>
            <a:chOff x="663904" y="1866511"/>
            <a:chExt cx="2829818" cy="4195809"/>
          </a:xfrm>
        </p:grpSpPr>
        <p:grpSp>
          <p:nvGrpSpPr>
            <p:cNvPr id="704" name="Google Shape;704;p11"/>
            <p:cNvGrpSpPr/>
            <p:nvPr/>
          </p:nvGrpSpPr>
          <p:grpSpPr>
            <a:xfrm rot="5400000">
              <a:off x="-19091" y="2549507"/>
              <a:ext cx="4195809" cy="2829818"/>
              <a:chOff x="2836223" y="3085784"/>
              <a:chExt cx="3425329" cy="2238420"/>
            </a:xfrm>
          </p:grpSpPr>
          <p:sp>
            <p:nvSpPr>
              <p:cNvPr id="705" name="Google Shape;705;p11"/>
              <p:cNvSpPr/>
              <p:nvPr/>
            </p:nvSpPr>
            <p:spPr>
              <a:xfrm rot="-5400000">
                <a:off x="3429677" y="2492330"/>
                <a:ext cx="2238420" cy="3425329"/>
              </a:xfrm>
              <a:custGeom>
                <a:avLst/>
                <a:gdLst/>
                <a:ahLst/>
                <a:cxnLst/>
                <a:rect l="l" t="t" r="r" b="b"/>
                <a:pathLst>
                  <a:path w="825" h="1174" extrusionOk="0">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06" name="Google Shape;706;p11"/>
              <p:cNvSpPr/>
              <p:nvPr/>
            </p:nvSpPr>
            <p:spPr>
              <a:xfrm rot="-5400000">
                <a:off x="6036170" y="4078777"/>
                <a:ext cx="173588" cy="183813"/>
              </a:xfrm>
              <a:prstGeom prst="ellipse">
                <a:avLst/>
              </a:prstGeom>
              <a:solidFill>
                <a:srgbClr val="33333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grpSp>
        <p:pic>
          <p:nvPicPr>
            <p:cNvPr id="707" name="Google Shape;707;p11"/>
            <p:cNvPicPr preferRelativeResize="0"/>
            <p:nvPr/>
          </p:nvPicPr>
          <p:blipFill rotWithShape="1">
            <a:blip r:embed="rId5">
              <a:alphaModFix/>
            </a:blip>
            <a:srcRect/>
            <a:stretch/>
          </p:blipFill>
          <p:spPr>
            <a:xfrm>
              <a:off x="762256" y="2043515"/>
              <a:ext cx="2633114" cy="3589854"/>
            </a:xfrm>
            <a:prstGeom prst="rect">
              <a:avLst/>
            </a:prstGeom>
            <a:noFill/>
            <a:ln>
              <a:noFill/>
            </a:ln>
          </p:spPr>
        </p:pic>
      </p:grpSp>
      <p:sp>
        <p:nvSpPr>
          <p:cNvPr id="2" name="Footer Placeholder 1">
            <a:extLst>
              <a:ext uri="{FF2B5EF4-FFF2-40B4-BE49-F238E27FC236}">
                <a16:creationId xmlns:a16="http://schemas.microsoft.com/office/drawing/2014/main" id="{E582C826-654C-9ACC-9DDB-F0AAD55A3C1B}"/>
              </a:ext>
            </a:extLst>
          </p:cNvPr>
          <p:cNvSpPr>
            <a:spLocks noGrp="1"/>
          </p:cNvSpPr>
          <p:nvPr>
            <p:ph type="ftr" idx="11"/>
          </p:nvPr>
        </p:nvSpPr>
        <p:spPr/>
        <p:txBody>
          <a:bodyPr/>
          <a:lstStyle/>
          <a:p>
            <a:r>
              <a:rPr lang="en-US"/>
              <a:t>8.1.FSC-CLR-Training_Main-Course_Module-1_V1-0_EN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00"/>
                                        </p:tgtEl>
                                        <p:attrNameLst>
                                          <p:attrName>style.visibility</p:attrName>
                                        </p:attrNameLst>
                                      </p:cBhvr>
                                      <p:to>
                                        <p:strVal val="visible"/>
                                      </p:to>
                                    </p:set>
                                    <p:animEffect transition="in" filter="fade">
                                      <p:cBhvr>
                                        <p:cTn id="7" dur="1000"/>
                                        <p:tgtEl>
                                          <p:spTgt spid="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13"/>
        <p:cNvGrpSpPr/>
        <p:nvPr/>
      </p:nvGrpSpPr>
      <p:grpSpPr>
        <a:xfrm>
          <a:off x="0" y="0"/>
          <a:ext cx="0" cy="0"/>
          <a:chOff x="0" y="0"/>
          <a:chExt cx="0" cy="0"/>
        </a:xfrm>
      </p:grpSpPr>
      <p:sp>
        <p:nvSpPr>
          <p:cNvPr id="714" name="Google Shape;714;p12"/>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lt1"/>
              </a:buClr>
              <a:buSzPts val="3600"/>
              <a:buFont typeface="Arial"/>
              <a:buNone/>
            </a:pPr>
            <a:r>
              <a:rPr lang="en-US" sz="3600" cap="none">
                <a:solidFill>
                  <a:schemeClr val="lt1"/>
                </a:solidFill>
              </a:rPr>
              <a:t>Relevant Stand</a:t>
            </a:r>
            <a:r>
              <a:rPr lang="en-US" sz="3600">
                <a:solidFill>
                  <a:schemeClr val="lt1"/>
                </a:solidFill>
              </a:rPr>
              <a:t>ards for CLR</a:t>
            </a:r>
            <a:endParaRPr sz="3600" cap="none">
              <a:solidFill>
                <a:schemeClr val="lt1"/>
              </a:solidFill>
            </a:endParaRPr>
          </a:p>
        </p:txBody>
      </p:sp>
      <p:sp>
        <p:nvSpPr>
          <p:cNvPr id="715" name="Google Shape;715;p12"/>
          <p:cNvSpPr txBox="1"/>
          <p:nvPr/>
        </p:nvSpPr>
        <p:spPr>
          <a:xfrm>
            <a:off x="681803" y="1494237"/>
            <a:ext cx="4747837" cy="616157"/>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78BE20"/>
              </a:buClr>
              <a:buSzPts val="1800"/>
              <a:buFont typeface="Arial"/>
              <a:buNone/>
            </a:pPr>
            <a:r>
              <a:rPr lang="en-US" sz="1800" b="1" i="0" u="none" strike="noStrike" cap="none">
                <a:solidFill>
                  <a:srgbClr val="78BE20"/>
                </a:solidFill>
                <a:latin typeface="Arial"/>
                <a:ea typeface="Arial"/>
                <a:cs typeface="Arial"/>
                <a:sym typeface="Arial"/>
              </a:rPr>
              <a:t>FSC-STD-40-004 </a:t>
            </a:r>
            <a:br>
              <a:rPr lang="en-US" sz="1800" b="1" i="0" u="none" strike="noStrike" cap="none">
                <a:solidFill>
                  <a:srgbClr val="78BE20"/>
                </a:solidFill>
                <a:latin typeface="Arial"/>
                <a:ea typeface="Arial"/>
                <a:cs typeface="Arial"/>
                <a:sym typeface="Arial"/>
              </a:rPr>
            </a:br>
            <a:r>
              <a:rPr lang="en-US" sz="1800" b="1" i="1" u="none" strike="noStrike" cap="none">
                <a:solidFill>
                  <a:srgbClr val="FFFFFF"/>
                </a:solidFill>
                <a:latin typeface="Arial"/>
                <a:ea typeface="Arial"/>
                <a:cs typeface="Arial"/>
                <a:sym typeface="Arial"/>
              </a:rPr>
              <a:t>Chain of Custody Certification </a:t>
            </a:r>
            <a:endParaRPr/>
          </a:p>
          <a:p>
            <a:pPr marL="0" marR="0" lvl="0" indent="0" algn="ctr" rtl="0">
              <a:lnSpc>
                <a:spcPct val="100000"/>
              </a:lnSpc>
              <a:spcBef>
                <a:spcPts val="450"/>
              </a:spcBef>
              <a:spcAft>
                <a:spcPts val="0"/>
              </a:spcAft>
              <a:buClr>
                <a:schemeClr val="accent1"/>
              </a:buClr>
              <a:buSzPts val="1800"/>
              <a:buFont typeface="Arial"/>
              <a:buNone/>
            </a:pPr>
            <a:endParaRPr sz="1800" b="1" i="0" u="none" strike="noStrike" cap="none">
              <a:solidFill>
                <a:srgbClr val="78BE20"/>
              </a:solidFill>
              <a:latin typeface="Arial"/>
              <a:ea typeface="Arial"/>
              <a:cs typeface="Arial"/>
              <a:sym typeface="Arial"/>
            </a:endParaRPr>
          </a:p>
        </p:txBody>
      </p:sp>
      <p:sp>
        <p:nvSpPr>
          <p:cNvPr id="716" name="Google Shape;716;p12"/>
          <p:cNvSpPr/>
          <p:nvPr/>
        </p:nvSpPr>
        <p:spPr>
          <a:xfrm>
            <a:off x="6253037" y="2380304"/>
            <a:ext cx="5709704" cy="733424"/>
          </a:xfrm>
          <a:prstGeom prst="roundRect">
            <a:avLst>
              <a:gd name="adj" fmla="val 16667"/>
            </a:avLst>
          </a:prstGeom>
          <a:noFill/>
          <a:ln w="57150" cap="flat" cmpd="sng">
            <a:solidFill>
              <a:srgbClr val="FFFF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chemeClr val="lt1"/>
                </a:solidFill>
                <a:latin typeface="Arial"/>
                <a:ea typeface="Arial"/>
                <a:cs typeface="Arial"/>
                <a:sym typeface="Arial"/>
              </a:rPr>
              <a:t>EVALUATION OF REQUIREMENTS</a:t>
            </a:r>
            <a:endParaRPr sz="1800" b="0" i="0" u="none" strike="noStrike" cap="none">
              <a:solidFill>
                <a:schemeClr val="lt1"/>
              </a:solidFill>
              <a:latin typeface="Arial"/>
              <a:ea typeface="Arial"/>
              <a:cs typeface="Arial"/>
              <a:sym typeface="Arial"/>
            </a:endParaRPr>
          </a:p>
        </p:txBody>
      </p:sp>
      <p:sp>
        <p:nvSpPr>
          <p:cNvPr id="717" name="Google Shape;717;p12"/>
          <p:cNvSpPr txBox="1"/>
          <p:nvPr/>
        </p:nvSpPr>
        <p:spPr>
          <a:xfrm>
            <a:off x="5935601" y="1392854"/>
            <a:ext cx="5921437" cy="9874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a:solidFill>
                  <a:srgbClr val="FFFF00"/>
                </a:solidFill>
                <a:latin typeface="Arial"/>
                <a:ea typeface="Arial"/>
                <a:cs typeface="Arial"/>
                <a:sym typeface="Arial"/>
              </a:rPr>
              <a:t>FSC-STD-20-011</a:t>
            </a:r>
            <a:endParaRPr sz="1800" b="1">
              <a:solidFill>
                <a:srgbClr val="FFFF00"/>
              </a:solidFill>
              <a:latin typeface="Arial"/>
              <a:ea typeface="Arial"/>
              <a:cs typeface="Arial"/>
              <a:sym typeface="Arial"/>
            </a:endParaRPr>
          </a:p>
          <a:p>
            <a:pPr marL="0" marR="0" lvl="1" indent="0" algn="ctr" rtl="0">
              <a:lnSpc>
                <a:spcPct val="100000"/>
              </a:lnSpc>
              <a:spcBef>
                <a:spcPts val="450"/>
              </a:spcBef>
              <a:spcAft>
                <a:spcPts val="0"/>
              </a:spcAft>
              <a:buClr>
                <a:srgbClr val="FFFFFF"/>
              </a:buClr>
              <a:buSzPts val="1800"/>
              <a:buFont typeface="Arial"/>
              <a:buNone/>
            </a:pPr>
            <a:r>
              <a:rPr lang="en-US" sz="1800" b="1" i="1" u="none" strike="noStrike" cap="none">
                <a:solidFill>
                  <a:srgbClr val="FFFFFF"/>
                </a:solidFill>
                <a:latin typeface="Arial"/>
                <a:ea typeface="Arial"/>
                <a:cs typeface="Arial"/>
                <a:sym typeface="Arial"/>
              </a:rPr>
              <a:t>Chain of Custody Certification &amp; Chain of Custody Evaluation</a:t>
            </a:r>
            <a:endParaRPr sz="2000" b="0" i="0" u="none" strike="noStrike" cap="none">
              <a:solidFill>
                <a:schemeClr val="dk1"/>
              </a:solidFill>
              <a:latin typeface="Arial"/>
              <a:ea typeface="Arial"/>
              <a:cs typeface="Arial"/>
              <a:sym typeface="Arial"/>
            </a:endParaRPr>
          </a:p>
        </p:txBody>
      </p:sp>
      <p:sp>
        <p:nvSpPr>
          <p:cNvPr id="718" name="Google Shape;718;p12"/>
          <p:cNvSpPr/>
          <p:nvPr/>
        </p:nvSpPr>
        <p:spPr>
          <a:xfrm>
            <a:off x="462338" y="3197058"/>
            <a:ext cx="5062162" cy="1940957"/>
          </a:xfrm>
          <a:prstGeom prst="roundRect">
            <a:avLst>
              <a:gd name="adj" fmla="val 6726"/>
            </a:avLst>
          </a:prstGeom>
          <a:solidFill>
            <a:srgbClr val="DAECC3"/>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2"/>
              </a:buClr>
              <a:buSzPts val="1800"/>
              <a:buFont typeface="Arial"/>
              <a:buNone/>
            </a:pPr>
            <a:r>
              <a:rPr lang="en-US" sz="1800" b="1">
                <a:solidFill>
                  <a:schemeClr val="dk2"/>
                </a:solidFill>
                <a:latin typeface="Arial"/>
                <a:ea typeface="Arial"/>
                <a:cs typeface="Arial"/>
                <a:sym typeface="Arial"/>
              </a:rPr>
              <a:t>Clause 1.3, </a:t>
            </a:r>
            <a:r>
              <a:rPr lang="en-US" sz="1800" b="1" i="0" u="none" strike="noStrike" cap="none">
                <a:solidFill>
                  <a:srgbClr val="285C4D"/>
                </a:solidFill>
                <a:latin typeface="Arial"/>
                <a:ea typeface="Arial"/>
                <a:cs typeface="Arial"/>
                <a:sym typeface="Arial"/>
              </a:rPr>
              <a:t>Clause 1.5, Clause 1.6, Clause 1.11</a:t>
            </a:r>
            <a:br>
              <a:rPr lang="en-US" sz="1800" b="1" i="0" u="none" strike="noStrike" cap="none">
                <a:solidFill>
                  <a:srgbClr val="285C4D"/>
                </a:solidFill>
                <a:latin typeface="Arial"/>
                <a:ea typeface="Arial"/>
                <a:cs typeface="Arial"/>
                <a:sym typeface="Arial"/>
              </a:rPr>
            </a:br>
            <a:r>
              <a:rPr lang="en-US" sz="1800" i="0" u="none" strike="noStrike" cap="none">
                <a:solidFill>
                  <a:srgbClr val="285C4D"/>
                </a:solidFill>
                <a:latin typeface="Arial"/>
                <a:ea typeface="Arial"/>
                <a:cs typeface="Arial"/>
                <a:sym typeface="Arial"/>
              </a:rPr>
              <a:t>CoC Management Systems</a:t>
            </a:r>
            <a:endParaRPr/>
          </a:p>
          <a:p>
            <a:pPr marL="0" marR="0" lvl="0" indent="0" algn="l" rtl="0">
              <a:lnSpc>
                <a:spcPct val="100000"/>
              </a:lnSpc>
              <a:spcBef>
                <a:spcPts val="0"/>
              </a:spcBef>
              <a:spcAft>
                <a:spcPts val="0"/>
              </a:spcAft>
              <a:buClr>
                <a:schemeClr val="dk1"/>
              </a:buClr>
              <a:buSzPts val="1800"/>
              <a:buFont typeface="Arial"/>
              <a:buNone/>
            </a:pPr>
            <a:endParaRPr sz="1800" b="1">
              <a:solidFill>
                <a:srgbClr val="285C4D"/>
              </a:solidFill>
              <a:latin typeface="Arial"/>
              <a:ea typeface="Arial"/>
              <a:cs typeface="Arial"/>
              <a:sym typeface="Arial"/>
            </a:endParaRPr>
          </a:p>
          <a:p>
            <a:pPr marL="0" marR="0" lvl="0" indent="0" algn="l" rtl="0">
              <a:lnSpc>
                <a:spcPct val="100000"/>
              </a:lnSpc>
              <a:spcBef>
                <a:spcPts val="0"/>
              </a:spcBef>
              <a:spcAft>
                <a:spcPts val="0"/>
              </a:spcAft>
              <a:buClr>
                <a:srgbClr val="285C4D"/>
              </a:buClr>
              <a:buSzPts val="1800"/>
              <a:buFont typeface="Arial"/>
              <a:buNone/>
            </a:pPr>
            <a:r>
              <a:rPr lang="en-US" sz="1800" b="1" i="0" u="none" strike="noStrike" cap="none">
                <a:solidFill>
                  <a:srgbClr val="285C4D"/>
                </a:solidFill>
                <a:latin typeface="Arial"/>
                <a:ea typeface="Arial"/>
                <a:cs typeface="Arial"/>
                <a:sym typeface="Arial"/>
              </a:rPr>
              <a:t>Section 7: </a:t>
            </a:r>
            <a:r>
              <a:rPr lang="en-US" sz="1800" b="0" i="0" u="none" strike="noStrike" cap="none">
                <a:solidFill>
                  <a:srgbClr val="285C4D"/>
                </a:solidFill>
                <a:latin typeface="Arial"/>
                <a:ea typeface="Arial"/>
                <a:cs typeface="Arial"/>
                <a:sym typeface="Arial"/>
              </a:rPr>
              <a:t>FSC core labour requirements </a:t>
            </a:r>
            <a:endParaRPr/>
          </a:p>
          <a:p>
            <a:pPr marL="0" marR="0" lvl="0" indent="0" algn="l" rtl="0">
              <a:lnSpc>
                <a:spcPct val="100000"/>
              </a:lnSpc>
              <a:spcBef>
                <a:spcPts val="0"/>
              </a:spcBef>
              <a:spcAft>
                <a:spcPts val="0"/>
              </a:spcAft>
              <a:buClr>
                <a:schemeClr val="dk1"/>
              </a:buClr>
              <a:buSzPts val="1800"/>
              <a:buFont typeface="Arial"/>
              <a:buNone/>
            </a:pPr>
            <a:endParaRPr sz="1800">
              <a:solidFill>
                <a:srgbClr val="285C4D"/>
              </a:solidFill>
              <a:latin typeface="Arial"/>
              <a:ea typeface="Arial"/>
              <a:cs typeface="Arial"/>
              <a:sym typeface="Arial"/>
            </a:endParaRPr>
          </a:p>
          <a:p>
            <a:pPr marL="0" marR="0" lvl="0" indent="0" algn="l" rtl="0">
              <a:lnSpc>
                <a:spcPct val="100000"/>
              </a:lnSpc>
              <a:spcBef>
                <a:spcPts val="0"/>
              </a:spcBef>
              <a:spcAft>
                <a:spcPts val="0"/>
              </a:spcAft>
              <a:buClr>
                <a:srgbClr val="285C4D"/>
              </a:buClr>
              <a:buSzPts val="1800"/>
              <a:buFont typeface="Arial"/>
              <a:buNone/>
            </a:pPr>
            <a:r>
              <a:rPr lang="en-US" sz="1800" b="1" i="0" u="none" strike="noStrike" cap="none">
                <a:solidFill>
                  <a:srgbClr val="285C4D"/>
                </a:solidFill>
                <a:latin typeface="Arial"/>
                <a:ea typeface="Arial"/>
                <a:cs typeface="Arial"/>
                <a:sym typeface="Arial"/>
              </a:rPr>
              <a:t>Annex D: </a:t>
            </a:r>
            <a:r>
              <a:rPr lang="en-US" sz="1800" b="0" i="0" u="none" strike="noStrike" cap="none">
                <a:solidFill>
                  <a:srgbClr val="285C4D"/>
                </a:solidFill>
                <a:latin typeface="Arial"/>
                <a:ea typeface="Arial"/>
                <a:cs typeface="Arial"/>
                <a:sym typeface="Arial"/>
              </a:rPr>
              <a:t>Self-Assessment</a:t>
            </a:r>
            <a:endParaRPr/>
          </a:p>
        </p:txBody>
      </p:sp>
      <p:sp>
        <p:nvSpPr>
          <p:cNvPr id="719" name="Google Shape;719;p12"/>
          <p:cNvSpPr/>
          <p:nvPr/>
        </p:nvSpPr>
        <p:spPr>
          <a:xfrm>
            <a:off x="6253036" y="3308292"/>
            <a:ext cx="5709704" cy="715089"/>
          </a:xfrm>
          <a:prstGeom prst="roundRect">
            <a:avLst>
              <a:gd name="adj" fmla="val 16667"/>
            </a:avLst>
          </a:prstGeom>
          <a:solidFill>
            <a:srgbClr val="FFFF00"/>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2"/>
              </a:buClr>
              <a:buSzPts val="1800"/>
              <a:buFont typeface="Arial"/>
              <a:buNone/>
            </a:pPr>
            <a:r>
              <a:rPr lang="en-US" sz="1800" b="1" i="0" u="none" strike="noStrike" cap="none">
                <a:solidFill>
                  <a:schemeClr val="dk2"/>
                </a:solidFill>
                <a:latin typeface="Arial"/>
                <a:ea typeface="Arial"/>
                <a:cs typeface="Arial"/>
                <a:sym typeface="Arial"/>
              </a:rPr>
              <a:t>Section 11 : </a:t>
            </a:r>
            <a:br>
              <a:rPr lang="en-US" sz="1800" b="0" i="0" u="none" strike="noStrike" cap="none">
                <a:solidFill>
                  <a:schemeClr val="dk2"/>
                </a:solidFill>
                <a:latin typeface="Arial"/>
                <a:ea typeface="Arial"/>
                <a:cs typeface="Arial"/>
                <a:sym typeface="Arial"/>
              </a:rPr>
            </a:br>
            <a:r>
              <a:rPr lang="en-US" sz="1800" b="0" u="none" strike="noStrike" cap="none">
                <a:solidFill>
                  <a:schemeClr val="dk2"/>
                </a:solidFill>
                <a:latin typeface="Arial"/>
                <a:ea typeface="Arial"/>
                <a:cs typeface="Arial"/>
                <a:sym typeface="Arial"/>
              </a:rPr>
              <a:t>Evaluation of FSC core labour requirements</a:t>
            </a:r>
            <a:endParaRPr/>
          </a:p>
        </p:txBody>
      </p:sp>
      <p:sp>
        <p:nvSpPr>
          <p:cNvPr id="720" name="Google Shape;720;p12"/>
          <p:cNvSpPr/>
          <p:nvPr/>
        </p:nvSpPr>
        <p:spPr>
          <a:xfrm>
            <a:off x="524640" y="2302490"/>
            <a:ext cx="5062162" cy="733424"/>
          </a:xfrm>
          <a:prstGeom prst="roundRect">
            <a:avLst>
              <a:gd name="adj" fmla="val 16667"/>
            </a:avLst>
          </a:prstGeom>
          <a:noFill/>
          <a:ln w="57150" cap="flat" cmpd="sng">
            <a:solidFill>
              <a:srgbClr val="92D05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chemeClr val="lt1"/>
                </a:solidFill>
                <a:latin typeface="Arial"/>
                <a:ea typeface="Arial"/>
                <a:cs typeface="Arial"/>
                <a:sym typeface="Arial"/>
              </a:rPr>
              <a:t>REQUIREMENTS FOR CERTIFICATION</a:t>
            </a:r>
            <a:endParaRPr sz="1800" b="0" i="0" u="none" strike="noStrike" cap="none">
              <a:solidFill>
                <a:schemeClr val="lt1"/>
              </a:solidFill>
              <a:latin typeface="Arial"/>
              <a:ea typeface="Arial"/>
              <a:cs typeface="Arial"/>
              <a:sym typeface="Arial"/>
            </a:endParaRPr>
          </a:p>
        </p:txBody>
      </p:sp>
      <p:cxnSp>
        <p:nvCxnSpPr>
          <p:cNvPr id="721" name="Google Shape;721;p12"/>
          <p:cNvCxnSpPr/>
          <p:nvPr/>
        </p:nvCxnSpPr>
        <p:spPr>
          <a:xfrm>
            <a:off x="5935601" y="998483"/>
            <a:ext cx="0" cy="5553146"/>
          </a:xfrm>
          <a:prstGeom prst="straightConnector1">
            <a:avLst/>
          </a:prstGeom>
          <a:noFill/>
          <a:ln w="76200" cap="flat" cmpd="sng">
            <a:solidFill>
              <a:schemeClr val="lt2"/>
            </a:solidFill>
            <a:prstDash val="solid"/>
            <a:miter lim="800000"/>
            <a:headEnd type="none" w="sm" len="sm"/>
            <a:tailEnd type="none" w="sm" len="sm"/>
          </a:ln>
        </p:spPr>
      </p:cxnSp>
      <p:sp>
        <p:nvSpPr>
          <p:cNvPr id="2" name="Footer Placeholder 1">
            <a:extLst>
              <a:ext uri="{FF2B5EF4-FFF2-40B4-BE49-F238E27FC236}">
                <a16:creationId xmlns:a16="http://schemas.microsoft.com/office/drawing/2014/main" id="{97D008B6-CE35-9E69-4C73-5C4A3992BD22}"/>
              </a:ext>
            </a:extLst>
          </p:cNvPr>
          <p:cNvSpPr>
            <a:spLocks noGrp="1"/>
          </p:cNvSpPr>
          <p:nvPr>
            <p:ph type="ftr" idx="11"/>
          </p:nvPr>
        </p:nvSpPr>
        <p:spPr/>
        <p:txBody>
          <a:bodyPr/>
          <a:lstStyle/>
          <a:p>
            <a:r>
              <a:rPr lang="en-US"/>
              <a:t>8.1.FSC-CLR-Training_Main-Course_Module-1_V1-0_EN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8"/>
                                        </p:tgtEl>
                                        <p:attrNameLst>
                                          <p:attrName>style.visibility</p:attrName>
                                        </p:attrNameLst>
                                      </p:cBhvr>
                                      <p:to>
                                        <p:strVal val="visible"/>
                                      </p:to>
                                    </p:set>
                                    <p:animEffect transition="in" filter="fade">
                                      <p:cBhvr>
                                        <p:cTn id="7" dur="1000"/>
                                        <p:tgtEl>
                                          <p:spTgt spid="718"/>
                                        </p:tgtEl>
                                      </p:cBhvr>
                                    </p:animEffect>
                                  </p:childTnLst>
                                </p:cTn>
                              </p:par>
                            </p:childTnLst>
                          </p:cTn>
                        </p:par>
                        <p:par>
                          <p:cTn id="8" fill="hold">
                            <p:stCondLst>
                              <p:cond delay="1000"/>
                            </p:stCondLst>
                            <p:childTnLst>
                              <p:par>
                                <p:cTn id="9" presetID="10" presetClass="entr" presetSubtype="0" fill="hold" nodeType="afterEffect">
                                  <p:stCondLst>
                                    <p:cond delay="3600"/>
                                  </p:stCondLst>
                                  <p:childTnLst>
                                    <p:set>
                                      <p:cBhvr>
                                        <p:cTn id="10" dur="1" fill="hold">
                                          <p:stCondLst>
                                            <p:cond delay="0"/>
                                          </p:stCondLst>
                                        </p:cTn>
                                        <p:tgtEl>
                                          <p:spTgt spid="719"/>
                                        </p:tgtEl>
                                        <p:attrNameLst>
                                          <p:attrName>style.visibility</p:attrName>
                                        </p:attrNameLst>
                                      </p:cBhvr>
                                      <p:to>
                                        <p:strVal val="visible"/>
                                      </p:to>
                                    </p:set>
                                    <p:animEffect transition="in" filter="fade">
                                      <p:cBhvr>
                                        <p:cTn id="11" dur="1000"/>
                                        <p:tgtEl>
                                          <p:spTgt spid="7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13"/>
          <p:cNvSpPr txBox="1">
            <a:spLocks noGrp="1"/>
          </p:cNvSpPr>
          <p:nvPr>
            <p:ph type="title"/>
          </p:nvPr>
        </p:nvSpPr>
        <p:spPr>
          <a:xfrm>
            <a:off x="245806" y="40166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4000"/>
              <a:buFont typeface="Arial"/>
              <a:buNone/>
            </a:pPr>
            <a:r>
              <a:rPr lang="en-US" sz="4000" cap="none"/>
              <a:t>Section 7 Clauses</a:t>
            </a:r>
            <a:endParaRPr/>
          </a:p>
        </p:txBody>
      </p:sp>
      <p:grpSp>
        <p:nvGrpSpPr>
          <p:cNvPr id="729" name="Google Shape;729;p13"/>
          <p:cNvGrpSpPr/>
          <p:nvPr/>
        </p:nvGrpSpPr>
        <p:grpSpPr>
          <a:xfrm>
            <a:off x="240933" y="2320940"/>
            <a:ext cx="11700388" cy="894598"/>
            <a:chOff x="245806" y="1253131"/>
            <a:chExt cx="11700388" cy="894598"/>
          </a:xfrm>
        </p:grpSpPr>
        <p:sp>
          <p:nvSpPr>
            <p:cNvPr id="730" name="Google Shape;730;p13"/>
            <p:cNvSpPr/>
            <p:nvPr/>
          </p:nvSpPr>
          <p:spPr>
            <a:xfrm>
              <a:off x="245806" y="1253131"/>
              <a:ext cx="2318437" cy="894598"/>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Clause 7.2</a:t>
              </a:r>
              <a:endParaRPr sz="1600" b="1" cap="none">
                <a:solidFill>
                  <a:srgbClr val="78BE20"/>
                </a:solidFill>
                <a:latin typeface="Arial"/>
                <a:ea typeface="Arial"/>
                <a:cs typeface="Arial"/>
                <a:sym typeface="Arial"/>
              </a:endParaRPr>
            </a:p>
          </p:txBody>
        </p:sp>
        <p:sp>
          <p:nvSpPr>
            <p:cNvPr id="731" name="Google Shape;731;p13"/>
            <p:cNvSpPr/>
            <p:nvPr/>
          </p:nvSpPr>
          <p:spPr>
            <a:xfrm>
              <a:off x="2696547" y="1253131"/>
              <a:ext cx="9249647"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The organization shall not use child labour</a:t>
              </a:r>
              <a:endParaRPr sz="1600" b="1" cap="none">
                <a:solidFill>
                  <a:srgbClr val="78BE20"/>
                </a:solidFill>
                <a:latin typeface="Arial"/>
                <a:ea typeface="Arial"/>
                <a:cs typeface="Arial"/>
                <a:sym typeface="Arial"/>
              </a:endParaRPr>
            </a:p>
          </p:txBody>
        </p:sp>
      </p:grpSp>
      <p:grpSp>
        <p:nvGrpSpPr>
          <p:cNvPr id="732" name="Google Shape;732;p13"/>
          <p:cNvGrpSpPr/>
          <p:nvPr/>
        </p:nvGrpSpPr>
        <p:grpSpPr>
          <a:xfrm>
            <a:off x="242608" y="3394339"/>
            <a:ext cx="11698713" cy="894599"/>
            <a:chOff x="247481" y="2459705"/>
            <a:chExt cx="11698713" cy="894599"/>
          </a:xfrm>
        </p:grpSpPr>
        <p:sp>
          <p:nvSpPr>
            <p:cNvPr id="733" name="Google Shape;733;p13"/>
            <p:cNvSpPr/>
            <p:nvPr/>
          </p:nvSpPr>
          <p:spPr>
            <a:xfrm>
              <a:off x="247481" y="2459705"/>
              <a:ext cx="2318437" cy="894599"/>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Clause 7.3</a:t>
              </a:r>
              <a:endParaRPr/>
            </a:p>
          </p:txBody>
        </p:sp>
        <p:sp>
          <p:nvSpPr>
            <p:cNvPr id="734" name="Google Shape;734;p13"/>
            <p:cNvSpPr/>
            <p:nvPr/>
          </p:nvSpPr>
          <p:spPr>
            <a:xfrm>
              <a:off x="2696547" y="2459705"/>
              <a:ext cx="9249647"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The organization shall eliminate all forms of forced and compulsory labour</a:t>
              </a:r>
              <a:endParaRPr sz="1600" b="1" cap="none">
                <a:solidFill>
                  <a:srgbClr val="78BE20"/>
                </a:solidFill>
                <a:latin typeface="Arial"/>
                <a:ea typeface="Arial"/>
                <a:cs typeface="Arial"/>
                <a:sym typeface="Arial"/>
              </a:endParaRPr>
            </a:p>
          </p:txBody>
        </p:sp>
      </p:grpSp>
      <p:grpSp>
        <p:nvGrpSpPr>
          <p:cNvPr id="735" name="Google Shape;735;p13"/>
          <p:cNvGrpSpPr/>
          <p:nvPr/>
        </p:nvGrpSpPr>
        <p:grpSpPr>
          <a:xfrm>
            <a:off x="278788" y="4439451"/>
            <a:ext cx="11773153" cy="926239"/>
            <a:chOff x="278787" y="3666280"/>
            <a:chExt cx="11773153" cy="926239"/>
          </a:xfrm>
        </p:grpSpPr>
        <p:sp>
          <p:nvSpPr>
            <p:cNvPr id="736" name="Google Shape;736;p13"/>
            <p:cNvSpPr/>
            <p:nvPr/>
          </p:nvSpPr>
          <p:spPr>
            <a:xfrm>
              <a:off x="278787" y="3666280"/>
              <a:ext cx="2287132" cy="926239"/>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Clause 7.4</a:t>
              </a:r>
              <a:endParaRPr/>
            </a:p>
          </p:txBody>
        </p:sp>
        <p:sp>
          <p:nvSpPr>
            <p:cNvPr id="737" name="Google Shape;737;p13"/>
            <p:cNvSpPr/>
            <p:nvPr/>
          </p:nvSpPr>
          <p:spPr>
            <a:xfrm>
              <a:off x="2696547" y="3697921"/>
              <a:ext cx="9355393"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The organization shall ensure that there is no discrimination in employment and occupation</a:t>
              </a:r>
              <a:endParaRPr sz="1600" b="1" cap="none">
                <a:solidFill>
                  <a:srgbClr val="78BE20"/>
                </a:solidFill>
                <a:latin typeface="Arial"/>
                <a:ea typeface="Arial"/>
                <a:cs typeface="Arial"/>
                <a:sym typeface="Arial"/>
              </a:endParaRPr>
            </a:p>
          </p:txBody>
        </p:sp>
      </p:grpSp>
      <p:grpSp>
        <p:nvGrpSpPr>
          <p:cNvPr id="738" name="Google Shape;738;p13"/>
          <p:cNvGrpSpPr/>
          <p:nvPr/>
        </p:nvGrpSpPr>
        <p:grpSpPr>
          <a:xfrm>
            <a:off x="278787" y="5544491"/>
            <a:ext cx="11773154" cy="926239"/>
            <a:chOff x="278786" y="4872854"/>
            <a:chExt cx="11773154" cy="926239"/>
          </a:xfrm>
        </p:grpSpPr>
        <p:sp>
          <p:nvSpPr>
            <p:cNvPr id="739" name="Google Shape;739;p13"/>
            <p:cNvSpPr/>
            <p:nvPr/>
          </p:nvSpPr>
          <p:spPr>
            <a:xfrm>
              <a:off x="278786" y="4872854"/>
              <a:ext cx="2287132" cy="926239"/>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Clause 7.5</a:t>
              </a:r>
              <a:endParaRPr/>
            </a:p>
          </p:txBody>
        </p:sp>
        <p:sp>
          <p:nvSpPr>
            <p:cNvPr id="740" name="Google Shape;740;p13"/>
            <p:cNvSpPr/>
            <p:nvPr/>
          </p:nvSpPr>
          <p:spPr>
            <a:xfrm>
              <a:off x="2696547" y="4872854"/>
              <a:ext cx="9355393"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The organization shall respect freedom of association and the effective right to collective bargaining</a:t>
              </a:r>
              <a:endParaRPr sz="1600" b="1" cap="none">
                <a:solidFill>
                  <a:srgbClr val="78BE20"/>
                </a:solidFill>
                <a:latin typeface="Arial"/>
                <a:ea typeface="Arial"/>
                <a:cs typeface="Arial"/>
                <a:sym typeface="Arial"/>
              </a:endParaRPr>
            </a:p>
          </p:txBody>
        </p:sp>
      </p:grpSp>
      <p:grpSp>
        <p:nvGrpSpPr>
          <p:cNvPr id="741" name="Google Shape;741;p13"/>
          <p:cNvGrpSpPr/>
          <p:nvPr/>
        </p:nvGrpSpPr>
        <p:grpSpPr>
          <a:xfrm>
            <a:off x="240933" y="1082985"/>
            <a:ext cx="11710134" cy="900363"/>
            <a:chOff x="245806" y="1253131"/>
            <a:chExt cx="11710134" cy="900363"/>
          </a:xfrm>
        </p:grpSpPr>
        <p:sp>
          <p:nvSpPr>
            <p:cNvPr id="742" name="Google Shape;742;p13"/>
            <p:cNvSpPr/>
            <p:nvPr/>
          </p:nvSpPr>
          <p:spPr>
            <a:xfrm>
              <a:off x="245806" y="1253131"/>
              <a:ext cx="2318437" cy="894598"/>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Clause 7.1</a:t>
              </a:r>
              <a:endParaRPr sz="1600" b="1" cap="none">
                <a:solidFill>
                  <a:srgbClr val="78BE20"/>
                </a:solidFill>
                <a:latin typeface="Arial"/>
                <a:ea typeface="Arial"/>
                <a:cs typeface="Arial"/>
                <a:sym typeface="Arial"/>
              </a:endParaRPr>
            </a:p>
          </p:txBody>
        </p:sp>
        <p:sp>
          <p:nvSpPr>
            <p:cNvPr id="743" name="Google Shape;743;p13"/>
            <p:cNvSpPr/>
            <p:nvPr/>
          </p:nvSpPr>
          <p:spPr>
            <a:xfrm>
              <a:off x="2706293" y="1258896"/>
              <a:ext cx="9249647"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chemeClr val="lt1"/>
                </a:buClr>
                <a:buSzPts val="1600"/>
                <a:buFont typeface="Arial"/>
                <a:buNone/>
              </a:pPr>
              <a:r>
                <a:rPr lang="en-US" sz="1600" b="1" cap="none">
                  <a:solidFill>
                    <a:schemeClr val="lt1"/>
                  </a:solidFill>
                  <a:latin typeface="Arial"/>
                  <a:ea typeface="Arial"/>
                  <a:cs typeface="Arial"/>
                  <a:sym typeface="Arial"/>
                </a:rPr>
                <a:t>Due consideration to rights and obligation of national law</a:t>
              </a:r>
              <a:endParaRPr/>
            </a:p>
          </p:txBody>
        </p:sp>
      </p:grpSp>
      <p:cxnSp>
        <p:nvCxnSpPr>
          <p:cNvPr id="744" name="Google Shape;744;p13"/>
          <p:cNvCxnSpPr/>
          <p:nvPr/>
        </p:nvCxnSpPr>
        <p:spPr>
          <a:xfrm>
            <a:off x="94268" y="2159738"/>
            <a:ext cx="12097732" cy="20986"/>
          </a:xfrm>
          <a:prstGeom prst="straightConnector1">
            <a:avLst/>
          </a:prstGeom>
          <a:noFill/>
          <a:ln w="57150" cap="flat" cmpd="sng">
            <a:solidFill>
              <a:schemeClr val="accent1"/>
            </a:solidFill>
            <a:prstDash val="dash"/>
            <a:miter lim="800000"/>
            <a:headEnd type="none" w="sm" len="sm"/>
            <a:tailEnd type="none" w="sm" len="sm"/>
          </a:ln>
        </p:spPr>
      </p:cxnSp>
      <p:sp>
        <p:nvSpPr>
          <p:cNvPr id="2" name="Footer Placeholder 1">
            <a:extLst>
              <a:ext uri="{FF2B5EF4-FFF2-40B4-BE49-F238E27FC236}">
                <a16:creationId xmlns:a16="http://schemas.microsoft.com/office/drawing/2014/main" id="{84C118F0-A487-D174-C39A-FD88F08512FE}"/>
              </a:ext>
            </a:extLst>
          </p:cNvPr>
          <p:cNvSpPr>
            <a:spLocks noGrp="1"/>
          </p:cNvSpPr>
          <p:nvPr>
            <p:ph type="ftr" idx="11"/>
          </p:nvPr>
        </p:nvSpPr>
        <p:spPr/>
        <p:txBody>
          <a:bodyPr/>
          <a:lstStyle/>
          <a:p>
            <a:r>
              <a:rPr lang="en-US"/>
              <a:t>8.1.FSC-CLR-Training_Main-Course_Module-1_V1-0_EN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29"/>
                                        </p:tgtEl>
                                        <p:attrNameLst>
                                          <p:attrName>style.visibility</p:attrName>
                                        </p:attrNameLst>
                                      </p:cBhvr>
                                      <p:to>
                                        <p:strVal val="visible"/>
                                      </p:to>
                                    </p:set>
                                    <p:animEffect transition="in" filter="fade">
                                      <p:cBhvr>
                                        <p:cTn id="7" dur="1000"/>
                                        <p:tgtEl>
                                          <p:spTgt spid="72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32"/>
                                        </p:tgtEl>
                                        <p:attrNameLst>
                                          <p:attrName>style.visibility</p:attrName>
                                        </p:attrNameLst>
                                      </p:cBhvr>
                                      <p:to>
                                        <p:strVal val="visible"/>
                                      </p:to>
                                    </p:set>
                                    <p:animEffect transition="in" filter="fade">
                                      <p:cBhvr>
                                        <p:cTn id="11" dur="1000"/>
                                        <p:tgtEl>
                                          <p:spTgt spid="732"/>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35"/>
                                        </p:tgtEl>
                                        <p:attrNameLst>
                                          <p:attrName>style.visibility</p:attrName>
                                        </p:attrNameLst>
                                      </p:cBhvr>
                                      <p:to>
                                        <p:strVal val="visible"/>
                                      </p:to>
                                    </p:set>
                                    <p:animEffect transition="in" filter="fade">
                                      <p:cBhvr>
                                        <p:cTn id="15" dur="1000"/>
                                        <p:tgtEl>
                                          <p:spTgt spid="735"/>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738"/>
                                        </p:tgtEl>
                                        <p:attrNameLst>
                                          <p:attrName>style.visibility</p:attrName>
                                        </p:attrNameLst>
                                      </p:cBhvr>
                                      <p:to>
                                        <p:strVal val="visible"/>
                                      </p:to>
                                    </p:set>
                                    <p:animEffect transition="in" filter="fade">
                                      <p:cBhvr>
                                        <p:cTn id="19" dur="1000"/>
                                        <p:tgtEl>
                                          <p:spTgt spid="73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41"/>
                                        </p:tgtEl>
                                        <p:attrNameLst>
                                          <p:attrName>style.visibility</p:attrName>
                                        </p:attrNameLst>
                                      </p:cBhvr>
                                      <p:to>
                                        <p:strVal val="visible"/>
                                      </p:to>
                                    </p:set>
                                    <p:animEffect transition="in" filter="fade">
                                      <p:cBhvr>
                                        <p:cTn id="24" dur="1000"/>
                                        <p:tgtEl>
                                          <p:spTgt spid="7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50"/>
        <p:cNvGrpSpPr/>
        <p:nvPr/>
      </p:nvGrpSpPr>
      <p:grpSpPr>
        <a:xfrm>
          <a:off x="0" y="0"/>
          <a:ext cx="0" cy="0"/>
          <a:chOff x="0" y="0"/>
          <a:chExt cx="0" cy="0"/>
        </a:xfrm>
      </p:grpSpPr>
      <p:sp>
        <p:nvSpPr>
          <p:cNvPr id="751" name="Google Shape;751;p14"/>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Implementation of CLR</a:t>
            </a:r>
            <a:endParaRPr sz="3600" cap="none">
              <a:solidFill>
                <a:schemeClr val="lt1"/>
              </a:solidFill>
            </a:endParaRPr>
          </a:p>
        </p:txBody>
      </p:sp>
      <p:grpSp>
        <p:nvGrpSpPr>
          <p:cNvPr id="752" name="Google Shape;752;p14"/>
          <p:cNvGrpSpPr/>
          <p:nvPr/>
        </p:nvGrpSpPr>
        <p:grpSpPr>
          <a:xfrm>
            <a:off x="646336" y="1685567"/>
            <a:ext cx="9358104" cy="3940254"/>
            <a:chOff x="8239" y="531137"/>
            <a:chExt cx="9358104" cy="3940254"/>
          </a:xfrm>
        </p:grpSpPr>
        <p:sp>
          <p:nvSpPr>
            <p:cNvPr id="753" name="Google Shape;753;p14"/>
            <p:cNvSpPr/>
            <p:nvPr/>
          </p:nvSpPr>
          <p:spPr>
            <a:xfrm>
              <a:off x="8239" y="531137"/>
              <a:ext cx="2462659" cy="1477595"/>
            </a:xfrm>
            <a:prstGeom prst="roundRect">
              <a:avLst>
                <a:gd name="adj" fmla="val 10000"/>
              </a:avLst>
            </a:prstGeom>
            <a:solidFill>
              <a:srgbClr val="78BE2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4"/>
            <p:cNvSpPr txBox="1"/>
            <p:nvPr/>
          </p:nvSpPr>
          <p:spPr>
            <a:xfrm>
              <a:off x="51516" y="574414"/>
              <a:ext cx="2376105" cy="1391041"/>
            </a:xfrm>
            <a:prstGeom prst="rect">
              <a:avLst/>
            </a:prstGeom>
            <a:noFill/>
            <a:ln>
              <a:noFill/>
            </a:ln>
          </p:spPr>
          <p:txBody>
            <a:bodyPr spcFirstLastPara="1" wrap="square" lIns="68575" tIns="68575" rIns="68575" bIns="68575" anchor="ctr" anchorCtr="0">
              <a:noAutofit/>
            </a:bodyPr>
            <a:lstStyle/>
            <a:p>
              <a:pPr marL="88900" marR="0" lvl="0" indent="-88900" algn="ctr" rtl="0">
                <a:lnSpc>
                  <a:spcPct val="90000"/>
                </a:lnSpc>
                <a:spcBef>
                  <a:spcPts val="0"/>
                </a:spcBef>
                <a:spcAft>
                  <a:spcPts val="0"/>
                </a:spcAft>
                <a:buClr>
                  <a:schemeClr val="lt1"/>
                </a:buClr>
                <a:buSzPts val="1800"/>
                <a:buFont typeface="Arial"/>
                <a:buNone/>
              </a:pPr>
              <a:r>
                <a:rPr lang="en-US" sz="1800" b="1">
                  <a:solidFill>
                    <a:schemeClr val="lt1"/>
                  </a:solidFill>
                  <a:latin typeface="Arial"/>
                  <a:ea typeface="Arial"/>
                  <a:cs typeface="Arial"/>
                  <a:sym typeface="Arial"/>
                </a:rPr>
                <a:t>Develop </a:t>
              </a:r>
              <a:r>
                <a:rPr lang="en-US" sz="1800">
                  <a:solidFill>
                    <a:schemeClr val="lt1"/>
                  </a:solidFill>
                  <a:latin typeface="Arial"/>
                  <a:ea typeface="Arial"/>
                  <a:cs typeface="Arial"/>
                  <a:sym typeface="Arial"/>
                </a:rPr>
                <a:t>your policy statement(s) that contain the core labour requirements</a:t>
              </a:r>
              <a:endParaRPr/>
            </a:p>
          </p:txBody>
        </p:sp>
        <p:sp>
          <p:nvSpPr>
            <p:cNvPr id="755" name="Google Shape;755;p14"/>
            <p:cNvSpPr/>
            <p:nvPr/>
          </p:nvSpPr>
          <p:spPr>
            <a:xfrm>
              <a:off x="2687612" y="964565"/>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4"/>
            <p:cNvSpPr txBox="1"/>
            <p:nvPr/>
          </p:nvSpPr>
          <p:spPr>
            <a:xfrm>
              <a:off x="2687612" y="1086713"/>
              <a:ext cx="365458" cy="36644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57" name="Google Shape;757;p14"/>
            <p:cNvSpPr/>
            <p:nvPr/>
          </p:nvSpPr>
          <p:spPr>
            <a:xfrm>
              <a:off x="3455961" y="531137"/>
              <a:ext cx="2462659" cy="1477595"/>
            </a:xfrm>
            <a:prstGeom prst="roundRect">
              <a:avLst>
                <a:gd name="adj" fmla="val 10000"/>
              </a:avLst>
            </a:prstGeom>
            <a:solidFill>
              <a:srgbClr val="78BE2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4"/>
            <p:cNvSpPr txBox="1"/>
            <p:nvPr/>
          </p:nvSpPr>
          <p:spPr>
            <a:xfrm>
              <a:off x="3499238" y="574414"/>
              <a:ext cx="2376105" cy="1391041"/>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lt1"/>
                </a:buClr>
                <a:buSzPts val="1800"/>
                <a:buFont typeface="Arial"/>
                <a:buNone/>
              </a:pPr>
              <a:r>
                <a:rPr lang="en-US" sz="1800" b="1">
                  <a:solidFill>
                    <a:schemeClr val="lt1"/>
                  </a:solidFill>
                  <a:latin typeface="Arial"/>
                  <a:ea typeface="Arial"/>
                  <a:cs typeface="Arial"/>
                  <a:sym typeface="Arial"/>
                </a:rPr>
                <a:t>Implement</a:t>
              </a:r>
              <a:r>
                <a:rPr lang="en-US" sz="1800">
                  <a:solidFill>
                    <a:schemeClr val="lt1"/>
                  </a:solidFill>
                  <a:latin typeface="Arial"/>
                  <a:ea typeface="Arial"/>
                  <a:cs typeface="Arial"/>
                  <a:sym typeface="Arial"/>
                </a:rPr>
                <a:t> your policies on the core labour requirements  </a:t>
              </a:r>
              <a:endParaRPr/>
            </a:p>
          </p:txBody>
        </p:sp>
        <p:sp>
          <p:nvSpPr>
            <p:cNvPr id="759" name="Google Shape;759;p14"/>
            <p:cNvSpPr/>
            <p:nvPr/>
          </p:nvSpPr>
          <p:spPr>
            <a:xfrm>
              <a:off x="6135334" y="964565"/>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4"/>
            <p:cNvSpPr txBox="1"/>
            <p:nvPr/>
          </p:nvSpPr>
          <p:spPr>
            <a:xfrm>
              <a:off x="6135334" y="1086713"/>
              <a:ext cx="365458" cy="36644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61" name="Google Shape;761;p14"/>
            <p:cNvSpPr/>
            <p:nvPr/>
          </p:nvSpPr>
          <p:spPr>
            <a:xfrm>
              <a:off x="6903684" y="531137"/>
              <a:ext cx="2462659" cy="1477595"/>
            </a:xfrm>
            <a:prstGeom prst="roundRect">
              <a:avLst>
                <a:gd name="adj" fmla="val 10000"/>
              </a:avLst>
            </a:prstGeom>
            <a:solidFill>
              <a:srgbClr val="78BE2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4"/>
            <p:cNvSpPr txBox="1"/>
            <p:nvPr/>
          </p:nvSpPr>
          <p:spPr>
            <a:xfrm>
              <a:off x="6946961" y="574414"/>
              <a:ext cx="2376105" cy="1391041"/>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lt1"/>
                </a:buClr>
                <a:buSzPts val="1800"/>
                <a:buFont typeface="Arial"/>
                <a:buNone/>
              </a:pPr>
              <a:r>
                <a:rPr lang="en-US" sz="1800" b="1">
                  <a:solidFill>
                    <a:schemeClr val="lt1"/>
                  </a:solidFill>
                  <a:latin typeface="Arial"/>
                  <a:ea typeface="Arial"/>
                  <a:cs typeface="Arial"/>
                  <a:sym typeface="Arial"/>
                </a:rPr>
                <a:t>Complete </a:t>
              </a:r>
              <a:r>
                <a:rPr lang="en-US" sz="1800" b="0">
                  <a:solidFill>
                    <a:schemeClr val="lt1"/>
                  </a:solidFill>
                  <a:latin typeface="Arial"/>
                  <a:ea typeface="Arial"/>
                  <a:cs typeface="Arial"/>
                  <a:sym typeface="Arial"/>
                </a:rPr>
                <a:t>the self-assessment and submit it to the certification body</a:t>
              </a:r>
              <a:endParaRPr/>
            </a:p>
          </p:txBody>
        </p:sp>
        <p:sp>
          <p:nvSpPr>
            <p:cNvPr id="763" name="Google Shape;763;p14"/>
            <p:cNvSpPr/>
            <p:nvPr/>
          </p:nvSpPr>
          <p:spPr>
            <a:xfrm rot="5400000">
              <a:off x="7873972" y="2181119"/>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4"/>
            <p:cNvSpPr txBox="1"/>
            <p:nvPr/>
          </p:nvSpPr>
          <p:spPr>
            <a:xfrm>
              <a:off x="7951793" y="2225447"/>
              <a:ext cx="366443" cy="365458"/>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65" name="Google Shape;765;p14"/>
            <p:cNvSpPr/>
            <p:nvPr/>
          </p:nvSpPr>
          <p:spPr>
            <a:xfrm>
              <a:off x="6903684" y="2993796"/>
              <a:ext cx="2462659" cy="1477595"/>
            </a:xfrm>
            <a:prstGeom prst="roundRect">
              <a:avLst>
                <a:gd name="adj" fmla="val 10000"/>
              </a:avLst>
            </a:prstGeom>
            <a:solidFill>
              <a:srgbClr val="FFFF0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4"/>
            <p:cNvSpPr txBox="1"/>
            <p:nvPr/>
          </p:nvSpPr>
          <p:spPr>
            <a:xfrm>
              <a:off x="6946961" y="3037073"/>
              <a:ext cx="2376105" cy="1391041"/>
            </a:xfrm>
            <a:prstGeom prst="rect">
              <a:avLst/>
            </a:prstGeom>
            <a:noFill/>
            <a:ln>
              <a:noFill/>
            </a:ln>
          </p:spPr>
          <p:txBody>
            <a:bodyPr spcFirstLastPara="1" wrap="square" lIns="68575" tIns="68575" rIns="68575" bIns="68575" anchor="ctr" anchorCtr="0">
              <a:noAutofit/>
            </a:bodyPr>
            <a:lstStyle/>
            <a:p>
              <a:pPr marL="88900" marR="0" lvl="0" indent="-88900" algn="ctr" rtl="0">
                <a:lnSpc>
                  <a:spcPct val="90000"/>
                </a:lnSpc>
                <a:spcBef>
                  <a:spcPts val="0"/>
                </a:spcBef>
                <a:spcAft>
                  <a:spcPts val="0"/>
                </a:spcAft>
                <a:buClr>
                  <a:schemeClr val="dk2"/>
                </a:buClr>
                <a:buSzPts val="1800"/>
                <a:buFont typeface="Arial"/>
                <a:buNone/>
              </a:pPr>
              <a:r>
                <a:rPr lang="en-US" sz="1800" b="0">
                  <a:solidFill>
                    <a:schemeClr val="dk2"/>
                  </a:solidFill>
                  <a:latin typeface="Arial"/>
                  <a:ea typeface="Arial"/>
                  <a:cs typeface="Arial"/>
                  <a:sym typeface="Arial"/>
                </a:rPr>
                <a:t>Auditor verifies the policy statement(s) has been adopted and implemented</a:t>
              </a:r>
              <a:endParaRPr/>
            </a:p>
          </p:txBody>
        </p:sp>
        <p:sp>
          <p:nvSpPr>
            <p:cNvPr id="767" name="Google Shape;767;p14"/>
            <p:cNvSpPr/>
            <p:nvPr/>
          </p:nvSpPr>
          <p:spPr>
            <a:xfrm rot="10800000">
              <a:off x="6164886" y="3427224"/>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14"/>
            <p:cNvSpPr txBox="1"/>
            <p:nvPr/>
          </p:nvSpPr>
          <p:spPr>
            <a:xfrm>
              <a:off x="6321511" y="3549372"/>
              <a:ext cx="365458" cy="36644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69" name="Google Shape;769;p14"/>
            <p:cNvSpPr/>
            <p:nvPr/>
          </p:nvSpPr>
          <p:spPr>
            <a:xfrm>
              <a:off x="3455961" y="2993796"/>
              <a:ext cx="2462659" cy="1477595"/>
            </a:xfrm>
            <a:prstGeom prst="roundRect">
              <a:avLst>
                <a:gd name="adj" fmla="val 10000"/>
              </a:avLst>
            </a:prstGeom>
            <a:solidFill>
              <a:srgbClr val="FFFF0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4"/>
            <p:cNvSpPr txBox="1"/>
            <p:nvPr/>
          </p:nvSpPr>
          <p:spPr>
            <a:xfrm>
              <a:off x="3499238" y="3037073"/>
              <a:ext cx="2376105" cy="1391041"/>
            </a:xfrm>
            <a:prstGeom prst="rect">
              <a:avLst/>
            </a:prstGeom>
            <a:noFill/>
            <a:ln>
              <a:noFill/>
            </a:ln>
          </p:spPr>
          <p:txBody>
            <a:bodyPr spcFirstLastPara="1" wrap="square" lIns="68575" tIns="68575" rIns="68575" bIns="68575" anchor="ctr" anchorCtr="0">
              <a:noAutofit/>
            </a:bodyPr>
            <a:lstStyle/>
            <a:p>
              <a:pPr marL="88900" marR="0" lvl="0" indent="-88900" algn="ctr" rtl="0">
                <a:lnSpc>
                  <a:spcPct val="90000"/>
                </a:lnSpc>
                <a:spcBef>
                  <a:spcPts val="0"/>
                </a:spcBef>
                <a:spcAft>
                  <a:spcPts val="0"/>
                </a:spcAft>
                <a:buClr>
                  <a:schemeClr val="dk2"/>
                </a:buClr>
                <a:buSzPts val="1800"/>
                <a:buFont typeface="Arial"/>
                <a:buNone/>
              </a:pPr>
              <a:r>
                <a:rPr lang="en-US" sz="1800" b="0">
                  <a:solidFill>
                    <a:schemeClr val="dk2"/>
                  </a:solidFill>
                  <a:latin typeface="Arial"/>
                  <a:ea typeface="Arial"/>
                  <a:cs typeface="Arial"/>
                  <a:sym typeface="Arial"/>
                </a:rPr>
                <a:t>Auditor verifies that the policy statements are made available to stakeholders</a:t>
              </a:r>
              <a:endParaRPr sz="1800" b="0">
                <a:solidFill>
                  <a:schemeClr val="dk2"/>
                </a:solidFill>
                <a:latin typeface="Arial"/>
                <a:ea typeface="Arial"/>
                <a:cs typeface="Arial"/>
                <a:sym typeface="Arial"/>
              </a:endParaRPr>
            </a:p>
          </p:txBody>
        </p:sp>
        <p:sp>
          <p:nvSpPr>
            <p:cNvPr id="771" name="Google Shape;771;p14"/>
            <p:cNvSpPr/>
            <p:nvPr/>
          </p:nvSpPr>
          <p:spPr>
            <a:xfrm rot="10800000">
              <a:off x="2717164" y="3427224"/>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14"/>
            <p:cNvSpPr txBox="1"/>
            <p:nvPr/>
          </p:nvSpPr>
          <p:spPr>
            <a:xfrm>
              <a:off x="2873789" y="3549372"/>
              <a:ext cx="365458" cy="36644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73" name="Google Shape;773;p14"/>
            <p:cNvSpPr/>
            <p:nvPr/>
          </p:nvSpPr>
          <p:spPr>
            <a:xfrm>
              <a:off x="8239" y="2993796"/>
              <a:ext cx="2462659" cy="1477595"/>
            </a:xfrm>
            <a:prstGeom prst="roundRect">
              <a:avLst>
                <a:gd name="adj" fmla="val 10000"/>
              </a:avLst>
            </a:prstGeom>
            <a:solidFill>
              <a:srgbClr val="FFFF0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4"/>
            <p:cNvSpPr txBox="1"/>
            <p:nvPr/>
          </p:nvSpPr>
          <p:spPr>
            <a:xfrm>
              <a:off x="51516" y="3037073"/>
              <a:ext cx="2376105" cy="1391041"/>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dk2"/>
                </a:buClr>
                <a:buSzPts val="1800"/>
                <a:buFont typeface="Arial"/>
                <a:buNone/>
              </a:pPr>
              <a:r>
                <a:rPr lang="en-US" sz="1800">
                  <a:solidFill>
                    <a:schemeClr val="dk2"/>
                  </a:solidFill>
                  <a:latin typeface="Arial"/>
                  <a:ea typeface="Arial"/>
                  <a:cs typeface="Arial"/>
                  <a:sym typeface="Arial"/>
                </a:rPr>
                <a:t>Auditor evaluates the self-assessment, and uses it to guide on-site audit and checks evidence </a:t>
              </a:r>
              <a:endParaRPr/>
            </a:p>
          </p:txBody>
        </p:sp>
      </p:grpSp>
      <p:sp>
        <p:nvSpPr>
          <p:cNvPr id="775" name="Google Shape;775;p14"/>
          <p:cNvSpPr/>
          <p:nvPr/>
        </p:nvSpPr>
        <p:spPr>
          <a:xfrm>
            <a:off x="10812848" y="2441600"/>
            <a:ext cx="416560" cy="371883"/>
          </a:xfrm>
          <a:prstGeom prst="ellipse">
            <a:avLst/>
          </a:prstGeom>
          <a:solidFill>
            <a:schemeClr val="accent1"/>
          </a:solidFill>
          <a:ln w="127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6" name="Google Shape;776;p14"/>
          <p:cNvSpPr/>
          <p:nvPr/>
        </p:nvSpPr>
        <p:spPr>
          <a:xfrm>
            <a:off x="10807768" y="3579818"/>
            <a:ext cx="416560" cy="371883"/>
          </a:xfrm>
          <a:prstGeom prst="ellipse">
            <a:avLst/>
          </a:prstGeom>
          <a:solidFill>
            <a:srgbClr val="FFFF00"/>
          </a:solidFill>
          <a:ln w="127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7" name="Google Shape;777;p14"/>
          <p:cNvSpPr txBox="1"/>
          <p:nvPr/>
        </p:nvSpPr>
        <p:spPr>
          <a:xfrm>
            <a:off x="10142288" y="2921638"/>
            <a:ext cx="217424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lt1"/>
                </a:solidFill>
                <a:latin typeface="Arial"/>
                <a:ea typeface="Arial"/>
                <a:cs typeface="Arial"/>
                <a:sym typeface="Arial"/>
              </a:rPr>
              <a:t>Certificate Holder</a:t>
            </a:r>
            <a:endParaRPr/>
          </a:p>
        </p:txBody>
      </p:sp>
      <p:sp>
        <p:nvSpPr>
          <p:cNvPr id="778" name="Google Shape;778;p14"/>
          <p:cNvSpPr txBox="1"/>
          <p:nvPr/>
        </p:nvSpPr>
        <p:spPr>
          <a:xfrm>
            <a:off x="10137208" y="4102050"/>
            <a:ext cx="217424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lt1"/>
                </a:solidFill>
                <a:latin typeface="Arial"/>
                <a:ea typeface="Arial"/>
                <a:cs typeface="Arial"/>
                <a:sym typeface="Arial"/>
              </a:rPr>
              <a:t>Certification Body</a:t>
            </a:r>
            <a:endParaRPr/>
          </a:p>
        </p:txBody>
      </p:sp>
      <p:sp>
        <p:nvSpPr>
          <p:cNvPr id="2" name="Footer Placeholder 1">
            <a:extLst>
              <a:ext uri="{FF2B5EF4-FFF2-40B4-BE49-F238E27FC236}">
                <a16:creationId xmlns:a16="http://schemas.microsoft.com/office/drawing/2014/main" id="{C7AAA5F7-E724-B01D-6822-E2C3387FD403}"/>
              </a:ext>
            </a:extLst>
          </p:cNvPr>
          <p:cNvSpPr>
            <a:spLocks noGrp="1"/>
          </p:cNvSpPr>
          <p:nvPr>
            <p:ph type="ftr" idx="11"/>
          </p:nvPr>
        </p:nvSpPr>
        <p:spPr/>
        <p:txBody>
          <a:bodyPr/>
          <a:lstStyle/>
          <a:p>
            <a:r>
              <a:rPr lang="en-US"/>
              <a:t>8.1.FSC-CLR-Training_Main-Course_Module-1_V1-0_EN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sp>
        <p:nvSpPr>
          <p:cNvPr id="785" name="Google Shape;785;p15"/>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Policy Statement – Requirements</a:t>
            </a:r>
            <a:endParaRPr sz="3600" cap="none">
              <a:solidFill>
                <a:schemeClr val="lt1"/>
              </a:solidFill>
            </a:endParaRPr>
          </a:p>
        </p:txBody>
      </p:sp>
      <p:sp>
        <p:nvSpPr>
          <p:cNvPr id="786" name="Google Shape;786;p15"/>
          <p:cNvSpPr txBox="1"/>
          <p:nvPr/>
        </p:nvSpPr>
        <p:spPr>
          <a:xfrm>
            <a:off x="4077173" y="1156019"/>
            <a:ext cx="7773483" cy="1754326"/>
          </a:xfrm>
          <a:prstGeom prst="rect">
            <a:avLst/>
          </a:prstGeom>
          <a:solidFill>
            <a:schemeClr val="accen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Clause 1.5 </a:t>
            </a:r>
            <a:br>
              <a:rPr lang="en-US" sz="1800" b="1">
                <a:solidFill>
                  <a:schemeClr val="lt1"/>
                </a:solidFill>
                <a:latin typeface="Arial"/>
                <a:ea typeface="Arial"/>
                <a:cs typeface="Arial"/>
                <a:sym typeface="Arial"/>
              </a:rPr>
            </a:br>
            <a:r>
              <a:rPr lang="en-US" sz="1800">
                <a:solidFill>
                  <a:schemeClr val="lt1"/>
                </a:solidFill>
                <a:latin typeface="Arial"/>
                <a:ea typeface="Arial"/>
                <a:cs typeface="Arial"/>
                <a:sym typeface="Arial"/>
              </a:rPr>
              <a:t>The organization shall adopt and implement a policy statement, or statements, that encompass the FSC core labour requirements. </a:t>
            </a:r>
            <a:br>
              <a:rPr lang="en-US" sz="1800">
                <a:solidFill>
                  <a:schemeClr val="lt1"/>
                </a:solidFill>
                <a:latin typeface="Arial"/>
                <a:ea typeface="Arial"/>
                <a:cs typeface="Arial"/>
                <a:sym typeface="Arial"/>
              </a:rPr>
            </a:br>
            <a:r>
              <a:rPr lang="en-US" sz="1800">
                <a:solidFill>
                  <a:schemeClr val="lt1"/>
                </a:solidFill>
                <a:latin typeface="Arial"/>
                <a:ea typeface="Arial"/>
                <a:cs typeface="Arial"/>
                <a:sym typeface="Arial"/>
              </a:rPr>
              <a:t>The policy statements shall be made available to stakeholders (i.e. affected and interested stakeholders) and to the organization’s certification body</a:t>
            </a:r>
            <a:endParaRPr/>
          </a:p>
        </p:txBody>
      </p:sp>
      <p:sp>
        <p:nvSpPr>
          <p:cNvPr id="787" name="Google Shape;787;p15"/>
          <p:cNvSpPr/>
          <p:nvPr/>
        </p:nvSpPr>
        <p:spPr>
          <a:xfrm>
            <a:off x="4077173" y="3330877"/>
            <a:ext cx="2321772" cy="4218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Adopt &amp; Implement</a:t>
            </a:r>
            <a:endParaRPr/>
          </a:p>
        </p:txBody>
      </p:sp>
      <p:sp>
        <p:nvSpPr>
          <p:cNvPr id="788" name="Google Shape;788;p15"/>
          <p:cNvSpPr/>
          <p:nvPr/>
        </p:nvSpPr>
        <p:spPr>
          <a:xfrm>
            <a:off x="6647856" y="3330877"/>
            <a:ext cx="2321772" cy="4218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Make Available </a:t>
            </a:r>
            <a:endParaRPr/>
          </a:p>
        </p:txBody>
      </p:sp>
      <p:sp>
        <p:nvSpPr>
          <p:cNvPr id="789" name="Google Shape;789;p15"/>
          <p:cNvSpPr/>
          <p:nvPr/>
        </p:nvSpPr>
        <p:spPr>
          <a:xfrm>
            <a:off x="9218539" y="3316439"/>
            <a:ext cx="2321772" cy="5807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Affected &amp; Interested Stakeholders </a:t>
            </a:r>
            <a:endParaRPr/>
          </a:p>
        </p:txBody>
      </p:sp>
      <p:sp>
        <p:nvSpPr>
          <p:cNvPr id="790" name="Google Shape;790;p15"/>
          <p:cNvSpPr/>
          <p:nvPr/>
        </p:nvSpPr>
        <p:spPr>
          <a:xfrm>
            <a:off x="9218539" y="4070789"/>
            <a:ext cx="2321772" cy="435973"/>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Certification Bodies</a:t>
            </a:r>
            <a:endParaRPr/>
          </a:p>
        </p:txBody>
      </p:sp>
      <p:sp>
        <p:nvSpPr>
          <p:cNvPr id="791" name="Google Shape;791;p15"/>
          <p:cNvSpPr txBox="1"/>
          <p:nvPr/>
        </p:nvSpPr>
        <p:spPr>
          <a:xfrm>
            <a:off x="4145279" y="4913609"/>
            <a:ext cx="7705377" cy="923330"/>
          </a:xfrm>
          <a:prstGeom prst="rect">
            <a:avLst/>
          </a:prstGeom>
          <a:solidFill>
            <a:schemeClr val="accen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accent1"/>
                </a:solidFill>
                <a:latin typeface="Arial"/>
                <a:ea typeface="Arial"/>
                <a:cs typeface="Arial"/>
                <a:sym typeface="Arial"/>
              </a:rPr>
              <a:t>Example: </a:t>
            </a:r>
            <a:br>
              <a:rPr lang="en-US" sz="1800" b="1">
                <a:solidFill>
                  <a:schemeClr val="accent1"/>
                </a:solidFill>
                <a:latin typeface="Arial"/>
                <a:ea typeface="Arial"/>
                <a:cs typeface="Arial"/>
                <a:sym typeface="Arial"/>
              </a:rPr>
            </a:br>
            <a:r>
              <a:rPr lang="en-US" sz="1800" i="1">
                <a:solidFill>
                  <a:schemeClr val="accent1"/>
                </a:solidFill>
                <a:latin typeface="Arial"/>
                <a:ea typeface="Arial"/>
                <a:cs typeface="Arial"/>
                <a:sym typeface="Arial"/>
              </a:rPr>
              <a:t>We support freedom of association and collective bargaining as part of our commitment to support the fair and equitable treatment of workers.</a:t>
            </a:r>
            <a:endParaRPr sz="1800" b="1">
              <a:solidFill>
                <a:schemeClr val="accent1"/>
              </a:solidFill>
              <a:latin typeface="Arial"/>
              <a:ea typeface="Arial"/>
              <a:cs typeface="Arial"/>
              <a:sym typeface="Arial"/>
            </a:endParaRPr>
          </a:p>
        </p:txBody>
      </p:sp>
      <p:sp>
        <p:nvSpPr>
          <p:cNvPr id="792" name="Google Shape;792;p15"/>
          <p:cNvSpPr txBox="1"/>
          <p:nvPr/>
        </p:nvSpPr>
        <p:spPr>
          <a:xfrm>
            <a:off x="2809819" y="6130162"/>
            <a:ext cx="6821861"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COMMUNICATE COMMITMENT TO CLR</a:t>
            </a:r>
            <a:endParaRPr/>
          </a:p>
        </p:txBody>
      </p:sp>
      <p:sp>
        <p:nvSpPr>
          <p:cNvPr id="793" name="Google Shape;793;p15"/>
          <p:cNvSpPr txBox="1"/>
          <p:nvPr/>
        </p:nvSpPr>
        <p:spPr>
          <a:xfrm>
            <a:off x="1029173" y="1430518"/>
            <a:ext cx="60960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i="0" u="none" strike="noStrike" cap="none">
                <a:solidFill>
                  <a:srgbClr val="78BE20"/>
                </a:solidFill>
                <a:latin typeface="Arial"/>
                <a:ea typeface="Arial"/>
                <a:cs typeface="Arial"/>
                <a:sym typeface="Arial"/>
              </a:rPr>
              <a:t>FSC-STD-40-004 </a:t>
            </a:r>
            <a:endParaRPr sz="1800">
              <a:solidFill>
                <a:schemeClr val="dk1"/>
              </a:solidFill>
              <a:latin typeface="Arial"/>
              <a:ea typeface="Arial"/>
              <a:cs typeface="Arial"/>
              <a:sym typeface="Arial"/>
            </a:endParaRPr>
          </a:p>
        </p:txBody>
      </p:sp>
      <p:grpSp>
        <p:nvGrpSpPr>
          <p:cNvPr id="794" name="Google Shape;794;p15"/>
          <p:cNvGrpSpPr/>
          <p:nvPr/>
        </p:nvGrpSpPr>
        <p:grpSpPr>
          <a:xfrm>
            <a:off x="663904" y="1866511"/>
            <a:ext cx="2829818" cy="4195809"/>
            <a:chOff x="663904" y="1866511"/>
            <a:chExt cx="2829818" cy="4195809"/>
          </a:xfrm>
        </p:grpSpPr>
        <p:grpSp>
          <p:nvGrpSpPr>
            <p:cNvPr id="795" name="Google Shape;795;p15"/>
            <p:cNvGrpSpPr/>
            <p:nvPr/>
          </p:nvGrpSpPr>
          <p:grpSpPr>
            <a:xfrm rot="5400000">
              <a:off x="-19091" y="2549507"/>
              <a:ext cx="4195809" cy="2829818"/>
              <a:chOff x="2836223" y="3085784"/>
              <a:chExt cx="3425329" cy="2238420"/>
            </a:xfrm>
          </p:grpSpPr>
          <p:sp>
            <p:nvSpPr>
              <p:cNvPr id="796" name="Google Shape;796;p15"/>
              <p:cNvSpPr/>
              <p:nvPr/>
            </p:nvSpPr>
            <p:spPr>
              <a:xfrm rot="-5400000">
                <a:off x="3429677" y="2492330"/>
                <a:ext cx="2238420" cy="3425329"/>
              </a:xfrm>
              <a:custGeom>
                <a:avLst/>
                <a:gdLst/>
                <a:ahLst/>
                <a:cxnLst/>
                <a:rect l="l" t="t" r="r" b="b"/>
                <a:pathLst>
                  <a:path w="825" h="1174" extrusionOk="0">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97" name="Google Shape;797;p15"/>
              <p:cNvSpPr/>
              <p:nvPr/>
            </p:nvSpPr>
            <p:spPr>
              <a:xfrm rot="-5400000">
                <a:off x="6036170" y="4078777"/>
                <a:ext cx="173588" cy="183813"/>
              </a:xfrm>
              <a:prstGeom prst="ellipse">
                <a:avLst/>
              </a:prstGeom>
              <a:solidFill>
                <a:srgbClr val="33333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grpSp>
        <p:pic>
          <p:nvPicPr>
            <p:cNvPr id="798" name="Google Shape;798;p15"/>
            <p:cNvPicPr preferRelativeResize="0"/>
            <p:nvPr/>
          </p:nvPicPr>
          <p:blipFill rotWithShape="1">
            <a:blip r:embed="rId3">
              <a:alphaModFix/>
            </a:blip>
            <a:srcRect/>
            <a:stretch/>
          </p:blipFill>
          <p:spPr>
            <a:xfrm>
              <a:off x="762256" y="2043515"/>
              <a:ext cx="2633114" cy="3589854"/>
            </a:xfrm>
            <a:prstGeom prst="rect">
              <a:avLst/>
            </a:prstGeom>
            <a:noFill/>
            <a:ln>
              <a:noFill/>
            </a:ln>
          </p:spPr>
        </p:pic>
      </p:grpSp>
      <p:sp>
        <p:nvSpPr>
          <p:cNvPr id="2" name="Footer Placeholder 1">
            <a:extLst>
              <a:ext uri="{FF2B5EF4-FFF2-40B4-BE49-F238E27FC236}">
                <a16:creationId xmlns:a16="http://schemas.microsoft.com/office/drawing/2014/main" id="{1F1C9F9F-55BC-9058-CCE8-1747A4BF6D41}"/>
              </a:ext>
            </a:extLst>
          </p:cNvPr>
          <p:cNvSpPr>
            <a:spLocks noGrp="1"/>
          </p:cNvSpPr>
          <p:nvPr>
            <p:ph type="ftr" idx="11"/>
          </p:nvPr>
        </p:nvSpPr>
        <p:spPr/>
        <p:txBody>
          <a:bodyPr/>
          <a:lstStyle/>
          <a:p>
            <a:r>
              <a:rPr lang="en-US"/>
              <a:t>8.1.FSC-CLR-Training_Main-Course_Module-1_V1-0_EN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86"/>
                                        </p:tgtEl>
                                        <p:attrNameLst>
                                          <p:attrName>style.visibility</p:attrName>
                                        </p:attrNameLst>
                                      </p:cBhvr>
                                      <p:to>
                                        <p:strVal val="visible"/>
                                      </p:to>
                                    </p:set>
                                    <p:anim calcmode="lin" valueType="num">
                                      <p:cBhvr additive="base">
                                        <p:cTn id="7" dur="500"/>
                                        <p:tgtEl>
                                          <p:spTgt spid="78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800"/>
                                  </p:stCondLst>
                                  <p:childTnLst>
                                    <p:set>
                                      <p:cBhvr>
                                        <p:cTn id="11" dur="1" fill="hold">
                                          <p:stCondLst>
                                            <p:cond delay="0"/>
                                          </p:stCondLst>
                                        </p:cTn>
                                        <p:tgtEl>
                                          <p:spTgt spid="787"/>
                                        </p:tgtEl>
                                        <p:attrNameLst>
                                          <p:attrName>style.visibility</p:attrName>
                                        </p:attrNameLst>
                                      </p:cBhvr>
                                      <p:to>
                                        <p:strVal val="visible"/>
                                      </p:to>
                                    </p:set>
                                    <p:animEffect transition="in" filter="fade">
                                      <p:cBhvr>
                                        <p:cTn id="12" dur="1000"/>
                                        <p:tgtEl>
                                          <p:spTgt spid="787"/>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788"/>
                                        </p:tgtEl>
                                        <p:attrNameLst>
                                          <p:attrName>style.visibility</p:attrName>
                                        </p:attrNameLst>
                                      </p:cBhvr>
                                      <p:to>
                                        <p:strVal val="visible"/>
                                      </p:to>
                                    </p:set>
                                    <p:animEffect transition="in" filter="fade">
                                      <p:cBhvr>
                                        <p:cTn id="16" dur="1000"/>
                                        <p:tgtEl>
                                          <p:spTgt spid="788"/>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789"/>
                                        </p:tgtEl>
                                        <p:attrNameLst>
                                          <p:attrName>style.visibility</p:attrName>
                                        </p:attrNameLst>
                                      </p:cBhvr>
                                      <p:to>
                                        <p:strVal val="visible"/>
                                      </p:to>
                                    </p:set>
                                    <p:animEffect transition="in" filter="fade">
                                      <p:cBhvr>
                                        <p:cTn id="20" dur="1000"/>
                                        <p:tgtEl>
                                          <p:spTgt spid="789"/>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790"/>
                                        </p:tgtEl>
                                        <p:attrNameLst>
                                          <p:attrName>style.visibility</p:attrName>
                                        </p:attrNameLst>
                                      </p:cBhvr>
                                      <p:to>
                                        <p:strVal val="visible"/>
                                      </p:to>
                                    </p:set>
                                    <p:animEffect transition="in" filter="fade">
                                      <p:cBhvr>
                                        <p:cTn id="24" dur="1000"/>
                                        <p:tgtEl>
                                          <p:spTgt spid="790"/>
                                        </p:tgtEl>
                                      </p:cBhvr>
                                    </p:animEffect>
                                  </p:childTnLst>
                                </p:cTn>
                              </p:par>
                            </p:childTnLst>
                          </p:cTn>
                        </p:par>
                        <p:par>
                          <p:cTn id="25" fill="hold">
                            <p:stCondLst>
                              <p:cond delay="4000"/>
                            </p:stCondLst>
                            <p:childTnLst>
                              <p:par>
                                <p:cTn id="26" presetID="2" presetClass="entr" presetSubtype="4" fill="hold" nodeType="afterEffect">
                                  <p:stCondLst>
                                    <p:cond delay="0"/>
                                  </p:stCondLst>
                                  <p:childTnLst>
                                    <p:set>
                                      <p:cBhvr>
                                        <p:cTn id="27" dur="1" fill="hold">
                                          <p:stCondLst>
                                            <p:cond delay="0"/>
                                          </p:stCondLst>
                                        </p:cTn>
                                        <p:tgtEl>
                                          <p:spTgt spid="791"/>
                                        </p:tgtEl>
                                        <p:attrNameLst>
                                          <p:attrName>style.visibility</p:attrName>
                                        </p:attrNameLst>
                                      </p:cBhvr>
                                      <p:to>
                                        <p:strVal val="visible"/>
                                      </p:to>
                                    </p:set>
                                    <p:anim calcmode="lin" valueType="num">
                                      <p:cBhvr additive="base">
                                        <p:cTn id="28" dur="500"/>
                                        <p:tgtEl>
                                          <p:spTgt spid="791"/>
                                        </p:tgtEl>
                                        <p:attrNameLst>
                                          <p:attrName>ppt_y</p:attrName>
                                        </p:attrNameLst>
                                      </p:cBhvr>
                                      <p:tavLst>
                                        <p:tav tm="0">
                                          <p:val>
                                            <p:strVal val="#ppt_y+1"/>
                                          </p:val>
                                        </p:tav>
                                        <p:tav tm="100000">
                                          <p:val>
                                            <p:strVal val="#ppt_y"/>
                                          </p:val>
                                        </p:tav>
                                      </p:tavLst>
                                    </p:anim>
                                  </p:childTnLst>
                                </p:cTn>
                              </p:par>
                            </p:childTnLst>
                          </p:cTn>
                        </p:par>
                        <p:par>
                          <p:cTn id="29" fill="hold">
                            <p:stCondLst>
                              <p:cond delay="4500"/>
                            </p:stCondLst>
                            <p:childTnLst>
                              <p:par>
                                <p:cTn id="30" presetID="2" presetClass="entr" presetSubtype="4" fill="hold" nodeType="afterEffect">
                                  <p:stCondLst>
                                    <p:cond delay="0"/>
                                  </p:stCondLst>
                                  <p:childTnLst>
                                    <p:set>
                                      <p:cBhvr>
                                        <p:cTn id="31" dur="1" fill="hold">
                                          <p:stCondLst>
                                            <p:cond delay="0"/>
                                          </p:stCondLst>
                                        </p:cTn>
                                        <p:tgtEl>
                                          <p:spTgt spid="792"/>
                                        </p:tgtEl>
                                        <p:attrNameLst>
                                          <p:attrName>style.visibility</p:attrName>
                                        </p:attrNameLst>
                                      </p:cBhvr>
                                      <p:to>
                                        <p:strVal val="visible"/>
                                      </p:to>
                                    </p:set>
                                    <p:anim calcmode="lin" valueType="num">
                                      <p:cBhvr additive="base">
                                        <p:cTn id="32" dur="500"/>
                                        <p:tgtEl>
                                          <p:spTgt spid="7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04"/>
        <p:cNvGrpSpPr/>
        <p:nvPr/>
      </p:nvGrpSpPr>
      <p:grpSpPr>
        <a:xfrm>
          <a:off x="0" y="0"/>
          <a:ext cx="0" cy="0"/>
          <a:chOff x="0" y="0"/>
          <a:chExt cx="0" cy="0"/>
        </a:xfrm>
      </p:grpSpPr>
      <p:sp>
        <p:nvSpPr>
          <p:cNvPr id="805" name="Google Shape;805;p16"/>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Policy Statement – Evaluation</a:t>
            </a:r>
            <a:endParaRPr sz="3600" cap="none">
              <a:solidFill>
                <a:schemeClr val="lt1"/>
              </a:solidFill>
            </a:endParaRPr>
          </a:p>
        </p:txBody>
      </p:sp>
      <p:sp>
        <p:nvSpPr>
          <p:cNvPr id="806" name="Google Shape;806;p16"/>
          <p:cNvSpPr txBox="1"/>
          <p:nvPr/>
        </p:nvSpPr>
        <p:spPr>
          <a:xfrm>
            <a:off x="3676837" y="1159282"/>
            <a:ext cx="7773483" cy="2585323"/>
          </a:xfrm>
          <a:prstGeom prst="rect">
            <a:avLst/>
          </a:prstGeom>
          <a:solidFill>
            <a:schemeClr val="accen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Clause 11.1 </a:t>
            </a:r>
            <a:endParaRPr/>
          </a:p>
          <a:p>
            <a:pPr marL="0" marR="0" lvl="0" indent="0" algn="l" rtl="0">
              <a:spcBef>
                <a:spcPts val="0"/>
              </a:spcBef>
              <a:spcAft>
                <a:spcPts val="0"/>
              </a:spcAft>
              <a:buNone/>
            </a:pPr>
            <a:r>
              <a:rPr lang="en-US" sz="1800">
                <a:solidFill>
                  <a:schemeClr val="lt1"/>
                </a:solidFill>
                <a:latin typeface="Arial"/>
                <a:ea typeface="Arial"/>
                <a:cs typeface="Arial"/>
                <a:sym typeface="Arial"/>
              </a:rPr>
              <a:t>The certification body shall verify that the organization has adopted and implemented a policy statement, or statements, that encompass the FSC core labour requirements. </a:t>
            </a:r>
            <a:br>
              <a:rPr lang="en-US" sz="1800">
                <a:solidFill>
                  <a:schemeClr val="lt1"/>
                </a:solidFill>
                <a:latin typeface="Arial"/>
                <a:ea typeface="Arial"/>
                <a:cs typeface="Arial"/>
                <a:sym typeface="Arial"/>
              </a:rPr>
            </a:br>
            <a:endParaRPr sz="1800">
              <a:solidFill>
                <a:schemeClr val="lt1"/>
              </a:solidFill>
              <a:latin typeface="Arial"/>
              <a:ea typeface="Arial"/>
              <a:cs typeface="Arial"/>
              <a:sym typeface="Arial"/>
            </a:endParaRPr>
          </a:p>
          <a:p>
            <a:pPr marL="0" marR="0" lvl="0" indent="0" algn="l" rtl="0">
              <a:spcBef>
                <a:spcPts val="0"/>
              </a:spcBef>
              <a:spcAft>
                <a:spcPts val="0"/>
              </a:spcAft>
              <a:buNone/>
            </a:pPr>
            <a:r>
              <a:rPr lang="en-US" sz="1800" b="1">
                <a:solidFill>
                  <a:schemeClr val="lt1"/>
                </a:solidFill>
                <a:latin typeface="Arial"/>
                <a:ea typeface="Arial"/>
                <a:cs typeface="Arial"/>
                <a:sym typeface="Arial"/>
              </a:rPr>
              <a:t>Clause 11.2</a:t>
            </a:r>
            <a:br>
              <a:rPr lang="en-US" sz="1800">
                <a:solidFill>
                  <a:schemeClr val="lt1"/>
                </a:solidFill>
                <a:latin typeface="Arial"/>
                <a:ea typeface="Arial"/>
                <a:cs typeface="Arial"/>
                <a:sym typeface="Arial"/>
              </a:rPr>
            </a:br>
            <a:r>
              <a:rPr lang="en-US" sz="1800">
                <a:solidFill>
                  <a:schemeClr val="lt1"/>
                </a:solidFill>
                <a:latin typeface="Arial"/>
                <a:ea typeface="Arial"/>
                <a:cs typeface="Arial"/>
                <a:sym typeface="Arial"/>
              </a:rPr>
              <a:t>The certification body shall verify that the policy statements are made available to stakeholders.</a:t>
            </a:r>
            <a:br>
              <a:rPr lang="en-US" sz="1800">
                <a:solidFill>
                  <a:schemeClr val="lt1"/>
                </a:solidFill>
                <a:latin typeface="Arial"/>
                <a:ea typeface="Arial"/>
                <a:cs typeface="Arial"/>
                <a:sym typeface="Arial"/>
              </a:rPr>
            </a:br>
            <a:endParaRPr sz="1800">
              <a:solidFill>
                <a:schemeClr val="lt1"/>
              </a:solidFill>
              <a:latin typeface="Arial"/>
              <a:ea typeface="Arial"/>
              <a:cs typeface="Arial"/>
              <a:sym typeface="Arial"/>
            </a:endParaRPr>
          </a:p>
        </p:txBody>
      </p:sp>
      <p:sp>
        <p:nvSpPr>
          <p:cNvPr id="807" name="Google Shape;807;p16"/>
          <p:cNvSpPr/>
          <p:nvPr/>
        </p:nvSpPr>
        <p:spPr>
          <a:xfrm>
            <a:off x="3717314" y="4476036"/>
            <a:ext cx="2378686"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Adopted &amp; Implemented</a:t>
            </a:r>
            <a:endParaRPr/>
          </a:p>
        </p:txBody>
      </p:sp>
      <p:sp>
        <p:nvSpPr>
          <p:cNvPr id="808" name="Google Shape;808;p16"/>
          <p:cNvSpPr/>
          <p:nvPr/>
        </p:nvSpPr>
        <p:spPr>
          <a:xfrm>
            <a:off x="6866097" y="4476036"/>
            <a:ext cx="2260286"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Made Available </a:t>
            </a:r>
            <a:endParaRPr/>
          </a:p>
        </p:txBody>
      </p:sp>
      <p:sp>
        <p:nvSpPr>
          <p:cNvPr id="809" name="Google Shape;809;p16"/>
          <p:cNvSpPr txBox="1"/>
          <p:nvPr/>
        </p:nvSpPr>
        <p:spPr>
          <a:xfrm>
            <a:off x="2809819" y="6130162"/>
            <a:ext cx="8640501"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VERIFY COMMUNICATION OF CLR COMMITMENT</a:t>
            </a:r>
            <a:endParaRPr/>
          </a:p>
        </p:txBody>
      </p:sp>
      <p:sp>
        <p:nvSpPr>
          <p:cNvPr id="810" name="Google Shape;810;p16"/>
          <p:cNvSpPr txBox="1"/>
          <p:nvPr/>
        </p:nvSpPr>
        <p:spPr>
          <a:xfrm>
            <a:off x="-1209821" y="1160317"/>
            <a:ext cx="60960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a:solidFill>
                  <a:srgbClr val="FFFF00"/>
                </a:solidFill>
                <a:latin typeface="Arial"/>
                <a:ea typeface="Arial"/>
                <a:cs typeface="Arial"/>
                <a:sym typeface="Arial"/>
              </a:rPr>
              <a:t>FSC-STD-20-011</a:t>
            </a:r>
            <a:endParaRPr sz="1800" b="1">
              <a:solidFill>
                <a:srgbClr val="FFFF00"/>
              </a:solidFill>
              <a:latin typeface="Arial"/>
              <a:ea typeface="Arial"/>
              <a:cs typeface="Arial"/>
              <a:sym typeface="Arial"/>
            </a:endParaRPr>
          </a:p>
        </p:txBody>
      </p:sp>
      <p:grpSp>
        <p:nvGrpSpPr>
          <p:cNvPr id="811" name="Google Shape;811;p16"/>
          <p:cNvGrpSpPr/>
          <p:nvPr/>
        </p:nvGrpSpPr>
        <p:grpSpPr>
          <a:xfrm rot="5400000">
            <a:off x="-180547" y="2260271"/>
            <a:ext cx="4195809" cy="2829818"/>
            <a:chOff x="2836223" y="3085784"/>
            <a:chExt cx="3425329" cy="2238420"/>
          </a:xfrm>
        </p:grpSpPr>
        <p:sp>
          <p:nvSpPr>
            <p:cNvPr id="812" name="Google Shape;812;p16"/>
            <p:cNvSpPr/>
            <p:nvPr/>
          </p:nvSpPr>
          <p:spPr>
            <a:xfrm rot="-5400000">
              <a:off x="3429677" y="2492330"/>
              <a:ext cx="2238420" cy="3425329"/>
            </a:xfrm>
            <a:custGeom>
              <a:avLst/>
              <a:gdLst/>
              <a:ahLst/>
              <a:cxnLst/>
              <a:rect l="l" t="t" r="r" b="b"/>
              <a:pathLst>
                <a:path w="825" h="1174" extrusionOk="0">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13" name="Google Shape;813;p16"/>
            <p:cNvSpPr/>
            <p:nvPr/>
          </p:nvSpPr>
          <p:spPr>
            <a:xfrm rot="-5400000">
              <a:off x="6036170" y="4078777"/>
              <a:ext cx="173588" cy="183813"/>
            </a:xfrm>
            <a:prstGeom prst="ellipse">
              <a:avLst/>
            </a:prstGeom>
            <a:solidFill>
              <a:srgbClr val="33333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grpSp>
      <p:pic>
        <p:nvPicPr>
          <p:cNvPr id="814" name="Google Shape;814;p16"/>
          <p:cNvPicPr preferRelativeResize="0"/>
          <p:nvPr/>
        </p:nvPicPr>
        <p:blipFill rotWithShape="1">
          <a:blip r:embed="rId3">
            <a:alphaModFix/>
          </a:blip>
          <a:srcRect/>
          <a:stretch/>
        </p:blipFill>
        <p:spPr>
          <a:xfrm>
            <a:off x="619260" y="1722465"/>
            <a:ext cx="2573458" cy="3653510"/>
          </a:xfrm>
          <a:prstGeom prst="rect">
            <a:avLst/>
          </a:prstGeom>
          <a:noFill/>
          <a:ln>
            <a:noFill/>
          </a:ln>
        </p:spPr>
      </p:pic>
      <p:sp>
        <p:nvSpPr>
          <p:cNvPr id="2" name="Footer Placeholder 1">
            <a:extLst>
              <a:ext uri="{FF2B5EF4-FFF2-40B4-BE49-F238E27FC236}">
                <a16:creationId xmlns:a16="http://schemas.microsoft.com/office/drawing/2014/main" id="{81CA3269-6E40-C1EE-AF68-41EF6F3EB607}"/>
              </a:ext>
            </a:extLst>
          </p:cNvPr>
          <p:cNvSpPr>
            <a:spLocks noGrp="1"/>
          </p:cNvSpPr>
          <p:nvPr>
            <p:ph type="ftr" idx="11"/>
          </p:nvPr>
        </p:nvSpPr>
        <p:spPr/>
        <p:txBody>
          <a:bodyPr/>
          <a:lstStyle/>
          <a:p>
            <a:r>
              <a:rPr lang="en-US"/>
              <a:t>8.1.FSC-CLR-Training_Main-Course_Module-1_V1-0_EN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06"/>
                                        </p:tgtEl>
                                        <p:attrNameLst>
                                          <p:attrName>style.visibility</p:attrName>
                                        </p:attrNameLst>
                                      </p:cBhvr>
                                      <p:to>
                                        <p:strVal val="visible"/>
                                      </p:to>
                                    </p:set>
                                    <p:anim calcmode="lin" valueType="num">
                                      <p:cBhvr additive="base">
                                        <p:cTn id="7" dur="500"/>
                                        <p:tgtEl>
                                          <p:spTgt spid="80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800"/>
                                  </p:stCondLst>
                                  <p:childTnLst>
                                    <p:set>
                                      <p:cBhvr>
                                        <p:cTn id="11" dur="1" fill="hold">
                                          <p:stCondLst>
                                            <p:cond delay="0"/>
                                          </p:stCondLst>
                                        </p:cTn>
                                        <p:tgtEl>
                                          <p:spTgt spid="807"/>
                                        </p:tgtEl>
                                        <p:attrNameLst>
                                          <p:attrName>style.visibility</p:attrName>
                                        </p:attrNameLst>
                                      </p:cBhvr>
                                      <p:to>
                                        <p:strVal val="visible"/>
                                      </p:to>
                                    </p:set>
                                    <p:animEffect transition="in" filter="fade">
                                      <p:cBhvr>
                                        <p:cTn id="12" dur="1000"/>
                                        <p:tgtEl>
                                          <p:spTgt spid="807"/>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808"/>
                                        </p:tgtEl>
                                        <p:attrNameLst>
                                          <p:attrName>style.visibility</p:attrName>
                                        </p:attrNameLst>
                                      </p:cBhvr>
                                      <p:to>
                                        <p:strVal val="visible"/>
                                      </p:to>
                                    </p:set>
                                    <p:animEffect transition="in" filter="fade">
                                      <p:cBhvr>
                                        <p:cTn id="16" dur="1000"/>
                                        <p:tgtEl>
                                          <p:spTgt spid="808"/>
                                        </p:tgtEl>
                                      </p:cBhvr>
                                    </p:animEffect>
                                  </p:childTnLst>
                                </p:cTn>
                              </p:par>
                            </p:childTnLst>
                          </p:cTn>
                        </p:par>
                        <p:par>
                          <p:cTn id="17" fill="hold">
                            <p:stCondLst>
                              <p:cond delay="2000"/>
                            </p:stCondLst>
                            <p:childTnLst>
                              <p:par>
                                <p:cTn id="18" presetID="2" presetClass="entr" presetSubtype="4" fill="hold" nodeType="afterEffect">
                                  <p:stCondLst>
                                    <p:cond delay="0"/>
                                  </p:stCondLst>
                                  <p:childTnLst>
                                    <p:set>
                                      <p:cBhvr>
                                        <p:cTn id="19" dur="1" fill="hold">
                                          <p:stCondLst>
                                            <p:cond delay="0"/>
                                          </p:stCondLst>
                                        </p:cTn>
                                        <p:tgtEl>
                                          <p:spTgt spid="809"/>
                                        </p:tgtEl>
                                        <p:attrNameLst>
                                          <p:attrName>style.visibility</p:attrName>
                                        </p:attrNameLst>
                                      </p:cBhvr>
                                      <p:to>
                                        <p:strVal val="visible"/>
                                      </p:to>
                                    </p:set>
                                    <p:anim calcmode="lin" valueType="num">
                                      <p:cBhvr additive="base">
                                        <p:cTn id="20" dur="500"/>
                                        <p:tgtEl>
                                          <p:spTgt spid="8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sp>
        <p:nvSpPr>
          <p:cNvPr id="821" name="Google Shape;821;p17"/>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Self-Assessment (SA) - Requirements</a:t>
            </a:r>
            <a:endParaRPr sz="3600" cap="none">
              <a:solidFill>
                <a:schemeClr val="lt1"/>
              </a:solidFill>
            </a:endParaRPr>
          </a:p>
        </p:txBody>
      </p:sp>
      <p:sp>
        <p:nvSpPr>
          <p:cNvPr id="822" name="Google Shape;822;p17"/>
          <p:cNvSpPr/>
          <p:nvPr/>
        </p:nvSpPr>
        <p:spPr>
          <a:xfrm>
            <a:off x="3750866" y="4158985"/>
            <a:ext cx="2321772" cy="4218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Maintain</a:t>
            </a:r>
            <a:endParaRPr/>
          </a:p>
        </p:txBody>
      </p:sp>
      <p:sp>
        <p:nvSpPr>
          <p:cNvPr id="823" name="Google Shape;823;p17"/>
          <p:cNvSpPr/>
          <p:nvPr/>
        </p:nvSpPr>
        <p:spPr>
          <a:xfrm>
            <a:off x="6442556" y="4158985"/>
            <a:ext cx="2321772" cy="4218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Keep Updated</a:t>
            </a:r>
            <a:endParaRPr/>
          </a:p>
        </p:txBody>
      </p:sp>
      <p:sp>
        <p:nvSpPr>
          <p:cNvPr id="824" name="Google Shape;824;p17"/>
          <p:cNvSpPr/>
          <p:nvPr/>
        </p:nvSpPr>
        <p:spPr>
          <a:xfrm>
            <a:off x="9134246" y="4141151"/>
            <a:ext cx="2610714" cy="439657"/>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Submit to certification body</a:t>
            </a:r>
            <a:endParaRPr/>
          </a:p>
        </p:txBody>
      </p:sp>
      <p:sp>
        <p:nvSpPr>
          <p:cNvPr id="825" name="Google Shape;825;p17"/>
          <p:cNvSpPr txBox="1"/>
          <p:nvPr/>
        </p:nvSpPr>
        <p:spPr>
          <a:xfrm>
            <a:off x="3637280" y="1324439"/>
            <a:ext cx="7620000" cy="23083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Clause 1.6</a:t>
            </a:r>
            <a:endParaRPr/>
          </a:p>
          <a:p>
            <a:pPr marL="0" marR="0" lvl="0" indent="0" algn="l" rtl="0">
              <a:spcBef>
                <a:spcPts val="0"/>
              </a:spcBef>
              <a:spcAft>
                <a:spcPts val="0"/>
              </a:spcAft>
              <a:buNone/>
            </a:pPr>
            <a:r>
              <a:rPr lang="en-US" sz="1800">
                <a:solidFill>
                  <a:schemeClr val="lt1"/>
                </a:solidFill>
                <a:latin typeface="Arial"/>
                <a:ea typeface="Arial"/>
                <a:cs typeface="Arial"/>
                <a:sym typeface="Arial"/>
              </a:rPr>
              <a:t>The organization shall maintain an up-to-date self-assessment in which it describes how the organization applies the FSC core labour requirements to its operations. The self-assessment shall be submitted to the organization’s certification body.</a:t>
            </a:r>
            <a:endParaRPr/>
          </a:p>
          <a:p>
            <a:pPr marL="0" marR="0" lvl="0" indent="0" algn="l" rtl="0">
              <a:spcBef>
                <a:spcPts val="0"/>
              </a:spcBef>
              <a:spcAft>
                <a:spcPts val="0"/>
              </a:spcAft>
              <a:buNone/>
            </a:pPr>
            <a:endParaRPr sz="1800">
              <a:solidFill>
                <a:schemeClr val="lt1"/>
              </a:solidFill>
              <a:latin typeface="Arial"/>
              <a:ea typeface="Arial"/>
              <a:cs typeface="Arial"/>
              <a:sym typeface="Arial"/>
            </a:endParaRPr>
          </a:p>
          <a:p>
            <a:pPr marL="0" marR="0" lvl="0" indent="0" algn="l" rtl="0">
              <a:spcBef>
                <a:spcPts val="0"/>
              </a:spcBef>
              <a:spcAft>
                <a:spcPts val="0"/>
              </a:spcAft>
              <a:buNone/>
            </a:pPr>
            <a:r>
              <a:rPr lang="en-US" sz="1800" b="1">
                <a:solidFill>
                  <a:schemeClr val="lt1"/>
                </a:solidFill>
                <a:latin typeface="Arial"/>
                <a:ea typeface="Arial"/>
                <a:cs typeface="Arial"/>
                <a:sym typeface="Arial"/>
              </a:rPr>
              <a:t>Annex D</a:t>
            </a:r>
            <a:endParaRPr/>
          </a:p>
          <a:p>
            <a:pPr marL="0" marR="0" lvl="0" indent="0" algn="l" rtl="0">
              <a:spcBef>
                <a:spcPts val="0"/>
              </a:spcBef>
              <a:spcAft>
                <a:spcPts val="0"/>
              </a:spcAft>
              <a:buNone/>
            </a:pPr>
            <a:r>
              <a:rPr lang="en-US" sz="1800">
                <a:solidFill>
                  <a:schemeClr val="lt1"/>
                </a:solidFill>
                <a:latin typeface="Arial"/>
                <a:ea typeface="Arial"/>
                <a:cs typeface="Arial"/>
                <a:sym typeface="Arial"/>
              </a:rPr>
              <a:t>(Normative Information &amp; Self-Assessment Template)</a:t>
            </a:r>
            <a:endParaRPr/>
          </a:p>
        </p:txBody>
      </p:sp>
      <p:sp>
        <p:nvSpPr>
          <p:cNvPr id="826" name="Google Shape;826;p17"/>
          <p:cNvSpPr txBox="1"/>
          <p:nvPr/>
        </p:nvSpPr>
        <p:spPr>
          <a:xfrm>
            <a:off x="3323095" y="6130162"/>
            <a:ext cx="6897865"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DEMONSTRATE COMMITMENT TO CLR</a:t>
            </a:r>
            <a:endParaRPr/>
          </a:p>
        </p:txBody>
      </p:sp>
      <p:sp>
        <p:nvSpPr>
          <p:cNvPr id="827" name="Google Shape;827;p17"/>
          <p:cNvSpPr txBox="1"/>
          <p:nvPr/>
        </p:nvSpPr>
        <p:spPr>
          <a:xfrm>
            <a:off x="589280" y="1240648"/>
            <a:ext cx="60960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i="0" u="none" strike="noStrike" cap="none">
                <a:solidFill>
                  <a:srgbClr val="78BE20"/>
                </a:solidFill>
                <a:latin typeface="Arial"/>
                <a:ea typeface="Arial"/>
                <a:cs typeface="Arial"/>
                <a:sym typeface="Arial"/>
              </a:rPr>
              <a:t>FSC-STD-40-004 </a:t>
            </a:r>
            <a:endParaRPr sz="1800">
              <a:solidFill>
                <a:schemeClr val="dk1"/>
              </a:solidFill>
              <a:latin typeface="Arial"/>
              <a:ea typeface="Arial"/>
              <a:cs typeface="Arial"/>
              <a:sym typeface="Arial"/>
            </a:endParaRPr>
          </a:p>
        </p:txBody>
      </p:sp>
      <p:grpSp>
        <p:nvGrpSpPr>
          <p:cNvPr id="828" name="Google Shape;828;p17"/>
          <p:cNvGrpSpPr/>
          <p:nvPr/>
        </p:nvGrpSpPr>
        <p:grpSpPr>
          <a:xfrm>
            <a:off x="392297" y="1626061"/>
            <a:ext cx="2551355" cy="4936664"/>
            <a:chOff x="9169130" y="1610122"/>
            <a:chExt cx="2551355" cy="4755822"/>
          </a:xfrm>
        </p:grpSpPr>
        <p:sp>
          <p:nvSpPr>
            <p:cNvPr id="829" name="Google Shape;829;p17"/>
            <p:cNvSpPr/>
            <p:nvPr/>
          </p:nvSpPr>
          <p:spPr>
            <a:xfrm>
              <a:off x="9169130" y="1610122"/>
              <a:ext cx="2551355" cy="4755822"/>
            </a:xfrm>
            <a:custGeom>
              <a:avLst/>
              <a:gdLst/>
              <a:ahLst/>
              <a:cxnLst/>
              <a:rect l="l" t="t" r="r" b="b"/>
              <a:pathLst>
                <a:path w="8436" h="17256" extrusionOk="0">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dk1"/>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dk1"/>
                </a:solidFill>
                <a:latin typeface="Arial"/>
                <a:ea typeface="Arial"/>
                <a:cs typeface="Arial"/>
                <a:sym typeface="Arial"/>
              </a:endParaRPr>
            </a:p>
          </p:txBody>
        </p:sp>
        <p:sp>
          <p:nvSpPr>
            <p:cNvPr id="830" name="Google Shape;830;p17"/>
            <p:cNvSpPr/>
            <p:nvPr/>
          </p:nvSpPr>
          <p:spPr>
            <a:xfrm>
              <a:off x="10262762" y="5913450"/>
              <a:ext cx="358763" cy="360615"/>
            </a:xfrm>
            <a:custGeom>
              <a:avLst/>
              <a:gdLst/>
              <a:ahLst/>
              <a:cxnLst/>
              <a:rect l="l" t="t" r="r" b="b"/>
              <a:pathLst>
                <a:path w="1187" h="1186" extrusionOk="0">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dk1"/>
                </a:solidFill>
                <a:latin typeface="Arial"/>
                <a:ea typeface="Arial"/>
                <a:cs typeface="Arial"/>
                <a:sym typeface="Arial"/>
              </a:endParaRPr>
            </a:p>
          </p:txBody>
        </p:sp>
      </p:grpSp>
      <p:pic>
        <p:nvPicPr>
          <p:cNvPr id="831" name="Google Shape;831;p17"/>
          <p:cNvPicPr preferRelativeResize="0"/>
          <p:nvPr/>
        </p:nvPicPr>
        <p:blipFill rotWithShape="1">
          <a:blip r:embed="rId3">
            <a:alphaModFix/>
          </a:blip>
          <a:srcRect l="1710" r="7751"/>
          <a:stretch/>
        </p:blipFill>
        <p:spPr>
          <a:xfrm>
            <a:off x="524871" y="2043020"/>
            <a:ext cx="2299927" cy="3948114"/>
          </a:xfrm>
          <a:prstGeom prst="rect">
            <a:avLst/>
          </a:prstGeom>
          <a:noFill/>
          <a:ln>
            <a:noFill/>
          </a:ln>
        </p:spPr>
      </p:pic>
      <p:sp>
        <p:nvSpPr>
          <p:cNvPr id="2" name="Footer Placeholder 1">
            <a:extLst>
              <a:ext uri="{FF2B5EF4-FFF2-40B4-BE49-F238E27FC236}">
                <a16:creationId xmlns:a16="http://schemas.microsoft.com/office/drawing/2014/main" id="{6C3CE55C-DFC7-CAFB-A745-142B2FE824C5}"/>
              </a:ext>
            </a:extLst>
          </p:cNvPr>
          <p:cNvSpPr>
            <a:spLocks noGrp="1"/>
          </p:cNvSpPr>
          <p:nvPr>
            <p:ph type="ftr" idx="11"/>
          </p:nvPr>
        </p:nvSpPr>
        <p:spPr/>
        <p:txBody>
          <a:bodyPr/>
          <a:lstStyle/>
          <a:p>
            <a:r>
              <a:rPr lang="en-US"/>
              <a:t>8.1.FSC-CLR-Training_Main-Course_Module-1_V1-0_EN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800"/>
                                  </p:stCondLst>
                                  <p:childTnLst>
                                    <p:set>
                                      <p:cBhvr>
                                        <p:cTn id="6" dur="1" fill="hold">
                                          <p:stCondLst>
                                            <p:cond delay="0"/>
                                          </p:stCondLst>
                                        </p:cTn>
                                        <p:tgtEl>
                                          <p:spTgt spid="822"/>
                                        </p:tgtEl>
                                        <p:attrNameLst>
                                          <p:attrName>style.visibility</p:attrName>
                                        </p:attrNameLst>
                                      </p:cBhvr>
                                      <p:to>
                                        <p:strVal val="visible"/>
                                      </p:to>
                                    </p:set>
                                    <p:animEffect transition="in" filter="fade">
                                      <p:cBhvr>
                                        <p:cTn id="7" dur="1000"/>
                                        <p:tgtEl>
                                          <p:spTgt spid="82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23"/>
                                        </p:tgtEl>
                                        <p:attrNameLst>
                                          <p:attrName>style.visibility</p:attrName>
                                        </p:attrNameLst>
                                      </p:cBhvr>
                                      <p:to>
                                        <p:strVal val="visible"/>
                                      </p:to>
                                    </p:set>
                                    <p:animEffect transition="in" filter="fade">
                                      <p:cBhvr>
                                        <p:cTn id="11" dur="1000"/>
                                        <p:tgtEl>
                                          <p:spTgt spid="82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24"/>
                                        </p:tgtEl>
                                        <p:attrNameLst>
                                          <p:attrName>style.visibility</p:attrName>
                                        </p:attrNameLst>
                                      </p:cBhvr>
                                      <p:to>
                                        <p:strVal val="visible"/>
                                      </p:to>
                                    </p:set>
                                    <p:animEffect transition="in" filter="fade">
                                      <p:cBhvr>
                                        <p:cTn id="15" dur="1000"/>
                                        <p:tgtEl>
                                          <p:spTgt spid="824"/>
                                        </p:tgtEl>
                                      </p:cBhvr>
                                    </p:animEffect>
                                  </p:childTnLst>
                                </p:cTn>
                              </p:par>
                            </p:childTnLst>
                          </p:cTn>
                        </p:par>
                        <p:par>
                          <p:cTn id="16" fill="hold">
                            <p:stCondLst>
                              <p:cond delay="3000"/>
                            </p:stCondLst>
                            <p:childTnLst>
                              <p:par>
                                <p:cTn id="17" presetID="2" presetClass="entr" presetSubtype="4" fill="hold" nodeType="afterEffect">
                                  <p:stCondLst>
                                    <p:cond delay="0"/>
                                  </p:stCondLst>
                                  <p:childTnLst>
                                    <p:set>
                                      <p:cBhvr>
                                        <p:cTn id="18" dur="1" fill="hold">
                                          <p:stCondLst>
                                            <p:cond delay="0"/>
                                          </p:stCondLst>
                                        </p:cTn>
                                        <p:tgtEl>
                                          <p:spTgt spid="826"/>
                                        </p:tgtEl>
                                        <p:attrNameLst>
                                          <p:attrName>style.visibility</p:attrName>
                                        </p:attrNameLst>
                                      </p:cBhvr>
                                      <p:to>
                                        <p:strVal val="visible"/>
                                      </p:to>
                                    </p:set>
                                    <p:anim calcmode="lin" valueType="num">
                                      <p:cBhvr additive="base">
                                        <p:cTn id="19" dur="500"/>
                                        <p:tgtEl>
                                          <p:spTgt spid="8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37"/>
        <p:cNvGrpSpPr/>
        <p:nvPr/>
      </p:nvGrpSpPr>
      <p:grpSpPr>
        <a:xfrm>
          <a:off x="0" y="0"/>
          <a:ext cx="0" cy="0"/>
          <a:chOff x="0" y="0"/>
          <a:chExt cx="0" cy="0"/>
        </a:xfrm>
      </p:grpSpPr>
      <p:sp>
        <p:nvSpPr>
          <p:cNvPr id="838" name="Google Shape;838;p18"/>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accent1"/>
              </a:buClr>
              <a:buSzPts val="3600"/>
              <a:buFont typeface="Arial"/>
              <a:buNone/>
            </a:pPr>
            <a:r>
              <a:rPr lang="en-US" sz="3600" b="1" u="none" strike="noStrike" cap="none">
                <a:latin typeface="Arial"/>
                <a:ea typeface="Arial"/>
                <a:cs typeface="Arial"/>
                <a:sym typeface="Arial"/>
              </a:rPr>
              <a:t>Self-Assessment Template (example)</a:t>
            </a:r>
            <a:endParaRPr sz="3600" cap="none"/>
          </a:p>
        </p:txBody>
      </p:sp>
      <p:sp>
        <p:nvSpPr>
          <p:cNvPr id="839" name="Google Shape;839;p18"/>
          <p:cNvSpPr/>
          <p:nvPr/>
        </p:nvSpPr>
        <p:spPr>
          <a:xfrm>
            <a:off x="0" y="6228692"/>
            <a:ext cx="12192000" cy="667407"/>
          </a:xfrm>
          <a:prstGeom prst="rect">
            <a:avLst/>
          </a:prstGeom>
          <a:gradFill>
            <a:gsLst>
              <a:gs pos="0">
                <a:schemeClr val="dk2"/>
              </a:gs>
              <a:gs pos="58999">
                <a:srgbClr val="C3EC8E"/>
              </a:gs>
              <a:gs pos="83000">
                <a:srgbClr val="C3EC8E"/>
              </a:gs>
              <a:gs pos="100000">
                <a:srgbClr val="D7F3B3"/>
              </a:gs>
            </a:gsLst>
            <a:lin ang="5400000" scaled="0"/>
          </a:gradFill>
          <a:ln>
            <a:noFill/>
          </a:ln>
        </p:spPr>
        <p:txBody>
          <a:bodyPr spcFirstLastPara="1" wrap="square" lIns="91425" tIns="45700" rIns="91425" bIns="45700" anchor="ctr" anchorCtr="0">
            <a:noAutofit/>
          </a:bodyPr>
          <a:lstStyle/>
          <a:p>
            <a:pPr marL="0" marR="0" lvl="0" indent="452438" algn="l" rtl="0">
              <a:lnSpc>
                <a:spcPct val="150000"/>
              </a:lnSpc>
              <a:spcBef>
                <a:spcPts val="0"/>
              </a:spcBef>
              <a:spcAft>
                <a:spcPts val="0"/>
              </a:spcAft>
              <a:buNone/>
            </a:pPr>
            <a:r>
              <a:rPr lang="en-US" sz="2000" b="1">
                <a:solidFill>
                  <a:schemeClr val="dk2"/>
                </a:solidFill>
                <a:latin typeface="Arial"/>
                <a:ea typeface="Arial"/>
                <a:cs typeface="Arial"/>
                <a:sym typeface="Arial"/>
              </a:rPr>
              <a:t>FSC Network Partners have created tailored templates for some countries: </a:t>
            </a:r>
            <a:r>
              <a:rPr lang="en-US" sz="2000" b="1" u="sng">
                <a:solidFill>
                  <a:schemeClr val="dk2"/>
                </a:solidFill>
                <a:latin typeface="Arial"/>
                <a:ea typeface="Arial"/>
                <a:cs typeface="Arial"/>
                <a:sym typeface="Arial"/>
                <a:hlinkClick r:id="rId3">
                  <a:extLst>
                    <a:ext uri="{A12FA001-AC4F-418D-AE19-62706E023703}">
                      <ahyp:hlinkClr xmlns:ahyp="http://schemas.microsoft.com/office/drawing/2018/hyperlinkcolor" val="tx"/>
                    </a:ext>
                  </a:extLst>
                </a:hlinkClick>
              </a:rPr>
              <a:t>FSC Connect</a:t>
            </a:r>
            <a:endParaRPr sz="2000" b="1">
              <a:solidFill>
                <a:schemeClr val="dk2"/>
              </a:solidFill>
              <a:latin typeface="Arial"/>
              <a:ea typeface="Arial"/>
              <a:cs typeface="Arial"/>
              <a:sym typeface="Arial"/>
            </a:endParaRPr>
          </a:p>
        </p:txBody>
      </p:sp>
      <p:pic>
        <p:nvPicPr>
          <p:cNvPr id="840" name="Google Shape;840;p18"/>
          <p:cNvPicPr preferRelativeResize="0"/>
          <p:nvPr/>
        </p:nvPicPr>
        <p:blipFill rotWithShape="1">
          <a:blip r:embed="rId4">
            <a:alphaModFix/>
          </a:blip>
          <a:srcRect/>
          <a:stretch/>
        </p:blipFill>
        <p:spPr>
          <a:xfrm>
            <a:off x="423192" y="1047643"/>
            <a:ext cx="7464587" cy="1039774"/>
          </a:xfrm>
          <a:prstGeom prst="rect">
            <a:avLst/>
          </a:prstGeom>
          <a:noFill/>
          <a:ln>
            <a:noFill/>
          </a:ln>
        </p:spPr>
      </p:pic>
      <p:sp>
        <p:nvSpPr>
          <p:cNvPr id="841" name="Google Shape;841;p18"/>
          <p:cNvSpPr/>
          <p:nvPr/>
        </p:nvSpPr>
        <p:spPr>
          <a:xfrm>
            <a:off x="7996220" y="1047643"/>
            <a:ext cx="2900230" cy="1039774"/>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Attestation</a:t>
            </a:r>
            <a:endParaRPr sz="1800">
              <a:solidFill>
                <a:schemeClr val="lt1"/>
              </a:solidFill>
              <a:latin typeface="Arial"/>
              <a:ea typeface="Arial"/>
              <a:cs typeface="Arial"/>
              <a:sym typeface="Arial"/>
            </a:endParaRPr>
          </a:p>
        </p:txBody>
      </p:sp>
      <p:pic>
        <p:nvPicPr>
          <p:cNvPr id="842" name="Google Shape;842;p18"/>
          <p:cNvPicPr preferRelativeResize="0"/>
          <p:nvPr/>
        </p:nvPicPr>
        <p:blipFill rotWithShape="1">
          <a:blip r:embed="rId5">
            <a:alphaModFix/>
          </a:blip>
          <a:srcRect/>
          <a:stretch/>
        </p:blipFill>
        <p:spPr>
          <a:xfrm>
            <a:off x="423192" y="2158504"/>
            <a:ext cx="7464587" cy="3990048"/>
          </a:xfrm>
          <a:prstGeom prst="rect">
            <a:avLst/>
          </a:prstGeom>
          <a:noFill/>
          <a:ln>
            <a:noFill/>
          </a:ln>
        </p:spPr>
      </p:pic>
      <p:sp>
        <p:nvSpPr>
          <p:cNvPr id="843" name="Google Shape;843;p18"/>
          <p:cNvSpPr/>
          <p:nvPr/>
        </p:nvSpPr>
        <p:spPr>
          <a:xfrm>
            <a:off x="7996220" y="2129456"/>
            <a:ext cx="2900230" cy="3990047"/>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Detail on Conformity</a:t>
            </a:r>
            <a:endParaRPr sz="1800">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49"/>
        <p:cNvGrpSpPr/>
        <p:nvPr/>
      </p:nvGrpSpPr>
      <p:grpSpPr>
        <a:xfrm>
          <a:off x="0" y="0"/>
          <a:ext cx="0" cy="0"/>
          <a:chOff x="0" y="0"/>
          <a:chExt cx="0" cy="0"/>
        </a:xfrm>
      </p:grpSpPr>
      <p:sp>
        <p:nvSpPr>
          <p:cNvPr id="850" name="Google Shape;850;p19"/>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Self-Assessment (SA) - Evaluation</a:t>
            </a:r>
            <a:endParaRPr sz="3600" cap="none">
              <a:solidFill>
                <a:schemeClr val="lt1"/>
              </a:solidFill>
            </a:endParaRPr>
          </a:p>
        </p:txBody>
      </p:sp>
      <p:sp>
        <p:nvSpPr>
          <p:cNvPr id="851" name="Google Shape;851;p19"/>
          <p:cNvSpPr txBox="1"/>
          <p:nvPr/>
        </p:nvSpPr>
        <p:spPr>
          <a:xfrm>
            <a:off x="3323095" y="6160476"/>
            <a:ext cx="6897865"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EVALUATE COMMITMENT TO CLR</a:t>
            </a:r>
            <a:endParaRPr/>
          </a:p>
        </p:txBody>
      </p:sp>
      <p:sp>
        <p:nvSpPr>
          <p:cNvPr id="852" name="Google Shape;852;p19"/>
          <p:cNvSpPr/>
          <p:nvPr/>
        </p:nvSpPr>
        <p:spPr>
          <a:xfrm>
            <a:off x="9484147" y="5578723"/>
            <a:ext cx="2321772"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Corroborate</a:t>
            </a:r>
            <a:endParaRPr/>
          </a:p>
        </p:txBody>
      </p:sp>
      <p:sp>
        <p:nvSpPr>
          <p:cNvPr id="853" name="Google Shape;853;p19"/>
          <p:cNvSpPr txBox="1"/>
          <p:nvPr/>
        </p:nvSpPr>
        <p:spPr>
          <a:xfrm>
            <a:off x="-1390650" y="1127367"/>
            <a:ext cx="60960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a:solidFill>
                  <a:srgbClr val="FFFF00"/>
                </a:solidFill>
                <a:latin typeface="Arial"/>
                <a:ea typeface="Arial"/>
                <a:cs typeface="Arial"/>
                <a:sym typeface="Arial"/>
              </a:rPr>
              <a:t>FSC-STD-20-011</a:t>
            </a:r>
            <a:endParaRPr sz="1800" b="1">
              <a:solidFill>
                <a:srgbClr val="FFFF00"/>
              </a:solidFill>
              <a:latin typeface="Arial"/>
              <a:ea typeface="Arial"/>
              <a:cs typeface="Arial"/>
              <a:sym typeface="Arial"/>
            </a:endParaRPr>
          </a:p>
        </p:txBody>
      </p:sp>
      <p:grpSp>
        <p:nvGrpSpPr>
          <p:cNvPr id="854" name="Google Shape;854;p19"/>
          <p:cNvGrpSpPr/>
          <p:nvPr/>
        </p:nvGrpSpPr>
        <p:grpSpPr>
          <a:xfrm rot="5400000">
            <a:off x="-313685" y="2217820"/>
            <a:ext cx="4195809" cy="2829818"/>
            <a:chOff x="2836223" y="3085784"/>
            <a:chExt cx="3425329" cy="2238420"/>
          </a:xfrm>
        </p:grpSpPr>
        <p:sp>
          <p:nvSpPr>
            <p:cNvPr id="855" name="Google Shape;855;p19"/>
            <p:cNvSpPr/>
            <p:nvPr/>
          </p:nvSpPr>
          <p:spPr>
            <a:xfrm rot="-5400000">
              <a:off x="3429677" y="2492330"/>
              <a:ext cx="2238420" cy="3425329"/>
            </a:xfrm>
            <a:custGeom>
              <a:avLst/>
              <a:gdLst/>
              <a:ahLst/>
              <a:cxnLst/>
              <a:rect l="l" t="t" r="r" b="b"/>
              <a:pathLst>
                <a:path w="825" h="1174" extrusionOk="0">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56" name="Google Shape;856;p19"/>
            <p:cNvSpPr/>
            <p:nvPr/>
          </p:nvSpPr>
          <p:spPr>
            <a:xfrm rot="-5400000">
              <a:off x="6036170" y="4078777"/>
              <a:ext cx="173588" cy="183813"/>
            </a:xfrm>
            <a:prstGeom prst="ellipse">
              <a:avLst/>
            </a:prstGeom>
            <a:solidFill>
              <a:srgbClr val="33333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grpSp>
      <p:pic>
        <p:nvPicPr>
          <p:cNvPr id="858" name="Google Shape;858;p19"/>
          <p:cNvPicPr preferRelativeResize="0"/>
          <p:nvPr/>
        </p:nvPicPr>
        <p:blipFill rotWithShape="1">
          <a:blip r:embed="rId3">
            <a:alphaModFix/>
          </a:blip>
          <a:srcRect/>
          <a:stretch/>
        </p:blipFill>
        <p:spPr>
          <a:xfrm>
            <a:off x="497490" y="1659397"/>
            <a:ext cx="2573458" cy="3653510"/>
          </a:xfrm>
          <a:prstGeom prst="rect">
            <a:avLst/>
          </a:prstGeom>
          <a:noFill/>
          <a:ln>
            <a:noFill/>
          </a:ln>
        </p:spPr>
      </p:pic>
      <p:sp>
        <p:nvSpPr>
          <p:cNvPr id="859" name="Google Shape;859;p19"/>
          <p:cNvSpPr txBox="1"/>
          <p:nvPr/>
        </p:nvSpPr>
        <p:spPr>
          <a:xfrm>
            <a:off x="3389079" y="1047088"/>
            <a:ext cx="8482824" cy="440120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chemeClr val="lt1"/>
                </a:solidFill>
                <a:latin typeface="Arial"/>
                <a:ea typeface="Arial"/>
                <a:cs typeface="Arial"/>
                <a:sym typeface="Arial"/>
              </a:rPr>
              <a:t>Clause 11.3 </a:t>
            </a:r>
            <a:r>
              <a:rPr lang="en-US" sz="1400">
                <a:solidFill>
                  <a:schemeClr val="lt1"/>
                </a:solidFill>
                <a:latin typeface="Arial"/>
                <a:ea typeface="Arial"/>
                <a:cs typeface="Arial"/>
                <a:sym typeface="Arial"/>
              </a:rPr>
              <a:t>The certification body shall design and implement a system for evaluating the relevance, effectiveness, and adequacy of the organization’s self-assessment and conformity to Section 7 of FSC-STD-40-004, according to the scope, scale, intensity and risk of the organization's operation. The certification body shall specify, justify and document in its system the means of verification of the self-assessments, including, but not limited to: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a) a mechanism for </a:t>
            </a:r>
            <a:r>
              <a:rPr lang="en-US" sz="1400" u="sng">
                <a:solidFill>
                  <a:schemeClr val="lt1"/>
                </a:solidFill>
                <a:latin typeface="Arial"/>
                <a:ea typeface="Arial"/>
                <a:cs typeface="Arial"/>
                <a:sym typeface="Arial"/>
              </a:rPr>
              <a:t>verifying self-assessments </a:t>
            </a:r>
            <a:r>
              <a:rPr lang="en-US" sz="1400">
                <a:solidFill>
                  <a:schemeClr val="lt1"/>
                </a:solidFill>
                <a:latin typeface="Arial"/>
                <a:ea typeface="Arial"/>
                <a:cs typeface="Arial"/>
                <a:sym typeface="Arial"/>
              </a:rPr>
              <a:t>against available sources of information and applicable requirements; </a:t>
            </a:r>
            <a:endParaRPr/>
          </a:p>
          <a:p>
            <a:pPr marL="914400" marR="0" lvl="0" indent="-60325" algn="l" rtl="0">
              <a:spcBef>
                <a:spcPts val="0"/>
              </a:spcBef>
              <a:spcAft>
                <a:spcPts val="0"/>
              </a:spcAft>
              <a:buNone/>
            </a:pPr>
            <a:endParaRPr sz="1400">
              <a:solidFill>
                <a:schemeClr val="lt1"/>
              </a:solidFill>
              <a:latin typeface="Arial"/>
              <a:ea typeface="Arial"/>
              <a:cs typeface="Arial"/>
              <a:sym typeface="Arial"/>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b) identifying the legal requirements related to the FSC core labour Requirements and applicable to the organization/site.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c) corroborating evidence provided by the organization with independent sources when possible. (e.g. documentation, interviews etc.) as required according to Section 2.6 ‘Evaluation at the level of the operational site’.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d) determining the frequency and sampling requirements of future audits within the certification cycle for each organization based on the results of the previous audit related to the FSC core labour requirements and the self-assessment.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e) including auditors with specific competencies if needed. </a:t>
            </a:r>
            <a:endParaRPr/>
          </a:p>
        </p:txBody>
      </p:sp>
      <p:sp>
        <p:nvSpPr>
          <p:cNvPr id="860" name="Google Shape;860;p19"/>
          <p:cNvSpPr/>
          <p:nvPr/>
        </p:nvSpPr>
        <p:spPr>
          <a:xfrm>
            <a:off x="5768833" y="5578723"/>
            <a:ext cx="3591347"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Identify Applicable Legal Requirements</a:t>
            </a:r>
            <a:endParaRPr/>
          </a:p>
        </p:txBody>
      </p:sp>
      <p:sp>
        <p:nvSpPr>
          <p:cNvPr id="861" name="Google Shape;861;p19"/>
          <p:cNvSpPr/>
          <p:nvPr/>
        </p:nvSpPr>
        <p:spPr>
          <a:xfrm>
            <a:off x="3385078" y="5570472"/>
            <a:ext cx="2321772"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Verify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52"/>
                                        </p:tgtEl>
                                        <p:attrNameLst>
                                          <p:attrName>style.visibility</p:attrName>
                                        </p:attrNameLst>
                                      </p:cBhvr>
                                      <p:to>
                                        <p:strVal val="visible"/>
                                      </p:to>
                                    </p:set>
                                    <p:animEffect transition="in" filter="fade">
                                      <p:cBhvr>
                                        <p:cTn id="7" dur="1000"/>
                                        <p:tgtEl>
                                          <p:spTgt spid="852"/>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851"/>
                                        </p:tgtEl>
                                        <p:attrNameLst>
                                          <p:attrName>style.visibility</p:attrName>
                                        </p:attrNameLst>
                                      </p:cBhvr>
                                      <p:to>
                                        <p:strVal val="visible"/>
                                      </p:to>
                                    </p:set>
                                    <p:anim calcmode="lin" valueType="num">
                                      <p:cBhvr additive="base">
                                        <p:cTn id="11" dur="500"/>
                                        <p:tgtEl>
                                          <p:spTgt spid="851"/>
                                        </p:tgtEl>
                                        <p:attrNameLst>
                                          <p:attrName>ppt_y</p:attrName>
                                        </p:attrNameLst>
                                      </p:cBhvr>
                                      <p:tavLst>
                                        <p:tav tm="0">
                                          <p:val>
                                            <p:strVal val="#ppt_y+1"/>
                                          </p:val>
                                        </p:tav>
                                        <p:tav tm="100000">
                                          <p:val>
                                            <p:strVal val="#ppt_y"/>
                                          </p:val>
                                        </p:tav>
                                      </p:tavLst>
                                    </p:anim>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860"/>
                                        </p:tgtEl>
                                        <p:attrNameLst>
                                          <p:attrName>style.visibility</p:attrName>
                                        </p:attrNameLst>
                                      </p:cBhvr>
                                      <p:to>
                                        <p:strVal val="visible"/>
                                      </p:to>
                                    </p:set>
                                    <p:animEffect transition="in" filter="fade">
                                      <p:cBhvr>
                                        <p:cTn id="15" dur="1000"/>
                                        <p:tgtEl>
                                          <p:spTgt spid="86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800"/>
                                  </p:stCondLst>
                                  <p:childTnLst>
                                    <p:set>
                                      <p:cBhvr>
                                        <p:cTn id="19" dur="1" fill="hold">
                                          <p:stCondLst>
                                            <p:cond delay="0"/>
                                          </p:stCondLst>
                                        </p:cTn>
                                        <p:tgtEl>
                                          <p:spTgt spid="861"/>
                                        </p:tgtEl>
                                        <p:attrNameLst>
                                          <p:attrName>style.visibility</p:attrName>
                                        </p:attrNameLst>
                                      </p:cBhvr>
                                      <p:to>
                                        <p:strVal val="visible"/>
                                      </p:to>
                                    </p:set>
                                    <p:animEffect transition="in" filter="fade">
                                      <p:cBhvr>
                                        <p:cTn id="20" dur="1000"/>
                                        <p:tgtEl>
                                          <p:spTgt spid="8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2"/>
          <p:cNvSpPr txBox="1">
            <a:spLocks noGrp="1"/>
          </p:cNvSpPr>
          <p:nvPr>
            <p:ph type="title"/>
          </p:nvPr>
        </p:nvSpPr>
        <p:spPr>
          <a:xfrm>
            <a:off x="533458" y="47655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lt1"/>
              </a:buClr>
              <a:buSzPts val="3600"/>
              <a:buFont typeface="Arial"/>
              <a:buNone/>
            </a:pPr>
            <a:r>
              <a:rPr lang="en-US" sz="3600" cap="none">
                <a:solidFill>
                  <a:schemeClr val="lt1"/>
                </a:solidFill>
              </a:rPr>
              <a:t>Module Scope &amp; Aim</a:t>
            </a:r>
            <a:endParaRPr/>
          </a:p>
        </p:txBody>
      </p:sp>
      <p:sp>
        <p:nvSpPr>
          <p:cNvPr id="555" name="Google Shape;555;p2"/>
          <p:cNvSpPr txBox="1"/>
          <p:nvPr/>
        </p:nvSpPr>
        <p:spPr>
          <a:xfrm>
            <a:off x="533458" y="1640949"/>
            <a:ext cx="11029892" cy="3539430"/>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lt1"/>
              </a:buClr>
              <a:buSzPts val="3200"/>
              <a:buFont typeface="Arial"/>
              <a:buChar char="•"/>
            </a:pPr>
            <a:r>
              <a:rPr lang="en-US" sz="3200" b="1" i="0" u="none" strike="noStrike" cap="none">
                <a:solidFill>
                  <a:schemeClr val="lt1"/>
                </a:solidFill>
                <a:latin typeface="Arial"/>
                <a:ea typeface="Arial"/>
                <a:cs typeface="Arial"/>
                <a:sym typeface="Arial"/>
              </a:rPr>
              <a:t>Scope</a:t>
            </a:r>
            <a:endParaRPr/>
          </a:p>
          <a:p>
            <a:pPr marL="457200" marR="0" lvl="1" indent="0" algn="l" rtl="0">
              <a:spcBef>
                <a:spcPts val="0"/>
              </a:spcBef>
              <a:spcAft>
                <a:spcPts val="0"/>
              </a:spcAft>
              <a:buNone/>
            </a:pPr>
            <a:r>
              <a:rPr lang="en-US" sz="3200" b="0" i="1" u="none" strike="noStrike" cap="none">
                <a:solidFill>
                  <a:schemeClr val="lt1"/>
                </a:solidFill>
                <a:latin typeface="Arial"/>
                <a:ea typeface="Arial"/>
                <a:cs typeface="Arial"/>
                <a:sym typeface="Arial"/>
              </a:rPr>
              <a:t>Chain of Custody Certification &amp; Evaluation Standards</a:t>
            </a:r>
            <a:endParaRPr sz="3200" b="1" i="0" u="none" strike="noStrike" cap="none">
              <a:solidFill>
                <a:schemeClr val="lt1"/>
              </a:solidFill>
              <a:latin typeface="Arial"/>
              <a:ea typeface="Arial"/>
              <a:cs typeface="Arial"/>
              <a:sym typeface="Arial"/>
            </a:endParaRPr>
          </a:p>
          <a:p>
            <a:pPr marL="457200" marR="0" lvl="0" indent="-254000" algn="l" rtl="0">
              <a:spcBef>
                <a:spcPts val="0"/>
              </a:spcBef>
              <a:spcAft>
                <a:spcPts val="0"/>
              </a:spcAft>
              <a:buClr>
                <a:schemeClr val="dk1"/>
              </a:buClr>
              <a:buSzPts val="3200"/>
              <a:buFont typeface="Arial"/>
              <a:buNone/>
            </a:pPr>
            <a:endParaRPr sz="3200" b="1" i="0" u="none" strike="noStrike" cap="none">
              <a:solidFill>
                <a:schemeClr val="lt1"/>
              </a:solidFill>
              <a:latin typeface="Arial"/>
              <a:ea typeface="Arial"/>
              <a:cs typeface="Arial"/>
              <a:sym typeface="Arial"/>
            </a:endParaRPr>
          </a:p>
          <a:p>
            <a:pPr marL="457200" marR="0" lvl="0" indent="-254000" algn="l" rtl="0">
              <a:spcBef>
                <a:spcPts val="0"/>
              </a:spcBef>
              <a:spcAft>
                <a:spcPts val="0"/>
              </a:spcAft>
              <a:buClr>
                <a:schemeClr val="dk1"/>
              </a:buClr>
              <a:buSzPts val="3200"/>
              <a:buFont typeface="Arial"/>
              <a:buNone/>
            </a:pPr>
            <a:endParaRPr sz="3200" b="1" i="0" u="none" strike="noStrike" cap="none">
              <a:solidFill>
                <a:schemeClr val="lt1"/>
              </a:solidFill>
              <a:latin typeface="Arial"/>
              <a:ea typeface="Arial"/>
              <a:cs typeface="Arial"/>
              <a:sym typeface="Arial"/>
            </a:endParaRPr>
          </a:p>
          <a:p>
            <a:pPr marL="457200" marR="0" lvl="0" indent="-457200" algn="l" rtl="0">
              <a:spcBef>
                <a:spcPts val="0"/>
              </a:spcBef>
              <a:spcAft>
                <a:spcPts val="0"/>
              </a:spcAft>
              <a:buClr>
                <a:schemeClr val="lt1"/>
              </a:buClr>
              <a:buSzPts val="3200"/>
              <a:buFont typeface="Arial"/>
              <a:buChar char="•"/>
            </a:pPr>
            <a:r>
              <a:rPr lang="en-US" sz="3200" b="1" i="0" u="none" strike="noStrike" cap="none">
                <a:solidFill>
                  <a:schemeClr val="lt1"/>
                </a:solidFill>
                <a:latin typeface="Arial"/>
                <a:ea typeface="Arial"/>
                <a:cs typeface="Arial"/>
                <a:sym typeface="Arial"/>
              </a:rPr>
              <a:t>Aim</a:t>
            </a:r>
            <a:endParaRPr/>
          </a:p>
          <a:p>
            <a:pPr marL="447675" marR="0" lvl="0" indent="0" algn="l" rtl="0">
              <a:spcBef>
                <a:spcPts val="0"/>
              </a:spcBef>
              <a:spcAft>
                <a:spcPts val="0"/>
              </a:spcAft>
              <a:buNone/>
            </a:pPr>
            <a:r>
              <a:rPr lang="en-US" sz="3200" b="0" i="1" u="none" strike="noStrike" cap="none">
                <a:solidFill>
                  <a:schemeClr val="lt1"/>
                </a:solidFill>
                <a:latin typeface="Arial"/>
                <a:ea typeface="Arial"/>
                <a:cs typeface="Arial"/>
                <a:sym typeface="Arial"/>
              </a:rPr>
              <a:t>Create common understanding of the foundations of CLR in the FSC CoC system. </a:t>
            </a:r>
            <a:endParaRPr/>
          </a:p>
        </p:txBody>
      </p:sp>
      <p:sp>
        <p:nvSpPr>
          <p:cNvPr id="2" name="Footer Placeholder 1">
            <a:extLst>
              <a:ext uri="{FF2B5EF4-FFF2-40B4-BE49-F238E27FC236}">
                <a16:creationId xmlns:a16="http://schemas.microsoft.com/office/drawing/2014/main" id="{4D5B2BAE-7759-F167-5554-CE699DA303AB}"/>
              </a:ext>
            </a:extLst>
          </p:cNvPr>
          <p:cNvSpPr>
            <a:spLocks noGrp="1"/>
          </p:cNvSpPr>
          <p:nvPr>
            <p:ph type="ftr" idx="11"/>
          </p:nvPr>
        </p:nvSpPr>
        <p:spPr/>
        <p:txBody>
          <a:bodyPr/>
          <a:lstStyle/>
          <a:p>
            <a:r>
              <a:rPr lang="en-US"/>
              <a:t>8.1.FSC-CLR-Training_Main-Course_Module-1_V1-0_EN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65"/>
        <p:cNvGrpSpPr/>
        <p:nvPr/>
      </p:nvGrpSpPr>
      <p:grpSpPr>
        <a:xfrm>
          <a:off x="0" y="0"/>
          <a:ext cx="0" cy="0"/>
          <a:chOff x="0" y="0"/>
          <a:chExt cx="0" cy="0"/>
        </a:xfrm>
      </p:grpSpPr>
      <p:sp>
        <p:nvSpPr>
          <p:cNvPr id="866" name="Google Shape;866;p20"/>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400"/>
              <a:buNone/>
            </a:pPr>
            <a:r>
              <a:rPr lang="en-US"/>
              <a:t> </a:t>
            </a:r>
            <a:endParaRPr/>
          </a:p>
        </p:txBody>
      </p:sp>
      <p:sp>
        <p:nvSpPr>
          <p:cNvPr id="867" name="Google Shape;867;p20"/>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SECTION </a:t>
            </a:r>
            <a:br>
              <a:rPr lang="en-US">
                <a:solidFill>
                  <a:schemeClr val="lt1"/>
                </a:solidFill>
              </a:rPr>
            </a:br>
            <a:r>
              <a:rPr lang="en-US">
                <a:solidFill>
                  <a:schemeClr val="lt1"/>
                </a:solidFill>
              </a:rPr>
              <a:t>HEADER SLIDE</a:t>
            </a:r>
            <a:endParaRPr/>
          </a:p>
        </p:txBody>
      </p:sp>
      <p:sp>
        <p:nvSpPr>
          <p:cNvPr id="868" name="Google Shape;868;p20"/>
          <p:cNvSpPr txBox="1">
            <a:spLocks noGrp="1"/>
          </p:cNvSpPr>
          <p:nvPr>
            <p:ph type="body" idx="4294967295"/>
          </p:nvPr>
        </p:nvSpPr>
        <p:spPr>
          <a:xfrm>
            <a:off x="10849038" y="333375"/>
            <a:ext cx="1008000" cy="4491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sp>
        <p:nvSpPr>
          <p:cNvPr id="869" name="Google Shape;869;p20"/>
          <p:cNvSpPr txBox="1"/>
          <p:nvPr/>
        </p:nvSpPr>
        <p:spPr>
          <a:xfrm>
            <a:off x="10224655" y="6401514"/>
            <a:ext cx="1799705"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 FSC / Christian Irrgang </a:t>
            </a:r>
            <a:endParaRPr sz="1000">
              <a:solidFill>
                <a:schemeClr val="lt1"/>
              </a:solidFill>
              <a:latin typeface="Arial"/>
              <a:ea typeface="Arial"/>
              <a:cs typeface="Arial"/>
              <a:sym typeface="Arial"/>
            </a:endParaRPr>
          </a:p>
        </p:txBody>
      </p:sp>
      <p:sp>
        <p:nvSpPr>
          <p:cNvPr id="870" name="Google Shape;870;p20"/>
          <p:cNvSpPr>
            <a:spLocks noGrp="1"/>
          </p:cNvSpPr>
          <p:nvPr>
            <p:ph type="pic" idx="2"/>
          </p:nvPr>
        </p:nvSpPr>
        <p:spPr>
          <a:xfrm>
            <a:off x="0" y="1"/>
            <a:ext cx="12192000" cy="6858000"/>
          </a:xfrm>
          <a:prstGeom prst="rect">
            <a:avLst/>
          </a:prstGeom>
          <a:solidFill>
            <a:srgbClr val="D8D8D8"/>
          </a:solidFill>
          <a:ln>
            <a:noFill/>
          </a:ln>
        </p:spPr>
        <p:txBody>
          <a:bodyPr/>
          <a:lstStyle/>
          <a:p>
            <a:endParaRPr lang="en-DE"/>
          </a:p>
        </p:txBody>
      </p:sp>
      <p:pic>
        <p:nvPicPr>
          <p:cNvPr id="871" name="Google Shape;871;p20"/>
          <p:cNvPicPr preferRelativeResize="0"/>
          <p:nvPr/>
        </p:nvPicPr>
        <p:blipFill rotWithShape="1">
          <a:blip r:embed="rId3">
            <a:alphaModFix/>
          </a:blip>
          <a:srcRect/>
          <a:stretch/>
        </p:blipFill>
        <p:spPr>
          <a:xfrm>
            <a:off x="0" y="0"/>
            <a:ext cx="12192000" cy="7829550"/>
          </a:xfrm>
          <a:prstGeom prst="roundRect">
            <a:avLst>
              <a:gd name="adj" fmla="val 1982"/>
            </a:avLst>
          </a:prstGeom>
          <a:noFill/>
          <a:ln>
            <a:noFill/>
          </a:ln>
        </p:spPr>
      </p:pic>
      <p:sp>
        <p:nvSpPr>
          <p:cNvPr id="872" name="Google Shape;872;p20"/>
          <p:cNvSpPr/>
          <p:nvPr/>
        </p:nvSpPr>
        <p:spPr>
          <a:xfrm>
            <a:off x="0" y="0"/>
            <a:ext cx="12192000" cy="7829550"/>
          </a:xfrm>
          <a:prstGeom prst="rect">
            <a:avLst/>
          </a:prstGeom>
          <a:gradFill>
            <a:gsLst>
              <a:gs pos="0">
                <a:srgbClr val="FFFFFF">
                  <a:alpha val="5882"/>
                </a:srgbClr>
              </a:gs>
              <a:gs pos="41000">
                <a:srgbClr val="FFFFFF">
                  <a:alpha val="0"/>
                </a:srgbClr>
              </a:gs>
              <a:gs pos="84000">
                <a:srgbClr val="000000">
                  <a:alpha val="16862"/>
                </a:srgbClr>
              </a:gs>
              <a:gs pos="99000">
                <a:srgbClr val="000000">
                  <a:alpha val="5882"/>
                </a:srgbClr>
              </a:gs>
              <a:gs pos="100000">
                <a:srgbClr val="000000">
                  <a:alpha val="5882"/>
                </a:srgbClr>
              </a:gs>
            </a:gsLst>
            <a:path path="circle">
              <a:fillToRect l="100000" t="100000"/>
            </a:path>
            <a:tileRect r="-100000" b="-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73" name="Google Shape;873;p20"/>
          <p:cNvSpPr txBox="1"/>
          <p:nvPr/>
        </p:nvSpPr>
        <p:spPr>
          <a:xfrm>
            <a:off x="866290" y="2956820"/>
            <a:ext cx="9000000" cy="1620000"/>
          </a:xfrm>
          <a:prstGeom prst="rect">
            <a:avLst/>
          </a:prstGeom>
          <a:noFill/>
          <a:ln>
            <a:noFill/>
          </a:ln>
        </p:spPr>
        <p:txBody>
          <a:bodyPr spcFirstLastPara="1" wrap="square" lIns="342000" tIns="0" rIns="2160000" bIns="0" anchor="ctr" anchorCtr="0">
            <a:noAutofit/>
          </a:bodyPr>
          <a:lstStyle/>
          <a:p>
            <a:pPr marL="0" marR="0" lvl="0" indent="0" algn="l" rtl="0">
              <a:lnSpc>
                <a:spcPct val="80000"/>
              </a:lnSpc>
              <a:spcBef>
                <a:spcPts val="0"/>
              </a:spcBef>
              <a:spcAft>
                <a:spcPts val="0"/>
              </a:spcAft>
              <a:buClr>
                <a:schemeClr val="lt1"/>
              </a:buClr>
              <a:buSzPts val="4500"/>
              <a:buFont typeface="Arial"/>
              <a:buNone/>
            </a:pPr>
            <a:r>
              <a:rPr lang="en-US" sz="4500" b="1" cap="none">
                <a:solidFill>
                  <a:schemeClr val="lt1"/>
                </a:solidFill>
                <a:latin typeface="Arial"/>
                <a:ea typeface="Arial"/>
                <a:cs typeface="Arial"/>
                <a:sym typeface="Arial"/>
              </a:rPr>
              <a:t>RAISING A CLR NONCONFORMITY</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78"/>
        <p:cNvGrpSpPr/>
        <p:nvPr/>
      </p:nvGrpSpPr>
      <p:grpSpPr>
        <a:xfrm>
          <a:off x="0" y="0"/>
          <a:ext cx="0" cy="0"/>
          <a:chOff x="0" y="0"/>
          <a:chExt cx="0" cy="0"/>
        </a:xfrm>
      </p:grpSpPr>
      <p:sp>
        <p:nvSpPr>
          <p:cNvPr id="879" name="Google Shape;879;p21"/>
          <p:cNvSpPr txBox="1">
            <a:spLocks noGrp="1"/>
          </p:cNvSpPr>
          <p:nvPr>
            <p:ph type="title"/>
          </p:nvPr>
        </p:nvSpPr>
        <p:spPr>
          <a:xfrm>
            <a:off x="402426" y="402334"/>
            <a:ext cx="10455145" cy="400707"/>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NCs: Simplified Process Flow</a:t>
            </a:r>
            <a:endParaRPr sz="3500" cap="none"/>
          </a:p>
        </p:txBody>
      </p:sp>
      <p:grpSp>
        <p:nvGrpSpPr>
          <p:cNvPr id="880" name="Google Shape;880;p21"/>
          <p:cNvGrpSpPr/>
          <p:nvPr/>
        </p:nvGrpSpPr>
        <p:grpSpPr>
          <a:xfrm>
            <a:off x="989261" y="1682847"/>
            <a:ext cx="10597908" cy="1222835"/>
            <a:chOff x="4661" y="1132535"/>
            <a:chExt cx="10597908" cy="1222835"/>
          </a:xfrm>
        </p:grpSpPr>
        <p:sp>
          <p:nvSpPr>
            <p:cNvPr id="881" name="Google Shape;881;p21"/>
            <p:cNvSpPr/>
            <p:nvPr/>
          </p:nvSpPr>
          <p:spPr>
            <a:xfrm>
              <a:off x="4661" y="1132535"/>
              <a:ext cx="2038059" cy="1222835"/>
            </a:xfrm>
            <a:prstGeom prst="roundRect">
              <a:avLst>
                <a:gd name="adj" fmla="val 10000"/>
              </a:avLst>
            </a:prstGeom>
            <a:solidFill>
              <a:srgbClr val="FFFF00"/>
            </a:solidFill>
            <a:ln w="19050" cap="flat" cmpd="sng">
              <a:solidFill>
                <a:schemeClr val="dk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21"/>
            <p:cNvSpPr txBox="1"/>
            <p:nvPr/>
          </p:nvSpPr>
          <p:spPr>
            <a:xfrm>
              <a:off x="40477" y="1168351"/>
              <a:ext cx="1966427" cy="1151203"/>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2"/>
                </a:buClr>
                <a:buSzPts val="1900"/>
                <a:buFont typeface="Arial"/>
                <a:buNone/>
              </a:pPr>
              <a:r>
                <a:rPr lang="en-US" sz="1900" b="1">
                  <a:solidFill>
                    <a:schemeClr val="dk2"/>
                  </a:solidFill>
                  <a:latin typeface="Arial"/>
                  <a:ea typeface="Arial"/>
                  <a:cs typeface="Arial"/>
                  <a:sym typeface="Arial"/>
                </a:rPr>
                <a:t>Findings</a:t>
              </a:r>
              <a:endParaRPr sz="1900" b="0">
                <a:solidFill>
                  <a:schemeClr val="dk2"/>
                </a:solidFill>
                <a:latin typeface="Arial"/>
                <a:ea typeface="Arial"/>
                <a:cs typeface="Arial"/>
                <a:sym typeface="Arial"/>
              </a:endParaRPr>
            </a:p>
          </p:txBody>
        </p:sp>
        <p:sp>
          <p:nvSpPr>
            <p:cNvPr id="883" name="Google Shape;883;p21"/>
            <p:cNvSpPr/>
            <p:nvPr/>
          </p:nvSpPr>
          <p:spPr>
            <a:xfrm>
              <a:off x="2246526" y="1491233"/>
              <a:ext cx="432068" cy="505438"/>
            </a:xfrm>
            <a:prstGeom prst="rightArrow">
              <a:avLst>
                <a:gd name="adj1" fmla="val 60000"/>
                <a:gd name="adj2"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21"/>
            <p:cNvSpPr txBox="1"/>
            <p:nvPr/>
          </p:nvSpPr>
          <p:spPr>
            <a:xfrm>
              <a:off x="2246526" y="1592321"/>
              <a:ext cx="302448" cy="30326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Arial"/>
                <a:buNone/>
              </a:pPr>
              <a:endParaRPr sz="1500">
                <a:solidFill>
                  <a:schemeClr val="lt1"/>
                </a:solidFill>
                <a:latin typeface="Arial"/>
                <a:ea typeface="Arial"/>
                <a:cs typeface="Arial"/>
                <a:sym typeface="Arial"/>
              </a:endParaRPr>
            </a:p>
          </p:txBody>
        </p:sp>
        <p:sp>
          <p:nvSpPr>
            <p:cNvPr id="885" name="Google Shape;885;p21"/>
            <p:cNvSpPr/>
            <p:nvPr/>
          </p:nvSpPr>
          <p:spPr>
            <a:xfrm>
              <a:off x="2857944" y="1132535"/>
              <a:ext cx="2038059" cy="1222835"/>
            </a:xfrm>
            <a:prstGeom prst="roundRect">
              <a:avLst>
                <a:gd name="adj" fmla="val 10000"/>
              </a:avLst>
            </a:prstGeom>
            <a:solidFill>
              <a:srgbClr val="FFFF00"/>
            </a:solidFill>
            <a:ln w="19050" cap="flat" cmpd="sng">
              <a:solidFill>
                <a:schemeClr val="dk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21"/>
            <p:cNvSpPr txBox="1"/>
            <p:nvPr/>
          </p:nvSpPr>
          <p:spPr>
            <a:xfrm>
              <a:off x="2893760" y="1168351"/>
              <a:ext cx="1966427" cy="1151203"/>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2"/>
                </a:buClr>
                <a:buSzPts val="1900"/>
                <a:buFont typeface="Arial"/>
                <a:buNone/>
              </a:pPr>
              <a:r>
                <a:rPr lang="en-US" sz="1900" b="1">
                  <a:solidFill>
                    <a:schemeClr val="dk2"/>
                  </a:solidFill>
                  <a:latin typeface="Arial"/>
                  <a:ea typeface="Arial"/>
                  <a:cs typeface="Arial"/>
                  <a:sym typeface="Arial"/>
                </a:rPr>
                <a:t>Audit Report</a:t>
              </a:r>
              <a:endParaRPr sz="1900">
                <a:solidFill>
                  <a:schemeClr val="dk2"/>
                </a:solidFill>
                <a:latin typeface="Arial"/>
                <a:ea typeface="Arial"/>
                <a:cs typeface="Arial"/>
                <a:sym typeface="Arial"/>
              </a:endParaRPr>
            </a:p>
          </p:txBody>
        </p:sp>
        <p:sp>
          <p:nvSpPr>
            <p:cNvPr id="887" name="Google Shape;887;p21"/>
            <p:cNvSpPr/>
            <p:nvPr/>
          </p:nvSpPr>
          <p:spPr>
            <a:xfrm>
              <a:off x="5099809" y="1491233"/>
              <a:ext cx="432068" cy="505438"/>
            </a:xfrm>
            <a:prstGeom prst="rightArrow">
              <a:avLst>
                <a:gd name="adj1" fmla="val 60000"/>
                <a:gd name="adj2"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1"/>
            <p:cNvSpPr txBox="1"/>
            <p:nvPr/>
          </p:nvSpPr>
          <p:spPr>
            <a:xfrm>
              <a:off x="5099809" y="1592321"/>
              <a:ext cx="302448" cy="30326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Arial"/>
                <a:buNone/>
              </a:pPr>
              <a:endParaRPr sz="1500">
                <a:solidFill>
                  <a:schemeClr val="lt1"/>
                </a:solidFill>
                <a:latin typeface="Arial"/>
                <a:ea typeface="Arial"/>
                <a:cs typeface="Arial"/>
                <a:sym typeface="Arial"/>
              </a:endParaRPr>
            </a:p>
          </p:txBody>
        </p:sp>
        <p:sp>
          <p:nvSpPr>
            <p:cNvPr id="889" name="Google Shape;889;p21"/>
            <p:cNvSpPr/>
            <p:nvPr/>
          </p:nvSpPr>
          <p:spPr>
            <a:xfrm>
              <a:off x="5711227" y="1132535"/>
              <a:ext cx="2038059" cy="1222835"/>
            </a:xfrm>
            <a:prstGeom prst="roundRect">
              <a:avLst>
                <a:gd name="adj" fmla="val 10000"/>
              </a:avLst>
            </a:prstGeom>
            <a:solidFill>
              <a:srgbClr val="FFFF00"/>
            </a:solidFill>
            <a:ln w="19050" cap="flat" cmpd="sng">
              <a:solidFill>
                <a:schemeClr val="dk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1"/>
            <p:cNvSpPr txBox="1"/>
            <p:nvPr/>
          </p:nvSpPr>
          <p:spPr>
            <a:xfrm>
              <a:off x="5747043" y="1168351"/>
              <a:ext cx="1966427" cy="1151203"/>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2"/>
                </a:buClr>
                <a:buSzPts val="1900"/>
                <a:buFont typeface="Arial"/>
                <a:buNone/>
              </a:pPr>
              <a:r>
                <a:rPr lang="en-US" sz="1900" b="1">
                  <a:solidFill>
                    <a:schemeClr val="dk2"/>
                  </a:solidFill>
                  <a:latin typeface="Arial"/>
                  <a:ea typeface="Arial"/>
                  <a:cs typeface="Arial"/>
                  <a:sym typeface="Arial"/>
                </a:rPr>
                <a:t>Corrective Action Request (CAR)</a:t>
              </a:r>
              <a:endParaRPr/>
            </a:p>
          </p:txBody>
        </p:sp>
        <p:sp>
          <p:nvSpPr>
            <p:cNvPr id="891" name="Google Shape;891;p21"/>
            <p:cNvSpPr/>
            <p:nvPr/>
          </p:nvSpPr>
          <p:spPr>
            <a:xfrm>
              <a:off x="7953092" y="1491233"/>
              <a:ext cx="432068" cy="505438"/>
            </a:xfrm>
            <a:prstGeom prst="rightArrow">
              <a:avLst>
                <a:gd name="adj1" fmla="val 60000"/>
                <a:gd name="adj2"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1"/>
            <p:cNvSpPr txBox="1"/>
            <p:nvPr/>
          </p:nvSpPr>
          <p:spPr>
            <a:xfrm>
              <a:off x="7953092" y="1592321"/>
              <a:ext cx="302448" cy="30326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Arial"/>
                <a:buNone/>
              </a:pPr>
              <a:endParaRPr sz="1500">
                <a:solidFill>
                  <a:schemeClr val="lt1"/>
                </a:solidFill>
                <a:latin typeface="Arial"/>
                <a:ea typeface="Arial"/>
                <a:cs typeface="Arial"/>
                <a:sym typeface="Arial"/>
              </a:endParaRPr>
            </a:p>
          </p:txBody>
        </p:sp>
        <p:sp>
          <p:nvSpPr>
            <p:cNvPr id="893" name="Google Shape;893;p21"/>
            <p:cNvSpPr/>
            <p:nvPr/>
          </p:nvSpPr>
          <p:spPr>
            <a:xfrm>
              <a:off x="8564510" y="1132535"/>
              <a:ext cx="2038059" cy="1222835"/>
            </a:xfrm>
            <a:prstGeom prst="roundRect">
              <a:avLst>
                <a:gd name="adj" fmla="val 10000"/>
              </a:avLst>
            </a:prstGeom>
            <a:solidFill>
              <a:srgbClr val="FFFF00"/>
            </a:solidFill>
            <a:ln w="19050" cap="flat" cmpd="sng">
              <a:solidFill>
                <a:schemeClr val="dk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1"/>
            <p:cNvSpPr txBox="1"/>
            <p:nvPr/>
          </p:nvSpPr>
          <p:spPr>
            <a:xfrm>
              <a:off x="8600326" y="1168351"/>
              <a:ext cx="1966427" cy="1151203"/>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2"/>
                </a:buClr>
                <a:buSzPts val="1900"/>
                <a:buFont typeface="Arial"/>
                <a:buNone/>
              </a:pPr>
              <a:r>
                <a:rPr lang="en-US" sz="1900" b="1">
                  <a:solidFill>
                    <a:schemeClr val="dk2"/>
                  </a:solidFill>
                  <a:latin typeface="Arial"/>
                  <a:ea typeface="Arial"/>
                  <a:cs typeface="Arial"/>
                  <a:sym typeface="Arial"/>
                </a:rPr>
                <a:t>Decision</a:t>
              </a:r>
              <a:endParaRPr/>
            </a:p>
          </p:txBody>
        </p:sp>
      </p:grpSp>
      <p:sp>
        <p:nvSpPr>
          <p:cNvPr id="895" name="Google Shape;895;p21"/>
          <p:cNvSpPr txBox="1"/>
          <p:nvPr/>
        </p:nvSpPr>
        <p:spPr>
          <a:xfrm>
            <a:off x="6524312" y="3156192"/>
            <a:ext cx="2985448" cy="1754326"/>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Major or minor</a:t>
            </a:r>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timelines for conformance</a:t>
            </a:r>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Status (open or closed)</a:t>
            </a:r>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Description of the nonconformity</a:t>
            </a:r>
            <a:endParaRPr/>
          </a:p>
        </p:txBody>
      </p:sp>
      <p:sp>
        <p:nvSpPr>
          <p:cNvPr id="896" name="Google Shape;896;p21"/>
          <p:cNvSpPr txBox="1"/>
          <p:nvPr/>
        </p:nvSpPr>
        <p:spPr>
          <a:xfrm>
            <a:off x="3648586" y="3113697"/>
            <a:ext cx="2875726"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Systematic presentation of findings</a:t>
            </a:r>
            <a:endParaRPr/>
          </a:p>
        </p:txBody>
      </p:sp>
      <p:sp>
        <p:nvSpPr>
          <p:cNvPr id="897" name="Google Shape;897;p21"/>
          <p:cNvSpPr txBox="1"/>
          <p:nvPr/>
        </p:nvSpPr>
        <p:spPr>
          <a:xfrm>
            <a:off x="878730" y="3113697"/>
            <a:ext cx="2875726" cy="2031325"/>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Results of the evaluation of audit criteria</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Conformity or nonconformity indicated</a:t>
            </a:r>
            <a:endParaRPr/>
          </a:p>
        </p:txBody>
      </p:sp>
      <p:sp>
        <p:nvSpPr>
          <p:cNvPr id="898" name="Google Shape;898;p21"/>
          <p:cNvSpPr txBox="1"/>
          <p:nvPr/>
        </p:nvSpPr>
        <p:spPr>
          <a:xfrm>
            <a:off x="402426" y="1019847"/>
            <a:ext cx="10816468"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chemeClr val="dk2"/>
                </a:solidFill>
                <a:latin typeface="Arial"/>
                <a:ea typeface="Arial"/>
                <a:cs typeface="Arial"/>
                <a:sym typeface="Arial"/>
              </a:rPr>
              <a:t>CB applies </a:t>
            </a:r>
            <a:r>
              <a:rPr lang="en-US" sz="2000" b="1" i="1">
                <a:solidFill>
                  <a:schemeClr val="dk2"/>
                </a:solidFill>
                <a:latin typeface="Arial"/>
                <a:ea typeface="Arial"/>
                <a:cs typeface="Arial"/>
                <a:sym typeface="Arial"/>
              </a:rPr>
              <a:t>Section 11 of Evaluation of FSC Core Labour Requirements</a:t>
            </a:r>
            <a:endParaRPr/>
          </a:p>
        </p:txBody>
      </p:sp>
      <p:sp>
        <p:nvSpPr>
          <p:cNvPr id="899" name="Google Shape;899;p21"/>
          <p:cNvSpPr txBox="1"/>
          <p:nvPr/>
        </p:nvSpPr>
        <p:spPr>
          <a:xfrm>
            <a:off x="9509760" y="3156192"/>
            <a:ext cx="2278067"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CB responsible for certification decision</a:t>
            </a:r>
            <a:endParaRPr/>
          </a:p>
        </p:txBody>
      </p:sp>
      <p:sp>
        <p:nvSpPr>
          <p:cNvPr id="900" name="Google Shape;900;p21"/>
          <p:cNvSpPr/>
          <p:nvPr/>
        </p:nvSpPr>
        <p:spPr>
          <a:xfrm>
            <a:off x="0" y="5525563"/>
            <a:ext cx="12192000" cy="1332437"/>
          </a:xfrm>
          <a:prstGeom prst="rect">
            <a:avLst/>
          </a:prstGeom>
          <a:gradFill>
            <a:gsLst>
              <a:gs pos="0">
                <a:schemeClr val="lt2"/>
              </a:gs>
              <a:gs pos="73000">
                <a:srgbClr val="FFFF00">
                  <a:alpha val="58823"/>
                </a:srgbClr>
              </a:gs>
              <a:gs pos="83000">
                <a:srgbClr val="FFFF00">
                  <a:alpha val="74901"/>
                </a:srgbClr>
              </a:gs>
              <a:gs pos="100000">
                <a:srgbClr val="FFFF00"/>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01" name="Google Shape;901;p21"/>
          <p:cNvSpPr txBox="1"/>
          <p:nvPr/>
        </p:nvSpPr>
        <p:spPr>
          <a:xfrm>
            <a:off x="402426" y="5884655"/>
            <a:ext cx="11182037" cy="95410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chemeClr val="dk2"/>
                </a:solidFill>
                <a:latin typeface="Arial"/>
                <a:ea typeface="Arial"/>
                <a:cs typeface="Arial"/>
                <a:sym typeface="Arial"/>
              </a:rPr>
              <a:t>Certification decisions are based on evaluation of conformity to </a:t>
            </a:r>
            <a:r>
              <a:rPr lang="en-US" sz="2000" b="1" u="sng">
                <a:solidFill>
                  <a:schemeClr val="dk2"/>
                </a:solidFill>
                <a:latin typeface="Arial"/>
                <a:ea typeface="Arial"/>
                <a:cs typeface="Arial"/>
                <a:sym typeface="Arial"/>
              </a:rPr>
              <a:t>each applicable requirement </a:t>
            </a:r>
            <a:endParaRPr sz="1800" b="1" u="sng">
              <a:solidFill>
                <a:schemeClr val="dk2"/>
              </a:solidFill>
              <a:latin typeface="Arial"/>
              <a:ea typeface="Arial"/>
              <a:cs typeface="Arial"/>
              <a:sym typeface="Arial"/>
            </a:endParaRPr>
          </a:p>
          <a:p>
            <a:pPr marL="0" marR="0" lvl="0" indent="0" algn="ctr" rtl="0">
              <a:spcBef>
                <a:spcPts val="0"/>
              </a:spcBef>
              <a:spcAft>
                <a:spcPts val="0"/>
              </a:spcAft>
              <a:buNone/>
            </a:pPr>
            <a:r>
              <a:rPr lang="en-US" sz="1800">
                <a:solidFill>
                  <a:schemeClr val="dk2"/>
                </a:solidFill>
                <a:latin typeface="Arial"/>
                <a:ea typeface="Arial"/>
                <a:cs typeface="Arial"/>
                <a:sym typeface="Arial"/>
              </a:rPr>
              <a:t>(See Clause 4.1 of FSC-STD-20-011 V4-2) </a:t>
            </a:r>
            <a:br>
              <a:rPr lang="en-US" sz="1800" b="1">
                <a:solidFill>
                  <a:schemeClr val="dk2"/>
                </a:solidFill>
                <a:latin typeface="Arial"/>
                <a:ea typeface="Arial"/>
                <a:cs typeface="Arial"/>
                <a:sym typeface="Arial"/>
              </a:rPr>
            </a:br>
            <a:endParaRPr sz="1800" i="1">
              <a:solidFill>
                <a:schemeClr val="dk2"/>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06"/>
        <p:cNvGrpSpPr/>
        <p:nvPr/>
      </p:nvGrpSpPr>
      <p:grpSpPr>
        <a:xfrm>
          <a:off x="0" y="0"/>
          <a:ext cx="0" cy="0"/>
          <a:chOff x="0" y="0"/>
          <a:chExt cx="0" cy="0"/>
        </a:xfrm>
      </p:grpSpPr>
      <p:pic>
        <p:nvPicPr>
          <p:cNvPr id="907" name="Google Shape;907;p22"/>
          <p:cNvPicPr preferRelativeResize="0">
            <a:picLocks noGrp="1"/>
          </p:cNvPicPr>
          <p:nvPr>
            <p:ph type="pic" idx="2"/>
          </p:nvPr>
        </p:nvPicPr>
        <p:blipFill rotWithShape="1">
          <a:blip r:embed="rId3">
            <a:alphaModFix/>
          </a:blip>
          <a:srcRect/>
          <a:stretch/>
        </p:blipFill>
        <p:spPr>
          <a:xfrm>
            <a:off x="-1" y="-1"/>
            <a:ext cx="12192000" cy="6858000"/>
          </a:xfrm>
          <a:prstGeom prst="rect">
            <a:avLst/>
          </a:prstGeom>
          <a:solidFill>
            <a:srgbClr val="D8D8D8"/>
          </a:solidFill>
          <a:ln>
            <a:noFill/>
          </a:ln>
        </p:spPr>
      </p:pic>
      <p:sp>
        <p:nvSpPr>
          <p:cNvPr id="908" name="Google Shape;908;p22"/>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400"/>
              <a:buNone/>
            </a:pPr>
            <a:r>
              <a:rPr lang="en-US"/>
              <a:t> </a:t>
            </a:r>
            <a:endParaRPr/>
          </a:p>
        </p:txBody>
      </p:sp>
      <p:sp>
        <p:nvSpPr>
          <p:cNvPr id="909" name="Google Shape;909;p22"/>
          <p:cNvSpPr txBox="1">
            <a:spLocks noGrp="1"/>
          </p:cNvSpPr>
          <p:nvPr>
            <p:ph type="title"/>
          </p:nvPr>
        </p:nvSpPr>
        <p:spPr>
          <a:xfrm>
            <a:off x="94591" y="3612754"/>
            <a:ext cx="13898499" cy="1620000"/>
          </a:xfrm>
          <a:prstGeom prst="rect">
            <a:avLst/>
          </a:prstGeom>
          <a:noFill/>
          <a:ln>
            <a:noFill/>
          </a:ln>
        </p:spPr>
        <p:txBody>
          <a:bodyPr spcFirstLastPara="1" wrap="square" lIns="342000" tIns="0" rIns="2160000" bIns="0" anchor="ctr"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EQUIVALENCE TO OTHER SCHEMES</a:t>
            </a:r>
            <a:endParaRPr/>
          </a:p>
        </p:txBody>
      </p:sp>
      <p:sp>
        <p:nvSpPr>
          <p:cNvPr id="910" name="Google Shape;910;p22"/>
          <p:cNvSpPr txBox="1">
            <a:spLocks noGrp="1"/>
          </p:cNvSpPr>
          <p:nvPr>
            <p:ph type="body" idx="4294967295"/>
          </p:nvPr>
        </p:nvSpPr>
        <p:spPr>
          <a:xfrm>
            <a:off x="10849038" y="333375"/>
            <a:ext cx="1008000" cy="4491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sp>
        <p:nvSpPr>
          <p:cNvPr id="911" name="Google Shape;911;p22"/>
          <p:cNvSpPr txBox="1"/>
          <p:nvPr/>
        </p:nvSpPr>
        <p:spPr>
          <a:xfrm>
            <a:off x="10027920" y="6524625"/>
            <a:ext cx="1965960"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 FSC Belgium / Bart Holvoet </a:t>
            </a:r>
            <a:endParaRPr sz="1000">
              <a:solidFill>
                <a:schemeClr val="lt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16"/>
        <p:cNvGrpSpPr/>
        <p:nvPr/>
      </p:nvGrpSpPr>
      <p:grpSpPr>
        <a:xfrm>
          <a:off x="0" y="0"/>
          <a:ext cx="0" cy="0"/>
          <a:chOff x="0" y="0"/>
          <a:chExt cx="0" cy="0"/>
        </a:xfrm>
      </p:grpSpPr>
      <p:sp>
        <p:nvSpPr>
          <p:cNvPr id="917" name="Google Shape;917;p23"/>
          <p:cNvSpPr txBox="1">
            <a:spLocks noGrp="1"/>
          </p:cNvSpPr>
          <p:nvPr>
            <p:ph type="title"/>
          </p:nvPr>
        </p:nvSpPr>
        <p:spPr>
          <a:xfrm>
            <a:off x="245805" y="401663"/>
            <a:ext cx="10455145" cy="400707"/>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CLR</a:t>
            </a:r>
            <a:r>
              <a:rPr lang="en-US" sz="4000"/>
              <a:t> </a:t>
            </a:r>
            <a:r>
              <a:rPr lang="en-US" sz="3500"/>
              <a:t>Equivalence Assessments</a:t>
            </a:r>
            <a:endParaRPr sz="3500" cap="none"/>
          </a:p>
        </p:txBody>
      </p:sp>
      <p:sp>
        <p:nvSpPr>
          <p:cNvPr id="918" name="Google Shape;918;p23"/>
          <p:cNvSpPr/>
          <p:nvPr/>
        </p:nvSpPr>
        <p:spPr>
          <a:xfrm>
            <a:off x="4180750" y="3782019"/>
            <a:ext cx="7544284" cy="2020576"/>
          </a:xfrm>
          <a:prstGeom prst="roundRect">
            <a:avLst>
              <a:gd name="adj" fmla="val 16331"/>
            </a:avLst>
          </a:prstGeom>
          <a:solidFill>
            <a:srgbClr val="FFFF66"/>
          </a:solidFill>
          <a:ln>
            <a:noFill/>
          </a:ln>
        </p:spPr>
        <p:txBody>
          <a:bodyPr spcFirstLastPara="1" wrap="square" lIns="135000" tIns="135000" rIns="135000" bIns="135000" anchor="ctr" anchorCtr="0">
            <a:noAutofit/>
          </a:bodyPr>
          <a:lstStyle/>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chemeClr val="dk2"/>
              </a:solidFill>
              <a:latin typeface="Arial"/>
              <a:ea typeface="Arial"/>
              <a:cs typeface="Arial"/>
              <a:sym typeface="Arial"/>
            </a:endParaRPr>
          </a:p>
          <a:p>
            <a:pPr marL="171450" marR="0" lvl="1" indent="-171450" algn="l" rtl="0">
              <a:lnSpc>
                <a:spcPct val="100000"/>
              </a:lnSpc>
              <a:spcBef>
                <a:spcPts val="0"/>
              </a:spcBef>
              <a:spcAft>
                <a:spcPts val="0"/>
              </a:spcAft>
              <a:buClr>
                <a:schemeClr val="dk2"/>
              </a:buClr>
              <a:buSzPts val="1600"/>
              <a:buFont typeface="Arial"/>
              <a:buChar char="•"/>
            </a:pPr>
            <a:r>
              <a:rPr lang="en-US" sz="1600" b="0" i="0" u="none" strike="noStrike" cap="none">
                <a:solidFill>
                  <a:schemeClr val="dk2"/>
                </a:solidFill>
                <a:latin typeface="Arial"/>
                <a:ea typeface="Arial"/>
                <a:cs typeface="Arial"/>
                <a:sym typeface="Arial"/>
              </a:rPr>
              <a:t>Possibly waive requirements in Clause 11.3 of STD-20-011 V4-2 if:</a:t>
            </a:r>
            <a:endParaRPr/>
          </a:p>
          <a:p>
            <a:pPr marL="351450" marR="0" lvl="2" indent="-171450" algn="l" rtl="0">
              <a:lnSpc>
                <a:spcPct val="100000"/>
              </a:lnSpc>
              <a:spcBef>
                <a:spcPts val="0"/>
              </a:spcBef>
              <a:spcAft>
                <a:spcPts val="0"/>
              </a:spcAft>
              <a:buClr>
                <a:schemeClr val="dk2"/>
              </a:buClr>
              <a:buSzPts val="1600"/>
              <a:buFont typeface="Arial"/>
              <a:buChar char="•"/>
            </a:pPr>
            <a:r>
              <a:rPr lang="en-US" sz="1600" b="0" i="0" u="none" strike="noStrike" cap="none">
                <a:solidFill>
                  <a:schemeClr val="dk2"/>
                </a:solidFill>
                <a:latin typeface="Arial"/>
                <a:ea typeface="Arial"/>
                <a:cs typeface="Arial"/>
                <a:sym typeface="Arial"/>
              </a:rPr>
              <a:t>FSC approved scheme &amp; authenticity verified</a:t>
            </a:r>
            <a:endParaRPr/>
          </a:p>
          <a:p>
            <a:pPr marL="351450" marR="0" lvl="2" indent="-69850" algn="l" rtl="0">
              <a:lnSpc>
                <a:spcPct val="100000"/>
              </a:lnSpc>
              <a:spcBef>
                <a:spcPts val="0"/>
              </a:spcBef>
              <a:spcAft>
                <a:spcPts val="0"/>
              </a:spcAft>
              <a:buClr>
                <a:schemeClr val="dk1"/>
              </a:buClr>
              <a:buSzPts val="1600"/>
              <a:buFont typeface="Arial"/>
              <a:buNone/>
            </a:pPr>
            <a:endParaRPr sz="1600" b="0" i="0" u="none" strike="noStrike" cap="none">
              <a:solidFill>
                <a:schemeClr val="dk2"/>
              </a:solidFill>
              <a:latin typeface="Arial"/>
              <a:ea typeface="Arial"/>
              <a:cs typeface="Arial"/>
              <a:sym typeface="Arial"/>
            </a:endParaRPr>
          </a:p>
          <a:p>
            <a:pPr marL="171450" marR="0" lvl="1" indent="-171450" algn="l" rtl="0">
              <a:lnSpc>
                <a:spcPct val="100000"/>
              </a:lnSpc>
              <a:spcBef>
                <a:spcPts val="0"/>
              </a:spcBef>
              <a:spcAft>
                <a:spcPts val="0"/>
              </a:spcAft>
              <a:buClr>
                <a:schemeClr val="dk2"/>
              </a:buClr>
              <a:buSzPts val="1600"/>
              <a:buFont typeface="Arial"/>
              <a:buChar char="•"/>
            </a:pPr>
            <a:r>
              <a:rPr lang="en-US" sz="1600" b="0" i="0" u="none" strike="noStrike" cap="none">
                <a:solidFill>
                  <a:schemeClr val="dk2"/>
                </a:solidFill>
                <a:latin typeface="Arial"/>
                <a:ea typeface="Arial"/>
                <a:cs typeface="Arial"/>
                <a:sym typeface="Arial"/>
              </a:rPr>
              <a:t>Document findings &amp; conclusions in Evaluation Reports </a:t>
            </a:r>
            <a:endParaRPr/>
          </a:p>
          <a:p>
            <a:pPr marL="173038" marR="0" lvl="1" indent="0" algn="l" rtl="0">
              <a:lnSpc>
                <a:spcPct val="100000"/>
              </a:lnSpc>
              <a:spcBef>
                <a:spcPts val="0"/>
              </a:spcBef>
              <a:spcAft>
                <a:spcPts val="0"/>
              </a:spcAft>
              <a:buClr>
                <a:schemeClr val="dk2"/>
              </a:buClr>
              <a:buSzPts val="1600"/>
              <a:buFont typeface="Arial"/>
              <a:buNone/>
            </a:pPr>
            <a:endParaRPr sz="1600" b="0" i="0" u="none" strike="noStrike" cap="none">
              <a:solidFill>
                <a:schemeClr val="dk2"/>
              </a:solidFill>
              <a:latin typeface="Arial"/>
              <a:ea typeface="Arial"/>
              <a:cs typeface="Arial"/>
              <a:sym typeface="Arial"/>
            </a:endParaRPr>
          </a:p>
          <a:p>
            <a:pPr marL="173038" marR="0" lvl="1" indent="-173038" algn="l" rtl="0">
              <a:lnSpc>
                <a:spcPct val="100000"/>
              </a:lnSpc>
              <a:spcBef>
                <a:spcPts val="0"/>
              </a:spcBef>
              <a:spcAft>
                <a:spcPts val="0"/>
              </a:spcAft>
              <a:buClr>
                <a:schemeClr val="dk2"/>
              </a:buClr>
              <a:buSzPts val="1600"/>
              <a:buFont typeface="Arial"/>
              <a:buChar char="•"/>
            </a:pPr>
            <a:r>
              <a:rPr lang="en-US" sz="1600" b="0" i="0" u="none" strike="noStrike" cap="none">
                <a:solidFill>
                  <a:schemeClr val="dk2"/>
                </a:solidFill>
                <a:latin typeface="Arial"/>
                <a:ea typeface="Arial"/>
                <a:cs typeface="Arial"/>
                <a:sym typeface="Arial"/>
              </a:rPr>
              <a:t>Record any changes of status of attestation of conformity</a:t>
            </a:r>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chemeClr val="dk2"/>
              </a:solidFill>
              <a:latin typeface="Arial"/>
              <a:ea typeface="Arial"/>
              <a:cs typeface="Arial"/>
              <a:sym typeface="Arial"/>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chemeClr val="dk2"/>
              </a:solidFill>
              <a:latin typeface="Arial"/>
              <a:ea typeface="Arial"/>
              <a:cs typeface="Arial"/>
              <a:sym typeface="Arial"/>
            </a:endParaRPr>
          </a:p>
        </p:txBody>
      </p:sp>
      <p:sp>
        <p:nvSpPr>
          <p:cNvPr id="919" name="Google Shape;919;p23"/>
          <p:cNvSpPr txBox="1"/>
          <p:nvPr/>
        </p:nvSpPr>
        <p:spPr>
          <a:xfrm>
            <a:off x="0" y="918847"/>
            <a:ext cx="12191999"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accent1"/>
              </a:buClr>
              <a:buSzPts val="3200"/>
              <a:buFont typeface="Arial"/>
              <a:buNone/>
            </a:pPr>
            <a:r>
              <a:rPr lang="en-US" sz="3200" b="1" i="0" u="none" strike="noStrike" cap="none">
                <a:solidFill>
                  <a:schemeClr val="accent1"/>
                </a:solidFill>
                <a:latin typeface="Arial"/>
                <a:ea typeface="Arial"/>
                <a:cs typeface="Arial"/>
                <a:sym typeface="Arial"/>
              </a:rPr>
              <a:t>FSC Approved Scheme = SA8000</a:t>
            </a:r>
            <a:endParaRPr sz="3200" b="0" i="0" u="none" strike="noStrike" cap="none">
              <a:solidFill>
                <a:schemeClr val="accent1"/>
              </a:solidFill>
              <a:latin typeface="Arial"/>
              <a:ea typeface="Arial"/>
              <a:cs typeface="Arial"/>
              <a:sym typeface="Arial"/>
            </a:endParaRPr>
          </a:p>
        </p:txBody>
      </p:sp>
      <p:sp>
        <p:nvSpPr>
          <p:cNvPr id="920" name="Google Shape;920;p23"/>
          <p:cNvSpPr/>
          <p:nvPr/>
        </p:nvSpPr>
        <p:spPr>
          <a:xfrm>
            <a:off x="245805" y="3742609"/>
            <a:ext cx="3236972" cy="2020576"/>
          </a:xfrm>
          <a:prstGeom prst="roundRect">
            <a:avLst>
              <a:gd name="adj" fmla="val 13760"/>
            </a:avLst>
          </a:prstGeom>
          <a:solidFill>
            <a:srgbClr val="FFFF00"/>
          </a:solidFill>
          <a:ln>
            <a:noFill/>
          </a:ln>
        </p:spPr>
        <p:txBody>
          <a:bodyPr spcFirstLastPara="1" wrap="square" lIns="135000" tIns="135000" rIns="135000" bIns="135000" anchor="ctr" anchorCtr="0">
            <a:noAutofit/>
          </a:bodyPr>
          <a:lstStyle/>
          <a:p>
            <a:pPr marL="0" marR="0" lvl="1" indent="0" algn="l" rtl="0">
              <a:lnSpc>
                <a:spcPct val="100000"/>
              </a:lnSpc>
              <a:spcBef>
                <a:spcPts val="0"/>
              </a:spcBef>
              <a:spcAft>
                <a:spcPts val="0"/>
              </a:spcAft>
              <a:buClr>
                <a:schemeClr val="dk2"/>
              </a:buClr>
              <a:buSzPts val="1600"/>
              <a:buFont typeface="Arial"/>
              <a:buNone/>
            </a:pPr>
            <a:r>
              <a:rPr lang="en-US" sz="1600" b="1" i="0" u="sng" strike="noStrike" cap="none">
                <a:solidFill>
                  <a:schemeClr val="dk2"/>
                </a:solidFill>
                <a:latin typeface="Arial"/>
                <a:ea typeface="Arial"/>
                <a:cs typeface="Arial"/>
                <a:sym typeface="Arial"/>
              </a:rPr>
              <a:t>Section 2</a:t>
            </a:r>
            <a:endParaRPr/>
          </a:p>
          <a:p>
            <a:pPr marL="0" marR="0" lvl="1" indent="0" algn="l" rtl="0">
              <a:lnSpc>
                <a:spcPct val="100000"/>
              </a:lnSpc>
              <a:spcBef>
                <a:spcPts val="0"/>
              </a:spcBef>
              <a:spcAft>
                <a:spcPts val="0"/>
              </a:spcAft>
              <a:buClr>
                <a:schemeClr val="dk2"/>
              </a:buClr>
              <a:buSzPts val="1600"/>
              <a:buFont typeface="Arial"/>
              <a:buNone/>
            </a:pPr>
            <a:r>
              <a:rPr lang="en-US" sz="1600" b="1" i="0" u="none" strike="noStrike" cap="none">
                <a:solidFill>
                  <a:schemeClr val="dk2"/>
                </a:solidFill>
                <a:latin typeface="Arial"/>
                <a:ea typeface="Arial"/>
                <a:cs typeface="Arial"/>
                <a:sym typeface="Arial"/>
              </a:rPr>
              <a:t>Certification Body Requirements</a:t>
            </a:r>
            <a:endParaRPr/>
          </a:p>
        </p:txBody>
      </p:sp>
      <p:sp>
        <p:nvSpPr>
          <p:cNvPr id="921" name="Google Shape;921;p23"/>
          <p:cNvSpPr/>
          <p:nvPr/>
        </p:nvSpPr>
        <p:spPr>
          <a:xfrm>
            <a:off x="245807" y="1726455"/>
            <a:ext cx="3236970" cy="1860200"/>
          </a:xfrm>
          <a:prstGeom prst="roundRect">
            <a:avLst>
              <a:gd name="adj" fmla="val 13760"/>
            </a:avLst>
          </a:prstGeom>
          <a:solidFill>
            <a:srgbClr val="285C4D"/>
          </a:solidFill>
          <a:ln>
            <a:noFill/>
          </a:ln>
        </p:spPr>
        <p:txBody>
          <a:bodyPr spcFirstLastPara="1" wrap="square" lIns="135000" tIns="135000" rIns="135000" bIns="135000" anchor="ctr" anchorCtr="0">
            <a:noAutofit/>
          </a:bodyPr>
          <a:lstStyle/>
          <a:p>
            <a:pPr marL="0" marR="0" lvl="1" indent="0" algn="l" rtl="0">
              <a:lnSpc>
                <a:spcPct val="100000"/>
              </a:lnSpc>
              <a:spcBef>
                <a:spcPts val="0"/>
              </a:spcBef>
              <a:spcAft>
                <a:spcPts val="0"/>
              </a:spcAft>
              <a:buClr>
                <a:srgbClr val="F1F8E8"/>
              </a:buClr>
              <a:buSzPts val="1600"/>
              <a:buFont typeface="Arial"/>
              <a:buNone/>
            </a:pPr>
            <a:r>
              <a:rPr lang="en-US" sz="1600" b="1" i="0" u="sng" strike="noStrike" cap="none">
                <a:solidFill>
                  <a:srgbClr val="F1F8E8"/>
                </a:solidFill>
                <a:latin typeface="Arial"/>
                <a:ea typeface="Arial"/>
                <a:cs typeface="Arial"/>
                <a:sym typeface="Arial"/>
              </a:rPr>
              <a:t>Section 1</a:t>
            </a:r>
            <a:endParaRPr/>
          </a:p>
          <a:p>
            <a:pPr marL="0" marR="0" lvl="1" indent="0" algn="l" rtl="0">
              <a:lnSpc>
                <a:spcPct val="100000"/>
              </a:lnSpc>
              <a:spcBef>
                <a:spcPts val="0"/>
              </a:spcBef>
              <a:spcAft>
                <a:spcPts val="0"/>
              </a:spcAft>
              <a:buClr>
                <a:srgbClr val="F1F8E8"/>
              </a:buClr>
              <a:buSzPts val="1600"/>
              <a:buFont typeface="Arial"/>
              <a:buNone/>
            </a:pPr>
            <a:r>
              <a:rPr lang="en-US" sz="1600" b="1" i="0" u="none" strike="noStrike" cap="none">
                <a:solidFill>
                  <a:srgbClr val="F1F8E8"/>
                </a:solidFill>
                <a:latin typeface="Arial"/>
                <a:ea typeface="Arial"/>
                <a:cs typeface="Arial"/>
                <a:sym typeface="Arial"/>
              </a:rPr>
              <a:t>Certificate Holder Requirements</a:t>
            </a:r>
            <a:endParaRPr/>
          </a:p>
        </p:txBody>
      </p:sp>
      <p:sp>
        <p:nvSpPr>
          <p:cNvPr id="922" name="Google Shape;922;p23"/>
          <p:cNvSpPr/>
          <p:nvPr/>
        </p:nvSpPr>
        <p:spPr>
          <a:xfrm>
            <a:off x="4180750" y="1726654"/>
            <a:ext cx="7544284" cy="1860200"/>
          </a:xfrm>
          <a:prstGeom prst="roundRect">
            <a:avLst>
              <a:gd name="adj" fmla="val 16331"/>
            </a:avLst>
          </a:prstGeom>
          <a:solidFill>
            <a:srgbClr val="78BE20"/>
          </a:solidFill>
          <a:ln>
            <a:noFill/>
          </a:ln>
        </p:spPr>
        <p:txBody>
          <a:bodyPr spcFirstLastPara="1" wrap="square" lIns="135000" tIns="135000" rIns="135000" bIns="135000" anchor="ctr" anchorCtr="0">
            <a:noAutofit/>
          </a:bodyPr>
          <a:lstStyle/>
          <a:p>
            <a:pPr marL="171450" marR="0" lvl="1" indent="-171450" algn="l" rtl="0">
              <a:lnSpc>
                <a:spcPct val="100000"/>
              </a:lnSpc>
              <a:spcBef>
                <a:spcPts val="0"/>
              </a:spcBef>
              <a:spcAft>
                <a:spcPts val="0"/>
              </a:spcAft>
              <a:buClr>
                <a:srgbClr val="F1F8E8"/>
              </a:buClr>
              <a:buSzPts val="1600"/>
              <a:buFont typeface="Arial"/>
              <a:buChar char="•"/>
            </a:pPr>
            <a:r>
              <a:rPr lang="en-US" sz="1600" b="0" i="0" u="none" strike="noStrike" cap="none">
                <a:solidFill>
                  <a:srgbClr val="F1F8E8"/>
                </a:solidFill>
                <a:latin typeface="Arial"/>
                <a:ea typeface="Arial"/>
                <a:cs typeface="Arial"/>
                <a:sym typeface="Arial"/>
              </a:rPr>
              <a:t>FSC approved verification as conformity to CLR</a:t>
            </a:r>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rgbClr val="F1F8E8"/>
              </a:solidFill>
              <a:latin typeface="Arial"/>
              <a:ea typeface="Arial"/>
              <a:cs typeface="Arial"/>
              <a:sym typeface="Arial"/>
            </a:endParaRPr>
          </a:p>
          <a:p>
            <a:pPr marL="171450" marR="0" lvl="1" indent="-171450" algn="l" rtl="0">
              <a:lnSpc>
                <a:spcPct val="100000"/>
              </a:lnSpc>
              <a:spcBef>
                <a:spcPts val="0"/>
              </a:spcBef>
              <a:spcAft>
                <a:spcPts val="0"/>
              </a:spcAft>
              <a:buClr>
                <a:srgbClr val="F1F8E8"/>
              </a:buClr>
              <a:buSzPts val="1600"/>
              <a:buFont typeface="Arial"/>
              <a:buChar char="•"/>
            </a:pPr>
            <a:r>
              <a:rPr lang="en-US" sz="1600" b="0" i="0" u="none" strike="noStrike" cap="none">
                <a:solidFill>
                  <a:srgbClr val="F1F8E8"/>
                </a:solidFill>
                <a:latin typeface="Arial"/>
                <a:ea typeface="Arial"/>
                <a:cs typeface="Arial"/>
                <a:sym typeface="Arial"/>
              </a:rPr>
              <a:t>Possible exemption from Clause 1.6 of STD-40-004 V3-1</a:t>
            </a:r>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rgbClr val="F1F8E8"/>
              </a:solidFill>
              <a:latin typeface="Arial"/>
              <a:ea typeface="Arial"/>
              <a:cs typeface="Arial"/>
              <a:sym typeface="Arial"/>
            </a:endParaRPr>
          </a:p>
          <a:p>
            <a:pPr marL="171450" marR="0" lvl="1" indent="-171450" algn="l" rtl="0">
              <a:lnSpc>
                <a:spcPct val="100000"/>
              </a:lnSpc>
              <a:spcBef>
                <a:spcPts val="0"/>
              </a:spcBef>
              <a:spcAft>
                <a:spcPts val="0"/>
              </a:spcAft>
              <a:buClr>
                <a:srgbClr val="F1F8E8"/>
              </a:buClr>
              <a:buSzPts val="1600"/>
              <a:buFont typeface="Arial"/>
              <a:buChar char="•"/>
            </a:pPr>
            <a:r>
              <a:rPr lang="en-US" sz="1600" b="0" i="0" u="none" strike="noStrike" cap="none">
                <a:solidFill>
                  <a:srgbClr val="F1F8E8"/>
                </a:solidFill>
                <a:latin typeface="Arial"/>
                <a:ea typeface="Arial"/>
                <a:cs typeface="Arial"/>
                <a:sym typeface="Arial"/>
              </a:rPr>
              <a:t>Records made available</a:t>
            </a:r>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rgbClr val="F1F8E8"/>
              </a:solidFill>
              <a:latin typeface="Arial"/>
              <a:ea typeface="Arial"/>
              <a:cs typeface="Arial"/>
              <a:sym typeface="Arial"/>
            </a:endParaRPr>
          </a:p>
          <a:p>
            <a:pPr marL="171450" marR="0" lvl="1" indent="-171450" algn="l" rtl="0">
              <a:lnSpc>
                <a:spcPct val="100000"/>
              </a:lnSpc>
              <a:spcBef>
                <a:spcPts val="0"/>
              </a:spcBef>
              <a:spcAft>
                <a:spcPts val="0"/>
              </a:spcAft>
              <a:buClr>
                <a:srgbClr val="F1F8E8"/>
              </a:buClr>
              <a:buSzPts val="1600"/>
              <a:buFont typeface="Arial"/>
              <a:buChar char="•"/>
            </a:pPr>
            <a:r>
              <a:rPr lang="en-US" sz="1600" b="0" i="0" u="none" strike="noStrike" cap="none">
                <a:solidFill>
                  <a:srgbClr val="F1F8E8"/>
                </a:solidFill>
                <a:latin typeface="Arial"/>
                <a:ea typeface="Arial"/>
                <a:cs typeface="Arial"/>
                <a:sym typeface="Arial"/>
              </a:rPr>
              <a:t>Update CB of any changes/updates to conformity with scheme</a:t>
            </a:r>
            <a:endParaRPr/>
          </a:p>
        </p:txBody>
      </p:sp>
      <p:sp>
        <p:nvSpPr>
          <p:cNvPr id="923" name="Google Shape;923;p23"/>
          <p:cNvSpPr/>
          <p:nvPr/>
        </p:nvSpPr>
        <p:spPr>
          <a:xfrm rot="5400000">
            <a:off x="3659575" y="2568308"/>
            <a:ext cx="325049" cy="176494"/>
          </a:xfrm>
          <a:prstGeom prst="triangle">
            <a:avLst>
              <a:gd name="adj" fmla="val 50000"/>
            </a:avLst>
          </a:prstGeom>
          <a:solidFill>
            <a:srgbClr val="285C4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013"/>
              <a:buFont typeface="Arial"/>
              <a:buNone/>
            </a:pPr>
            <a:endParaRPr sz="1013" b="0" i="0" u="none" strike="noStrike" cap="none">
              <a:solidFill>
                <a:srgbClr val="FFFFFF"/>
              </a:solidFill>
              <a:latin typeface="Arial"/>
              <a:ea typeface="Arial"/>
              <a:cs typeface="Arial"/>
              <a:sym typeface="Arial"/>
            </a:endParaRPr>
          </a:p>
        </p:txBody>
      </p:sp>
      <p:sp>
        <p:nvSpPr>
          <p:cNvPr id="924" name="Google Shape;924;p23"/>
          <p:cNvSpPr/>
          <p:nvPr/>
        </p:nvSpPr>
        <p:spPr>
          <a:xfrm rot="5400000">
            <a:off x="3669240" y="4704060"/>
            <a:ext cx="325049" cy="176494"/>
          </a:xfrm>
          <a:prstGeom prst="triangle">
            <a:avLst>
              <a:gd name="adj" fmla="val 50000"/>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013"/>
              <a:buFont typeface="Arial"/>
              <a:buNone/>
            </a:pPr>
            <a:endParaRPr sz="1013" b="0" i="0" u="none" strike="noStrike" cap="none">
              <a:solidFill>
                <a:schemeClr val="dk2"/>
              </a:solidFill>
              <a:latin typeface="Arial"/>
              <a:ea typeface="Arial"/>
              <a:cs typeface="Arial"/>
              <a:sym typeface="Arial"/>
            </a:endParaRPr>
          </a:p>
        </p:txBody>
      </p:sp>
      <p:sp>
        <p:nvSpPr>
          <p:cNvPr id="925" name="Google Shape;925;p23"/>
          <p:cNvSpPr txBox="1"/>
          <p:nvPr/>
        </p:nvSpPr>
        <p:spPr>
          <a:xfrm>
            <a:off x="0" y="6212839"/>
            <a:ext cx="1162255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dk1"/>
                </a:solidFill>
                <a:latin typeface="Arial"/>
                <a:ea typeface="Arial"/>
                <a:cs typeface="Arial"/>
                <a:sym typeface="Arial"/>
              </a:rPr>
              <a:t>Source: </a:t>
            </a:r>
            <a:r>
              <a:rPr lang="en-US" sz="1800" b="1" u="sng">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FSC-ADVICE-40-004-24 </a:t>
            </a:r>
            <a:r>
              <a:rPr lang="en-US" sz="1800" b="1">
                <a:solidFill>
                  <a:schemeClr val="dk1"/>
                </a:solidFill>
                <a:latin typeface="Arial"/>
                <a:ea typeface="Arial"/>
                <a:cs typeface="Arial"/>
                <a:sym typeface="Arial"/>
              </a:rPr>
              <a:t>and </a:t>
            </a:r>
            <a:r>
              <a:rPr lang="en-US" sz="1800" b="1" u="sng">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FSC-ADVICE-20-011-16</a:t>
            </a:r>
            <a:endParaRPr sz="1800">
              <a:solidFill>
                <a:schemeClr val="dk1"/>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30"/>
        <p:cNvGrpSpPr/>
        <p:nvPr/>
      </p:nvGrpSpPr>
      <p:grpSpPr>
        <a:xfrm>
          <a:off x="0" y="0"/>
          <a:ext cx="0" cy="0"/>
          <a:chOff x="0" y="0"/>
          <a:chExt cx="0" cy="0"/>
        </a:xfrm>
      </p:grpSpPr>
      <p:pic>
        <p:nvPicPr>
          <p:cNvPr id="931" name="Google Shape;931;p24"/>
          <p:cNvPicPr preferRelativeResize="0">
            <a:picLocks noGrp="1"/>
          </p:cNvPicPr>
          <p:nvPr>
            <p:ph type="pic" idx="2"/>
          </p:nvPr>
        </p:nvPicPr>
        <p:blipFill rotWithShape="1">
          <a:blip r:embed="rId3">
            <a:alphaModFix/>
          </a:blip>
          <a:srcRect/>
          <a:stretch/>
        </p:blipFill>
        <p:spPr>
          <a:xfrm>
            <a:off x="-1" y="-1"/>
            <a:ext cx="12192000" cy="6858000"/>
          </a:xfrm>
          <a:prstGeom prst="rect">
            <a:avLst/>
          </a:prstGeom>
          <a:solidFill>
            <a:srgbClr val="D8D8D8"/>
          </a:solidFill>
          <a:ln>
            <a:noFill/>
          </a:ln>
        </p:spPr>
      </p:pic>
      <p:sp>
        <p:nvSpPr>
          <p:cNvPr id="932" name="Google Shape;932;p24"/>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400"/>
              <a:buNone/>
            </a:pPr>
            <a:r>
              <a:rPr lang="en-US"/>
              <a:t> </a:t>
            </a:r>
            <a:endParaRPr/>
          </a:p>
        </p:txBody>
      </p:sp>
      <p:sp>
        <p:nvSpPr>
          <p:cNvPr id="933" name="Google Shape;933;p24"/>
          <p:cNvSpPr txBox="1">
            <a:spLocks noGrp="1"/>
          </p:cNvSpPr>
          <p:nvPr>
            <p:ph type="title"/>
          </p:nvPr>
        </p:nvSpPr>
        <p:spPr>
          <a:xfrm>
            <a:off x="283779" y="3675816"/>
            <a:ext cx="12286594" cy="1620000"/>
          </a:xfrm>
          <a:prstGeom prst="rect">
            <a:avLst/>
          </a:prstGeom>
          <a:noFill/>
          <a:ln>
            <a:noFill/>
          </a:ln>
        </p:spPr>
        <p:txBody>
          <a:bodyPr spcFirstLastPara="1" wrap="square" lIns="342000" tIns="0" rIns="2160000" bIns="0" anchor="ctr"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OUTSOURCING</a:t>
            </a:r>
            <a:endParaRPr/>
          </a:p>
        </p:txBody>
      </p:sp>
      <p:sp>
        <p:nvSpPr>
          <p:cNvPr id="934" name="Google Shape;934;p24"/>
          <p:cNvSpPr txBox="1">
            <a:spLocks noGrp="1"/>
          </p:cNvSpPr>
          <p:nvPr>
            <p:ph type="body" idx="4294967295"/>
          </p:nvPr>
        </p:nvSpPr>
        <p:spPr>
          <a:xfrm>
            <a:off x="10849038" y="333375"/>
            <a:ext cx="1008000" cy="4491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sp>
        <p:nvSpPr>
          <p:cNvPr id="935" name="Google Shape;935;p24"/>
          <p:cNvSpPr txBox="1"/>
          <p:nvPr/>
        </p:nvSpPr>
        <p:spPr>
          <a:xfrm>
            <a:off x="10027920" y="6524625"/>
            <a:ext cx="1965960"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 FSC Belgium / Bart Holvoet </a:t>
            </a:r>
            <a:endParaRPr sz="1000">
              <a:solidFill>
                <a:schemeClr val="lt1"/>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40"/>
        <p:cNvGrpSpPr/>
        <p:nvPr/>
      </p:nvGrpSpPr>
      <p:grpSpPr>
        <a:xfrm>
          <a:off x="0" y="0"/>
          <a:ext cx="0" cy="0"/>
          <a:chOff x="0" y="0"/>
          <a:chExt cx="0" cy="0"/>
        </a:xfrm>
      </p:grpSpPr>
      <p:sp>
        <p:nvSpPr>
          <p:cNvPr id="941" name="Google Shape;941;p2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CLR &amp; Contractors</a:t>
            </a:r>
            <a:endParaRPr sz="3500"/>
          </a:p>
        </p:txBody>
      </p:sp>
      <p:sp>
        <p:nvSpPr>
          <p:cNvPr id="942" name="Google Shape;942;p25"/>
          <p:cNvSpPr txBox="1">
            <a:spLocks noGrp="1"/>
          </p:cNvSpPr>
          <p:nvPr>
            <p:ph type="body" idx="1"/>
          </p:nvPr>
        </p:nvSpPr>
        <p:spPr>
          <a:xfrm>
            <a:off x="5739062" y="3249925"/>
            <a:ext cx="5885247" cy="1015664"/>
          </a:xfrm>
          <a:prstGeom prst="rect">
            <a:avLst/>
          </a:prstGeom>
          <a:noFill/>
          <a:ln>
            <a:noFill/>
          </a:ln>
        </p:spPr>
        <p:txBody>
          <a:bodyPr spcFirstLastPara="1" wrap="square" lIns="0" tIns="0" rIns="0" bIns="0" anchor="t" anchorCtr="0">
            <a:noAutofit/>
          </a:bodyPr>
          <a:lstStyle/>
          <a:p>
            <a:pPr marL="285750" lvl="0" indent="-285750" algn="l" rtl="0">
              <a:lnSpc>
                <a:spcPct val="100000"/>
              </a:lnSpc>
              <a:spcBef>
                <a:spcPts val="0"/>
              </a:spcBef>
              <a:spcAft>
                <a:spcPts val="0"/>
              </a:spcAft>
              <a:buClr>
                <a:schemeClr val="dk2"/>
              </a:buClr>
              <a:buSzPts val="2400"/>
              <a:buFont typeface="Arial"/>
              <a:buChar char="•"/>
            </a:pPr>
            <a:r>
              <a:rPr lang="en-US" sz="2400"/>
              <a:t>How to apply CLR (Section 7 of STD-40-004 V3-1) for non-FSC-certified contractors with Outsourcing Agreements (Section 13)?</a:t>
            </a:r>
            <a:endParaRPr/>
          </a:p>
          <a:p>
            <a:pPr marL="0" lvl="0" indent="0" algn="l" rtl="0">
              <a:lnSpc>
                <a:spcPct val="100000"/>
              </a:lnSpc>
              <a:spcBef>
                <a:spcPts val="600"/>
              </a:spcBef>
              <a:spcAft>
                <a:spcPts val="0"/>
              </a:spcAft>
              <a:buClr>
                <a:schemeClr val="dk2"/>
              </a:buClr>
              <a:buSzPts val="2400"/>
              <a:buNone/>
            </a:pPr>
            <a:endParaRPr sz="2400"/>
          </a:p>
        </p:txBody>
      </p:sp>
      <p:grpSp>
        <p:nvGrpSpPr>
          <p:cNvPr id="943" name="Google Shape;943;p25"/>
          <p:cNvGrpSpPr/>
          <p:nvPr/>
        </p:nvGrpSpPr>
        <p:grpSpPr>
          <a:xfrm>
            <a:off x="95927" y="879186"/>
            <a:ext cx="5406304" cy="5406303"/>
            <a:chOff x="2336847" y="2766"/>
            <a:chExt cx="5406304" cy="5406303"/>
          </a:xfrm>
        </p:grpSpPr>
        <p:sp>
          <p:nvSpPr>
            <p:cNvPr id="944" name="Google Shape;944;p25"/>
            <p:cNvSpPr/>
            <p:nvPr/>
          </p:nvSpPr>
          <p:spPr>
            <a:xfrm>
              <a:off x="4289414" y="1955332"/>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5"/>
            <p:cNvSpPr txBox="1"/>
            <p:nvPr/>
          </p:nvSpPr>
          <p:spPr>
            <a:xfrm>
              <a:off x="4509255" y="2175173"/>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sz="1400">
                  <a:solidFill>
                    <a:schemeClr val="lt1"/>
                  </a:solidFill>
                  <a:latin typeface="Arial"/>
                  <a:ea typeface="Arial"/>
                  <a:cs typeface="Arial"/>
                  <a:sym typeface="Arial"/>
                </a:rPr>
                <a:t>CH</a:t>
              </a:r>
              <a:endParaRPr/>
            </a:p>
          </p:txBody>
        </p:sp>
        <p:sp>
          <p:nvSpPr>
            <p:cNvPr id="946" name="Google Shape;946;p25"/>
            <p:cNvSpPr/>
            <p:nvPr/>
          </p:nvSpPr>
          <p:spPr>
            <a:xfrm rot="-5400000">
              <a:off x="4814302" y="1716232"/>
              <a:ext cx="451394" cy="26806"/>
            </a:xfrm>
            <a:custGeom>
              <a:avLst/>
              <a:gdLst/>
              <a:ahLst/>
              <a:cxnLst/>
              <a:rect l="l" t="t" r="r" b="b"/>
              <a:pathLst>
                <a:path w="120000" h="120000" extrusionOk="0">
                  <a:moveTo>
                    <a:pt x="0" y="60000"/>
                  </a:moveTo>
                  <a:lnTo>
                    <a:pt x="120000" y="60000"/>
                  </a:lnTo>
                </a:path>
              </a:pathLst>
            </a:custGeom>
            <a:noFill/>
            <a:ln w="12700" cap="flat" cmpd="sng">
              <a:solidFill>
                <a:srgbClr val="5D961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5"/>
            <p:cNvSpPr txBox="1"/>
            <p:nvPr/>
          </p:nvSpPr>
          <p:spPr>
            <a:xfrm rot="-5400000">
              <a:off x="5028715" y="1718350"/>
              <a:ext cx="22569" cy="2256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a:solidFill>
                  <a:schemeClr val="dk1"/>
                </a:solidFill>
                <a:latin typeface="Arial"/>
                <a:ea typeface="Arial"/>
                <a:cs typeface="Arial"/>
                <a:sym typeface="Arial"/>
              </a:endParaRPr>
            </a:p>
          </p:txBody>
        </p:sp>
        <p:sp>
          <p:nvSpPr>
            <p:cNvPr id="948" name="Google Shape;948;p25"/>
            <p:cNvSpPr/>
            <p:nvPr/>
          </p:nvSpPr>
          <p:spPr>
            <a:xfrm>
              <a:off x="4289414" y="2766"/>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5"/>
            <p:cNvSpPr txBox="1"/>
            <p:nvPr/>
          </p:nvSpPr>
          <p:spPr>
            <a:xfrm>
              <a:off x="4509255" y="222607"/>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sz="1400">
                  <a:solidFill>
                    <a:schemeClr val="lt1"/>
                  </a:solidFill>
                  <a:latin typeface="Arial"/>
                  <a:ea typeface="Arial"/>
                  <a:cs typeface="Arial"/>
                  <a:sym typeface="Arial"/>
                </a:rPr>
                <a:t>Outsourcer</a:t>
              </a:r>
              <a:endParaRPr/>
            </a:p>
          </p:txBody>
        </p:sp>
        <p:sp>
          <p:nvSpPr>
            <p:cNvPr id="950" name="Google Shape;950;p25"/>
            <p:cNvSpPr/>
            <p:nvPr/>
          </p:nvSpPr>
          <p:spPr>
            <a:xfrm>
              <a:off x="5790585" y="2692515"/>
              <a:ext cx="451394" cy="26806"/>
            </a:xfrm>
            <a:custGeom>
              <a:avLst/>
              <a:gdLst/>
              <a:ahLst/>
              <a:cxnLst/>
              <a:rect l="l" t="t" r="r" b="b"/>
              <a:pathLst>
                <a:path w="120000" h="120000" extrusionOk="0">
                  <a:moveTo>
                    <a:pt x="0" y="60000"/>
                  </a:moveTo>
                  <a:lnTo>
                    <a:pt x="120000" y="60000"/>
                  </a:lnTo>
                </a:path>
              </a:pathLst>
            </a:custGeom>
            <a:noFill/>
            <a:ln w="12700" cap="flat" cmpd="sng">
              <a:solidFill>
                <a:srgbClr val="5D961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5"/>
            <p:cNvSpPr txBox="1"/>
            <p:nvPr/>
          </p:nvSpPr>
          <p:spPr>
            <a:xfrm>
              <a:off x="6004998" y="2694633"/>
              <a:ext cx="22569" cy="2256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a:solidFill>
                  <a:schemeClr val="dk1"/>
                </a:solidFill>
                <a:latin typeface="Arial"/>
                <a:ea typeface="Arial"/>
                <a:cs typeface="Arial"/>
                <a:sym typeface="Arial"/>
              </a:endParaRPr>
            </a:p>
          </p:txBody>
        </p:sp>
        <p:sp>
          <p:nvSpPr>
            <p:cNvPr id="952" name="Google Shape;952;p25"/>
            <p:cNvSpPr/>
            <p:nvPr/>
          </p:nvSpPr>
          <p:spPr>
            <a:xfrm>
              <a:off x="6241980" y="1955332"/>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5"/>
            <p:cNvSpPr txBox="1"/>
            <p:nvPr/>
          </p:nvSpPr>
          <p:spPr>
            <a:xfrm>
              <a:off x="6461821" y="2175173"/>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sz="1400">
                  <a:solidFill>
                    <a:schemeClr val="lt1"/>
                  </a:solidFill>
                  <a:latin typeface="Arial"/>
                  <a:ea typeface="Arial"/>
                  <a:cs typeface="Arial"/>
                  <a:sym typeface="Arial"/>
                </a:rPr>
                <a:t>Outsourcer</a:t>
              </a:r>
              <a:endParaRPr/>
            </a:p>
          </p:txBody>
        </p:sp>
        <p:sp>
          <p:nvSpPr>
            <p:cNvPr id="954" name="Google Shape;954;p25"/>
            <p:cNvSpPr/>
            <p:nvPr/>
          </p:nvSpPr>
          <p:spPr>
            <a:xfrm rot="5400000">
              <a:off x="4814302" y="3668798"/>
              <a:ext cx="451394" cy="26806"/>
            </a:xfrm>
            <a:custGeom>
              <a:avLst/>
              <a:gdLst/>
              <a:ahLst/>
              <a:cxnLst/>
              <a:rect l="l" t="t" r="r" b="b"/>
              <a:pathLst>
                <a:path w="120000" h="120000" extrusionOk="0">
                  <a:moveTo>
                    <a:pt x="0" y="60000"/>
                  </a:moveTo>
                  <a:lnTo>
                    <a:pt x="120000" y="60000"/>
                  </a:lnTo>
                </a:path>
              </a:pathLst>
            </a:custGeom>
            <a:noFill/>
            <a:ln w="12700" cap="flat" cmpd="sng">
              <a:solidFill>
                <a:srgbClr val="5D961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5"/>
            <p:cNvSpPr txBox="1"/>
            <p:nvPr/>
          </p:nvSpPr>
          <p:spPr>
            <a:xfrm rot="5400000">
              <a:off x="5028715" y="3670916"/>
              <a:ext cx="22569" cy="2256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a:solidFill>
                  <a:schemeClr val="dk1"/>
                </a:solidFill>
                <a:latin typeface="Arial"/>
                <a:ea typeface="Arial"/>
                <a:cs typeface="Arial"/>
                <a:sym typeface="Arial"/>
              </a:endParaRPr>
            </a:p>
          </p:txBody>
        </p:sp>
        <p:sp>
          <p:nvSpPr>
            <p:cNvPr id="956" name="Google Shape;956;p25"/>
            <p:cNvSpPr/>
            <p:nvPr/>
          </p:nvSpPr>
          <p:spPr>
            <a:xfrm>
              <a:off x="4289414" y="3907898"/>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25"/>
            <p:cNvSpPr txBox="1"/>
            <p:nvPr/>
          </p:nvSpPr>
          <p:spPr>
            <a:xfrm>
              <a:off x="4509255" y="4127739"/>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sz="1400">
                  <a:solidFill>
                    <a:schemeClr val="lt1"/>
                  </a:solidFill>
                  <a:latin typeface="Arial"/>
                  <a:ea typeface="Arial"/>
                  <a:cs typeface="Arial"/>
                  <a:sym typeface="Arial"/>
                </a:rPr>
                <a:t>Outsourcer</a:t>
              </a:r>
              <a:endParaRPr/>
            </a:p>
          </p:txBody>
        </p:sp>
        <p:sp>
          <p:nvSpPr>
            <p:cNvPr id="958" name="Google Shape;958;p25"/>
            <p:cNvSpPr/>
            <p:nvPr/>
          </p:nvSpPr>
          <p:spPr>
            <a:xfrm rot="10800000">
              <a:off x="3838019" y="2692515"/>
              <a:ext cx="451394" cy="26806"/>
            </a:xfrm>
            <a:custGeom>
              <a:avLst/>
              <a:gdLst/>
              <a:ahLst/>
              <a:cxnLst/>
              <a:rect l="l" t="t" r="r" b="b"/>
              <a:pathLst>
                <a:path w="120000" h="120000" extrusionOk="0">
                  <a:moveTo>
                    <a:pt x="0" y="60000"/>
                  </a:moveTo>
                  <a:lnTo>
                    <a:pt x="120000" y="60000"/>
                  </a:lnTo>
                </a:path>
              </a:pathLst>
            </a:custGeom>
            <a:noFill/>
            <a:ln w="12700" cap="flat" cmpd="sng">
              <a:solidFill>
                <a:srgbClr val="5D961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5"/>
            <p:cNvSpPr txBox="1"/>
            <p:nvPr/>
          </p:nvSpPr>
          <p:spPr>
            <a:xfrm>
              <a:off x="4052431" y="2694633"/>
              <a:ext cx="22569" cy="2256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a:solidFill>
                  <a:schemeClr val="dk1"/>
                </a:solidFill>
                <a:latin typeface="Arial"/>
                <a:ea typeface="Arial"/>
                <a:cs typeface="Arial"/>
                <a:sym typeface="Arial"/>
              </a:endParaRPr>
            </a:p>
          </p:txBody>
        </p:sp>
        <p:sp>
          <p:nvSpPr>
            <p:cNvPr id="960" name="Google Shape;960;p25"/>
            <p:cNvSpPr/>
            <p:nvPr/>
          </p:nvSpPr>
          <p:spPr>
            <a:xfrm>
              <a:off x="2336847" y="1955332"/>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5"/>
            <p:cNvSpPr txBox="1"/>
            <p:nvPr/>
          </p:nvSpPr>
          <p:spPr>
            <a:xfrm>
              <a:off x="2556688" y="2175173"/>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sz="1400">
                  <a:solidFill>
                    <a:schemeClr val="lt1"/>
                  </a:solidFill>
                  <a:latin typeface="Arial"/>
                  <a:ea typeface="Arial"/>
                  <a:cs typeface="Arial"/>
                  <a:sym typeface="Arial"/>
                </a:rPr>
                <a:t>Outsourcer</a:t>
              </a:r>
              <a:endParaRPr/>
            </a:p>
          </p:txBody>
        </p:sp>
      </p:grpSp>
      <p:pic>
        <p:nvPicPr>
          <p:cNvPr id="962" name="Google Shape;962;p25" descr="Users with solid fill"/>
          <p:cNvPicPr preferRelativeResize="0"/>
          <p:nvPr/>
        </p:nvPicPr>
        <p:blipFill rotWithShape="1">
          <a:blip r:embed="rId3">
            <a:alphaModFix/>
          </a:blip>
          <a:srcRect/>
          <a:stretch/>
        </p:blipFill>
        <p:spPr>
          <a:xfrm>
            <a:off x="2373697" y="3583142"/>
            <a:ext cx="914400" cy="914400"/>
          </a:xfrm>
          <a:prstGeom prst="rect">
            <a:avLst/>
          </a:prstGeom>
          <a:noFill/>
          <a:ln>
            <a:noFill/>
          </a:ln>
        </p:spPr>
      </p:pic>
      <p:pic>
        <p:nvPicPr>
          <p:cNvPr id="963" name="Google Shape;963;p25" descr="Users with solid fill"/>
          <p:cNvPicPr preferRelativeResize="0"/>
          <p:nvPr/>
        </p:nvPicPr>
        <p:blipFill rotWithShape="1">
          <a:blip r:embed="rId3">
            <a:alphaModFix/>
          </a:blip>
          <a:srcRect/>
          <a:stretch/>
        </p:blipFill>
        <p:spPr>
          <a:xfrm>
            <a:off x="377471" y="3576314"/>
            <a:ext cx="914400" cy="914400"/>
          </a:xfrm>
          <a:prstGeom prst="rect">
            <a:avLst/>
          </a:prstGeom>
          <a:noFill/>
          <a:ln>
            <a:noFill/>
          </a:ln>
        </p:spPr>
      </p:pic>
      <p:pic>
        <p:nvPicPr>
          <p:cNvPr id="964" name="Google Shape;964;p25" descr="Users with solid fill"/>
          <p:cNvPicPr preferRelativeResize="0"/>
          <p:nvPr/>
        </p:nvPicPr>
        <p:blipFill rotWithShape="1">
          <a:blip r:embed="rId3">
            <a:alphaModFix/>
          </a:blip>
          <a:srcRect/>
          <a:stretch/>
        </p:blipFill>
        <p:spPr>
          <a:xfrm>
            <a:off x="2373697" y="5438965"/>
            <a:ext cx="914400" cy="914400"/>
          </a:xfrm>
          <a:prstGeom prst="rect">
            <a:avLst/>
          </a:prstGeom>
          <a:noFill/>
          <a:ln>
            <a:noFill/>
          </a:ln>
        </p:spPr>
      </p:pic>
      <p:pic>
        <p:nvPicPr>
          <p:cNvPr id="965" name="Google Shape;965;p25" descr="Users with solid fill"/>
          <p:cNvPicPr preferRelativeResize="0"/>
          <p:nvPr/>
        </p:nvPicPr>
        <p:blipFill rotWithShape="1">
          <a:blip r:embed="rId3">
            <a:alphaModFix/>
          </a:blip>
          <a:srcRect/>
          <a:stretch/>
        </p:blipFill>
        <p:spPr>
          <a:xfrm>
            <a:off x="2341880" y="1624125"/>
            <a:ext cx="914400" cy="914400"/>
          </a:xfrm>
          <a:prstGeom prst="rect">
            <a:avLst/>
          </a:prstGeom>
          <a:noFill/>
          <a:ln>
            <a:noFill/>
          </a:ln>
        </p:spPr>
      </p:pic>
      <p:pic>
        <p:nvPicPr>
          <p:cNvPr id="966" name="Google Shape;966;p25" descr="Users with solid fill"/>
          <p:cNvPicPr preferRelativeResize="0"/>
          <p:nvPr/>
        </p:nvPicPr>
        <p:blipFill rotWithShape="1">
          <a:blip r:embed="rId3">
            <a:alphaModFix/>
          </a:blip>
          <a:srcRect/>
          <a:stretch/>
        </p:blipFill>
        <p:spPr>
          <a:xfrm>
            <a:off x="4276717" y="3614472"/>
            <a:ext cx="914400" cy="914400"/>
          </a:xfrm>
          <a:prstGeom prst="rect">
            <a:avLst/>
          </a:prstGeom>
          <a:noFill/>
          <a:ln>
            <a:noFill/>
          </a:ln>
        </p:spPr>
      </p:pic>
      <p:grpSp>
        <p:nvGrpSpPr>
          <p:cNvPr id="967" name="Google Shape;967;p25"/>
          <p:cNvGrpSpPr/>
          <p:nvPr/>
        </p:nvGrpSpPr>
        <p:grpSpPr>
          <a:xfrm>
            <a:off x="5627018" y="1084335"/>
            <a:ext cx="6109334" cy="1477328"/>
            <a:chOff x="5627018" y="1084335"/>
            <a:chExt cx="6109334" cy="1477328"/>
          </a:xfrm>
        </p:grpSpPr>
        <p:sp>
          <p:nvSpPr>
            <p:cNvPr id="968" name="Google Shape;968;p25"/>
            <p:cNvSpPr txBox="1"/>
            <p:nvPr/>
          </p:nvSpPr>
          <p:spPr>
            <a:xfrm>
              <a:off x="5789047" y="1084335"/>
              <a:ext cx="5736962" cy="1477328"/>
            </a:xfrm>
            <a:prstGeom prst="rect">
              <a:avLst/>
            </a:prstGeom>
            <a:noFill/>
            <a:ln w="57150" cap="flat" cmpd="sng">
              <a:solidFill>
                <a:schemeClr val="accent1"/>
              </a:solidFill>
              <a:prstDash val="dash"/>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endParaRPr sz="1800" i="1">
                <a:solidFill>
                  <a:schemeClr val="dk1"/>
                </a:solidFill>
                <a:latin typeface="Arial"/>
                <a:ea typeface="Arial"/>
                <a:cs typeface="Arial"/>
                <a:sym typeface="Arial"/>
              </a:endParaRPr>
            </a:p>
            <a:p>
              <a:pPr marL="0" marR="0" lvl="0" indent="0" algn="l" rtl="0">
                <a:spcBef>
                  <a:spcPts val="0"/>
                </a:spcBef>
                <a:spcAft>
                  <a:spcPts val="0"/>
                </a:spcAft>
                <a:buNone/>
              </a:pPr>
              <a:endParaRPr sz="1800" i="1">
                <a:solidFill>
                  <a:schemeClr val="dk1"/>
                </a:solidFill>
                <a:latin typeface="Arial"/>
                <a:ea typeface="Arial"/>
                <a:cs typeface="Arial"/>
                <a:sym typeface="Arial"/>
              </a:endParaRPr>
            </a:p>
            <a:p>
              <a:pPr marL="0" marR="0" lvl="0" indent="0" algn="l" rtl="0">
                <a:spcBef>
                  <a:spcPts val="0"/>
                </a:spcBef>
                <a:spcAft>
                  <a:spcPts val="0"/>
                </a:spcAft>
                <a:buNone/>
              </a:pPr>
              <a:r>
                <a:rPr lang="en-US" sz="1800" b="1">
                  <a:solidFill>
                    <a:schemeClr val="accent1"/>
                  </a:solidFill>
                  <a:latin typeface="Arial"/>
                  <a:ea typeface="Arial"/>
                  <a:cs typeface="Arial"/>
                  <a:sym typeface="Arial"/>
                </a:rPr>
                <a:t>13.1</a:t>
              </a:r>
              <a:r>
                <a:rPr lang="en-US" sz="1800" b="1">
                  <a:solidFill>
                    <a:schemeClr val="dk1"/>
                  </a:solidFill>
                  <a:latin typeface="Arial"/>
                  <a:ea typeface="Arial"/>
                  <a:cs typeface="Arial"/>
                  <a:sym typeface="Arial"/>
                </a:rPr>
                <a:t> </a:t>
              </a:r>
              <a:r>
                <a:rPr lang="en-US" sz="1800" i="1">
                  <a:solidFill>
                    <a:schemeClr val="dk1"/>
                  </a:solidFill>
                  <a:latin typeface="Arial"/>
                  <a:ea typeface="Arial"/>
                  <a:cs typeface="Arial"/>
                  <a:sym typeface="Arial"/>
                </a:rPr>
                <a:t>The organization may outsource activities within the scope of its certificate to FSC-CoC-certified and/or </a:t>
              </a:r>
              <a:r>
                <a:rPr lang="en-US" sz="1800" b="1" i="1">
                  <a:solidFill>
                    <a:schemeClr val="dk1"/>
                  </a:solidFill>
                  <a:latin typeface="Arial"/>
                  <a:ea typeface="Arial"/>
                  <a:cs typeface="Arial"/>
                  <a:sym typeface="Arial"/>
                </a:rPr>
                <a:t>non-FSC-CoC-certified contractors</a:t>
              </a:r>
              <a:endParaRPr/>
            </a:p>
          </p:txBody>
        </p:sp>
        <p:sp>
          <p:nvSpPr>
            <p:cNvPr id="969" name="Google Shape;969;p25"/>
            <p:cNvSpPr txBox="1"/>
            <p:nvPr/>
          </p:nvSpPr>
          <p:spPr>
            <a:xfrm>
              <a:off x="5627018" y="1225986"/>
              <a:ext cx="6109334" cy="101566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i="0" u="none" strike="noStrike" cap="none">
                  <a:solidFill>
                    <a:srgbClr val="78BE20"/>
                  </a:solidFill>
                  <a:latin typeface="Arial"/>
                  <a:ea typeface="Arial"/>
                  <a:cs typeface="Arial"/>
                  <a:sym typeface="Arial"/>
                </a:rPr>
                <a:t>FSC-STD-40-004</a:t>
              </a:r>
              <a:br>
                <a:rPr lang="en-US" sz="2400" b="1" i="0" u="none" strike="noStrike" cap="none">
                  <a:solidFill>
                    <a:srgbClr val="78BE20"/>
                  </a:solidFill>
                  <a:latin typeface="Arial"/>
                  <a:ea typeface="Arial"/>
                  <a:cs typeface="Arial"/>
                  <a:sym typeface="Arial"/>
                </a:rPr>
              </a:br>
              <a:endParaRPr sz="1800" i="1">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rgbClr val="78BE20"/>
                  </a:solidFill>
                  <a:latin typeface="Arial"/>
                  <a:ea typeface="Arial"/>
                  <a:cs typeface="Arial"/>
                  <a:sym typeface="Arial"/>
                </a:rPr>
                <a:t> </a:t>
              </a:r>
              <a:endParaRPr sz="1800" b="1" i="1" u="none" strike="noStrike" cap="none">
                <a:solidFill>
                  <a:srgbClr val="FFFFFF"/>
                </a:solidFill>
                <a:latin typeface="Arial"/>
                <a:ea typeface="Arial"/>
                <a:cs typeface="Arial"/>
                <a:sym typeface="Arial"/>
              </a:endParaRPr>
            </a:p>
          </p:txBody>
        </p:sp>
      </p:grpSp>
      <p:sp>
        <p:nvSpPr>
          <p:cNvPr id="970" name="Google Shape;970;p25"/>
          <p:cNvSpPr txBox="1"/>
          <p:nvPr/>
        </p:nvSpPr>
        <p:spPr>
          <a:xfrm>
            <a:off x="3683000" y="4893350"/>
            <a:ext cx="9189797" cy="1107996"/>
          </a:xfrm>
          <a:prstGeom prst="rect">
            <a:avLst/>
          </a:prstGeom>
          <a:noFill/>
          <a:ln>
            <a:noFill/>
          </a:ln>
        </p:spPr>
        <p:txBody>
          <a:bodyPr spcFirstLastPara="1" wrap="square" lIns="91425" tIns="45700" rIns="91425" bIns="45700" anchor="t" anchorCtr="0">
            <a:spAutoFit/>
          </a:bodyPr>
          <a:lstStyle/>
          <a:p>
            <a:pPr marL="285750" marR="0" lvl="0" indent="-171450" algn="l" rtl="0">
              <a:spcBef>
                <a:spcPts val="0"/>
              </a:spcBef>
              <a:spcAft>
                <a:spcPts val="0"/>
              </a:spcAft>
              <a:buClr>
                <a:schemeClr val="dk1"/>
              </a:buClr>
              <a:buSzPts val="1800"/>
              <a:buFont typeface="Arial"/>
              <a:buNone/>
            </a:pPr>
            <a:endParaRPr sz="1800" b="1">
              <a:solidFill>
                <a:schemeClr val="dk1"/>
              </a:solidFill>
              <a:latin typeface="Arial"/>
              <a:ea typeface="Arial"/>
              <a:cs typeface="Arial"/>
              <a:sym typeface="Arial"/>
            </a:endParaRPr>
          </a:p>
          <a:p>
            <a:pPr marL="0" marR="0" lvl="0" indent="0" algn="l" rtl="0">
              <a:spcBef>
                <a:spcPts val="0"/>
              </a:spcBef>
              <a:spcAft>
                <a:spcPts val="0"/>
              </a:spcAft>
              <a:buNone/>
            </a:pPr>
            <a:r>
              <a:rPr lang="en-US" sz="1800" b="1">
                <a:solidFill>
                  <a:schemeClr val="dk1"/>
                </a:solidFill>
                <a:latin typeface="Arial"/>
                <a:ea typeface="Arial"/>
                <a:cs typeface="Arial"/>
                <a:sym typeface="Arial"/>
              </a:rPr>
              <a:t>	</a:t>
            </a:r>
            <a:r>
              <a:rPr lang="en-US" sz="2400" b="1">
                <a:solidFill>
                  <a:schemeClr val="dk1"/>
                </a:solidFill>
                <a:latin typeface="Arial"/>
                <a:ea typeface="Arial"/>
                <a:cs typeface="Arial"/>
                <a:sym typeface="Arial"/>
              </a:rPr>
              <a:t>Draft 🡪   Consultation  🡪   FSC-ADVICE-40-004-23 						FSC- ADVICE-20-011-16</a:t>
            </a:r>
            <a:endParaRPr sz="1800" b="1">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ED8F238F-7D7C-9529-6A65-94E296BD8DC9}"/>
              </a:ext>
            </a:extLst>
          </p:cNvPr>
          <p:cNvSpPr>
            <a:spLocks noGrp="1"/>
          </p:cNvSpPr>
          <p:nvPr>
            <p:ph type="ftr" idx="11"/>
          </p:nvPr>
        </p:nvSpPr>
        <p:spPr/>
        <p:txBody>
          <a:bodyPr/>
          <a:lstStyle/>
          <a:p>
            <a:r>
              <a:rPr lang="en-US"/>
              <a:t>8.1.FSC-CLR-Training_Main-Course_Module-1_V1-0_EN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67"/>
                                        </p:tgtEl>
                                        <p:attrNameLst>
                                          <p:attrName>style.visibility</p:attrName>
                                        </p:attrNameLst>
                                      </p:cBhvr>
                                      <p:to>
                                        <p:strVal val="visible"/>
                                      </p:to>
                                    </p:set>
                                    <p:anim calcmode="lin" valueType="num">
                                      <p:cBhvr additive="base">
                                        <p:cTn id="7" dur="500"/>
                                        <p:tgtEl>
                                          <p:spTgt spid="967"/>
                                        </p:tgtEl>
                                        <p:attrNameLst>
                                          <p:attrName>ppt_y</p:attrName>
                                        </p:attrNameLst>
                                      </p:cBhvr>
                                      <p:tavLst>
                                        <p:tav tm="0">
                                          <p:val>
                                            <p:strVal val="#ppt_y+1"/>
                                          </p:val>
                                        </p:tav>
                                        <p:tav tm="100000">
                                          <p:val>
                                            <p:strVal val="#ppt_y"/>
                                          </p:val>
                                        </p:tav>
                                      </p:tavLst>
                                    </p:anim>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42">
                                            <p:txEl>
                                              <p:pRg st="0" end="0"/>
                                            </p:txEl>
                                          </p:spTgt>
                                        </p:tgtEl>
                                        <p:attrNameLst>
                                          <p:attrName>style.visibility</p:attrName>
                                        </p:attrNameLst>
                                      </p:cBhvr>
                                      <p:to>
                                        <p:strVal val="visible"/>
                                      </p:to>
                                    </p:set>
                                    <p:animEffect transition="in" filter="fade">
                                      <p:cBhvr>
                                        <p:cTn id="11" dur="1000"/>
                                        <p:tgtEl>
                                          <p:spTgt spid="942">
                                            <p:txEl>
                                              <p:pRg st="0" end="0"/>
                                            </p:txEl>
                                          </p:spTgt>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942">
                                            <p:txEl>
                                              <p:pRg st="1" end="1"/>
                                            </p:txEl>
                                          </p:spTgt>
                                        </p:tgtEl>
                                        <p:attrNameLst>
                                          <p:attrName>style.visibility</p:attrName>
                                        </p:attrNameLst>
                                      </p:cBhvr>
                                      <p:to>
                                        <p:strVal val="visible"/>
                                      </p:to>
                                    </p:set>
                                    <p:animEffect transition="in" filter="fade">
                                      <p:cBhvr>
                                        <p:cTn id="15" dur="1000"/>
                                        <p:tgtEl>
                                          <p:spTgt spid="942">
                                            <p:txEl>
                                              <p:pRg st="1" end="1"/>
                                            </p:txEl>
                                          </p:spTgt>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970"/>
                                        </p:tgtEl>
                                        <p:attrNameLst>
                                          <p:attrName>style.visibility</p:attrName>
                                        </p:attrNameLst>
                                      </p:cBhvr>
                                      <p:to>
                                        <p:strVal val="visible"/>
                                      </p:to>
                                    </p:set>
                                    <p:animEffect transition="in" filter="fade">
                                      <p:cBhvr>
                                        <p:cTn id="19" dur="1000"/>
                                        <p:tgtEl>
                                          <p:spTgt spid="9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76"/>
        <p:cNvGrpSpPr/>
        <p:nvPr/>
      </p:nvGrpSpPr>
      <p:grpSpPr>
        <a:xfrm>
          <a:off x="0" y="0"/>
          <a:ext cx="0" cy="0"/>
          <a:chOff x="0" y="0"/>
          <a:chExt cx="0" cy="0"/>
        </a:xfrm>
      </p:grpSpPr>
      <p:sp>
        <p:nvSpPr>
          <p:cNvPr id="977" name="Google Shape;977;p26"/>
          <p:cNvSpPr txBox="1">
            <a:spLocks noGrp="1"/>
          </p:cNvSpPr>
          <p:nvPr>
            <p:ph type="title"/>
          </p:nvPr>
        </p:nvSpPr>
        <p:spPr>
          <a:xfrm>
            <a:off x="245806" y="40166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CLR &amp; Contractors </a:t>
            </a:r>
            <a:br>
              <a:rPr lang="en-US" sz="3500"/>
            </a:br>
            <a:r>
              <a:rPr lang="en-US" sz="3500" b="0">
                <a:latin typeface="Arial"/>
                <a:ea typeface="Arial"/>
                <a:cs typeface="Arial"/>
                <a:sym typeface="Arial"/>
              </a:rPr>
              <a:t>(ADVICE-40-004-23 V2-0)</a:t>
            </a:r>
            <a:endParaRPr sz="3500" b="0" cap="none">
              <a:latin typeface="Arial"/>
              <a:ea typeface="Arial"/>
              <a:cs typeface="Arial"/>
              <a:sym typeface="Arial"/>
            </a:endParaRPr>
          </a:p>
        </p:txBody>
      </p:sp>
      <p:sp>
        <p:nvSpPr>
          <p:cNvPr id="979" name="Google Shape;979;p26"/>
          <p:cNvSpPr/>
          <p:nvPr/>
        </p:nvSpPr>
        <p:spPr>
          <a:xfrm>
            <a:off x="334962" y="1574800"/>
            <a:ext cx="5761038" cy="622300"/>
          </a:xfrm>
          <a:prstGeom prst="roundRect">
            <a:avLst>
              <a:gd name="adj" fmla="val 16667"/>
            </a:avLst>
          </a:prstGeom>
          <a:solidFill>
            <a:schemeClr val="accent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Organization </a:t>
            </a:r>
            <a:endParaRPr sz="1800" b="1">
              <a:solidFill>
                <a:schemeClr val="lt1"/>
              </a:solidFill>
              <a:latin typeface="Arial"/>
              <a:ea typeface="Arial"/>
              <a:cs typeface="Arial"/>
              <a:sym typeface="Arial"/>
            </a:endParaRPr>
          </a:p>
        </p:txBody>
      </p:sp>
      <p:sp>
        <p:nvSpPr>
          <p:cNvPr id="980" name="Google Shape;980;p26"/>
          <p:cNvSpPr/>
          <p:nvPr/>
        </p:nvSpPr>
        <p:spPr>
          <a:xfrm>
            <a:off x="6303962" y="1574800"/>
            <a:ext cx="5761038" cy="622300"/>
          </a:xfrm>
          <a:prstGeom prst="roundRect">
            <a:avLst>
              <a:gd name="adj" fmla="val 16667"/>
            </a:avLst>
          </a:prstGeom>
          <a:solidFill>
            <a:srgbClr val="FFFF66"/>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dk2"/>
                </a:solidFill>
                <a:latin typeface="Arial"/>
                <a:ea typeface="Arial"/>
                <a:cs typeface="Arial"/>
                <a:sym typeface="Arial"/>
              </a:rPr>
              <a:t>Certification Body </a:t>
            </a:r>
            <a:endParaRPr sz="1800" b="1">
              <a:solidFill>
                <a:schemeClr val="dk2"/>
              </a:solidFill>
              <a:latin typeface="Arial"/>
              <a:ea typeface="Arial"/>
              <a:cs typeface="Arial"/>
              <a:sym typeface="Arial"/>
            </a:endParaRPr>
          </a:p>
        </p:txBody>
      </p:sp>
      <p:sp>
        <p:nvSpPr>
          <p:cNvPr id="981" name="Google Shape;981;p26"/>
          <p:cNvSpPr/>
          <p:nvPr/>
        </p:nvSpPr>
        <p:spPr>
          <a:xfrm>
            <a:off x="334962" y="2459312"/>
            <a:ext cx="5761038" cy="1066800"/>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Outsourcing agreement </a:t>
            </a:r>
            <a:r>
              <a:rPr lang="en-US" sz="1800">
                <a:solidFill>
                  <a:schemeClr val="lt1"/>
                </a:solidFill>
                <a:latin typeface="Arial"/>
                <a:ea typeface="Arial"/>
                <a:cs typeface="Arial"/>
                <a:sym typeface="Arial"/>
              </a:rPr>
              <a:t>terms include contractor commitment to CLR </a:t>
            </a:r>
            <a:endParaRPr/>
          </a:p>
          <a:p>
            <a:pPr marL="0" marR="0" lvl="0" indent="0" algn="ctr" rtl="0">
              <a:spcBef>
                <a:spcPts val="0"/>
              </a:spcBef>
              <a:spcAft>
                <a:spcPts val="0"/>
              </a:spcAft>
              <a:buNone/>
            </a:pPr>
            <a:r>
              <a:rPr lang="en-US" sz="1800">
                <a:solidFill>
                  <a:schemeClr val="lt1"/>
                </a:solidFill>
                <a:latin typeface="Arial"/>
                <a:ea typeface="Arial"/>
                <a:cs typeface="Arial"/>
                <a:sym typeface="Arial"/>
              </a:rPr>
              <a:t>(or separate document specifying commitment)</a:t>
            </a:r>
            <a:endParaRPr sz="1800">
              <a:solidFill>
                <a:schemeClr val="lt1"/>
              </a:solidFill>
              <a:latin typeface="Arial"/>
              <a:ea typeface="Arial"/>
              <a:cs typeface="Arial"/>
              <a:sym typeface="Arial"/>
            </a:endParaRPr>
          </a:p>
        </p:txBody>
      </p:sp>
      <p:sp>
        <p:nvSpPr>
          <p:cNvPr id="982" name="Google Shape;982;p26"/>
          <p:cNvSpPr/>
          <p:nvPr/>
        </p:nvSpPr>
        <p:spPr>
          <a:xfrm>
            <a:off x="334962" y="3840384"/>
            <a:ext cx="5761038" cy="1066800"/>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Self-assessment</a:t>
            </a:r>
            <a:r>
              <a:rPr lang="en-US" sz="1800">
                <a:solidFill>
                  <a:schemeClr val="lt1"/>
                </a:solidFill>
                <a:latin typeface="Arial"/>
                <a:ea typeface="Arial"/>
                <a:cs typeface="Arial"/>
                <a:sym typeface="Arial"/>
              </a:rPr>
              <a:t> includes contractors </a:t>
            </a:r>
            <a:br>
              <a:rPr lang="en-US" sz="1800">
                <a:solidFill>
                  <a:schemeClr val="lt1"/>
                </a:solidFill>
                <a:latin typeface="Arial"/>
                <a:ea typeface="Arial"/>
                <a:cs typeface="Arial"/>
                <a:sym typeface="Arial"/>
              </a:rPr>
            </a:br>
            <a:r>
              <a:rPr lang="en-US" sz="1800">
                <a:solidFill>
                  <a:schemeClr val="lt1"/>
                </a:solidFill>
                <a:latin typeface="Arial"/>
                <a:ea typeface="Arial"/>
                <a:cs typeface="Arial"/>
                <a:sym typeface="Arial"/>
              </a:rPr>
              <a:t>(or provided separately by the contractor)</a:t>
            </a:r>
            <a:endParaRPr sz="1800">
              <a:solidFill>
                <a:schemeClr val="lt1"/>
              </a:solidFill>
              <a:latin typeface="Arial"/>
              <a:ea typeface="Arial"/>
              <a:cs typeface="Arial"/>
              <a:sym typeface="Arial"/>
            </a:endParaRPr>
          </a:p>
        </p:txBody>
      </p:sp>
      <p:sp>
        <p:nvSpPr>
          <p:cNvPr id="983" name="Google Shape;983;p26"/>
          <p:cNvSpPr/>
          <p:nvPr/>
        </p:nvSpPr>
        <p:spPr>
          <a:xfrm>
            <a:off x="6303962" y="2459312"/>
            <a:ext cx="5651500" cy="2447872"/>
          </a:xfrm>
          <a:prstGeom prst="rect">
            <a:avLst/>
          </a:prstGeom>
          <a:solidFill>
            <a:srgbClr val="FAFA7A"/>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2"/>
                </a:solidFill>
                <a:latin typeface="Arial"/>
                <a:ea typeface="Arial"/>
                <a:cs typeface="Arial"/>
                <a:sym typeface="Arial"/>
              </a:rPr>
              <a:t>Checks of outsourcing agreement, policy commitment and self-assessment, as part of the CB checks on the organization. </a:t>
            </a:r>
            <a:endParaRPr/>
          </a:p>
          <a:p>
            <a:pPr marL="0" marR="0" lvl="0" indent="0" algn="ctr" rtl="0">
              <a:spcBef>
                <a:spcPts val="0"/>
              </a:spcBef>
              <a:spcAft>
                <a:spcPts val="0"/>
              </a:spcAft>
              <a:buNone/>
            </a:pPr>
            <a:endParaRPr sz="1800">
              <a:solidFill>
                <a:schemeClr val="dk2"/>
              </a:solidFill>
              <a:latin typeface="Arial"/>
              <a:ea typeface="Arial"/>
              <a:cs typeface="Arial"/>
              <a:sym typeface="Arial"/>
            </a:endParaRPr>
          </a:p>
          <a:p>
            <a:pPr marL="0" marR="0" lvl="0" indent="0" algn="ctr" rtl="0">
              <a:spcBef>
                <a:spcPts val="0"/>
              </a:spcBef>
              <a:spcAft>
                <a:spcPts val="0"/>
              </a:spcAft>
              <a:buNone/>
            </a:pPr>
            <a:r>
              <a:rPr lang="en-US" sz="1800">
                <a:solidFill>
                  <a:schemeClr val="dk2"/>
                </a:solidFill>
                <a:latin typeface="Arial"/>
                <a:ea typeface="Arial"/>
                <a:cs typeface="Arial"/>
                <a:sym typeface="Arial"/>
              </a:rPr>
              <a:t>See section 11 of STD-20-011::</a:t>
            </a:r>
            <a:endParaRPr/>
          </a:p>
          <a:p>
            <a:pPr marL="285750" marR="0" lvl="0" indent="-285750" algn="ctr"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Clause 11.1 and 11.2: policy statement</a:t>
            </a:r>
            <a:endParaRPr/>
          </a:p>
          <a:p>
            <a:pPr marL="285750" marR="0" lvl="0" indent="-285750" algn="ctr"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Clause 11.3a): self-assessment</a:t>
            </a:r>
            <a:endParaRPr sz="1800">
              <a:solidFill>
                <a:schemeClr val="dk2"/>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9101D685-2673-8A61-97AE-331BC441C853}"/>
              </a:ext>
            </a:extLst>
          </p:cNvPr>
          <p:cNvSpPr>
            <a:spLocks noGrp="1"/>
          </p:cNvSpPr>
          <p:nvPr>
            <p:ph type="ftr" idx="11"/>
          </p:nvPr>
        </p:nvSpPr>
        <p:spPr/>
        <p:txBody>
          <a:bodyPr/>
          <a:lstStyle/>
          <a:p>
            <a:r>
              <a:rPr lang="en-US"/>
              <a:t>8.1.FSC-CLR-Training_Main-Course_Module-1_V1-0_EN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988"/>
        <p:cNvGrpSpPr/>
        <p:nvPr/>
      </p:nvGrpSpPr>
      <p:grpSpPr>
        <a:xfrm>
          <a:off x="0" y="0"/>
          <a:ext cx="0" cy="0"/>
          <a:chOff x="0" y="0"/>
          <a:chExt cx="0" cy="0"/>
        </a:xfrm>
      </p:grpSpPr>
      <p:sp>
        <p:nvSpPr>
          <p:cNvPr id="989" name="Google Shape;989;p27"/>
          <p:cNvSpPr txBox="1">
            <a:spLocks noGrp="1"/>
          </p:cNvSpPr>
          <p:nvPr>
            <p:ph type="title"/>
          </p:nvPr>
        </p:nvSpPr>
        <p:spPr>
          <a:xfrm>
            <a:off x="245806" y="40166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CLR &amp; Contractors (1 of 2)</a:t>
            </a:r>
            <a:br>
              <a:rPr lang="en-US" sz="3500"/>
            </a:br>
            <a:r>
              <a:rPr lang="en-US" sz="3200" b="0">
                <a:latin typeface="Arial"/>
                <a:ea typeface="Arial"/>
                <a:cs typeface="Arial"/>
                <a:sym typeface="Arial"/>
              </a:rPr>
              <a:t>(ADVICE-40-004-23 V2-0 and ADVICE-20-011-16 V2-0)</a:t>
            </a:r>
            <a:endParaRPr sz="3500" b="0" cap="none">
              <a:latin typeface="Arial"/>
              <a:ea typeface="Arial"/>
              <a:cs typeface="Arial"/>
              <a:sym typeface="Arial"/>
            </a:endParaRPr>
          </a:p>
        </p:txBody>
      </p:sp>
      <p:sp>
        <p:nvSpPr>
          <p:cNvPr id="991" name="Google Shape;991;p27"/>
          <p:cNvSpPr/>
          <p:nvPr/>
        </p:nvSpPr>
        <p:spPr>
          <a:xfrm>
            <a:off x="245806" y="1390268"/>
            <a:ext cx="5761038" cy="622300"/>
          </a:xfrm>
          <a:prstGeom prst="roundRect">
            <a:avLst>
              <a:gd name="adj" fmla="val 16667"/>
            </a:avLst>
          </a:prstGeom>
          <a:solidFill>
            <a:schemeClr val="accent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Organization </a:t>
            </a:r>
            <a:endParaRPr sz="1800" b="1">
              <a:solidFill>
                <a:schemeClr val="lt1"/>
              </a:solidFill>
              <a:latin typeface="Arial"/>
              <a:ea typeface="Arial"/>
              <a:cs typeface="Arial"/>
              <a:sym typeface="Arial"/>
            </a:endParaRPr>
          </a:p>
        </p:txBody>
      </p:sp>
      <p:sp>
        <p:nvSpPr>
          <p:cNvPr id="992" name="Google Shape;992;p27"/>
          <p:cNvSpPr/>
          <p:nvPr/>
        </p:nvSpPr>
        <p:spPr>
          <a:xfrm>
            <a:off x="6303962" y="1390268"/>
            <a:ext cx="5761038" cy="622300"/>
          </a:xfrm>
          <a:prstGeom prst="roundRect">
            <a:avLst>
              <a:gd name="adj" fmla="val 16667"/>
            </a:avLst>
          </a:prstGeom>
          <a:solidFill>
            <a:srgbClr val="FFFF66"/>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dk2"/>
                </a:solidFill>
                <a:latin typeface="Arial"/>
                <a:ea typeface="Arial"/>
                <a:cs typeface="Arial"/>
                <a:sym typeface="Arial"/>
              </a:rPr>
              <a:t>Certification Body </a:t>
            </a:r>
            <a:endParaRPr sz="1800" b="1">
              <a:solidFill>
                <a:schemeClr val="dk2"/>
              </a:solidFill>
              <a:latin typeface="Arial"/>
              <a:ea typeface="Arial"/>
              <a:cs typeface="Arial"/>
              <a:sym typeface="Arial"/>
            </a:endParaRPr>
          </a:p>
        </p:txBody>
      </p:sp>
      <p:sp>
        <p:nvSpPr>
          <p:cNvPr id="993" name="Google Shape;993;p27"/>
          <p:cNvSpPr/>
          <p:nvPr/>
        </p:nvSpPr>
        <p:spPr>
          <a:xfrm>
            <a:off x="334962" y="2145040"/>
            <a:ext cx="5761038" cy="1066800"/>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a:solidFill>
                  <a:schemeClr val="lt1"/>
                </a:solidFill>
                <a:latin typeface="Arial"/>
                <a:ea typeface="Arial"/>
                <a:cs typeface="Arial"/>
                <a:sym typeface="Arial"/>
              </a:rPr>
              <a:t>Audit evidence </a:t>
            </a:r>
            <a:r>
              <a:rPr lang="en-US" sz="2000">
                <a:solidFill>
                  <a:schemeClr val="lt1"/>
                </a:solidFill>
                <a:latin typeface="Arial"/>
                <a:ea typeface="Arial"/>
                <a:cs typeface="Arial"/>
                <a:sym typeface="Arial"/>
              </a:rPr>
              <a:t>of contractor (1</a:t>
            </a:r>
            <a:r>
              <a:rPr lang="en-US" sz="2000" baseline="30000">
                <a:solidFill>
                  <a:schemeClr val="lt1"/>
                </a:solidFill>
                <a:latin typeface="Arial"/>
                <a:ea typeface="Arial"/>
                <a:cs typeface="Arial"/>
                <a:sym typeface="Arial"/>
              </a:rPr>
              <a:t>st</a:t>
            </a:r>
            <a:r>
              <a:rPr lang="en-US" sz="2000">
                <a:solidFill>
                  <a:schemeClr val="lt1"/>
                </a:solidFill>
                <a:latin typeface="Arial"/>
                <a:ea typeface="Arial"/>
                <a:cs typeface="Arial"/>
                <a:sym typeface="Arial"/>
              </a:rPr>
              <a:t>-/2</a:t>
            </a:r>
            <a:r>
              <a:rPr lang="en-US" sz="2000" baseline="30000">
                <a:solidFill>
                  <a:schemeClr val="lt1"/>
                </a:solidFill>
                <a:latin typeface="Arial"/>
                <a:ea typeface="Arial"/>
                <a:cs typeface="Arial"/>
                <a:sym typeface="Arial"/>
              </a:rPr>
              <a:t>nd</a:t>
            </a:r>
            <a:r>
              <a:rPr lang="en-US" sz="2000">
                <a:solidFill>
                  <a:schemeClr val="lt1"/>
                </a:solidFill>
                <a:latin typeface="Arial"/>
                <a:ea typeface="Arial"/>
                <a:cs typeface="Arial"/>
                <a:sym typeface="Arial"/>
              </a:rPr>
              <a:t>-/3</a:t>
            </a:r>
            <a:r>
              <a:rPr lang="en-US" sz="2000" baseline="30000">
                <a:solidFill>
                  <a:schemeClr val="lt1"/>
                </a:solidFill>
                <a:latin typeface="Arial"/>
                <a:ea typeface="Arial"/>
                <a:cs typeface="Arial"/>
                <a:sym typeface="Arial"/>
              </a:rPr>
              <a:t>rd</a:t>
            </a:r>
            <a:r>
              <a:rPr lang="en-US" sz="2000">
                <a:solidFill>
                  <a:schemeClr val="lt1"/>
                </a:solidFill>
                <a:latin typeface="Arial"/>
                <a:ea typeface="Arial"/>
                <a:cs typeface="Arial"/>
                <a:sym typeface="Arial"/>
              </a:rPr>
              <a:t>- Party) made available to certification body for its risk assessment. *</a:t>
            </a:r>
            <a:endParaRPr sz="2000">
              <a:solidFill>
                <a:schemeClr val="lt1"/>
              </a:solidFill>
              <a:latin typeface="Arial"/>
              <a:ea typeface="Arial"/>
              <a:cs typeface="Arial"/>
              <a:sym typeface="Arial"/>
            </a:endParaRPr>
          </a:p>
        </p:txBody>
      </p:sp>
      <p:sp>
        <p:nvSpPr>
          <p:cNvPr id="994" name="Google Shape;994;p27"/>
          <p:cNvSpPr/>
          <p:nvPr/>
        </p:nvSpPr>
        <p:spPr>
          <a:xfrm>
            <a:off x="6303962" y="2145040"/>
            <a:ext cx="5761038" cy="446744"/>
          </a:xfrm>
          <a:prstGeom prst="rect">
            <a:avLst/>
          </a:prstGeom>
          <a:solidFill>
            <a:srgbClr val="FAFA7A"/>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   Risk Assessment of Contractors (non-FSC)</a:t>
            </a:r>
            <a:endParaRPr/>
          </a:p>
        </p:txBody>
      </p:sp>
      <p:sp>
        <p:nvSpPr>
          <p:cNvPr id="995" name="Google Shape;995;p27"/>
          <p:cNvSpPr/>
          <p:nvPr/>
        </p:nvSpPr>
        <p:spPr>
          <a:xfrm>
            <a:off x="334962" y="3972856"/>
            <a:ext cx="5761038" cy="1066800"/>
          </a:xfrm>
          <a:prstGeom prst="rect">
            <a:avLst/>
          </a:prstGeom>
          <a:solidFill>
            <a:schemeClr val="lt2"/>
          </a:solidFill>
          <a:ln>
            <a:noFill/>
          </a:ln>
        </p:spPr>
        <p:txBody>
          <a:bodyPr spcFirstLastPara="1" wrap="square" lIns="91425" tIns="45700" rIns="91425" bIns="45700" anchor="ctr" anchorCtr="0">
            <a:noAutofit/>
          </a:bodyPr>
          <a:lstStyle/>
          <a:p>
            <a:pPr marL="88900" marR="0" lvl="0" indent="-88900" algn="just" rtl="0">
              <a:spcBef>
                <a:spcPts val="0"/>
              </a:spcBef>
              <a:spcAft>
                <a:spcPts val="0"/>
              </a:spcAft>
              <a:buNone/>
            </a:pPr>
            <a:r>
              <a:rPr lang="en-US" sz="1800">
                <a:solidFill>
                  <a:schemeClr val="dk2"/>
                </a:solidFill>
                <a:latin typeface="Arial"/>
                <a:ea typeface="Arial"/>
                <a:cs typeface="Arial"/>
                <a:sym typeface="Arial"/>
              </a:rPr>
              <a:t>*Only applicable if the contractor has not been audited before, and has no previous evaluation for FSC</a:t>
            </a:r>
            <a:endParaRPr sz="1800">
              <a:solidFill>
                <a:schemeClr val="lt1"/>
              </a:solidFill>
              <a:latin typeface="Arial"/>
              <a:ea typeface="Arial"/>
              <a:cs typeface="Arial"/>
              <a:sym typeface="Arial"/>
            </a:endParaRPr>
          </a:p>
        </p:txBody>
      </p:sp>
      <p:graphicFrame>
        <p:nvGraphicFramePr>
          <p:cNvPr id="996" name="Google Shape;996;p27"/>
          <p:cNvGraphicFramePr/>
          <p:nvPr/>
        </p:nvGraphicFramePr>
        <p:xfrm>
          <a:off x="6303962" y="2638868"/>
          <a:ext cx="5761050" cy="4150410"/>
        </p:xfrm>
        <a:graphic>
          <a:graphicData uri="http://schemas.openxmlformats.org/drawingml/2006/table">
            <a:tbl>
              <a:tblPr bandRow="1">
                <a:noFill/>
                <a:tableStyleId>{1D85D884-71D9-48D2-9715-62F03BD12972}</a:tableStyleId>
              </a:tblPr>
              <a:tblGrid>
                <a:gridCol w="1570050">
                  <a:extLst>
                    <a:ext uri="{9D8B030D-6E8A-4147-A177-3AD203B41FA5}">
                      <a16:colId xmlns:a16="http://schemas.microsoft.com/office/drawing/2014/main" val="20000"/>
                    </a:ext>
                  </a:extLst>
                </a:gridCol>
                <a:gridCol w="3297050">
                  <a:extLst>
                    <a:ext uri="{9D8B030D-6E8A-4147-A177-3AD203B41FA5}">
                      <a16:colId xmlns:a16="http://schemas.microsoft.com/office/drawing/2014/main" val="20001"/>
                    </a:ext>
                  </a:extLst>
                </a:gridCol>
                <a:gridCol w="893950">
                  <a:extLst>
                    <a:ext uri="{9D8B030D-6E8A-4147-A177-3AD203B41FA5}">
                      <a16:colId xmlns:a16="http://schemas.microsoft.com/office/drawing/2014/main" val="20002"/>
                    </a:ext>
                  </a:extLst>
                </a:gridCol>
              </a:tblGrid>
              <a:tr h="370850">
                <a:tc>
                  <a:txBody>
                    <a:bodyPr/>
                    <a:lstStyle/>
                    <a:p>
                      <a:pPr marL="0" marR="0" lvl="0" indent="0" algn="l" rtl="0">
                        <a:spcBef>
                          <a:spcPts val="0"/>
                        </a:spcBef>
                        <a:spcAft>
                          <a:spcPts val="0"/>
                        </a:spcAft>
                        <a:buNone/>
                      </a:pPr>
                      <a:r>
                        <a:rPr lang="en-US" sz="1600" u="none" strike="noStrike" cap="none"/>
                        <a:t>Previous FSC evaluation</a:t>
                      </a:r>
                      <a:endParaRPr sz="1600"/>
                    </a:p>
                  </a:txBody>
                  <a:tcPr marL="91450" marR="91450" marT="45725" marB="45725">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l" rtl="0">
                        <a:spcBef>
                          <a:spcPts val="0"/>
                        </a:spcBef>
                        <a:spcAft>
                          <a:spcPts val="0"/>
                        </a:spcAft>
                        <a:buNone/>
                      </a:pPr>
                      <a:r>
                        <a:rPr lang="en-US" sz="1600"/>
                        <a:t>CLR NCs since last surveillance audit</a:t>
                      </a:r>
                      <a:endParaRPr sz="1600"/>
                    </a:p>
                  </a:txBody>
                  <a:tcPr marL="91450" marR="91450" marT="45725" marB="45725">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600"/>
                        <a:t>High</a:t>
                      </a:r>
                      <a:endParaRPr sz="1600"/>
                    </a:p>
                  </a:txBody>
                  <a:tcPr marL="91450" marR="91450" marT="45725" marB="45725">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endParaRPr sz="1600"/>
                    </a:p>
                  </a:txBody>
                  <a:tcPr marL="91450" marR="91450" marT="45725" marB="45725">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600"/>
                        <a:t>Substantiated complaints since last FSC evaluation</a:t>
                      </a:r>
                      <a:endParaRPr sz="1600"/>
                    </a:p>
                  </a:txBody>
                  <a:tcPr marL="91450" marR="91450" marT="45725" marB="45725"/>
                </a:tc>
                <a:tc>
                  <a:txBody>
                    <a:bodyPr/>
                    <a:lstStyle/>
                    <a:p>
                      <a:pPr marL="0" marR="0" lvl="0" indent="0" algn="ctr" rtl="0">
                        <a:spcBef>
                          <a:spcPts val="0"/>
                        </a:spcBef>
                        <a:spcAft>
                          <a:spcPts val="0"/>
                        </a:spcAft>
                        <a:buNone/>
                      </a:pPr>
                      <a:r>
                        <a:rPr lang="en-US" sz="1600"/>
                        <a:t>High</a:t>
                      </a:r>
                      <a:endParaRPr sz="1600"/>
                    </a:p>
                  </a:txBody>
                  <a:tcPr marL="91450" marR="91450" marT="45725" marB="45725">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endParaRPr sz="1600"/>
                    </a:p>
                  </a:txBody>
                  <a:tcPr marL="91450" marR="91450" marT="45725" marB="45725">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600"/>
                        <a:t>No NCs or complaints</a:t>
                      </a:r>
                      <a:endParaRPr sz="1600"/>
                    </a:p>
                  </a:txBody>
                  <a:tcPr marL="91450" marR="91450" marT="45725" marB="45725">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a:t>Low</a:t>
                      </a:r>
                      <a:endParaRPr sz="1600"/>
                    </a:p>
                  </a:txBody>
                  <a:tcPr marL="91450" marR="91450" marT="45725" marB="45725">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en-US" sz="1600"/>
                        <a:t>No previous FSC evaluation</a:t>
                      </a:r>
                      <a:endParaRPr sz="1600"/>
                    </a:p>
                  </a:txBody>
                  <a:tcPr marL="91450" marR="91450" marT="45725" marB="45725">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600"/>
                        <a:t>1</a:t>
                      </a:r>
                      <a:r>
                        <a:rPr lang="en-US" sz="1600" baseline="30000"/>
                        <a:t>st</a:t>
                      </a:r>
                      <a:r>
                        <a:rPr lang="en-US" sz="1600"/>
                        <a:t>-/2</a:t>
                      </a:r>
                      <a:r>
                        <a:rPr lang="en-US" sz="1600" baseline="30000"/>
                        <a:t>nd</a:t>
                      </a:r>
                      <a:r>
                        <a:rPr lang="en-US" sz="1600"/>
                        <a:t>-/3</a:t>
                      </a:r>
                      <a:r>
                        <a:rPr lang="en-US" sz="1600" baseline="30000"/>
                        <a:t>rd</a:t>
                      </a:r>
                      <a:r>
                        <a:rPr lang="en-US" sz="1600"/>
                        <a:t>-party audit meeting all:</a:t>
                      </a:r>
                      <a:br>
                        <a:rPr lang="en-US" sz="1600"/>
                      </a:br>
                      <a:r>
                        <a:rPr lang="en-US" sz="1600"/>
                        <a:t>1) demonstrated CLR conformance, </a:t>
                      </a:r>
                      <a:br>
                        <a:rPr lang="en-US" sz="1600"/>
                      </a:br>
                      <a:r>
                        <a:rPr lang="en-US" sz="1600"/>
                        <a:t>2) conducted ‘annually’</a:t>
                      </a:r>
                      <a:br>
                        <a:rPr lang="en-US" sz="1600"/>
                      </a:br>
                      <a:r>
                        <a:rPr lang="en-US" sz="1600"/>
                        <a:t>3) Records available, </a:t>
                      </a:r>
                      <a:endParaRPr/>
                    </a:p>
                    <a:p>
                      <a:pPr marL="0" marR="0" lvl="0" indent="0" algn="l" rtl="0">
                        <a:spcBef>
                          <a:spcPts val="0"/>
                        </a:spcBef>
                        <a:spcAft>
                          <a:spcPts val="0"/>
                        </a:spcAft>
                        <a:buNone/>
                      </a:pPr>
                      <a:r>
                        <a:rPr lang="en-US" sz="1600"/>
                        <a:t>4) Including worker interviews</a:t>
                      </a:r>
                      <a:endParaRPr/>
                    </a:p>
                  </a:txBody>
                  <a:tcPr marL="91450" marR="91450" marT="45725" marB="45725">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a:t>Low</a:t>
                      </a:r>
                      <a:endParaRPr sz="1600"/>
                    </a:p>
                  </a:txBody>
                  <a:tcPr marL="91450" marR="91450" marT="45725" marB="45725">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en-US" sz="1600"/>
                        <a:t>No previous FSC eval./audit</a:t>
                      </a:r>
                      <a:endParaRPr sz="1600"/>
                    </a:p>
                  </a:txBody>
                  <a:tcPr marL="91450" marR="91450" marT="45725" marB="45725">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600"/>
                        <a:t>Other verifiable aspects?</a:t>
                      </a:r>
                      <a:endParaRPr/>
                    </a:p>
                  </a:txBody>
                  <a:tcPr marL="91450" marR="91450" marT="45725" marB="45725">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a:t>High/</a:t>
                      </a:r>
                      <a:br>
                        <a:rPr lang="en-US" sz="1600"/>
                      </a:br>
                      <a:r>
                        <a:rPr lang="en-US" sz="1600"/>
                        <a:t>Low</a:t>
                      </a:r>
                      <a:endParaRPr sz="1600"/>
                    </a:p>
                  </a:txBody>
                  <a:tcPr marL="91450" marR="91450" marT="45725" marB="45725">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2" name="Footer Placeholder 1">
            <a:extLst>
              <a:ext uri="{FF2B5EF4-FFF2-40B4-BE49-F238E27FC236}">
                <a16:creationId xmlns:a16="http://schemas.microsoft.com/office/drawing/2014/main" id="{46EF0E8D-2D3C-4F76-C820-1C71E6B31815}"/>
              </a:ext>
            </a:extLst>
          </p:cNvPr>
          <p:cNvSpPr>
            <a:spLocks noGrp="1"/>
          </p:cNvSpPr>
          <p:nvPr>
            <p:ph type="ftr" idx="11"/>
          </p:nvPr>
        </p:nvSpPr>
        <p:spPr/>
        <p:txBody>
          <a:bodyPr/>
          <a:lstStyle/>
          <a:p>
            <a:r>
              <a:rPr lang="en-US"/>
              <a:t>8.1.FSC-CLR-Training_Main-Course_Module-1_V1-0_EN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01"/>
        <p:cNvGrpSpPr/>
        <p:nvPr/>
      </p:nvGrpSpPr>
      <p:grpSpPr>
        <a:xfrm>
          <a:off x="0" y="0"/>
          <a:ext cx="0" cy="0"/>
          <a:chOff x="0" y="0"/>
          <a:chExt cx="0" cy="0"/>
        </a:xfrm>
      </p:grpSpPr>
      <p:sp>
        <p:nvSpPr>
          <p:cNvPr id="1002" name="Google Shape;1002;p28"/>
          <p:cNvSpPr txBox="1">
            <a:spLocks noGrp="1"/>
          </p:cNvSpPr>
          <p:nvPr>
            <p:ph type="title"/>
          </p:nvPr>
        </p:nvSpPr>
        <p:spPr>
          <a:xfrm>
            <a:off x="245805" y="401664"/>
            <a:ext cx="11678717"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CLR &amp; Contractors (2 of 2) </a:t>
            </a:r>
            <a:br>
              <a:rPr lang="en-US" sz="3500"/>
            </a:br>
            <a:r>
              <a:rPr lang="en-US" sz="3600" b="0">
                <a:latin typeface="Arial"/>
                <a:ea typeface="Arial"/>
                <a:cs typeface="Arial"/>
                <a:sym typeface="Arial"/>
              </a:rPr>
              <a:t>(ADVICE-40-004-23 V2-0 and ADVICE-20-011-16 V2-0)</a:t>
            </a:r>
            <a:endParaRPr sz="3500" b="0" cap="none">
              <a:latin typeface="Arial"/>
              <a:ea typeface="Arial"/>
              <a:cs typeface="Arial"/>
              <a:sym typeface="Arial"/>
            </a:endParaRPr>
          </a:p>
        </p:txBody>
      </p:sp>
      <p:sp>
        <p:nvSpPr>
          <p:cNvPr id="1004" name="Google Shape;1004;p28"/>
          <p:cNvSpPr/>
          <p:nvPr/>
        </p:nvSpPr>
        <p:spPr>
          <a:xfrm>
            <a:off x="3215481" y="1491480"/>
            <a:ext cx="5761038" cy="622300"/>
          </a:xfrm>
          <a:prstGeom prst="roundRect">
            <a:avLst>
              <a:gd name="adj" fmla="val 16667"/>
            </a:avLst>
          </a:prstGeom>
          <a:solidFill>
            <a:srgbClr val="FFFF66"/>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dk2"/>
                </a:solidFill>
                <a:latin typeface="Arial"/>
                <a:ea typeface="Arial"/>
                <a:cs typeface="Arial"/>
                <a:sym typeface="Arial"/>
              </a:rPr>
              <a:t>Certification Body </a:t>
            </a:r>
            <a:endParaRPr sz="1800" b="1">
              <a:solidFill>
                <a:schemeClr val="dk2"/>
              </a:solidFill>
              <a:latin typeface="Arial"/>
              <a:ea typeface="Arial"/>
              <a:cs typeface="Arial"/>
              <a:sym typeface="Arial"/>
            </a:endParaRPr>
          </a:p>
        </p:txBody>
      </p:sp>
      <p:sp>
        <p:nvSpPr>
          <p:cNvPr id="1005" name="Google Shape;1005;p28"/>
          <p:cNvSpPr/>
          <p:nvPr/>
        </p:nvSpPr>
        <p:spPr>
          <a:xfrm>
            <a:off x="6269077" y="2768600"/>
            <a:ext cx="5587961" cy="622300"/>
          </a:xfrm>
          <a:prstGeom prst="rect">
            <a:avLst/>
          </a:prstGeom>
          <a:solidFill>
            <a:srgbClr val="FAFA7A"/>
          </a:solidFill>
          <a:ln w="5715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  Low</a:t>
            </a:r>
            <a:endParaRPr/>
          </a:p>
        </p:txBody>
      </p:sp>
      <p:sp>
        <p:nvSpPr>
          <p:cNvPr id="1006" name="Google Shape;1006;p28"/>
          <p:cNvSpPr/>
          <p:nvPr/>
        </p:nvSpPr>
        <p:spPr>
          <a:xfrm>
            <a:off x="508038" y="2765095"/>
            <a:ext cx="5587962" cy="622300"/>
          </a:xfrm>
          <a:prstGeom prst="rect">
            <a:avLst/>
          </a:prstGeom>
          <a:solidFill>
            <a:srgbClr val="FAFA7A"/>
          </a:solid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  High</a:t>
            </a:r>
            <a:endParaRPr/>
          </a:p>
        </p:txBody>
      </p:sp>
      <p:pic>
        <p:nvPicPr>
          <p:cNvPr id="1007" name="Google Shape;1007;p28" descr="Arrow: Straight with solid fill"/>
          <p:cNvPicPr preferRelativeResize="0"/>
          <p:nvPr/>
        </p:nvPicPr>
        <p:blipFill rotWithShape="1">
          <a:blip r:embed="rId3">
            <a:alphaModFix/>
          </a:blip>
          <a:srcRect/>
          <a:stretch/>
        </p:blipFill>
        <p:spPr>
          <a:xfrm rot="-3205861">
            <a:off x="3232229" y="1925011"/>
            <a:ext cx="914400" cy="914400"/>
          </a:xfrm>
          <a:prstGeom prst="rect">
            <a:avLst/>
          </a:prstGeom>
          <a:noFill/>
          <a:ln>
            <a:noFill/>
          </a:ln>
        </p:spPr>
      </p:pic>
      <p:pic>
        <p:nvPicPr>
          <p:cNvPr id="1008" name="Google Shape;1008;p28" descr="Arrow: Straight with solid fill"/>
          <p:cNvPicPr preferRelativeResize="0"/>
          <p:nvPr/>
        </p:nvPicPr>
        <p:blipFill rotWithShape="1">
          <a:blip r:embed="rId3">
            <a:alphaModFix/>
          </a:blip>
          <a:srcRect/>
          <a:stretch/>
        </p:blipFill>
        <p:spPr>
          <a:xfrm rot="-8423762">
            <a:off x="8049495" y="1920889"/>
            <a:ext cx="914400" cy="914400"/>
          </a:xfrm>
          <a:prstGeom prst="rect">
            <a:avLst/>
          </a:prstGeom>
          <a:noFill/>
          <a:ln>
            <a:noFill/>
          </a:ln>
        </p:spPr>
      </p:pic>
      <p:sp>
        <p:nvSpPr>
          <p:cNvPr id="1009" name="Google Shape;1009;p28"/>
          <p:cNvSpPr/>
          <p:nvPr/>
        </p:nvSpPr>
        <p:spPr>
          <a:xfrm>
            <a:off x="508038" y="3470605"/>
            <a:ext cx="5587962" cy="2074193"/>
          </a:xfrm>
          <a:prstGeom prst="roundRect">
            <a:avLst>
              <a:gd name="adj" fmla="val 8095"/>
            </a:avLst>
          </a:prstGeom>
          <a:solidFill>
            <a:srgbClr val="FAFA7A"/>
          </a:solidFill>
          <a:ln w="381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285750" marR="0" lvl="0" indent="-285750" algn="l" rtl="0">
              <a:spcBef>
                <a:spcPts val="0"/>
              </a:spcBef>
              <a:spcAft>
                <a:spcPts val="0"/>
              </a:spcAft>
              <a:buClr>
                <a:schemeClr val="dk2"/>
              </a:buClr>
              <a:buSzPts val="1800"/>
              <a:buFont typeface="Arial"/>
              <a:buChar char="•"/>
            </a:pPr>
            <a:r>
              <a:rPr lang="en-US" sz="1800" b="1">
                <a:solidFill>
                  <a:schemeClr val="dk2"/>
                </a:solidFill>
                <a:latin typeface="Arial"/>
                <a:ea typeface="Arial"/>
                <a:cs typeface="Arial"/>
                <a:sym typeface="Arial"/>
              </a:rPr>
              <a:t>On-site audit </a:t>
            </a:r>
            <a:r>
              <a:rPr lang="en-US" sz="1800">
                <a:solidFill>
                  <a:schemeClr val="dk2"/>
                </a:solidFill>
                <a:latin typeface="Arial"/>
                <a:ea typeface="Arial"/>
                <a:cs typeface="Arial"/>
                <a:sym typeface="Arial"/>
              </a:rPr>
              <a:t>including interview with personnel and site observations.</a:t>
            </a:r>
            <a:endParaRPr/>
          </a:p>
          <a:p>
            <a:pPr marL="285750" marR="0" lvl="0" indent="-171450" algn="l" rtl="0">
              <a:spcBef>
                <a:spcPts val="0"/>
              </a:spcBef>
              <a:spcAft>
                <a:spcPts val="0"/>
              </a:spcAft>
              <a:buClr>
                <a:schemeClr val="dk1"/>
              </a:buClr>
              <a:buSzPts val="1800"/>
              <a:buFont typeface="Arial"/>
              <a:buNone/>
            </a:pPr>
            <a:endParaRPr sz="1800">
              <a:solidFill>
                <a:schemeClr val="dk2"/>
              </a:solidFill>
              <a:latin typeface="Arial"/>
              <a:ea typeface="Arial"/>
              <a:cs typeface="Arial"/>
              <a:sym typeface="Arial"/>
            </a:endParaRPr>
          </a:p>
          <a:p>
            <a:pPr marL="285750" marR="0" lvl="0" indent="-285750" algn="l" rtl="0">
              <a:spcBef>
                <a:spcPts val="0"/>
              </a:spcBef>
              <a:spcAft>
                <a:spcPts val="0"/>
              </a:spcAft>
              <a:buClr>
                <a:schemeClr val="dk2"/>
              </a:buClr>
              <a:buSzPts val="1800"/>
              <a:buFont typeface="Arial"/>
              <a:buChar char="•"/>
            </a:pPr>
            <a:r>
              <a:rPr lang="en-US" sz="1800" b="1">
                <a:solidFill>
                  <a:schemeClr val="dk2"/>
                </a:solidFill>
                <a:latin typeface="Arial"/>
                <a:ea typeface="Arial"/>
                <a:cs typeface="Arial"/>
                <a:sym typeface="Arial"/>
              </a:rPr>
              <a:t>Sampling: </a:t>
            </a:r>
            <a:br>
              <a:rPr lang="en-US" sz="1800">
                <a:solidFill>
                  <a:schemeClr val="dk2"/>
                </a:solidFill>
                <a:latin typeface="Arial"/>
                <a:ea typeface="Arial"/>
                <a:cs typeface="Arial"/>
                <a:sym typeface="Arial"/>
              </a:rPr>
            </a:br>
            <a:r>
              <a:rPr lang="en-US" sz="1800">
                <a:solidFill>
                  <a:schemeClr val="dk2"/>
                </a:solidFill>
                <a:latin typeface="Arial"/>
                <a:ea typeface="Arial"/>
                <a:cs typeface="Arial"/>
                <a:sym typeface="Arial"/>
              </a:rPr>
              <a:t>as per clause 9.6 of FSC-STD-20-011</a:t>
            </a:r>
            <a:endParaRPr/>
          </a:p>
        </p:txBody>
      </p:sp>
      <p:sp>
        <p:nvSpPr>
          <p:cNvPr id="1010" name="Google Shape;1010;p28"/>
          <p:cNvSpPr/>
          <p:nvPr/>
        </p:nvSpPr>
        <p:spPr>
          <a:xfrm>
            <a:off x="6269077" y="3470605"/>
            <a:ext cx="5587961" cy="2074193"/>
          </a:xfrm>
          <a:prstGeom prst="roundRect">
            <a:avLst>
              <a:gd name="adj" fmla="val 5646"/>
            </a:avLst>
          </a:prstGeom>
          <a:solidFill>
            <a:srgbClr val="FAFA7A"/>
          </a:solidFill>
          <a:ln w="381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chemeClr val="dk2"/>
              </a:solidFill>
              <a:latin typeface="Arial"/>
              <a:ea typeface="Arial"/>
              <a:cs typeface="Arial"/>
              <a:sym typeface="Arial"/>
            </a:endParaRPr>
          </a:p>
          <a:p>
            <a:pPr marL="285750" marR="0" lvl="0" indent="-285750" algn="l" rtl="0">
              <a:spcBef>
                <a:spcPts val="0"/>
              </a:spcBef>
              <a:spcAft>
                <a:spcPts val="0"/>
              </a:spcAft>
              <a:buClr>
                <a:schemeClr val="dk2"/>
              </a:buClr>
              <a:buSzPts val="1800"/>
              <a:buFont typeface="Arial"/>
              <a:buChar char="•"/>
            </a:pPr>
            <a:r>
              <a:rPr lang="en-US" sz="1800" b="1">
                <a:solidFill>
                  <a:schemeClr val="dk2"/>
                </a:solidFill>
                <a:latin typeface="Arial"/>
                <a:ea typeface="Arial"/>
                <a:cs typeface="Arial"/>
                <a:sym typeface="Arial"/>
              </a:rPr>
              <a:t>Documentation review </a:t>
            </a:r>
            <a:r>
              <a:rPr lang="en-US" sz="1800">
                <a:solidFill>
                  <a:schemeClr val="dk2"/>
                </a:solidFill>
                <a:latin typeface="Arial"/>
                <a:ea typeface="Arial"/>
                <a:cs typeface="Arial"/>
                <a:sym typeface="Arial"/>
              </a:rPr>
              <a:t>(outsourcing agreement, self-assessment), checking for any changes. </a:t>
            </a:r>
            <a:endParaRPr/>
          </a:p>
          <a:p>
            <a:pPr marL="285750" marR="0" lvl="0" indent="-171450" algn="l" rtl="0">
              <a:spcBef>
                <a:spcPts val="0"/>
              </a:spcBef>
              <a:spcAft>
                <a:spcPts val="0"/>
              </a:spcAft>
              <a:buClr>
                <a:schemeClr val="dk1"/>
              </a:buClr>
              <a:buSzPts val="1800"/>
              <a:buFont typeface="Arial"/>
              <a:buNone/>
            </a:pPr>
            <a:endParaRPr sz="1800" b="1">
              <a:solidFill>
                <a:schemeClr val="dk2"/>
              </a:solidFill>
              <a:latin typeface="Arial"/>
              <a:ea typeface="Arial"/>
              <a:cs typeface="Arial"/>
              <a:sym typeface="Arial"/>
            </a:endParaRPr>
          </a:p>
          <a:p>
            <a:pPr marL="285750" marR="0" lvl="0" indent="-285750" algn="l" rtl="0">
              <a:spcBef>
                <a:spcPts val="0"/>
              </a:spcBef>
              <a:spcAft>
                <a:spcPts val="0"/>
              </a:spcAft>
              <a:buClr>
                <a:schemeClr val="dk2"/>
              </a:buClr>
              <a:buSzPts val="1800"/>
              <a:buFont typeface="Arial"/>
              <a:buChar char="•"/>
            </a:pPr>
            <a:r>
              <a:rPr lang="en-US" sz="1800" b="1">
                <a:solidFill>
                  <a:schemeClr val="dk2"/>
                </a:solidFill>
                <a:latin typeface="Arial"/>
                <a:ea typeface="Arial"/>
                <a:cs typeface="Arial"/>
                <a:sym typeface="Arial"/>
              </a:rPr>
              <a:t>Sampling: </a:t>
            </a:r>
            <a:br>
              <a:rPr lang="en-US" sz="1800">
                <a:solidFill>
                  <a:schemeClr val="dk2"/>
                </a:solidFill>
                <a:latin typeface="Arial"/>
                <a:ea typeface="Arial"/>
                <a:cs typeface="Arial"/>
                <a:sym typeface="Arial"/>
              </a:rPr>
            </a:br>
            <a:r>
              <a:rPr lang="en-US" sz="1800">
                <a:solidFill>
                  <a:schemeClr val="dk2"/>
                </a:solidFill>
                <a:latin typeface="Arial"/>
                <a:ea typeface="Arial"/>
                <a:cs typeface="Arial"/>
                <a:sym typeface="Arial"/>
              </a:rPr>
              <a:t>as per clause 9.6 of FSC-STD-20-011</a:t>
            </a:r>
            <a:endParaRPr sz="1800">
              <a:solidFill>
                <a:schemeClr val="dk2"/>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B943DB9B-94C2-E868-F852-F44247D73ABD}"/>
              </a:ext>
            </a:extLst>
          </p:cNvPr>
          <p:cNvSpPr>
            <a:spLocks noGrp="1"/>
          </p:cNvSpPr>
          <p:nvPr>
            <p:ph type="ftr" idx="11"/>
          </p:nvPr>
        </p:nvSpPr>
        <p:spPr/>
        <p:txBody>
          <a:bodyPr/>
          <a:lstStyle/>
          <a:p>
            <a:r>
              <a:rPr lang="en-US"/>
              <a:t>8.1.FSC-CLR-Training_Main-Course_Module-1_V1-0_EN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sp>
        <p:nvSpPr>
          <p:cNvPr id="1015" name="Google Shape;1015;p29"/>
          <p:cNvSpPr txBox="1">
            <a:spLocks noGrp="1"/>
          </p:cNvSpPr>
          <p:nvPr>
            <p:ph type="title"/>
          </p:nvPr>
        </p:nvSpPr>
        <p:spPr>
          <a:xfrm>
            <a:off x="719400" y="-2"/>
            <a:ext cx="4680000" cy="4068000"/>
          </a:xfrm>
          <a:prstGeom prst="rect">
            <a:avLst/>
          </a:prstGeom>
          <a:solidFill>
            <a:schemeClr val="dk2"/>
          </a:solidFill>
          <a:ln>
            <a:noFill/>
          </a:ln>
        </p:spPr>
        <p:txBody>
          <a:bodyPr spcFirstLastPara="1" wrap="square" lIns="342000" tIns="342000" rIns="0" bIns="504000" anchor="b" anchorCtr="0">
            <a:noAutofit/>
          </a:bodyPr>
          <a:lstStyle/>
          <a:p>
            <a:pPr marL="0" lvl="0" indent="0" algn="l" rtl="0">
              <a:lnSpc>
                <a:spcPct val="80000"/>
              </a:lnSpc>
              <a:spcBef>
                <a:spcPts val="0"/>
              </a:spcBef>
              <a:spcAft>
                <a:spcPts val="0"/>
              </a:spcAft>
              <a:buClr>
                <a:schemeClr val="accent1"/>
              </a:buClr>
              <a:buSzPts val="4500"/>
              <a:buFont typeface="Arial"/>
              <a:buNone/>
            </a:pPr>
            <a:r>
              <a:rPr lang="en-US"/>
              <a:t>Thank you</a:t>
            </a:r>
            <a:endParaRPr/>
          </a:p>
        </p:txBody>
      </p:sp>
      <p:pic>
        <p:nvPicPr>
          <p:cNvPr id="1016" name="Google Shape;1016;p29"/>
          <p:cNvPicPr preferRelativeResize="0">
            <a:picLocks noGrp="1"/>
          </p:cNvPicPr>
          <p:nvPr>
            <p:ph type="pic" idx="2"/>
          </p:nvPr>
        </p:nvPicPr>
        <p:blipFill rotWithShape="1">
          <a:blip r:embed="rId3">
            <a:alphaModFix/>
          </a:blip>
          <a:srcRect/>
          <a:stretch/>
        </p:blipFill>
        <p:spPr>
          <a:xfrm>
            <a:off x="0" y="-2"/>
            <a:ext cx="12192000" cy="6876000"/>
          </a:xfrm>
          <a:prstGeom prst="rect">
            <a:avLst/>
          </a:prstGeom>
          <a:solidFill>
            <a:srgbClr val="D8D8D8"/>
          </a:solid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3"/>
          <p:cNvSpPr txBox="1">
            <a:spLocks noGrp="1"/>
          </p:cNvSpPr>
          <p:nvPr>
            <p:ph type="title"/>
          </p:nvPr>
        </p:nvSpPr>
        <p:spPr>
          <a:xfrm>
            <a:off x="982953" y="609600"/>
            <a:ext cx="10080000" cy="108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600"/>
              <a:buFont typeface="Arial"/>
              <a:buNone/>
            </a:pPr>
            <a:r>
              <a:rPr lang="en-US" sz="3600"/>
              <a:t>AGENDA</a:t>
            </a:r>
            <a:endParaRPr/>
          </a:p>
        </p:txBody>
      </p:sp>
      <p:graphicFrame>
        <p:nvGraphicFramePr>
          <p:cNvPr id="563" name="Google Shape;563;p3"/>
          <p:cNvGraphicFramePr/>
          <p:nvPr/>
        </p:nvGraphicFramePr>
        <p:xfrm>
          <a:off x="982953" y="1689600"/>
          <a:ext cx="9141800" cy="3780000"/>
        </p:xfrm>
        <a:graphic>
          <a:graphicData uri="http://schemas.openxmlformats.org/drawingml/2006/table">
            <a:tbl>
              <a:tblPr>
                <a:noFill/>
                <a:tableStyleId>{B11938BF-BEB8-4970-B6BB-2C3D59C07E68}</a:tableStyleId>
              </a:tblPr>
              <a:tblGrid>
                <a:gridCol w="9141800">
                  <a:extLst>
                    <a:ext uri="{9D8B030D-6E8A-4147-A177-3AD203B41FA5}">
                      <a16:colId xmlns:a16="http://schemas.microsoft.com/office/drawing/2014/main" val="20000"/>
                    </a:ext>
                  </a:extLst>
                </a:gridCol>
              </a:tblGrid>
              <a:tr h="756000">
                <a:tc>
                  <a:txBody>
                    <a:bodyPr/>
                    <a:lstStyle/>
                    <a:p>
                      <a:pPr marL="0" marR="0" lvl="0" indent="0" algn="l" rtl="0">
                        <a:spcBef>
                          <a:spcPts val="0"/>
                        </a:spcBef>
                        <a:spcAft>
                          <a:spcPts val="0"/>
                        </a:spcAft>
                        <a:buNone/>
                      </a:pPr>
                      <a:r>
                        <a:rPr lang="en-US" sz="2000" u="none" strike="noStrike" cap="none"/>
                        <a:t>Background</a:t>
                      </a:r>
                      <a:endParaRPr sz="2000"/>
                    </a:p>
                  </a:txBody>
                  <a:tcPr marL="91450" marR="91450" marT="45725" marB="45725" anchor="ctr"/>
                </a:tc>
                <a:extLst>
                  <a:ext uri="{0D108BD9-81ED-4DB2-BD59-A6C34878D82A}">
                    <a16:rowId xmlns:a16="http://schemas.microsoft.com/office/drawing/2014/main" val="10000"/>
                  </a:ext>
                </a:extLst>
              </a:tr>
              <a:tr h="756000">
                <a:tc>
                  <a:txBody>
                    <a:bodyPr/>
                    <a:lstStyle/>
                    <a:p>
                      <a:pPr marL="0" marR="0" lvl="0" indent="0" algn="l" rtl="0">
                        <a:spcBef>
                          <a:spcPts val="0"/>
                        </a:spcBef>
                        <a:spcAft>
                          <a:spcPts val="0"/>
                        </a:spcAft>
                        <a:buNone/>
                      </a:pPr>
                      <a:r>
                        <a:rPr lang="en-US" sz="2000"/>
                        <a:t>Core Labour Requirements</a:t>
                      </a:r>
                      <a:endParaRPr sz="2000"/>
                    </a:p>
                  </a:txBody>
                  <a:tcPr marL="91450" marR="91450" marT="45725" marB="45725" anchor="ctr"/>
                </a:tc>
                <a:extLst>
                  <a:ext uri="{0D108BD9-81ED-4DB2-BD59-A6C34878D82A}">
                    <a16:rowId xmlns:a16="http://schemas.microsoft.com/office/drawing/2014/main" val="10001"/>
                  </a:ext>
                </a:extLst>
              </a:tr>
              <a:tr h="756000">
                <a:tc>
                  <a:txBody>
                    <a:bodyPr/>
                    <a:lstStyle/>
                    <a:p>
                      <a:pPr marL="0" marR="0" lvl="0" indent="0" algn="l" rtl="0">
                        <a:spcBef>
                          <a:spcPts val="0"/>
                        </a:spcBef>
                        <a:spcAft>
                          <a:spcPts val="0"/>
                        </a:spcAft>
                        <a:buNone/>
                      </a:pPr>
                      <a:r>
                        <a:rPr lang="en-US" sz="2000"/>
                        <a:t>Raising a non-conformity</a:t>
                      </a:r>
                      <a:endParaRPr sz="2000"/>
                    </a:p>
                  </a:txBody>
                  <a:tcPr marL="91450" marR="91450" marT="45725" marB="45725" anchor="ctr"/>
                </a:tc>
                <a:extLst>
                  <a:ext uri="{0D108BD9-81ED-4DB2-BD59-A6C34878D82A}">
                    <a16:rowId xmlns:a16="http://schemas.microsoft.com/office/drawing/2014/main" val="10002"/>
                  </a:ext>
                </a:extLst>
              </a:tr>
              <a:tr h="756000">
                <a:tc>
                  <a:txBody>
                    <a:bodyPr/>
                    <a:lstStyle/>
                    <a:p>
                      <a:pPr marL="0" marR="0" lvl="0" indent="0" algn="l" rtl="0">
                        <a:spcBef>
                          <a:spcPts val="0"/>
                        </a:spcBef>
                        <a:spcAft>
                          <a:spcPts val="0"/>
                        </a:spcAft>
                        <a:buNone/>
                      </a:pPr>
                      <a:r>
                        <a:rPr lang="en-US" sz="2000"/>
                        <a:t>Equivalence to other schemes</a:t>
                      </a:r>
                      <a:endParaRPr/>
                    </a:p>
                  </a:txBody>
                  <a:tcPr marL="91450" marR="91450" marT="45725" marB="45725" anchor="ctr"/>
                </a:tc>
                <a:extLst>
                  <a:ext uri="{0D108BD9-81ED-4DB2-BD59-A6C34878D82A}">
                    <a16:rowId xmlns:a16="http://schemas.microsoft.com/office/drawing/2014/main" val="10003"/>
                  </a:ext>
                </a:extLst>
              </a:tr>
              <a:tr h="756000">
                <a:tc>
                  <a:txBody>
                    <a:bodyPr/>
                    <a:lstStyle/>
                    <a:p>
                      <a:pPr marL="0" marR="0" lvl="0" indent="0" algn="l" rtl="0">
                        <a:spcBef>
                          <a:spcPts val="0"/>
                        </a:spcBef>
                        <a:spcAft>
                          <a:spcPts val="0"/>
                        </a:spcAft>
                        <a:buNone/>
                      </a:pPr>
                      <a:r>
                        <a:rPr lang="en-US" sz="2000"/>
                        <a:t>Outsourcing</a:t>
                      </a:r>
                      <a:endParaRPr/>
                    </a:p>
                  </a:txBody>
                  <a:tcPr marL="91450" marR="91450" marT="45725" marB="45725" anchor="ctr"/>
                </a:tc>
                <a:extLst>
                  <a:ext uri="{0D108BD9-81ED-4DB2-BD59-A6C34878D82A}">
                    <a16:rowId xmlns:a16="http://schemas.microsoft.com/office/drawing/2014/main" val="10004"/>
                  </a:ext>
                </a:extLst>
              </a:tr>
            </a:tbl>
          </a:graphicData>
        </a:graphic>
      </p:graphicFrame>
      <p:sp>
        <p:nvSpPr>
          <p:cNvPr id="2" name="Footer Placeholder 1">
            <a:extLst>
              <a:ext uri="{FF2B5EF4-FFF2-40B4-BE49-F238E27FC236}">
                <a16:creationId xmlns:a16="http://schemas.microsoft.com/office/drawing/2014/main" id="{06CB6F12-C556-87DC-E550-78F02A1FC23C}"/>
              </a:ext>
            </a:extLst>
          </p:cNvPr>
          <p:cNvSpPr>
            <a:spLocks noGrp="1"/>
          </p:cNvSpPr>
          <p:nvPr>
            <p:ph type="ftr" idx="11"/>
          </p:nvPr>
        </p:nvSpPr>
        <p:spPr/>
        <p:txBody>
          <a:bodyPr/>
          <a:lstStyle/>
          <a:p>
            <a:r>
              <a:rPr lang="en-US"/>
              <a:t>8.1.FSC-CLR-Training_Main-Course_Module-1_V1-0_EN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4"/>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lt1"/>
              </a:buClr>
              <a:buSzPts val="3600"/>
              <a:buFont typeface="Arial"/>
              <a:buNone/>
            </a:pPr>
            <a:r>
              <a:rPr lang="en-US" sz="3600" cap="none">
                <a:solidFill>
                  <a:schemeClr val="lt1"/>
                </a:solidFill>
              </a:rPr>
              <a:t>Chain of Custody in the FSC Value Chain</a:t>
            </a:r>
            <a:endParaRPr/>
          </a:p>
        </p:txBody>
      </p:sp>
      <p:cxnSp>
        <p:nvCxnSpPr>
          <p:cNvPr id="571" name="Google Shape;571;p4"/>
          <p:cNvCxnSpPr/>
          <p:nvPr/>
        </p:nvCxnSpPr>
        <p:spPr>
          <a:xfrm rot="10800000">
            <a:off x="1283388" y="1930515"/>
            <a:ext cx="1168026" cy="4469"/>
          </a:xfrm>
          <a:prstGeom prst="straightConnector1">
            <a:avLst/>
          </a:prstGeom>
          <a:noFill/>
          <a:ln w="9525" cap="flat" cmpd="sng">
            <a:solidFill>
              <a:srgbClr val="92D050"/>
            </a:solidFill>
            <a:prstDash val="solid"/>
            <a:round/>
            <a:headEnd type="none" w="sm" len="sm"/>
            <a:tailEnd type="none" w="sm" len="sm"/>
          </a:ln>
        </p:spPr>
      </p:cxnSp>
      <p:cxnSp>
        <p:nvCxnSpPr>
          <p:cNvPr id="572" name="Google Shape;572;p4"/>
          <p:cNvCxnSpPr/>
          <p:nvPr/>
        </p:nvCxnSpPr>
        <p:spPr>
          <a:xfrm rot="10800000">
            <a:off x="9806127" y="1934983"/>
            <a:ext cx="985453" cy="1"/>
          </a:xfrm>
          <a:prstGeom prst="straightConnector1">
            <a:avLst/>
          </a:prstGeom>
          <a:noFill/>
          <a:ln w="9525" cap="flat" cmpd="sng">
            <a:solidFill>
              <a:srgbClr val="92D050"/>
            </a:solidFill>
            <a:prstDash val="solid"/>
            <a:round/>
            <a:headEnd type="none" w="sm" len="sm"/>
            <a:tailEnd type="none" w="sm" len="sm"/>
          </a:ln>
        </p:spPr>
      </p:cxnSp>
      <p:cxnSp>
        <p:nvCxnSpPr>
          <p:cNvPr id="573" name="Google Shape;573;p4"/>
          <p:cNvCxnSpPr/>
          <p:nvPr/>
        </p:nvCxnSpPr>
        <p:spPr>
          <a:xfrm rot="10800000">
            <a:off x="3228715" y="4334299"/>
            <a:ext cx="5734570" cy="1"/>
          </a:xfrm>
          <a:prstGeom prst="straightConnector1">
            <a:avLst/>
          </a:prstGeom>
          <a:noFill/>
          <a:ln w="9525" cap="flat" cmpd="sng">
            <a:solidFill>
              <a:srgbClr val="92D050"/>
            </a:solidFill>
            <a:prstDash val="solid"/>
            <a:round/>
            <a:headEnd type="none" w="sm" len="sm"/>
            <a:tailEnd type="none" w="sm" len="sm"/>
          </a:ln>
        </p:spPr>
      </p:cxnSp>
      <p:sp>
        <p:nvSpPr>
          <p:cNvPr id="574" name="Google Shape;574;p4"/>
          <p:cNvSpPr txBox="1"/>
          <p:nvPr/>
        </p:nvSpPr>
        <p:spPr>
          <a:xfrm>
            <a:off x="2626037" y="4001446"/>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Sawmill</a:t>
            </a:r>
            <a:endParaRPr/>
          </a:p>
        </p:txBody>
      </p:sp>
      <p:sp>
        <p:nvSpPr>
          <p:cNvPr id="575" name="Google Shape;575;p4"/>
          <p:cNvSpPr txBox="1"/>
          <p:nvPr/>
        </p:nvSpPr>
        <p:spPr>
          <a:xfrm>
            <a:off x="842048" y="4001446"/>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Forest</a:t>
            </a:r>
            <a:endParaRPr/>
          </a:p>
        </p:txBody>
      </p:sp>
      <p:sp>
        <p:nvSpPr>
          <p:cNvPr id="576" name="Google Shape;576;p4"/>
          <p:cNvSpPr txBox="1"/>
          <p:nvPr/>
        </p:nvSpPr>
        <p:spPr>
          <a:xfrm>
            <a:off x="4870949" y="4024260"/>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Factory</a:t>
            </a:r>
            <a:endParaRPr/>
          </a:p>
        </p:txBody>
      </p:sp>
      <p:sp>
        <p:nvSpPr>
          <p:cNvPr id="577" name="Google Shape;577;p4"/>
          <p:cNvSpPr txBox="1"/>
          <p:nvPr/>
        </p:nvSpPr>
        <p:spPr>
          <a:xfrm>
            <a:off x="7169785" y="4001446"/>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Processor</a:t>
            </a:r>
            <a:endParaRPr/>
          </a:p>
        </p:txBody>
      </p:sp>
      <p:sp>
        <p:nvSpPr>
          <p:cNvPr id="578" name="Google Shape;578;p4"/>
          <p:cNvSpPr txBox="1"/>
          <p:nvPr/>
        </p:nvSpPr>
        <p:spPr>
          <a:xfrm>
            <a:off x="9318284" y="4001446"/>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Retailer</a:t>
            </a:r>
            <a:endParaRPr/>
          </a:p>
        </p:txBody>
      </p:sp>
      <p:sp>
        <p:nvSpPr>
          <p:cNvPr id="579" name="Google Shape;579;p4"/>
          <p:cNvSpPr txBox="1"/>
          <p:nvPr/>
        </p:nvSpPr>
        <p:spPr>
          <a:xfrm>
            <a:off x="842048" y="1177177"/>
            <a:ext cx="2089491" cy="43088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Forest Management (FM) certification</a:t>
            </a:r>
            <a:endParaRPr/>
          </a:p>
        </p:txBody>
      </p:sp>
      <p:cxnSp>
        <p:nvCxnSpPr>
          <p:cNvPr id="580" name="Google Shape;580;p4"/>
          <p:cNvCxnSpPr/>
          <p:nvPr/>
        </p:nvCxnSpPr>
        <p:spPr>
          <a:xfrm>
            <a:off x="1886792" y="1663879"/>
            <a:ext cx="0" cy="266636"/>
          </a:xfrm>
          <a:prstGeom prst="straightConnector1">
            <a:avLst/>
          </a:prstGeom>
          <a:noFill/>
          <a:ln w="9525" cap="flat" cmpd="sng">
            <a:solidFill>
              <a:srgbClr val="92D050"/>
            </a:solidFill>
            <a:prstDash val="solid"/>
            <a:round/>
            <a:headEnd type="none" w="sm" len="sm"/>
            <a:tailEnd type="none" w="sm" len="sm"/>
          </a:ln>
        </p:spPr>
      </p:cxnSp>
      <p:sp>
        <p:nvSpPr>
          <p:cNvPr id="581" name="Google Shape;581;p4"/>
          <p:cNvSpPr txBox="1"/>
          <p:nvPr/>
        </p:nvSpPr>
        <p:spPr>
          <a:xfrm>
            <a:off x="9254107" y="1177177"/>
            <a:ext cx="2089491" cy="43088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Promotional </a:t>
            </a:r>
            <a:br>
              <a:rPr lang="en-US" sz="1400" b="1" i="0" u="none" strike="noStrike" cap="none">
                <a:solidFill>
                  <a:srgbClr val="FFFFFF"/>
                </a:solidFill>
                <a:latin typeface="Arial"/>
                <a:ea typeface="Arial"/>
                <a:cs typeface="Arial"/>
                <a:sym typeface="Arial"/>
              </a:rPr>
            </a:br>
            <a:r>
              <a:rPr lang="en-US" sz="1400" b="1" i="0" u="none" strike="noStrike" cap="none">
                <a:solidFill>
                  <a:srgbClr val="FFFFFF"/>
                </a:solidFill>
                <a:latin typeface="Arial"/>
                <a:ea typeface="Arial"/>
                <a:cs typeface="Arial"/>
                <a:sym typeface="Arial"/>
              </a:rPr>
              <a:t>Licence</a:t>
            </a:r>
            <a:endParaRPr/>
          </a:p>
        </p:txBody>
      </p:sp>
      <p:cxnSp>
        <p:nvCxnSpPr>
          <p:cNvPr id="582" name="Google Shape;582;p4"/>
          <p:cNvCxnSpPr/>
          <p:nvPr/>
        </p:nvCxnSpPr>
        <p:spPr>
          <a:xfrm>
            <a:off x="10298850" y="1663879"/>
            <a:ext cx="0" cy="266636"/>
          </a:xfrm>
          <a:prstGeom prst="straightConnector1">
            <a:avLst/>
          </a:prstGeom>
          <a:noFill/>
          <a:ln w="9525" cap="flat" cmpd="sng">
            <a:solidFill>
              <a:srgbClr val="92D050"/>
            </a:solidFill>
            <a:prstDash val="solid"/>
            <a:round/>
            <a:headEnd type="none" w="sm" len="sm"/>
            <a:tailEnd type="none" w="sm" len="sm"/>
          </a:ln>
        </p:spPr>
      </p:cxnSp>
      <p:sp>
        <p:nvSpPr>
          <p:cNvPr id="583" name="Google Shape;583;p4"/>
          <p:cNvSpPr txBox="1"/>
          <p:nvPr/>
        </p:nvSpPr>
        <p:spPr>
          <a:xfrm>
            <a:off x="4983392" y="4784888"/>
            <a:ext cx="2089491" cy="43088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1F8E8"/>
              </a:buClr>
              <a:buSzPts val="1400"/>
              <a:buFont typeface="Arial"/>
              <a:buNone/>
            </a:pPr>
            <a:r>
              <a:rPr lang="en-US" sz="1400" b="1" i="0" u="none" strike="noStrike" cap="none">
                <a:solidFill>
                  <a:srgbClr val="F1F8E8"/>
                </a:solidFill>
                <a:latin typeface="Arial"/>
                <a:ea typeface="Arial"/>
                <a:cs typeface="Arial"/>
                <a:sym typeface="Arial"/>
              </a:rPr>
              <a:t>Chain of Custody (CoC) Certification</a:t>
            </a:r>
            <a:endParaRPr/>
          </a:p>
        </p:txBody>
      </p:sp>
      <p:cxnSp>
        <p:nvCxnSpPr>
          <p:cNvPr id="584" name="Google Shape;584;p4"/>
          <p:cNvCxnSpPr/>
          <p:nvPr/>
        </p:nvCxnSpPr>
        <p:spPr>
          <a:xfrm rot="10800000">
            <a:off x="6023966" y="4337144"/>
            <a:ext cx="0" cy="266636"/>
          </a:xfrm>
          <a:prstGeom prst="straightConnector1">
            <a:avLst/>
          </a:prstGeom>
          <a:noFill/>
          <a:ln w="9525" cap="flat" cmpd="sng">
            <a:solidFill>
              <a:srgbClr val="92D050"/>
            </a:solidFill>
            <a:prstDash val="solid"/>
            <a:round/>
            <a:headEnd type="none" w="sm" len="sm"/>
            <a:tailEnd type="none" w="sm" len="sm"/>
          </a:ln>
        </p:spPr>
      </p:cxnSp>
      <p:pic>
        <p:nvPicPr>
          <p:cNvPr id="585" name="Google Shape;585;p4" descr="Icon&#10;&#10;Description automatically generated"/>
          <p:cNvPicPr preferRelativeResize="0"/>
          <p:nvPr/>
        </p:nvPicPr>
        <p:blipFill rotWithShape="1">
          <a:blip r:embed="rId3">
            <a:alphaModFix/>
          </a:blip>
          <a:srcRect/>
          <a:stretch/>
        </p:blipFill>
        <p:spPr>
          <a:xfrm>
            <a:off x="9855092" y="2425462"/>
            <a:ext cx="1015873" cy="1015873"/>
          </a:xfrm>
          <a:prstGeom prst="rect">
            <a:avLst/>
          </a:prstGeom>
          <a:noFill/>
          <a:ln>
            <a:noFill/>
          </a:ln>
        </p:spPr>
      </p:pic>
      <p:pic>
        <p:nvPicPr>
          <p:cNvPr id="586" name="Google Shape;586;p4" descr="Icon&#10;&#10;Description automatically generated"/>
          <p:cNvPicPr preferRelativeResize="0"/>
          <p:nvPr/>
        </p:nvPicPr>
        <p:blipFill rotWithShape="1">
          <a:blip r:embed="rId4">
            <a:alphaModFix/>
          </a:blip>
          <a:srcRect/>
          <a:stretch/>
        </p:blipFill>
        <p:spPr>
          <a:xfrm>
            <a:off x="5502338" y="2496362"/>
            <a:ext cx="1071629" cy="1071629"/>
          </a:xfrm>
          <a:prstGeom prst="rect">
            <a:avLst/>
          </a:prstGeom>
          <a:noFill/>
          <a:ln>
            <a:noFill/>
          </a:ln>
        </p:spPr>
      </p:pic>
      <p:pic>
        <p:nvPicPr>
          <p:cNvPr id="587" name="Google Shape;587;p4" descr="Icon&#10;&#10;Description automatically generated"/>
          <p:cNvPicPr preferRelativeResize="0"/>
          <p:nvPr/>
        </p:nvPicPr>
        <p:blipFill rotWithShape="1">
          <a:blip r:embed="rId5">
            <a:alphaModFix/>
          </a:blip>
          <a:srcRect/>
          <a:stretch/>
        </p:blipFill>
        <p:spPr>
          <a:xfrm>
            <a:off x="7706593" y="2425666"/>
            <a:ext cx="1015873" cy="1015873"/>
          </a:xfrm>
          <a:prstGeom prst="rect">
            <a:avLst/>
          </a:prstGeom>
          <a:noFill/>
          <a:ln>
            <a:noFill/>
          </a:ln>
        </p:spPr>
      </p:pic>
      <p:pic>
        <p:nvPicPr>
          <p:cNvPr id="588" name="Google Shape;588;p4" descr="Icon&#10;&#10;Description automatically generated"/>
          <p:cNvPicPr preferRelativeResize="0"/>
          <p:nvPr/>
        </p:nvPicPr>
        <p:blipFill rotWithShape="1">
          <a:blip r:embed="rId6">
            <a:alphaModFix/>
          </a:blip>
          <a:srcRect/>
          <a:stretch/>
        </p:blipFill>
        <p:spPr>
          <a:xfrm>
            <a:off x="3162845" y="2524239"/>
            <a:ext cx="1015873" cy="1015873"/>
          </a:xfrm>
          <a:prstGeom prst="rect">
            <a:avLst/>
          </a:prstGeom>
          <a:noFill/>
          <a:ln>
            <a:noFill/>
          </a:ln>
        </p:spPr>
      </p:pic>
      <p:pic>
        <p:nvPicPr>
          <p:cNvPr id="589" name="Google Shape;589;p4" descr="A picture containing icon&#10;&#10;Description automatically generated"/>
          <p:cNvPicPr preferRelativeResize="0"/>
          <p:nvPr/>
        </p:nvPicPr>
        <p:blipFill rotWithShape="1">
          <a:blip r:embed="rId7">
            <a:alphaModFix/>
          </a:blip>
          <a:srcRect/>
          <a:stretch/>
        </p:blipFill>
        <p:spPr>
          <a:xfrm>
            <a:off x="1357548" y="2524239"/>
            <a:ext cx="1015873" cy="1015873"/>
          </a:xfrm>
          <a:prstGeom prst="rect">
            <a:avLst/>
          </a:prstGeom>
          <a:noFill/>
          <a:ln>
            <a:noFill/>
          </a:ln>
        </p:spPr>
      </p:pic>
      <p:pic>
        <p:nvPicPr>
          <p:cNvPr id="590" name="Google Shape;590;p4" descr="Icon&#10;&#10;Description automatically generated"/>
          <p:cNvPicPr preferRelativeResize="0"/>
          <p:nvPr/>
        </p:nvPicPr>
        <p:blipFill rotWithShape="1">
          <a:blip r:embed="rId8">
            <a:alphaModFix/>
          </a:blip>
          <a:srcRect/>
          <a:stretch/>
        </p:blipFill>
        <p:spPr>
          <a:xfrm>
            <a:off x="2562074" y="2933398"/>
            <a:ext cx="377659" cy="377659"/>
          </a:xfrm>
          <a:prstGeom prst="rect">
            <a:avLst/>
          </a:prstGeom>
          <a:noFill/>
          <a:ln>
            <a:noFill/>
          </a:ln>
        </p:spPr>
      </p:pic>
      <p:pic>
        <p:nvPicPr>
          <p:cNvPr id="591" name="Google Shape;591;p4" descr="Icon&#10;&#10;Description automatically generated"/>
          <p:cNvPicPr preferRelativeResize="0"/>
          <p:nvPr/>
        </p:nvPicPr>
        <p:blipFill rotWithShape="1">
          <a:blip r:embed="rId8">
            <a:alphaModFix/>
          </a:blip>
          <a:srcRect/>
          <a:stretch/>
        </p:blipFill>
        <p:spPr>
          <a:xfrm>
            <a:off x="4590483" y="2933397"/>
            <a:ext cx="377659" cy="377659"/>
          </a:xfrm>
          <a:prstGeom prst="rect">
            <a:avLst/>
          </a:prstGeom>
          <a:noFill/>
          <a:ln>
            <a:noFill/>
          </a:ln>
        </p:spPr>
      </p:pic>
      <p:pic>
        <p:nvPicPr>
          <p:cNvPr id="592" name="Google Shape;592;p4" descr="Icon&#10;&#10;Description automatically generated"/>
          <p:cNvPicPr preferRelativeResize="0"/>
          <p:nvPr/>
        </p:nvPicPr>
        <p:blipFill rotWithShape="1">
          <a:blip r:embed="rId8">
            <a:alphaModFix/>
          </a:blip>
          <a:srcRect/>
          <a:stretch/>
        </p:blipFill>
        <p:spPr>
          <a:xfrm>
            <a:off x="6830110" y="2933396"/>
            <a:ext cx="377659" cy="377659"/>
          </a:xfrm>
          <a:prstGeom prst="rect">
            <a:avLst/>
          </a:prstGeom>
          <a:noFill/>
          <a:ln>
            <a:noFill/>
          </a:ln>
        </p:spPr>
      </p:pic>
      <p:pic>
        <p:nvPicPr>
          <p:cNvPr id="593" name="Google Shape;593;p4" descr="Icon&#10;&#10;Description automatically generated"/>
          <p:cNvPicPr preferRelativeResize="0"/>
          <p:nvPr/>
        </p:nvPicPr>
        <p:blipFill rotWithShape="1">
          <a:blip r:embed="rId8">
            <a:alphaModFix/>
          </a:blip>
          <a:srcRect/>
          <a:stretch/>
        </p:blipFill>
        <p:spPr>
          <a:xfrm>
            <a:off x="9218413" y="2933396"/>
            <a:ext cx="377659" cy="377659"/>
          </a:xfrm>
          <a:prstGeom prst="rect">
            <a:avLst/>
          </a:prstGeom>
          <a:noFill/>
          <a:ln>
            <a:noFill/>
          </a:ln>
        </p:spPr>
      </p:pic>
      <p:sp>
        <p:nvSpPr>
          <p:cNvPr id="594" name="Google Shape;594;p4"/>
          <p:cNvSpPr/>
          <p:nvPr/>
        </p:nvSpPr>
        <p:spPr>
          <a:xfrm>
            <a:off x="3044726" y="1177177"/>
            <a:ext cx="6055568" cy="4315412"/>
          </a:xfrm>
          <a:prstGeom prst="roundRect">
            <a:avLst>
              <a:gd name="adj" fmla="val 16667"/>
            </a:avLst>
          </a:prstGeom>
          <a:noFill/>
          <a:ln w="57150" cap="flat" cmpd="sng">
            <a:solidFill>
              <a:srgbClr val="92D05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595" name="Google Shape;595;p4"/>
          <p:cNvGrpSpPr/>
          <p:nvPr/>
        </p:nvGrpSpPr>
        <p:grpSpPr>
          <a:xfrm>
            <a:off x="842048" y="5523862"/>
            <a:ext cx="8412059" cy="1100789"/>
            <a:chOff x="842048" y="5523862"/>
            <a:chExt cx="8412059" cy="1100789"/>
          </a:xfrm>
        </p:grpSpPr>
        <p:pic>
          <p:nvPicPr>
            <p:cNvPr id="596" name="Google Shape;596;p4"/>
            <p:cNvPicPr preferRelativeResize="0"/>
            <p:nvPr/>
          </p:nvPicPr>
          <p:blipFill rotWithShape="1">
            <a:blip r:embed="rId9">
              <a:alphaModFix/>
            </a:blip>
            <a:srcRect/>
            <a:stretch/>
          </p:blipFill>
          <p:spPr>
            <a:xfrm>
              <a:off x="4679841" y="6048049"/>
              <a:ext cx="576602" cy="576602"/>
            </a:xfrm>
            <a:prstGeom prst="rect">
              <a:avLst/>
            </a:prstGeom>
            <a:noFill/>
            <a:ln>
              <a:noFill/>
            </a:ln>
          </p:spPr>
        </p:pic>
        <p:sp>
          <p:nvSpPr>
            <p:cNvPr id="597" name="Google Shape;597;p4"/>
            <p:cNvSpPr/>
            <p:nvPr/>
          </p:nvSpPr>
          <p:spPr>
            <a:xfrm>
              <a:off x="842048" y="5523862"/>
              <a:ext cx="8412059" cy="611462"/>
            </a:xfrm>
            <a:prstGeom prst="leftRightArrow">
              <a:avLst>
                <a:gd name="adj1" fmla="val 50000"/>
                <a:gd name="adj2" fmla="val 50000"/>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chemeClr val="lt1"/>
                  </a:solidFill>
                  <a:latin typeface="Arial"/>
                  <a:ea typeface="Arial"/>
                  <a:cs typeface="Arial"/>
                  <a:sym typeface="Arial"/>
                </a:rPr>
                <a:t>PROTECTION OF WORKERS</a:t>
              </a:r>
              <a:endParaRPr/>
            </a:p>
          </p:txBody>
        </p:sp>
      </p:grpSp>
      <p:sp>
        <p:nvSpPr>
          <p:cNvPr id="2" name="Footer Placeholder 1">
            <a:extLst>
              <a:ext uri="{FF2B5EF4-FFF2-40B4-BE49-F238E27FC236}">
                <a16:creationId xmlns:a16="http://schemas.microsoft.com/office/drawing/2014/main" id="{45F8335F-2F07-1AE1-BF9E-EA4BB539E699}"/>
              </a:ext>
            </a:extLst>
          </p:cNvPr>
          <p:cNvSpPr>
            <a:spLocks noGrp="1"/>
          </p:cNvSpPr>
          <p:nvPr>
            <p:ph type="ftr" idx="11"/>
          </p:nvPr>
        </p:nvSpPr>
        <p:spPr/>
        <p:txBody>
          <a:bodyPr/>
          <a:lstStyle/>
          <a:p>
            <a:r>
              <a:rPr lang="en-US"/>
              <a:t>8.1.FSC-CLR-Training_Main-Course_Module-1_V1-0_EN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5"/>
                                        </p:tgtEl>
                                        <p:attrNameLst>
                                          <p:attrName>style.visibility</p:attrName>
                                        </p:attrNameLst>
                                      </p:cBhvr>
                                      <p:to>
                                        <p:strVal val="visible"/>
                                      </p:to>
                                    </p:set>
                                    <p:animEffect transition="in" filter="fade">
                                      <p:cBhvr>
                                        <p:cTn id="7" dur="1000"/>
                                        <p:tgtEl>
                                          <p:spTgt spid="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5"/>
          <p:cNvSpPr txBox="1">
            <a:spLocks noGrp="1"/>
          </p:cNvSpPr>
          <p:nvPr>
            <p:ph type="body" idx="1"/>
          </p:nvPr>
        </p:nvSpPr>
        <p:spPr>
          <a:xfrm>
            <a:off x="345264" y="1134376"/>
            <a:ext cx="6901225" cy="1787869"/>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2400"/>
              <a:buNone/>
            </a:pPr>
            <a:r>
              <a:rPr lang="en-US" sz="2400" b="1"/>
              <a:t>3 Strategies: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Co-create &amp; Implement Forest Solutions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Transform Markets*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Catalyze Change</a:t>
            </a:r>
            <a:endParaRPr/>
          </a:p>
          <a:p>
            <a:pPr marL="457200" lvl="0" indent="-304800" algn="l" rtl="0">
              <a:lnSpc>
                <a:spcPct val="100000"/>
              </a:lnSpc>
              <a:spcBef>
                <a:spcPts val="600"/>
              </a:spcBef>
              <a:spcAft>
                <a:spcPts val="0"/>
              </a:spcAft>
              <a:buClr>
                <a:schemeClr val="dk2"/>
              </a:buClr>
              <a:buSzPts val="2400"/>
              <a:buFont typeface="Arial"/>
              <a:buNone/>
            </a:pPr>
            <a:endParaRPr sz="2400"/>
          </a:p>
          <a:p>
            <a:pPr marL="0" lvl="0" indent="0" algn="l" rtl="0">
              <a:lnSpc>
                <a:spcPct val="100000"/>
              </a:lnSpc>
              <a:spcBef>
                <a:spcPts val="600"/>
              </a:spcBef>
              <a:spcAft>
                <a:spcPts val="0"/>
              </a:spcAft>
              <a:buClr>
                <a:schemeClr val="dk2"/>
              </a:buClr>
              <a:buSzPts val="2400"/>
              <a:buNone/>
            </a:pPr>
            <a:endParaRPr sz="2400"/>
          </a:p>
          <a:p>
            <a:pPr marL="0" lvl="0" indent="0" algn="l" rtl="0">
              <a:lnSpc>
                <a:spcPct val="100000"/>
              </a:lnSpc>
              <a:spcBef>
                <a:spcPts val="600"/>
              </a:spcBef>
              <a:spcAft>
                <a:spcPts val="0"/>
              </a:spcAft>
              <a:buClr>
                <a:schemeClr val="dk2"/>
              </a:buClr>
              <a:buSzPts val="2400"/>
              <a:buNone/>
            </a:pPr>
            <a:endParaRPr sz="2400"/>
          </a:p>
          <a:p>
            <a:pPr marL="0" lvl="0" indent="0" algn="l" rtl="0">
              <a:lnSpc>
                <a:spcPct val="100000"/>
              </a:lnSpc>
              <a:spcBef>
                <a:spcPts val="600"/>
              </a:spcBef>
              <a:spcAft>
                <a:spcPts val="0"/>
              </a:spcAft>
              <a:buClr>
                <a:schemeClr val="dk2"/>
              </a:buClr>
              <a:buSzPts val="1800"/>
              <a:buNone/>
            </a:pPr>
            <a:endParaRPr/>
          </a:p>
          <a:p>
            <a:pPr marL="465750" lvl="2" indent="-171450" algn="l" rtl="0">
              <a:lnSpc>
                <a:spcPct val="100000"/>
              </a:lnSpc>
              <a:spcBef>
                <a:spcPts val="600"/>
              </a:spcBef>
              <a:spcAft>
                <a:spcPts val="0"/>
              </a:spcAft>
              <a:buClr>
                <a:schemeClr val="dk2"/>
              </a:buClr>
              <a:buSzPts val="1800"/>
              <a:buNone/>
            </a:pPr>
            <a:endParaRPr/>
          </a:p>
          <a:p>
            <a:pPr marL="0" lvl="0" indent="0" algn="l" rtl="0">
              <a:lnSpc>
                <a:spcPct val="100000"/>
              </a:lnSpc>
              <a:spcBef>
                <a:spcPts val="600"/>
              </a:spcBef>
              <a:spcAft>
                <a:spcPts val="0"/>
              </a:spcAft>
              <a:buClr>
                <a:schemeClr val="dk2"/>
              </a:buClr>
              <a:buSzPts val="1800"/>
              <a:buNone/>
            </a:pPr>
            <a:endParaRPr/>
          </a:p>
          <a:p>
            <a:pPr marL="0" lvl="0" indent="0" algn="l" rtl="0">
              <a:lnSpc>
                <a:spcPct val="100000"/>
              </a:lnSpc>
              <a:spcBef>
                <a:spcPts val="600"/>
              </a:spcBef>
              <a:spcAft>
                <a:spcPts val="0"/>
              </a:spcAft>
              <a:buClr>
                <a:schemeClr val="dk2"/>
              </a:buClr>
              <a:buSzPts val="1800"/>
              <a:buNone/>
            </a:pPr>
            <a:endParaRPr/>
          </a:p>
          <a:p>
            <a:pPr marL="179388" lvl="0" indent="-179388" algn="l" rtl="0">
              <a:lnSpc>
                <a:spcPct val="100000"/>
              </a:lnSpc>
              <a:spcBef>
                <a:spcPts val="600"/>
              </a:spcBef>
              <a:spcAft>
                <a:spcPts val="0"/>
              </a:spcAft>
              <a:buClr>
                <a:schemeClr val="dk2"/>
              </a:buClr>
              <a:buSzPts val="1800"/>
              <a:buNone/>
            </a:pPr>
            <a:endParaRPr/>
          </a:p>
        </p:txBody>
      </p:sp>
      <p:sp>
        <p:nvSpPr>
          <p:cNvPr id="605" name="Google Shape;605;p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100"/>
              <a:buFont typeface="Arial"/>
              <a:buNone/>
            </a:pPr>
            <a:r>
              <a:rPr lang="en-US"/>
              <a:t>FSC Global Strategy 2021 - 2026</a:t>
            </a:r>
            <a:endParaRPr sz="2800" b="0">
              <a:latin typeface="Arial"/>
              <a:ea typeface="Arial"/>
              <a:cs typeface="Arial"/>
              <a:sym typeface="Arial"/>
            </a:endParaRPr>
          </a:p>
        </p:txBody>
      </p:sp>
      <p:sp>
        <p:nvSpPr>
          <p:cNvPr id="606" name="Google Shape;606;p5"/>
          <p:cNvSpPr/>
          <p:nvPr/>
        </p:nvSpPr>
        <p:spPr>
          <a:xfrm>
            <a:off x="1428" y="5783611"/>
            <a:ext cx="7348194" cy="1075081"/>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b="1" i="0" u="none" strike="noStrike" cap="none">
                <a:solidFill>
                  <a:schemeClr val="lt1"/>
                </a:solidFill>
                <a:latin typeface="Arial"/>
                <a:ea typeface="Arial"/>
                <a:cs typeface="Arial"/>
                <a:sym typeface="Arial"/>
              </a:rPr>
              <a:t>Source: </a:t>
            </a:r>
            <a:r>
              <a:rPr lang="en-US" sz="1600" b="0" i="0" u="sng" strike="noStrike" cap="none">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FSC Global Strategy 2021-2026 </a:t>
            </a:r>
            <a:endParaRPr sz="1600">
              <a:solidFill>
                <a:schemeClr val="lt1"/>
              </a:solidFill>
              <a:latin typeface="Arial"/>
              <a:ea typeface="Arial"/>
              <a:cs typeface="Arial"/>
              <a:sym typeface="Arial"/>
            </a:endParaRPr>
          </a:p>
        </p:txBody>
      </p:sp>
      <p:cxnSp>
        <p:nvCxnSpPr>
          <p:cNvPr id="607" name="Google Shape;607;p5"/>
          <p:cNvCxnSpPr/>
          <p:nvPr/>
        </p:nvCxnSpPr>
        <p:spPr>
          <a:xfrm>
            <a:off x="7349622" y="678585"/>
            <a:ext cx="0" cy="6179415"/>
          </a:xfrm>
          <a:prstGeom prst="straightConnector1">
            <a:avLst/>
          </a:prstGeom>
          <a:noFill/>
          <a:ln w="76200" cap="flat" cmpd="sng">
            <a:solidFill>
              <a:schemeClr val="dk2"/>
            </a:solidFill>
            <a:prstDash val="solid"/>
            <a:miter lim="800000"/>
            <a:headEnd type="none" w="sm" len="sm"/>
            <a:tailEnd type="none" w="sm" len="sm"/>
          </a:ln>
        </p:spPr>
      </p:cxnSp>
      <p:sp>
        <p:nvSpPr>
          <p:cNvPr id="608" name="Google Shape;608;p5"/>
          <p:cNvSpPr txBox="1"/>
          <p:nvPr/>
        </p:nvSpPr>
        <p:spPr>
          <a:xfrm>
            <a:off x="334962" y="2963959"/>
            <a:ext cx="6901225" cy="721152"/>
          </a:xfrm>
          <a:prstGeom prst="rect">
            <a:avLst/>
          </a:prstGeom>
          <a:noFill/>
          <a:ln>
            <a:noFill/>
          </a:ln>
        </p:spPr>
        <p:txBody>
          <a:bodyPr spcFirstLastPara="1" wrap="square" lIns="0" tIns="0" rIns="0" bIns="0" anchor="t" anchorCtr="0">
            <a:noAutofit/>
          </a:bodyPr>
          <a:lstStyle/>
          <a:p>
            <a:pPr marL="536575" marR="0" lvl="0" indent="-536575" algn="l" rtl="0">
              <a:lnSpc>
                <a:spcPct val="100000"/>
              </a:lnSpc>
              <a:spcBef>
                <a:spcPts val="0"/>
              </a:spcBef>
              <a:spcAft>
                <a:spcPts val="0"/>
              </a:spcAft>
              <a:buClr>
                <a:schemeClr val="dk2"/>
              </a:buClr>
              <a:buSzPts val="2000"/>
              <a:buFont typeface="Arial"/>
              <a:buNone/>
            </a:pPr>
            <a:r>
              <a:rPr lang="en-US" sz="2000" b="0" u="none" cap="none">
                <a:solidFill>
                  <a:schemeClr val="dk2"/>
                </a:solidFill>
                <a:latin typeface="Arial"/>
                <a:ea typeface="Arial"/>
                <a:cs typeface="Arial"/>
                <a:sym typeface="Arial"/>
              </a:rPr>
              <a:t>*2.4 Scale up benefits for Indigenous Peoples, communities,  small holders and workers. </a:t>
            </a:r>
            <a:endParaRPr sz="1800" b="0" u="none" cap="none">
              <a:solidFill>
                <a:schemeClr val="dk2"/>
              </a:solidFill>
              <a:latin typeface="Arial"/>
              <a:ea typeface="Arial"/>
              <a:cs typeface="Arial"/>
              <a:sym typeface="Arial"/>
            </a:endParaRPr>
          </a:p>
          <a:p>
            <a:pPr marL="0" marR="0" lvl="0" indent="0" algn="l" rtl="0">
              <a:lnSpc>
                <a:spcPct val="100000"/>
              </a:lnSpc>
              <a:spcBef>
                <a:spcPts val="600"/>
              </a:spcBef>
              <a:spcAft>
                <a:spcPts val="0"/>
              </a:spcAft>
              <a:buClr>
                <a:schemeClr val="dk2"/>
              </a:buClr>
              <a:buSzPts val="1800"/>
              <a:buFont typeface="Arial"/>
              <a:buNone/>
            </a:pPr>
            <a:endParaRPr sz="1800" b="0" u="none" cap="none">
              <a:solidFill>
                <a:schemeClr val="dk2"/>
              </a:solidFill>
              <a:latin typeface="Arial"/>
              <a:ea typeface="Arial"/>
              <a:cs typeface="Arial"/>
              <a:sym typeface="Arial"/>
            </a:endParaRPr>
          </a:p>
          <a:p>
            <a:pPr marL="0" marR="0" lvl="0" indent="0" algn="l" rtl="0">
              <a:lnSpc>
                <a:spcPct val="100000"/>
              </a:lnSpc>
              <a:spcBef>
                <a:spcPts val="600"/>
              </a:spcBef>
              <a:spcAft>
                <a:spcPts val="0"/>
              </a:spcAft>
              <a:buClr>
                <a:schemeClr val="dk2"/>
              </a:buClr>
              <a:buSzPts val="1800"/>
              <a:buFont typeface="Arial"/>
              <a:buNone/>
            </a:pPr>
            <a:endParaRPr sz="1800" b="0" u="none" cap="none">
              <a:solidFill>
                <a:schemeClr val="dk2"/>
              </a:solidFill>
              <a:latin typeface="Arial"/>
              <a:ea typeface="Arial"/>
              <a:cs typeface="Arial"/>
              <a:sym typeface="Arial"/>
            </a:endParaRPr>
          </a:p>
          <a:p>
            <a:pPr marL="179388" marR="0" lvl="0" indent="-179388" algn="l" rtl="0">
              <a:lnSpc>
                <a:spcPct val="100000"/>
              </a:lnSpc>
              <a:spcBef>
                <a:spcPts val="600"/>
              </a:spcBef>
              <a:spcAft>
                <a:spcPts val="0"/>
              </a:spcAft>
              <a:buClr>
                <a:schemeClr val="dk2"/>
              </a:buClr>
              <a:buSzPts val="1800"/>
              <a:buFont typeface="Arial"/>
              <a:buNone/>
            </a:pPr>
            <a:endParaRPr sz="1800" b="0" u="none" cap="none">
              <a:solidFill>
                <a:schemeClr val="dk2"/>
              </a:solidFill>
              <a:latin typeface="Arial"/>
              <a:ea typeface="Arial"/>
              <a:cs typeface="Arial"/>
              <a:sym typeface="Arial"/>
            </a:endParaRPr>
          </a:p>
        </p:txBody>
      </p:sp>
      <p:pic>
        <p:nvPicPr>
          <p:cNvPr id="609" name="Google Shape;609;p5"/>
          <p:cNvPicPr preferRelativeResize="0"/>
          <p:nvPr/>
        </p:nvPicPr>
        <p:blipFill rotWithShape="1">
          <a:blip r:embed="rId4">
            <a:alphaModFix/>
          </a:blip>
          <a:srcRect/>
          <a:stretch/>
        </p:blipFill>
        <p:spPr>
          <a:xfrm>
            <a:off x="7725374" y="1233375"/>
            <a:ext cx="4121362" cy="5245370"/>
          </a:xfrm>
          <a:prstGeom prst="rect">
            <a:avLst/>
          </a:prstGeom>
          <a:noFill/>
          <a:ln>
            <a:noFill/>
          </a:ln>
        </p:spPr>
      </p:pic>
      <p:sp>
        <p:nvSpPr>
          <p:cNvPr id="610" name="Google Shape;610;p5"/>
          <p:cNvSpPr/>
          <p:nvPr/>
        </p:nvSpPr>
        <p:spPr>
          <a:xfrm>
            <a:off x="224912" y="4032905"/>
            <a:ext cx="6901225" cy="1622947"/>
          </a:xfrm>
          <a:prstGeom prst="rect">
            <a:avLst/>
          </a:prstGeom>
          <a:solidFill>
            <a:srgbClr val="DAECC3"/>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Current Relevance for Chain of Custody? </a:t>
            </a:r>
            <a:endParaRPr/>
          </a:p>
          <a:p>
            <a:pPr marL="285750" marR="0" lvl="0" indent="-285750" algn="l"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Core Labour Requirements and commitments to FSC Values</a:t>
            </a:r>
            <a:endParaRPr/>
          </a:p>
          <a:p>
            <a:pPr marL="742950" marR="0" lvl="1" indent="-285750" algn="l" rtl="0">
              <a:spcBef>
                <a:spcPts val="0"/>
              </a:spcBef>
              <a:spcAft>
                <a:spcPts val="0"/>
              </a:spcAft>
              <a:buClr>
                <a:schemeClr val="dk2"/>
              </a:buClr>
              <a:buSzPts val="1800"/>
              <a:buFont typeface="Arial"/>
              <a:buChar char="•"/>
            </a:pPr>
            <a:r>
              <a:rPr lang="en-US" sz="1800" b="0" i="0" u="none" strike="noStrike" cap="none">
                <a:solidFill>
                  <a:schemeClr val="dk2"/>
                </a:solidFill>
                <a:latin typeface="Arial"/>
                <a:ea typeface="Arial"/>
                <a:cs typeface="Arial"/>
                <a:sym typeface="Arial"/>
              </a:rPr>
              <a:t>Uphold workers’ rights in the FSC supply chain</a:t>
            </a:r>
            <a:endParaRPr/>
          </a:p>
        </p:txBody>
      </p:sp>
      <p:sp>
        <p:nvSpPr>
          <p:cNvPr id="2" name="Footer Placeholder 1">
            <a:extLst>
              <a:ext uri="{FF2B5EF4-FFF2-40B4-BE49-F238E27FC236}">
                <a16:creationId xmlns:a16="http://schemas.microsoft.com/office/drawing/2014/main" id="{F3AC293E-24A9-ABCF-2363-104F1D0F0F02}"/>
              </a:ext>
            </a:extLst>
          </p:cNvPr>
          <p:cNvSpPr>
            <a:spLocks noGrp="1"/>
          </p:cNvSpPr>
          <p:nvPr>
            <p:ph type="ftr" idx="11"/>
          </p:nvPr>
        </p:nvSpPr>
        <p:spPr/>
        <p:txBody>
          <a:bodyPr/>
          <a:lstStyle/>
          <a:p>
            <a:r>
              <a:rPr lang="en-US"/>
              <a:t>8.1.FSC-CLR-Training_Main-Course_Module-1_V1-0_EN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17" name="Google Shape;617;p6"/>
          <p:cNvSpPr txBox="1">
            <a:spLocks noGrp="1"/>
          </p:cNvSpPr>
          <p:nvPr>
            <p:ph type="body" idx="1"/>
          </p:nvPr>
        </p:nvSpPr>
        <p:spPr>
          <a:xfrm>
            <a:off x="5085287" y="1068453"/>
            <a:ext cx="6901225" cy="1787869"/>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2400"/>
              <a:buNone/>
            </a:pPr>
            <a:r>
              <a:rPr lang="en-US" sz="2400" b="1"/>
              <a:t>2021 – 2026: 3 High-Level Goals</a:t>
            </a:r>
            <a:endParaRPr/>
          </a:p>
          <a:p>
            <a:pPr marL="457200" lvl="0" indent="-457200" algn="l" rtl="0">
              <a:lnSpc>
                <a:spcPct val="100000"/>
              </a:lnSpc>
              <a:spcBef>
                <a:spcPts val="600"/>
              </a:spcBef>
              <a:spcAft>
                <a:spcPts val="0"/>
              </a:spcAft>
              <a:buClr>
                <a:schemeClr val="accent1"/>
              </a:buClr>
              <a:buSzPts val="2000"/>
              <a:buFont typeface="Arial"/>
              <a:buAutoNum type="arabicPeriod"/>
            </a:pPr>
            <a:r>
              <a:rPr lang="en-US" sz="2000" b="1">
                <a:solidFill>
                  <a:schemeClr val="accent1"/>
                </a:solidFill>
              </a:rPr>
              <a:t>Co-create &amp; Implement Forest Solutions*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Transform Markets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Catalyze Change</a:t>
            </a:r>
            <a:endParaRPr/>
          </a:p>
          <a:p>
            <a:pPr marL="457200" lvl="0" indent="-304800" algn="l" rtl="0">
              <a:lnSpc>
                <a:spcPct val="100000"/>
              </a:lnSpc>
              <a:spcBef>
                <a:spcPts val="600"/>
              </a:spcBef>
              <a:spcAft>
                <a:spcPts val="0"/>
              </a:spcAft>
              <a:buClr>
                <a:schemeClr val="dk2"/>
              </a:buClr>
              <a:buSzPts val="2400"/>
              <a:buFont typeface="Arial"/>
              <a:buNone/>
            </a:pPr>
            <a:endParaRPr sz="2400"/>
          </a:p>
          <a:p>
            <a:pPr marL="0" lvl="0" indent="0" algn="l" rtl="0">
              <a:lnSpc>
                <a:spcPct val="100000"/>
              </a:lnSpc>
              <a:spcBef>
                <a:spcPts val="600"/>
              </a:spcBef>
              <a:spcAft>
                <a:spcPts val="0"/>
              </a:spcAft>
              <a:buClr>
                <a:schemeClr val="dk2"/>
              </a:buClr>
              <a:buSzPts val="2400"/>
              <a:buNone/>
            </a:pPr>
            <a:endParaRPr sz="2400"/>
          </a:p>
          <a:p>
            <a:pPr marL="0" lvl="0" indent="0" algn="l" rtl="0">
              <a:lnSpc>
                <a:spcPct val="100000"/>
              </a:lnSpc>
              <a:spcBef>
                <a:spcPts val="600"/>
              </a:spcBef>
              <a:spcAft>
                <a:spcPts val="0"/>
              </a:spcAft>
              <a:buClr>
                <a:schemeClr val="dk2"/>
              </a:buClr>
              <a:buSzPts val="2400"/>
              <a:buNone/>
            </a:pPr>
            <a:endParaRPr sz="2400"/>
          </a:p>
          <a:p>
            <a:pPr marL="0" lvl="0" indent="0" algn="l" rtl="0">
              <a:lnSpc>
                <a:spcPct val="100000"/>
              </a:lnSpc>
              <a:spcBef>
                <a:spcPts val="600"/>
              </a:spcBef>
              <a:spcAft>
                <a:spcPts val="0"/>
              </a:spcAft>
              <a:buClr>
                <a:schemeClr val="dk2"/>
              </a:buClr>
              <a:buSzPts val="1800"/>
              <a:buNone/>
            </a:pPr>
            <a:endParaRPr/>
          </a:p>
          <a:p>
            <a:pPr marL="465750" lvl="2" indent="-171450" algn="l" rtl="0">
              <a:lnSpc>
                <a:spcPct val="100000"/>
              </a:lnSpc>
              <a:spcBef>
                <a:spcPts val="600"/>
              </a:spcBef>
              <a:spcAft>
                <a:spcPts val="0"/>
              </a:spcAft>
              <a:buClr>
                <a:schemeClr val="dk2"/>
              </a:buClr>
              <a:buSzPts val="1800"/>
              <a:buNone/>
            </a:pPr>
            <a:endParaRPr/>
          </a:p>
          <a:p>
            <a:pPr marL="0" lvl="0" indent="0" algn="l" rtl="0">
              <a:lnSpc>
                <a:spcPct val="100000"/>
              </a:lnSpc>
              <a:spcBef>
                <a:spcPts val="600"/>
              </a:spcBef>
              <a:spcAft>
                <a:spcPts val="0"/>
              </a:spcAft>
              <a:buClr>
                <a:schemeClr val="dk2"/>
              </a:buClr>
              <a:buSzPts val="1800"/>
              <a:buNone/>
            </a:pPr>
            <a:endParaRPr/>
          </a:p>
          <a:p>
            <a:pPr marL="0" lvl="0" indent="0" algn="l" rtl="0">
              <a:lnSpc>
                <a:spcPct val="100000"/>
              </a:lnSpc>
              <a:spcBef>
                <a:spcPts val="600"/>
              </a:spcBef>
              <a:spcAft>
                <a:spcPts val="0"/>
              </a:spcAft>
              <a:buClr>
                <a:schemeClr val="dk2"/>
              </a:buClr>
              <a:buSzPts val="1800"/>
              <a:buNone/>
            </a:pPr>
            <a:endParaRPr/>
          </a:p>
          <a:p>
            <a:pPr marL="179388" lvl="0" indent="-179388" algn="l" rtl="0">
              <a:lnSpc>
                <a:spcPct val="100000"/>
              </a:lnSpc>
              <a:spcBef>
                <a:spcPts val="600"/>
              </a:spcBef>
              <a:spcAft>
                <a:spcPts val="0"/>
              </a:spcAft>
              <a:buClr>
                <a:schemeClr val="dk2"/>
              </a:buClr>
              <a:buSzPts val="1800"/>
              <a:buNone/>
            </a:pPr>
            <a:endParaRPr/>
          </a:p>
        </p:txBody>
      </p:sp>
      <p:sp>
        <p:nvSpPr>
          <p:cNvPr id="618" name="Google Shape;618;p6"/>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100"/>
              <a:buFont typeface="Arial"/>
              <a:buNone/>
            </a:pPr>
            <a:r>
              <a:rPr lang="en-US"/>
              <a:t>Diversity and Gender Framework </a:t>
            </a:r>
            <a:r>
              <a:rPr lang="en-US" sz="2800" b="0">
                <a:latin typeface="Arial"/>
                <a:ea typeface="Arial"/>
                <a:cs typeface="Arial"/>
                <a:sym typeface="Arial"/>
              </a:rPr>
              <a:t>(For Information)</a:t>
            </a:r>
            <a:endParaRPr sz="2800" b="0">
              <a:latin typeface="Arial"/>
              <a:ea typeface="Arial"/>
              <a:cs typeface="Arial"/>
              <a:sym typeface="Arial"/>
            </a:endParaRPr>
          </a:p>
        </p:txBody>
      </p:sp>
      <p:sp>
        <p:nvSpPr>
          <p:cNvPr id="619" name="Google Shape;619;p6"/>
          <p:cNvSpPr/>
          <p:nvPr/>
        </p:nvSpPr>
        <p:spPr>
          <a:xfrm>
            <a:off x="4908080" y="5712643"/>
            <a:ext cx="7255640" cy="1075081"/>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b="1">
                <a:solidFill>
                  <a:schemeClr val="lt1"/>
                </a:solidFill>
                <a:latin typeface="Arial"/>
                <a:ea typeface="Arial"/>
                <a:cs typeface="Arial"/>
                <a:sym typeface="Arial"/>
              </a:rPr>
              <a:t>Sources: </a:t>
            </a:r>
            <a:endParaRPr/>
          </a:p>
          <a:p>
            <a:pPr marL="285750" marR="0" lvl="0" indent="-285750" algn="l" rtl="0">
              <a:spcBef>
                <a:spcPts val="0"/>
              </a:spcBef>
              <a:spcAft>
                <a:spcPts val="0"/>
              </a:spcAft>
              <a:buClr>
                <a:schemeClr val="lt1"/>
              </a:buClr>
              <a:buSzPts val="1600"/>
              <a:buFont typeface="Arial"/>
              <a:buChar char="•"/>
            </a:pPr>
            <a:r>
              <a:rPr lang="en-US" sz="1600" u="sng">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FSC Strategic Framework on Diversity &amp; Gender</a:t>
            </a:r>
            <a:endParaRPr sz="16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600"/>
              <a:buFont typeface="Arial"/>
              <a:buChar char="•"/>
            </a:pPr>
            <a:r>
              <a:rPr lang="en-US" sz="1600" u="sng">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C111 – Discrimination (Employment and Occupation) Convention, 1958</a:t>
            </a:r>
            <a:endParaRPr sz="1600">
              <a:solidFill>
                <a:schemeClr val="lt1"/>
              </a:solidFill>
              <a:latin typeface="Arial"/>
              <a:ea typeface="Arial"/>
              <a:cs typeface="Arial"/>
              <a:sym typeface="Arial"/>
            </a:endParaRPr>
          </a:p>
        </p:txBody>
      </p:sp>
      <p:grpSp>
        <p:nvGrpSpPr>
          <p:cNvPr id="620" name="Google Shape;620;p6"/>
          <p:cNvGrpSpPr/>
          <p:nvPr/>
        </p:nvGrpSpPr>
        <p:grpSpPr>
          <a:xfrm>
            <a:off x="334962" y="737686"/>
            <a:ext cx="4275264" cy="6050038"/>
            <a:chOff x="334962" y="737686"/>
            <a:chExt cx="4275264" cy="6050038"/>
          </a:xfrm>
        </p:grpSpPr>
        <p:pic>
          <p:nvPicPr>
            <p:cNvPr id="621" name="Google Shape;621;p6" descr="A green cover with a flower&#10;&#10;Description automatically generated"/>
            <p:cNvPicPr preferRelativeResize="0"/>
            <p:nvPr/>
          </p:nvPicPr>
          <p:blipFill rotWithShape="1">
            <a:blip r:embed="rId5">
              <a:alphaModFix/>
            </a:blip>
            <a:srcRect/>
            <a:stretch/>
          </p:blipFill>
          <p:spPr>
            <a:xfrm>
              <a:off x="334962" y="737686"/>
              <a:ext cx="4275264" cy="6050038"/>
            </a:xfrm>
            <a:prstGeom prst="rect">
              <a:avLst/>
            </a:prstGeom>
            <a:noFill/>
            <a:ln>
              <a:noFill/>
            </a:ln>
          </p:spPr>
        </p:pic>
        <p:sp>
          <p:nvSpPr>
            <p:cNvPr id="622" name="Google Shape;622;p6"/>
            <p:cNvSpPr/>
            <p:nvPr/>
          </p:nvSpPr>
          <p:spPr>
            <a:xfrm>
              <a:off x="669304" y="4863531"/>
              <a:ext cx="1649690" cy="468984"/>
            </a:xfrm>
            <a:prstGeom prst="rect">
              <a:avLst/>
            </a:prstGeom>
            <a:solidFill>
              <a:schemeClr val="dk2"/>
            </a:solidFill>
            <a:ln w="127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cxnSp>
        <p:nvCxnSpPr>
          <p:cNvPr id="623" name="Google Shape;623;p6"/>
          <p:cNvCxnSpPr/>
          <p:nvPr/>
        </p:nvCxnSpPr>
        <p:spPr>
          <a:xfrm>
            <a:off x="4936360" y="1012290"/>
            <a:ext cx="0" cy="5775434"/>
          </a:xfrm>
          <a:prstGeom prst="straightConnector1">
            <a:avLst/>
          </a:prstGeom>
          <a:noFill/>
          <a:ln w="76200" cap="flat" cmpd="sng">
            <a:solidFill>
              <a:schemeClr val="dk2"/>
            </a:solidFill>
            <a:prstDash val="solid"/>
            <a:miter lim="800000"/>
            <a:headEnd type="none" w="sm" len="sm"/>
            <a:tailEnd type="none" w="sm" len="sm"/>
          </a:ln>
        </p:spPr>
      </p:cxnSp>
      <p:sp>
        <p:nvSpPr>
          <p:cNvPr id="624" name="Google Shape;624;p6"/>
          <p:cNvSpPr txBox="1"/>
          <p:nvPr/>
        </p:nvSpPr>
        <p:spPr>
          <a:xfrm>
            <a:off x="5099428" y="2787856"/>
            <a:ext cx="6901225" cy="721152"/>
          </a:xfrm>
          <a:prstGeom prst="rect">
            <a:avLst/>
          </a:prstGeom>
          <a:noFill/>
          <a:ln>
            <a:noFill/>
          </a:ln>
        </p:spPr>
        <p:txBody>
          <a:bodyPr spcFirstLastPara="1" wrap="square" lIns="0" tIns="0" rIns="0" bIns="0" anchor="t" anchorCtr="0">
            <a:noAutofit/>
          </a:bodyPr>
          <a:lstStyle/>
          <a:p>
            <a:pPr marL="84138" marR="0" lvl="0" indent="-84138" algn="l" rtl="0">
              <a:lnSpc>
                <a:spcPct val="100000"/>
              </a:lnSpc>
              <a:spcBef>
                <a:spcPts val="0"/>
              </a:spcBef>
              <a:spcAft>
                <a:spcPts val="0"/>
              </a:spcAft>
              <a:buClr>
                <a:schemeClr val="dk2"/>
              </a:buClr>
              <a:buSzPts val="2000"/>
              <a:buFont typeface="Arial"/>
              <a:buNone/>
            </a:pPr>
            <a:r>
              <a:rPr lang="en-US" sz="2000" b="0" cap="none">
                <a:solidFill>
                  <a:schemeClr val="dk2"/>
                </a:solidFill>
                <a:latin typeface="Arial"/>
                <a:ea typeface="Arial"/>
                <a:cs typeface="Arial"/>
                <a:sym typeface="Arial"/>
              </a:rPr>
              <a:t>*Mainstreaming gender within the normative framework e.g., Principles &amp; Criteria Revision. </a:t>
            </a:r>
            <a:endParaRPr sz="1800" b="0" cap="none">
              <a:solidFill>
                <a:schemeClr val="dk2"/>
              </a:solidFill>
              <a:latin typeface="Arial"/>
              <a:ea typeface="Arial"/>
              <a:cs typeface="Arial"/>
              <a:sym typeface="Arial"/>
            </a:endParaRPr>
          </a:p>
          <a:p>
            <a:pPr marL="465750" marR="0" lvl="2" indent="-171450" algn="l" rtl="0">
              <a:lnSpc>
                <a:spcPct val="100000"/>
              </a:lnSpc>
              <a:spcBef>
                <a:spcPts val="600"/>
              </a:spcBef>
              <a:spcAft>
                <a:spcPts val="0"/>
              </a:spcAft>
              <a:buClr>
                <a:schemeClr val="dk2"/>
              </a:buClr>
              <a:buSzPts val="1800"/>
              <a:buFont typeface="Arial"/>
              <a:buNone/>
            </a:pPr>
            <a:endParaRPr sz="1800" b="0" i="0" u="none" strike="noStrike" cap="none">
              <a:solidFill>
                <a:schemeClr val="dk2"/>
              </a:solidFill>
              <a:latin typeface="Arial"/>
              <a:ea typeface="Arial"/>
              <a:cs typeface="Arial"/>
              <a:sym typeface="Arial"/>
            </a:endParaRPr>
          </a:p>
          <a:p>
            <a:pPr marL="0" marR="0" lvl="0" indent="0" algn="l" rtl="0">
              <a:lnSpc>
                <a:spcPct val="100000"/>
              </a:lnSpc>
              <a:spcBef>
                <a:spcPts val="600"/>
              </a:spcBef>
              <a:spcAft>
                <a:spcPts val="0"/>
              </a:spcAft>
              <a:buClr>
                <a:schemeClr val="dk2"/>
              </a:buClr>
              <a:buSzPts val="1800"/>
              <a:buFont typeface="Arial"/>
              <a:buNone/>
            </a:pPr>
            <a:endParaRPr sz="1800" b="0" cap="none">
              <a:solidFill>
                <a:schemeClr val="dk2"/>
              </a:solidFill>
              <a:latin typeface="Arial"/>
              <a:ea typeface="Arial"/>
              <a:cs typeface="Arial"/>
              <a:sym typeface="Arial"/>
            </a:endParaRPr>
          </a:p>
          <a:p>
            <a:pPr marL="0" marR="0" lvl="0" indent="0" algn="l" rtl="0">
              <a:lnSpc>
                <a:spcPct val="100000"/>
              </a:lnSpc>
              <a:spcBef>
                <a:spcPts val="600"/>
              </a:spcBef>
              <a:spcAft>
                <a:spcPts val="0"/>
              </a:spcAft>
              <a:buClr>
                <a:schemeClr val="dk2"/>
              </a:buClr>
              <a:buSzPts val="1800"/>
              <a:buFont typeface="Arial"/>
              <a:buNone/>
            </a:pPr>
            <a:endParaRPr sz="1800" b="0" cap="none">
              <a:solidFill>
                <a:schemeClr val="dk2"/>
              </a:solidFill>
              <a:latin typeface="Arial"/>
              <a:ea typeface="Arial"/>
              <a:cs typeface="Arial"/>
              <a:sym typeface="Arial"/>
            </a:endParaRPr>
          </a:p>
          <a:p>
            <a:pPr marL="179388" marR="0" lvl="0" indent="-179388" algn="l" rtl="0">
              <a:lnSpc>
                <a:spcPct val="100000"/>
              </a:lnSpc>
              <a:spcBef>
                <a:spcPts val="600"/>
              </a:spcBef>
              <a:spcAft>
                <a:spcPts val="0"/>
              </a:spcAft>
              <a:buClr>
                <a:schemeClr val="dk2"/>
              </a:buClr>
              <a:buSzPts val="1800"/>
              <a:buFont typeface="Arial"/>
              <a:buNone/>
            </a:pPr>
            <a:endParaRPr sz="1800" b="0" cap="none">
              <a:solidFill>
                <a:schemeClr val="dk2"/>
              </a:solidFill>
              <a:latin typeface="Arial"/>
              <a:ea typeface="Arial"/>
              <a:cs typeface="Arial"/>
              <a:sym typeface="Arial"/>
            </a:endParaRPr>
          </a:p>
        </p:txBody>
      </p:sp>
      <p:sp>
        <p:nvSpPr>
          <p:cNvPr id="625" name="Google Shape;625;p6"/>
          <p:cNvSpPr/>
          <p:nvPr/>
        </p:nvSpPr>
        <p:spPr>
          <a:xfrm>
            <a:off x="5152991" y="3815149"/>
            <a:ext cx="6901225" cy="1622947"/>
          </a:xfrm>
          <a:prstGeom prst="rect">
            <a:avLst/>
          </a:prstGeom>
          <a:solidFill>
            <a:srgbClr val="DAECC3"/>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Current Relevance for Chain of Custody? </a:t>
            </a:r>
            <a:endParaRPr/>
          </a:p>
          <a:p>
            <a:pPr marL="285750" marR="0" lvl="0" indent="-285750" algn="l"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See Clause 7.4, Annex D</a:t>
            </a:r>
            <a:endParaRPr/>
          </a:p>
          <a:p>
            <a:pPr marL="0" marR="0" lvl="0" indent="0" algn="l" rtl="0">
              <a:spcBef>
                <a:spcPts val="0"/>
              </a:spcBef>
              <a:spcAft>
                <a:spcPts val="0"/>
              </a:spcAft>
              <a:buNone/>
            </a:pPr>
            <a:endParaRPr sz="1800">
              <a:solidFill>
                <a:schemeClr val="dk2"/>
              </a:solidFill>
              <a:latin typeface="Arial"/>
              <a:ea typeface="Arial"/>
              <a:cs typeface="Arial"/>
              <a:sym typeface="Arial"/>
            </a:endParaRPr>
          </a:p>
          <a:p>
            <a:pPr marL="0" marR="0" lvl="0" indent="0" algn="l" rtl="0">
              <a:spcBef>
                <a:spcPts val="0"/>
              </a:spcBef>
              <a:spcAft>
                <a:spcPts val="0"/>
              </a:spcAft>
              <a:buNone/>
            </a:pPr>
            <a:r>
              <a:rPr lang="en-US" sz="1800" b="1">
                <a:solidFill>
                  <a:schemeClr val="dk2"/>
                </a:solidFill>
                <a:latin typeface="Arial"/>
                <a:ea typeface="Arial"/>
                <a:cs typeface="Arial"/>
                <a:sym typeface="Arial"/>
              </a:rPr>
              <a:t>In future?</a:t>
            </a:r>
            <a:endParaRPr/>
          </a:p>
          <a:p>
            <a:pPr marL="285750" marR="0" lvl="0" indent="-285750" algn="l"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Potential amendments Chain of Custody revision. </a:t>
            </a:r>
            <a:endParaRPr/>
          </a:p>
        </p:txBody>
      </p:sp>
      <p:sp>
        <p:nvSpPr>
          <p:cNvPr id="2" name="Footer Placeholder 1">
            <a:extLst>
              <a:ext uri="{FF2B5EF4-FFF2-40B4-BE49-F238E27FC236}">
                <a16:creationId xmlns:a16="http://schemas.microsoft.com/office/drawing/2014/main" id="{D8EBBB3B-FD5D-1109-9250-65FA39598746}"/>
              </a:ext>
            </a:extLst>
          </p:cNvPr>
          <p:cNvSpPr>
            <a:spLocks noGrp="1"/>
          </p:cNvSpPr>
          <p:nvPr>
            <p:ph type="ftr" idx="11"/>
          </p:nvPr>
        </p:nvSpPr>
        <p:spPr/>
        <p:txBody>
          <a:bodyPr/>
          <a:lstStyle/>
          <a:p>
            <a:r>
              <a:rPr lang="en-US"/>
              <a:t>8.1.FSC-CLR-Training_Main-Course_Module-1_V1-0_EN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31"/>
        <p:cNvGrpSpPr/>
        <p:nvPr/>
      </p:nvGrpSpPr>
      <p:grpSpPr>
        <a:xfrm>
          <a:off x="0" y="0"/>
          <a:ext cx="0" cy="0"/>
          <a:chOff x="0" y="0"/>
          <a:chExt cx="0" cy="0"/>
        </a:xfrm>
      </p:grpSpPr>
      <p:sp>
        <p:nvSpPr>
          <p:cNvPr id="632" name="Google Shape;632;p7"/>
          <p:cNvSpPr txBox="1">
            <a:spLocks noGrp="1"/>
          </p:cNvSpPr>
          <p:nvPr>
            <p:ph type="title"/>
          </p:nvPr>
        </p:nvSpPr>
        <p:spPr>
          <a:xfrm>
            <a:off x="336529" y="337953"/>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4000"/>
              <a:buFont typeface="Arial"/>
              <a:buNone/>
            </a:pPr>
            <a:r>
              <a:rPr lang="en-US" sz="4000"/>
              <a:t>Workers’ Rights in FSC</a:t>
            </a:r>
            <a:endParaRPr sz="4000" cap="none"/>
          </a:p>
        </p:txBody>
      </p:sp>
      <p:pic>
        <p:nvPicPr>
          <p:cNvPr id="633" name="Google Shape;633;p7"/>
          <p:cNvPicPr preferRelativeResize="0"/>
          <p:nvPr/>
        </p:nvPicPr>
        <p:blipFill rotWithShape="1">
          <a:blip r:embed="rId3">
            <a:alphaModFix/>
          </a:blip>
          <a:srcRect l="10071" r="3657"/>
          <a:stretch/>
        </p:blipFill>
        <p:spPr>
          <a:xfrm>
            <a:off x="0" y="1467504"/>
            <a:ext cx="12192000" cy="4008570"/>
          </a:xfrm>
          <a:prstGeom prst="rect">
            <a:avLst/>
          </a:prstGeom>
          <a:noFill/>
          <a:ln>
            <a:noFill/>
          </a:ln>
        </p:spPr>
      </p:pic>
      <p:grpSp>
        <p:nvGrpSpPr>
          <p:cNvPr id="634" name="Google Shape;634;p7"/>
          <p:cNvGrpSpPr/>
          <p:nvPr/>
        </p:nvGrpSpPr>
        <p:grpSpPr>
          <a:xfrm>
            <a:off x="1164244" y="2724680"/>
            <a:ext cx="1324531" cy="849482"/>
            <a:chOff x="712091" y="3364245"/>
            <a:chExt cx="1914781" cy="1132644"/>
          </a:xfrm>
        </p:grpSpPr>
        <p:sp>
          <p:nvSpPr>
            <p:cNvPr id="635" name="Google Shape;635;p7"/>
            <p:cNvSpPr txBox="1"/>
            <p:nvPr/>
          </p:nvSpPr>
          <p:spPr>
            <a:xfrm>
              <a:off x="712091" y="4189113"/>
              <a:ext cx="1239193" cy="307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1">
                  <a:solidFill>
                    <a:srgbClr val="285C4D"/>
                  </a:solidFill>
                  <a:latin typeface="Arial"/>
                  <a:ea typeface="Arial"/>
                  <a:cs typeface="Arial"/>
                  <a:sym typeface="Arial"/>
                </a:rPr>
                <a:t>2002</a:t>
              </a:r>
              <a:endParaRPr/>
            </a:p>
          </p:txBody>
        </p:sp>
        <p:sp>
          <p:nvSpPr>
            <p:cNvPr id="636" name="Google Shape;636;p7"/>
            <p:cNvSpPr txBox="1"/>
            <p:nvPr/>
          </p:nvSpPr>
          <p:spPr>
            <a:xfrm>
              <a:off x="734208" y="3364245"/>
              <a:ext cx="1892664" cy="861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rgbClr val="78BE20"/>
                  </a:solidFill>
                  <a:latin typeface="Arial"/>
                  <a:ea typeface="Arial"/>
                  <a:cs typeface="Arial"/>
                  <a:sym typeface="Arial"/>
                </a:rPr>
                <a:t>ILO Conventions in FSC Policy</a:t>
              </a:r>
              <a:endParaRPr/>
            </a:p>
          </p:txBody>
        </p:sp>
      </p:grpSp>
      <p:cxnSp>
        <p:nvCxnSpPr>
          <p:cNvPr id="637" name="Google Shape;637;p7"/>
          <p:cNvCxnSpPr/>
          <p:nvPr/>
        </p:nvCxnSpPr>
        <p:spPr>
          <a:xfrm rot="10800000">
            <a:off x="1340071" y="3689607"/>
            <a:ext cx="0" cy="1134080"/>
          </a:xfrm>
          <a:prstGeom prst="straightConnector1">
            <a:avLst/>
          </a:prstGeom>
          <a:noFill/>
          <a:ln w="22225" cap="flat" cmpd="sng">
            <a:solidFill>
              <a:srgbClr val="285C4D"/>
            </a:solidFill>
            <a:prstDash val="solid"/>
            <a:miter lim="800000"/>
            <a:headEnd type="none" w="sm" len="sm"/>
            <a:tailEnd type="oval" w="med" len="med"/>
          </a:ln>
        </p:spPr>
      </p:cxnSp>
      <p:grpSp>
        <p:nvGrpSpPr>
          <p:cNvPr id="638" name="Google Shape;638;p7"/>
          <p:cNvGrpSpPr/>
          <p:nvPr/>
        </p:nvGrpSpPr>
        <p:grpSpPr>
          <a:xfrm>
            <a:off x="2114065" y="5744296"/>
            <a:ext cx="2454544" cy="472610"/>
            <a:chOff x="402704" y="6984910"/>
            <a:chExt cx="3272726" cy="630146"/>
          </a:xfrm>
        </p:grpSpPr>
        <p:sp>
          <p:nvSpPr>
            <p:cNvPr id="639" name="Google Shape;639;p7"/>
            <p:cNvSpPr txBox="1"/>
            <p:nvPr/>
          </p:nvSpPr>
          <p:spPr>
            <a:xfrm>
              <a:off x="402705" y="6984910"/>
              <a:ext cx="1645951" cy="30777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2009</a:t>
              </a:r>
              <a:endParaRPr/>
            </a:p>
          </p:txBody>
        </p:sp>
        <p:sp>
          <p:nvSpPr>
            <p:cNvPr id="640" name="Google Shape;640;p7"/>
            <p:cNvSpPr txBox="1"/>
            <p:nvPr/>
          </p:nvSpPr>
          <p:spPr>
            <a:xfrm>
              <a:off x="402704" y="7204687"/>
              <a:ext cx="3272726" cy="4103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a:solidFill>
                    <a:srgbClr val="78BE20"/>
                  </a:solidFill>
                  <a:latin typeface="Arial"/>
                  <a:ea typeface="Arial"/>
                  <a:cs typeface="Arial"/>
                  <a:sym typeface="Arial"/>
                </a:rPr>
                <a:t>ILO &amp; Policy for Association</a:t>
              </a:r>
              <a:endParaRPr/>
            </a:p>
          </p:txBody>
        </p:sp>
      </p:grpSp>
      <p:cxnSp>
        <p:nvCxnSpPr>
          <p:cNvPr id="641" name="Google Shape;641;p7"/>
          <p:cNvCxnSpPr/>
          <p:nvPr/>
        </p:nvCxnSpPr>
        <p:spPr>
          <a:xfrm>
            <a:off x="2246123" y="4871662"/>
            <a:ext cx="0" cy="750014"/>
          </a:xfrm>
          <a:prstGeom prst="straightConnector1">
            <a:avLst/>
          </a:prstGeom>
          <a:noFill/>
          <a:ln w="22225" cap="flat" cmpd="sng">
            <a:solidFill>
              <a:srgbClr val="285C4D"/>
            </a:solidFill>
            <a:prstDash val="solid"/>
            <a:miter lim="800000"/>
            <a:headEnd type="none" w="sm" len="sm"/>
            <a:tailEnd type="oval" w="med" len="med"/>
          </a:ln>
        </p:spPr>
      </p:cxnSp>
      <p:cxnSp>
        <p:nvCxnSpPr>
          <p:cNvPr id="642" name="Google Shape;642;p7"/>
          <p:cNvCxnSpPr/>
          <p:nvPr/>
        </p:nvCxnSpPr>
        <p:spPr>
          <a:xfrm>
            <a:off x="4388832" y="3265281"/>
            <a:ext cx="0" cy="811704"/>
          </a:xfrm>
          <a:prstGeom prst="straightConnector1">
            <a:avLst/>
          </a:prstGeom>
          <a:noFill/>
          <a:ln w="22225" cap="flat" cmpd="sng">
            <a:solidFill>
              <a:srgbClr val="285C4D"/>
            </a:solidFill>
            <a:prstDash val="solid"/>
            <a:miter lim="800000"/>
            <a:headEnd type="none" w="sm" len="sm"/>
            <a:tailEnd type="oval" w="med" len="med"/>
          </a:ln>
        </p:spPr>
      </p:cxnSp>
      <p:grpSp>
        <p:nvGrpSpPr>
          <p:cNvPr id="643" name="Google Shape;643;p7"/>
          <p:cNvGrpSpPr/>
          <p:nvPr/>
        </p:nvGrpSpPr>
        <p:grpSpPr>
          <a:xfrm>
            <a:off x="4241517" y="4221587"/>
            <a:ext cx="1651281" cy="531810"/>
            <a:chOff x="-574984" y="5032758"/>
            <a:chExt cx="2201708" cy="709078"/>
          </a:xfrm>
        </p:grpSpPr>
        <p:sp>
          <p:nvSpPr>
            <p:cNvPr id="644" name="Google Shape;644;p7"/>
            <p:cNvSpPr txBox="1"/>
            <p:nvPr/>
          </p:nvSpPr>
          <p:spPr>
            <a:xfrm>
              <a:off x="-550056" y="5032758"/>
              <a:ext cx="1239193" cy="30777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2021</a:t>
              </a:r>
              <a:endParaRPr/>
            </a:p>
          </p:txBody>
        </p:sp>
        <p:sp>
          <p:nvSpPr>
            <p:cNvPr id="645" name="Google Shape;645;p7"/>
            <p:cNvSpPr txBox="1"/>
            <p:nvPr/>
          </p:nvSpPr>
          <p:spPr>
            <a:xfrm>
              <a:off x="-574984" y="5331468"/>
              <a:ext cx="2201708" cy="41036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a:solidFill>
                    <a:srgbClr val="78BE20"/>
                  </a:solidFill>
                  <a:latin typeface="Arial"/>
                  <a:ea typeface="Arial"/>
                  <a:cs typeface="Arial"/>
                  <a:sym typeface="Arial"/>
                </a:rPr>
                <a:t>FSC CLR in CoC</a:t>
              </a:r>
              <a:endParaRPr/>
            </a:p>
          </p:txBody>
        </p:sp>
      </p:grpSp>
      <p:grpSp>
        <p:nvGrpSpPr>
          <p:cNvPr id="646" name="Google Shape;646;p7"/>
          <p:cNvGrpSpPr/>
          <p:nvPr/>
        </p:nvGrpSpPr>
        <p:grpSpPr>
          <a:xfrm>
            <a:off x="5325846" y="804608"/>
            <a:ext cx="3751479" cy="523220"/>
            <a:chOff x="-640206" y="2916529"/>
            <a:chExt cx="1892664" cy="697623"/>
          </a:xfrm>
        </p:grpSpPr>
        <p:sp>
          <p:nvSpPr>
            <p:cNvPr id="647" name="Google Shape;647;p7"/>
            <p:cNvSpPr txBox="1"/>
            <p:nvPr/>
          </p:nvSpPr>
          <p:spPr>
            <a:xfrm>
              <a:off x="-640206" y="3268790"/>
              <a:ext cx="123919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Dec 2022</a:t>
              </a:r>
              <a:endParaRPr/>
            </a:p>
          </p:txBody>
        </p:sp>
        <p:sp>
          <p:nvSpPr>
            <p:cNvPr id="648" name="Google Shape;648;p7"/>
            <p:cNvSpPr txBox="1"/>
            <p:nvPr/>
          </p:nvSpPr>
          <p:spPr>
            <a:xfrm>
              <a:off x="-640206" y="2916529"/>
              <a:ext cx="1892664" cy="69762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a:solidFill>
                    <a:srgbClr val="78BE20"/>
                  </a:solidFill>
                  <a:latin typeface="Arial"/>
                  <a:ea typeface="Arial"/>
                  <a:cs typeface="Arial"/>
                  <a:sym typeface="Arial"/>
                </a:rPr>
                <a:t>CLR Equivalence Assessment Procedure</a:t>
              </a:r>
              <a:endParaRPr/>
            </a:p>
          </p:txBody>
        </p:sp>
      </p:grpSp>
      <p:cxnSp>
        <p:nvCxnSpPr>
          <p:cNvPr id="649" name="Google Shape;649;p7"/>
          <p:cNvCxnSpPr/>
          <p:nvPr/>
        </p:nvCxnSpPr>
        <p:spPr>
          <a:xfrm rot="10800000">
            <a:off x="5477837" y="1332804"/>
            <a:ext cx="0" cy="777982"/>
          </a:xfrm>
          <a:prstGeom prst="straightConnector1">
            <a:avLst/>
          </a:prstGeom>
          <a:noFill/>
          <a:ln w="22225" cap="flat" cmpd="sng">
            <a:solidFill>
              <a:srgbClr val="285C4D"/>
            </a:solidFill>
            <a:prstDash val="solid"/>
            <a:miter lim="800000"/>
            <a:headEnd type="none" w="sm" len="sm"/>
            <a:tailEnd type="oval" w="med" len="med"/>
          </a:ln>
        </p:spPr>
      </p:cxnSp>
      <p:cxnSp>
        <p:nvCxnSpPr>
          <p:cNvPr id="650" name="Google Shape;650;p7"/>
          <p:cNvCxnSpPr/>
          <p:nvPr/>
        </p:nvCxnSpPr>
        <p:spPr>
          <a:xfrm>
            <a:off x="6173246" y="1721795"/>
            <a:ext cx="0" cy="574997"/>
          </a:xfrm>
          <a:prstGeom prst="straightConnector1">
            <a:avLst/>
          </a:prstGeom>
          <a:noFill/>
          <a:ln w="22225" cap="flat" cmpd="sng">
            <a:solidFill>
              <a:srgbClr val="285C4D"/>
            </a:solidFill>
            <a:prstDash val="solid"/>
            <a:miter lim="800000"/>
            <a:headEnd type="none" w="sm" len="sm"/>
            <a:tailEnd type="oval" w="med" len="med"/>
          </a:ln>
        </p:spPr>
      </p:cxnSp>
      <p:grpSp>
        <p:nvGrpSpPr>
          <p:cNvPr id="651" name="Google Shape;651;p7"/>
          <p:cNvGrpSpPr/>
          <p:nvPr/>
        </p:nvGrpSpPr>
        <p:grpSpPr>
          <a:xfrm>
            <a:off x="6004723" y="2389803"/>
            <a:ext cx="1396937" cy="2068172"/>
            <a:chOff x="768724" y="3082986"/>
            <a:chExt cx="1892664" cy="1170193"/>
          </a:xfrm>
        </p:grpSpPr>
        <p:sp>
          <p:nvSpPr>
            <p:cNvPr id="652" name="Google Shape;652;p7"/>
            <p:cNvSpPr txBox="1"/>
            <p:nvPr/>
          </p:nvSpPr>
          <p:spPr>
            <a:xfrm>
              <a:off x="773525" y="3082986"/>
              <a:ext cx="1239193" cy="30777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2023</a:t>
              </a:r>
              <a:endParaRPr/>
            </a:p>
          </p:txBody>
        </p:sp>
        <p:sp>
          <p:nvSpPr>
            <p:cNvPr id="653" name="Google Shape;653;p7"/>
            <p:cNvSpPr txBox="1"/>
            <p:nvPr/>
          </p:nvSpPr>
          <p:spPr>
            <a:xfrm>
              <a:off x="768724" y="3347635"/>
              <a:ext cx="1892664" cy="90554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a:solidFill>
                    <a:srgbClr val="78BE20"/>
                  </a:solidFill>
                  <a:latin typeface="Arial"/>
                  <a:ea typeface="Arial"/>
                  <a:cs typeface="Arial"/>
                  <a:sym typeface="Arial"/>
                </a:rPr>
                <a:t>Instructions on Evaluation of Contractors</a:t>
              </a:r>
              <a:endParaRPr/>
            </a:p>
            <a:p>
              <a:pPr marL="0" marR="0" lvl="0" indent="0" algn="l" rtl="0">
                <a:lnSpc>
                  <a:spcPct val="100000"/>
                </a:lnSpc>
                <a:spcBef>
                  <a:spcPts val="0"/>
                </a:spcBef>
                <a:spcAft>
                  <a:spcPts val="0"/>
                </a:spcAft>
                <a:buClr>
                  <a:srgbClr val="78BE20"/>
                </a:buClr>
                <a:buSzPts val="1400"/>
                <a:buFont typeface="Arial"/>
                <a:buNone/>
              </a:pPr>
              <a:endParaRPr sz="1400" b="1">
                <a:solidFill>
                  <a:srgbClr val="78BE20"/>
                </a:solidFill>
                <a:latin typeface="Arial"/>
                <a:ea typeface="Arial"/>
                <a:cs typeface="Arial"/>
                <a:sym typeface="Arial"/>
              </a:endParaRPr>
            </a:p>
            <a:p>
              <a:pPr marL="0" marR="0" lvl="0" indent="0" algn="l" rtl="0">
                <a:lnSpc>
                  <a:spcPct val="100000"/>
                </a:lnSpc>
                <a:spcBef>
                  <a:spcPts val="0"/>
                </a:spcBef>
                <a:spcAft>
                  <a:spcPts val="0"/>
                </a:spcAft>
                <a:buClr>
                  <a:srgbClr val="78BE20"/>
                </a:buClr>
                <a:buSzPts val="1400"/>
                <a:buFont typeface="Arial"/>
                <a:buNone/>
              </a:pPr>
              <a:r>
                <a:rPr lang="en-US" sz="1400" b="1">
                  <a:solidFill>
                    <a:srgbClr val="78BE20"/>
                  </a:solidFill>
                  <a:latin typeface="Arial"/>
                  <a:ea typeface="Arial"/>
                  <a:cs typeface="Arial"/>
                  <a:sym typeface="Arial"/>
                </a:rPr>
                <a:t>FSC </a:t>
              </a:r>
              <a:br>
                <a:rPr lang="en-US" sz="1400" b="1">
                  <a:solidFill>
                    <a:srgbClr val="78BE20"/>
                  </a:solidFill>
                  <a:latin typeface="Arial"/>
                  <a:ea typeface="Arial"/>
                  <a:cs typeface="Arial"/>
                  <a:sym typeface="Arial"/>
                </a:rPr>
              </a:br>
              <a:r>
                <a:rPr lang="en-US" sz="1400" b="1">
                  <a:solidFill>
                    <a:srgbClr val="78BE20"/>
                  </a:solidFill>
                  <a:latin typeface="Arial"/>
                  <a:ea typeface="Arial"/>
                  <a:cs typeface="Arial"/>
                  <a:sym typeface="Arial"/>
                </a:rPr>
                <a:t>Approved Scheme </a:t>
              </a:r>
              <a:endParaRPr sz="1400" b="1" i="0" u="none" strike="noStrike" cap="none">
                <a:solidFill>
                  <a:srgbClr val="78BE20"/>
                </a:solidFill>
                <a:latin typeface="Arial"/>
                <a:ea typeface="Arial"/>
                <a:cs typeface="Arial"/>
                <a:sym typeface="Arial"/>
              </a:endParaRPr>
            </a:p>
          </p:txBody>
        </p:sp>
      </p:grpSp>
      <p:cxnSp>
        <p:nvCxnSpPr>
          <p:cNvPr id="654" name="Google Shape;654;p7"/>
          <p:cNvCxnSpPr/>
          <p:nvPr/>
        </p:nvCxnSpPr>
        <p:spPr>
          <a:xfrm rot="10800000">
            <a:off x="3413683" y="2630700"/>
            <a:ext cx="0" cy="1106882"/>
          </a:xfrm>
          <a:prstGeom prst="straightConnector1">
            <a:avLst/>
          </a:prstGeom>
          <a:noFill/>
          <a:ln w="22225" cap="flat" cmpd="sng">
            <a:solidFill>
              <a:srgbClr val="285C4D"/>
            </a:solidFill>
            <a:prstDash val="solid"/>
            <a:miter lim="800000"/>
            <a:headEnd type="none" w="sm" len="sm"/>
            <a:tailEnd type="oval" w="med" len="med"/>
          </a:ln>
        </p:spPr>
      </p:cxnSp>
      <p:grpSp>
        <p:nvGrpSpPr>
          <p:cNvPr id="655" name="Google Shape;655;p7"/>
          <p:cNvGrpSpPr/>
          <p:nvPr/>
        </p:nvGrpSpPr>
        <p:grpSpPr>
          <a:xfrm>
            <a:off x="3225168" y="2052184"/>
            <a:ext cx="2100679" cy="522694"/>
            <a:chOff x="255497" y="589483"/>
            <a:chExt cx="2563040" cy="696923"/>
          </a:xfrm>
        </p:grpSpPr>
        <p:sp>
          <p:nvSpPr>
            <p:cNvPr id="656" name="Google Shape;656;p7"/>
            <p:cNvSpPr txBox="1"/>
            <p:nvPr/>
          </p:nvSpPr>
          <p:spPr>
            <a:xfrm>
              <a:off x="255497" y="978631"/>
              <a:ext cx="1239193" cy="307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2014</a:t>
              </a:r>
              <a:endParaRPr/>
            </a:p>
          </p:txBody>
        </p:sp>
        <p:sp>
          <p:nvSpPr>
            <p:cNvPr id="657" name="Google Shape;657;p7"/>
            <p:cNvSpPr txBox="1"/>
            <p:nvPr/>
          </p:nvSpPr>
          <p:spPr>
            <a:xfrm>
              <a:off x="255497" y="589483"/>
              <a:ext cx="2563040" cy="41036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a:solidFill>
                    <a:srgbClr val="78BE20"/>
                  </a:solidFill>
                  <a:latin typeface="Arial"/>
                  <a:ea typeface="Arial"/>
                  <a:cs typeface="Arial"/>
                  <a:sym typeface="Arial"/>
                </a:rPr>
                <a:t>System-wide change</a:t>
              </a:r>
              <a:endParaRPr/>
            </a:p>
          </p:txBody>
        </p:sp>
      </p:grpSp>
      <p:cxnSp>
        <p:nvCxnSpPr>
          <p:cNvPr id="658" name="Google Shape;658;p7"/>
          <p:cNvCxnSpPr/>
          <p:nvPr/>
        </p:nvCxnSpPr>
        <p:spPr>
          <a:xfrm>
            <a:off x="425671" y="4889049"/>
            <a:ext cx="0" cy="820791"/>
          </a:xfrm>
          <a:prstGeom prst="straightConnector1">
            <a:avLst/>
          </a:prstGeom>
          <a:noFill/>
          <a:ln w="22225" cap="flat" cmpd="sng">
            <a:solidFill>
              <a:srgbClr val="285C4D"/>
            </a:solidFill>
            <a:prstDash val="solid"/>
            <a:miter lim="800000"/>
            <a:headEnd type="none" w="sm" len="sm"/>
            <a:tailEnd type="oval" w="med" len="med"/>
          </a:ln>
        </p:spPr>
      </p:cxnSp>
      <p:grpSp>
        <p:nvGrpSpPr>
          <p:cNvPr id="659" name="Google Shape;659;p7"/>
          <p:cNvGrpSpPr/>
          <p:nvPr/>
        </p:nvGrpSpPr>
        <p:grpSpPr>
          <a:xfrm>
            <a:off x="327602" y="5744298"/>
            <a:ext cx="1309232" cy="614239"/>
            <a:chOff x="708398" y="3941228"/>
            <a:chExt cx="1892664" cy="818985"/>
          </a:xfrm>
        </p:grpSpPr>
        <p:sp>
          <p:nvSpPr>
            <p:cNvPr id="660" name="Google Shape;660;p7"/>
            <p:cNvSpPr txBox="1"/>
            <p:nvPr/>
          </p:nvSpPr>
          <p:spPr>
            <a:xfrm>
              <a:off x="721303" y="3941228"/>
              <a:ext cx="1239194" cy="307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1">
                  <a:solidFill>
                    <a:srgbClr val="285C4D"/>
                  </a:solidFill>
                  <a:latin typeface="Arial"/>
                  <a:ea typeface="Arial"/>
                  <a:cs typeface="Arial"/>
                  <a:sym typeface="Arial"/>
                </a:rPr>
                <a:t>1994</a:t>
              </a:r>
              <a:endParaRPr/>
            </a:p>
          </p:txBody>
        </p:sp>
        <p:sp>
          <p:nvSpPr>
            <p:cNvPr id="661" name="Google Shape;661;p7"/>
            <p:cNvSpPr txBox="1"/>
            <p:nvPr/>
          </p:nvSpPr>
          <p:spPr>
            <a:xfrm>
              <a:off x="708398" y="4144659"/>
              <a:ext cx="1892664" cy="615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rgbClr val="78BE20"/>
                  </a:solidFill>
                  <a:latin typeface="Arial"/>
                  <a:ea typeface="Arial"/>
                  <a:cs typeface="Arial"/>
                  <a:sym typeface="Arial"/>
                </a:rPr>
                <a:t>FSC Principles &amp; Criteria</a:t>
              </a:r>
              <a:endParaRPr/>
            </a:p>
          </p:txBody>
        </p:sp>
      </p:grpSp>
      <p:sp>
        <p:nvSpPr>
          <p:cNvPr id="662" name="Google Shape;662;p7"/>
          <p:cNvSpPr/>
          <p:nvPr/>
        </p:nvSpPr>
        <p:spPr>
          <a:xfrm>
            <a:off x="8812939" y="-19298"/>
            <a:ext cx="3394360" cy="6858000"/>
          </a:xfrm>
          <a:prstGeom prst="rect">
            <a:avLst/>
          </a:prstGeom>
          <a:solidFill>
            <a:schemeClr val="dk2"/>
          </a:solidFill>
          <a:ln>
            <a:noFill/>
          </a:ln>
        </p:spPr>
        <p:txBody>
          <a:bodyPr spcFirstLastPara="1" wrap="square" lIns="91425" tIns="45700" rIns="91425" bIns="45700" anchor="ctr" anchorCtr="0">
            <a:noAutofit/>
          </a:bodyPr>
          <a:lstStyle/>
          <a:p>
            <a:pPr marL="285750" marR="0" lvl="0" indent="-209550" algn="l" rtl="0">
              <a:spcBef>
                <a:spcPts val="0"/>
              </a:spcBef>
              <a:spcAft>
                <a:spcPts val="0"/>
              </a:spcAft>
              <a:buClr>
                <a:schemeClr val="dk1"/>
              </a:buClr>
              <a:buSzPts val="1200"/>
              <a:buFont typeface="Arial"/>
              <a:buNone/>
            </a:pPr>
            <a:endParaRPr sz="1200" b="1">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b="1">
              <a:solidFill>
                <a:schemeClr val="lt1"/>
              </a:solidFill>
              <a:latin typeface="Arial"/>
              <a:ea typeface="Arial"/>
              <a:cs typeface="Arial"/>
              <a:sym typeface="Arial"/>
            </a:endParaRPr>
          </a:p>
          <a:p>
            <a:pPr marL="268288" marR="0" lvl="0" indent="-268288"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Principles and Criteria for Forest Stewardship Standard</a:t>
            </a:r>
            <a:br>
              <a:rPr lang="en-US" sz="1200">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(FSC-STD-01-001 )</a:t>
            </a:r>
            <a:endParaRPr sz="1200">
              <a:solidFill>
                <a:schemeClr val="lt1"/>
              </a:solidFill>
              <a:latin typeface="Arial"/>
              <a:ea typeface="Arial"/>
              <a:cs typeface="Arial"/>
              <a:sym typeface="Arial"/>
            </a:endParaRPr>
          </a:p>
          <a:p>
            <a:pPr marL="0" marR="0" lvl="0" indent="0" algn="l" rtl="0">
              <a:spcBef>
                <a:spcPts val="0"/>
              </a:spcBef>
              <a:spcAft>
                <a:spcPts val="0"/>
              </a:spcAft>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FSC Certification and ILO Conventions Policy </a:t>
            </a:r>
            <a:br>
              <a:rPr lang="en-US" sz="1200">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5">
                  <a:extLst>
                    <a:ext uri="{A12FA001-AC4F-418D-AE19-62706E023703}">
                      <ahyp:hlinkClr xmlns:ahyp="http://schemas.microsoft.com/office/drawing/2018/hyperlinkcolor" val="tx"/>
                    </a:ext>
                  </a:extLst>
                </a:hlinkClick>
              </a:rPr>
              <a:t>(FSC-POL-30-401)</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Policy for Association </a:t>
            </a:r>
            <a:br>
              <a:rPr lang="en-US" sz="1200">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6">
                  <a:extLst>
                    <a:ext uri="{A12FA001-AC4F-418D-AE19-62706E023703}">
                      <ahyp:hlinkClr xmlns:ahyp="http://schemas.microsoft.com/office/drawing/2018/hyperlinkcolor" val="tx"/>
                    </a:ext>
                  </a:extLst>
                </a:hlinkClick>
              </a:rPr>
              <a:t>(FSC-POL-01-004)</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Guideline for Standard Developers on the Generic Criteria and Indicators based on ILO Core Convention Principles </a:t>
            </a:r>
            <a:br>
              <a:rPr lang="en-US" sz="1200" b="1">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7">
                  <a:extLst>
                    <a:ext uri="{A12FA001-AC4F-418D-AE19-62706E023703}">
                      <ahyp:hlinkClr xmlns:ahyp="http://schemas.microsoft.com/office/drawing/2018/hyperlinkcolor" val="tx"/>
                    </a:ext>
                  </a:extLst>
                </a:hlinkClick>
              </a:rPr>
              <a:t>(FSC-GUI-60-008)</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Chain of Custody Standard </a:t>
            </a:r>
            <a:br>
              <a:rPr lang="en-US" sz="1200" b="1">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8">
                  <a:extLst>
                    <a:ext uri="{A12FA001-AC4F-418D-AE19-62706E023703}">
                      <ahyp:hlinkClr xmlns:ahyp="http://schemas.microsoft.com/office/drawing/2018/hyperlinkcolor" val="tx"/>
                    </a:ext>
                  </a:extLst>
                </a:hlinkClick>
              </a:rPr>
              <a:t>(FSC-STD-40-004)</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Procedure on Equivalence Assessment of Verification Schemes against the FSC Core Labour Requirements</a:t>
            </a:r>
            <a:br>
              <a:rPr lang="en-US" sz="1200" b="1">
                <a:solidFill>
                  <a:schemeClr val="lt1"/>
                </a:solidFill>
                <a:latin typeface="Arial"/>
                <a:ea typeface="Arial"/>
                <a:cs typeface="Arial"/>
                <a:sym typeface="Arial"/>
              </a:rPr>
            </a:br>
            <a:r>
              <a:rPr lang="en-US" sz="1200" b="1">
                <a:solidFill>
                  <a:schemeClr val="lt1"/>
                </a:solidFill>
                <a:latin typeface="Arial"/>
                <a:ea typeface="Arial"/>
                <a:cs typeface="Arial"/>
                <a:sym typeface="Arial"/>
              </a:rPr>
              <a:t>(</a:t>
            </a:r>
            <a:r>
              <a:rPr lang="en-US" sz="1200" u="sng">
                <a:solidFill>
                  <a:schemeClr val="lt1"/>
                </a:solidFill>
                <a:latin typeface="Arial"/>
                <a:ea typeface="Arial"/>
                <a:cs typeface="Arial"/>
                <a:sym typeface="Arial"/>
                <a:hlinkClick r:id="rId9">
                  <a:extLst>
                    <a:ext uri="{A12FA001-AC4F-418D-AE19-62706E023703}">
                      <ahyp:hlinkClr xmlns:ahyp="http://schemas.microsoft.com/office/drawing/2018/hyperlinkcolor" val="tx"/>
                    </a:ext>
                  </a:extLst>
                </a:hlinkClick>
              </a:rPr>
              <a:t>PSU-PRO-10-003</a:t>
            </a:r>
            <a:r>
              <a:rPr lang="en-US" sz="1200">
                <a:solidFill>
                  <a:schemeClr val="lt1"/>
                </a:solidFill>
                <a:latin typeface="Arial"/>
                <a:ea typeface="Arial"/>
                <a:cs typeface="Arial"/>
                <a:sym typeface="Arial"/>
              </a:rPr>
              <a:t>)</a:t>
            </a:r>
            <a:endParaRPr/>
          </a:p>
          <a:p>
            <a:pPr marL="285750" marR="0" lvl="0" indent="-209550" algn="l" rtl="0">
              <a:spcBef>
                <a:spcPts val="0"/>
              </a:spcBef>
              <a:spcAft>
                <a:spcPts val="0"/>
              </a:spcAft>
              <a:buClr>
                <a:schemeClr val="dk1"/>
              </a:buClr>
              <a:buSzPts val="1200"/>
              <a:buFont typeface="Arial"/>
              <a:buNone/>
            </a:pPr>
            <a:endParaRPr sz="1200" b="1">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Directive on Chain of Custody Certification </a:t>
            </a:r>
            <a:br>
              <a:rPr lang="en-US" sz="1200" b="1">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10">
                  <a:extLst>
                    <a:ext uri="{A12FA001-AC4F-418D-AE19-62706E023703}">
                      <ahyp:hlinkClr xmlns:ahyp="http://schemas.microsoft.com/office/drawing/2018/hyperlinkcolor" val="tx"/>
                    </a:ext>
                  </a:extLst>
                </a:hlinkClick>
              </a:rPr>
              <a:t>(FSC-DIR-40-004)</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rgbClr val="FFFFFF"/>
              </a:buClr>
              <a:buSzPts val="1200"/>
              <a:buFont typeface="Arial"/>
              <a:buChar char="•"/>
            </a:pPr>
            <a:r>
              <a:rPr lang="en-US" sz="1200" b="1" i="0">
                <a:solidFill>
                  <a:srgbClr val="FFFFFF"/>
                </a:solidFill>
                <a:latin typeface="Arial"/>
                <a:ea typeface="Arial"/>
                <a:cs typeface="Arial"/>
                <a:sym typeface="Arial"/>
              </a:rPr>
              <a:t>FSC Directive on Chain of Custody Evaluations</a:t>
            </a:r>
            <a:br>
              <a:rPr lang="en-US" sz="1200" b="0" i="0">
                <a:solidFill>
                  <a:srgbClr val="FFFFFF"/>
                </a:solidFill>
                <a:latin typeface="Arial"/>
                <a:ea typeface="Arial"/>
                <a:cs typeface="Arial"/>
                <a:sym typeface="Arial"/>
              </a:rPr>
            </a:br>
            <a:r>
              <a:rPr lang="en-US" sz="1200" b="0" i="0">
                <a:solidFill>
                  <a:schemeClr val="lt1"/>
                </a:solidFill>
                <a:latin typeface="Arial"/>
                <a:ea typeface="Arial"/>
                <a:cs typeface="Arial"/>
                <a:sym typeface="Arial"/>
              </a:rPr>
              <a:t>(</a:t>
            </a:r>
            <a:r>
              <a:rPr lang="en-US" sz="1200" b="0" i="0" u="sng">
                <a:solidFill>
                  <a:schemeClr val="lt1"/>
                </a:solidFill>
                <a:latin typeface="Arial"/>
                <a:ea typeface="Arial"/>
                <a:cs typeface="Arial"/>
                <a:sym typeface="Arial"/>
                <a:hlinkClick r:id="rId11">
                  <a:extLst>
                    <a:ext uri="{A12FA001-AC4F-418D-AE19-62706E023703}">
                      <ahyp:hlinkClr xmlns:ahyp="http://schemas.microsoft.com/office/drawing/2018/hyperlinkcolor" val="tx"/>
                    </a:ext>
                  </a:extLst>
                </a:hlinkClick>
              </a:rPr>
              <a:t>FSC-DIR-20-011</a:t>
            </a:r>
            <a:r>
              <a:rPr lang="en-US" sz="1200" b="0" i="0">
                <a:solidFill>
                  <a:schemeClr val="lt1"/>
                </a:solidFill>
                <a:latin typeface="Arial"/>
                <a:ea typeface="Arial"/>
                <a:cs typeface="Arial"/>
                <a:sym typeface="Arial"/>
              </a:rPr>
              <a:t>)</a:t>
            </a:r>
            <a:endParaRPr sz="1200">
              <a:solidFill>
                <a:schemeClr val="lt1"/>
              </a:solidFill>
              <a:latin typeface="Arial"/>
              <a:ea typeface="Arial"/>
              <a:cs typeface="Arial"/>
              <a:sym typeface="Arial"/>
            </a:endParaRPr>
          </a:p>
        </p:txBody>
      </p:sp>
      <p:sp>
        <p:nvSpPr>
          <p:cNvPr id="663" name="Google Shape;663;p7"/>
          <p:cNvSpPr/>
          <p:nvPr/>
        </p:nvSpPr>
        <p:spPr>
          <a:xfrm>
            <a:off x="8991116" y="123074"/>
            <a:ext cx="3038006" cy="52322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Document Links</a:t>
            </a:r>
            <a:endParaRPr sz="1800" b="1">
              <a:solidFill>
                <a:schemeClr val="lt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136E2A65-8306-86D4-269B-65AD47D18CFC}"/>
              </a:ext>
            </a:extLst>
          </p:cNvPr>
          <p:cNvSpPr>
            <a:spLocks noGrp="1"/>
          </p:cNvSpPr>
          <p:nvPr>
            <p:ph type="ftr" idx="11"/>
          </p:nvPr>
        </p:nvSpPr>
        <p:spPr/>
        <p:txBody>
          <a:bodyPr/>
          <a:lstStyle/>
          <a:p>
            <a:r>
              <a:rPr lang="en-US"/>
              <a:t>8.1.FSC-CLR-Training_Main-Course_Module-1_V1-0_EN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633"/>
                                        </p:tgtEl>
                                        <p:attrNameLst>
                                          <p:attrName>style.visibility</p:attrName>
                                        </p:attrNameLst>
                                      </p:cBhvr>
                                      <p:to>
                                        <p:strVal val="visible"/>
                                      </p:to>
                                    </p:set>
                                    <p:animEffect transition="in" filter="fade">
                                      <p:cBhvr>
                                        <p:cTn id="7" dur="2000"/>
                                        <p:tgtEl>
                                          <p:spTgt spid="63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658"/>
                                        </p:tgtEl>
                                        <p:attrNameLst>
                                          <p:attrName>style.visibility</p:attrName>
                                        </p:attrNameLst>
                                      </p:cBhvr>
                                      <p:to>
                                        <p:strVal val="visible"/>
                                      </p:to>
                                    </p:set>
                                    <p:animEffect transition="in" filter="fade">
                                      <p:cBhvr>
                                        <p:cTn id="11" dur="500"/>
                                        <p:tgtEl>
                                          <p:spTgt spid="658"/>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659"/>
                                        </p:tgtEl>
                                        <p:attrNameLst>
                                          <p:attrName>style.visibility</p:attrName>
                                        </p:attrNameLst>
                                      </p:cBhvr>
                                      <p:to>
                                        <p:strVal val="visible"/>
                                      </p:to>
                                    </p:set>
                                    <p:animEffect transition="in" filter="fade">
                                      <p:cBhvr>
                                        <p:cTn id="15" dur="500"/>
                                        <p:tgtEl>
                                          <p:spTgt spid="659"/>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637"/>
                                        </p:tgtEl>
                                        <p:attrNameLst>
                                          <p:attrName>style.visibility</p:attrName>
                                        </p:attrNameLst>
                                      </p:cBhvr>
                                      <p:to>
                                        <p:strVal val="visible"/>
                                      </p:to>
                                    </p:set>
                                    <p:animEffect transition="in" filter="fade">
                                      <p:cBhvr>
                                        <p:cTn id="19" dur="500"/>
                                        <p:tgtEl>
                                          <p:spTgt spid="637"/>
                                        </p:tgtEl>
                                      </p:cBhvr>
                                    </p:animEffect>
                                  </p:childTnLst>
                                </p:cTn>
                              </p:par>
                            </p:childTnLst>
                          </p:cTn>
                        </p:par>
                        <p:par>
                          <p:cTn id="20" fill="hold">
                            <p:stCondLst>
                              <p:cond delay="3500"/>
                            </p:stCondLst>
                            <p:childTnLst>
                              <p:par>
                                <p:cTn id="21" presetID="10" presetClass="entr" presetSubtype="0" fill="hold" nodeType="afterEffect">
                                  <p:stCondLst>
                                    <p:cond delay="0"/>
                                  </p:stCondLst>
                                  <p:childTnLst>
                                    <p:set>
                                      <p:cBhvr>
                                        <p:cTn id="22" dur="1" fill="hold">
                                          <p:stCondLst>
                                            <p:cond delay="0"/>
                                          </p:stCondLst>
                                        </p:cTn>
                                        <p:tgtEl>
                                          <p:spTgt spid="634"/>
                                        </p:tgtEl>
                                        <p:attrNameLst>
                                          <p:attrName>style.visibility</p:attrName>
                                        </p:attrNameLst>
                                      </p:cBhvr>
                                      <p:to>
                                        <p:strVal val="visible"/>
                                      </p:to>
                                    </p:set>
                                    <p:animEffect transition="in" filter="fade">
                                      <p:cBhvr>
                                        <p:cTn id="23" dur="500"/>
                                        <p:tgtEl>
                                          <p:spTgt spid="634"/>
                                        </p:tgtEl>
                                      </p:cBhvr>
                                    </p:animEffect>
                                  </p:childTnLst>
                                </p:cTn>
                              </p:par>
                            </p:childTnLst>
                          </p:cTn>
                        </p:par>
                        <p:par>
                          <p:cTn id="24" fill="hold">
                            <p:stCondLst>
                              <p:cond delay="4000"/>
                            </p:stCondLst>
                            <p:childTnLst>
                              <p:par>
                                <p:cTn id="25" presetID="10" presetClass="entr" presetSubtype="0" fill="hold" nodeType="afterEffect">
                                  <p:stCondLst>
                                    <p:cond delay="0"/>
                                  </p:stCondLst>
                                  <p:childTnLst>
                                    <p:set>
                                      <p:cBhvr>
                                        <p:cTn id="26" dur="1" fill="hold">
                                          <p:stCondLst>
                                            <p:cond delay="0"/>
                                          </p:stCondLst>
                                        </p:cTn>
                                        <p:tgtEl>
                                          <p:spTgt spid="641"/>
                                        </p:tgtEl>
                                        <p:attrNameLst>
                                          <p:attrName>style.visibility</p:attrName>
                                        </p:attrNameLst>
                                      </p:cBhvr>
                                      <p:to>
                                        <p:strVal val="visible"/>
                                      </p:to>
                                    </p:set>
                                    <p:animEffect transition="in" filter="fade">
                                      <p:cBhvr>
                                        <p:cTn id="27" dur="500"/>
                                        <p:tgtEl>
                                          <p:spTgt spid="641"/>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638"/>
                                        </p:tgtEl>
                                        <p:attrNameLst>
                                          <p:attrName>style.visibility</p:attrName>
                                        </p:attrNameLst>
                                      </p:cBhvr>
                                      <p:to>
                                        <p:strVal val="visible"/>
                                      </p:to>
                                    </p:set>
                                    <p:animEffect transition="in" filter="fade">
                                      <p:cBhvr>
                                        <p:cTn id="31" dur="500"/>
                                        <p:tgtEl>
                                          <p:spTgt spid="638"/>
                                        </p:tgtEl>
                                      </p:cBhvr>
                                    </p:animEffect>
                                  </p:childTnLst>
                                </p:cTn>
                              </p:par>
                            </p:childTnLst>
                          </p:cTn>
                        </p:par>
                        <p:par>
                          <p:cTn id="32" fill="hold">
                            <p:stCondLst>
                              <p:cond delay="5000"/>
                            </p:stCondLst>
                            <p:childTnLst>
                              <p:par>
                                <p:cTn id="33" presetID="10" presetClass="entr" presetSubtype="0" fill="hold" nodeType="afterEffect">
                                  <p:stCondLst>
                                    <p:cond delay="0"/>
                                  </p:stCondLst>
                                  <p:childTnLst>
                                    <p:set>
                                      <p:cBhvr>
                                        <p:cTn id="34" dur="1" fill="hold">
                                          <p:stCondLst>
                                            <p:cond delay="0"/>
                                          </p:stCondLst>
                                        </p:cTn>
                                        <p:tgtEl>
                                          <p:spTgt spid="654"/>
                                        </p:tgtEl>
                                        <p:attrNameLst>
                                          <p:attrName>style.visibility</p:attrName>
                                        </p:attrNameLst>
                                      </p:cBhvr>
                                      <p:to>
                                        <p:strVal val="visible"/>
                                      </p:to>
                                    </p:set>
                                    <p:animEffect transition="in" filter="fade">
                                      <p:cBhvr>
                                        <p:cTn id="35" dur="500"/>
                                        <p:tgtEl>
                                          <p:spTgt spid="654"/>
                                        </p:tgtEl>
                                      </p:cBhvr>
                                    </p:animEffect>
                                  </p:childTnLst>
                                </p:cTn>
                              </p:par>
                            </p:childTnLst>
                          </p:cTn>
                        </p:par>
                        <p:par>
                          <p:cTn id="36" fill="hold">
                            <p:stCondLst>
                              <p:cond delay="5500"/>
                            </p:stCondLst>
                            <p:childTnLst>
                              <p:par>
                                <p:cTn id="37" presetID="10" presetClass="entr" presetSubtype="0" fill="hold" nodeType="afterEffect">
                                  <p:stCondLst>
                                    <p:cond delay="0"/>
                                  </p:stCondLst>
                                  <p:childTnLst>
                                    <p:set>
                                      <p:cBhvr>
                                        <p:cTn id="38" dur="1" fill="hold">
                                          <p:stCondLst>
                                            <p:cond delay="0"/>
                                          </p:stCondLst>
                                        </p:cTn>
                                        <p:tgtEl>
                                          <p:spTgt spid="655"/>
                                        </p:tgtEl>
                                        <p:attrNameLst>
                                          <p:attrName>style.visibility</p:attrName>
                                        </p:attrNameLst>
                                      </p:cBhvr>
                                      <p:to>
                                        <p:strVal val="visible"/>
                                      </p:to>
                                    </p:set>
                                    <p:animEffect transition="in" filter="fade">
                                      <p:cBhvr>
                                        <p:cTn id="39" dur="500"/>
                                        <p:tgtEl>
                                          <p:spTgt spid="655"/>
                                        </p:tgtEl>
                                      </p:cBhvr>
                                    </p:animEffect>
                                  </p:childTnLst>
                                </p:cTn>
                              </p:par>
                            </p:childTnLst>
                          </p:cTn>
                        </p:par>
                        <p:par>
                          <p:cTn id="40" fill="hold">
                            <p:stCondLst>
                              <p:cond delay="6000"/>
                            </p:stCondLst>
                            <p:childTnLst>
                              <p:par>
                                <p:cTn id="41" presetID="10" presetClass="entr" presetSubtype="0" fill="hold" nodeType="afterEffect">
                                  <p:stCondLst>
                                    <p:cond delay="0"/>
                                  </p:stCondLst>
                                  <p:childTnLst>
                                    <p:set>
                                      <p:cBhvr>
                                        <p:cTn id="42" dur="1" fill="hold">
                                          <p:stCondLst>
                                            <p:cond delay="0"/>
                                          </p:stCondLst>
                                        </p:cTn>
                                        <p:tgtEl>
                                          <p:spTgt spid="642"/>
                                        </p:tgtEl>
                                        <p:attrNameLst>
                                          <p:attrName>style.visibility</p:attrName>
                                        </p:attrNameLst>
                                      </p:cBhvr>
                                      <p:to>
                                        <p:strVal val="visible"/>
                                      </p:to>
                                    </p:set>
                                    <p:animEffect transition="in" filter="fade">
                                      <p:cBhvr>
                                        <p:cTn id="43" dur="500"/>
                                        <p:tgtEl>
                                          <p:spTgt spid="642"/>
                                        </p:tgtEl>
                                      </p:cBhvr>
                                    </p:animEffect>
                                  </p:childTnLst>
                                </p:cTn>
                              </p:par>
                            </p:childTnLst>
                          </p:cTn>
                        </p:par>
                        <p:par>
                          <p:cTn id="44" fill="hold">
                            <p:stCondLst>
                              <p:cond delay="6500"/>
                            </p:stCondLst>
                            <p:childTnLst>
                              <p:par>
                                <p:cTn id="45" presetID="10" presetClass="entr" presetSubtype="0" fill="hold" nodeType="afterEffect">
                                  <p:stCondLst>
                                    <p:cond delay="0"/>
                                  </p:stCondLst>
                                  <p:childTnLst>
                                    <p:set>
                                      <p:cBhvr>
                                        <p:cTn id="46" dur="1" fill="hold">
                                          <p:stCondLst>
                                            <p:cond delay="0"/>
                                          </p:stCondLst>
                                        </p:cTn>
                                        <p:tgtEl>
                                          <p:spTgt spid="643"/>
                                        </p:tgtEl>
                                        <p:attrNameLst>
                                          <p:attrName>style.visibility</p:attrName>
                                        </p:attrNameLst>
                                      </p:cBhvr>
                                      <p:to>
                                        <p:strVal val="visible"/>
                                      </p:to>
                                    </p:set>
                                    <p:animEffect transition="in" filter="fade">
                                      <p:cBhvr>
                                        <p:cTn id="47" dur="500"/>
                                        <p:tgtEl>
                                          <p:spTgt spid="643"/>
                                        </p:tgtEl>
                                      </p:cBhvr>
                                    </p:animEffect>
                                  </p:childTnLst>
                                </p:cTn>
                              </p:par>
                            </p:childTnLst>
                          </p:cTn>
                        </p:par>
                        <p:par>
                          <p:cTn id="48" fill="hold">
                            <p:stCondLst>
                              <p:cond delay="7000"/>
                            </p:stCondLst>
                            <p:childTnLst>
                              <p:par>
                                <p:cTn id="49" presetID="10" presetClass="entr" presetSubtype="0" fill="hold" nodeType="afterEffect">
                                  <p:stCondLst>
                                    <p:cond delay="0"/>
                                  </p:stCondLst>
                                  <p:childTnLst>
                                    <p:set>
                                      <p:cBhvr>
                                        <p:cTn id="50" dur="1" fill="hold">
                                          <p:stCondLst>
                                            <p:cond delay="0"/>
                                          </p:stCondLst>
                                        </p:cTn>
                                        <p:tgtEl>
                                          <p:spTgt spid="649"/>
                                        </p:tgtEl>
                                        <p:attrNameLst>
                                          <p:attrName>style.visibility</p:attrName>
                                        </p:attrNameLst>
                                      </p:cBhvr>
                                      <p:to>
                                        <p:strVal val="visible"/>
                                      </p:to>
                                    </p:set>
                                    <p:animEffect transition="in" filter="fade">
                                      <p:cBhvr>
                                        <p:cTn id="51" dur="500"/>
                                        <p:tgtEl>
                                          <p:spTgt spid="649"/>
                                        </p:tgtEl>
                                      </p:cBhvr>
                                    </p:animEffect>
                                  </p:childTnLst>
                                </p:cTn>
                              </p:par>
                            </p:childTnLst>
                          </p:cTn>
                        </p:par>
                        <p:par>
                          <p:cTn id="52" fill="hold">
                            <p:stCondLst>
                              <p:cond delay="7500"/>
                            </p:stCondLst>
                            <p:childTnLst>
                              <p:par>
                                <p:cTn id="53" presetID="10" presetClass="entr" presetSubtype="0" fill="hold" nodeType="afterEffect">
                                  <p:stCondLst>
                                    <p:cond delay="0"/>
                                  </p:stCondLst>
                                  <p:childTnLst>
                                    <p:set>
                                      <p:cBhvr>
                                        <p:cTn id="54" dur="1" fill="hold">
                                          <p:stCondLst>
                                            <p:cond delay="0"/>
                                          </p:stCondLst>
                                        </p:cTn>
                                        <p:tgtEl>
                                          <p:spTgt spid="646"/>
                                        </p:tgtEl>
                                        <p:attrNameLst>
                                          <p:attrName>style.visibility</p:attrName>
                                        </p:attrNameLst>
                                      </p:cBhvr>
                                      <p:to>
                                        <p:strVal val="visible"/>
                                      </p:to>
                                    </p:set>
                                    <p:animEffect transition="in" filter="fade">
                                      <p:cBhvr>
                                        <p:cTn id="55" dur="500"/>
                                        <p:tgtEl>
                                          <p:spTgt spid="646"/>
                                        </p:tgtEl>
                                      </p:cBhvr>
                                    </p:animEffect>
                                  </p:childTnLst>
                                </p:cTn>
                              </p:par>
                            </p:childTnLst>
                          </p:cTn>
                        </p:par>
                        <p:par>
                          <p:cTn id="56" fill="hold">
                            <p:stCondLst>
                              <p:cond delay="8000"/>
                            </p:stCondLst>
                            <p:childTnLst>
                              <p:par>
                                <p:cTn id="57" presetID="10" presetClass="entr" presetSubtype="0" fill="hold" nodeType="afterEffect">
                                  <p:stCondLst>
                                    <p:cond delay="0"/>
                                  </p:stCondLst>
                                  <p:childTnLst>
                                    <p:set>
                                      <p:cBhvr>
                                        <p:cTn id="58" dur="1" fill="hold">
                                          <p:stCondLst>
                                            <p:cond delay="0"/>
                                          </p:stCondLst>
                                        </p:cTn>
                                        <p:tgtEl>
                                          <p:spTgt spid="650"/>
                                        </p:tgtEl>
                                        <p:attrNameLst>
                                          <p:attrName>style.visibility</p:attrName>
                                        </p:attrNameLst>
                                      </p:cBhvr>
                                      <p:to>
                                        <p:strVal val="visible"/>
                                      </p:to>
                                    </p:set>
                                    <p:animEffect transition="in" filter="fade">
                                      <p:cBhvr>
                                        <p:cTn id="59" dur="500"/>
                                        <p:tgtEl>
                                          <p:spTgt spid="650"/>
                                        </p:tgtEl>
                                      </p:cBhvr>
                                    </p:animEffect>
                                  </p:childTnLst>
                                </p:cTn>
                              </p:par>
                            </p:childTnLst>
                          </p:cTn>
                        </p:par>
                        <p:par>
                          <p:cTn id="60" fill="hold">
                            <p:stCondLst>
                              <p:cond delay="8500"/>
                            </p:stCondLst>
                            <p:childTnLst>
                              <p:par>
                                <p:cTn id="61" presetID="10" presetClass="entr" presetSubtype="0" fill="hold" nodeType="afterEffect">
                                  <p:stCondLst>
                                    <p:cond delay="0"/>
                                  </p:stCondLst>
                                  <p:childTnLst>
                                    <p:set>
                                      <p:cBhvr>
                                        <p:cTn id="62" dur="1" fill="hold">
                                          <p:stCondLst>
                                            <p:cond delay="0"/>
                                          </p:stCondLst>
                                        </p:cTn>
                                        <p:tgtEl>
                                          <p:spTgt spid="651"/>
                                        </p:tgtEl>
                                        <p:attrNameLst>
                                          <p:attrName>style.visibility</p:attrName>
                                        </p:attrNameLst>
                                      </p:cBhvr>
                                      <p:to>
                                        <p:strVal val="visible"/>
                                      </p:to>
                                    </p:set>
                                    <p:animEffect transition="in" filter="fade">
                                      <p:cBhvr>
                                        <p:cTn id="63" dur="500"/>
                                        <p:tgtEl>
                                          <p:spTgt spid="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69"/>
        <p:cNvGrpSpPr/>
        <p:nvPr/>
      </p:nvGrpSpPr>
      <p:grpSpPr>
        <a:xfrm>
          <a:off x="0" y="0"/>
          <a:ext cx="0" cy="0"/>
          <a:chOff x="0" y="0"/>
          <a:chExt cx="0" cy="0"/>
        </a:xfrm>
      </p:grpSpPr>
      <p:pic>
        <p:nvPicPr>
          <p:cNvPr id="670" name="Google Shape;670;p8"/>
          <p:cNvPicPr preferRelativeResize="0"/>
          <p:nvPr/>
        </p:nvPicPr>
        <p:blipFill rotWithShape="1">
          <a:blip r:embed="rId3">
            <a:alphaModFix amt="20000"/>
          </a:blip>
          <a:srcRect/>
          <a:stretch/>
        </p:blipFill>
        <p:spPr>
          <a:xfrm rot="5400000">
            <a:off x="522691" y="-522691"/>
            <a:ext cx="6858000" cy="7903382"/>
          </a:xfrm>
          <a:prstGeom prst="rect">
            <a:avLst/>
          </a:prstGeom>
          <a:noFill/>
          <a:ln>
            <a:noFill/>
          </a:ln>
        </p:spPr>
      </p:pic>
      <p:sp>
        <p:nvSpPr>
          <p:cNvPr id="671" name="Google Shape;671;p8"/>
          <p:cNvSpPr txBox="1">
            <a:spLocks noGrp="1"/>
          </p:cNvSpPr>
          <p:nvPr>
            <p:ph type="title"/>
          </p:nvPr>
        </p:nvSpPr>
        <p:spPr>
          <a:xfrm>
            <a:off x="245806" y="40166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4000"/>
              <a:buFont typeface="Arial"/>
              <a:buNone/>
            </a:pPr>
            <a:r>
              <a:rPr lang="en-US" sz="4000" cap="none"/>
              <a:t>Policy for Association (PfA</a:t>
            </a:r>
            <a:r>
              <a:rPr lang="en-US" sz="4000"/>
              <a:t>)</a:t>
            </a:r>
            <a:endParaRPr sz="4000" cap="none"/>
          </a:p>
        </p:txBody>
      </p:sp>
      <p:sp>
        <p:nvSpPr>
          <p:cNvPr id="672" name="Google Shape;672;p8"/>
          <p:cNvSpPr txBox="1"/>
          <p:nvPr/>
        </p:nvSpPr>
        <p:spPr>
          <a:xfrm>
            <a:off x="245806" y="1391367"/>
            <a:ext cx="7079904" cy="3662541"/>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chemeClr val="dk2"/>
              </a:buClr>
              <a:buSzPts val="3200"/>
              <a:buFont typeface="Arial"/>
              <a:buNone/>
            </a:pPr>
            <a:r>
              <a:rPr lang="en-US" sz="3200" b="1" i="0" u="none" strike="noStrike" cap="none">
                <a:solidFill>
                  <a:schemeClr val="dk2"/>
                </a:solidFill>
                <a:latin typeface="Arial"/>
                <a:ea typeface="Arial"/>
                <a:cs typeface="Arial"/>
                <a:sym typeface="Arial"/>
              </a:rPr>
              <a:t>6 Unacceptable Activities including:</a:t>
            </a:r>
            <a:endParaRPr/>
          </a:p>
          <a:p>
            <a:pPr marL="0" marR="0" lvl="0" indent="0" algn="just" rtl="0">
              <a:lnSpc>
                <a:spcPct val="100000"/>
              </a:lnSpc>
              <a:spcBef>
                <a:spcPts val="0"/>
              </a:spcBef>
              <a:spcAft>
                <a:spcPts val="0"/>
              </a:spcAft>
              <a:buClr>
                <a:schemeClr val="dk1"/>
              </a:buClr>
              <a:buSzPts val="3200"/>
              <a:buFont typeface="Arial"/>
              <a:buNone/>
            </a:pPr>
            <a:endParaRPr sz="3200" b="1">
              <a:solidFill>
                <a:schemeClr val="dk2"/>
              </a:solidFill>
              <a:latin typeface="Arial"/>
              <a:ea typeface="Arial"/>
              <a:cs typeface="Arial"/>
              <a:sym typeface="Arial"/>
            </a:endParaRPr>
          </a:p>
          <a:p>
            <a:pPr marL="457200" marR="0" lvl="1" indent="0" algn="just" rtl="0">
              <a:spcBef>
                <a:spcPts val="0"/>
              </a:spcBef>
              <a:spcAft>
                <a:spcPts val="0"/>
              </a:spcAft>
              <a:buNone/>
            </a:pPr>
            <a:r>
              <a:rPr lang="en-US" sz="2800" b="0" i="1" u="none" strike="noStrike" cap="none">
                <a:solidFill>
                  <a:schemeClr val="dk2"/>
                </a:solidFill>
                <a:latin typeface="Arial"/>
                <a:ea typeface="Arial"/>
                <a:cs typeface="Arial"/>
                <a:sym typeface="Arial"/>
              </a:rPr>
              <a:t>Violation of workers’ rights and principles defined in the International Labour Organization (ILO) Declaration on Fundamental Principles and Rights at Work within forestry or forest products sector. </a:t>
            </a:r>
            <a:endParaRPr sz="2800" b="0" i="1" u="none" strike="noStrike" cap="none">
              <a:solidFill>
                <a:schemeClr val="dk2"/>
              </a:solidFill>
              <a:latin typeface="Arial"/>
              <a:ea typeface="Arial"/>
              <a:cs typeface="Arial"/>
              <a:sym typeface="Arial"/>
            </a:endParaRPr>
          </a:p>
        </p:txBody>
      </p:sp>
      <p:sp>
        <p:nvSpPr>
          <p:cNvPr id="673" name="Google Shape;673;p8"/>
          <p:cNvSpPr txBox="1"/>
          <p:nvPr/>
        </p:nvSpPr>
        <p:spPr>
          <a:xfrm>
            <a:off x="8149188" y="1580034"/>
            <a:ext cx="4042812" cy="37856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0" i="0">
                <a:solidFill>
                  <a:schemeClr val="dk1"/>
                </a:solidFill>
                <a:latin typeface="Arial"/>
                <a:ea typeface="Arial"/>
                <a:cs typeface="Arial"/>
                <a:sym typeface="Arial"/>
              </a:rPr>
              <a:t>Applies to any ‘associated’:</a:t>
            </a:r>
            <a:endParaRPr/>
          </a:p>
          <a:p>
            <a:pPr marL="342900" marR="0" lvl="0" indent="-342900" algn="l" rtl="0">
              <a:spcBef>
                <a:spcPts val="0"/>
              </a:spcBef>
              <a:spcAft>
                <a:spcPts val="0"/>
              </a:spcAft>
              <a:buClr>
                <a:schemeClr val="dk1"/>
              </a:buClr>
              <a:buSzPts val="2400"/>
              <a:buFont typeface="Arial"/>
              <a:buChar char="•"/>
            </a:pPr>
            <a:r>
              <a:rPr lang="en-US" sz="2400" b="0" i="0">
                <a:solidFill>
                  <a:schemeClr val="dk1"/>
                </a:solidFill>
                <a:latin typeface="Arial"/>
                <a:ea typeface="Arial"/>
                <a:cs typeface="Arial"/>
                <a:sym typeface="Arial"/>
              </a:rPr>
              <a:t>Individual</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O</a:t>
            </a:r>
            <a:r>
              <a:rPr lang="en-US" sz="2400" b="0" i="0">
                <a:solidFill>
                  <a:schemeClr val="dk1"/>
                </a:solidFill>
                <a:latin typeface="Arial"/>
                <a:ea typeface="Arial"/>
                <a:cs typeface="Arial"/>
                <a:sym typeface="Arial"/>
              </a:rPr>
              <a:t>rganization</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C</a:t>
            </a:r>
            <a:r>
              <a:rPr lang="en-US" sz="2400" b="0" i="0">
                <a:solidFill>
                  <a:schemeClr val="dk1"/>
                </a:solidFill>
                <a:latin typeface="Arial"/>
                <a:ea typeface="Arial"/>
                <a:cs typeface="Arial"/>
                <a:sym typeface="Arial"/>
              </a:rPr>
              <a:t>orporate group</a:t>
            </a:r>
            <a:endParaRPr/>
          </a:p>
          <a:p>
            <a:pPr marL="0" marR="0" lvl="0" indent="0" algn="l" rtl="0">
              <a:spcBef>
                <a:spcPts val="0"/>
              </a:spcBef>
              <a:spcAft>
                <a:spcPts val="0"/>
              </a:spcAft>
              <a:buNone/>
            </a:pPr>
            <a:endParaRPr sz="2400" b="0" i="0">
              <a:solidFill>
                <a:schemeClr val="dk1"/>
              </a:solidFill>
              <a:latin typeface="Arial"/>
              <a:ea typeface="Arial"/>
              <a:cs typeface="Arial"/>
              <a:sym typeface="Arial"/>
            </a:endParaRPr>
          </a:p>
          <a:p>
            <a:pPr marL="0" marR="0" lvl="0" indent="0" algn="l" rtl="0">
              <a:spcBef>
                <a:spcPts val="0"/>
              </a:spcBef>
              <a:spcAft>
                <a:spcPts val="0"/>
              </a:spcAft>
              <a:buNone/>
            </a:pPr>
            <a:endParaRPr sz="2400">
              <a:solidFill>
                <a:schemeClr val="dk1"/>
              </a:solidFill>
              <a:latin typeface="Arial"/>
              <a:ea typeface="Arial"/>
              <a:cs typeface="Arial"/>
              <a:sym typeface="Arial"/>
            </a:endParaRPr>
          </a:p>
          <a:p>
            <a:pPr marL="0" marR="0" lvl="0" indent="0" algn="l" rtl="0">
              <a:spcBef>
                <a:spcPts val="0"/>
              </a:spcBef>
              <a:spcAft>
                <a:spcPts val="0"/>
              </a:spcAft>
              <a:buNone/>
            </a:pPr>
            <a:r>
              <a:rPr lang="en-US" sz="2400" b="0" i="0">
                <a:solidFill>
                  <a:schemeClr val="dk1"/>
                </a:solidFill>
                <a:latin typeface="Arial"/>
                <a:ea typeface="Arial"/>
                <a:cs typeface="Arial"/>
                <a:sym typeface="Arial"/>
              </a:rPr>
              <a:t>If violation of PfA found, potential:</a:t>
            </a:r>
            <a:endParaRPr/>
          </a:p>
          <a:p>
            <a:pPr marL="0" marR="0" lvl="0" indent="0" algn="l" rtl="0">
              <a:spcBef>
                <a:spcPts val="0"/>
              </a:spcBef>
              <a:spcAft>
                <a:spcPts val="0"/>
              </a:spcAft>
              <a:buNone/>
            </a:pPr>
            <a:r>
              <a:rPr lang="en-US" sz="2400" b="0" i="0">
                <a:solidFill>
                  <a:schemeClr val="dk1"/>
                </a:solidFill>
                <a:latin typeface="Arial"/>
                <a:ea typeface="Arial"/>
                <a:cs typeface="Arial"/>
                <a:sym typeface="Arial"/>
              </a:rPr>
              <a:t>- disassociation; or</a:t>
            </a:r>
            <a:endParaRPr/>
          </a:p>
          <a:p>
            <a:pPr marL="0" marR="0" lvl="0" indent="0" algn="l" rtl="0">
              <a:spcBef>
                <a:spcPts val="0"/>
              </a:spcBef>
              <a:spcAft>
                <a:spcPts val="0"/>
              </a:spcAft>
              <a:buNone/>
            </a:pPr>
            <a:r>
              <a:rPr lang="en-US" sz="2400">
                <a:solidFill>
                  <a:schemeClr val="dk1"/>
                </a:solidFill>
                <a:latin typeface="Arial"/>
                <a:ea typeface="Arial"/>
                <a:cs typeface="Arial"/>
                <a:sym typeface="Arial"/>
              </a:rPr>
              <a:t>- association not granted</a:t>
            </a:r>
            <a:endParaRPr sz="2400" b="0" i="0">
              <a:solidFill>
                <a:schemeClr val="dk1"/>
              </a:solidFill>
              <a:latin typeface="Arial"/>
              <a:ea typeface="Arial"/>
              <a:cs typeface="Arial"/>
              <a:sym typeface="Arial"/>
            </a:endParaRPr>
          </a:p>
        </p:txBody>
      </p:sp>
      <p:sp>
        <p:nvSpPr>
          <p:cNvPr id="674" name="Google Shape;674;p8"/>
          <p:cNvSpPr/>
          <p:nvPr/>
        </p:nvSpPr>
        <p:spPr>
          <a:xfrm>
            <a:off x="0" y="5681307"/>
            <a:ext cx="12192000" cy="1176693"/>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00">
                <a:solidFill>
                  <a:schemeClr val="lt1"/>
                </a:solidFill>
                <a:latin typeface="Arial"/>
                <a:ea typeface="Arial"/>
                <a:cs typeface="Arial"/>
                <a:sym typeface="Arial"/>
              </a:rPr>
              <a:t>If FSC CLR are not met, any non-conformity is raised on the CoC standard requirements. </a:t>
            </a:r>
            <a:endParaRPr sz="2000">
              <a:solidFill>
                <a:schemeClr val="lt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BFEC60E2-313F-0DAA-FC61-C5667ACEFF93}"/>
              </a:ext>
            </a:extLst>
          </p:cNvPr>
          <p:cNvSpPr>
            <a:spLocks noGrp="1"/>
          </p:cNvSpPr>
          <p:nvPr>
            <p:ph type="ftr" idx="11"/>
          </p:nvPr>
        </p:nvSpPr>
        <p:spPr/>
        <p:txBody>
          <a:bodyPr/>
          <a:lstStyle/>
          <a:p>
            <a:r>
              <a:rPr lang="en-US"/>
              <a:t>8.1.FSC-CLR-Training_Main-Course_Module-1_V1-0_EN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80"/>
        <p:cNvGrpSpPr/>
        <p:nvPr/>
      </p:nvGrpSpPr>
      <p:grpSpPr>
        <a:xfrm>
          <a:off x="0" y="0"/>
          <a:ext cx="0" cy="0"/>
          <a:chOff x="0" y="0"/>
          <a:chExt cx="0" cy="0"/>
        </a:xfrm>
      </p:grpSpPr>
      <p:sp>
        <p:nvSpPr>
          <p:cNvPr id="681" name="Google Shape;681;p9"/>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600"/>
              <a:buFont typeface="Arial"/>
              <a:buNone/>
            </a:pPr>
            <a:r>
              <a:rPr lang="en-US" sz="3600" cap="none"/>
              <a:t>Definition of ‘Workers’</a:t>
            </a:r>
            <a:endParaRPr/>
          </a:p>
        </p:txBody>
      </p:sp>
      <p:sp>
        <p:nvSpPr>
          <p:cNvPr id="682" name="Google Shape;682;p9"/>
          <p:cNvSpPr txBox="1"/>
          <p:nvPr/>
        </p:nvSpPr>
        <p:spPr>
          <a:xfrm>
            <a:off x="2707375" y="1942563"/>
            <a:ext cx="9162473" cy="2677656"/>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2400" b="1" i="1">
                <a:solidFill>
                  <a:schemeClr val="dk2"/>
                </a:solidFill>
                <a:latin typeface="Arial"/>
                <a:ea typeface="Arial"/>
                <a:cs typeface="Arial"/>
                <a:sym typeface="Arial"/>
              </a:rPr>
              <a:t>All employed persons</a:t>
            </a:r>
            <a:r>
              <a:rPr lang="en-US" sz="2400" i="1">
                <a:solidFill>
                  <a:schemeClr val="dk2"/>
                </a:solidFill>
                <a:latin typeface="Arial"/>
                <a:ea typeface="Arial"/>
                <a:cs typeface="Arial"/>
                <a:sym typeface="Arial"/>
              </a:rPr>
              <a:t>, including public employees as well as ‘self-employed’ persons. </a:t>
            </a:r>
            <a:endParaRPr/>
          </a:p>
          <a:p>
            <a:pPr marL="0" marR="0" lvl="0" indent="0" algn="just" rtl="0">
              <a:spcBef>
                <a:spcPts val="0"/>
              </a:spcBef>
              <a:spcAft>
                <a:spcPts val="0"/>
              </a:spcAft>
              <a:buNone/>
            </a:pPr>
            <a:endParaRPr sz="2400" i="1">
              <a:solidFill>
                <a:schemeClr val="dk2"/>
              </a:solidFill>
              <a:latin typeface="Arial"/>
              <a:ea typeface="Arial"/>
              <a:cs typeface="Arial"/>
              <a:sym typeface="Arial"/>
            </a:endParaRPr>
          </a:p>
          <a:p>
            <a:pPr marL="0" marR="0" lvl="0" indent="0" algn="just" rtl="0">
              <a:spcBef>
                <a:spcPts val="0"/>
              </a:spcBef>
              <a:spcAft>
                <a:spcPts val="0"/>
              </a:spcAft>
              <a:buNone/>
            </a:pPr>
            <a:r>
              <a:rPr lang="en-US" sz="2400" i="1">
                <a:solidFill>
                  <a:schemeClr val="dk2"/>
                </a:solidFill>
                <a:latin typeface="Arial"/>
                <a:ea typeface="Arial"/>
                <a:cs typeface="Arial"/>
                <a:sym typeface="Arial"/>
              </a:rPr>
              <a:t>This includes part-time and seasonal employees, of all ranks and categories, including laborers, administrators, supervisors, executives, contractor employees as well as self-employed contractors and sub-contractors </a:t>
            </a:r>
            <a:endParaRPr sz="2400" b="1" i="1">
              <a:solidFill>
                <a:schemeClr val="dk2"/>
              </a:solidFill>
              <a:latin typeface="Arial"/>
              <a:ea typeface="Arial"/>
              <a:cs typeface="Arial"/>
              <a:sym typeface="Arial"/>
            </a:endParaRPr>
          </a:p>
        </p:txBody>
      </p:sp>
      <p:sp>
        <p:nvSpPr>
          <p:cNvPr id="683" name="Google Shape;683;p9"/>
          <p:cNvSpPr/>
          <p:nvPr/>
        </p:nvSpPr>
        <p:spPr>
          <a:xfrm>
            <a:off x="0" y="5681307"/>
            <a:ext cx="12192000" cy="1176693"/>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457200" marR="0" lvl="1" indent="0" algn="l" rtl="0">
              <a:spcBef>
                <a:spcPts val="0"/>
              </a:spcBef>
              <a:spcAft>
                <a:spcPts val="0"/>
              </a:spcAft>
              <a:buNone/>
            </a:pPr>
            <a:r>
              <a:rPr lang="en-US" sz="2000" b="1" i="0" u="none" strike="noStrike" cap="none">
                <a:solidFill>
                  <a:schemeClr val="lt1"/>
                </a:solidFill>
                <a:latin typeface="Arial"/>
                <a:ea typeface="Arial"/>
                <a:cs typeface="Arial"/>
                <a:sym typeface="Arial"/>
              </a:rPr>
              <a:t>Sources: </a:t>
            </a:r>
            <a:endParaRPr/>
          </a:p>
          <a:p>
            <a:pPr marL="800100" marR="0" lvl="1" indent="-342900" algn="l" rtl="0">
              <a:spcBef>
                <a:spcPts val="0"/>
              </a:spcBef>
              <a:spcAft>
                <a:spcPts val="0"/>
              </a:spcAft>
              <a:buClr>
                <a:schemeClr val="lt1"/>
              </a:buClr>
              <a:buSzPts val="2000"/>
              <a:buFont typeface="Arial"/>
              <a:buChar char="•"/>
            </a:pPr>
            <a:r>
              <a:rPr lang="en-US" sz="2000" b="0" i="0" u="sng" strike="noStrike" cap="none">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C155 - Occupational Health and Safety Convention, 1981</a:t>
            </a:r>
            <a:r>
              <a:rPr lang="en-US" sz="2000" b="0" i="0" u="none" strike="noStrike" cap="none">
                <a:solidFill>
                  <a:schemeClr val="lt1"/>
                </a:solidFill>
                <a:latin typeface="Arial"/>
                <a:ea typeface="Arial"/>
                <a:cs typeface="Arial"/>
                <a:sym typeface="Arial"/>
              </a:rPr>
              <a:t> (see Article 3b))</a:t>
            </a:r>
            <a:endParaRPr/>
          </a:p>
          <a:p>
            <a:pPr marL="800100" marR="0" lvl="1" indent="-342900" algn="l" rtl="0">
              <a:spcBef>
                <a:spcPts val="0"/>
              </a:spcBef>
              <a:spcAft>
                <a:spcPts val="0"/>
              </a:spcAft>
              <a:buClr>
                <a:schemeClr val="lt1"/>
              </a:buClr>
              <a:buSzPts val="2000"/>
              <a:buFont typeface="Arial"/>
              <a:buChar char="•"/>
            </a:pPr>
            <a:r>
              <a:rPr lang="en-US" sz="2000" b="0" i="0" u="sng" strike="noStrike" cap="none">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Annex E of FSC-STD-40-004 V3-1</a:t>
            </a:r>
            <a:endParaRPr sz="2000" b="0" i="0" u="none" strike="noStrike" cap="none">
              <a:solidFill>
                <a:schemeClr val="lt1"/>
              </a:solidFill>
              <a:latin typeface="Arial"/>
              <a:ea typeface="Arial"/>
              <a:cs typeface="Arial"/>
              <a:sym typeface="Arial"/>
            </a:endParaRPr>
          </a:p>
        </p:txBody>
      </p:sp>
      <p:pic>
        <p:nvPicPr>
          <p:cNvPr id="684" name="Google Shape;684;p9" descr="Group outline"/>
          <p:cNvPicPr preferRelativeResize="0"/>
          <p:nvPr/>
        </p:nvPicPr>
        <p:blipFill rotWithShape="1">
          <a:blip r:embed="rId5">
            <a:alphaModFix/>
          </a:blip>
          <a:srcRect/>
          <a:stretch/>
        </p:blipFill>
        <p:spPr>
          <a:xfrm>
            <a:off x="322152" y="1556286"/>
            <a:ext cx="2253228" cy="2253228"/>
          </a:xfrm>
          <a:prstGeom prst="rect">
            <a:avLst/>
          </a:prstGeom>
          <a:noFill/>
          <a:ln>
            <a:noFill/>
          </a:ln>
        </p:spPr>
      </p:pic>
      <p:sp>
        <p:nvSpPr>
          <p:cNvPr id="2" name="Footer Placeholder 1">
            <a:extLst>
              <a:ext uri="{FF2B5EF4-FFF2-40B4-BE49-F238E27FC236}">
                <a16:creationId xmlns:a16="http://schemas.microsoft.com/office/drawing/2014/main" id="{42167139-2E5B-AA77-B5AA-BDA2C843187A}"/>
              </a:ext>
            </a:extLst>
          </p:cNvPr>
          <p:cNvSpPr>
            <a:spLocks noGrp="1"/>
          </p:cNvSpPr>
          <p:nvPr>
            <p:ph type="ftr" idx="11"/>
          </p:nvPr>
        </p:nvSpPr>
        <p:spPr/>
        <p:txBody>
          <a:bodyPr/>
          <a:lstStyle/>
          <a:p>
            <a:r>
              <a:rPr lang="en-US"/>
              <a:t>8.1.FSC-CLR-Training_Main-Course_Module-1_V1-0_EN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82"/>
                                        </p:tgtEl>
                                        <p:attrNameLst>
                                          <p:attrName>style.visibility</p:attrName>
                                        </p:attrNameLst>
                                      </p:cBhvr>
                                      <p:to>
                                        <p:strVal val="visible"/>
                                      </p:to>
                                    </p:set>
                                    <p:animEffect transition="in" filter="fade">
                                      <p:cBhvr>
                                        <p:cTn id="7" dur="1000"/>
                                        <p:tgtEl>
                                          <p:spTgt spid="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SC">
  <a:themeElements>
    <a:clrScheme name="FSC-SECONDARY TINTS">
      <a:dk1>
        <a:srgbClr val="000000"/>
      </a:dk1>
      <a:lt1>
        <a:srgbClr val="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FSC">
  <a:themeElements>
    <a:clrScheme name="FSC-SECONDARY TINTS">
      <a:dk1>
        <a:srgbClr val="000000"/>
      </a:dk1>
      <a:lt1>
        <a:srgbClr val="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FSC">
  <a:themeElements>
    <a:clrScheme name="FSC-SECONDARY TINTS">
      <a:dk1>
        <a:srgbClr val="000000"/>
      </a:dk1>
      <a:lt1>
        <a:srgbClr val="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4903</Words>
  <Application>Microsoft Office PowerPoint</Application>
  <PresentationFormat>Widescreen</PresentationFormat>
  <Paragraphs>489</Paragraphs>
  <Slides>29</Slides>
  <Notes>29</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29</vt:i4>
      </vt:variant>
    </vt:vector>
  </HeadingPairs>
  <TitlesOfParts>
    <vt:vector size="37" baseType="lpstr">
      <vt:lpstr>Exo 2</vt:lpstr>
      <vt:lpstr>Arial</vt:lpstr>
      <vt:lpstr>Noto Sans Symbols</vt:lpstr>
      <vt:lpstr>Calibri</vt:lpstr>
      <vt:lpstr>Courier New</vt:lpstr>
      <vt:lpstr>FSC</vt:lpstr>
      <vt:lpstr>2_FSC</vt:lpstr>
      <vt:lpstr>1_FSC</vt:lpstr>
      <vt:lpstr>MODULE 1</vt:lpstr>
      <vt:lpstr>Module Scope &amp; Aim</vt:lpstr>
      <vt:lpstr>AGENDA</vt:lpstr>
      <vt:lpstr>Chain of Custody in the FSC Value Chain</vt:lpstr>
      <vt:lpstr>FSC Global Strategy 2021 - 2026</vt:lpstr>
      <vt:lpstr>Diversity and Gender Framework (For Information)</vt:lpstr>
      <vt:lpstr>Workers’ Rights in FSC</vt:lpstr>
      <vt:lpstr>Policy for Association (PfA)</vt:lpstr>
      <vt:lpstr>Definition of ‘Workers’</vt:lpstr>
      <vt:lpstr>CORE LABOUR REQUIREMENTS (CLR)</vt:lpstr>
      <vt:lpstr>Definition of Core Labour Requirements (CLR)</vt:lpstr>
      <vt:lpstr>Relevant Standards for CLR</vt:lpstr>
      <vt:lpstr>Section 7 Clauses</vt:lpstr>
      <vt:lpstr>Implementation of CLR</vt:lpstr>
      <vt:lpstr>Policy Statement – Requirements</vt:lpstr>
      <vt:lpstr>Policy Statement – Evaluation</vt:lpstr>
      <vt:lpstr>Self-Assessment (SA) - Requirements</vt:lpstr>
      <vt:lpstr>Self-Assessment Template (example)</vt:lpstr>
      <vt:lpstr>Self-Assessment (SA) - Evaluation</vt:lpstr>
      <vt:lpstr>SECTION  HEADER SLIDE</vt:lpstr>
      <vt:lpstr>NCs: Simplified Process Flow</vt:lpstr>
      <vt:lpstr>EQUIVALENCE TO OTHER SCHEMES</vt:lpstr>
      <vt:lpstr>CLR Equivalence Assessments</vt:lpstr>
      <vt:lpstr>OUTSOURCING</vt:lpstr>
      <vt:lpstr>CLR &amp; Contractors</vt:lpstr>
      <vt:lpstr>CLR &amp; Contractors  (ADVICE-40-004-23 V2-0)</vt:lpstr>
      <vt:lpstr>CLR &amp; Contractors (1 of 2) (ADVICE-40-004-23 V2-0 and ADVICE-20-011-16 V2-0)</vt:lpstr>
      <vt:lpstr>CLR &amp; Contractors (2 of 2)  (ADVICE-40-004-23 V2-0 and ADVICE-20-011-16 V2-0)</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2022-01-13T16:48:46Z</dcterms:created>
  <dcterms:modified xsi:type="dcterms:W3CDTF">2025-06-20T05:45:48Z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MediaServiceImageTags">
    <vt:lpwstr/>
  </property>
</Properties>
</file>