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93" r:id="rId5"/>
    <p:sldId id="295" r:id="rId6"/>
    <p:sldId id="355" r:id="rId7"/>
    <p:sldId id="260" r:id="rId8"/>
    <p:sldId id="264" r:id="rId9"/>
    <p:sldId id="271" r:id="rId10"/>
    <p:sldId id="273" r:id="rId11"/>
    <p:sldId id="278" r:id="rId12"/>
    <p:sldId id="283" r:id="rId13"/>
    <p:sldId id="286" r:id="rId14"/>
    <p:sldId id="28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33F0456-99F3-6DBD-9E2F-AEAFE78C5227}" name="m.wilnhammer" initials="m." userId="S::m.wilnhammer_asi-assurance.org#ext#@onefsc.onmicrosoft.com::5801dffc-2aca-42a2-a180-aa93cdd869db" providerId="AD"/>
  <p188:author id="{1216A671-FCF9-C045-4FEB-E9F81AF7CA4C}" name="Emily White" initials="EW" userId="S::e.white@fsc.org::a1817587-c932-4657-96c7-0eb1c9f81ac9" providerId="AD"/>
  <p188:author id="{8A782FAC-A859-35ED-7633-C3DD22393A76}" name="Etienne Kuzong" initials="EK" userId="S::e.kuzong@asi-assurance.org::fe4bafd6-3dac-4984-a40f-bd1d8b6062d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360D28-BFA9-4B9A-A373-46B9BA40DD87}" v="45" dt="2025-04-13T10:58:06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18" autoAdjust="0"/>
  </p:normalViewPr>
  <p:slideViewPr>
    <p:cSldViewPr snapToGrid="0">
      <p:cViewPr varScale="1">
        <p:scale>
          <a:sx n="52" d="100"/>
          <a:sy n="52" d="100"/>
        </p:scale>
        <p:origin x="11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White" userId="S::e.white@fsc.org::a1817587-c932-4657-96c7-0eb1c9f81ac9" providerId="AD" clId="Web-{9F4F872F-C0C9-368C-893C-D95A0AC5A24D}"/>
    <pc:docChg chg="mod">
      <pc:chgData name="Emily White" userId="S::e.white@fsc.org::a1817587-c932-4657-96c7-0eb1c9f81ac9" providerId="AD" clId="Web-{9F4F872F-C0C9-368C-893C-D95A0AC5A24D}" dt="2024-11-25T16:01:42.568" v="0"/>
      <pc:docMkLst>
        <pc:docMk/>
      </pc:docMkLst>
    </pc:docChg>
  </pc:docChgLst>
  <pc:docChgLst>
    <pc:chgData name="m.wilnhammer" userId="S::m.wilnhammer_asi-assurance.org#ext#@onefsc.onmicrosoft.com::5801dffc-2aca-42a2-a180-aa93cdd869db" providerId="AD" clId="Web-{08315412-A4E7-5226-C69C-DFE98260B89C}"/>
    <pc:docChg chg="modSld">
      <pc:chgData name="m.wilnhammer" userId="S::m.wilnhammer_asi-assurance.org#ext#@onefsc.onmicrosoft.com::5801dffc-2aca-42a2-a180-aa93cdd869db" providerId="AD" clId="Web-{08315412-A4E7-5226-C69C-DFE98260B89C}" dt="2025-03-06T15:05:42.905" v="5" actId="20577"/>
      <pc:docMkLst>
        <pc:docMk/>
      </pc:docMkLst>
      <pc:sldChg chg="modSp">
        <pc:chgData name="m.wilnhammer" userId="S::m.wilnhammer_asi-assurance.org#ext#@onefsc.onmicrosoft.com::5801dffc-2aca-42a2-a180-aa93cdd869db" providerId="AD" clId="Web-{08315412-A4E7-5226-C69C-DFE98260B89C}" dt="2025-03-06T15:05:10.951" v="0" actId="20577"/>
        <pc:sldMkLst>
          <pc:docMk/>
          <pc:sldMk cId="2837134787" sldId="293"/>
        </pc:sldMkLst>
        <pc:spChg chg="mod">
          <ac:chgData name="m.wilnhammer" userId="S::m.wilnhammer_asi-assurance.org#ext#@onefsc.onmicrosoft.com::5801dffc-2aca-42a2-a180-aa93cdd869db" providerId="AD" clId="Web-{08315412-A4E7-5226-C69C-DFE98260B89C}" dt="2025-03-06T15:05:10.951" v="0" actId="20577"/>
          <ac:spMkLst>
            <pc:docMk/>
            <pc:sldMk cId="2837134787" sldId="293"/>
            <ac:spMk id="3" creationId="{82E0780B-85E4-46E0-BE10-AFC80F5B0B8B}"/>
          </ac:spMkLst>
        </pc:spChg>
      </pc:sldChg>
      <pc:sldChg chg="modSp">
        <pc:chgData name="m.wilnhammer" userId="S::m.wilnhammer_asi-assurance.org#ext#@onefsc.onmicrosoft.com::5801dffc-2aca-42a2-a180-aa93cdd869db" providerId="AD" clId="Web-{08315412-A4E7-5226-C69C-DFE98260B89C}" dt="2025-03-06T15:05:42.905" v="5" actId="20577"/>
        <pc:sldMkLst>
          <pc:docMk/>
          <pc:sldMk cId="1839850447" sldId="355"/>
        </pc:sldMkLst>
        <pc:spChg chg="mod">
          <ac:chgData name="m.wilnhammer" userId="S::m.wilnhammer_asi-assurance.org#ext#@onefsc.onmicrosoft.com::5801dffc-2aca-42a2-a180-aa93cdd869db" providerId="AD" clId="Web-{08315412-A4E7-5226-C69C-DFE98260B89C}" dt="2025-03-06T15:05:42.905" v="5" actId="20577"/>
          <ac:spMkLst>
            <pc:docMk/>
            <pc:sldMk cId="1839850447" sldId="355"/>
            <ac:spMk id="3" creationId="{A6FE01C2-15D9-405E-8555-411328B7408E}"/>
          </ac:spMkLst>
        </pc:spChg>
      </pc:sldChg>
    </pc:docChg>
  </pc:docChgLst>
  <pc:docChgLst>
    <pc:chgData name="m.wilnhammer" userId="S::m.wilnhammer_asi-assurance.org#ext#@onefsc.onmicrosoft.com::5801dffc-2aca-42a2-a180-aa93cdd869db" providerId="AD" clId="Web-{7245D88D-7A06-2679-028F-30C0DE5D9ADE}"/>
    <pc:docChg chg="mod addSld delSld modSld addMainMaster delMainMaster">
      <pc:chgData name="m.wilnhammer" userId="S::m.wilnhammer_asi-assurance.org#ext#@onefsc.onmicrosoft.com::5801dffc-2aca-42a2-a180-aa93cdd869db" providerId="AD" clId="Web-{7245D88D-7A06-2679-028F-30C0DE5D9ADE}" dt="2025-03-03T18:26:44.040" v="92" actId="20577"/>
      <pc:docMkLst>
        <pc:docMk/>
      </pc:docMkLst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1:43.529" v="29" actId="20577"/>
        <pc:sldMkLst>
          <pc:docMk/>
          <pc:sldMk cId="0" sldId="260"/>
        </pc:sldMkLst>
        <pc:spChg chg="mod">
          <ac:chgData name="m.wilnhammer" userId="S::m.wilnhammer_asi-assurance.org#ext#@onefsc.onmicrosoft.com::5801dffc-2aca-42a2-a180-aa93cdd869db" providerId="AD" clId="Web-{7245D88D-7A06-2679-028F-30C0DE5D9ADE}" dt="2025-03-03T18:21:43.529" v="29" actId="20577"/>
          <ac:spMkLst>
            <pc:docMk/>
            <pc:sldMk cId="0" sldId="260"/>
            <ac:spMk id="133" creationId="{00000000-0000-0000-0000-000000000000}"/>
          </ac:spMkLst>
        </pc:spChg>
        <pc:picChg chg="mod">
          <ac:chgData name="m.wilnhammer" userId="S::m.wilnhammer_asi-assurance.org#ext#@onefsc.onmicrosoft.com::5801dffc-2aca-42a2-a180-aa93cdd869db" providerId="AD" clId="Web-{7245D88D-7A06-2679-028F-30C0DE5D9ADE}" dt="2025-03-03T18:21:41.545" v="28" actId="1076"/>
          <ac:picMkLst>
            <pc:docMk/>
            <pc:sldMk cId="0" sldId="260"/>
            <ac:picMk id="3" creationId="{43914771-8D2D-4A0D-B770-721D3E0B39B4}"/>
          </ac:picMkLst>
        </pc:picChg>
      </pc:sldChg>
      <pc:sldChg chg="modSp mod modClrScheme chgLayout modNotes">
        <pc:chgData name="m.wilnhammer" userId="S::m.wilnhammer_asi-assurance.org#ext#@onefsc.onmicrosoft.com::5801dffc-2aca-42a2-a180-aa93cdd869db" providerId="AD" clId="Web-{7245D88D-7A06-2679-028F-30C0DE5D9ADE}" dt="2025-03-03T18:24:02.612" v="63"/>
        <pc:sldMkLst>
          <pc:docMk/>
          <pc:sldMk cId="0" sldId="264"/>
        </pc:sldMkLst>
        <pc:spChg chg="mod">
          <ac:chgData name="m.wilnhammer" userId="S::m.wilnhammer_asi-assurance.org#ext#@onefsc.onmicrosoft.com::5801dffc-2aca-42a2-a180-aa93cdd869db" providerId="AD" clId="Web-{7245D88D-7A06-2679-028F-30C0DE5D9ADE}" dt="2025-03-03T18:22:07.874" v="35" actId="1076"/>
          <ac:spMkLst>
            <pc:docMk/>
            <pc:sldMk cId="0" sldId="264"/>
            <ac:spMk id="157" creationId="{00000000-0000-0000-0000-000000000000}"/>
          </ac:spMkLst>
        </pc:spChg>
        <pc:spChg chg="mod">
          <ac:chgData name="m.wilnhammer" userId="S::m.wilnhammer_asi-assurance.org#ext#@onefsc.onmicrosoft.com::5801dffc-2aca-42a2-a180-aa93cdd869db" providerId="AD" clId="Web-{7245D88D-7A06-2679-028F-30C0DE5D9ADE}" dt="2025-03-03T18:21:59.030" v="33"/>
          <ac:spMkLst>
            <pc:docMk/>
            <pc:sldMk cId="0" sldId="264"/>
            <ac:spMk id="158" creationId="{00000000-0000-0000-0000-000000000000}"/>
          </ac:spMkLst>
        </pc:spChg>
        <pc:picChg chg="mod">
          <ac:chgData name="m.wilnhammer" userId="S::m.wilnhammer_asi-assurance.org#ext#@onefsc.onmicrosoft.com::5801dffc-2aca-42a2-a180-aa93cdd869db" providerId="AD" clId="Web-{7245D88D-7A06-2679-028F-30C0DE5D9ADE}" dt="2025-03-03T18:21:51.295" v="31" actId="1076"/>
          <ac:picMkLst>
            <pc:docMk/>
            <pc:sldMk cId="0" sldId="264"/>
            <ac:picMk id="2" creationId="{BAA3B422-6799-42B4-AE89-4BCE82B666EB}"/>
          </ac:picMkLst>
        </pc:picChg>
      </pc:sldChg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2:10.187" v="36" actId="14100"/>
        <pc:sldMkLst>
          <pc:docMk/>
          <pc:sldMk cId="0" sldId="271"/>
        </pc:sldMkLst>
        <pc:picChg chg="mod">
          <ac:chgData name="m.wilnhammer" userId="S::m.wilnhammer_asi-assurance.org#ext#@onefsc.onmicrosoft.com::5801dffc-2aca-42a2-a180-aa93cdd869db" providerId="AD" clId="Web-{7245D88D-7A06-2679-028F-30C0DE5D9ADE}" dt="2025-03-03T18:22:10.187" v="36" actId="14100"/>
          <ac:picMkLst>
            <pc:docMk/>
            <pc:sldMk cId="0" sldId="271"/>
            <ac:picMk id="4" creationId="{92E26BFB-EE70-4C93-A3D3-6537F8BEF1D2}"/>
          </ac:picMkLst>
        </pc:picChg>
      </pc:sldChg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2:17.374" v="38" actId="1076"/>
        <pc:sldMkLst>
          <pc:docMk/>
          <pc:sldMk cId="0" sldId="273"/>
        </pc:sldMkLst>
        <pc:picChg chg="mod">
          <ac:chgData name="m.wilnhammer" userId="S::m.wilnhammer_asi-assurance.org#ext#@onefsc.onmicrosoft.com::5801dffc-2aca-42a2-a180-aa93cdd869db" providerId="AD" clId="Web-{7245D88D-7A06-2679-028F-30C0DE5D9ADE}" dt="2025-03-03T18:22:17.374" v="38" actId="1076"/>
          <ac:picMkLst>
            <pc:docMk/>
            <pc:sldMk cId="0" sldId="273"/>
            <ac:picMk id="3" creationId="{03A6DFC9-A72A-49FE-BA71-99611FBD7E25}"/>
          </ac:picMkLst>
        </pc:picChg>
      </pc:sldChg>
      <pc:sldChg chg="addSp delSp mod modClrScheme chgLayout">
        <pc:chgData name="m.wilnhammer" userId="S::m.wilnhammer_asi-assurance.org#ext#@onefsc.onmicrosoft.com::5801dffc-2aca-42a2-a180-aa93cdd869db" providerId="AD" clId="Web-{7245D88D-7A06-2679-028F-30C0DE5D9ADE}" dt="2025-03-03T18:22:23.515" v="40"/>
        <pc:sldMkLst>
          <pc:docMk/>
          <pc:sldMk cId="0" sldId="278"/>
        </pc:sldMkLst>
        <pc:picChg chg="del">
          <ac:chgData name="m.wilnhammer" userId="S::m.wilnhammer_asi-assurance.org#ext#@onefsc.onmicrosoft.com::5801dffc-2aca-42a2-a180-aa93cdd869db" providerId="AD" clId="Web-{7245D88D-7A06-2679-028F-30C0DE5D9ADE}" dt="2025-03-03T18:22:23.109" v="39"/>
          <ac:picMkLst>
            <pc:docMk/>
            <pc:sldMk cId="0" sldId="278"/>
            <ac:picMk id="3" creationId="{F6550ED3-C09C-4937-A9A8-C8DDD139F2D2}"/>
          </ac:picMkLst>
        </pc:picChg>
        <pc:picChg chg="add">
          <ac:chgData name="m.wilnhammer" userId="S::m.wilnhammer_asi-assurance.org#ext#@onefsc.onmicrosoft.com::5801dffc-2aca-42a2-a180-aa93cdd869db" providerId="AD" clId="Web-{7245D88D-7A06-2679-028F-30C0DE5D9ADE}" dt="2025-03-03T18:22:23.515" v="40"/>
          <ac:picMkLst>
            <pc:docMk/>
            <pc:sldMk cId="0" sldId="278"/>
            <ac:picMk id="4" creationId="{A35C23C7-AC3B-F55C-EF9B-48EE8AB994F9}"/>
          </ac:picMkLst>
        </pc:picChg>
      </pc:sldChg>
      <pc:sldChg chg="addSp delSp mod modClrScheme chgLayout">
        <pc:chgData name="m.wilnhammer" userId="S::m.wilnhammer_asi-assurance.org#ext#@onefsc.onmicrosoft.com::5801dffc-2aca-42a2-a180-aa93cdd869db" providerId="AD" clId="Web-{7245D88D-7A06-2679-028F-30C0DE5D9ADE}" dt="2025-03-03T18:22:26.218" v="42"/>
        <pc:sldMkLst>
          <pc:docMk/>
          <pc:sldMk cId="0" sldId="283"/>
        </pc:sldMkLst>
        <pc:picChg chg="del">
          <ac:chgData name="m.wilnhammer" userId="S::m.wilnhammer_asi-assurance.org#ext#@onefsc.onmicrosoft.com::5801dffc-2aca-42a2-a180-aa93cdd869db" providerId="AD" clId="Web-{7245D88D-7A06-2679-028F-30C0DE5D9ADE}" dt="2025-03-03T18:22:25.812" v="41"/>
          <ac:picMkLst>
            <pc:docMk/>
            <pc:sldMk cId="0" sldId="283"/>
            <ac:picMk id="3" creationId="{FEA2F015-EE21-4E1D-A2DC-AFC02A297FDA}"/>
          </ac:picMkLst>
        </pc:picChg>
        <pc:picChg chg="add">
          <ac:chgData name="m.wilnhammer" userId="S::m.wilnhammer_asi-assurance.org#ext#@onefsc.onmicrosoft.com::5801dffc-2aca-42a2-a180-aa93cdd869db" providerId="AD" clId="Web-{7245D88D-7A06-2679-028F-30C0DE5D9ADE}" dt="2025-03-03T18:22:26.218" v="42"/>
          <ac:picMkLst>
            <pc:docMk/>
            <pc:sldMk cId="0" sldId="283"/>
            <ac:picMk id="4" creationId="{5CB780EC-257B-1758-6A15-24B959492A68}"/>
          </ac:picMkLst>
        </pc:picChg>
      </pc:sldChg>
      <pc:sldChg chg="addSp delSp mod modClrScheme chgLayout">
        <pc:chgData name="m.wilnhammer" userId="S::m.wilnhammer_asi-assurance.org#ext#@onefsc.onmicrosoft.com::5801dffc-2aca-42a2-a180-aa93cdd869db" providerId="AD" clId="Web-{7245D88D-7A06-2679-028F-30C0DE5D9ADE}" dt="2025-03-03T18:22:28.922" v="44"/>
        <pc:sldMkLst>
          <pc:docMk/>
          <pc:sldMk cId="0" sldId="286"/>
        </pc:sldMkLst>
        <pc:picChg chg="del">
          <ac:chgData name="m.wilnhammer" userId="S::m.wilnhammer_asi-assurance.org#ext#@onefsc.onmicrosoft.com::5801dffc-2aca-42a2-a180-aa93cdd869db" providerId="AD" clId="Web-{7245D88D-7A06-2679-028F-30C0DE5D9ADE}" dt="2025-03-03T18:22:28.609" v="43"/>
          <ac:picMkLst>
            <pc:docMk/>
            <pc:sldMk cId="0" sldId="286"/>
            <ac:picMk id="3" creationId="{5CE29FF0-C338-45AC-B7EE-43985CD6FCCD}"/>
          </ac:picMkLst>
        </pc:picChg>
        <pc:picChg chg="add">
          <ac:chgData name="m.wilnhammer" userId="S::m.wilnhammer_asi-assurance.org#ext#@onefsc.onmicrosoft.com::5801dffc-2aca-42a2-a180-aa93cdd869db" providerId="AD" clId="Web-{7245D88D-7A06-2679-028F-30C0DE5D9ADE}" dt="2025-03-03T18:22:28.922" v="44"/>
          <ac:picMkLst>
            <pc:docMk/>
            <pc:sldMk cId="0" sldId="286"/>
            <ac:picMk id="4" creationId="{F528A547-5358-2B42-83C6-541FAFDA92A1}"/>
          </ac:picMkLst>
        </pc:picChg>
      </pc:sldChg>
      <pc:sldChg chg="addSp delSp modSp mod modClrScheme chgLayout">
        <pc:chgData name="m.wilnhammer" userId="S::m.wilnhammer_asi-assurance.org#ext#@onefsc.onmicrosoft.com::5801dffc-2aca-42a2-a180-aa93cdd869db" providerId="AD" clId="Web-{7245D88D-7A06-2679-028F-30C0DE5D9ADE}" dt="2025-03-03T18:23:14.798" v="55" actId="1076"/>
        <pc:sldMkLst>
          <pc:docMk/>
          <pc:sldMk cId="0" sldId="287"/>
        </pc:sldMkLst>
        <pc:spChg chg="add mod">
          <ac:chgData name="m.wilnhammer" userId="S::m.wilnhammer_asi-assurance.org#ext#@onefsc.onmicrosoft.com::5801dffc-2aca-42a2-a180-aa93cdd869db" providerId="AD" clId="Web-{7245D88D-7A06-2679-028F-30C0DE5D9ADE}" dt="2025-03-03T18:23:14.798" v="55" actId="1076"/>
          <ac:spMkLst>
            <pc:docMk/>
            <pc:sldMk cId="0" sldId="287"/>
            <ac:spMk id="2" creationId="{8082111B-439E-FF4F-DD8A-43907829A56C}"/>
          </ac:spMkLst>
        </pc:spChg>
        <pc:spChg chg="mod">
          <ac:chgData name="m.wilnhammer" userId="S::m.wilnhammer_asi-assurance.org#ext#@onefsc.onmicrosoft.com::5801dffc-2aca-42a2-a180-aa93cdd869db" providerId="AD" clId="Web-{7245D88D-7A06-2679-028F-30C0DE5D9ADE}" dt="2025-03-03T18:23:10.954" v="52" actId="1076"/>
          <ac:spMkLst>
            <pc:docMk/>
            <pc:sldMk cId="0" sldId="287"/>
            <ac:spMk id="328" creationId="{00000000-0000-0000-0000-000000000000}"/>
          </ac:spMkLst>
        </pc:spChg>
        <pc:picChg chg="del">
          <ac:chgData name="m.wilnhammer" userId="S::m.wilnhammer_asi-assurance.org#ext#@onefsc.onmicrosoft.com::5801dffc-2aca-42a2-a180-aa93cdd869db" providerId="AD" clId="Web-{7245D88D-7A06-2679-028F-30C0DE5D9ADE}" dt="2025-03-03T18:22:59.001" v="50"/>
          <ac:picMkLst>
            <pc:docMk/>
            <pc:sldMk cId="0" sldId="287"/>
            <ac:picMk id="4" creationId="{DF8D4203-6F81-4568-95DB-75D654F36583}"/>
          </ac:picMkLst>
        </pc:picChg>
      </pc:sldChg>
      <pc:sldChg chg="addSp delSp modSp mod modClrScheme chgLayout">
        <pc:chgData name="m.wilnhammer" userId="S::m.wilnhammer_asi-assurance.org#ext#@onefsc.onmicrosoft.com::5801dffc-2aca-42a2-a180-aa93cdd869db" providerId="AD" clId="Web-{7245D88D-7A06-2679-028F-30C0DE5D9ADE}" dt="2025-03-03T18:26:44.040" v="92" actId="20577"/>
        <pc:sldMkLst>
          <pc:docMk/>
          <pc:sldMk cId="2837134787" sldId="293"/>
        </pc:sldMkLst>
        <pc:spChg chg="mod ord">
          <ac:chgData name="m.wilnhammer" userId="S::m.wilnhammer_asi-assurance.org#ext#@onefsc.onmicrosoft.com::5801dffc-2aca-42a2-a180-aa93cdd869db" providerId="AD" clId="Web-{7245D88D-7A06-2679-028F-30C0DE5D9ADE}" dt="2025-03-03T18:24:54.723" v="66" actId="14100"/>
          <ac:spMkLst>
            <pc:docMk/>
            <pc:sldMk cId="2837134787" sldId="293"/>
            <ac:spMk id="2" creationId="{2FA820BD-1A05-4BF4-8409-80C229E15FBC}"/>
          </ac:spMkLst>
        </pc:spChg>
        <pc:spChg chg="add del mod ord">
          <ac:chgData name="m.wilnhammer" userId="S::m.wilnhammer_asi-assurance.org#ext#@onefsc.onmicrosoft.com::5801dffc-2aca-42a2-a180-aa93cdd869db" providerId="AD" clId="Web-{7245D88D-7A06-2679-028F-30C0DE5D9ADE}" dt="2025-03-03T18:26:44.040" v="92" actId="20577"/>
          <ac:spMkLst>
            <pc:docMk/>
            <pc:sldMk cId="2837134787" sldId="293"/>
            <ac:spMk id="3" creationId="{82E0780B-85E4-46E0-BE10-AFC80F5B0B8B}"/>
          </ac:spMkLst>
        </pc:spChg>
      </pc:sldChg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1:24.997" v="23" actId="1076"/>
        <pc:sldMkLst>
          <pc:docMk/>
          <pc:sldMk cId="89348294" sldId="295"/>
        </pc:sldMkLst>
        <pc:spChg chg="mod ord">
          <ac:chgData name="m.wilnhammer" userId="S::m.wilnhammer_asi-assurance.org#ext#@onefsc.onmicrosoft.com::5801dffc-2aca-42a2-a180-aa93cdd869db" providerId="AD" clId="Web-{7245D88D-7A06-2679-028F-30C0DE5D9ADE}" dt="2025-03-03T18:20:48.309" v="6"/>
          <ac:spMkLst>
            <pc:docMk/>
            <pc:sldMk cId="89348294" sldId="295"/>
            <ac:spMk id="2" creationId="{814977D8-4424-4EF5-A934-60098BB2D083}"/>
          </ac:spMkLst>
        </pc:spChg>
        <pc:spChg chg="mod ord">
          <ac:chgData name="m.wilnhammer" userId="S::m.wilnhammer_asi-assurance.org#ext#@onefsc.onmicrosoft.com::5801dffc-2aca-42a2-a180-aa93cdd869db" providerId="AD" clId="Web-{7245D88D-7A06-2679-028F-30C0DE5D9ADE}" dt="2025-03-03T18:21:24.997" v="23" actId="1076"/>
          <ac:spMkLst>
            <pc:docMk/>
            <pc:sldMk cId="89348294" sldId="295"/>
            <ac:spMk id="3" creationId="{523FC180-5963-4397-AABC-E2D34828E1BE}"/>
          </ac:spMkLst>
        </pc:spChg>
      </pc:sldChg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4:17.566" v="65" actId="20577"/>
        <pc:sldMkLst>
          <pc:docMk/>
          <pc:sldMk cId="1839850447" sldId="355"/>
        </pc:sldMkLst>
        <pc:spChg chg="mod ord">
          <ac:chgData name="m.wilnhammer" userId="S::m.wilnhammer_asi-assurance.org#ext#@onefsc.onmicrosoft.com::5801dffc-2aca-42a2-a180-aa93cdd869db" providerId="AD" clId="Web-{7245D88D-7A06-2679-028F-30C0DE5D9ADE}" dt="2025-03-03T18:20:59.184" v="8"/>
          <ac:spMkLst>
            <pc:docMk/>
            <pc:sldMk cId="1839850447" sldId="355"/>
            <ac:spMk id="2" creationId="{602EF945-3205-4007-9715-4DE568DA963D}"/>
          </ac:spMkLst>
        </pc:spChg>
        <pc:spChg chg="mod ord">
          <ac:chgData name="m.wilnhammer" userId="S::m.wilnhammer_asi-assurance.org#ext#@onefsc.onmicrosoft.com::5801dffc-2aca-42a2-a180-aa93cdd869db" providerId="AD" clId="Web-{7245D88D-7A06-2679-028F-30C0DE5D9ADE}" dt="2025-03-03T18:24:17.566" v="65" actId="20577"/>
          <ac:spMkLst>
            <pc:docMk/>
            <pc:sldMk cId="1839850447" sldId="355"/>
            <ac:spMk id="3" creationId="{A6FE01C2-15D9-405E-8555-411328B7408E}"/>
          </ac:spMkLst>
        </pc:spChg>
      </pc:sldChg>
      <pc:sldChg chg="new del">
        <pc:chgData name="m.wilnhammer" userId="S::m.wilnhammer_asi-assurance.org#ext#@onefsc.onmicrosoft.com::5801dffc-2aca-42a2-a180-aa93cdd869db" providerId="AD" clId="Web-{7245D88D-7A06-2679-028F-30C0DE5D9ADE}" dt="2025-03-03T18:20:27.792" v="3"/>
        <pc:sldMkLst>
          <pc:docMk/>
          <pc:sldMk cId="866252648" sldId="356"/>
        </pc:sldMkLst>
      </pc:sldChg>
      <pc:sldChg chg="new del">
        <pc:chgData name="m.wilnhammer" userId="S::m.wilnhammer_asi-assurance.org#ext#@onefsc.onmicrosoft.com::5801dffc-2aca-42a2-a180-aa93cdd869db" providerId="AD" clId="Web-{7245D88D-7A06-2679-028F-30C0DE5D9ADE}" dt="2025-03-03T18:20:39.887" v="5"/>
        <pc:sldMkLst>
          <pc:docMk/>
          <pc:sldMk cId="992637365" sldId="356"/>
        </pc:sldMkLst>
      </pc:sldChg>
      <pc:sldMasterChg chg="add del addSldLayout delSldLayout">
        <pc:chgData name="m.wilnhammer" userId="S::m.wilnhammer_asi-assurance.org#ext#@onefsc.onmicrosoft.com::5801dffc-2aca-42a2-a180-aa93cdd869db" providerId="AD" clId="Web-{7245D88D-7A06-2679-028F-30C0DE5D9ADE}" dt="2025-03-03T18:20:18.698" v="1"/>
        <pc:sldMasterMkLst>
          <pc:docMk/>
          <pc:sldMasterMk cId="3459069691" sldId="2147483660"/>
        </pc:sldMasterMkLst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750824530" sldId="2147483661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614701364" sldId="2147483663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919755916" sldId="2147483664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658077404" sldId="2147483665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3348479457" sldId="2147483666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547471850" sldId="2147483667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508784760" sldId="2147483668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906891498" sldId="2147483669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019405167" sldId="2147483670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752108991" sldId="2147483671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694696886" sldId="2147483672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073020774" sldId="2147483673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57516473" sldId="2147483674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282033250" sldId="2147483675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1315318295" sldId="2147483676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094376644" sldId="2147483677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3497517588" sldId="2147483678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100382613" sldId="2147483679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1873271581" sldId="2147483680"/>
          </pc:sldLayoutMkLst>
        </pc:sldLayoutChg>
      </pc:sldMasterChg>
      <pc:sldMasterChg chg="add del addSldLayout delSldLayout modSldLayout">
        <pc:chgData name="m.wilnhammer" userId="S::m.wilnhammer_asi-assurance.org#ext#@onefsc.onmicrosoft.com::5801dffc-2aca-42a2-a180-aa93cdd869db" providerId="AD" clId="Web-{7245D88D-7A06-2679-028F-30C0DE5D9ADE}" dt="2025-03-03T18:20:18.698" v="1"/>
        <pc:sldMasterMkLst>
          <pc:docMk/>
          <pc:sldMasterMk cId="1382732010" sldId="2147483681"/>
        </pc:sldMasterMkLst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656710455" sldId="2147483682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1651543101" sldId="2147483683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643679642" sldId="2147483684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427507621" sldId="2147483685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833798597" sldId="2147483686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1711347387" sldId="2147483687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3554653485" sldId="2147483688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4258381167" sldId="2147483689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1676143209" sldId="2147483690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79240491" sldId="2147483691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472530297" sldId="2147483692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331543774" sldId="2147483693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1232898549" sldId="2147483694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3374477157" sldId="2147483695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498308570" sldId="2147483696"/>
          </pc:sldLayoutMkLst>
        </pc:sldLayoutChg>
      </pc:sldMasterChg>
    </pc:docChg>
  </pc:docChgLst>
  <pc:docChgLst>
    <pc:chgData name="m.wilnhammer" userId="S::m.wilnhammer_asi-assurance.org#ext#@onefsc.onmicrosoft.com::5801dffc-2aca-42a2-a180-aa93cdd869db" providerId="AD" clId="Web-{91CE10FC-7534-FF87-3E76-FEB234C3442F}"/>
    <pc:docChg chg="modSld">
      <pc:chgData name="m.wilnhammer" userId="S::m.wilnhammer_asi-assurance.org#ext#@onefsc.onmicrosoft.com::5801dffc-2aca-42a2-a180-aa93cdd869db" providerId="AD" clId="Web-{91CE10FC-7534-FF87-3E76-FEB234C3442F}" dt="2025-03-14T14:50:37.831" v="11" actId="20577"/>
      <pc:docMkLst>
        <pc:docMk/>
      </pc:docMkLst>
      <pc:sldChg chg="modSp">
        <pc:chgData name="m.wilnhammer" userId="S::m.wilnhammer_asi-assurance.org#ext#@onefsc.onmicrosoft.com::5801dffc-2aca-42a2-a180-aa93cdd869db" providerId="AD" clId="Web-{91CE10FC-7534-FF87-3E76-FEB234C3442F}" dt="2025-03-14T14:49:53.517" v="1" actId="1076"/>
        <pc:sldMkLst>
          <pc:docMk/>
          <pc:sldMk cId="0" sldId="260"/>
        </pc:sldMkLst>
        <pc:spChg chg="mod">
          <ac:chgData name="m.wilnhammer" userId="S::m.wilnhammer_asi-assurance.org#ext#@onefsc.onmicrosoft.com::5801dffc-2aca-42a2-a180-aa93cdd869db" providerId="AD" clId="Web-{91CE10FC-7534-FF87-3E76-FEB234C3442F}" dt="2025-03-14T14:49:53.517" v="1" actId="1076"/>
          <ac:spMkLst>
            <pc:docMk/>
            <pc:sldMk cId="0" sldId="260"/>
            <ac:spMk id="133" creationId="{00000000-0000-0000-0000-000000000000}"/>
          </ac:spMkLst>
        </pc:spChg>
        <pc:picChg chg="mod">
          <ac:chgData name="m.wilnhammer" userId="S::m.wilnhammer_asi-assurance.org#ext#@onefsc.onmicrosoft.com::5801dffc-2aca-42a2-a180-aa93cdd869db" providerId="AD" clId="Web-{91CE10FC-7534-FF87-3E76-FEB234C3442F}" dt="2025-03-14T14:49:44.220" v="0" actId="14100"/>
          <ac:picMkLst>
            <pc:docMk/>
            <pc:sldMk cId="0" sldId="260"/>
            <ac:picMk id="3" creationId="{43914771-8D2D-4A0D-B770-721D3E0B39B4}"/>
          </ac:picMkLst>
        </pc:picChg>
      </pc:sldChg>
      <pc:sldChg chg="modSp">
        <pc:chgData name="m.wilnhammer" userId="S::m.wilnhammer_asi-assurance.org#ext#@onefsc.onmicrosoft.com::5801dffc-2aca-42a2-a180-aa93cdd869db" providerId="AD" clId="Web-{91CE10FC-7534-FF87-3E76-FEB234C3442F}" dt="2025-03-14T14:50:14.612" v="4" actId="1076"/>
        <pc:sldMkLst>
          <pc:docMk/>
          <pc:sldMk cId="0" sldId="264"/>
        </pc:sldMkLst>
        <pc:spChg chg="mod">
          <ac:chgData name="m.wilnhammer" userId="S::m.wilnhammer_asi-assurance.org#ext#@onefsc.onmicrosoft.com::5801dffc-2aca-42a2-a180-aa93cdd869db" providerId="AD" clId="Web-{91CE10FC-7534-FF87-3E76-FEB234C3442F}" dt="2025-03-14T14:50:14.612" v="4" actId="1076"/>
          <ac:spMkLst>
            <pc:docMk/>
            <pc:sldMk cId="0" sldId="264"/>
            <ac:spMk id="157" creationId="{00000000-0000-0000-0000-000000000000}"/>
          </ac:spMkLst>
        </pc:spChg>
        <pc:spChg chg="mod">
          <ac:chgData name="m.wilnhammer" userId="S::m.wilnhammer_asi-assurance.org#ext#@onefsc.onmicrosoft.com::5801dffc-2aca-42a2-a180-aa93cdd869db" providerId="AD" clId="Web-{91CE10FC-7534-FF87-3E76-FEB234C3442F}" dt="2025-03-14T14:50:06.283" v="3" actId="1076"/>
          <ac:spMkLst>
            <pc:docMk/>
            <pc:sldMk cId="0" sldId="264"/>
            <ac:spMk id="158" creationId="{00000000-0000-0000-0000-000000000000}"/>
          </ac:spMkLst>
        </pc:spChg>
        <pc:picChg chg="mod">
          <ac:chgData name="m.wilnhammer" userId="S::m.wilnhammer_asi-assurance.org#ext#@onefsc.onmicrosoft.com::5801dffc-2aca-42a2-a180-aa93cdd869db" providerId="AD" clId="Web-{91CE10FC-7534-FF87-3E76-FEB234C3442F}" dt="2025-03-14T14:49:59.705" v="2" actId="14100"/>
          <ac:picMkLst>
            <pc:docMk/>
            <pc:sldMk cId="0" sldId="264"/>
            <ac:picMk id="2" creationId="{BAA3B422-6799-42B4-AE89-4BCE82B666EB}"/>
          </ac:picMkLst>
        </pc:picChg>
      </pc:sldChg>
      <pc:sldChg chg="modSp">
        <pc:chgData name="m.wilnhammer" userId="S::m.wilnhammer_asi-assurance.org#ext#@onefsc.onmicrosoft.com::5801dffc-2aca-42a2-a180-aa93cdd869db" providerId="AD" clId="Web-{91CE10FC-7534-FF87-3E76-FEB234C3442F}" dt="2025-03-14T14:50:37.831" v="11" actId="20577"/>
        <pc:sldMkLst>
          <pc:docMk/>
          <pc:sldMk cId="0" sldId="287"/>
        </pc:sldMkLst>
        <pc:spChg chg="mod">
          <ac:chgData name="m.wilnhammer" userId="S::m.wilnhammer_asi-assurance.org#ext#@onefsc.onmicrosoft.com::5801dffc-2aca-42a2-a180-aa93cdd869db" providerId="AD" clId="Web-{91CE10FC-7534-FF87-3E76-FEB234C3442F}" dt="2025-03-14T14:50:37.831" v="11" actId="20577"/>
          <ac:spMkLst>
            <pc:docMk/>
            <pc:sldMk cId="0" sldId="287"/>
            <ac:spMk id="328" creationId="{00000000-0000-0000-0000-000000000000}"/>
          </ac:spMkLst>
        </pc:spChg>
      </pc:sldChg>
    </pc:docChg>
  </pc:docChgLst>
  <pc:docChgLst>
    <pc:chgData name="Emily White" userId="a1817587-c932-4657-96c7-0eb1c9f81ac9" providerId="ADAL" clId="{0F360D28-BFA9-4B9A-A373-46B9BA40DD87}"/>
    <pc:docChg chg="undo custSel modSld">
      <pc:chgData name="Emily White" userId="a1817587-c932-4657-96c7-0eb1c9f81ac9" providerId="ADAL" clId="{0F360D28-BFA9-4B9A-A373-46B9BA40DD87}" dt="2025-04-13T10:58:06.604" v="733" actId="20577"/>
      <pc:docMkLst>
        <pc:docMk/>
      </pc:docMkLst>
      <pc:sldChg chg="addSp delSp modSp mod modNotesTx">
        <pc:chgData name="Emily White" userId="a1817587-c932-4657-96c7-0eb1c9f81ac9" providerId="ADAL" clId="{0F360D28-BFA9-4B9A-A373-46B9BA40DD87}" dt="2025-04-13T10:40:35.393" v="266"/>
        <pc:sldMkLst>
          <pc:docMk/>
          <pc:sldMk cId="0" sldId="260"/>
        </pc:sldMkLst>
        <pc:spChg chg="add mod">
          <ac:chgData name="Emily White" userId="a1817587-c932-4657-96c7-0eb1c9f81ac9" providerId="ADAL" clId="{0F360D28-BFA9-4B9A-A373-46B9BA40DD87}" dt="2025-04-13T10:32:44.031" v="90" actId="20577"/>
          <ac:spMkLst>
            <pc:docMk/>
            <pc:sldMk cId="0" sldId="260"/>
            <ac:spMk id="2" creationId="{CD112A5A-DB2C-3384-10E7-8ACEE548B8A2}"/>
          </ac:spMkLst>
        </pc:spChg>
        <pc:spChg chg="add mod">
          <ac:chgData name="Emily White" userId="a1817587-c932-4657-96c7-0eb1c9f81ac9" providerId="ADAL" clId="{0F360D28-BFA9-4B9A-A373-46B9BA40DD87}" dt="2025-04-13T10:38:36.264" v="250" actId="14100"/>
          <ac:spMkLst>
            <pc:docMk/>
            <pc:sldMk cId="0" sldId="260"/>
            <ac:spMk id="4" creationId="{69505381-1476-396F-4082-4E8C1DC104D3}"/>
          </ac:spMkLst>
        </pc:spChg>
        <pc:spChg chg="mod">
          <ac:chgData name="Emily White" userId="a1817587-c932-4657-96c7-0eb1c9f81ac9" providerId="ADAL" clId="{0F360D28-BFA9-4B9A-A373-46B9BA40DD87}" dt="2025-04-13T10:31:18.248" v="45" actId="1076"/>
          <ac:spMkLst>
            <pc:docMk/>
            <pc:sldMk cId="0" sldId="260"/>
            <ac:spMk id="133" creationId="{00000000-0000-0000-0000-000000000000}"/>
          </ac:spMkLst>
        </pc:spChg>
        <pc:picChg chg="del mod">
          <ac:chgData name="Emily White" userId="a1817587-c932-4657-96c7-0eb1c9f81ac9" providerId="ADAL" clId="{0F360D28-BFA9-4B9A-A373-46B9BA40DD87}" dt="2025-04-13T10:38:25.483" v="247" actId="478"/>
          <ac:picMkLst>
            <pc:docMk/>
            <pc:sldMk cId="0" sldId="260"/>
            <ac:picMk id="3" creationId="{43914771-8D2D-4A0D-B770-721D3E0B39B4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57:57.406" v="731" actId="1076"/>
        <pc:sldMkLst>
          <pc:docMk/>
          <pc:sldMk cId="0" sldId="264"/>
        </pc:sldMkLst>
        <pc:spChg chg="add mod">
          <ac:chgData name="Emily White" userId="a1817587-c932-4657-96c7-0eb1c9f81ac9" providerId="ADAL" clId="{0F360D28-BFA9-4B9A-A373-46B9BA40DD87}" dt="2025-04-13T10:38:51.740" v="252"/>
          <ac:spMkLst>
            <pc:docMk/>
            <pc:sldMk cId="0" sldId="264"/>
            <ac:spMk id="3" creationId="{972C29A6-F987-74AB-FD5C-75584641051E}"/>
          </ac:spMkLst>
        </pc:spChg>
        <pc:spChg chg="mod">
          <ac:chgData name="Emily White" userId="a1817587-c932-4657-96c7-0eb1c9f81ac9" providerId="ADAL" clId="{0F360D28-BFA9-4B9A-A373-46B9BA40DD87}" dt="2025-04-13T10:34:23.841" v="117" actId="20577"/>
          <ac:spMkLst>
            <pc:docMk/>
            <pc:sldMk cId="0" sldId="264"/>
            <ac:spMk id="157" creationId="{00000000-0000-0000-0000-000000000000}"/>
          </ac:spMkLst>
        </pc:spChg>
        <pc:spChg chg="mod">
          <ac:chgData name="Emily White" userId="a1817587-c932-4657-96c7-0eb1c9f81ac9" providerId="ADAL" clId="{0F360D28-BFA9-4B9A-A373-46B9BA40DD87}" dt="2025-04-13T10:57:57.406" v="731" actId="1076"/>
          <ac:spMkLst>
            <pc:docMk/>
            <pc:sldMk cId="0" sldId="264"/>
            <ac:spMk id="158" creationId="{00000000-0000-0000-0000-000000000000}"/>
          </ac:spMkLst>
        </pc:spChg>
        <pc:picChg chg="del mod">
          <ac:chgData name="Emily White" userId="a1817587-c932-4657-96c7-0eb1c9f81ac9" providerId="ADAL" clId="{0F360D28-BFA9-4B9A-A373-46B9BA40DD87}" dt="2025-04-13T10:38:46.045" v="251" actId="478"/>
          <ac:picMkLst>
            <pc:docMk/>
            <pc:sldMk cId="0" sldId="264"/>
            <ac:picMk id="2" creationId="{BAA3B422-6799-42B4-AE89-4BCE82B666EB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40:53.560" v="270" actId="20577"/>
        <pc:sldMkLst>
          <pc:docMk/>
          <pc:sldMk cId="0" sldId="271"/>
        </pc:sldMkLst>
        <pc:spChg chg="add mod">
          <ac:chgData name="Emily White" userId="a1817587-c932-4657-96c7-0eb1c9f81ac9" providerId="ADAL" clId="{0F360D28-BFA9-4B9A-A373-46B9BA40DD87}" dt="2025-04-13T10:38:56.630" v="254"/>
          <ac:spMkLst>
            <pc:docMk/>
            <pc:sldMk cId="0" sldId="271"/>
            <ac:spMk id="2" creationId="{DE688FCD-7679-AA2F-DDF5-97966B1BD08E}"/>
          </ac:spMkLst>
        </pc:spChg>
        <pc:spChg chg="mod">
          <ac:chgData name="Emily White" userId="a1817587-c932-4657-96c7-0eb1c9f81ac9" providerId="ADAL" clId="{0F360D28-BFA9-4B9A-A373-46B9BA40DD87}" dt="2025-04-13T10:39:40.433" v="265" actId="1076"/>
          <ac:spMkLst>
            <pc:docMk/>
            <pc:sldMk cId="0" sldId="271"/>
            <ac:spMk id="3" creationId="{7B7E88A6-46DA-40B7-A3EC-0838C96B7BB7}"/>
          </ac:spMkLst>
        </pc:spChg>
        <pc:spChg chg="mod">
          <ac:chgData name="Emily White" userId="a1817587-c932-4657-96c7-0eb1c9f81ac9" providerId="ADAL" clId="{0F360D28-BFA9-4B9A-A373-46B9BA40DD87}" dt="2025-04-13T10:37:29.459" v="237" actId="1076"/>
          <ac:spMkLst>
            <pc:docMk/>
            <pc:sldMk cId="0" sldId="271"/>
            <ac:spMk id="207" creationId="{00000000-0000-0000-0000-000000000000}"/>
          </ac:spMkLst>
        </pc:spChg>
        <pc:picChg chg="del mod">
          <ac:chgData name="Emily White" userId="a1817587-c932-4657-96c7-0eb1c9f81ac9" providerId="ADAL" clId="{0F360D28-BFA9-4B9A-A373-46B9BA40DD87}" dt="2025-04-13T10:38:55.472" v="253" actId="478"/>
          <ac:picMkLst>
            <pc:docMk/>
            <pc:sldMk cId="0" sldId="271"/>
            <ac:picMk id="4" creationId="{92E26BFB-EE70-4C93-A3D3-6537F8BEF1D2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43:23.293" v="298" actId="12"/>
        <pc:sldMkLst>
          <pc:docMk/>
          <pc:sldMk cId="0" sldId="273"/>
        </pc:sldMkLst>
        <pc:spChg chg="add mod">
          <ac:chgData name="Emily White" userId="a1817587-c932-4657-96c7-0eb1c9f81ac9" providerId="ADAL" clId="{0F360D28-BFA9-4B9A-A373-46B9BA40DD87}" dt="2025-04-13T10:41:08.014" v="272"/>
          <ac:spMkLst>
            <pc:docMk/>
            <pc:sldMk cId="0" sldId="273"/>
            <ac:spMk id="2" creationId="{B6F3E150-5051-3705-BD79-A4EF16AF108C}"/>
          </ac:spMkLst>
        </pc:spChg>
        <pc:spChg chg="add mod">
          <ac:chgData name="Emily White" userId="a1817587-c932-4657-96c7-0eb1c9f81ac9" providerId="ADAL" clId="{0F360D28-BFA9-4B9A-A373-46B9BA40DD87}" dt="2025-04-13T10:43:12.252" v="296" actId="1076"/>
          <ac:spMkLst>
            <pc:docMk/>
            <pc:sldMk cId="0" sldId="273"/>
            <ac:spMk id="5" creationId="{E8A97D3A-A788-BF3F-4A4F-E054781C0CA9}"/>
          </ac:spMkLst>
        </pc:spChg>
        <pc:spChg chg="mod">
          <ac:chgData name="Emily White" userId="a1817587-c932-4657-96c7-0eb1c9f81ac9" providerId="ADAL" clId="{0F360D28-BFA9-4B9A-A373-46B9BA40DD87}" dt="2025-04-13T10:42:12.828" v="285" actId="1076"/>
          <ac:spMkLst>
            <pc:docMk/>
            <pc:sldMk cId="0" sldId="273"/>
            <ac:spMk id="219" creationId="{00000000-0000-0000-0000-000000000000}"/>
          </ac:spMkLst>
        </pc:spChg>
        <pc:picChg chg="del">
          <ac:chgData name="Emily White" userId="a1817587-c932-4657-96c7-0eb1c9f81ac9" providerId="ADAL" clId="{0F360D28-BFA9-4B9A-A373-46B9BA40DD87}" dt="2025-04-13T10:41:03.842" v="271" actId="478"/>
          <ac:picMkLst>
            <pc:docMk/>
            <pc:sldMk cId="0" sldId="273"/>
            <ac:picMk id="3" creationId="{03A6DFC9-A72A-49FE-BA71-99611FBD7E25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49:28.756" v="365" actId="12"/>
        <pc:sldMkLst>
          <pc:docMk/>
          <pc:sldMk cId="0" sldId="278"/>
        </pc:sldMkLst>
        <pc:spChg chg="add mod">
          <ac:chgData name="Emily White" userId="a1817587-c932-4657-96c7-0eb1c9f81ac9" providerId="ADAL" clId="{0F360D28-BFA9-4B9A-A373-46B9BA40DD87}" dt="2025-04-13T10:43:51.915" v="300"/>
          <ac:spMkLst>
            <pc:docMk/>
            <pc:sldMk cId="0" sldId="278"/>
            <ac:spMk id="2" creationId="{46575993-7AAA-2D8D-7DF6-AABB09F3C76F}"/>
          </ac:spMkLst>
        </pc:spChg>
        <pc:spChg chg="add mod">
          <ac:chgData name="Emily White" userId="a1817587-c932-4657-96c7-0eb1c9f81ac9" providerId="ADAL" clId="{0F360D28-BFA9-4B9A-A373-46B9BA40DD87}" dt="2025-04-13T10:44:08.679" v="305" actId="20577"/>
          <ac:spMkLst>
            <pc:docMk/>
            <pc:sldMk cId="0" sldId="278"/>
            <ac:spMk id="3" creationId="{B4B7380E-96CB-A983-1908-E7A22D4C6FA5}"/>
          </ac:spMkLst>
        </pc:spChg>
        <pc:spChg chg="mod">
          <ac:chgData name="Emily White" userId="a1817587-c932-4657-96c7-0eb1c9f81ac9" providerId="ADAL" clId="{0F360D28-BFA9-4B9A-A373-46B9BA40DD87}" dt="2025-04-13T10:44:48.065" v="318" actId="1076"/>
          <ac:spMkLst>
            <pc:docMk/>
            <pc:sldMk cId="0" sldId="278"/>
            <ac:spMk id="265" creationId="{00000000-0000-0000-0000-000000000000}"/>
          </ac:spMkLst>
        </pc:spChg>
        <pc:picChg chg="del">
          <ac:chgData name="Emily White" userId="a1817587-c932-4657-96c7-0eb1c9f81ac9" providerId="ADAL" clId="{0F360D28-BFA9-4B9A-A373-46B9BA40DD87}" dt="2025-04-13T10:43:50.890" v="299" actId="478"/>
          <ac:picMkLst>
            <pc:docMk/>
            <pc:sldMk cId="0" sldId="278"/>
            <ac:picMk id="4" creationId="{A35C23C7-AC3B-F55C-EF9B-48EE8AB994F9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50:16.001" v="480" actId="20577"/>
        <pc:sldMkLst>
          <pc:docMk/>
          <pc:sldMk cId="0" sldId="283"/>
        </pc:sldMkLst>
        <pc:spChg chg="add mod">
          <ac:chgData name="Emily White" userId="a1817587-c932-4657-96c7-0eb1c9f81ac9" providerId="ADAL" clId="{0F360D28-BFA9-4B9A-A373-46B9BA40DD87}" dt="2025-04-13T10:45:38.414" v="321"/>
          <ac:spMkLst>
            <pc:docMk/>
            <pc:sldMk cId="0" sldId="283"/>
            <ac:spMk id="2" creationId="{C04F17CB-76F6-D8EC-4D48-396662F535E0}"/>
          </ac:spMkLst>
        </pc:spChg>
        <pc:spChg chg="add mod">
          <ac:chgData name="Emily White" userId="a1817587-c932-4657-96c7-0eb1c9f81ac9" providerId="ADAL" clId="{0F360D28-BFA9-4B9A-A373-46B9BA40DD87}" dt="2025-04-13T10:46:04.307" v="329" actId="1076"/>
          <ac:spMkLst>
            <pc:docMk/>
            <pc:sldMk cId="0" sldId="283"/>
            <ac:spMk id="3" creationId="{A2BE6EE0-7632-EEB1-A4BA-25BB8AFBA972}"/>
          </ac:spMkLst>
        </pc:spChg>
        <pc:spChg chg="mod">
          <ac:chgData name="Emily White" userId="a1817587-c932-4657-96c7-0eb1c9f81ac9" providerId="ADAL" clId="{0F360D28-BFA9-4B9A-A373-46B9BA40DD87}" dt="2025-04-13T10:47:18.475" v="348" actId="15"/>
          <ac:spMkLst>
            <pc:docMk/>
            <pc:sldMk cId="0" sldId="283"/>
            <ac:spMk id="303" creationId="{00000000-0000-0000-0000-000000000000}"/>
          </ac:spMkLst>
        </pc:spChg>
        <pc:picChg chg="del">
          <ac:chgData name="Emily White" userId="a1817587-c932-4657-96c7-0eb1c9f81ac9" providerId="ADAL" clId="{0F360D28-BFA9-4B9A-A373-46B9BA40DD87}" dt="2025-04-13T10:45:34.395" v="320" actId="478"/>
          <ac:picMkLst>
            <pc:docMk/>
            <pc:sldMk cId="0" sldId="283"/>
            <ac:picMk id="4" creationId="{5CB780EC-257B-1758-6A15-24B959492A68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52:07.487" v="654" actId="20577"/>
        <pc:sldMkLst>
          <pc:docMk/>
          <pc:sldMk cId="0" sldId="286"/>
        </pc:sldMkLst>
        <pc:spChg chg="add mod">
          <ac:chgData name="Emily White" userId="a1817587-c932-4657-96c7-0eb1c9f81ac9" providerId="ADAL" clId="{0F360D28-BFA9-4B9A-A373-46B9BA40DD87}" dt="2025-04-13T10:48:23.789" v="350"/>
          <ac:spMkLst>
            <pc:docMk/>
            <pc:sldMk cId="0" sldId="286"/>
            <ac:spMk id="2" creationId="{B7970CA5-8319-98AE-33E4-2431D9362CFD}"/>
          </ac:spMkLst>
        </pc:spChg>
        <pc:spChg chg="add mod">
          <ac:chgData name="Emily White" userId="a1817587-c932-4657-96c7-0eb1c9f81ac9" providerId="ADAL" clId="{0F360D28-BFA9-4B9A-A373-46B9BA40DD87}" dt="2025-04-13T10:48:57.297" v="358" actId="20577"/>
          <ac:spMkLst>
            <pc:docMk/>
            <pc:sldMk cId="0" sldId="286"/>
            <ac:spMk id="3" creationId="{51139EF4-DAE1-79E9-0A46-1F324FA39F2B}"/>
          </ac:spMkLst>
        </pc:spChg>
        <pc:spChg chg="mod">
          <ac:chgData name="Emily White" userId="a1817587-c932-4657-96c7-0eb1c9f81ac9" providerId="ADAL" clId="{0F360D28-BFA9-4B9A-A373-46B9BA40DD87}" dt="2025-04-13T10:49:14.980" v="363" actId="1076"/>
          <ac:spMkLst>
            <pc:docMk/>
            <pc:sldMk cId="0" sldId="286"/>
            <ac:spMk id="321" creationId="{00000000-0000-0000-0000-000000000000}"/>
          </ac:spMkLst>
        </pc:spChg>
        <pc:picChg chg="del">
          <ac:chgData name="Emily White" userId="a1817587-c932-4657-96c7-0eb1c9f81ac9" providerId="ADAL" clId="{0F360D28-BFA9-4B9A-A373-46B9BA40DD87}" dt="2025-04-13T10:48:22.816" v="349" actId="478"/>
          <ac:picMkLst>
            <pc:docMk/>
            <pc:sldMk cId="0" sldId="286"/>
            <ac:picMk id="4" creationId="{F528A547-5358-2B42-83C6-541FAFDA92A1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58:06.604" v="733" actId="20577"/>
        <pc:sldMkLst>
          <pc:docMk/>
          <pc:sldMk cId="0" sldId="287"/>
        </pc:sldMkLst>
        <pc:spChg chg="del mod">
          <ac:chgData name="Emily White" userId="a1817587-c932-4657-96c7-0eb1c9f81ac9" providerId="ADAL" clId="{0F360D28-BFA9-4B9A-A373-46B9BA40DD87}" dt="2025-04-13T10:54:20.530" v="685" actId="478"/>
          <ac:spMkLst>
            <pc:docMk/>
            <pc:sldMk cId="0" sldId="287"/>
            <ac:spMk id="2" creationId="{8082111B-439E-FF4F-DD8A-43907829A56C}"/>
          </ac:spMkLst>
        </pc:spChg>
        <pc:spChg chg="add mod">
          <ac:chgData name="Emily White" userId="a1817587-c932-4657-96c7-0eb1c9f81ac9" providerId="ADAL" clId="{0F360D28-BFA9-4B9A-A373-46B9BA40DD87}" dt="2025-04-13T10:52:43.463" v="655"/>
          <ac:spMkLst>
            <pc:docMk/>
            <pc:sldMk cId="0" sldId="287"/>
            <ac:spMk id="3" creationId="{E2B8C52F-46FD-2315-100D-17E70F35999C}"/>
          </ac:spMkLst>
        </pc:spChg>
        <pc:spChg chg="add mod">
          <ac:chgData name="Emily White" userId="a1817587-c932-4657-96c7-0eb1c9f81ac9" providerId="ADAL" clId="{0F360D28-BFA9-4B9A-A373-46B9BA40DD87}" dt="2025-04-13T10:54:40.881" v="691" actId="207"/>
          <ac:spMkLst>
            <pc:docMk/>
            <pc:sldMk cId="0" sldId="287"/>
            <ac:spMk id="4" creationId="{7522B497-5D20-9EAD-FA35-36D858E48D3E}"/>
          </ac:spMkLst>
        </pc:spChg>
        <pc:spChg chg="mod">
          <ac:chgData name="Emily White" userId="a1817587-c932-4657-96c7-0eb1c9f81ac9" providerId="ADAL" clId="{0F360D28-BFA9-4B9A-A373-46B9BA40DD87}" dt="2025-04-13T10:54:28.218" v="687" actId="14100"/>
          <ac:spMkLst>
            <pc:docMk/>
            <pc:sldMk cId="0" sldId="287"/>
            <ac:spMk id="327" creationId="{00000000-0000-0000-0000-000000000000}"/>
          </ac:spMkLst>
        </pc:spChg>
        <pc:spChg chg="mod">
          <ac:chgData name="Emily White" userId="a1817587-c932-4657-96c7-0eb1c9f81ac9" providerId="ADAL" clId="{0F360D28-BFA9-4B9A-A373-46B9BA40DD87}" dt="2025-04-13T10:58:06.604" v="733" actId="20577"/>
          <ac:spMkLst>
            <pc:docMk/>
            <pc:sldMk cId="0" sldId="287"/>
            <ac:spMk id="328" creationId="{00000000-0000-0000-0000-000000000000}"/>
          </ac:spMkLst>
        </pc:spChg>
      </pc:sldChg>
      <pc:sldChg chg="modSp mod">
        <pc:chgData name="Emily White" userId="a1817587-c932-4657-96c7-0eb1c9f81ac9" providerId="ADAL" clId="{0F360D28-BFA9-4B9A-A373-46B9BA40DD87}" dt="2025-04-13T10:25:02.274" v="4" actId="115"/>
        <pc:sldMkLst>
          <pc:docMk/>
          <pc:sldMk cId="2837134787" sldId="293"/>
        </pc:sldMkLst>
        <pc:spChg chg="mod">
          <ac:chgData name="Emily White" userId="a1817587-c932-4657-96c7-0eb1c9f81ac9" providerId="ADAL" clId="{0F360D28-BFA9-4B9A-A373-46B9BA40DD87}" dt="2025-04-13T10:24:47.443" v="1" actId="255"/>
          <ac:spMkLst>
            <pc:docMk/>
            <pc:sldMk cId="2837134787" sldId="293"/>
            <ac:spMk id="2" creationId="{2FA820BD-1A05-4BF4-8409-80C229E15FBC}"/>
          </ac:spMkLst>
        </pc:spChg>
        <pc:spChg chg="mod">
          <ac:chgData name="Emily White" userId="a1817587-c932-4657-96c7-0eb1c9f81ac9" providerId="ADAL" clId="{0F360D28-BFA9-4B9A-A373-46B9BA40DD87}" dt="2025-04-13T10:25:02.274" v="4" actId="115"/>
          <ac:spMkLst>
            <pc:docMk/>
            <pc:sldMk cId="2837134787" sldId="293"/>
            <ac:spMk id="3" creationId="{82E0780B-85E4-46E0-BE10-AFC80F5B0B8B}"/>
          </ac:spMkLst>
        </pc:spChg>
      </pc:sldChg>
      <pc:sldChg chg="modSp mod">
        <pc:chgData name="Emily White" userId="a1817587-c932-4657-96c7-0eb1c9f81ac9" providerId="ADAL" clId="{0F360D28-BFA9-4B9A-A373-46B9BA40DD87}" dt="2025-04-13T10:25:12.406" v="5" actId="2711"/>
        <pc:sldMkLst>
          <pc:docMk/>
          <pc:sldMk cId="89348294" sldId="295"/>
        </pc:sldMkLst>
        <pc:spChg chg="mod">
          <ac:chgData name="Emily White" userId="a1817587-c932-4657-96c7-0eb1c9f81ac9" providerId="ADAL" clId="{0F360D28-BFA9-4B9A-A373-46B9BA40DD87}" dt="2025-04-13T10:25:12.406" v="5" actId="2711"/>
          <ac:spMkLst>
            <pc:docMk/>
            <pc:sldMk cId="89348294" sldId="295"/>
            <ac:spMk id="3" creationId="{523FC180-5963-4397-AABC-E2D34828E1BE}"/>
          </ac:spMkLst>
        </pc:spChg>
      </pc:sldChg>
      <pc:sldChg chg="modSp mod">
        <pc:chgData name="Emily White" userId="a1817587-c932-4657-96c7-0eb1c9f81ac9" providerId="ADAL" clId="{0F360D28-BFA9-4B9A-A373-46B9BA40DD87}" dt="2025-04-13T10:54:54.464" v="694" actId="1076"/>
        <pc:sldMkLst>
          <pc:docMk/>
          <pc:sldMk cId="1839850447" sldId="355"/>
        </pc:sldMkLst>
        <pc:spChg chg="mod">
          <ac:chgData name="Emily White" userId="a1817587-c932-4657-96c7-0eb1c9f81ac9" providerId="ADAL" clId="{0F360D28-BFA9-4B9A-A373-46B9BA40DD87}" dt="2025-04-13T10:54:54.464" v="694" actId="1076"/>
          <ac:spMkLst>
            <pc:docMk/>
            <pc:sldMk cId="1839850447" sldId="355"/>
            <ac:spMk id="3" creationId="{A6FE01C2-15D9-405E-8555-411328B7408E}"/>
          </ac:spMkLst>
        </pc:spChg>
      </pc:sldChg>
    </pc:docChg>
  </pc:docChgLst>
  <pc:docChgLst>
    <pc:chgData name="m.wilnhammer" userId="S::m.wilnhammer_asi-assurance.org#ext#@onefsc.onmicrosoft.com::5801dffc-2aca-42a2-a180-aa93cdd869db" providerId="AD" clId="Web-{6B608CAD-3B89-D611-AD3B-433D280191A1}"/>
    <pc:docChg chg="modSld">
      <pc:chgData name="m.wilnhammer" userId="S::m.wilnhammer_asi-assurance.org#ext#@onefsc.onmicrosoft.com::5801dffc-2aca-42a2-a180-aa93cdd869db" providerId="AD" clId="Web-{6B608CAD-3B89-D611-AD3B-433D280191A1}" dt="2025-03-14T16:12:18.049" v="3" actId="20577"/>
      <pc:docMkLst>
        <pc:docMk/>
      </pc:docMkLst>
      <pc:sldChg chg="modSp">
        <pc:chgData name="m.wilnhammer" userId="S::m.wilnhammer_asi-assurance.org#ext#@onefsc.onmicrosoft.com::5801dffc-2aca-42a2-a180-aa93cdd869db" providerId="AD" clId="Web-{6B608CAD-3B89-D611-AD3B-433D280191A1}" dt="2025-03-14T16:11:57.001" v="1" actId="20577"/>
        <pc:sldMkLst>
          <pc:docMk/>
          <pc:sldMk cId="0" sldId="271"/>
        </pc:sldMkLst>
        <pc:spChg chg="mod">
          <ac:chgData name="m.wilnhammer" userId="S::m.wilnhammer_asi-assurance.org#ext#@onefsc.onmicrosoft.com::5801dffc-2aca-42a2-a180-aa93cdd869db" providerId="AD" clId="Web-{6B608CAD-3B89-D611-AD3B-433D280191A1}" dt="2025-03-14T16:11:57.001" v="1" actId="20577"/>
          <ac:spMkLst>
            <pc:docMk/>
            <pc:sldMk cId="0" sldId="271"/>
            <ac:spMk id="207" creationId="{00000000-0000-0000-0000-000000000000}"/>
          </ac:spMkLst>
        </pc:spChg>
      </pc:sldChg>
      <pc:sldChg chg="modSp">
        <pc:chgData name="m.wilnhammer" userId="S::m.wilnhammer_asi-assurance.org#ext#@onefsc.onmicrosoft.com::5801dffc-2aca-42a2-a180-aa93cdd869db" providerId="AD" clId="Web-{6B608CAD-3B89-D611-AD3B-433D280191A1}" dt="2025-03-14T16:12:18.049" v="3" actId="20577"/>
        <pc:sldMkLst>
          <pc:docMk/>
          <pc:sldMk cId="0" sldId="273"/>
        </pc:sldMkLst>
        <pc:spChg chg="mod">
          <ac:chgData name="m.wilnhammer" userId="S::m.wilnhammer_asi-assurance.org#ext#@onefsc.onmicrosoft.com::5801dffc-2aca-42a2-a180-aa93cdd869db" providerId="AD" clId="Web-{6B608CAD-3B89-D611-AD3B-433D280191A1}" dt="2025-03-14T16:12:18.049" v="3" actId="20577"/>
          <ac:spMkLst>
            <pc:docMk/>
            <pc:sldMk cId="0" sldId="273"/>
            <ac:spMk id="2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E9A94-E1E0-4706-A6DD-06A5253E81CA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8D845-1ECA-4E24-88EF-685FD81B4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6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lex.ilo.org/dyn/nrmlx_en/f?p=NORMLEXPUB:12100:0::NO::P12100_ILO_CODE:C182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e89abc793f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2e89abc793f_0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take note of the highlighted words and phrases. 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are important for the understanding of the requirement and FSC intent. 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				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			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		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31" name="Google Shape;131;g2e89abc793f_0_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eeaa2ee15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2eeaa2ee158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take note of the highlighted words and phrases. 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are important for the understanding of the requirement and FSC intent. 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definition refers to the ILO Convention 182, Article 3: </a:t>
            </a:r>
            <a:r>
              <a:rPr lang="en-US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Convention C182 - Worst Forms of Child </a:t>
            </a:r>
            <a:r>
              <a:rPr lang="en-US" sz="1800" u="sng" kern="100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Labour</a:t>
            </a:r>
            <a:r>
              <a:rPr lang="en-US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 Convention, 1999 (No. 182)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dirty="0"/>
              <a:t>			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			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		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55" name="Google Shape;155;g2eeaa2ee158_0_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e89abc793f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2e89abc793f_0_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take note of the highlighted words and phrases. 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are important for the understanding of the requirement and FSC intent.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will be discussed during the in-person sessions</a:t>
            </a:r>
            <a:endParaRPr dirty="0"/>
          </a:p>
        </p:txBody>
      </p:sp>
      <p:sp>
        <p:nvSpPr>
          <p:cNvPr id="205" name="Google Shape;205;g2e89abc793f_0_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eedb043be4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g2eedb043be4_1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Take note of the bullet points. 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These are indicators of potential forced labor practices and have to be followed up on if any red flags are seen. </a:t>
            </a:r>
            <a:endParaRPr dirty="0"/>
          </a:p>
        </p:txBody>
      </p:sp>
      <p:sp>
        <p:nvSpPr>
          <p:cNvPr id="217" name="Google Shape;217;g2eedb043be4_1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e89abc793f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g2e89abc793f_0_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Discrimination is one of the most difficult to “pin”. The auditor needs a good triangulation system / process. </a:t>
            </a:r>
            <a:endParaRPr dirty="0"/>
          </a:p>
        </p:txBody>
      </p:sp>
      <p:sp>
        <p:nvSpPr>
          <p:cNvPr id="263" name="Google Shape;263;g2e89abc793f_0_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eedb043be4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g2eedb043be4_1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The ability to join and the ability to choose.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Respect for the rights of workers’ organizations. </a:t>
            </a:r>
            <a:endParaRPr dirty="0"/>
          </a:p>
        </p:txBody>
      </p:sp>
      <p:sp>
        <p:nvSpPr>
          <p:cNvPr id="301" name="Google Shape;301;g2eedb043be4_1_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eedb043be4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g2eedb043be4_1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Respectful of legal activities. 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rPr lang="en-US" dirty="0"/>
              <a:t>Non-discriminatory to workers who are exercising these rights. </a:t>
            </a:r>
            <a:endParaRPr dirty="0"/>
          </a:p>
        </p:txBody>
      </p:sp>
      <p:sp>
        <p:nvSpPr>
          <p:cNvPr id="319" name="Google Shape;319;g2eedb043be4_1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eedb043be4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" name="Google Shape;324;g2eedb043be4_1_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/>
              <a:t>Implementation is critical.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/>
              <a:t>Negotiations may happen, but if the outcomes are not implemented, then there is no use, so triangulation and ensuring that actions are taken is quite important here. </a:t>
            </a:r>
            <a:endParaRPr dirty="0"/>
          </a:p>
        </p:txBody>
      </p:sp>
      <p:sp>
        <p:nvSpPr>
          <p:cNvPr id="325" name="Google Shape;325;g2eedb043be4_1_4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over page 1">
  <p:cSld name="6_Cover page 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6096000" y="-11289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/>
          <p:nvPr/>
        </p:nvSpPr>
        <p:spPr>
          <a:xfrm>
            <a:off x="-79886" y="-11289"/>
            <a:ext cx="6363954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4"/>
          <p:cNvSpPr txBox="1">
            <a:spLocks noGrp="1"/>
          </p:cNvSpPr>
          <p:nvPr>
            <p:ph type="ctrTitle"/>
          </p:nvPr>
        </p:nvSpPr>
        <p:spPr>
          <a:xfrm>
            <a:off x="350659" y="1392059"/>
            <a:ext cx="4995862" cy="233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6" name="Google Shape;26;p4"/>
          <p:cNvCxnSpPr>
            <a:cxnSpLocks/>
          </p:cNvCxnSpPr>
          <p:nvPr/>
        </p:nvCxnSpPr>
        <p:spPr>
          <a:xfrm>
            <a:off x="-79886" y="5059403"/>
            <a:ext cx="5527375" cy="0"/>
          </a:xfrm>
          <a:prstGeom prst="straightConnector1">
            <a:avLst/>
          </a:prstGeom>
          <a:noFill/>
          <a:ln w="57150" cap="flat" cmpd="sng">
            <a:solidFill>
              <a:srgbClr val="E8212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7" name="Google Shape;2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111" y="5591296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57188" y="4156074"/>
            <a:ext cx="4989512" cy="823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16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2"/>
          </p:nvPr>
        </p:nvSpPr>
        <p:spPr>
          <a:xfrm>
            <a:off x="350838" y="3729038"/>
            <a:ext cx="4995862" cy="427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2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082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imple slide - two columns" userDrawn="1">
  <p:cSld name="1_Simple slide - two columns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159" name="Google Shape;15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0" name="Google Shape;160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2108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" userDrawn="1">
  <p:cSld name="Simple slide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6" name="Google Shape;166;p21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7" name="Google Shape;16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170" name="Google Shape;17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4696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 - half block" preserve="1">
  <p:cSld name="Simple slide - half block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/>
          <p:nvPr/>
        </p:nvSpPr>
        <p:spPr>
          <a:xfrm>
            <a:off x="-29410" y="0"/>
            <a:ext cx="785261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2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6" name="Google Shape;176;p22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7" name="Google Shape;177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180" name="Google Shape;18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1" name="Google Shape;181;p22"/>
          <p:cNvSpPr txBox="1">
            <a:spLocks noGrp="1"/>
          </p:cNvSpPr>
          <p:nvPr>
            <p:ph type="body" idx="1"/>
          </p:nvPr>
        </p:nvSpPr>
        <p:spPr>
          <a:xfrm>
            <a:off x="839787" y="632178"/>
            <a:ext cx="4984542" cy="5236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182" name="Google Shape;182;p22"/>
          <p:cNvSpPr txBox="1">
            <a:spLocks noGrp="1"/>
          </p:cNvSpPr>
          <p:nvPr>
            <p:ph type="body" idx="2"/>
          </p:nvPr>
        </p:nvSpPr>
        <p:spPr>
          <a:xfrm>
            <a:off x="6367673" y="630347"/>
            <a:ext cx="5169571" cy="524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3020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7516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sks / Points">
  <p:cSld name="Tasks / Poin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oogle Shape;24;g148ffbbd734_0_145"/>
          <p:cNvCxnSpPr/>
          <p:nvPr/>
        </p:nvCxnSpPr>
        <p:spPr>
          <a:xfrm rot="5400000">
            <a:off x="1658675" y="3454385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019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25" name="Google Shape;25;g148ffbbd734_0_145"/>
          <p:cNvCxnSpPr/>
          <p:nvPr/>
        </p:nvCxnSpPr>
        <p:spPr>
          <a:xfrm rot="5400000">
            <a:off x="5748077" y="3454383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019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4282033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5318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Titel und Inhal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8"/>
          <p:cNvSpPr txBox="1">
            <a:spLocks noGrp="1"/>
          </p:cNvSpPr>
          <p:nvPr>
            <p:ph type="title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 Black"/>
              <a:buNone/>
              <a:defRPr sz="5867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68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575719" algn="l" rtl="0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4267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1219170" marR="0" lvl="1" indent="-541853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507987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8" name="Google Shape;38;p6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 dirty="0"/>
          </a:p>
        </p:txBody>
      </p:sp>
      <p:sp>
        <p:nvSpPr>
          <p:cNvPr id="39" name="Google Shape;39;p6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9.1.FSC-CLR-Training_Pre-Course_Module-2_V1-0_EN</a:t>
            </a:r>
            <a:endParaRPr lang="en-GB" dirty="0"/>
          </a:p>
        </p:txBody>
      </p:sp>
      <p:sp>
        <p:nvSpPr>
          <p:cNvPr id="40" name="Google Shape;40;p6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4376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Le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1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 dirty="0"/>
          </a:p>
        </p:txBody>
      </p:sp>
      <p:sp>
        <p:nvSpPr>
          <p:cNvPr id="29" name="Google Shape;29;p91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9.1.FSC-CLR-Training_Pre-Course_Module-2_V1-0_EN</a:t>
            </a:r>
            <a:endParaRPr lang="en-GB" dirty="0"/>
          </a:p>
        </p:txBody>
      </p:sp>
      <p:sp>
        <p:nvSpPr>
          <p:cNvPr id="30" name="Google Shape;30;p91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7517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ty white copy" type="tx">
  <p:cSld name="Emty white cop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0382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losing slide">
  <p:cSld name="3_Closing slid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3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-146798" y="-11282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3"/>
          <p:cNvSpPr/>
          <p:nvPr/>
        </p:nvSpPr>
        <p:spPr>
          <a:xfrm>
            <a:off x="6029088" y="-11289"/>
            <a:ext cx="6175886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23"/>
          <p:cNvCxnSpPr/>
          <p:nvPr/>
        </p:nvCxnSpPr>
        <p:spPr>
          <a:xfrm>
            <a:off x="6029088" y="5059403"/>
            <a:ext cx="2550468" cy="0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7" name="Google Shape;18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66625" y="5681608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/>
          <p:nvPr/>
        </p:nvSpPr>
        <p:spPr>
          <a:xfrm>
            <a:off x="7223398" y="2672695"/>
            <a:ext cx="3668889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asi-info@asi-assurance.org</a:t>
            </a: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www.asi-assurance.org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assurance-services-international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89" name="Google Shape;189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9131" y="2686787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87341" y="4072419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87341" y="3379603"/>
            <a:ext cx="492923" cy="49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3"/>
          <p:cNvSpPr txBox="1"/>
          <p:nvPr/>
        </p:nvSpPr>
        <p:spPr>
          <a:xfrm>
            <a:off x="6445956" y="1717453"/>
            <a:ext cx="407528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solidFill>
                  <a:schemeClr val="accent6"/>
                </a:solidFill>
                <a:latin typeface="Avenir"/>
                <a:ea typeface="Avenir"/>
                <a:cs typeface="Avenir"/>
                <a:sym typeface="Avenir"/>
              </a:rPr>
              <a:t>Get in touch</a:t>
            </a:r>
            <a:endParaRPr sz="4400" b="0" i="0" u="none" strike="noStrike" cap="none">
              <a:solidFill>
                <a:schemeClr val="accent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187327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1b">
  <p:cSld name="Section Separator - 1b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8"/>
          <p:cNvPicPr preferRelativeResize="0"/>
          <p:nvPr/>
        </p:nvPicPr>
        <p:blipFill rotWithShape="1">
          <a:blip r:embed="rId2">
            <a:alphaModFix/>
          </a:blip>
          <a:srcRect b="16588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8"/>
          <p:cNvSpPr/>
          <p:nvPr/>
        </p:nvSpPr>
        <p:spPr>
          <a:xfrm>
            <a:off x="6095999" y="136524"/>
            <a:ext cx="6117107" cy="714480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6" name="Google Shape;56;p8"/>
          <p:cNvCxnSpPr/>
          <p:nvPr/>
        </p:nvCxnSpPr>
        <p:spPr>
          <a:xfrm>
            <a:off x="9369778" y="961884"/>
            <a:ext cx="2843328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" name="Google Shape;5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ctrTitle"/>
          </p:nvPr>
        </p:nvSpPr>
        <p:spPr>
          <a:xfrm>
            <a:off x="6666092" y="2260190"/>
            <a:ext cx="5085641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Avenir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470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2">
  <p:cSld name="Section Separator -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664" y="-19665"/>
            <a:ext cx="12232770" cy="72679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9"/>
          <p:cNvSpPr/>
          <p:nvPr/>
        </p:nvSpPr>
        <p:spPr>
          <a:xfrm rot="5400000">
            <a:off x="3354730" y="-760062"/>
            <a:ext cx="2967944" cy="9753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7" name="Google Shape;67;p9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" name="Google Shape;68;p9"/>
          <p:cNvSpPr txBox="1">
            <a:spLocks noGrp="1"/>
          </p:cNvSpPr>
          <p:nvPr>
            <p:ph type="ctrTitle"/>
          </p:nvPr>
        </p:nvSpPr>
        <p:spPr>
          <a:xfrm>
            <a:off x="877956" y="3238499"/>
            <a:ext cx="8345557" cy="1832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9755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3">
  <p:cSld name="Section Separator - 3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53" y="-910604"/>
            <a:ext cx="13686266" cy="7781303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/>
          <p:nvPr/>
        </p:nvSpPr>
        <p:spPr>
          <a:xfrm rot="5400000">
            <a:off x="3327395" y="12706"/>
            <a:ext cx="2159010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ctrTitle"/>
          </p:nvPr>
        </p:nvSpPr>
        <p:spPr>
          <a:xfrm>
            <a:off x="879613" y="3429000"/>
            <a:ext cx="7275444" cy="1938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6" name="Google Shape;76;p10"/>
          <p:cNvCxnSpPr/>
          <p:nvPr/>
        </p:nvCxnSpPr>
        <p:spPr>
          <a:xfrm>
            <a:off x="-82453" y="6030953"/>
            <a:ext cx="8235853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65807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a">
  <p:cSld name="2_Section Separator - 4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1" descr="A view of a forest with mountains in th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59316" y="-12701"/>
            <a:ext cx="10302568" cy="6883402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1"/>
          <p:cNvSpPr/>
          <p:nvPr/>
        </p:nvSpPr>
        <p:spPr>
          <a:xfrm rot="5400000">
            <a:off x="663158" y="-698498"/>
            <a:ext cx="7087311" cy="8433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4188673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4" name="Google Shape;84;p11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34847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b">
  <p:cSld name="2_Section Separator - 4b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64" y="52466"/>
            <a:ext cx="12314617" cy="693158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2"/>
          <p:cNvSpPr/>
          <p:nvPr/>
        </p:nvSpPr>
        <p:spPr>
          <a:xfrm rot="5400000">
            <a:off x="-353977" y="408039"/>
            <a:ext cx="6721475" cy="6178449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ctrTitle"/>
          </p:nvPr>
        </p:nvSpPr>
        <p:spPr>
          <a:xfrm>
            <a:off x="1054130" y="2573868"/>
            <a:ext cx="4642068" cy="3394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2" name="Google Shape;92;p12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547471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eparator - 4c">
  <p:cSld name="1_Section Separator - 4c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3" descr="A bird standing on the edge of a po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2857" y="-1"/>
            <a:ext cx="4704999" cy="706191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3"/>
          <p:cNvSpPr/>
          <p:nvPr/>
        </p:nvSpPr>
        <p:spPr>
          <a:xfrm rot="5400000">
            <a:off x="-1503249" y="1389811"/>
            <a:ext cx="7087311" cy="4256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2568589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0" name="Google Shape;100;p13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" name="Google Shape;101;p13"/>
          <p:cNvSpPr/>
          <p:nvPr/>
        </p:nvSpPr>
        <p:spPr>
          <a:xfrm rot="5400000">
            <a:off x="2688514" y="1324686"/>
            <a:ext cx="7087311" cy="43871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78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6a">
  <p:cSld name="Section Separator - 6a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5"/>
          <p:cNvPicPr preferRelativeResize="0"/>
          <p:nvPr/>
        </p:nvPicPr>
        <p:blipFill rotWithShape="1">
          <a:blip r:embed="rId2">
            <a:alphaModFix/>
          </a:blip>
          <a:srcRect t="-1254" b="13799"/>
          <a:stretch/>
        </p:blipFill>
        <p:spPr>
          <a:xfrm>
            <a:off x="-38910" y="-127987"/>
            <a:ext cx="12404144" cy="715135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5" name="Google Shape;115;p15"/>
          <p:cNvSpPr/>
          <p:nvPr/>
        </p:nvSpPr>
        <p:spPr>
          <a:xfrm rot="5400000">
            <a:off x="1975738" y="-698758"/>
            <a:ext cx="4767749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7627266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cxnSp>
        <p:nvCxnSpPr>
          <p:cNvPr id="117" name="Google Shape;117;p15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90689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6b">
  <p:cSld name="2_Section Separator - 6b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/>
          <p:nvPr/>
        </p:nvSpPr>
        <p:spPr>
          <a:xfrm>
            <a:off x="-38912" y="-127000"/>
            <a:ext cx="12404144" cy="7151357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0" name="Google Shape;12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16"/>
          <p:cNvSpPr/>
          <p:nvPr/>
        </p:nvSpPr>
        <p:spPr>
          <a:xfrm rot="5400000">
            <a:off x="-238558" y="386935"/>
            <a:ext cx="6534186" cy="6134893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6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4540473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25" name="Google Shape;125;p16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401940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sz="4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9.1.FSC-CLR-Training_Pre-Course_Module-2_V1-0_EN</a:t>
            </a:r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906969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820BD-1A05-4BF4-8409-80C229E15FB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97417" y="711200"/>
            <a:ext cx="8181406" cy="23368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j-lt"/>
              </a:rPr>
              <a:t>Auditor Training on FSC CoC Core Labor Requirements (CLR)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E0780B-85E4-46E0-BE10-AFC80F5B0B8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17500" y="3546475"/>
            <a:ext cx="8741763" cy="1168400"/>
          </a:xfrm>
        </p:spPr>
        <p:txBody>
          <a:bodyPr>
            <a:normAutofit fontScale="77500" lnSpcReduction="20000"/>
          </a:bodyPr>
          <a:lstStyle/>
          <a:p>
            <a:pPr marL="177800" indent="0">
              <a:buNone/>
            </a:pPr>
            <a:r>
              <a:rPr lang="en-US" sz="3600" dirty="0">
                <a:latin typeface="+mj-lt"/>
              </a:rPr>
              <a:t>Pre-Course Preparatory Reading  </a:t>
            </a:r>
            <a:br>
              <a:rPr lang="en-US" sz="3600" dirty="0">
                <a:latin typeface="+mj-lt"/>
              </a:rPr>
            </a:br>
            <a:br>
              <a:rPr lang="en-US" sz="3600" dirty="0">
                <a:latin typeface="+mj-lt"/>
              </a:rPr>
            </a:br>
            <a:r>
              <a:rPr lang="en-US" sz="3600" dirty="0">
                <a:latin typeface="+mj-lt"/>
              </a:rPr>
              <a:t>Module 2: Overview of key areas of emphasis </a:t>
            </a:r>
          </a:p>
        </p:txBody>
      </p:sp>
    </p:spTree>
    <p:extLst>
      <p:ext uri="{BB962C8B-B14F-4D97-AF65-F5344CB8AC3E}">
        <p14:creationId xmlns:p14="http://schemas.microsoft.com/office/powerpoint/2010/main" val="2837134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eedb043be4_1_42"/>
          <p:cNvSpPr txBox="1"/>
          <p:nvPr/>
        </p:nvSpPr>
        <p:spPr>
          <a:xfrm>
            <a:off x="566830" y="1527956"/>
            <a:ext cx="8703606" cy="4151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715963" marR="0" lvl="0" indent="-71596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7.5.</a:t>
            </a:r>
            <a:r>
              <a:rPr lang="en-US" sz="2400" b="1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3 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The organization </a:t>
            </a:r>
            <a:r>
              <a:rPr lang="en-US" sz="2400" b="1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respects the rights of workers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to engage in lawful activities related to forming, joining or assisting a workers’ organization, or to refrain from doing the same, and </a:t>
            </a:r>
            <a:r>
              <a:rPr lang="en-US" sz="2400" b="1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will not discriminate or punish workers for exercising these rights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.</a:t>
            </a:r>
            <a:endParaRPr sz="24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970CA5-8319-98AE-33E4-2431D9362CFD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Google Shape;219;g2eedb043be4_1_6">
            <a:extLst>
              <a:ext uri="{FF2B5EF4-FFF2-40B4-BE49-F238E27FC236}">
                <a16:creationId xmlns:a16="http://schemas.microsoft.com/office/drawing/2014/main" id="{51139EF4-DAE1-79E9-0A46-1F324FA39F2B}"/>
              </a:ext>
            </a:extLst>
          </p:cNvPr>
          <p:cNvSpPr txBox="1"/>
          <p:nvPr/>
        </p:nvSpPr>
        <p:spPr>
          <a:xfrm>
            <a:off x="566830" y="48680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FSC –STD-40-004 V3-1, Clause 7.5.3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eedb043be4_1_48"/>
          <p:cNvSpPr txBox="1"/>
          <p:nvPr/>
        </p:nvSpPr>
        <p:spPr>
          <a:xfrm>
            <a:off x="607683" y="1290853"/>
            <a:ext cx="8103831" cy="499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03275" marR="0" lvl="0" indent="-80327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7.5.</a:t>
            </a:r>
            <a:r>
              <a:rPr lang="en-US" sz="2400" b="1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4 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The organization negotiates with lawfully established </a:t>
            </a:r>
            <a:r>
              <a:rPr lang="en-US" sz="24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workers’ organizations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and / or duly selected representatives in </a:t>
            </a:r>
            <a:r>
              <a:rPr lang="en-US" sz="24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good faith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and with the best efforts to reach a </a:t>
            </a:r>
            <a:r>
              <a:rPr lang="en-US" sz="24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collective bargaining agreement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.</a:t>
            </a:r>
            <a:endParaRPr sz="24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lang="en-US" sz="2400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803275" marR="0" lvl="0" indent="-80327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7.5.</a:t>
            </a:r>
            <a:r>
              <a:rPr lang="en-US" sz="2400" b="1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5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Collective bargaining agreements </a:t>
            </a:r>
            <a:r>
              <a:rPr lang="en-US" sz="2400" b="1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are implemented 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where they exist.</a:t>
            </a:r>
          </a:p>
        </p:txBody>
      </p:sp>
      <p:sp>
        <p:nvSpPr>
          <p:cNvPr id="328" name="Google Shape;328;g2eedb043be4_1_48"/>
          <p:cNvSpPr txBox="1"/>
          <p:nvPr/>
        </p:nvSpPr>
        <p:spPr>
          <a:xfrm>
            <a:off x="607683" y="4263688"/>
            <a:ext cx="8264468" cy="2031295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FSC-STD-40-004 V3-1, Annex E defines Good Faith as:</a:t>
            </a:r>
          </a:p>
          <a:p>
            <a:pPr marL="358775" algn="just"/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making every effort 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to reach an agreement, conducting g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enuine and constructive negotiations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, avoiding unjustified delays, complying with the agreements which are concluded and applying them in good faith; to this may be added the recognition of representative trade union organizations</a:t>
            </a: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B8C52F-46FD-2315-100D-17E70F35999C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Google Shape;219;g2eedb043be4_1_6">
            <a:extLst>
              <a:ext uri="{FF2B5EF4-FFF2-40B4-BE49-F238E27FC236}">
                <a16:creationId xmlns:a16="http://schemas.microsoft.com/office/drawing/2014/main" id="{7522B497-5D20-9EAD-FA35-36D858E48D3E}"/>
              </a:ext>
            </a:extLst>
          </p:cNvPr>
          <p:cNvSpPr txBox="1"/>
          <p:nvPr/>
        </p:nvSpPr>
        <p:spPr>
          <a:xfrm>
            <a:off x="607683" y="573303"/>
            <a:ext cx="7980263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 dirty="0">
                <a:latin typeface="+mj-lt"/>
                <a:ea typeface="Avenir"/>
                <a:cs typeface="Avenir"/>
                <a:sym typeface="Avenir"/>
              </a:rPr>
              <a:t>FSC –STD-40-004 V3-1, Clauses 7.5.4 &amp; 7.5.5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3FC180-5963-4397-AABC-E2D34828E1B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93750" y="2001838"/>
            <a:ext cx="8758238" cy="2265362"/>
          </a:xfrm>
        </p:spPr>
        <p:txBody>
          <a:bodyPr>
            <a:noAutofit/>
          </a:bodyPr>
          <a:lstStyle/>
          <a:p>
            <a:r>
              <a:rPr lang="en-US" sz="2800" dirty="0">
                <a:latin typeface="+mj-lt"/>
              </a:rPr>
              <a:t>Module 2 will provide guidance on the significance of international </a:t>
            </a:r>
            <a:r>
              <a:rPr lang="en-US" sz="2800" dirty="0" err="1">
                <a:latin typeface="+mj-lt"/>
              </a:rPr>
              <a:t>labour</a:t>
            </a:r>
            <a:r>
              <a:rPr lang="en-US" sz="2800" dirty="0">
                <a:latin typeface="+mj-lt"/>
              </a:rPr>
              <a:t> standards, fundamental principles, and rights at work (FPRW), focused on the 4 FSC CLR and emphasizing the FSC Standards requirements.</a:t>
            </a:r>
            <a:br>
              <a:rPr lang="en-US" sz="2800" dirty="0">
                <a:latin typeface="+mj-lt"/>
              </a:rPr>
            </a:b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34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FE01C2-15D9-405E-8555-411328B7408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00478" y="700881"/>
            <a:ext cx="9975760" cy="5456237"/>
          </a:xfrm>
        </p:spPr>
        <p:txBody>
          <a:bodyPr>
            <a:noAutofit/>
          </a:bodyPr>
          <a:lstStyle/>
          <a:p>
            <a:r>
              <a:rPr lang="en-US" sz="2800" dirty="0">
                <a:latin typeface="+mj-lt"/>
              </a:rPr>
              <a:t>This pre-reading material gives you the key areas of emphasis in each FSC requirement on the CLRs. </a:t>
            </a:r>
            <a:br>
              <a:rPr lang="en-US" sz="2800" dirty="0">
                <a:latin typeface="+mj-lt"/>
              </a:rPr>
            </a:br>
            <a:r>
              <a:rPr lang="en-US" sz="2800" dirty="0">
                <a:latin typeface="+mj-lt"/>
              </a:rPr>
              <a:t>Please take note of the keywords (underlined) in each requirement. </a:t>
            </a:r>
            <a:br>
              <a:rPr lang="en-US" sz="2800" dirty="0">
                <a:latin typeface="+mj-lt"/>
              </a:rPr>
            </a:br>
            <a:br>
              <a:rPr lang="en-US" sz="2800" dirty="0">
                <a:latin typeface="+mj-lt"/>
              </a:rPr>
            </a:br>
            <a:r>
              <a:rPr lang="en-US" sz="2800" dirty="0">
                <a:latin typeface="+mj-lt"/>
              </a:rPr>
              <a:t>During the in-person sessions, you will discuss these and review case studies that build on these key words and concepts.</a:t>
            </a:r>
            <a:endParaRPr lang="en-US" sz="28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9850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e89abc793f_0_61"/>
          <p:cNvSpPr txBox="1"/>
          <p:nvPr/>
        </p:nvSpPr>
        <p:spPr>
          <a:xfrm>
            <a:off x="590846" y="1163690"/>
            <a:ext cx="8367801" cy="611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7.2 </a:t>
            </a: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The organization shall not use child </a:t>
            </a:r>
            <a:r>
              <a:rPr lang="en-US" sz="2000" i="0" u="none" strike="noStrike" cap="none" dirty="0" err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labour</a:t>
            </a: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.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				</a:t>
            </a:r>
          </a:p>
          <a:p>
            <a:pPr marL="1074738" lvl="1" indent="-617538">
              <a:buClr>
                <a:schemeClr val="dk1"/>
              </a:buClr>
              <a:buSzPts val="3000"/>
            </a:pPr>
            <a:r>
              <a:rPr lang="en-US" sz="20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7.2.1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</a:t>
            </a: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The organization </a:t>
            </a:r>
            <a:r>
              <a:rPr lang="en-US" sz="2000" b="1" i="0" u="sng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shall not employ workers below the age of 15</a:t>
            </a: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, or below the minimum age as stated under national, or local laws or regulations, whichever age is higher, except as specified in 7.2.2.</a:t>
            </a:r>
          </a:p>
          <a:p>
            <a:pPr lvl="1">
              <a:buClr>
                <a:schemeClr val="dk1"/>
              </a:buClr>
              <a:buSzPts val="3000"/>
            </a:pPr>
            <a:endParaRPr lang="en-US" sz="2000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1074738" lvl="1" indent="-617538">
              <a:buClr>
                <a:schemeClr val="dk1"/>
              </a:buClr>
              <a:buSzPts val="3000"/>
            </a:pPr>
            <a:r>
              <a:rPr lang="en-US" sz="20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7.2.2</a:t>
            </a:r>
            <a:r>
              <a:rPr lang="en-US" sz="2000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</a:t>
            </a: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In countries where the national law or regulations permit the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employment of persons between the ages of 13 to 15 years in light work</a:t>
            </a: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, such employment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should not interfere with schooling nor be harmful to their health or development</a:t>
            </a: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. Notably, where children are subject to compulsory education laws, they shall work only outside of school hours during normal day-time working hours.	</a:t>
            </a:r>
          </a:p>
          <a:p>
            <a:pPr lvl="1">
              <a:buClr>
                <a:schemeClr val="dk1"/>
              </a:buClr>
              <a:buSzPts val="3000"/>
            </a:pP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		</a:t>
            </a:r>
          </a:p>
          <a:p>
            <a:pPr marL="1074738" lvl="1" indent="-617538">
              <a:buClr>
                <a:schemeClr val="dk1"/>
              </a:buClr>
              <a:buSzPts val="3000"/>
            </a:pPr>
            <a:r>
              <a:rPr lang="en-US" sz="20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7.2.3</a:t>
            </a: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No person under the age of 18 is employed in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hazardous or heavy work except for the purpose of training </a:t>
            </a:r>
            <a:r>
              <a:rPr lang="en-US" sz="20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within approved national laws and regulations.</a:t>
            </a:r>
          </a:p>
        </p:txBody>
      </p:sp>
      <p:sp>
        <p:nvSpPr>
          <p:cNvPr id="2" name="Google Shape;157;g2eeaa2ee158_0_20">
            <a:extLst>
              <a:ext uri="{FF2B5EF4-FFF2-40B4-BE49-F238E27FC236}">
                <a16:creationId xmlns:a16="http://schemas.microsoft.com/office/drawing/2014/main" id="{CD112A5A-DB2C-3384-10E7-8ACEE548B8A2}"/>
              </a:ext>
            </a:extLst>
          </p:cNvPr>
          <p:cNvSpPr txBox="1"/>
          <p:nvPr/>
        </p:nvSpPr>
        <p:spPr>
          <a:xfrm>
            <a:off x="601954" y="449236"/>
            <a:ext cx="10999200" cy="1082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000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FSC –STD-40-004 </a:t>
            </a:r>
            <a:r>
              <a:rPr lang="en-US" sz="2400" b="1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V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3-1, Clause 7.2 (7.2.1-7.2.3)</a:t>
            </a:r>
            <a:endParaRPr sz="2400" b="1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800" b="1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400" b="1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800" b="1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2800" b="1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2800" b="1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505381-1476-396F-4082-4E8C1DC104D3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eeaa2ee158_0_20"/>
          <p:cNvSpPr txBox="1"/>
          <p:nvPr/>
        </p:nvSpPr>
        <p:spPr>
          <a:xfrm>
            <a:off x="806478" y="560448"/>
            <a:ext cx="10999200" cy="1082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000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FSC –STD-40-004 </a:t>
            </a:r>
            <a:r>
              <a:rPr lang="en-US" sz="2400" b="1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V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3-1, Clause 7.2.4 (see Definition)</a:t>
            </a:r>
            <a:endParaRPr lang="en-US" sz="2400" b="1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organization shall prohibit the </a:t>
            </a:r>
            <a:r>
              <a:rPr lang="en-US" sz="2400" b="1" u="sng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worst forms of child </a:t>
            </a:r>
            <a:r>
              <a:rPr lang="en-US" sz="2400" b="1" u="sng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labour</a:t>
            </a:r>
            <a:r>
              <a:rPr lang="en-US" sz="2400" b="1" u="sng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endParaRPr sz="2400" b="1" u="sng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800" b="1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400" b="1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800" b="1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2800" b="1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2800" b="1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8" name="Google Shape;158;g2eeaa2ee158_0_20"/>
          <p:cNvSpPr txBox="1"/>
          <p:nvPr/>
        </p:nvSpPr>
        <p:spPr>
          <a:xfrm>
            <a:off x="806478" y="1408108"/>
            <a:ext cx="7966819" cy="51090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715963" lvl="1" indent="-530225">
              <a:tabLst>
                <a:tab pos="715963" algn="l"/>
              </a:tabLst>
            </a:pPr>
            <a:r>
              <a:rPr lang="en-US" sz="2000" dirty="0">
                <a:solidFill>
                  <a:schemeClr val="dk1"/>
                </a:solidFill>
                <a:ea typeface="Avenir"/>
                <a:cs typeface="Avenir"/>
                <a:sym typeface="Avenir"/>
              </a:rPr>
              <a:t>FSC-STD-40-004 V3-1, Annex E defines this as:</a:t>
            </a:r>
            <a:endParaRPr lang="en-US" sz="20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715963" lvl="1" indent="-258763">
              <a:tabLst>
                <a:tab pos="715963" algn="l"/>
              </a:tabLst>
            </a:pP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a) all forms of 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slavery 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or practices similar to slavery, such as the sale and 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trafficking 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of children, 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debt bondage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and serfdom and 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forced </a:t>
            </a:r>
            <a:r>
              <a:rPr lang="en-US" sz="2000" u="sng" dirty="0" err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labour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, including forced or compulsory recruitment of children for use in 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armed conflict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; </a:t>
            </a:r>
            <a:endParaRPr sz="20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lvl="1">
              <a:tabLst>
                <a:tab pos="715963" algn="l"/>
              </a:tabLst>
            </a:pPr>
            <a:endParaRPr sz="20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715963" lvl="1" indent="-258763">
              <a:tabLst>
                <a:tab pos="715963" algn="l"/>
              </a:tabLst>
            </a:pP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b) the use, procuring or offering of a child for 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prostitution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, for the production of 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pornography 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or for pornographic performance; </a:t>
            </a:r>
            <a:endParaRPr sz="20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lvl="1">
              <a:tabLst>
                <a:tab pos="715963" algn="l"/>
              </a:tabLst>
            </a:pPr>
            <a:endParaRPr sz="20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715963" lvl="1" indent="-258763">
              <a:tabLst>
                <a:tab pos="715963" algn="l"/>
              </a:tabLst>
            </a:pP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c) the use, procuring or offering of a child for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</a:t>
            </a:r>
            <a:r>
              <a:rPr lang="en-US" sz="2000" b="1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illicit activities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, in particular for production and trafficking of </a:t>
            </a:r>
            <a:r>
              <a:rPr lang="en-US" sz="20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drugs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as defined in the relevant international treaties;</a:t>
            </a:r>
            <a:endParaRPr sz="20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lvl="1">
              <a:tabLst>
                <a:tab pos="715963" algn="l"/>
              </a:tabLst>
            </a:pP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</a:t>
            </a:r>
            <a:endParaRPr sz="20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715963" lvl="1" indent="-258763">
              <a:tabLst>
                <a:tab pos="715963" algn="l"/>
              </a:tabLst>
            </a:pPr>
            <a:r>
              <a:rPr lang="en-US" sz="20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d) work which, by its nature or the circumstances in which it is carried out, is likely to </a:t>
            </a:r>
            <a:r>
              <a:rPr lang="en-US" sz="2000" b="1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harm the health, safety or morals of children</a:t>
            </a:r>
            <a:r>
              <a:rPr lang="en-US" sz="2000" b="1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.</a:t>
            </a:r>
            <a:endParaRPr sz="2000" b="1" dirty="0"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2C29A6-F987-74AB-FD5C-75584641051E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e89abc793f_0_69"/>
          <p:cNvSpPr txBox="1"/>
          <p:nvPr/>
        </p:nvSpPr>
        <p:spPr>
          <a:xfrm>
            <a:off x="591012" y="687216"/>
            <a:ext cx="10021135" cy="2232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000"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FSC –STD-40-004 </a:t>
            </a:r>
            <a:r>
              <a:rPr lang="en-US" sz="2800" b="1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V</a:t>
            </a:r>
            <a:r>
              <a:rPr lang="en-US" sz="28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3-1, Clause 7.3</a:t>
            </a:r>
            <a:endParaRPr lang="en-US" sz="2800" b="1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800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3" name="Google Shape;213;g2eedb043be4_1_0">
            <a:extLst>
              <a:ext uri="{FF2B5EF4-FFF2-40B4-BE49-F238E27FC236}">
                <a16:creationId xmlns:a16="http://schemas.microsoft.com/office/drawing/2014/main" id="{7B7E88A6-46DA-40B7-A3EC-0838C96B7BB7}"/>
              </a:ext>
            </a:extLst>
          </p:cNvPr>
          <p:cNvSpPr txBox="1"/>
          <p:nvPr/>
        </p:nvSpPr>
        <p:spPr>
          <a:xfrm>
            <a:off x="591012" y="1551224"/>
            <a:ext cx="8787766" cy="2232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000"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The organization shall </a:t>
            </a:r>
            <a:r>
              <a:rPr lang="en-US" sz="2400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eliminate all</a:t>
            </a:r>
            <a:r>
              <a:rPr lang="en-US" sz="24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forms of forced and compulsory </a:t>
            </a:r>
            <a:r>
              <a:rPr lang="en-US" sz="2400" i="0" u="none" strike="noStrike" cap="none" dirty="0" err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labour</a:t>
            </a:r>
            <a:r>
              <a:rPr lang="en-US" sz="24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.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endParaRPr lang="en-US" sz="2400" b="1" i="0" u="sng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1162050" lvl="1" indent="-704850">
              <a:buClr>
                <a:schemeClr val="dk1"/>
              </a:buClr>
              <a:buSzPts val="3000"/>
            </a:pPr>
            <a:r>
              <a:rPr lang="en-US" sz="24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7.3.1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Employment relationships are </a:t>
            </a:r>
            <a:r>
              <a:rPr lang="en-US" sz="24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voluntary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and based on </a:t>
            </a:r>
            <a:r>
              <a:rPr lang="en-US" sz="24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mutual consent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, without the threat of a </a:t>
            </a:r>
            <a:r>
              <a:rPr lang="en-US" sz="24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penalty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.</a:t>
            </a:r>
            <a:endParaRPr sz="24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688FCD-7679-AA2F-DDF5-97966B1BD08E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eedb043be4_1_6"/>
          <p:cNvSpPr txBox="1"/>
          <p:nvPr/>
        </p:nvSpPr>
        <p:spPr>
          <a:xfrm>
            <a:off x="566830" y="60984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FSC –STD-40-004 V3-1, Clause 7.3.2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F3E150-5051-3705-BD79-A4EF16AF108C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A97D3A-A788-BF3F-4A4F-E054781C0CA9}"/>
              </a:ext>
            </a:extLst>
          </p:cNvPr>
          <p:cNvSpPr txBox="1"/>
          <p:nvPr/>
        </p:nvSpPr>
        <p:spPr>
          <a:xfrm>
            <a:off x="566830" y="1536174"/>
            <a:ext cx="866366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There is </a:t>
            </a:r>
            <a:r>
              <a:rPr lang="en-US" sz="2400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no evidence of any practices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 indicative of forced or compulsory </a:t>
            </a:r>
            <a:r>
              <a:rPr lang="en-US" sz="2400" dirty="0" err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labour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, including, but not limited to, the following: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61087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physical and sexual violence</a:t>
            </a: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</a:endParaRPr>
          </a:p>
          <a:p>
            <a:pPr marL="61087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bonded </a:t>
            </a:r>
            <a:r>
              <a:rPr lang="en-US" sz="2400" dirty="0" err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labour</a:t>
            </a: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</a:endParaRPr>
          </a:p>
          <a:p>
            <a:pPr marL="61087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withholding of wages /including payment of employment fees and or payment of deposit to commence employment</a:t>
            </a: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</a:endParaRPr>
          </a:p>
          <a:p>
            <a:pPr marL="61087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restriction of mobility/movement</a:t>
            </a: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</a:endParaRPr>
          </a:p>
          <a:p>
            <a:pPr marL="61087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retention of passport and identity documents</a:t>
            </a: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</a:endParaRPr>
          </a:p>
          <a:p>
            <a:pPr marL="61087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threats of denunciation to the authorities.</a:t>
            </a: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e89abc793f_0_82"/>
          <p:cNvSpPr txBox="1"/>
          <p:nvPr/>
        </p:nvSpPr>
        <p:spPr>
          <a:xfrm>
            <a:off x="591577" y="1609889"/>
            <a:ext cx="8399829" cy="4192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The organization shall ensure that there is no discrimination in </a:t>
            </a:r>
            <a:r>
              <a:rPr lang="en-US" sz="2400" i="0" u="sng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employment </a:t>
            </a:r>
            <a:r>
              <a:rPr lang="en-US" sz="24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and </a:t>
            </a:r>
            <a:r>
              <a:rPr lang="en-US" sz="2400" i="0" u="sng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occupation</a:t>
            </a:r>
            <a:r>
              <a:rPr lang="en-US" sz="24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.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endParaRPr lang="en-US" sz="2400" b="1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803275" marR="0" lvl="0" indent="-80327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7.4.1</a:t>
            </a:r>
            <a:r>
              <a:rPr lang="en-US" sz="2400" b="1" i="0" strike="noStrike" cap="none" dirty="0">
                <a:latin typeface="+mj-lt"/>
                <a:sym typeface="Avenir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Employment and occupation practices are non-discriminatory.</a:t>
            </a:r>
            <a:endParaRPr lang="en-US" sz="2400" i="0" u="none" strike="noStrike" cap="none" dirty="0">
              <a:solidFill>
                <a:schemeClr val="accent2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575993-7AAA-2D8D-7DF6-AABB09F3C76F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Google Shape;219;g2eedb043be4_1_6">
            <a:extLst>
              <a:ext uri="{FF2B5EF4-FFF2-40B4-BE49-F238E27FC236}">
                <a16:creationId xmlns:a16="http://schemas.microsoft.com/office/drawing/2014/main" id="{B4B7380E-96CB-A983-1908-E7A22D4C6FA5}"/>
              </a:ext>
            </a:extLst>
          </p:cNvPr>
          <p:cNvSpPr txBox="1"/>
          <p:nvPr/>
        </p:nvSpPr>
        <p:spPr>
          <a:xfrm>
            <a:off x="566830" y="60984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FSC –STD-40-004 V3-1, Clause 7.4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eedb043be4_1_30"/>
          <p:cNvSpPr txBox="1"/>
          <p:nvPr/>
        </p:nvSpPr>
        <p:spPr>
          <a:xfrm>
            <a:off x="566830" y="1042432"/>
            <a:ext cx="9059084" cy="6380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2400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The organization shall respect freedom of association and the effective right to collective bargaining.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1358900" lvl="1" indent="-901700">
              <a:buClr>
                <a:schemeClr val="dk1"/>
              </a:buClr>
              <a:buSzPts val="3000"/>
            </a:pPr>
            <a:r>
              <a:rPr lang="en-US" sz="24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7.5.</a:t>
            </a:r>
            <a:r>
              <a:rPr lang="en-US" sz="2400" b="1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1 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Workers </a:t>
            </a:r>
            <a:r>
              <a:rPr lang="en-US" sz="2400" b="1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are able to establish or join 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worker organizations of their own choosing.</a:t>
            </a:r>
          </a:p>
          <a:p>
            <a:pPr lvl="1">
              <a:buClr>
                <a:schemeClr val="dk1"/>
              </a:buClr>
              <a:buSzPts val="3000"/>
            </a:pPr>
            <a:endParaRPr lang="en-US" sz="2400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  <a:p>
            <a:pPr marL="1358900" lvl="1" indent="-901700">
              <a:buClr>
                <a:schemeClr val="dk1"/>
              </a:buClr>
              <a:buSzPts val="3000"/>
            </a:pPr>
            <a:r>
              <a:rPr lang="en-US" sz="2400" b="1" i="0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7.5.2 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The organization respects the full freedom of workers’ organizations </a:t>
            </a:r>
            <a:r>
              <a:rPr lang="en-US" sz="2400" b="1" u="sng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to draw up their constitutions and rules</a:t>
            </a:r>
            <a:r>
              <a:rPr lang="en-US" sz="2400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.</a:t>
            </a:r>
            <a:endParaRPr sz="2400" i="0" u="none" strike="noStrike" cap="none" dirty="0">
              <a:solidFill>
                <a:schemeClr val="dk1"/>
              </a:solidFill>
              <a:latin typeface="+mj-lt"/>
              <a:ea typeface="Avenir"/>
              <a:cs typeface="Avenir"/>
              <a:sym typeface="Avenir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04F17CB-76F6-D8EC-4D48-396662F535E0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Google Shape;219;g2eedb043be4_1_6">
            <a:extLst>
              <a:ext uri="{FF2B5EF4-FFF2-40B4-BE49-F238E27FC236}">
                <a16:creationId xmlns:a16="http://schemas.microsoft.com/office/drawing/2014/main" id="{A2BE6EE0-7632-EEB1-A4BA-25BB8AFBA972}"/>
              </a:ext>
            </a:extLst>
          </p:cNvPr>
          <p:cNvSpPr txBox="1"/>
          <p:nvPr/>
        </p:nvSpPr>
        <p:spPr>
          <a:xfrm>
            <a:off x="566830" y="48680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rPr>
              <a:t>FSC –STD-40-004 V3-1, Clause 7.5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Custom 1">
      <a:dk1>
        <a:srgbClr val="2B2E2F"/>
      </a:dk1>
      <a:lt1>
        <a:srgbClr val="FFFFFF"/>
      </a:lt1>
      <a:dk2>
        <a:srgbClr val="214452"/>
      </a:dk2>
      <a:lt2>
        <a:srgbClr val="E7E6E6"/>
      </a:lt2>
      <a:accent1>
        <a:srgbClr val="1F4652"/>
      </a:accent1>
      <a:accent2>
        <a:srgbClr val="EA2728"/>
      </a:accent2>
      <a:accent3>
        <a:srgbClr val="99D6C8"/>
      </a:accent3>
      <a:accent4>
        <a:srgbClr val="1D4653"/>
      </a:accent4>
      <a:accent5>
        <a:srgbClr val="2A2F30"/>
      </a:accent5>
      <a:accent6>
        <a:srgbClr val="97D6C7"/>
      </a:accent6>
      <a:hlink>
        <a:srgbClr val="EA2628"/>
      </a:hlink>
      <a:folHlink>
        <a:srgbClr val="99D6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B29C2D4AD9A248AC9551809FB7475D" ma:contentTypeVersion="20" ma:contentTypeDescription="Create a new document." ma:contentTypeScope="" ma:versionID="31ce91d6b87c873c0641b6387881ca28">
  <xsd:schema xmlns:xsd="http://www.w3.org/2001/XMLSchema" xmlns:xs="http://www.w3.org/2001/XMLSchema" xmlns:p="http://schemas.microsoft.com/office/2006/metadata/properties" xmlns:ns2="efc2542a-561c-4b3e-ba0c-b6a93958cf96" xmlns:ns3="5b5afd21-02a2-479e-8ccf-e4ace2f9df0f" targetNamespace="http://schemas.microsoft.com/office/2006/metadata/properties" ma:root="true" ma:fieldsID="cf9ce0e349c47ca3a4d9cd1b7335e067" ns2:_="" ns3:_="">
    <xsd:import namespace="efc2542a-561c-4b3e-ba0c-b6a93958cf96"/>
    <xsd:import namespace="5b5afd21-02a2-479e-8ccf-e4ace2f9d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hyperlink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c2542a-561c-4b3e-ba0c-b6a93958cf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hyperlink" ma:index="20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2cac1bc-b845-4316-a757-d4fa565f3c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5afd21-02a2-479e-8ccf-e4ace2f9df0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9c0eef9c-d029-4a8e-98fa-d12d3dc82031}" ma:internalName="TaxCatchAll" ma:showField="CatchAllData" ma:web="5b5afd21-02a2-479e-8ccf-e4ace2f9d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b5afd21-02a2-479e-8ccf-e4ace2f9df0f" xsi:nil="true"/>
    <lcf76f155ced4ddcb4097134ff3c332f xmlns="efc2542a-561c-4b3e-ba0c-b6a93958cf96">
      <Terms xmlns="http://schemas.microsoft.com/office/infopath/2007/PartnerControls"/>
    </lcf76f155ced4ddcb4097134ff3c332f>
    <hyperlink xmlns="efc2542a-561c-4b3e-ba0c-b6a93958cf96">
      <Url xsi:nil="true"/>
      <Description xsi:nil="true"/>
    </hyperlink>
    <SharedWithUsers xmlns="5b5afd21-02a2-479e-8ccf-e4ace2f9df0f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48342CBD-0190-427C-98A7-AA7E8A20F8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c2542a-561c-4b3e-ba0c-b6a93958cf96"/>
    <ds:schemaRef ds:uri="5b5afd21-02a2-479e-8ccf-e4ace2f9df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3B2A26-1543-406D-B5E4-6BFB72BA32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7F72A0-C692-4AE8-9615-A0BA72AF429E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5b5afd21-02a2-479e-8ccf-e4ace2f9df0f"/>
    <ds:schemaRef ds:uri="efc2542a-561c-4b3e-ba0c-b6a93958cf96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1037</Words>
  <Application>Microsoft Office PowerPoint</Application>
  <PresentationFormat>Widescreen</PresentationFormat>
  <Paragraphs>95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Avenir</vt:lpstr>
      <vt:lpstr>Calibri</vt:lpstr>
      <vt:lpstr>Symbol</vt:lpstr>
      <vt:lpstr>1_Office Theme</vt:lpstr>
      <vt:lpstr>Auditor Training on FSC CoC Core Labor Requirements (CLR)</vt:lpstr>
      <vt:lpstr>Module 2 will provide guidance on the significance of international labour standards, fundamental principles, and rights at work (FPRW), focused on the 4 FSC CLR and emphasizing the FSC Standards requirements. </vt:lpstr>
      <vt:lpstr>This pre-reading material gives you the key areas of emphasis in each FSC requirement on the CLRs.  Please take note of the keywords (underlined) in each requirement.   During the in-person sessions, you will discuss these and review case studies that build on these key words and concepts.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Emily White</cp:lastModifiedBy>
  <cp:revision>60</cp:revision>
  <dcterms:created xsi:type="dcterms:W3CDTF">2024-11-06T10:07:38Z</dcterms:created>
  <dcterms:modified xsi:type="dcterms:W3CDTF">2025-06-20T06:06:34Z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0x0101002CB29C2D4AD9A248AC9551809FB7475D</vt:lpwstr>
  </property>
  <property fmtid="{D5CDD505-2E9C-101B-9397-08002B2CF9AE}" pid="3" name="Order">
    <vt:r8>1100800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