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theme/theme2.xml" ContentType="application/vnd.openxmlformats-officedocument.theme+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1"/>
    <p:sldMasterId id="2147483669" r:id="rId2"/>
    <p:sldMasterId id="2147483690" r:id="rId3"/>
  </p:sldMasterIdLst>
  <p:notesMasterIdLst>
    <p:notesMasterId r:id="rId18"/>
  </p:notesMasterIdLst>
  <p:sldIdLst>
    <p:sldId id="256" r:id="rId4"/>
    <p:sldId id="257" r:id="rId5"/>
    <p:sldId id="258" r:id="rId6"/>
    <p:sldId id="259" r:id="rId7"/>
    <p:sldId id="260" r:id="rId8"/>
    <p:sldId id="261" r:id="rId9"/>
    <p:sldId id="262" r:id="rId10"/>
    <p:sldId id="263" r:id="rId11"/>
    <p:sldId id="264" r:id="rId12"/>
    <p:sldId id="265" r:id="rId13"/>
    <p:sldId id="266" r:id="rId14"/>
    <p:sldId id="267" r:id="rId15"/>
    <p:sldId id="268" r:id="rId16"/>
    <p:sldId id="269" r:id="rId17"/>
  </p:sldIdLst>
  <p:sldSz cx="12192000" cy="6858000"/>
  <p:notesSz cx="6858000" cy="9144000"/>
  <p:embeddedFontLst>
    <p:embeddedFont>
      <p:font typeface="Arial Black" panose="020B0A04020102020204" pitchFamily="34" charset="0"/>
      <p:regular r:id="rId19"/>
      <p:bold r:id="rId20"/>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 uri="GoogleSlidesCustomDataVersion2">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r:id="rId23" roundtripDataSignature="AMtx7mgS++AlSxUGmsP54k8KOsisiO7WZg=="/>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F850E664-E13C-4E50-B9CF-5F17BF140AA9}" v="3" dt="2025-06-20T15:17:06.366"/>
  </p1510:revLst>
</p1510:revInfo>
</file>

<file path=ppt/tableStyles.xml><?xml version="1.0" encoding="utf-8"?>
<a:tblStyleLst xmlns:a="http://schemas.openxmlformats.org/drawingml/2006/main" def="{618E02BB-B6E4-4D5B-A408-BCD070767106}">
  <a:tblStyle styleId="{618E02BB-B6E4-4D5B-A408-BCD070767106}" styleName="Table_0">
    <a:wholeTbl>
      <a:tcTxStyle b="off" i="off">
        <a:font>
          <a:latin typeface="Arial"/>
          <a:ea typeface="Arial"/>
          <a:cs typeface="Arial"/>
        </a:font>
        <a:schemeClr val="dk1"/>
      </a:tcTxStyle>
      <a:tcStyle>
        <a:tcBdr>
          <a:left>
            <a:ln w="12700" cap="flat" cmpd="sng">
              <a:solidFill>
                <a:schemeClr val="lt1"/>
              </a:solidFill>
              <a:prstDash val="solid"/>
              <a:round/>
              <a:headEnd type="none" w="sm" len="sm"/>
              <a:tailEnd type="none" w="sm" len="sm"/>
            </a:ln>
          </a:left>
          <a:right>
            <a:ln w="12700" cap="flat" cmpd="sng">
              <a:solidFill>
                <a:schemeClr val="lt1"/>
              </a:solidFill>
              <a:prstDash val="solid"/>
              <a:round/>
              <a:headEnd type="none" w="sm" len="sm"/>
              <a:tailEnd type="none" w="sm" len="sm"/>
            </a:ln>
          </a:right>
          <a:top>
            <a:ln w="12700" cap="flat" cmpd="sng">
              <a:solidFill>
                <a:schemeClr val="lt1"/>
              </a:solidFill>
              <a:prstDash val="solid"/>
              <a:round/>
              <a:headEnd type="none" w="sm" len="sm"/>
              <a:tailEnd type="none" w="sm" len="sm"/>
            </a:ln>
          </a:top>
          <a:bottom>
            <a:ln w="12700" cap="flat" cmpd="sng">
              <a:solidFill>
                <a:schemeClr val="lt1"/>
              </a:solidFill>
              <a:prstDash val="solid"/>
              <a:round/>
              <a:headEnd type="none" w="sm" len="sm"/>
              <a:tailEnd type="none" w="sm" len="sm"/>
            </a:ln>
          </a:bottom>
          <a:insideH>
            <a:ln w="12700" cap="flat" cmpd="sng">
              <a:solidFill>
                <a:schemeClr val="lt1"/>
              </a:solidFill>
              <a:prstDash val="solid"/>
              <a:round/>
              <a:headEnd type="none" w="sm" len="sm"/>
              <a:tailEnd type="none" w="sm" len="sm"/>
            </a:ln>
          </a:insideH>
          <a:insideV>
            <a:ln w="12700" cap="flat" cmpd="sng">
              <a:solidFill>
                <a:schemeClr val="lt1"/>
              </a:solidFill>
              <a:prstDash val="solid"/>
              <a:round/>
              <a:headEnd type="none" w="sm" len="sm"/>
              <a:tailEnd type="none" w="sm" len="sm"/>
            </a:ln>
          </a:insideV>
        </a:tcBdr>
        <a:fill>
          <a:solidFill>
            <a:srgbClr val="E7E7E7"/>
          </a:solidFill>
        </a:fill>
      </a:tcStyle>
    </a:wholeTbl>
    <a:band1H>
      <a:tcTxStyle/>
      <a:tcStyle>
        <a:tcBdr/>
        <a:fill>
          <a:solidFill>
            <a:srgbClr val="CBCCCC"/>
          </a:solidFill>
        </a:fill>
      </a:tcStyle>
    </a:band1H>
    <a:band2H>
      <a:tcTxStyle/>
      <a:tcStyle>
        <a:tcBdr/>
      </a:tcStyle>
    </a:band2H>
    <a:band1V>
      <a:tcTxStyle/>
      <a:tcStyle>
        <a:tcBdr/>
        <a:fill>
          <a:solidFill>
            <a:srgbClr val="CBCCCC"/>
          </a:solidFill>
        </a:fill>
      </a:tcStyle>
    </a:band1V>
    <a:band2V>
      <a:tcTxStyle/>
      <a:tcStyle>
        <a:tcBdr/>
      </a:tcStyle>
    </a:band2V>
    <a:lastCol>
      <a:tcTxStyle b="on" i="off">
        <a:font>
          <a:latin typeface="Arial"/>
          <a:ea typeface="Arial"/>
          <a:cs typeface="Arial"/>
        </a:font>
        <a:schemeClr val="lt1"/>
      </a:tcTxStyle>
      <a:tcStyle>
        <a:tcBdr/>
        <a:fill>
          <a:solidFill>
            <a:schemeClr val="dk1"/>
          </a:solidFill>
        </a:fill>
      </a:tcStyle>
    </a:lastCol>
    <a:firstCol>
      <a:tcTxStyle b="on" i="off">
        <a:font>
          <a:latin typeface="Arial"/>
          <a:ea typeface="Arial"/>
          <a:cs typeface="Arial"/>
        </a:font>
        <a:schemeClr val="lt1"/>
      </a:tcTxStyle>
      <a:tcStyle>
        <a:tcBdr/>
        <a:fill>
          <a:solidFill>
            <a:schemeClr val="dk1"/>
          </a:solidFill>
        </a:fill>
      </a:tcStyle>
    </a:firstCol>
    <a:lastRow>
      <a:tcTxStyle b="on" i="off">
        <a:font>
          <a:latin typeface="Arial"/>
          <a:ea typeface="Arial"/>
          <a:cs typeface="Arial"/>
        </a:font>
        <a:schemeClr val="lt1"/>
      </a:tcTxStyle>
      <a:tcStyle>
        <a:tcBdr>
          <a:top>
            <a:ln w="38100" cap="flat" cmpd="sng">
              <a:solidFill>
                <a:schemeClr val="lt1"/>
              </a:solidFill>
              <a:prstDash val="solid"/>
              <a:round/>
              <a:headEnd type="none" w="sm" len="sm"/>
              <a:tailEnd type="none" w="sm" len="sm"/>
            </a:ln>
          </a:top>
        </a:tcBdr>
        <a:fill>
          <a:solidFill>
            <a:schemeClr val="dk1"/>
          </a:solidFill>
        </a:fill>
      </a:tcStyle>
    </a:lastRow>
    <a:seCell>
      <a:tcTxStyle/>
      <a:tcStyle>
        <a:tcBdr/>
      </a:tcStyle>
    </a:seCell>
    <a:swCell>
      <a:tcTxStyle/>
      <a:tcStyle>
        <a:tcBdr/>
      </a:tcStyle>
    </a:swCell>
    <a:firstRow>
      <a:tcTxStyle b="on" i="off">
        <a:font>
          <a:latin typeface="Arial"/>
          <a:ea typeface="Arial"/>
          <a:cs typeface="Arial"/>
        </a:font>
        <a:schemeClr val="lt1"/>
      </a:tcTxStyle>
      <a:tcStyle>
        <a:tcBdr>
          <a:bottom>
            <a:ln w="38100" cap="flat" cmpd="sng">
              <a:solidFill>
                <a:schemeClr val="lt1"/>
              </a:solidFill>
              <a:prstDash val="solid"/>
              <a:round/>
              <a:headEnd type="none" w="sm" len="sm"/>
              <a:tailEnd type="none" w="sm" len="sm"/>
            </a:ln>
          </a:bottom>
        </a:tcBdr>
        <a:fill>
          <a:solidFill>
            <a:schemeClr val="dk1"/>
          </a:solidFill>
        </a:fill>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67" d="100"/>
          <a:sy n="67" d="100"/>
        </p:scale>
        <p:origin x="548" y="4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notesMaster" Target="notesMasters/notesMaster1.xml"/><Relationship Id="rId26" Type="http://schemas.openxmlformats.org/officeDocument/2006/relationships/theme" Target="theme/theme1.xml"/><Relationship Id="rId3" Type="http://schemas.openxmlformats.org/officeDocument/2006/relationships/slideMaster" Target="slideMasters/slideMaster3.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font" Target="fonts/font2.fntdata"/><Relationship Id="rId29" Type="http://schemas.microsoft.com/office/2015/10/relationships/revisionInfo" Target="revisionInfo.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presProps" Target="presProps.xml"/><Relationship Id="rId5" Type="http://schemas.openxmlformats.org/officeDocument/2006/relationships/slide" Target="slides/slide2.xml"/><Relationship Id="rId15" Type="http://schemas.openxmlformats.org/officeDocument/2006/relationships/slide" Target="slides/slide12.xml"/><Relationship Id="rId23" Type="http://customschemas.google.com/relationships/presentationmetadata" Target="metadata"/><Relationship Id="rId28" Type="http://schemas.microsoft.com/office/2016/11/relationships/changesInfo" Target="changesInfos/changesInfo1.xml"/><Relationship Id="rId10" Type="http://schemas.openxmlformats.org/officeDocument/2006/relationships/slide" Target="slides/slide7.xml"/><Relationship Id="rId19" Type="http://schemas.openxmlformats.org/officeDocument/2006/relationships/font" Target="fonts/font1.fntdata"/><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7"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Emily White" userId="a1817587-c932-4657-96c7-0eb1c9f81ac9" providerId="ADAL" clId="{F850E664-E13C-4E50-B9CF-5F17BF140AA9}"/>
    <pc:docChg chg="custSel modSld">
      <pc:chgData name="Emily White" userId="a1817587-c932-4657-96c7-0eb1c9f81ac9" providerId="ADAL" clId="{F850E664-E13C-4E50-B9CF-5F17BF140AA9}" dt="2025-06-20T15:17:14.189" v="29" actId="478"/>
      <pc:docMkLst>
        <pc:docMk/>
      </pc:docMkLst>
      <pc:sldChg chg="modSp mod">
        <pc:chgData name="Emily White" userId="a1817587-c932-4657-96c7-0eb1c9f81ac9" providerId="ADAL" clId="{F850E664-E13C-4E50-B9CF-5F17BF140AA9}" dt="2025-06-20T15:15:06.241" v="15" actId="404"/>
        <pc:sldMkLst>
          <pc:docMk/>
          <pc:sldMk cId="0" sldId="259"/>
        </pc:sldMkLst>
        <pc:graphicFrameChg chg="modGraphic">
          <ac:chgData name="Emily White" userId="a1817587-c932-4657-96c7-0eb1c9f81ac9" providerId="ADAL" clId="{F850E664-E13C-4E50-B9CF-5F17BF140AA9}" dt="2025-06-20T15:15:06.241" v="15" actId="404"/>
          <ac:graphicFrameMkLst>
            <pc:docMk/>
            <pc:sldMk cId="0" sldId="259"/>
            <ac:graphicFrameMk id="401" creationId="{00000000-0000-0000-0000-000000000000}"/>
          </ac:graphicFrameMkLst>
        </pc:graphicFrameChg>
      </pc:sldChg>
      <pc:sldChg chg="modSp mod">
        <pc:chgData name="Emily White" userId="a1817587-c932-4657-96c7-0eb1c9f81ac9" providerId="ADAL" clId="{F850E664-E13C-4E50-B9CF-5F17BF140AA9}" dt="2025-06-20T15:15:50.081" v="22" actId="404"/>
        <pc:sldMkLst>
          <pc:docMk/>
          <pc:sldMk cId="0" sldId="261"/>
        </pc:sldMkLst>
        <pc:spChg chg="mod">
          <ac:chgData name="Emily White" userId="a1817587-c932-4657-96c7-0eb1c9f81ac9" providerId="ADAL" clId="{F850E664-E13C-4E50-B9CF-5F17BF140AA9}" dt="2025-06-20T15:15:50.081" v="22" actId="404"/>
          <ac:spMkLst>
            <pc:docMk/>
            <pc:sldMk cId="0" sldId="261"/>
            <ac:spMk id="418" creationId="{00000000-0000-0000-0000-000000000000}"/>
          </ac:spMkLst>
        </pc:spChg>
        <pc:spChg chg="mod">
          <ac:chgData name="Emily White" userId="a1817587-c932-4657-96c7-0eb1c9f81ac9" providerId="ADAL" clId="{F850E664-E13C-4E50-B9CF-5F17BF140AA9}" dt="2025-06-20T15:12:51.344" v="5" actId="403"/>
          <ac:spMkLst>
            <pc:docMk/>
            <pc:sldMk cId="0" sldId="261"/>
            <ac:spMk id="419" creationId="{00000000-0000-0000-0000-000000000000}"/>
          </ac:spMkLst>
        </pc:spChg>
        <pc:graphicFrameChg chg="modGraphic">
          <ac:chgData name="Emily White" userId="a1817587-c932-4657-96c7-0eb1c9f81ac9" providerId="ADAL" clId="{F850E664-E13C-4E50-B9CF-5F17BF140AA9}" dt="2025-06-20T15:15:25.226" v="16" actId="404"/>
          <ac:graphicFrameMkLst>
            <pc:docMk/>
            <pc:sldMk cId="0" sldId="261"/>
            <ac:graphicFrameMk id="417" creationId="{00000000-0000-0000-0000-000000000000}"/>
          </ac:graphicFrameMkLst>
        </pc:graphicFrameChg>
      </pc:sldChg>
      <pc:sldChg chg="modSp mod">
        <pc:chgData name="Emily White" userId="a1817587-c932-4657-96c7-0eb1c9f81ac9" providerId="ADAL" clId="{F850E664-E13C-4E50-B9CF-5F17BF140AA9}" dt="2025-06-20T15:15:43.177" v="21" actId="404"/>
        <pc:sldMkLst>
          <pc:docMk/>
          <pc:sldMk cId="0" sldId="262"/>
        </pc:sldMkLst>
        <pc:spChg chg="mod">
          <ac:chgData name="Emily White" userId="a1817587-c932-4657-96c7-0eb1c9f81ac9" providerId="ADAL" clId="{F850E664-E13C-4E50-B9CF-5F17BF140AA9}" dt="2025-06-20T15:15:43.177" v="21" actId="404"/>
          <ac:spMkLst>
            <pc:docMk/>
            <pc:sldMk cId="0" sldId="262"/>
            <ac:spMk id="426" creationId="{00000000-0000-0000-0000-000000000000}"/>
          </ac:spMkLst>
        </pc:spChg>
        <pc:spChg chg="mod">
          <ac:chgData name="Emily White" userId="a1817587-c932-4657-96c7-0eb1c9f81ac9" providerId="ADAL" clId="{F850E664-E13C-4E50-B9CF-5F17BF140AA9}" dt="2025-06-20T15:13:18.736" v="6" actId="404"/>
          <ac:spMkLst>
            <pc:docMk/>
            <pc:sldMk cId="0" sldId="262"/>
            <ac:spMk id="427" creationId="{00000000-0000-0000-0000-000000000000}"/>
          </ac:spMkLst>
        </pc:spChg>
        <pc:graphicFrameChg chg="modGraphic">
          <ac:chgData name="Emily White" userId="a1817587-c932-4657-96c7-0eb1c9f81ac9" providerId="ADAL" clId="{F850E664-E13C-4E50-B9CF-5F17BF140AA9}" dt="2025-06-20T15:15:33.691" v="18" actId="404"/>
          <ac:graphicFrameMkLst>
            <pc:docMk/>
            <pc:sldMk cId="0" sldId="262"/>
            <ac:graphicFrameMk id="425" creationId="{00000000-0000-0000-0000-000000000000}"/>
          </ac:graphicFrameMkLst>
        </pc:graphicFrameChg>
      </pc:sldChg>
      <pc:sldChg chg="modSp mod">
        <pc:chgData name="Emily White" userId="a1817587-c932-4657-96c7-0eb1c9f81ac9" providerId="ADAL" clId="{F850E664-E13C-4E50-B9CF-5F17BF140AA9}" dt="2025-06-20T15:13:35.103" v="11" actId="14100"/>
        <pc:sldMkLst>
          <pc:docMk/>
          <pc:sldMk cId="0" sldId="263"/>
        </pc:sldMkLst>
        <pc:spChg chg="mod">
          <ac:chgData name="Emily White" userId="a1817587-c932-4657-96c7-0eb1c9f81ac9" providerId="ADAL" clId="{F850E664-E13C-4E50-B9CF-5F17BF140AA9}" dt="2025-06-20T15:13:35.103" v="11" actId="14100"/>
          <ac:spMkLst>
            <pc:docMk/>
            <pc:sldMk cId="0" sldId="263"/>
            <ac:spMk id="434" creationId="{00000000-0000-0000-0000-000000000000}"/>
          </ac:spMkLst>
        </pc:spChg>
        <pc:spChg chg="mod">
          <ac:chgData name="Emily White" userId="a1817587-c932-4657-96c7-0eb1c9f81ac9" providerId="ADAL" clId="{F850E664-E13C-4E50-B9CF-5F17BF140AA9}" dt="2025-06-20T15:13:27.565" v="8" actId="1076"/>
          <ac:spMkLst>
            <pc:docMk/>
            <pc:sldMk cId="0" sldId="263"/>
            <ac:spMk id="435" creationId="{00000000-0000-0000-0000-000000000000}"/>
          </ac:spMkLst>
        </pc:spChg>
      </pc:sldChg>
      <pc:sldChg chg="delSp mod">
        <pc:chgData name="Emily White" userId="a1817587-c932-4657-96c7-0eb1c9f81ac9" providerId="ADAL" clId="{F850E664-E13C-4E50-B9CF-5F17BF140AA9}" dt="2025-06-20T15:17:14.189" v="29" actId="478"/>
        <pc:sldMkLst>
          <pc:docMk/>
          <pc:sldMk cId="0" sldId="265"/>
        </pc:sldMkLst>
        <pc:spChg chg="del">
          <ac:chgData name="Emily White" userId="a1817587-c932-4657-96c7-0eb1c9f81ac9" providerId="ADAL" clId="{F850E664-E13C-4E50-B9CF-5F17BF140AA9}" dt="2025-06-20T15:16:05.045" v="23" actId="478"/>
          <ac:spMkLst>
            <pc:docMk/>
            <pc:sldMk cId="0" sldId="265"/>
            <ac:spMk id="2" creationId="{5ADD4F93-7D97-4D85-4115-AF614199B4B0}"/>
          </ac:spMkLst>
        </pc:spChg>
        <pc:spChg chg="del">
          <ac:chgData name="Emily White" userId="a1817587-c932-4657-96c7-0eb1c9f81ac9" providerId="ADAL" clId="{F850E664-E13C-4E50-B9CF-5F17BF140AA9}" dt="2025-06-20T15:13:42.452" v="12" actId="478"/>
          <ac:spMkLst>
            <pc:docMk/>
            <pc:sldMk cId="0" sldId="265"/>
            <ac:spMk id="2" creationId="{9B9EB5BE-67DE-A81D-C729-75CD9C841C45}"/>
          </ac:spMkLst>
        </pc:spChg>
        <pc:spChg chg="del">
          <ac:chgData name="Emily White" userId="a1817587-c932-4657-96c7-0eb1c9f81ac9" providerId="ADAL" clId="{F850E664-E13C-4E50-B9CF-5F17BF140AA9}" dt="2025-06-20T15:17:14.189" v="29" actId="478"/>
          <ac:spMkLst>
            <pc:docMk/>
            <pc:sldMk cId="0" sldId="265"/>
            <ac:spMk id="3" creationId="{939B3C94-8BCE-598D-A004-407AD81D55BE}"/>
          </ac:spMkLst>
        </pc:spChg>
      </pc:sldChg>
      <pc:sldChg chg="modSp mod">
        <pc:chgData name="Emily White" userId="a1817587-c932-4657-96c7-0eb1c9f81ac9" providerId="ADAL" clId="{F850E664-E13C-4E50-B9CF-5F17BF140AA9}" dt="2025-06-20T15:16:20.807" v="24" actId="255"/>
        <pc:sldMkLst>
          <pc:docMk/>
          <pc:sldMk cId="0" sldId="266"/>
        </pc:sldMkLst>
        <pc:spChg chg="mod">
          <ac:chgData name="Emily White" userId="a1817587-c932-4657-96c7-0eb1c9f81ac9" providerId="ADAL" clId="{F850E664-E13C-4E50-B9CF-5F17BF140AA9}" dt="2025-06-20T15:16:20.807" v="24" actId="255"/>
          <ac:spMkLst>
            <pc:docMk/>
            <pc:sldMk cId="0" sldId="266"/>
            <ac:spMk id="455" creationId="{00000000-0000-0000-0000-000000000000}"/>
          </ac:spMkLst>
        </pc:spChg>
      </pc:sldChg>
      <pc:sldChg chg="modSp mod">
        <pc:chgData name="Emily White" userId="a1817587-c932-4657-96c7-0eb1c9f81ac9" providerId="ADAL" clId="{F850E664-E13C-4E50-B9CF-5F17BF140AA9}" dt="2025-06-20T15:16:26.600" v="25" actId="255"/>
        <pc:sldMkLst>
          <pc:docMk/>
          <pc:sldMk cId="0" sldId="267"/>
        </pc:sldMkLst>
        <pc:spChg chg="mod">
          <ac:chgData name="Emily White" userId="a1817587-c932-4657-96c7-0eb1c9f81ac9" providerId="ADAL" clId="{F850E664-E13C-4E50-B9CF-5F17BF140AA9}" dt="2025-06-20T15:16:26.600" v="25" actId="255"/>
          <ac:spMkLst>
            <pc:docMk/>
            <pc:sldMk cId="0" sldId="267"/>
            <ac:spMk id="463" creationId="{00000000-0000-0000-0000-000000000000}"/>
          </ac:spMkLst>
        </pc:spChg>
      </pc:sldChg>
      <pc:sldChg chg="modSp mod">
        <pc:chgData name="Emily White" userId="a1817587-c932-4657-96c7-0eb1c9f81ac9" providerId="ADAL" clId="{F850E664-E13C-4E50-B9CF-5F17BF140AA9}" dt="2025-06-20T15:16:43.065" v="28" actId="207"/>
        <pc:sldMkLst>
          <pc:docMk/>
          <pc:sldMk cId="0" sldId="268"/>
        </pc:sldMkLst>
        <pc:spChg chg="mod">
          <ac:chgData name="Emily White" userId="a1817587-c932-4657-96c7-0eb1c9f81ac9" providerId="ADAL" clId="{F850E664-E13C-4E50-B9CF-5F17BF140AA9}" dt="2025-06-20T15:16:43.065" v="28" actId="207"/>
          <ac:spMkLst>
            <pc:docMk/>
            <pc:sldMk cId="0" sldId="268"/>
            <ac:spMk id="471"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L="914400" marR="0" lvl="1"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2pPr>
            <a:lvl3pPr marL="1371600" marR="0" lvl="2"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3pPr>
            <a:lvl4pPr marL="1828800" marR="0" lvl="3"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4pPr>
            <a:lvl5pPr marL="2286000" marR="0" lvl="4"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5pPr>
            <a:lvl6pPr marL="2743200" marR="0" lvl="5"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6pPr>
            <a:lvl7pPr marL="3200400" marR="0" lvl="6"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7pPr>
            <a:lvl8pPr marL="3657600" marR="0" lvl="7"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8pPr>
            <a:lvl9pPr marL="4114800" marR="0" lvl="8"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en-US" sz="1200" b="0" i="0" u="none" strike="noStrike" cap="none">
                <a:solidFill>
                  <a:schemeClr val="dk1"/>
                </a:solidFill>
                <a:latin typeface="Calibri"/>
                <a:ea typeface="Calibri"/>
                <a:cs typeface="Calibri"/>
                <a:sym typeface="Calibri"/>
              </a:rPr>
              <a:t>‹#›</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5"/>
        <p:cNvGrpSpPr/>
        <p:nvPr/>
      </p:nvGrpSpPr>
      <p:grpSpPr>
        <a:xfrm>
          <a:off x="0" y="0"/>
          <a:ext cx="0" cy="0"/>
          <a:chOff x="0" y="0"/>
          <a:chExt cx="0" cy="0"/>
        </a:xfrm>
      </p:grpSpPr>
      <p:sp>
        <p:nvSpPr>
          <p:cNvPr id="376" name="Google Shape;376;p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77" name="Google Shape;377;p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78" name="Google Shape;378;p1: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1</a:t>
            </a:fld>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43"/>
        <p:cNvGrpSpPr/>
        <p:nvPr/>
      </p:nvGrpSpPr>
      <p:grpSpPr>
        <a:xfrm>
          <a:off x="0" y="0"/>
          <a:ext cx="0" cy="0"/>
          <a:chOff x="0" y="0"/>
          <a:chExt cx="0" cy="0"/>
        </a:xfrm>
      </p:grpSpPr>
      <p:sp>
        <p:nvSpPr>
          <p:cNvPr id="444" name="Google Shape;444;p1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45" name="Google Shape;445;p10: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just" rtl="0">
              <a:lnSpc>
                <a:spcPct val="107916"/>
              </a:lnSpc>
              <a:spcBef>
                <a:spcPts val="0"/>
              </a:spcBef>
              <a:spcAft>
                <a:spcPts val="0"/>
              </a:spcAft>
              <a:buClr>
                <a:schemeClr val="dk1"/>
              </a:buClr>
              <a:buSzPts val="1100"/>
              <a:buFont typeface="Arial"/>
              <a:buNone/>
            </a:pPr>
            <a:r>
              <a:rPr lang="en-US" sz="1100">
                <a:latin typeface="Arial"/>
                <a:ea typeface="Arial"/>
                <a:cs typeface="Arial"/>
                <a:sym typeface="Arial"/>
              </a:rPr>
              <a:t>Chaque série de questions est adaptée au type de partie prenante ou de personne interrogée. Elles peuvent toutefois être adaptées à d'autres parties prenantes. Il ne s'agit que d'exemples de questions clés pour lancer la discussion afin d'obtenir des informations sur la conformité avec les CLR. Vous pouvez ajouter des questions complémentaires si vous le jugez nécessaire et en fonction des réponses reçues. </a:t>
            </a:r>
            <a:endParaRPr sz="1100">
              <a:latin typeface="Arial"/>
              <a:ea typeface="Arial"/>
              <a:cs typeface="Arial"/>
              <a:sym typeface="Arial"/>
            </a:endParaRPr>
          </a:p>
          <a:p>
            <a:pPr marL="457200" lvl="0" indent="-298450" algn="just" rtl="0">
              <a:lnSpc>
                <a:spcPct val="107916"/>
              </a:lnSpc>
              <a:spcBef>
                <a:spcPts val="800"/>
              </a:spcBef>
              <a:spcAft>
                <a:spcPts val="0"/>
              </a:spcAft>
              <a:buClr>
                <a:schemeClr val="dk1"/>
              </a:buClr>
              <a:buSzPts val="1100"/>
              <a:buFont typeface="Arial"/>
              <a:buChar char="●"/>
            </a:pPr>
            <a:r>
              <a:rPr lang="en-US" sz="1100" b="1">
                <a:latin typeface="Arial"/>
                <a:ea typeface="Arial"/>
                <a:cs typeface="Arial"/>
                <a:sym typeface="Arial"/>
              </a:rPr>
              <a:t>Département / direction des ressources humaines</a:t>
            </a:r>
            <a:endParaRPr sz="1100">
              <a:latin typeface="Arial"/>
              <a:ea typeface="Arial"/>
              <a:cs typeface="Arial"/>
              <a:sym typeface="Arial"/>
            </a:endParaRPr>
          </a:p>
          <a:p>
            <a:pPr marL="914400" lvl="1" indent="-298450" algn="just" rtl="0">
              <a:lnSpc>
                <a:spcPct val="107916"/>
              </a:lnSpc>
              <a:spcBef>
                <a:spcPts val="800"/>
              </a:spcBef>
              <a:spcAft>
                <a:spcPts val="0"/>
              </a:spcAft>
              <a:buClr>
                <a:schemeClr val="dk1"/>
              </a:buClr>
              <a:buSzPts val="1100"/>
              <a:buFont typeface="Arial"/>
              <a:buChar char="o"/>
            </a:pPr>
            <a:r>
              <a:rPr lang="en-US" sz="1100">
                <a:latin typeface="Arial"/>
                <a:ea typeface="Arial"/>
                <a:cs typeface="Arial"/>
                <a:sym typeface="Arial"/>
              </a:rPr>
              <a:t>Existe-t-il des syndicats reconnus sur le site ?</a:t>
            </a:r>
            <a:endParaRPr sz="1100">
              <a:latin typeface="Arial"/>
              <a:ea typeface="Arial"/>
              <a:cs typeface="Arial"/>
              <a:sym typeface="Arial"/>
            </a:endParaRPr>
          </a:p>
          <a:p>
            <a:pPr marL="914400" lvl="1" indent="-298450" algn="just" rtl="0">
              <a:lnSpc>
                <a:spcPct val="107916"/>
              </a:lnSpc>
              <a:spcBef>
                <a:spcPts val="0"/>
              </a:spcBef>
              <a:spcAft>
                <a:spcPts val="0"/>
              </a:spcAft>
              <a:buClr>
                <a:schemeClr val="dk1"/>
              </a:buClr>
              <a:buSzPts val="1100"/>
              <a:buFont typeface="Arial"/>
              <a:buChar char="o"/>
            </a:pPr>
            <a:r>
              <a:rPr lang="en-US" sz="1100">
                <a:latin typeface="Arial"/>
                <a:ea typeface="Arial"/>
                <a:cs typeface="Arial"/>
                <a:sym typeface="Arial"/>
              </a:rPr>
              <a:t>Comment faire connaître aux travailleurs leurs droits à la liberté d'association ?</a:t>
            </a:r>
            <a:endParaRPr sz="1100">
              <a:latin typeface="Arial"/>
              <a:ea typeface="Arial"/>
              <a:cs typeface="Arial"/>
              <a:sym typeface="Arial"/>
            </a:endParaRPr>
          </a:p>
          <a:p>
            <a:pPr marL="914400" lvl="1" indent="-298450" algn="just" rtl="0">
              <a:lnSpc>
                <a:spcPct val="107916"/>
              </a:lnSpc>
              <a:spcBef>
                <a:spcPts val="0"/>
              </a:spcBef>
              <a:spcAft>
                <a:spcPts val="0"/>
              </a:spcAft>
              <a:buClr>
                <a:schemeClr val="dk1"/>
              </a:buClr>
              <a:buSzPts val="1100"/>
              <a:buFont typeface="Arial"/>
              <a:buChar char="o"/>
            </a:pPr>
            <a:r>
              <a:rPr lang="en-US" sz="1100">
                <a:latin typeface="Arial"/>
                <a:ea typeface="Arial"/>
                <a:cs typeface="Arial"/>
                <a:sym typeface="Arial"/>
              </a:rPr>
              <a:t>Comment la direction s'engage-t-elle avec les représentants ?</a:t>
            </a:r>
            <a:endParaRPr sz="1100">
              <a:latin typeface="Arial"/>
              <a:ea typeface="Arial"/>
              <a:cs typeface="Arial"/>
              <a:sym typeface="Arial"/>
            </a:endParaRPr>
          </a:p>
          <a:p>
            <a:pPr marL="914400" lvl="0" indent="0" algn="just" rtl="0">
              <a:lnSpc>
                <a:spcPct val="107916"/>
              </a:lnSpc>
              <a:spcBef>
                <a:spcPts val="0"/>
              </a:spcBef>
              <a:spcAft>
                <a:spcPts val="0"/>
              </a:spcAft>
              <a:buClr>
                <a:schemeClr val="dk1"/>
              </a:buClr>
              <a:buSzPts val="1100"/>
              <a:buFont typeface="Arial"/>
              <a:buNone/>
            </a:pPr>
            <a:endParaRPr sz="1100">
              <a:latin typeface="Arial"/>
              <a:ea typeface="Arial"/>
              <a:cs typeface="Arial"/>
              <a:sym typeface="Arial"/>
            </a:endParaRPr>
          </a:p>
          <a:p>
            <a:pPr marL="457200" lvl="0" indent="-298450" algn="just" rtl="0">
              <a:lnSpc>
                <a:spcPct val="107916"/>
              </a:lnSpc>
              <a:spcBef>
                <a:spcPts val="0"/>
              </a:spcBef>
              <a:spcAft>
                <a:spcPts val="0"/>
              </a:spcAft>
              <a:buClr>
                <a:schemeClr val="dk1"/>
              </a:buClr>
              <a:buSzPts val="1100"/>
              <a:buFont typeface="Arial"/>
              <a:buChar char="●"/>
            </a:pPr>
            <a:r>
              <a:rPr lang="en-US" sz="1100" b="1">
                <a:latin typeface="Arial"/>
                <a:ea typeface="Arial"/>
                <a:cs typeface="Arial"/>
                <a:sym typeface="Arial"/>
              </a:rPr>
              <a:t>Travailleurs / représentants syndicaux</a:t>
            </a:r>
            <a:endParaRPr sz="1100" b="1">
              <a:latin typeface="Arial"/>
              <a:ea typeface="Arial"/>
              <a:cs typeface="Arial"/>
              <a:sym typeface="Arial"/>
            </a:endParaRPr>
          </a:p>
          <a:p>
            <a:pPr marL="914400" lvl="1" indent="-298450" algn="just" rtl="0">
              <a:lnSpc>
                <a:spcPct val="107916"/>
              </a:lnSpc>
              <a:spcBef>
                <a:spcPts val="0"/>
              </a:spcBef>
              <a:spcAft>
                <a:spcPts val="0"/>
              </a:spcAft>
              <a:buClr>
                <a:schemeClr val="dk1"/>
              </a:buClr>
              <a:buSzPts val="1100"/>
              <a:buFont typeface="Arial"/>
              <a:buChar char="o"/>
            </a:pPr>
            <a:r>
              <a:rPr lang="en-US" sz="1100">
                <a:latin typeface="Arial"/>
                <a:ea typeface="Arial"/>
                <a:cs typeface="Arial"/>
                <a:sym typeface="Arial"/>
              </a:rPr>
              <a:t>Comment avez-vous été élu à ce poste ? </a:t>
            </a:r>
            <a:endParaRPr sz="1100">
              <a:latin typeface="Arial"/>
              <a:ea typeface="Arial"/>
              <a:cs typeface="Arial"/>
              <a:sym typeface="Arial"/>
            </a:endParaRPr>
          </a:p>
          <a:p>
            <a:pPr marL="914400" lvl="1" indent="-298450" algn="just" rtl="0">
              <a:lnSpc>
                <a:spcPct val="107916"/>
              </a:lnSpc>
              <a:spcBef>
                <a:spcPts val="0"/>
              </a:spcBef>
              <a:spcAft>
                <a:spcPts val="0"/>
              </a:spcAft>
              <a:buClr>
                <a:schemeClr val="dk1"/>
              </a:buClr>
              <a:buSzPts val="1100"/>
              <a:buFont typeface="Arial"/>
              <a:buChar char="o"/>
            </a:pPr>
            <a:r>
              <a:rPr lang="en-US" sz="1100">
                <a:latin typeface="Arial"/>
                <a:ea typeface="Arial"/>
                <a:cs typeface="Arial"/>
                <a:sym typeface="Arial"/>
              </a:rPr>
              <a:t>À quelle fréquence vous rencontrez-vous ? </a:t>
            </a:r>
            <a:endParaRPr sz="1100">
              <a:latin typeface="Arial"/>
              <a:ea typeface="Arial"/>
              <a:cs typeface="Arial"/>
              <a:sym typeface="Arial"/>
            </a:endParaRPr>
          </a:p>
          <a:p>
            <a:pPr marL="914400" lvl="1" indent="-298450" algn="just" rtl="0">
              <a:lnSpc>
                <a:spcPct val="107916"/>
              </a:lnSpc>
              <a:spcBef>
                <a:spcPts val="0"/>
              </a:spcBef>
              <a:spcAft>
                <a:spcPts val="0"/>
              </a:spcAft>
              <a:buClr>
                <a:schemeClr val="dk1"/>
              </a:buClr>
              <a:buSzPts val="1100"/>
              <a:buFont typeface="Arial"/>
              <a:buChar char="o"/>
            </a:pPr>
            <a:r>
              <a:rPr lang="en-US" sz="1100">
                <a:latin typeface="Arial"/>
                <a:ea typeface="Arial"/>
                <a:cs typeface="Arial"/>
                <a:sym typeface="Arial"/>
              </a:rPr>
              <a:t>Quels sont les sujets abordés ? </a:t>
            </a:r>
            <a:endParaRPr sz="1100">
              <a:latin typeface="Arial"/>
              <a:ea typeface="Arial"/>
              <a:cs typeface="Arial"/>
              <a:sym typeface="Arial"/>
            </a:endParaRPr>
          </a:p>
          <a:p>
            <a:pPr marL="914400" lvl="1" indent="-298450" algn="just" rtl="0">
              <a:lnSpc>
                <a:spcPct val="107916"/>
              </a:lnSpc>
              <a:spcBef>
                <a:spcPts val="0"/>
              </a:spcBef>
              <a:spcAft>
                <a:spcPts val="0"/>
              </a:spcAft>
              <a:buClr>
                <a:schemeClr val="dk1"/>
              </a:buClr>
              <a:buSzPts val="1100"/>
              <a:buFont typeface="Arial"/>
              <a:buChar char="o"/>
            </a:pPr>
            <a:r>
              <a:rPr lang="en-US" sz="1100">
                <a:latin typeface="Arial"/>
                <a:ea typeface="Arial"/>
                <a:cs typeface="Arial"/>
                <a:sym typeface="Arial"/>
              </a:rPr>
              <a:t>Comment assurez-vous la liaison avec la direction ? </a:t>
            </a:r>
            <a:endParaRPr sz="1100">
              <a:latin typeface="Arial"/>
              <a:ea typeface="Arial"/>
              <a:cs typeface="Arial"/>
              <a:sym typeface="Arial"/>
            </a:endParaRPr>
          </a:p>
          <a:p>
            <a:pPr marL="914400" lvl="1" indent="-298450" algn="just" rtl="0">
              <a:lnSpc>
                <a:spcPct val="107916"/>
              </a:lnSpc>
              <a:spcBef>
                <a:spcPts val="0"/>
              </a:spcBef>
              <a:spcAft>
                <a:spcPts val="0"/>
              </a:spcAft>
              <a:buClr>
                <a:schemeClr val="dk1"/>
              </a:buClr>
              <a:buSzPts val="1100"/>
              <a:buFont typeface="Arial"/>
              <a:buChar char="o"/>
            </a:pPr>
            <a:r>
              <a:rPr lang="en-US" sz="1100">
                <a:latin typeface="Arial"/>
                <a:ea typeface="Arial"/>
                <a:cs typeface="Arial"/>
                <a:sym typeface="Arial"/>
              </a:rPr>
              <a:t>Conservez-vous des traces de vos demandes ou de vos accords ? </a:t>
            </a:r>
            <a:endParaRPr sz="1100">
              <a:latin typeface="Arial"/>
              <a:ea typeface="Arial"/>
              <a:cs typeface="Arial"/>
              <a:sym typeface="Arial"/>
            </a:endParaRPr>
          </a:p>
          <a:p>
            <a:pPr marL="914400" lvl="0" indent="0" algn="just" rtl="0">
              <a:lnSpc>
                <a:spcPct val="107916"/>
              </a:lnSpc>
              <a:spcBef>
                <a:spcPts val="0"/>
              </a:spcBef>
              <a:spcAft>
                <a:spcPts val="0"/>
              </a:spcAft>
              <a:buClr>
                <a:schemeClr val="dk1"/>
              </a:buClr>
              <a:buSzPts val="1100"/>
              <a:buFont typeface="Arial"/>
              <a:buNone/>
            </a:pPr>
            <a:endParaRPr sz="1100">
              <a:latin typeface="Arial"/>
              <a:ea typeface="Arial"/>
              <a:cs typeface="Arial"/>
              <a:sym typeface="Arial"/>
            </a:endParaRPr>
          </a:p>
          <a:p>
            <a:pPr marL="457200" lvl="0" indent="-298450" algn="just" rtl="0">
              <a:lnSpc>
                <a:spcPct val="107916"/>
              </a:lnSpc>
              <a:spcBef>
                <a:spcPts val="0"/>
              </a:spcBef>
              <a:spcAft>
                <a:spcPts val="0"/>
              </a:spcAft>
              <a:buClr>
                <a:schemeClr val="dk1"/>
              </a:buClr>
              <a:buSzPts val="1100"/>
              <a:buFont typeface="Arial"/>
              <a:buChar char="●"/>
            </a:pPr>
            <a:r>
              <a:rPr lang="en-US" sz="1100" b="1">
                <a:latin typeface="Arial"/>
                <a:ea typeface="Arial"/>
                <a:cs typeface="Arial"/>
                <a:sym typeface="Arial"/>
              </a:rPr>
              <a:t>Employés/travailleurs</a:t>
            </a:r>
            <a:endParaRPr sz="1100" b="1">
              <a:latin typeface="Arial"/>
              <a:ea typeface="Arial"/>
              <a:cs typeface="Arial"/>
              <a:sym typeface="Arial"/>
            </a:endParaRPr>
          </a:p>
          <a:p>
            <a:pPr marL="914400" lvl="1" indent="-298450" algn="just" rtl="0">
              <a:lnSpc>
                <a:spcPct val="107916"/>
              </a:lnSpc>
              <a:spcBef>
                <a:spcPts val="0"/>
              </a:spcBef>
              <a:spcAft>
                <a:spcPts val="0"/>
              </a:spcAft>
              <a:buClr>
                <a:schemeClr val="dk1"/>
              </a:buClr>
              <a:buSzPts val="1100"/>
              <a:buFont typeface="Arial"/>
              <a:buChar char="o"/>
            </a:pPr>
            <a:r>
              <a:rPr lang="en-US" sz="1100">
                <a:latin typeface="Arial"/>
                <a:ea typeface="Arial"/>
                <a:cs typeface="Arial"/>
                <a:sym typeface="Arial"/>
              </a:rPr>
              <a:t>Connaissez-vous un syndicat ou des représentants des travailleurs ? </a:t>
            </a:r>
            <a:endParaRPr sz="1100">
              <a:latin typeface="Arial"/>
              <a:ea typeface="Arial"/>
              <a:cs typeface="Arial"/>
              <a:sym typeface="Arial"/>
            </a:endParaRPr>
          </a:p>
          <a:p>
            <a:pPr marL="914400" lvl="1" indent="-298450" algn="just" rtl="0">
              <a:lnSpc>
                <a:spcPct val="107916"/>
              </a:lnSpc>
              <a:spcBef>
                <a:spcPts val="0"/>
              </a:spcBef>
              <a:spcAft>
                <a:spcPts val="0"/>
              </a:spcAft>
              <a:buClr>
                <a:schemeClr val="dk1"/>
              </a:buClr>
              <a:buSzPts val="1100"/>
              <a:buFont typeface="Arial"/>
              <a:buChar char="o"/>
            </a:pPr>
            <a:r>
              <a:rPr lang="en-US" sz="1100">
                <a:latin typeface="Arial"/>
                <a:ea typeface="Arial"/>
                <a:cs typeface="Arial"/>
                <a:sym typeface="Arial"/>
              </a:rPr>
              <a:t>Connaissez-vous le nom et la personne à contacter ? </a:t>
            </a:r>
            <a:endParaRPr sz="1100">
              <a:latin typeface="Arial"/>
              <a:ea typeface="Arial"/>
              <a:cs typeface="Arial"/>
              <a:sym typeface="Arial"/>
            </a:endParaRPr>
          </a:p>
          <a:p>
            <a:pPr marL="914400" lvl="1" indent="-298450" algn="just" rtl="0">
              <a:lnSpc>
                <a:spcPct val="107916"/>
              </a:lnSpc>
              <a:spcBef>
                <a:spcPts val="0"/>
              </a:spcBef>
              <a:spcAft>
                <a:spcPts val="0"/>
              </a:spcAft>
              <a:buClr>
                <a:schemeClr val="dk1"/>
              </a:buClr>
              <a:buSzPts val="1100"/>
              <a:buFont typeface="Arial"/>
              <a:buChar char="o"/>
            </a:pPr>
            <a:r>
              <a:rPr lang="en-US" sz="1100">
                <a:latin typeface="Arial"/>
                <a:ea typeface="Arial"/>
                <a:cs typeface="Arial"/>
                <a:sym typeface="Arial"/>
              </a:rPr>
              <a:t>Comment ont-ils été élus ?</a:t>
            </a:r>
            <a:endParaRPr sz="1100">
              <a:latin typeface="Arial"/>
              <a:ea typeface="Arial"/>
              <a:cs typeface="Arial"/>
              <a:sym typeface="Arial"/>
            </a:endParaRPr>
          </a:p>
          <a:p>
            <a:pPr marL="914400" lvl="1" indent="-298450" algn="just" rtl="0">
              <a:lnSpc>
                <a:spcPct val="107916"/>
              </a:lnSpc>
              <a:spcBef>
                <a:spcPts val="0"/>
              </a:spcBef>
              <a:spcAft>
                <a:spcPts val="0"/>
              </a:spcAft>
              <a:buClr>
                <a:schemeClr val="dk1"/>
              </a:buClr>
              <a:buSzPts val="1100"/>
              <a:buFont typeface="Arial"/>
              <a:buChar char="o"/>
            </a:pPr>
            <a:r>
              <a:rPr lang="en-US" sz="1100">
                <a:latin typeface="Arial"/>
                <a:ea typeface="Arial"/>
                <a:cs typeface="Arial"/>
                <a:sym typeface="Arial"/>
              </a:rPr>
              <a:t>Que feriez-vous en cas de grief ?</a:t>
            </a:r>
            <a:endParaRPr sz="1100">
              <a:latin typeface="Arial"/>
              <a:ea typeface="Arial"/>
              <a:cs typeface="Arial"/>
              <a:sym typeface="Arial"/>
            </a:endParaRPr>
          </a:p>
          <a:p>
            <a:pPr marL="914400" lvl="1" indent="-298450" algn="just" rtl="0">
              <a:lnSpc>
                <a:spcPct val="107916"/>
              </a:lnSpc>
              <a:spcBef>
                <a:spcPts val="0"/>
              </a:spcBef>
              <a:spcAft>
                <a:spcPts val="0"/>
              </a:spcAft>
              <a:buClr>
                <a:schemeClr val="dk1"/>
              </a:buClr>
              <a:buSzPts val="1100"/>
              <a:buFont typeface="Arial"/>
              <a:buChar char="o"/>
            </a:pPr>
            <a:r>
              <a:rPr lang="en-US" sz="1100">
                <a:latin typeface="Arial"/>
                <a:ea typeface="Arial"/>
                <a:cs typeface="Arial"/>
                <a:sym typeface="Arial"/>
              </a:rPr>
              <a:t>Êtes-vous autorisé à adhérer au syndicat de votre choix ? </a:t>
            </a:r>
            <a:endParaRPr sz="1100">
              <a:latin typeface="Arial"/>
              <a:ea typeface="Arial"/>
              <a:cs typeface="Arial"/>
              <a:sym typeface="Arial"/>
            </a:endParaRPr>
          </a:p>
          <a:p>
            <a:pPr marL="0" lvl="0" indent="0" algn="l" rtl="0">
              <a:spcBef>
                <a:spcPts val="800"/>
              </a:spcBef>
              <a:spcAft>
                <a:spcPts val="0"/>
              </a:spcAft>
              <a:buNone/>
            </a:pPr>
            <a:endParaRPr sz="1100" b="1">
              <a:latin typeface="Arial"/>
              <a:ea typeface="Arial"/>
              <a:cs typeface="Arial"/>
              <a:sym typeface="Arial"/>
            </a:endParaRPr>
          </a:p>
        </p:txBody>
      </p:sp>
      <p:sp>
        <p:nvSpPr>
          <p:cNvPr id="446" name="Google Shape;446;p10: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10</a:t>
            </a:fld>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50"/>
        <p:cNvGrpSpPr/>
        <p:nvPr/>
      </p:nvGrpSpPr>
      <p:grpSpPr>
        <a:xfrm>
          <a:off x="0" y="0"/>
          <a:ext cx="0" cy="0"/>
          <a:chOff x="0" y="0"/>
          <a:chExt cx="0" cy="0"/>
        </a:xfrm>
      </p:grpSpPr>
      <p:sp>
        <p:nvSpPr>
          <p:cNvPr id="451" name="Google Shape;451;p1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52" name="Google Shape;452;p1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just" rtl="0">
              <a:lnSpc>
                <a:spcPct val="107916"/>
              </a:lnSpc>
              <a:spcBef>
                <a:spcPts val="0"/>
              </a:spcBef>
              <a:spcAft>
                <a:spcPts val="0"/>
              </a:spcAft>
              <a:buClr>
                <a:schemeClr val="dk1"/>
              </a:buClr>
              <a:buSzPts val="1100"/>
              <a:buFont typeface="Arial"/>
              <a:buNone/>
            </a:pPr>
            <a:r>
              <a:rPr lang="en-US" sz="1100">
                <a:latin typeface="Arial"/>
                <a:ea typeface="Arial"/>
                <a:cs typeface="Arial"/>
                <a:sym typeface="Arial"/>
              </a:rPr>
              <a:t>Chaque série de questions est adaptée au type de partie prenante ou de personne interrogée. Elles peuvent toutefois être adaptées à d'autres parties prenantes. Il ne s'agit que d'exemples de questions clés pour lancer la discussion afin d'obtenir des informations sur la conformité aux CLR. Vous pouvez ajouter des questions complémentaires si vous le jugez nécessaire et en fonction des réponses reçues. </a:t>
            </a:r>
            <a:endParaRPr sz="1100">
              <a:latin typeface="Arial"/>
              <a:ea typeface="Arial"/>
              <a:cs typeface="Arial"/>
              <a:sym typeface="Arial"/>
            </a:endParaRPr>
          </a:p>
          <a:p>
            <a:pPr marL="457200" lvl="0" indent="-298450" algn="just" rtl="0">
              <a:lnSpc>
                <a:spcPct val="107916"/>
              </a:lnSpc>
              <a:spcBef>
                <a:spcPts val="800"/>
              </a:spcBef>
              <a:spcAft>
                <a:spcPts val="0"/>
              </a:spcAft>
              <a:buClr>
                <a:schemeClr val="dk1"/>
              </a:buClr>
              <a:buSzPts val="1100"/>
              <a:buFont typeface="Arial"/>
              <a:buChar char="●"/>
            </a:pPr>
            <a:r>
              <a:rPr lang="en-US" sz="1100" b="1">
                <a:latin typeface="Arial"/>
                <a:ea typeface="Arial"/>
                <a:cs typeface="Arial"/>
                <a:sym typeface="Arial"/>
              </a:rPr>
              <a:t>Département RH / Gestion (politique)</a:t>
            </a:r>
            <a:endParaRPr sz="1100" b="1">
              <a:latin typeface="Arial"/>
              <a:ea typeface="Arial"/>
              <a:cs typeface="Arial"/>
              <a:sym typeface="Arial"/>
            </a:endParaRPr>
          </a:p>
          <a:p>
            <a:pPr marL="914400" lvl="1" indent="-298450" algn="just" rtl="0">
              <a:lnSpc>
                <a:spcPct val="107916"/>
              </a:lnSpc>
              <a:spcBef>
                <a:spcPts val="0"/>
              </a:spcBef>
              <a:spcAft>
                <a:spcPts val="0"/>
              </a:spcAft>
              <a:buClr>
                <a:schemeClr val="dk1"/>
              </a:buClr>
              <a:buSzPts val="1100"/>
              <a:buFont typeface="Arial"/>
              <a:buChar char="o"/>
            </a:pPr>
            <a:r>
              <a:rPr lang="en-US" sz="1100">
                <a:latin typeface="Arial"/>
                <a:ea typeface="Arial"/>
                <a:cs typeface="Arial"/>
                <a:sym typeface="Arial"/>
              </a:rPr>
              <a:t>Quelle est la politique de l'entreprise en matière d'âge minimum ? </a:t>
            </a:r>
            <a:endParaRPr sz="1100">
              <a:latin typeface="Arial"/>
              <a:ea typeface="Arial"/>
              <a:cs typeface="Arial"/>
              <a:sym typeface="Arial"/>
            </a:endParaRPr>
          </a:p>
          <a:p>
            <a:pPr marL="914400" lvl="1" indent="-298450" algn="just" rtl="0">
              <a:lnSpc>
                <a:spcPct val="107916"/>
              </a:lnSpc>
              <a:spcBef>
                <a:spcPts val="0"/>
              </a:spcBef>
              <a:spcAft>
                <a:spcPts val="0"/>
              </a:spcAft>
              <a:buClr>
                <a:schemeClr val="dk1"/>
              </a:buClr>
              <a:buSzPts val="1100"/>
              <a:buFont typeface="Arial"/>
              <a:buChar char="o"/>
            </a:pPr>
            <a:r>
              <a:rPr lang="en-US" sz="1100">
                <a:latin typeface="Arial"/>
                <a:ea typeface="Arial"/>
                <a:cs typeface="Arial"/>
                <a:sym typeface="Arial"/>
              </a:rPr>
              <a:t>Comment avez-vous communiqué cette politique aux travailleurs ?</a:t>
            </a:r>
            <a:endParaRPr sz="1100">
              <a:latin typeface="Arial"/>
              <a:ea typeface="Arial"/>
              <a:cs typeface="Arial"/>
              <a:sym typeface="Arial"/>
            </a:endParaRPr>
          </a:p>
          <a:p>
            <a:pPr marL="914400" lvl="1" indent="-298450" algn="just" rtl="0">
              <a:lnSpc>
                <a:spcPct val="107916"/>
              </a:lnSpc>
              <a:spcBef>
                <a:spcPts val="0"/>
              </a:spcBef>
              <a:spcAft>
                <a:spcPts val="0"/>
              </a:spcAft>
              <a:buClr>
                <a:schemeClr val="dk1"/>
              </a:buClr>
              <a:buSzPts val="1100"/>
              <a:buFont typeface="Arial"/>
              <a:buChar char="o"/>
            </a:pPr>
            <a:r>
              <a:rPr lang="en-US" sz="1100">
                <a:latin typeface="Arial"/>
                <a:ea typeface="Arial"/>
                <a:cs typeface="Arial"/>
                <a:sym typeface="Arial"/>
              </a:rPr>
              <a:t>Comment vérifiez-vous que les travailleurs ont l'âge minimum requis ? Qui s'en charge et où les informations sont-elles stockées ?</a:t>
            </a:r>
            <a:endParaRPr sz="1100">
              <a:latin typeface="Arial"/>
              <a:ea typeface="Arial"/>
              <a:cs typeface="Arial"/>
              <a:sym typeface="Arial"/>
            </a:endParaRPr>
          </a:p>
          <a:p>
            <a:pPr marL="914400" lvl="0" indent="0" algn="just" rtl="0">
              <a:lnSpc>
                <a:spcPct val="107916"/>
              </a:lnSpc>
              <a:spcBef>
                <a:spcPts val="0"/>
              </a:spcBef>
              <a:spcAft>
                <a:spcPts val="0"/>
              </a:spcAft>
              <a:buClr>
                <a:schemeClr val="dk1"/>
              </a:buClr>
              <a:buSzPts val="1100"/>
              <a:buFont typeface="Arial"/>
              <a:buNone/>
            </a:pPr>
            <a:endParaRPr sz="1100">
              <a:latin typeface="Arial"/>
              <a:ea typeface="Arial"/>
              <a:cs typeface="Arial"/>
              <a:sym typeface="Arial"/>
            </a:endParaRPr>
          </a:p>
          <a:p>
            <a:pPr marL="457200" lvl="0" indent="-298450" algn="just" rtl="0">
              <a:lnSpc>
                <a:spcPct val="107916"/>
              </a:lnSpc>
              <a:spcBef>
                <a:spcPts val="0"/>
              </a:spcBef>
              <a:spcAft>
                <a:spcPts val="0"/>
              </a:spcAft>
              <a:buClr>
                <a:schemeClr val="dk1"/>
              </a:buClr>
              <a:buSzPts val="1100"/>
              <a:buFont typeface="Arial"/>
              <a:buChar char="●"/>
            </a:pPr>
            <a:r>
              <a:rPr lang="en-US" sz="1100" b="1">
                <a:latin typeface="Arial"/>
                <a:ea typeface="Arial"/>
                <a:cs typeface="Arial"/>
                <a:sym typeface="Arial"/>
              </a:rPr>
              <a:t>Représentants des travailleurs / Représentants syndicaux</a:t>
            </a:r>
            <a:endParaRPr sz="1100" b="1">
              <a:latin typeface="Arial"/>
              <a:ea typeface="Arial"/>
              <a:cs typeface="Arial"/>
              <a:sym typeface="Arial"/>
            </a:endParaRPr>
          </a:p>
          <a:p>
            <a:pPr marL="914400" lvl="1" indent="-298450" algn="just" rtl="0">
              <a:lnSpc>
                <a:spcPct val="107916"/>
              </a:lnSpc>
              <a:spcBef>
                <a:spcPts val="0"/>
              </a:spcBef>
              <a:spcAft>
                <a:spcPts val="0"/>
              </a:spcAft>
              <a:buClr>
                <a:schemeClr val="dk1"/>
              </a:buClr>
              <a:buSzPts val="1100"/>
              <a:buFont typeface="Arial"/>
              <a:buChar char="o"/>
            </a:pPr>
            <a:r>
              <a:rPr lang="en-US" sz="1100">
                <a:latin typeface="Arial"/>
                <a:ea typeface="Arial"/>
                <a:cs typeface="Arial"/>
                <a:sym typeface="Arial"/>
              </a:rPr>
              <a:t>Connaissez-vous les politiques de l'entreprise en matière de droits des travailleurs ? </a:t>
            </a:r>
            <a:endParaRPr sz="1100">
              <a:latin typeface="Arial"/>
              <a:ea typeface="Arial"/>
              <a:cs typeface="Arial"/>
              <a:sym typeface="Arial"/>
            </a:endParaRPr>
          </a:p>
          <a:p>
            <a:pPr marL="914400" lvl="1" indent="-298450" algn="just" rtl="0">
              <a:lnSpc>
                <a:spcPct val="107916"/>
              </a:lnSpc>
              <a:spcBef>
                <a:spcPts val="0"/>
              </a:spcBef>
              <a:spcAft>
                <a:spcPts val="0"/>
              </a:spcAft>
              <a:buClr>
                <a:schemeClr val="dk1"/>
              </a:buClr>
              <a:buSzPts val="1100"/>
              <a:buFont typeface="Arial"/>
              <a:buChar char="o"/>
            </a:pPr>
            <a:r>
              <a:rPr lang="en-US" sz="1100">
                <a:latin typeface="Arial"/>
                <a:ea typeface="Arial"/>
                <a:cs typeface="Arial"/>
                <a:sym typeface="Arial"/>
              </a:rPr>
              <a:t>Avez-vous déjà vu des enfants dans l'usine ? Si oui, dans quelles circonstances ? </a:t>
            </a:r>
            <a:endParaRPr sz="1100">
              <a:latin typeface="Arial"/>
              <a:ea typeface="Arial"/>
              <a:cs typeface="Arial"/>
              <a:sym typeface="Arial"/>
            </a:endParaRPr>
          </a:p>
          <a:p>
            <a:pPr marL="914400" lvl="0" indent="0" algn="just" rtl="0">
              <a:lnSpc>
                <a:spcPct val="107916"/>
              </a:lnSpc>
              <a:spcBef>
                <a:spcPts val="0"/>
              </a:spcBef>
              <a:spcAft>
                <a:spcPts val="0"/>
              </a:spcAft>
              <a:buClr>
                <a:schemeClr val="dk1"/>
              </a:buClr>
              <a:buSzPts val="1100"/>
              <a:buFont typeface="Arial"/>
              <a:buNone/>
            </a:pPr>
            <a:endParaRPr sz="1100">
              <a:latin typeface="Arial"/>
              <a:ea typeface="Arial"/>
              <a:cs typeface="Arial"/>
              <a:sym typeface="Arial"/>
            </a:endParaRPr>
          </a:p>
          <a:p>
            <a:pPr marL="457200" lvl="0" indent="-298450" algn="just" rtl="0">
              <a:lnSpc>
                <a:spcPct val="107916"/>
              </a:lnSpc>
              <a:spcBef>
                <a:spcPts val="0"/>
              </a:spcBef>
              <a:spcAft>
                <a:spcPts val="0"/>
              </a:spcAft>
              <a:buClr>
                <a:schemeClr val="dk1"/>
              </a:buClr>
              <a:buSzPts val="1100"/>
              <a:buFont typeface="Arial"/>
              <a:buChar char="●"/>
            </a:pPr>
            <a:r>
              <a:rPr lang="en-US" sz="1100" b="1">
                <a:latin typeface="Arial"/>
                <a:ea typeface="Arial"/>
                <a:cs typeface="Arial"/>
                <a:sym typeface="Arial"/>
              </a:rPr>
              <a:t>Employés/travailleurs</a:t>
            </a:r>
            <a:endParaRPr sz="1100" b="1">
              <a:latin typeface="Arial"/>
              <a:ea typeface="Arial"/>
              <a:cs typeface="Arial"/>
              <a:sym typeface="Arial"/>
            </a:endParaRPr>
          </a:p>
          <a:p>
            <a:pPr marL="914400" lvl="1" indent="-298450" algn="just" rtl="0">
              <a:lnSpc>
                <a:spcPct val="107916"/>
              </a:lnSpc>
              <a:spcBef>
                <a:spcPts val="0"/>
              </a:spcBef>
              <a:spcAft>
                <a:spcPts val="0"/>
              </a:spcAft>
              <a:buClr>
                <a:schemeClr val="dk1"/>
              </a:buClr>
              <a:buSzPts val="1100"/>
              <a:buFont typeface="Arial"/>
              <a:buChar char="o"/>
            </a:pPr>
            <a:r>
              <a:rPr lang="en-US" sz="1100">
                <a:latin typeface="Arial"/>
                <a:ea typeface="Arial"/>
                <a:cs typeface="Arial"/>
                <a:sym typeface="Arial"/>
              </a:rPr>
              <a:t>Quand avez-vous commencé à travailler ici ?</a:t>
            </a:r>
            <a:endParaRPr sz="1100">
              <a:latin typeface="Arial"/>
              <a:ea typeface="Arial"/>
              <a:cs typeface="Arial"/>
              <a:sym typeface="Arial"/>
            </a:endParaRPr>
          </a:p>
          <a:p>
            <a:pPr marL="914400" lvl="1" indent="-298450" algn="just" rtl="0">
              <a:lnSpc>
                <a:spcPct val="107916"/>
              </a:lnSpc>
              <a:spcBef>
                <a:spcPts val="0"/>
              </a:spcBef>
              <a:spcAft>
                <a:spcPts val="0"/>
              </a:spcAft>
              <a:buClr>
                <a:schemeClr val="dk1"/>
              </a:buClr>
              <a:buSzPts val="1100"/>
              <a:buFont typeface="Arial"/>
              <a:buChar char="o"/>
            </a:pPr>
            <a:r>
              <a:rPr lang="en-US" sz="1100">
                <a:latin typeface="Arial"/>
                <a:ea typeface="Arial"/>
                <a:cs typeface="Arial"/>
                <a:sym typeface="Arial"/>
              </a:rPr>
              <a:t>Quels sont les documents qui vous ont été demandés ? </a:t>
            </a:r>
            <a:endParaRPr sz="1100">
              <a:latin typeface="Arial"/>
              <a:ea typeface="Arial"/>
              <a:cs typeface="Arial"/>
              <a:sym typeface="Arial"/>
            </a:endParaRPr>
          </a:p>
          <a:p>
            <a:pPr marL="914400" lvl="1" indent="-298450" algn="just" rtl="0">
              <a:lnSpc>
                <a:spcPct val="107916"/>
              </a:lnSpc>
              <a:spcBef>
                <a:spcPts val="0"/>
              </a:spcBef>
              <a:spcAft>
                <a:spcPts val="800"/>
              </a:spcAft>
              <a:buClr>
                <a:schemeClr val="dk1"/>
              </a:buClr>
              <a:buSzPts val="1100"/>
              <a:buFont typeface="Arial"/>
              <a:buChar char="o"/>
            </a:pPr>
            <a:r>
              <a:rPr lang="en-US" sz="1100">
                <a:latin typeface="Arial"/>
                <a:ea typeface="Arial"/>
                <a:cs typeface="Arial"/>
                <a:sym typeface="Arial"/>
              </a:rPr>
              <a:t>Connaissez-vous les politiques de l'entreprise en matière de droits des travailleurs ? </a:t>
            </a:r>
            <a:endParaRPr sz="1100">
              <a:latin typeface="Arial"/>
              <a:ea typeface="Arial"/>
              <a:cs typeface="Arial"/>
              <a:sym typeface="Arial"/>
            </a:endParaRPr>
          </a:p>
        </p:txBody>
      </p:sp>
      <p:sp>
        <p:nvSpPr>
          <p:cNvPr id="453" name="Google Shape;453;p11: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Calibri"/>
              <a:buNone/>
            </a:pPr>
            <a:fld id="{00000000-1234-1234-1234-123412341234}" type="slidenum">
              <a:rPr lang="en-US" sz="1200" b="0" i="0" u="none" strike="noStrike" cap="none">
                <a:solidFill>
                  <a:srgbClr val="000000"/>
                </a:solidFill>
                <a:latin typeface="Calibri"/>
                <a:ea typeface="Calibri"/>
                <a:cs typeface="Calibri"/>
                <a:sym typeface="Calibri"/>
              </a:rPr>
              <a:t>11</a:t>
            </a:fld>
            <a:endParaRPr sz="1200" b="0" i="0" u="none" strike="noStrike" cap="none">
              <a:solidFill>
                <a:srgbClr val="000000"/>
              </a:solidFill>
              <a:latin typeface="Calibri"/>
              <a:ea typeface="Calibri"/>
              <a:cs typeface="Calibri"/>
              <a:sym typeface="Calibri"/>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58"/>
        <p:cNvGrpSpPr/>
        <p:nvPr/>
      </p:nvGrpSpPr>
      <p:grpSpPr>
        <a:xfrm>
          <a:off x="0" y="0"/>
          <a:ext cx="0" cy="0"/>
          <a:chOff x="0" y="0"/>
          <a:chExt cx="0" cy="0"/>
        </a:xfrm>
      </p:grpSpPr>
      <p:sp>
        <p:nvSpPr>
          <p:cNvPr id="459" name="Google Shape;459;p1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60" name="Google Shape;460;p1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just" rtl="0">
              <a:lnSpc>
                <a:spcPct val="107916"/>
              </a:lnSpc>
              <a:spcBef>
                <a:spcPts val="0"/>
              </a:spcBef>
              <a:spcAft>
                <a:spcPts val="0"/>
              </a:spcAft>
              <a:buClr>
                <a:schemeClr val="dk1"/>
              </a:buClr>
              <a:buSzPts val="1100"/>
              <a:buFont typeface="Arial"/>
              <a:buNone/>
            </a:pPr>
            <a:r>
              <a:rPr lang="en-US" sz="1100">
                <a:latin typeface="Arial"/>
                <a:ea typeface="Arial"/>
                <a:cs typeface="Arial"/>
                <a:sym typeface="Arial"/>
              </a:rPr>
              <a:t>Chaque série de questions est adaptée au type de partie prenante ou de personne interrogée. Elles peuvent toutefois être adaptées à d'autres parties prenantes. Il ne s'agit que d'exemples de questions clés pour lancer la discussion afin d'obtenir des informations sur la conformité aux CLR. Vous pouvez ajouter des questions complémentaires si vous le jugez nécessaire et en fonction des réponses reçues. </a:t>
            </a:r>
            <a:endParaRPr sz="1100">
              <a:latin typeface="Arial"/>
              <a:ea typeface="Arial"/>
              <a:cs typeface="Arial"/>
              <a:sym typeface="Arial"/>
            </a:endParaRPr>
          </a:p>
          <a:p>
            <a:pPr marL="457200" lvl="0" indent="-298450" algn="just" rtl="0">
              <a:lnSpc>
                <a:spcPct val="107916"/>
              </a:lnSpc>
              <a:spcBef>
                <a:spcPts val="800"/>
              </a:spcBef>
              <a:spcAft>
                <a:spcPts val="0"/>
              </a:spcAft>
              <a:buClr>
                <a:schemeClr val="dk1"/>
              </a:buClr>
              <a:buSzPts val="1100"/>
              <a:buFont typeface="Arial"/>
              <a:buChar char="●"/>
            </a:pPr>
            <a:r>
              <a:rPr lang="en-US" sz="1100" b="1">
                <a:latin typeface="Arial"/>
                <a:ea typeface="Arial"/>
                <a:cs typeface="Arial"/>
                <a:sym typeface="Arial"/>
              </a:rPr>
              <a:t>Département RH / Gestion (politique)</a:t>
            </a:r>
            <a:endParaRPr sz="1100" b="1">
              <a:latin typeface="Arial"/>
              <a:ea typeface="Arial"/>
              <a:cs typeface="Arial"/>
              <a:sym typeface="Arial"/>
            </a:endParaRPr>
          </a:p>
          <a:p>
            <a:pPr marL="914400" lvl="1" indent="-298450" algn="just" rtl="0">
              <a:lnSpc>
                <a:spcPct val="107916"/>
              </a:lnSpc>
              <a:spcBef>
                <a:spcPts val="0"/>
              </a:spcBef>
              <a:spcAft>
                <a:spcPts val="0"/>
              </a:spcAft>
              <a:buClr>
                <a:schemeClr val="dk1"/>
              </a:buClr>
              <a:buSzPts val="1100"/>
              <a:buFont typeface="Arial"/>
              <a:buChar char="o"/>
            </a:pPr>
            <a:r>
              <a:rPr lang="en-US" sz="1100">
                <a:latin typeface="Arial"/>
                <a:ea typeface="Arial"/>
                <a:cs typeface="Arial"/>
                <a:sym typeface="Arial"/>
              </a:rPr>
              <a:t>Quelle est la politique de l'entreprise en matière de travail forcé ? </a:t>
            </a:r>
            <a:endParaRPr sz="1100">
              <a:latin typeface="Arial"/>
              <a:ea typeface="Arial"/>
              <a:cs typeface="Arial"/>
              <a:sym typeface="Arial"/>
            </a:endParaRPr>
          </a:p>
          <a:p>
            <a:pPr marL="914400" lvl="1" indent="-298450" algn="just" rtl="0">
              <a:lnSpc>
                <a:spcPct val="107916"/>
              </a:lnSpc>
              <a:spcBef>
                <a:spcPts val="0"/>
              </a:spcBef>
              <a:spcAft>
                <a:spcPts val="0"/>
              </a:spcAft>
              <a:buClr>
                <a:schemeClr val="dk1"/>
              </a:buClr>
              <a:buSzPts val="1100"/>
              <a:buFont typeface="Arial"/>
              <a:buChar char="o"/>
            </a:pPr>
            <a:r>
              <a:rPr lang="en-US" sz="1100">
                <a:latin typeface="Arial"/>
                <a:ea typeface="Arial"/>
                <a:cs typeface="Arial"/>
                <a:sym typeface="Arial"/>
              </a:rPr>
              <a:t>Comment l'avez-vous fait savoir aux fournisseurs de main-d'œuvre et aux entrepreneurs ?</a:t>
            </a:r>
            <a:endParaRPr sz="1100">
              <a:latin typeface="Arial"/>
              <a:ea typeface="Arial"/>
              <a:cs typeface="Arial"/>
              <a:sym typeface="Arial"/>
            </a:endParaRPr>
          </a:p>
          <a:p>
            <a:pPr marL="914400" lvl="1" indent="-298450" algn="just" rtl="0">
              <a:lnSpc>
                <a:spcPct val="107916"/>
              </a:lnSpc>
              <a:spcBef>
                <a:spcPts val="0"/>
              </a:spcBef>
              <a:spcAft>
                <a:spcPts val="0"/>
              </a:spcAft>
              <a:buClr>
                <a:schemeClr val="dk1"/>
              </a:buClr>
              <a:buSzPts val="1100"/>
              <a:buFont typeface="Arial"/>
              <a:buChar char="o"/>
            </a:pPr>
            <a:r>
              <a:rPr lang="en-US" sz="1100">
                <a:latin typeface="Arial"/>
                <a:ea typeface="Arial"/>
                <a:cs typeface="Arial"/>
                <a:sym typeface="Arial"/>
              </a:rPr>
              <a:t>Que se passe-t-il lorsqu'un travailleur souhaite partir ?</a:t>
            </a:r>
            <a:endParaRPr sz="1100">
              <a:latin typeface="Arial"/>
              <a:ea typeface="Arial"/>
              <a:cs typeface="Arial"/>
              <a:sym typeface="Arial"/>
            </a:endParaRPr>
          </a:p>
          <a:p>
            <a:pPr marL="914400" lvl="1" indent="-298450" algn="just" rtl="0">
              <a:lnSpc>
                <a:spcPct val="107916"/>
              </a:lnSpc>
              <a:spcBef>
                <a:spcPts val="0"/>
              </a:spcBef>
              <a:spcAft>
                <a:spcPts val="0"/>
              </a:spcAft>
              <a:buClr>
                <a:schemeClr val="dk1"/>
              </a:buClr>
              <a:buSzPts val="1100"/>
              <a:buFont typeface="Arial"/>
              <a:buChar char="o"/>
            </a:pPr>
            <a:r>
              <a:rPr lang="en-US" sz="1100">
                <a:latin typeface="Arial"/>
                <a:ea typeface="Arial"/>
                <a:cs typeface="Arial"/>
                <a:sym typeface="Arial"/>
              </a:rPr>
              <a:t>Comment les travailleurs sont-ils payés ? Quelles sont les bases de calcul des salaires ? </a:t>
            </a:r>
            <a:endParaRPr sz="1100">
              <a:latin typeface="Arial"/>
              <a:ea typeface="Arial"/>
              <a:cs typeface="Arial"/>
              <a:sym typeface="Arial"/>
            </a:endParaRPr>
          </a:p>
          <a:p>
            <a:pPr marL="914400" lvl="1" indent="-298450" algn="just" rtl="0">
              <a:lnSpc>
                <a:spcPct val="107916"/>
              </a:lnSpc>
              <a:spcBef>
                <a:spcPts val="0"/>
              </a:spcBef>
              <a:spcAft>
                <a:spcPts val="0"/>
              </a:spcAft>
              <a:buClr>
                <a:schemeClr val="dk1"/>
              </a:buClr>
              <a:buSzPts val="1100"/>
              <a:buFont typeface="Arial"/>
              <a:buChar char="o"/>
            </a:pPr>
            <a:r>
              <a:rPr lang="en-US" sz="1100">
                <a:latin typeface="Arial"/>
                <a:ea typeface="Arial"/>
                <a:cs typeface="Arial"/>
                <a:sym typeface="Arial"/>
              </a:rPr>
              <a:t>Y a-t-il des cas où les documents des travailleurs sont conservés par vous ?</a:t>
            </a:r>
            <a:endParaRPr sz="1100">
              <a:latin typeface="Arial"/>
              <a:ea typeface="Arial"/>
              <a:cs typeface="Arial"/>
              <a:sym typeface="Arial"/>
            </a:endParaRPr>
          </a:p>
          <a:p>
            <a:pPr marL="914400" lvl="1" indent="-298450" algn="just" rtl="0">
              <a:lnSpc>
                <a:spcPct val="107916"/>
              </a:lnSpc>
              <a:spcBef>
                <a:spcPts val="0"/>
              </a:spcBef>
              <a:spcAft>
                <a:spcPts val="0"/>
              </a:spcAft>
              <a:buClr>
                <a:schemeClr val="dk1"/>
              </a:buClr>
              <a:buSzPts val="1100"/>
              <a:buFont typeface="Arial"/>
              <a:buChar char="o"/>
            </a:pPr>
            <a:r>
              <a:rPr lang="en-US" sz="1100">
                <a:latin typeface="Arial"/>
                <a:ea typeface="Arial"/>
                <a:cs typeface="Arial"/>
                <a:sym typeface="Arial"/>
              </a:rPr>
              <a:t>Comment organiser les congés annuels ? </a:t>
            </a:r>
            <a:endParaRPr sz="1100">
              <a:latin typeface="Arial"/>
              <a:ea typeface="Arial"/>
              <a:cs typeface="Arial"/>
              <a:sym typeface="Arial"/>
            </a:endParaRPr>
          </a:p>
          <a:p>
            <a:pPr marL="914400" lvl="1" indent="-298450" algn="just" rtl="0">
              <a:lnSpc>
                <a:spcPct val="107916"/>
              </a:lnSpc>
              <a:spcBef>
                <a:spcPts val="0"/>
              </a:spcBef>
              <a:spcAft>
                <a:spcPts val="0"/>
              </a:spcAft>
              <a:buClr>
                <a:schemeClr val="dk1"/>
              </a:buClr>
              <a:buSzPts val="1100"/>
              <a:buFont typeface="Arial"/>
              <a:buChar char="o"/>
            </a:pPr>
            <a:r>
              <a:rPr lang="en-US" sz="1100">
                <a:latin typeface="Arial"/>
                <a:ea typeface="Arial"/>
                <a:cs typeface="Arial"/>
                <a:sym typeface="Arial"/>
              </a:rPr>
              <a:t>Quel est le processus d'octroi de prêts aux travailleurs ? </a:t>
            </a:r>
            <a:endParaRPr sz="1100">
              <a:latin typeface="Arial"/>
              <a:ea typeface="Arial"/>
              <a:cs typeface="Arial"/>
              <a:sym typeface="Arial"/>
            </a:endParaRPr>
          </a:p>
          <a:p>
            <a:pPr marL="914400" lvl="0" indent="0" algn="just" rtl="0">
              <a:lnSpc>
                <a:spcPct val="107916"/>
              </a:lnSpc>
              <a:spcBef>
                <a:spcPts val="0"/>
              </a:spcBef>
              <a:spcAft>
                <a:spcPts val="0"/>
              </a:spcAft>
              <a:buClr>
                <a:schemeClr val="dk1"/>
              </a:buClr>
              <a:buSzPts val="1100"/>
              <a:buFont typeface="Arial"/>
              <a:buNone/>
            </a:pPr>
            <a:endParaRPr sz="1100">
              <a:latin typeface="Arial"/>
              <a:ea typeface="Arial"/>
              <a:cs typeface="Arial"/>
              <a:sym typeface="Arial"/>
            </a:endParaRPr>
          </a:p>
          <a:p>
            <a:pPr marL="457200" lvl="0" indent="-298450" algn="just" rtl="0">
              <a:lnSpc>
                <a:spcPct val="107916"/>
              </a:lnSpc>
              <a:spcBef>
                <a:spcPts val="0"/>
              </a:spcBef>
              <a:spcAft>
                <a:spcPts val="0"/>
              </a:spcAft>
              <a:buClr>
                <a:schemeClr val="dk1"/>
              </a:buClr>
              <a:buSzPts val="1100"/>
              <a:buFont typeface="Arial"/>
              <a:buChar char="●"/>
            </a:pPr>
            <a:r>
              <a:rPr lang="en-US" sz="1100" b="1">
                <a:latin typeface="Arial"/>
                <a:ea typeface="Arial"/>
                <a:cs typeface="Arial"/>
                <a:sym typeface="Arial"/>
              </a:rPr>
              <a:t>Salariés/travailleurs/représentants des travailleurs</a:t>
            </a:r>
            <a:endParaRPr sz="1100" b="1">
              <a:latin typeface="Arial"/>
              <a:ea typeface="Arial"/>
              <a:cs typeface="Arial"/>
              <a:sym typeface="Arial"/>
            </a:endParaRPr>
          </a:p>
          <a:p>
            <a:pPr marL="914400" lvl="1" indent="-298450" algn="just" rtl="0">
              <a:lnSpc>
                <a:spcPct val="107916"/>
              </a:lnSpc>
              <a:spcBef>
                <a:spcPts val="0"/>
              </a:spcBef>
              <a:spcAft>
                <a:spcPts val="0"/>
              </a:spcAft>
              <a:buClr>
                <a:schemeClr val="dk1"/>
              </a:buClr>
              <a:buSzPts val="1100"/>
              <a:buFont typeface="Arial"/>
              <a:buChar char="o"/>
            </a:pPr>
            <a:r>
              <a:rPr lang="en-US" sz="1100">
                <a:latin typeface="Arial"/>
                <a:ea typeface="Arial"/>
                <a:cs typeface="Arial"/>
                <a:sym typeface="Arial"/>
              </a:rPr>
              <a:t>Quels sont les documents qui vous ont été demandés lorsque vous avez commencé à travailler ? </a:t>
            </a:r>
            <a:endParaRPr sz="1100">
              <a:latin typeface="Arial"/>
              <a:ea typeface="Arial"/>
              <a:cs typeface="Arial"/>
              <a:sym typeface="Arial"/>
            </a:endParaRPr>
          </a:p>
          <a:p>
            <a:pPr marL="914400" lvl="1" indent="-298450" algn="just" rtl="0">
              <a:lnSpc>
                <a:spcPct val="107916"/>
              </a:lnSpc>
              <a:spcBef>
                <a:spcPts val="0"/>
              </a:spcBef>
              <a:spcAft>
                <a:spcPts val="0"/>
              </a:spcAft>
              <a:buClr>
                <a:schemeClr val="dk1"/>
              </a:buClr>
              <a:buSzPts val="1100"/>
              <a:buFont typeface="Arial"/>
              <a:buChar char="o"/>
            </a:pPr>
            <a:r>
              <a:rPr lang="en-US" sz="1100">
                <a:latin typeface="Arial"/>
                <a:ea typeface="Arial"/>
                <a:cs typeface="Arial"/>
                <a:sym typeface="Arial"/>
              </a:rPr>
              <a:t>L'entreprise conserve-t-elle vos documents personnels ?</a:t>
            </a:r>
            <a:endParaRPr sz="1100">
              <a:latin typeface="Arial"/>
              <a:ea typeface="Arial"/>
              <a:cs typeface="Arial"/>
              <a:sym typeface="Arial"/>
            </a:endParaRPr>
          </a:p>
          <a:p>
            <a:pPr marL="914400" lvl="1" indent="-298450" algn="just" rtl="0">
              <a:lnSpc>
                <a:spcPct val="107916"/>
              </a:lnSpc>
              <a:spcBef>
                <a:spcPts val="0"/>
              </a:spcBef>
              <a:spcAft>
                <a:spcPts val="0"/>
              </a:spcAft>
              <a:buClr>
                <a:schemeClr val="dk1"/>
              </a:buClr>
              <a:buSzPts val="1100"/>
              <a:buFont typeface="Arial"/>
              <a:buChar char="o"/>
            </a:pPr>
            <a:r>
              <a:rPr lang="en-US" sz="1100">
                <a:latin typeface="Arial"/>
                <a:ea typeface="Arial"/>
                <a:cs typeface="Arial"/>
                <a:sym typeface="Arial"/>
              </a:rPr>
              <a:t>Que devez-vous faire si vous voulez rentrer chez vous ou quitter votre emploi ?  </a:t>
            </a:r>
            <a:endParaRPr sz="1100">
              <a:latin typeface="Arial"/>
              <a:ea typeface="Arial"/>
              <a:cs typeface="Arial"/>
              <a:sym typeface="Arial"/>
            </a:endParaRPr>
          </a:p>
          <a:p>
            <a:pPr marL="914400" lvl="1" indent="-298450" algn="just" rtl="0">
              <a:lnSpc>
                <a:spcPct val="107916"/>
              </a:lnSpc>
              <a:spcBef>
                <a:spcPts val="0"/>
              </a:spcBef>
              <a:spcAft>
                <a:spcPts val="0"/>
              </a:spcAft>
              <a:buClr>
                <a:schemeClr val="dk1"/>
              </a:buClr>
              <a:buSzPts val="1100"/>
              <a:buFont typeface="Arial"/>
              <a:buChar char="o"/>
            </a:pPr>
            <a:r>
              <a:rPr lang="en-US" sz="1100">
                <a:latin typeface="Arial"/>
                <a:ea typeface="Arial"/>
                <a:cs typeface="Arial"/>
                <a:sym typeface="Arial"/>
              </a:rPr>
              <a:t>Connaissez-vous les politiques de l'entreprise en matière de droits des travailleurs ? </a:t>
            </a:r>
            <a:endParaRPr sz="1100">
              <a:latin typeface="Arial"/>
              <a:ea typeface="Arial"/>
              <a:cs typeface="Arial"/>
              <a:sym typeface="Arial"/>
            </a:endParaRPr>
          </a:p>
          <a:p>
            <a:pPr marL="914400" lvl="1" indent="-298450" algn="just" rtl="0">
              <a:lnSpc>
                <a:spcPct val="107916"/>
              </a:lnSpc>
              <a:spcBef>
                <a:spcPts val="0"/>
              </a:spcBef>
              <a:spcAft>
                <a:spcPts val="0"/>
              </a:spcAft>
              <a:buClr>
                <a:schemeClr val="dk1"/>
              </a:buClr>
              <a:buSzPts val="1100"/>
              <a:buFont typeface="Arial"/>
              <a:buChar char="o"/>
            </a:pPr>
            <a:r>
              <a:rPr lang="en-US" sz="1100">
                <a:latin typeface="Arial"/>
                <a:ea typeface="Arial"/>
                <a:cs typeface="Arial"/>
                <a:sym typeface="Arial"/>
              </a:rPr>
              <a:t>Avez-vous un contrat ? En comprenez-vous le contenu ?</a:t>
            </a:r>
            <a:endParaRPr sz="1100">
              <a:latin typeface="Arial"/>
              <a:ea typeface="Arial"/>
              <a:cs typeface="Arial"/>
              <a:sym typeface="Arial"/>
            </a:endParaRPr>
          </a:p>
          <a:p>
            <a:pPr marL="914400" lvl="1" indent="-298450" algn="just" rtl="0">
              <a:lnSpc>
                <a:spcPct val="107916"/>
              </a:lnSpc>
              <a:spcBef>
                <a:spcPts val="0"/>
              </a:spcBef>
              <a:spcAft>
                <a:spcPts val="0"/>
              </a:spcAft>
              <a:buClr>
                <a:schemeClr val="dk1"/>
              </a:buClr>
              <a:buSzPts val="1100"/>
              <a:buFont typeface="Arial"/>
              <a:buChar char="o"/>
            </a:pPr>
            <a:r>
              <a:rPr lang="en-US" sz="1100">
                <a:latin typeface="Arial"/>
                <a:ea typeface="Arial"/>
                <a:cs typeface="Arial"/>
                <a:sym typeface="Arial"/>
              </a:rPr>
              <a:t>Avez-vous une fiche de paie ? En comprenez-vous le contenu ? </a:t>
            </a:r>
            <a:endParaRPr sz="1100">
              <a:latin typeface="Arial"/>
              <a:ea typeface="Arial"/>
              <a:cs typeface="Arial"/>
              <a:sym typeface="Arial"/>
            </a:endParaRPr>
          </a:p>
          <a:p>
            <a:pPr marL="914400" lvl="1" indent="-298450" algn="just" rtl="0">
              <a:lnSpc>
                <a:spcPct val="107916"/>
              </a:lnSpc>
              <a:spcBef>
                <a:spcPts val="0"/>
              </a:spcBef>
              <a:spcAft>
                <a:spcPts val="0"/>
              </a:spcAft>
              <a:buClr>
                <a:schemeClr val="dk1"/>
              </a:buClr>
              <a:buSzPts val="1100"/>
              <a:buFont typeface="Arial"/>
              <a:buChar char="o"/>
            </a:pPr>
            <a:r>
              <a:rPr lang="en-US" sz="1100">
                <a:latin typeface="Arial"/>
                <a:ea typeface="Arial"/>
                <a:cs typeface="Arial"/>
                <a:sym typeface="Arial"/>
              </a:rPr>
              <a:t>Prenez-vous des congés annuels ? </a:t>
            </a:r>
            <a:endParaRPr sz="1100">
              <a:latin typeface="Arial"/>
              <a:ea typeface="Arial"/>
              <a:cs typeface="Arial"/>
              <a:sym typeface="Arial"/>
            </a:endParaRPr>
          </a:p>
          <a:p>
            <a:pPr marL="0" lvl="0" indent="0" algn="l" rtl="0">
              <a:spcBef>
                <a:spcPts val="800"/>
              </a:spcBef>
              <a:spcAft>
                <a:spcPts val="0"/>
              </a:spcAft>
              <a:buNone/>
            </a:pPr>
            <a:endParaRPr sz="1100">
              <a:latin typeface="Arial"/>
              <a:ea typeface="Arial"/>
              <a:cs typeface="Arial"/>
              <a:sym typeface="Arial"/>
            </a:endParaRPr>
          </a:p>
        </p:txBody>
      </p:sp>
      <p:sp>
        <p:nvSpPr>
          <p:cNvPr id="461" name="Google Shape;461;p12: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Calibri"/>
              <a:buNone/>
            </a:pPr>
            <a:fld id="{00000000-1234-1234-1234-123412341234}" type="slidenum">
              <a:rPr lang="en-US" sz="1200" b="0" i="0" u="none" strike="noStrike" cap="none">
                <a:solidFill>
                  <a:srgbClr val="000000"/>
                </a:solidFill>
                <a:latin typeface="Calibri"/>
                <a:ea typeface="Calibri"/>
                <a:cs typeface="Calibri"/>
                <a:sym typeface="Calibri"/>
              </a:rPr>
              <a:t>12</a:t>
            </a:fld>
            <a:endParaRPr sz="1200" b="0" i="0" u="none" strike="noStrike" cap="none">
              <a:solidFill>
                <a:srgbClr val="000000"/>
              </a:solidFill>
              <a:latin typeface="Calibri"/>
              <a:ea typeface="Calibri"/>
              <a:cs typeface="Calibri"/>
              <a:sym typeface="Calibri"/>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66"/>
        <p:cNvGrpSpPr/>
        <p:nvPr/>
      </p:nvGrpSpPr>
      <p:grpSpPr>
        <a:xfrm>
          <a:off x="0" y="0"/>
          <a:ext cx="0" cy="0"/>
          <a:chOff x="0" y="0"/>
          <a:chExt cx="0" cy="0"/>
        </a:xfrm>
      </p:grpSpPr>
      <p:sp>
        <p:nvSpPr>
          <p:cNvPr id="467" name="Google Shape;467;p1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68" name="Google Shape;468;p1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just" rtl="0">
              <a:lnSpc>
                <a:spcPct val="107916"/>
              </a:lnSpc>
              <a:spcBef>
                <a:spcPts val="0"/>
              </a:spcBef>
              <a:spcAft>
                <a:spcPts val="0"/>
              </a:spcAft>
              <a:buClr>
                <a:schemeClr val="dk1"/>
              </a:buClr>
              <a:buSzPts val="1100"/>
              <a:buFont typeface="Arial"/>
              <a:buNone/>
            </a:pPr>
            <a:r>
              <a:rPr lang="en-US" sz="1100">
                <a:latin typeface="Arial"/>
                <a:ea typeface="Arial"/>
                <a:cs typeface="Arial"/>
                <a:sym typeface="Arial"/>
              </a:rPr>
              <a:t>Chaque série de questions est adaptée au type de partie prenante ou de personne interrogée. Elles peuvent toutefois être adaptées à d'autres parties prenantes. Il ne s'agit que d'exemples de questions clés pour lancer la discussion afin d'obtenir des informations sur la conformité aux CLR. Vous pouvez ajouter des questions complémentaires si vous le jugez nécessaire et en fonction des réponses reçues. </a:t>
            </a:r>
            <a:endParaRPr sz="1100">
              <a:latin typeface="Arial"/>
              <a:ea typeface="Arial"/>
              <a:cs typeface="Arial"/>
              <a:sym typeface="Arial"/>
            </a:endParaRPr>
          </a:p>
          <a:p>
            <a:pPr marL="457200" lvl="0" indent="-298450" algn="just" rtl="0">
              <a:lnSpc>
                <a:spcPct val="107916"/>
              </a:lnSpc>
              <a:spcBef>
                <a:spcPts val="800"/>
              </a:spcBef>
              <a:spcAft>
                <a:spcPts val="0"/>
              </a:spcAft>
              <a:buClr>
                <a:schemeClr val="dk1"/>
              </a:buClr>
              <a:buSzPts val="1100"/>
              <a:buFont typeface="Arial"/>
              <a:buChar char="●"/>
            </a:pPr>
            <a:r>
              <a:rPr lang="en-US" sz="1100" b="1">
                <a:latin typeface="Arial"/>
                <a:ea typeface="Arial"/>
                <a:cs typeface="Arial"/>
                <a:sym typeface="Arial"/>
              </a:rPr>
              <a:t>Département RH / Gestion (politique)</a:t>
            </a:r>
            <a:endParaRPr sz="1100" b="1">
              <a:latin typeface="Arial"/>
              <a:ea typeface="Arial"/>
              <a:cs typeface="Arial"/>
              <a:sym typeface="Arial"/>
            </a:endParaRPr>
          </a:p>
          <a:p>
            <a:pPr marL="914400" lvl="1" indent="-298450" algn="just" rtl="0">
              <a:lnSpc>
                <a:spcPct val="107916"/>
              </a:lnSpc>
              <a:spcBef>
                <a:spcPts val="0"/>
              </a:spcBef>
              <a:spcAft>
                <a:spcPts val="0"/>
              </a:spcAft>
              <a:buClr>
                <a:schemeClr val="dk1"/>
              </a:buClr>
              <a:buSzPts val="1100"/>
              <a:buFont typeface="Arial"/>
              <a:buChar char="o"/>
            </a:pPr>
            <a:r>
              <a:rPr lang="en-US" sz="1100">
                <a:latin typeface="Arial"/>
                <a:ea typeface="Arial"/>
                <a:cs typeface="Arial"/>
                <a:sym typeface="Arial"/>
              </a:rPr>
              <a:t>Quelle est la politique de l'entreprise en matière de discrimination ? </a:t>
            </a:r>
            <a:endParaRPr sz="1100">
              <a:latin typeface="Arial"/>
              <a:ea typeface="Arial"/>
              <a:cs typeface="Arial"/>
              <a:sym typeface="Arial"/>
            </a:endParaRPr>
          </a:p>
          <a:p>
            <a:pPr marL="914400" lvl="1" indent="-298450" algn="just" rtl="0">
              <a:lnSpc>
                <a:spcPct val="107916"/>
              </a:lnSpc>
              <a:spcBef>
                <a:spcPts val="0"/>
              </a:spcBef>
              <a:spcAft>
                <a:spcPts val="0"/>
              </a:spcAft>
              <a:buClr>
                <a:schemeClr val="dk1"/>
              </a:buClr>
              <a:buSzPts val="1100"/>
              <a:buFont typeface="Arial"/>
              <a:buChar char="o"/>
            </a:pPr>
            <a:r>
              <a:rPr lang="en-US" sz="1100">
                <a:latin typeface="Arial"/>
                <a:ea typeface="Arial"/>
                <a:cs typeface="Arial"/>
                <a:sym typeface="Arial"/>
              </a:rPr>
              <a:t>Comment l'avez-vous fait savoir aux employés ?</a:t>
            </a:r>
            <a:endParaRPr sz="1100">
              <a:latin typeface="Arial"/>
              <a:ea typeface="Arial"/>
              <a:cs typeface="Arial"/>
              <a:sym typeface="Arial"/>
            </a:endParaRPr>
          </a:p>
          <a:p>
            <a:pPr marL="914400" lvl="1" indent="-298450" algn="just" rtl="0">
              <a:lnSpc>
                <a:spcPct val="107916"/>
              </a:lnSpc>
              <a:spcBef>
                <a:spcPts val="0"/>
              </a:spcBef>
              <a:spcAft>
                <a:spcPts val="0"/>
              </a:spcAft>
              <a:buClr>
                <a:schemeClr val="dk1"/>
              </a:buClr>
              <a:buSzPts val="1100"/>
              <a:buFont typeface="Arial"/>
              <a:buChar char="o"/>
            </a:pPr>
            <a:r>
              <a:rPr lang="en-US" sz="1100">
                <a:latin typeface="Arial"/>
                <a:ea typeface="Arial"/>
                <a:cs typeface="Arial"/>
                <a:sym typeface="Arial"/>
              </a:rPr>
              <a:t>Comment les employés sont-ils sélectionnés pour la formation et la promotion ?</a:t>
            </a:r>
            <a:endParaRPr sz="1100">
              <a:latin typeface="Arial"/>
              <a:ea typeface="Arial"/>
              <a:cs typeface="Arial"/>
              <a:sym typeface="Arial"/>
            </a:endParaRPr>
          </a:p>
          <a:p>
            <a:pPr marL="914400" lvl="1" indent="-298450" algn="just" rtl="0">
              <a:lnSpc>
                <a:spcPct val="107916"/>
              </a:lnSpc>
              <a:spcBef>
                <a:spcPts val="0"/>
              </a:spcBef>
              <a:spcAft>
                <a:spcPts val="0"/>
              </a:spcAft>
              <a:buClr>
                <a:schemeClr val="dk1"/>
              </a:buClr>
              <a:buSzPts val="1100"/>
              <a:buFont typeface="Arial"/>
              <a:buChar char="o"/>
            </a:pPr>
            <a:r>
              <a:rPr lang="en-US" sz="1100">
                <a:latin typeface="Arial"/>
                <a:ea typeface="Arial"/>
                <a:cs typeface="Arial"/>
                <a:sym typeface="Arial"/>
              </a:rPr>
              <a:t>Qui gère les plaintes ou les griefs et quelle est la procédure ? </a:t>
            </a:r>
            <a:endParaRPr sz="1100">
              <a:latin typeface="Arial"/>
              <a:ea typeface="Arial"/>
              <a:cs typeface="Arial"/>
              <a:sym typeface="Arial"/>
            </a:endParaRPr>
          </a:p>
          <a:p>
            <a:pPr marL="914400" lvl="1" indent="-298450" algn="just" rtl="0">
              <a:lnSpc>
                <a:spcPct val="107916"/>
              </a:lnSpc>
              <a:spcBef>
                <a:spcPts val="0"/>
              </a:spcBef>
              <a:spcAft>
                <a:spcPts val="0"/>
              </a:spcAft>
              <a:buClr>
                <a:schemeClr val="dk1"/>
              </a:buClr>
              <a:buSzPts val="1100"/>
              <a:buFont typeface="Arial"/>
              <a:buChar char="o"/>
            </a:pPr>
            <a:r>
              <a:rPr lang="en-US" sz="1100">
                <a:latin typeface="Arial"/>
                <a:ea typeface="Arial"/>
                <a:cs typeface="Arial"/>
                <a:sym typeface="Arial"/>
              </a:rPr>
              <a:t>Comment s'assurer que vos processus de recrutement sont non discriminatoires ? </a:t>
            </a:r>
            <a:endParaRPr sz="1100">
              <a:latin typeface="Arial"/>
              <a:ea typeface="Arial"/>
              <a:cs typeface="Arial"/>
              <a:sym typeface="Arial"/>
            </a:endParaRPr>
          </a:p>
          <a:p>
            <a:pPr marL="914400" lvl="1" indent="-298450" algn="just" rtl="0">
              <a:lnSpc>
                <a:spcPct val="107916"/>
              </a:lnSpc>
              <a:spcBef>
                <a:spcPts val="0"/>
              </a:spcBef>
              <a:spcAft>
                <a:spcPts val="0"/>
              </a:spcAft>
              <a:buClr>
                <a:schemeClr val="dk1"/>
              </a:buClr>
              <a:buSzPts val="1100"/>
              <a:buFont typeface="Arial"/>
              <a:buChar char="o"/>
            </a:pPr>
            <a:r>
              <a:rPr lang="en-US" sz="1100">
                <a:latin typeface="Arial"/>
                <a:ea typeface="Arial"/>
                <a:cs typeface="Arial"/>
                <a:sym typeface="Arial"/>
              </a:rPr>
              <a:t>Comment les salaires sont-ils calculés pour chaque fonction ? </a:t>
            </a:r>
            <a:endParaRPr sz="1100">
              <a:latin typeface="Arial"/>
              <a:ea typeface="Arial"/>
              <a:cs typeface="Arial"/>
              <a:sym typeface="Arial"/>
            </a:endParaRPr>
          </a:p>
          <a:p>
            <a:pPr marL="914400" lvl="1" indent="-298450" algn="just" rtl="0">
              <a:lnSpc>
                <a:spcPct val="107916"/>
              </a:lnSpc>
              <a:spcBef>
                <a:spcPts val="0"/>
              </a:spcBef>
              <a:spcAft>
                <a:spcPts val="0"/>
              </a:spcAft>
              <a:buClr>
                <a:schemeClr val="dk1"/>
              </a:buClr>
              <a:buSzPts val="1100"/>
              <a:buFont typeface="Arial"/>
              <a:buChar char="o"/>
            </a:pPr>
            <a:r>
              <a:rPr lang="en-US" sz="1100">
                <a:latin typeface="Arial"/>
                <a:ea typeface="Arial"/>
                <a:cs typeface="Arial"/>
                <a:sym typeface="Arial"/>
              </a:rPr>
              <a:t>Existe-t-il des dispositions particulières pour les femmes ? </a:t>
            </a:r>
            <a:endParaRPr sz="1100">
              <a:latin typeface="Arial"/>
              <a:ea typeface="Arial"/>
              <a:cs typeface="Arial"/>
              <a:sym typeface="Arial"/>
            </a:endParaRPr>
          </a:p>
          <a:p>
            <a:pPr marL="914400" lvl="0" indent="0" algn="just" rtl="0">
              <a:lnSpc>
                <a:spcPct val="107916"/>
              </a:lnSpc>
              <a:spcBef>
                <a:spcPts val="0"/>
              </a:spcBef>
              <a:spcAft>
                <a:spcPts val="0"/>
              </a:spcAft>
              <a:buClr>
                <a:schemeClr val="dk1"/>
              </a:buClr>
              <a:buSzPts val="1100"/>
              <a:buFont typeface="Arial"/>
              <a:buNone/>
            </a:pPr>
            <a:endParaRPr sz="1100">
              <a:latin typeface="Arial"/>
              <a:ea typeface="Arial"/>
              <a:cs typeface="Arial"/>
              <a:sym typeface="Arial"/>
            </a:endParaRPr>
          </a:p>
          <a:p>
            <a:pPr marL="457200" lvl="0" indent="-298450" algn="just" rtl="0">
              <a:lnSpc>
                <a:spcPct val="107916"/>
              </a:lnSpc>
              <a:spcBef>
                <a:spcPts val="0"/>
              </a:spcBef>
              <a:spcAft>
                <a:spcPts val="0"/>
              </a:spcAft>
              <a:buClr>
                <a:schemeClr val="dk1"/>
              </a:buClr>
              <a:buSzPts val="1100"/>
              <a:buFont typeface="Arial"/>
              <a:buChar char="●"/>
            </a:pPr>
            <a:r>
              <a:rPr lang="en-US" sz="1100" b="1">
                <a:latin typeface="Arial"/>
                <a:ea typeface="Arial"/>
                <a:cs typeface="Arial"/>
                <a:sym typeface="Arial"/>
              </a:rPr>
              <a:t>Salariés/travailleurs/représentants des travailleurs</a:t>
            </a:r>
            <a:endParaRPr sz="1100" b="1">
              <a:latin typeface="Arial"/>
              <a:ea typeface="Arial"/>
              <a:cs typeface="Arial"/>
              <a:sym typeface="Arial"/>
            </a:endParaRPr>
          </a:p>
          <a:p>
            <a:pPr marL="914400" lvl="1" indent="-298450" algn="just" rtl="0">
              <a:lnSpc>
                <a:spcPct val="107916"/>
              </a:lnSpc>
              <a:spcBef>
                <a:spcPts val="0"/>
              </a:spcBef>
              <a:spcAft>
                <a:spcPts val="0"/>
              </a:spcAft>
              <a:buClr>
                <a:schemeClr val="dk1"/>
              </a:buClr>
              <a:buSzPts val="1100"/>
              <a:buFont typeface="Arial"/>
              <a:buChar char="o"/>
            </a:pPr>
            <a:r>
              <a:rPr lang="en-US" sz="1100">
                <a:latin typeface="Arial"/>
                <a:ea typeface="Arial"/>
                <a:cs typeface="Arial"/>
                <a:sym typeface="Arial"/>
              </a:rPr>
              <a:t>Connaissez-vous les politiques de l'entreprise en matière de discrimination ? </a:t>
            </a:r>
            <a:endParaRPr sz="1100">
              <a:latin typeface="Arial"/>
              <a:ea typeface="Arial"/>
              <a:cs typeface="Arial"/>
              <a:sym typeface="Arial"/>
            </a:endParaRPr>
          </a:p>
          <a:p>
            <a:pPr marL="914400" lvl="1" indent="-298450" algn="just" rtl="0">
              <a:lnSpc>
                <a:spcPct val="107916"/>
              </a:lnSpc>
              <a:spcBef>
                <a:spcPts val="0"/>
              </a:spcBef>
              <a:spcAft>
                <a:spcPts val="0"/>
              </a:spcAft>
              <a:buClr>
                <a:schemeClr val="dk1"/>
              </a:buClr>
              <a:buSzPts val="1100"/>
              <a:buFont typeface="Arial"/>
              <a:buChar char="o"/>
            </a:pPr>
            <a:r>
              <a:rPr lang="en-US" sz="1100">
                <a:latin typeface="Arial"/>
                <a:ea typeface="Arial"/>
                <a:cs typeface="Arial"/>
                <a:sym typeface="Arial"/>
              </a:rPr>
              <a:t>Comment les gens sont-ils promus ? </a:t>
            </a:r>
            <a:endParaRPr sz="1100">
              <a:latin typeface="Arial"/>
              <a:ea typeface="Arial"/>
              <a:cs typeface="Arial"/>
              <a:sym typeface="Arial"/>
            </a:endParaRPr>
          </a:p>
          <a:p>
            <a:pPr marL="914400" lvl="1" indent="-298450" algn="just" rtl="0">
              <a:lnSpc>
                <a:spcPct val="107916"/>
              </a:lnSpc>
              <a:spcBef>
                <a:spcPts val="0"/>
              </a:spcBef>
              <a:spcAft>
                <a:spcPts val="0"/>
              </a:spcAft>
              <a:buClr>
                <a:schemeClr val="dk1"/>
              </a:buClr>
              <a:buSzPts val="1100"/>
              <a:buFont typeface="Arial"/>
              <a:buChar char="o"/>
            </a:pPr>
            <a:r>
              <a:rPr lang="en-US" sz="1100">
                <a:latin typeface="Arial"/>
                <a:ea typeface="Arial"/>
                <a:cs typeface="Arial"/>
                <a:sym typeface="Arial"/>
              </a:rPr>
              <a:t>Vous sentez-vous traité de la même manière que votre collègue exerçant le même travail ?</a:t>
            </a:r>
            <a:endParaRPr sz="1100">
              <a:latin typeface="Arial"/>
              <a:ea typeface="Arial"/>
              <a:cs typeface="Arial"/>
              <a:sym typeface="Arial"/>
            </a:endParaRPr>
          </a:p>
          <a:p>
            <a:pPr marL="914400" lvl="1" indent="-298450" algn="just" rtl="0">
              <a:lnSpc>
                <a:spcPct val="107916"/>
              </a:lnSpc>
              <a:spcBef>
                <a:spcPts val="0"/>
              </a:spcBef>
              <a:spcAft>
                <a:spcPts val="0"/>
              </a:spcAft>
              <a:buClr>
                <a:schemeClr val="dk1"/>
              </a:buClr>
              <a:buSzPts val="1100"/>
              <a:buFont typeface="Arial"/>
              <a:buChar char="o"/>
            </a:pPr>
            <a:r>
              <a:rPr lang="en-US" sz="1100">
                <a:latin typeface="Arial"/>
                <a:ea typeface="Arial"/>
                <a:cs typeface="Arial"/>
                <a:sym typeface="Arial"/>
              </a:rPr>
              <a:t>Que faites-vous lorsque vous voulez vous plaindre, suggérer quelque chose ou soulever un problème au travail ?</a:t>
            </a:r>
            <a:endParaRPr sz="1100">
              <a:latin typeface="Arial"/>
              <a:ea typeface="Arial"/>
              <a:cs typeface="Arial"/>
              <a:sym typeface="Arial"/>
            </a:endParaRPr>
          </a:p>
          <a:p>
            <a:pPr marL="914400" lvl="1" indent="-298450" algn="just" rtl="0">
              <a:lnSpc>
                <a:spcPct val="107916"/>
              </a:lnSpc>
              <a:spcBef>
                <a:spcPts val="0"/>
              </a:spcBef>
              <a:spcAft>
                <a:spcPts val="0"/>
              </a:spcAft>
              <a:buClr>
                <a:schemeClr val="dk1"/>
              </a:buClr>
              <a:buSzPts val="1100"/>
              <a:buFont typeface="Arial"/>
              <a:buChar char="o"/>
            </a:pPr>
            <a:r>
              <a:rPr lang="en-US" sz="1100">
                <a:latin typeface="Arial"/>
                <a:ea typeface="Arial"/>
                <a:cs typeface="Arial"/>
                <a:sym typeface="Arial"/>
              </a:rPr>
              <a:t>Existe-t-il des possibilités de formation et comment les personnes sont-elles sélectionnées pour y participer ?</a:t>
            </a:r>
            <a:endParaRPr sz="1100">
              <a:latin typeface="Arial"/>
              <a:ea typeface="Arial"/>
              <a:cs typeface="Arial"/>
              <a:sym typeface="Arial"/>
            </a:endParaRPr>
          </a:p>
          <a:p>
            <a:pPr marL="0" lvl="0" indent="0" algn="l" rtl="0">
              <a:spcBef>
                <a:spcPts val="800"/>
              </a:spcBef>
              <a:spcAft>
                <a:spcPts val="0"/>
              </a:spcAft>
              <a:buNone/>
            </a:pPr>
            <a:endParaRPr sz="1100">
              <a:latin typeface="Arial"/>
              <a:ea typeface="Arial"/>
              <a:cs typeface="Arial"/>
              <a:sym typeface="Arial"/>
            </a:endParaRPr>
          </a:p>
        </p:txBody>
      </p:sp>
      <p:sp>
        <p:nvSpPr>
          <p:cNvPr id="469" name="Google Shape;469;p13: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Calibri"/>
              <a:buNone/>
            </a:pPr>
            <a:fld id="{00000000-1234-1234-1234-123412341234}" type="slidenum">
              <a:rPr lang="en-US" sz="1200" b="0" i="0" u="none" strike="noStrike" cap="none">
                <a:solidFill>
                  <a:srgbClr val="000000"/>
                </a:solidFill>
                <a:latin typeface="Calibri"/>
                <a:ea typeface="Calibri"/>
                <a:cs typeface="Calibri"/>
                <a:sym typeface="Calibri"/>
              </a:rPr>
              <a:t>13</a:t>
            </a:fld>
            <a:endParaRPr sz="1200" b="0" i="0" u="none" strike="noStrike" cap="none">
              <a:solidFill>
                <a:srgbClr val="000000"/>
              </a:solidFill>
              <a:latin typeface="Calibri"/>
              <a:ea typeface="Calibri"/>
              <a:cs typeface="Calibri"/>
              <a:sym typeface="Calibri"/>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74"/>
        <p:cNvGrpSpPr/>
        <p:nvPr/>
      </p:nvGrpSpPr>
      <p:grpSpPr>
        <a:xfrm>
          <a:off x="0" y="0"/>
          <a:ext cx="0" cy="0"/>
          <a:chOff x="0" y="0"/>
          <a:chExt cx="0" cy="0"/>
        </a:xfrm>
      </p:grpSpPr>
      <p:sp>
        <p:nvSpPr>
          <p:cNvPr id="475" name="Google Shape;475;p1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Clr>
                <a:schemeClr val="dk1"/>
              </a:buClr>
              <a:buSzPts val="1200"/>
              <a:buFont typeface="Calibri"/>
              <a:buNone/>
            </a:pPr>
            <a:endParaRPr/>
          </a:p>
        </p:txBody>
      </p:sp>
      <p:sp>
        <p:nvSpPr>
          <p:cNvPr id="476" name="Google Shape;476;p1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3"/>
        <p:cNvGrpSpPr/>
        <p:nvPr/>
      </p:nvGrpSpPr>
      <p:grpSpPr>
        <a:xfrm>
          <a:off x="0" y="0"/>
          <a:ext cx="0" cy="0"/>
          <a:chOff x="0" y="0"/>
          <a:chExt cx="0" cy="0"/>
        </a:xfrm>
      </p:grpSpPr>
      <p:sp>
        <p:nvSpPr>
          <p:cNvPr id="384" name="Google Shape;384;p2: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85" name="Google Shape;385;p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9"/>
        <p:cNvGrpSpPr/>
        <p:nvPr/>
      </p:nvGrpSpPr>
      <p:grpSpPr>
        <a:xfrm>
          <a:off x="0" y="0"/>
          <a:ext cx="0" cy="0"/>
          <a:chOff x="0" y="0"/>
          <a:chExt cx="0" cy="0"/>
        </a:xfrm>
      </p:grpSpPr>
      <p:sp>
        <p:nvSpPr>
          <p:cNvPr id="390" name="Google Shape;390;p3: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91" name="Google Shape;391;p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6"/>
        <p:cNvGrpSpPr/>
        <p:nvPr/>
      </p:nvGrpSpPr>
      <p:grpSpPr>
        <a:xfrm>
          <a:off x="0" y="0"/>
          <a:ext cx="0" cy="0"/>
          <a:chOff x="0" y="0"/>
          <a:chExt cx="0" cy="0"/>
        </a:xfrm>
      </p:grpSpPr>
      <p:sp>
        <p:nvSpPr>
          <p:cNvPr id="397" name="Google Shape;397;p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98" name="Google Shape;398;p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just" rtl="0">
              <a:lnSpc>
                <a:spcPct val="107916"/>
              </a:lnSpc>
              <a:spcBef>
                <a:spcPts val="0"/>
              </a:spcBef>
              <a:spcAft>
                <a:spcPts val="0"/>
              </a:spcAft>
              <a:buClr>
                <a:schemeClr val="dk1"/>
              </a:buClr>
              <a:buSzPts val="1100"/>
              <a:buFont typeface="Arial"/>
              <a:buNone/>
            </a:pPr>
            <a:r>
              <a:rPr lang="en-US" sz="1100">
                <a:latin typeface="Arial"/>
                <a:ea typeface="Arial"/>
                <a:cs typeface="Arial"/>
                <a:sym typeface="Arial"/>
              </a:rPr>
              <a:t>Mettre l'accent sur les éléments supplémentaires à ajouter à un audit régulier. La colonne " éléments CLR FSC àto inclure" montre essentiellement les éléments ADDITIONNELS qui pourraient être insérés dans chaque partie de l'audit pour couvrir les éléments CLR. Cet ajout ne modifie pas l'audit de manière importante mais permet de capturer des éléments CLR supplémentaires au sein du même audit. </a:t>
            </a:r>
            <a:endParaRPr sz="1100">
              <a:latin typeface="Arial"/>
              <a:ea typeface="Arial"/>
              <a:cs typeface="Arial"/>
              <a:sym typeface="Arial"/>
            </a:endParaRPr>
          </a:p>
          <a:p>
            <a:pPr marL="0" lvl="0" indent="0" algn="just" rtl="0">
              <a:lnSpc>
                <a:spcPct val="107916"/>
              </a:lnSpc>
              <a:spcBef>
                <a:spcPts val="800"/>
              </a:spcBef>
              <a:spcAft>
                <a:spcPts val="0"/>
              </a:spcAft>
              <a:buClr>
                <a:schemeClr val="dk1"/>
              </a:buClr>
              <a:buSzPts val="1100"/>
              <a:buFont typeface="Arial"/>
              <a:buNone/>
            </a:pPr>
            <a:r>
              <a:rPr lang="en-US" sz="1100">
                <a:latin typeface="Arial"/>
                <a:ea typeface="Arial"/>
                <a:cs typeface="Arial"/>
                <a:sym typeface="Arial"/>
              </a:rPr>
              <a:t>LIRE et EXPLIQUER quelques lignes. </a:t>
            </a:r>
            <a:endParaRPr sz="1100">
              <a:latin typeface="Arial"/>
              <a:ea typeface="Arial"/>
              <a:cs typeface="Arial"/>
              <a:sym typeface="Arial"/>
            </a:endParaRPr>
          </a:p>
          <a:p>
            <a:pPr marL="0" lvl="0" indent="0" algn="just" rtl="0">
              <a:lnSpc>
                <a:spcPct val="107916"/>
              </a:lnSpc>
              <a:spcBef>
                <a:spcPts val="800"/>
              </a:spcBef>
              <a:spcAft>
                <a:spcPts val="0"/>
              </a:spcAft>
              <a:buClr>
                <a:schemeClr val="dk1"/>
              </a:buClr>
              <a:buSzPts val="1100"/>
              <a:buFont typeface="Arial"/>
              <a:buNone/>
            </a:pPr>
            <a:r>
              <a:rPr lang="en-US" sz="1100">
                <a:latin typeface="Arial"/>
                <a:ea typeface="Arial"/>
                <a:cs typeface="Arial"/>
                <a:sym typeface="Arial"/>
              </a:rPr>
              <a:t>Le temps supplémentaire estimé est basé sur l'expérience d'ASI dans le domaine.</a:t>
            </a:r>
            <a:endParaRPr sz="1100">
              <a:latin typeface="Arial"/>
              <a:ea typeface="Arial"/>
              <a:cs typeface="Arial"/>
              <a:sym typeface="Arial"/>
            </a:endParaRPr>
          </a:p>
          <a:p>
            <a:pPr marL="0" lvl="0" indent="0" algn="l" rtl="0">
              <a:spcBef>
                <a:spcPts val="800"/>
              </a:spcBef>
              <a:spcAft>
                <a:spcPts val="0"/>
              </a:spcAft>
              <a:buNone/>
            </a:pPr>
            <a:endParaRPr/>
          </a:p>
        </p:txBody>
      </p:sp>
      <p:sp>
        <p:nvSpPr>
          <p:cNvPr id="399" name="Google Shape;399;p4: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4</a:t>
            </a:fld>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03"/>
        <p:cNvGrpSpPr/>
        <p:nvPr/>
      </p:nvGrpSpPr>
      <p:grpSpPr>
        <a:xfrm>
          <a:off x="0" y="0"/>
          <a:ext cx="0" cy="0"/>
          <a:chOff x="0" y="0"/>
          <a:chExt cx="0" cy="0"/>
        </a:xfrm>
      </p:grpSpPr>
      <p:sp>
        <p:nvSpPr>
          <p:cNvPr id="404" name="Google Shape;404;p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05" name="Google Shape;405;p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just" rtl="0">
              <a:lnSpc>
                <a:spcPct val="107916"/>
              </a:lnSpc>
              <a:spcBef>
                <a:spcPts val="0"/>
              </a:spcBef>
              <a:spcAft>
                <a:spcPts val="0"/>
              </a:spcAft>
              <a:buClr>
                <a:schemeClr val="dk1"/>
              </a:buClr>
              <a:buSzPts val="1100"/>
              <a:buFont typeface="Arial"/>
              <a:buNone/>
            </a:pPr>
            <a:r>
              <a:rPr lang="en-US" sz="1100">
                <a:latin typeface="Arial"/>
                <a:ea typeface="Arial"/>
                <a:cs typeface="Arial"/>
                <a:sym typeface="Arial"/>
              </a:rPr>
              <a:t>Chaque groupe doit élaborer un plan d'audit et proposer des moyens de prendre en compte les CLR dans le cadre d'un audit sans en augmenter la durée.</a:t>
            </a:r>
            <a:endParaRPr sz="1100">
              <a:latin typeface="Arial"/>
              <a:ea typeface="Arial"/>
              <a:cs typeface="Arial"/>
              <a:sym typeface="Arial"/>
            </a:endParaRPr>
          </a:p>
          <a:p>
            <a:pPr marL="0" lvl="0" indent="0" algn="l" rtl="0">
              <a:spcBef>
                <a:spcPts val="800"/>
              </a:spcBef>
              <a:spcAft>
                <a:spcPts val="0"/>
              </a:spcAft>
              <a:buNone/>
            </a:pPr>
            <a:endParaRPr/>
          </a:p>
        </p:txBody>
      </p:sp>
      <p:sp>
        <p:nvSpPr>
          <p:cNvPr id="406" name="Google Shape;406;p5: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5</a:t>
            </a:fld>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12"/>
        <p:cNvGrpSpPr/>
        <p:nvPr/>
      </p:nvGrpSpPr>
      <p:grpSpPr>
        <a:xfrm>
          <a:off x="0" y="0"/>
          <a:ext cx="0" cy="0"/>
          <a:chOff x="0" y="0"/>
          <a:chExt cx="0" cy="0"/>
        </a:xfrm>
      </p:grpSpPr>
      <p:sp>
        <p:nvSpPr>
          <p:cNvPr id="413" name="Google Shape;413;p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14" name="Google Shape;414;p6: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just" rtl="0">
              <a:lnSpc>
                <a:spcPct val="107916"/>
              </a:lnSpc>
              <a:spcBef>
                <a:spcPts val="0"/>
              </a:spcBef>
              <a:spcAft>
                <a:spcPts val="0"/>
              </a:spcAft>
              <a:buClr>
                <a:schemeClr val="dk1"/>
              </a:buClr>
              <a:buSzPts val="1100"/>
              <a:buFont typeface="Arial"/>
              <a:buNone/>
            </a:pPr>
            <a:r>
              <a:rPr lang="en-US" sz="1100">
                <a:latin typeface="Arial"/>
                <a:ea typeface="Arial"/>
                <a:cs typeface="Arial"/>
                <a:sym typeface="Arial"/>
              </a:rPr>
              <a:t>Suggestion : Imprimer la diapositive pour les participants. </a:t>
            </a:r>
            <a:endParaRPr sz="1100">
              <a:latin typeface="Arial"/>
              <a:ea typeface="Arial"/>
              <a:cs typeface="Arial"/>
              <a:sym typeface="Arial"/>
            </a:endParaRPr>
          </a:p>
          <a:p>
            <a:pPr marL="0" lvl="0" indent="0" algn="l" rtl="0">
              <a:spcBef>
                <a:spcPts val="800"/>
              </a:spcBef>
              <a:spcAft>
                <a:spcPts val="0"/>
              </a:spcAft>
              <a:buNone/>
            </a:pPr>
            <a:endParaRPr/>
          </a:p>
        </p:txBody>
      </p:sp>
      <p:sp>
        <p:nvSpPr>
          <p:cNvPr id="415" name="Google Shape;415;p6: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6</a:t>
            </a:fld>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20"/>
        <p:cNvGrpSpPr/>
        <p:nvPr/>
      </p:nvGrpSpPr>
      <p:grpSpPr>
        <a:xfrm>
          <a:off x="0" y="0"/>
          <a:ext cx="0" cy="0"/>
          <a:chOff x="0" y="0"/>
          <a:chExt cx="0" cy="0"/>
        </a:xfrm>
      </p:grpSpPr>
      <p:sp>
        <p:nvSpPr>
          <p:cNvPr id="421" name="Google Shape;421;p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22" name="Google Shape;422;p7: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200"/>
              <a:buFont typeface="Calibri"/>
              <a:buNone/>
            </a:pPr>
            <a:r>
              <a:rPr lang="en-US"/>
              <a:t>Suggestion : Imprimer la diapositive pour les participants. </a:t>
            </a:r>
            <a:endParaRPr/>
          </a:p>
          <a:p>
            <a:pPr marL="0" lvl="0" indent="0" algn="l" rtl="0">
              <a:spcBef>
                <a:spcPts val="0"/>
              </a:spcBef>
              <a:spcAft>
                <a:spcPts val="0"/>
              </a:spcAft>
              <a:buNone/>
            </a:pPr>
            <a:endParaRPr/>
          </a:p>
        </p:txBody>
      </p:sp>
      <p:sp>
        <p:nvSpPr>
          <p:cNvPr id="423" name="Google Shape;423;p7: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7</a:t>
            </a:fld>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28"/>
        <p:cNvGrpSpPr/>
        <p:nvPr/>
      </p:nvGrpSpPr>
      <p:grpSpPr>
        <a:xfrm>
          <a:off x="0" y="0"/>
          <a:ext cx="0" cy="0"/>
          <a:chOff x="0" y="0"/>
          <a:chExt cx="0" cy="0"/>
        </a:xfrm>
      </p:grpSpPr>
      <p:sp>
        <p:nvSpPr>
          <p:cNvPr id="429" name="Google Shape;429;p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30" name="Google Shape;430;p8: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200"/>
              <a:buFont typeface="Calibri"/>
              <a:buNone/>
            </a:pPr>
            <a:r>
              <a:rPr lang="en-US"/>
              <a:t>Suggestion : Imprimer la diapositive pour les participants. </a:t>
            </a:r>
            <a:endParaRPr/>
          </a:p>
          <a:p>
            <a:pPr marL="0" lvl="0" indent="0" algn="l" rtl="0">
              <a:spcBef>
                <a:spcPts val="0"/>
              </a:spcBef>
              <a:spcAft>
                <a:spcPts val="0"/>
              </a:spcAft>
              <a:buNone/>
            </a:pPr>
            <a:endParaRPr/>
          </a:p>
        </p:txBody>
      </p:sp>
      <p:sp>
        <p:nvSpPr>
          <p:cNvPr id="431" name="Google Shape;431;p8: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8</a:t>
            </a:fld>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6"/>
        <p:cNvGrpSpPr/>
        <p:nvPr/>
      </p:nvGrpSpPr>
      <p:grpSpPr>
        <a:xfrm>
          <a:off x="0" y="0"/>
          <a:ext cx="0" cy="0"/>
          <a:chOff x="0" y="0"/>
          <a:chExt cx="0" cy="0"/>
        </a:xfrm>
      </p:grpSpPr>
      <p:sp>
        <p:nvSpPr>
          <p:cNvPr id="437" name="Google Shape;437;p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38" name="Google Shape;438;p9: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just" rtl="0">
              <a:lnSpc>
                <a:spcPct val="107916"/>
              </a:lnSpc>
              <a:spcBef>
                <a:spcPts val="0"/>
              </a:spcBef>
              <a:spcAft>
                <a:spcPts val="0"/>
              </a:spcAft>
              <a:buNone/>
            </a:pPr>
            <a:r>
              <a:rPr lang="en-US" sz="1100">
                <a:latin typeface="Arial"/>
                <a:ea typeface="Arial"/>
                <a:cs typeface="Arial"/>
                <a:sym typeface="Arial"/>
              </a:rPr>
              <a:t>Bonnes pratiques à prendre en compte par un auditeur lors des entretiens</a:t>
            </a:r>
            <a:endParaRPr sz="1100">
              <a:latin typeface="Arial"/>
              <a:ea typeface="Arial"/>
              <a:cs typeface="Arial"/>
              <a:sym typeface="Arial"/>
            </a:endParaRPr>
          </a:p>
          <a:p>
            <a:pPr marL="685800" lvl="0" indent="-298450" algn="just" rtl="0">
              <a:lnSpc>
                <a:spcPct val="107916"/>
              </a:lnSpc>
              <a:spcBef>
                <a:spcPts val="800"/>
              </a:spcBef>
              <a:spcAft>
                <a:spcPts val="0"/>
              </a:spcAft>
              <a:buClr>
                <a:schemeClr val="dk1"/>
              </a:buClr>
              <a:buSzPts val="1100"/>
              <a:buFont typeface="Arial"/>
              <a:buChar char="●"/>
            </a:pPr>
            <a:r>
              <a:rPr lang="en-US" sz="1100">
                <a:latin typeface="Arial"/>
                <a:ea typeface="Arial"/>
                <a:cs typeface="Arial"/>
                <a:sym typeface="Arial"/>
              </a:rPr>
              <a:t>Solides compétences interpersonnelles</a:t>
            </a:r>
            <a:endParaRPr sz="1100">
              <a:latin typeface="Arial"/>
              <a:ea typeface="Arial"/>
              <a:cs typeface="Arial"/>
              <a:sym typeface="Arial"/>
            </a:endParaRPr>
          </a:p>
          <a:p>
            <a:pPr marL="685800" lvl="0" indent="-298450" algn="just" rtl="0">
              <a:lnSpc>
                <a:spcPct val="107916"/>
              </a:lnSpc>
              <a:spcBef>
                <a:spcPts val="0"/>
              </a:spcBef>
              <a:spcAft>
                <a:spcPts val="0"/>
              </a:spcAft>
              <a:buClr>
                <a:schemeClr val="dk1"/>
              </a:buClr>
              <a:buSzPts val="1100"/>
              <a:buFont typeface="Arial"/>
              <a:buChar char="●"/>
            </a:pPr>
            <a:r>
              <a:rPr lang="en-US" sz="1100">
                <a:latin typeface="Arial"/>
                <a:ea typeface="Arial"/>
                <a:cs typeface="Arial"/>
                <a:sym typeface="Arial"/>
              </a:rPr>
              <a:t>D'autres personnes sont prêtes à partager des informations avec vous</a:t>
            </a:r>
            <a:endParaRPr sz="1100">
              <a:latin typeface="Arial"/>
              <a:ea typeface="Arial"/>
              <a:cs typeface="Arial"/>
              <a:sym typeface="Arial"/>
            </a:endParaRPr>
          </a:p>
          <a:p>
            <a:pPr marL="685800" lvl="0" indent="-298450" algn="just" rtl="0">
              <a:lnSpc>
                <a:spcPct val="107916"/>
              </a:lnSpc>
              <a:spcBef>
                <a:spcPts val="0"/>
              </a:spcBef>
              <a:spcAft>
                <a:spcPts val="0"/>
              </a:spcAft>
              <a:buClr>
                <a:schemeClr val="dk1"/>
              </a:buClr>
              <a:buSzPts val="1100"/>
              <a:buFont typeface="Arial"/>
              <a:buChar char="●"/>
            </a:pPr>
            <a:r>
              <a:rPr lang="en-US" sz="1100">
                <a:latin typeface="Arial"/>
                <a:ea typeface="Arial"/>
                <a:cs typeface="Arial"/>
                <a:sym typeface="Arial"/>
              </a:rPr>
              <a:t>Ne pas poser de questions inutiles</a:t>
            </a:r>
            <a:endParaRPr sz="1100">
              <a:latin typeface="Arial"/>
              <a:ea typeface="Arial"/>
              <a:cs typeface="Arial"/>
              <a:sym typeface="Arial"/>
            </a:endParaRPr>
          </a:p>
          <a:p>
            <a:pPr marL="685800" lvl="0" indent="-298450" algn="just" rtl="0">
              <a:lnSpc>
                <a:spcPct val="107916"/>
              </a:lnSpc>
              <a:spcBef>
                <a:spcPts val="0"/>
              </a:spcBef>
              <a:spcAft>
                <a:spcPts val="0"/>
              </a:spcAft>
              <a:buClr>
                <a:schemeClr val="dk1"/>
              </a:buClr>
              <a:buSzPts val="1100"/>
              <a:buFont typeface="Arial"/>
              <a:buChar char="●"/>
            </a:pPr>
            <a:r>
              <a:rPr lang="en-US" sz="1100">
                <a:latin typeface="Arial"/>
                <a:ea typeface="Arial"/>
                <a:cs typeface="Arial"/>
                <a:sym typeface="Arial"/>
              </a:rPr>
              <a:t>Permet aux personnes de partager volontairement des informations pertinentes</a:t>
            </a:r>
            <a:endParaRPr sz="1100">
              <a:latin typeface="Arial"/>
              <a:ea typeface="Arial"/>
              <a:cs typeface="Arial"/>
              <a:sym typeface="Arial"/>
            </a:endParaRPr>
          </a:p>
          <a:p>
            <a:pPr marL="685800" lvl="0" indent="-298450" algn="just" rtl="0">
              <a:lnSpc>
                <a:spcPct val="107916"/>
              </a:lnSpc>
              <a:spcBef>
                <a:spcPts val="0"/>
              </a:spcBef>
              <a:spcAft>
                <a:spcPts val="0"/>
              </a:spcAft>
              <a:buClr>
                <a:schemeClr val="dk1"/>
              </a:buClr>
              <a:buSzPts val="1100"/>
              <a:buFont typeface="Arial"/>
              <a:buChar char="●"/>
            </a:pPr>
            <a:r>
              <a:rPr lang="en-US" sz="1100">
                <a:latin typeface="Arial"/>
                <a:ea typeface="Arial"/>
                <a:cs typeface="Arial"/>
                <a:sym typeface="Arial"/>
              </a:rPr>
              <a:t>Montre un intérêt sincère pour la personne et le sujet</a:t>
            </a:r>
            <a:endParaRPr sz="1100">
              <a:latin typeface="Arial"/>
              <a:ea typeface="Arial"/>
              <a:cs typeface="Arial"/>
              <a:sym typeface="Arial"/>
            </a:endParaRPr>
          </a:p>
          <a:p>
            <a:pPr marL="685800" lvl="0" indent="-298450" algn="just" rtl="0">
              <a:lnSpc>
                <a:spcPct val="107916"/>
              </a:lnSpc>
              <a:spcBef>
                <a:spcPts val="0"/>
              </a:spcBef>
              <a:spcAft>
                <a:spcPts val="0"/>
              </a:spcAft>
              <a:buClr>
                <a:schemeClr val="dk1"/>
              </a:buClr>
              <a:buSzPts val="1100"/>
              <a:buFont typeface="Arial"/>
              <a:buChar char="●"/>
            </a:pPr>
            <a:r>
              <a:rPr lang="en-US" sz="1100">
                <a:latin typeface="Arial"/>
                <a:ea typeface="Arial"/>
                <a:cs typeface="Arial"/>
                <a:sym typeface="Arial"/>
              </a:rPr>
              <a:t>Fait preuve d'équité lorsqu'il tente d'obtenir des informations</a:t>
            </a:r>
            <a:endParaRPr sz="1100">
              <a:latin typeface="Arial"/>
              <a:ea typeface="Arial"/>
              <a:cs typeface="Arial"/>
              <a:sym typeface="Arial"/>
            </a:endParaRPr>
          </a:p>
          <a:p>
            <a:pPr marL="685800" lvl="0" indent="-298450" algn="just" rtl="0">
              <a:lnSpc>
                <a:spcPct val="107916"/>
              </a:lnSpc>
              <a:spcBef>
                <a:spcPts val="0"/>
              </a:spcBef>
              <a:spcAft>
                <a:spcPts val="0"/>
              </a:spcAft>
              <a:buClr>
                <a:schemeClr val="dk1"/>
              </a:buClr>
              <a:buSzPts val="1100"/>
              <a:buFont typeface="Arial"/>
              <a:buChar char="●"/>
            </a:pPr>
            <a:r>
              <a:rPr lang="en-US" sz="1100">
                <a:latin typeface="Arial"/>
                <a:ea typeface="Arial"/>
                <a:cs typeface="Arial"/>
                <a:sym typeface="Arial"/>
              </a:rPr>
              <a:t>Les enquêteurs efficaces travaillent de manière informelle et non structurée.</a:t>
            </a:r>
            <a:endParaRPr sz="1100">
              <a:latin typeface="Arial"/>
              <a:ea typeface="Arial"/>
              <a:cs typeface="Arial"/>
              <a:sym typeface="Arial"/>
            </a:endParaRPr>
          </a:p>
          <a:p>
            <a:pPr marL="685800" lvl="0" indent="-298450" algn="just" rtl="0">
              <a:lnSpc>
                <a:spcPct val="107916"/>
              </a:lnSpc>
              <a:spcBef>
                <a:spcPts val="0"/>
              </a:spcBef>
              <a:spcAft>
                <a:spcPts val="0"/>
              </a:spcAft>
              <a:buClr>
                <a:schemeClr val="dk1"/>
              </a:buClr>
              <a:buSzPts val="1100"/>
              <a:buFont typeface="Arial"/>
              <a:buChar char="●"/>
            </a:pPr>
            <a:r>
              <a:rPr lang="en-US" sz="1100">
                <a:latin typeface="Arial"/>
                <a:ea typeface="Arial"/>
                <a:cs typeface="Arial"/>
                <a:sym typeface="Arial"/>
              </a:rPr>
              <a:t>Absence de partialité</a:t>
            </a:r>
            <a:endParaRPr sz="1100">
              <a:latin typeface="Arial"/>
              <a:ea typeface="Arial"/>
              <a:cs typeface="Arial"/>
              <a:sym typeface="Arial"/>
            </a:endParaRPr>
          </a:p>
          <a:p>
            <a:pPr marL="685800" lvl="0" indent="-298450" algn="just" rtl="0">
              <a:lnSpc>
                <a:spcPct val="107916"/>
              </a:lnSpc>
              <a:spcBef>
                <a:spcPts val="0"/>
              </a:spcBef>
              <a:spcAft>
                <a:spcPts val="0"/>
              </a:spcAft>
              <a:buClr>
                <a:schemeClr val="dk1"/>
              </a:buClr>
              <a:buSzPts val="1100"/>
              <a:buFont typeface="Arial"/>
              <a:buChar char="●"/>
            </a:pPr>
            <a:r>
              <a:rPr lang="en-US" sz="1100">
                <a:latin typeface="Arial"/>
                <a:ea typeface="Arial"/>
                <a:cs typeface="Arial"/>
                <a:sym typeface="Arial"/>
              </a:rPr>
              <a:t>Professionnalisme et excellence du projet (attitude et apparence)</a:t>
            </a:r>
            <a:endParaRPr sz="1100">
              <a:latin typeface="Arial"/>
              <a:ea typeface="Arial"/>
              <a:cs typeface="Arial"/>
              <a:sym typeface="Arial"/>
            </a:endParaRPr>
          </a:p>
          <a:p>
            <a:pPr marL="685800" lvl="0" indent="-298450" algn="just" rtl="0">
              <a:lnSpc>
                <a:spcPct val="107916"/>
              </a:lnSpc>
              <a:spcBef>
                <a:spcPts val="0"/>
              </a:spcBef>
              <a:spcAft>
                <a:spcPts val="0"/>
              </a:spcAft>
              <a:buClr>
                <a:schemeClr val="dk1"/>
              </a:buClr>
              <a:buSzPts val="1100"/>
              <a:buFont typeface="Arial"/>
              <a:buChar char="●"/>
            </a:pPr>
            <a:r>
              <a:rPr lang="en-US" sz="1100">
                <a:latin typeface="Arial"/>
                <a:ea typeface="Arial"/>
                <a:cs typeface="Arial"/>
                <a:sym typeface="Arial"/>
              </a:rPr>
              <a:t>Ne pas représenter une menace pour la personne interrogée</a:t>
            </a:r>
            <a:endParaRPr sz="1100">
              <a:latin typeface="Arial"/>
              <a:ea typeface="Arial"/>
              <a:cs typeface="Arial"/>
              <a:sym typeface="Arial"/>
            </a:endParaRPr>
          </a:p>
          <a:p>
            <a:pPr marL="685800" lvl="0" indent="-298450" algn="just" rtl="0">
              <a:lnSpc>
                <a:spcPct val="107916"/>
              </a:lnSpc>
              <a:spcBef>
                <a:spcPts val="0"/>
              </a:spcBef>
              <a:spcAft>
                <a:spcPts val="0"/>
              </a:spcAft>
              <a:buClr>
                <a:schemeClr val="dk1"/>
              </a:buClr>
              <a:buSzPts val="1100"/>
              <a:buFont typeface="Arial"/>
              <a:buChar char="●"/>
            </a:pPr>
            <a:r>
              <a:rPr lang="en-US" sz="1100">
                <a:latin typeface="Arial"/>
                <a:ea typeface="Arial"/>
                <a:cs typeface="Arial"/>
                <a:sym typeface="Arial"/>
              </a:rPr>
              <a:t>Garantir la confidentialité pendant et après l'entretien et l'audit</a:t>
            </a:r>
            <a:endParaRPr/>
          </a:p>
        </p:txBody>
      </p:sp>
      <p:sp>
        <p:nvSpPr>
          <p:cNvPr id="439" name="Google Shape;439;p9: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400" b="0" i="0" u="none" strike="noStrike" cap="none">
                <a:solidFill>
                  <a:srgbClr val="000000"/>
                </a:solidFill>
                <a:latin typeface="Arial"/>
                <a:ea typeface="Arial"/>
                <a:cs typeface="Arial"/>
                <a:sym typeface="Arial"/>
              </a:rPr>
              <a:t>9</a:t>
            </a:fld>
            <a:endParaRPr sz="1400" b="0" i="0" u="none" strike="noStrike" cap="none">
              <a:solidFill>
                <a:srgbClr val="000000"/>
              </a:solidFill>
              <a:latin typeface="Arial"/>
              <a:ea typeface="Arial"/>
              <a:cs typeface="Arial"/>
              <a:sym typeface="Arial"/>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1.jpg"/><Relationship Id="rId1" Type="http://schemas.openxmlformats.org/officeDocument/2006/relationships/slideMaster" Target="../slideMasters/slideMaster1.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2.png"/></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1.jpg"/><Relationship Id="rId1" Type="http://schemas.openxmlformats.org/officeDocument/2006/relationships/slideMaster" Target="../slideMasters/slideMaster2.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2.png"/></Relationships>
</file>

<file path=ppt/slideLayouts/_rels/slideLayout4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p:cSld name="Title Slide">
    <p:spTree>
      <p:nvGrpSpPr>
        <p:cNvPr id="1" name="Shape 15"/>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2_Section Separator - 4b">
  <p:cSld name="2_Section Separator - 4b">
    <p:spTree>
      <p:nvGrpSpPr>
        <p:cNvPr id="1" name="Shape 69"/>
        <p:cNvGrpSpPr/>
        <p:nvPr/>
      </p:nvGrpSpPr>
      <p:grpSpPr>
        <a:xfrm>
          <a:off x="0" y="0"/>
          <a:ext cx="0" cy="0"/>
          <a:chOff x="0" y="0"/>
          <a:chExt cx="0" cy="0"/>
        </a:xfrm>
      </p:grpSpPr>
      <p:pic>
        <p:nvPicPr>
          <p:cNvPr id="70" name="Google Shape;70;p27"/>
          <p:cNvPicPr preferRelativeResize="0"/>
          <p:nvPr/>
        </p:nvPicPr>
        <p:blipFill rotWithShape="1">
          <a:blip r:embed="rId2">
            <a:alphaModFix/>
          </a:blip>
          <a:srcRect/>
          <a:stretch/>
        </p:blipFill>
        <p:spPr>
          <a:xfrm>
            <a:off x="-82464" y="52466"/>
            <a:ext cx="12314617" cy="6931580"/>
          </a:xfrm>
          <a:prstGeom prst="rect">
            <a:avLst/>
          </a:prstGeom>
          <a:noFill/>
          <a:ln>
            <a:noFill/>
          </a:ln>
        </p:spPr>
      </p:pic>
      <p:sp>
        <p:nvSpPr>
          <p:cNvPr id="71" name="Google Shape;71;p27"/>
          <p:cNvSpPr/>
          <p:nvPr/>
        </p:nvSpPr>
        <p:spPr>
          <a:xfrm rot="5400000">
            <a:off x="-353977" y="408039"/>
            <a:ext cx="6721475" cy="6178449"/>
          </a:xfrm>
          <a:prstGeom prst="rect">
            <a:avLst/>
          </a:prstGeom>
          <a:solidFill>
            <a:srgbClr val="030608">
              <a:alpha val="60000"/>
            </a:srgb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dk1"/>
              </a:buClr>
              <a:buSzPts val="1400"/>
              <a:buFont typeface="Arial"/>
              <a:buNone/>
            </a:pPr>
            <a:endParaRPr sz="1400" b="0" i="0" u="none" strike="noStrike" cap="none">
              <a:solidFill>
                <a:schemeClr val="lt1"/>
              </a:solidFill>
              <a:latin typeface="Avenir"/>
              <a:ea typeface="Avenir"/>
              <a:cs typeface="Avenir"/>
              <a:sym typeface="Avenir"/>
            </a:endParaRPr>
          </a:p>
        </p:txBody>
      </p:sp>
      <p:sp>
        <p:nvSpPr>
          <p:cNvPr id="72" name="Google Shape;72;p27"/>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3" name="Google Shape;73;p27"/>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r>
              <a:rPr lang="en-US"/>
              <a:t>8.6.FSC-CLR-Training_Main-Course_Module-4.3_V1-0_ FR</a:t>
            </a:r>
            <a:endParaRPr/>
          </a:p>
        </p:txBody>
      </p:sp>
      <p:sp>
        <p:nvSpPr>
          <p:cNvPr id="74" name="Google Shape;74;p27"/>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9pPr>
          </a:lstStyle>
          <a:p>
            <a:pPr marL="0" lvl="0" indent="0" algn="r" rtl="0">
              <a:spcBef>
                <a:spcPts val="0"/>
              </a:spcBef>
              <a:spcAft>
                <a:spcPts val="0"/>
              </a:spcAft>
              <a:buNone/>
            </a:pPr>
            <a:fld id="{00000000-1234-1234-1234-123412341234}" type="slidenum">
              <a:rPr lang="en-US"/>
              <a:t>‹#›</a:t>
            </a:fld>
            <a:endParaRPr/>
          </a:p>
        </p:txBody>
      </p:sp>
      <p:sp>
        <p:nvSpPr>
          <p:cNvPr id="75" name="Google Shape;75;p27"/>
          <p:cNvSpPr txBox="1">
            <a:spLocks noGrp="1"/>
          </p:cNvSpPr>
          <p:nvPr>
            <p:ph type="ctrTitle"/>
          </p:nvPr>
        </p:nvSpPr>
        <p:spPr>
          <a:xfrm>
            <a:off x="1054130" y="2573868"/>
            <a:ext cx="4642068" cy="3394359"/>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SzPts val="4400"/>
              <a:buNone/>
              <a:defRPr sz="6000" b="1" i="0">
                <a:solidFill>
                  <a:schemeClr val="lt1"/>
                </a:solidFill>
                <a:latin typeface="Avenir"/>
                <a:ea typeface="Avenir"/>
                <a:cs typeface="Avenir"/>
                <a:sym typeface="Avenir"/>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cxnSp>
        <p:nvCxnSpPr>
          <p:cNvPr id="76" name="Google Shape;76;p27"/>
          <p:cNvCxnSpPr/>
          <p:nvPr/>
        </p:nvCxnSpPr>
        <p:spPr>
          <a:xfrm rot="10800000">
            <a:off x="650162" y="-25400"/>
            <a:ext cx="0" cy="5993627"/>
          </a:xfrm>
          <a:prstGeom prst="straightConnector1">
            <a:avLst/>
          </a:prstGeom>
          <a:noFill/>
          <a:ln w="57150" cap="flat" cmpd="sng">
            <a:solidFill>
              <a:schemeClr val="accent3"/>
            </a:solidFill>
            <a:prstDash val="solid"/>
            <a:round/>
            <a:headEnd type="none" w="sm" len="sm"/>
            <a:tailEnd type="none" w="sm" len="sm"/>
          </a:ln>
        </p:spPr>
      </p:cxn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1_Section Separator - 4c">
  <p:cSld name="1_Section Separator - 4c">
    <p:spTree>
      <p:nvGrpSpPr>
        <p:cNvPr id="1" name="Shape 77"/>
        <p:cNvGrpSpPr/>
        <p:nvPr/>
      </p:nvGrpSpPr>
      <p:grpSpPr>
        <a:xfrm>
          <a:off x="0" y="0"/>
          <a:ext cx="0" cy="0"/>
          <a:chOff x="0" y="0"/>
          <a:chExt cx="0" cy="0"/>
        </a:xfrm>
      </p:grpSpPr>
      <p:pic>
        <p:nvPicPr>
          <p:cNvPr id="78" name="Google Shape;78;p28" descr="A bird standing on the edge of a pond&#10;&#10;Description automatically generated"/>
          <p:cNvPicPr preferRelativeResize="0"/>
          <p:nvPr/>
        </p:nvPicPr>
        <p:blipFill rotWithShape="1">
          <a:blip r:embed="rId2">
            <a:alphaModFix/>
          </a:blip>
          <a:srcRect/>
          <a:stretch/>
        </p:blipFill>
        <p:spPr>
          <a:xfrm>
            <a:off x="7622857" y="-1"/>
            <a:ext cx="4704999" cy="7061911"/>
          </a:xfrm>
          <a:prstGeom prst="rect">
            <a:avLst/>
          </a:prstGeom>
          <a:noFill/>
          <a:ln>
            <a:noFill/>
          </a:ln>
        </p:spPr>
      </p:pic>
      <p:sp>
        <p:nvSpPr>
          <p:cNvPr id="79" name="Google Shape;79;p28"/>
          <p:cNvSpPr/>
          <p:nvPr/>
        </p:nvSpPr>
        <p:spPr>
          <a:xfrm rot="5400000">
            <a:off x="-1503249" y="1389811"/>
            <a:ext cx="7087311" cy="4256889"/>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dk1"/>
              </a:buClr>
              <a:buSzPts val="1400"/>
              <a:buFont typeface="Arial"/>
              <a:buNone/>
            </a:pPr>
            <a:endParaRPr sz="1400" b="0" i="0" u="none" strike="noStrike" cap="none">
              <a:solidFill>
                <a:schemeClr val="lt1"/>
              </a:solidFill>
              <a:latin typeface="Avenir"/>
              <a:ea typeface="Avenir"/>
              <a:cs typeface="Avenir"/>
              <a:sym typeface="Avenir"/>
            </a:endParaRPr>
          </a:p>
        </p:txBody>
      </p:sp>
      <p:sp>
        <p:nvSpPr>
          <p:cNvPr id="80" name="Google Shape;80;p28"/>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81" name="Google Shape;81;p28"/>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r>
              <a:rPr lang="en-US"/>
              <a:t>8.6.FSC-CLR-Training_Main-Course_Module-4.3_V1-0_ FR</a:t>
            </a:r>
            <a:endParaRPr/>
          </a:p>
        </p:txBody>
      </p:sp>
      <p:sp>
        <p:nvSpPr>
          <p:cNvPr id="82" name="Google Shape;82;p28"/>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9pPr>
          </a:lstStyle>
          <a:p>
            <a:pPr marL="0" lvl="0" indent="0" algn="r" rtl="0">
              <a:spcBef>
                <a:spcPts val="0"/>
              </a:spcBef>
              <a:spcAft>
                <a:spcPts val="0"/>
              </a:spcAft>
              <a:buNone/>
            </a:pPr>
            <a:fld id="{00000000-1234-1234-1234-123412341234}" type="slidenum">
              <a:rPr lang="en-US"/>
              <a:t>‹#›</a:t>
            </a:fld>
            <a:endParaRPr/>
          </a:p>
        </p:txBody>
      </p:sp>
      <p:sp>
        <p:nvSpPr>
          <p:cNvPr id="83" name="Google Shape;83;p28"/>
          <p:cNvSpPr txBox="1">
            <a:spLocks noGrp="1"/>
          </p:cNvSpPr>
          <p:nvPr>
            <p:ph type="ctrTitle"/>
          </p:nvPr>
        </p:nvSpPr>
        <p:spPr>
          <a:xfrm>
            <a:off x="1228147" y="606287"/>
            <a:ext cx="2568589" cy="5361939"/>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SzPts val="4400"/>
              <a:buNone/>
              <a:defRPr sz="4400" b="1" i="0">
                <a:solidFill>
                  <a:schemeClr val="lt1"/>
                </a:solidFill>
                <a:latin typeface="Avenir"/>
                <a:ea typeface="Avenir"/>
                <a:cs typeface="Avenir"/>
                <a:sym typeface="Avenir"/>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cxnSp>
        <p:nvCxnSpPr>
          <p:cNvPr id="84" name="Google Shape;84;p28"/>
          <p:cNvCxnSpPr/>
          <p:nvPr/>
        </p:nvCxnSpPr>
        <p:spPr>
          <a:xfrm rot="10800000">
            <a:off x="650162" y="-25400"/>
            <a:ext cx="0" cy="5993627"/>
          </a:xfrm>
          <a:prstGeom prst="straightConnector1">
            <a:avLst/>
          </a:prstGeom>
          <a:noFill/>
          <a:ln w="57150" cap="flat" cmpd="sng">
            <a:solidFill>
              <a:schemeClr val="accent3"/>
            </a:solidFill>
            <a:prstDash val="solid"/>
            <a:round/>
            <a:headEnd type="none" w="sm" len="sm"/>
            <a:tailEnd type="none" w="sm" len="sm"/>
          </a:ln>
        </p:spPr>
      </p:cxnSp>
      <p:sp>
        <p:nvSpPr>
          <p:cNvPr id="85" name="Google Shape;85;p28"/>
          <p:cNvSpPr/>
          <p:nvPr/>
        </p:nvSpPr>
        <p:spPr>
          <a:xfrm rot="5400000">
            <a:off x="2688514" y="1324686"/>
            <a:ext cx="7087311" cy="4387140"/>
          </a:xfrm>
          <a:prstGeom prst="rect">
            <a:avLst/>
          </a:prstGeom>
          <a:solidFill>
            <a:schemeClr val="accent6"/>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dk1"/>
              </a:buClr>
              <a:buSzPts val="1400"/>
              <a:buFont typeface="Arial"/>
              <a:buNone/>
            </a:pPr>
            <a:endParaRPr sz="1400" b="0" i="0" u="none" strike="noStrike" cap="none">
              <a:solidFill>
                <a:schemeClr val="lt1"/>
              </a:solidFill>
              <a:latin typeface="Avenir"/>
              <a:ea typeface="Avenir"/>
              <a:cs typeface="Avenir"/>
              <a:sym typeface="Avenir"/>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Section Separator - 6a">
  <p:cSld name="Section Separator - 6a">
    <p:spTree>
      <p:nvGrpSpPr>
        <p:cNvPr id="1" name="Shape 86"/>
        <p:cNvGrpSpPr/>
        <p:nvPr/>
      </p:nvGrpSpPr>
      <p:grpSpPr>
        <a:xfrm>
          <a:off x="0" y="0"/>
          <a:ext cx="0" cy="0"/>
          <a:chOff x="0" y="0"/>
          <a:chExt cx="0" cy="0"/>
        </a:xfrm>
      </p:grpSpPr>
      <p:pic>
        <p:nvPicPr>
          <p:cNvPr id="87" name="Google Shape;87;p29"/>
          <p:cNvPicPr preferRelativeResize="0"/>
          <p:nvPr/>
        </p:nvPicPr>
        <p:blipFill rotWithShape="1">
          <a:blip r:embed="rId2">
            <a:alphaModFix/>
          </a:blip>
          <a:srcRect t="-1254" b="13799"/>
          <a:stretch/>
        </p:blipFill>
        <p:spPr>
          <a:xfrm>
            <a:off x="-38910" y="-127987"/>
            <a:ext cx="12404144" cy="7151357"/>
          </a:xfrm>
          <a:prstGeom prst="rect">
            <a:avLst/>
          </a:prstGeom>
          <a:noFill/>
          <a:ln>
            <a:noFill/>
          </a:ln>
        </p:spPr>
      </p:pic>
      <p:sp>
        <p:nvSpPr>
          <p:cNvPr id="88" name="Google Shape;88;p29"/>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89" name="Google Shape;89;p29"/>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r>
              <a:rPr lang="en-US"/>
              <a:t>8.6.FSC-CLR-Training_Main-Course_Module-4.3_V1-0_ FR</a:t>
            </a:r>
            <a:endParaRPr/>
          </a:p>
        </p:txBody>
      </p:sp>
      <p:sp>
        <p:nvSpPr>
          <p:cNvPr id="90" name="Google Shape;90;p29"/>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9pPr>
          </a:lstStyle>
          <a:p>
            <a:pPr marL="0" lvl="0" indent="0" algn="r" rtl="0">
              <a:spcBef>
                <a:spcPts val="0"/>
              </a:spcBef>
              <a:spcAft>
                <a:spcPts val="0"/>
              </a:spcAft>
              <a:buNone/>
            </a:pPr>
            <a:fld id="{00000000-1234-1234-1234-123412341234}" type="slidenum">
              <a:rPr lang="en-US"/>
              <a:t>‹#›</a:t>
            </a:fld>
            <a:endParaRPr/>
          </a:p>
        </p:txBody>
      </p:sp>
      <p:sp>
        <p:nvSpPr>
          <p:cNvPr id="91" name="Google Shape;91;p29"/>
          <p:cNvSpPr/>
          <p:nvPr/>
        </p:nvSpPr>
        <p:spPr>
          <a:xfrm rot="5400000">
            <a:off x="1975738" y="-698758"/>
            <a:ext cx="4767749" cy="8991599"/>
          </a:xfrm>
          <a:prstGeom prst="rect">
            <a:avLst/>
          </a:prstGeom>
          <a:solidFill>
            <a:srgbClr val="171616">
              <a:alpha val="60000"/>
            </a:srgb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92" name="Google Shape;92;p29"/>
          <p:cNvSpPr txBox="1">
            <a:spLocks noGrp="1"/>
          </p:cNvSpPr>
          <p:nvPr>
            <p:ph type="ctrTitle"/>
          </p:nvPr>
        </p:nvSpPr>
        <p:spPr>
          <a:xfrm>
            <a:off x="1228147" y="4152900"/>
            <a:ext cx="7627266" cy="1958738"/>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lt1"/>
              </a:buClr>
              <a:buSzPts val="6000"/>
              <a:buFont typeface="Avenir"/>
              <a:buNone/>
              <a:defRPr sz="6000" b="1" i="0">
                <a:solidFill>
                  <a:schemeClr val="lt1"/>
                </a:solidFill>
                <a:latin typeface="Avenir"/>
                <a:ea typeface="Avenir"/>
                <a:cs typeface="Avenir"/>
                <a:sym typeface="Avenir"/>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cxnSp>
        <p:nvCxnSpPr>
          <p:cNvPr id="93" name="Google Shape;93;p29"/>
          <p:cNvCxnSpPr/>
          <p:nvPr/>
        </p:nvCxnSpPr>
        <p:spPr>
          <a:xfrm rot="10800000">
            <a:off x="650162" y="-127000"/>
            <a:ext cx="0" cy="5993627"/>
          </a:xfrm>
          <a:prstGeom prst="straightConnector1">
            <a:avLst/>
          </a:prstGeom>
          <a:noFill/>
          <a:ln w="57150" cap="flat" cmpd="sng">
            <a:solidFill>
              <a:schemeClr val="accent2"/>
            </a:solidFill>
            <a:prstDash val="solid"/>
            <a:miter lim="800000"/>
            <a:headEnd type="none" w="sm" len="sm"/>
            <a:tailEnd type="none" w="sm" len="sm"/>
          </a:ln>
        </p:spPr>
      </p:cxn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2_Section Separator - 6b">
  <p:cSld name="2_Section Separator - 6b">
    <p:spTree>
      <p:nvGrpSpPr>
        <p:cNvPr id="1" name="Shape 94"/>
        <p:cNvGrpSpPr/>
        <p:nvPr/>
      </p:nvGrpSpPr>
      <p:grpSpPr>
        <a:xfrm>
          <a:off x="0" y="0"/>
          <a:ext cx="0" cy="0"/>
          <a:chOff x="0" y="0"/>
          <a:chExt cx="0" cy="0"/>
        </a:xfrm>
      </p:grpSpPr>
      <p:sp>
        <p:nvSpPr>
          <p:cNvPr id="95" name="Google Shape;95;p30"/>
          <p:cNvSpPr/>
          <p:nvPr/>
        </p:nvSpPr>
        <p:spPr>
          <a:xfrm>
            <a:off x="-38912" y="-127000"/>
            <a:ext cx="12404144" cy="7151357"/>
          </a:xfrm>
          <a:prstGeom prst="rect">
            <a:avLst/>
          </a:pr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 name="Google Shape;96;p30"/>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97" name="Google Shape;97;p30"/>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r>
              <a:rPr lang="en-US"/>
              <a:t>8.6.FSC-CLR-Training_Main-Course_Module-4.3_V1-0_ FR</a:t>
            </a:r>
            <a:endParaRPr/>
          </a:p>
        </p:txBody>
      </p:sp>
      <p:sp>
        <p:nvSpPr>
          <p:cNvPr id="98" name="Google Shape;98;p30"/>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9pPr>
          </a:lstStyle>
          <a:p>
            <a:pPr marL="0" lvl="0" indent="0" algn="r" rtl="0">
              <a:spcBef>
                <a:spcPts val="0"/>
              </a:spcBef>
              <a:spcAft>
                <a:spcPts val="0"/>
              </a:spcAft>
              <a:buNone/>
            </a:pPr>
            <a:fld id="{00000000-1234-1234-1234-123412341234}" type="slidenum">
              <a:rPr lang="en-US"/>
              <a:t>‹#›</a:t>
            </a:fld>
            <a:endParaRPr/>
          </a:p>
        </p:txBody>
      </p:sp>
      <p:sp>
        <p:nvSpPr>
          <p:cNvPr id="99" name="Google Shape;99;p30"/>
          <p:cNvSpPr/>
          <p:nvPr/>
        </p:nvSpPr>
        <p:spPr>
          <a:xfrm rot="5400000">
            <a:off x="-238558" y="386935"/>
            <a:ext cx="6534186" cy="6134893"/>
          </a:xfrm>
          <a:prstGeom prst="rect">
            <a:avLst/>
          </a:prstGeom>
          <a:solidFill>
            <a:srgbClr val="030608">
              <a:alpha val="60000"/>
            </a:srgb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dk1"/>
              </a:buClr>
              <a:buSzPts val="1400"/>
              <a:buFont typeface="Arial"/>
              <a:buNone/>
            </a:pPr>
            <a:endParaRPr sz="1400" b="0" i="0" u="none" strike="noStrike" cap="none">
              <a:solidFill>
                <a:schemeClr val="lt1"/>
              </a:solidFill>
              <a:latin typeface="Avenir"/>
              <a:ea typeface="Avenir"/>
              <a:cs typeface="Avenir"/>
              <a:sym typeface="Avenir"/>
            </a:endParaRPr>
          </a:p>
        </p:txBody>
      </p:sp>
      <p:sp>
        <p:nvSpPr>
          <p:cNvPr id="100" name="Google Shape;100;p30"/>
          <p:cNvSpPr txBox="1">
            <a:spLocks noGrp="1"/>
          </p:cNvSpPr>
          <p:nvPr>
            <p:ph type="ctrTitle"/>
          </p:nvPr>
        </p:nvSpPr>
        <p:spPr>
          <a:xfrm>
            <a:off x="1228147" y="4152900"/>
            <a:ext cx="4540473" cy="1958738"/>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SzPts val="4400"/>
              <a:buNone/>
              <a:defRPr sz="6000" b="1" i="0">
                <a:solidFill>
                  <a:schemeClr val="lt1"/>
                </a:solidFill>
                <a:latin typeface="Avenir"/>
                <a:ea typeface="Avenir"/>
                <a:cs typeface="Avenir"/>
                <a:sym typeface="Avenir"/>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cxnSp>
        <p:nvCxnSpPr>
          <p:cNvPr id="101" name="Google Shape;101;p30"/>
          <p:cNvCxnSpPr/>
          <p:nvPr/>
        </p:nvCxnSpPr>
        <p:spPr>
          <a:xfrm rot="10800000">
            <a:off x="650162" y="-127000"/>
            <a:ext cx="0" cy="5993627"/>
          </a:xfrm>
          <a:prstGeom prst="straightConnector1">
            <a:avLst/>
          </a:prstGeom>
          <a:noFill/>
          <a:ln w="57150" cap="flat" cmpd="sng">
            <a:solidFill>
              <a:schemeClr val="accent2"/>
            </a:solidFill>
            <a:prstDash val="solid"/>
            <a:round/>
            <a:headEnd type="none" w="sm" len="sm"/>
            <a:tailEnd type="none" w="sm" len="sm"/>
          </a:ln>
        </p:spPr>
      </p:cxn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1_Simple slide - two columns">
  <p:cSld name="1_Simple slide - two columns">
    <p:spTree>
      <p:nvGrpSpPr>
        <p:cNvPr id="1" name="Shape 102"/>
        <p:cNvGrpSpPr/>
        <p:nvPr/>
      </p:nvGrpSpPr>
      <p:grpSpPr>
        <a:xfrm>
          <a:off x="0" y="0"/>
          <a:ext cx="0" cy="0"/>
          <a:chOff x="0" y="0"/>
          <a:chExt cx="0" cy="0"/>
        </a:xfrm>
      </p:grpSpPr>
      <p:sp>
        <p:nvSpPr>
          <p:cNvPr id="103" name="Google Shape;103;p31"/>
          <p:cNvSpPr/>
          <p:nvPr/>
        </p:nvSpPr>
        <p:spPr>
          <a:xfrm>
            <a:off x="-29410" y="6181859"/>
            <a:ext cx="12233767" cy="701899"/>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104" name="Google Shape;104;p31"/>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05" name="Google Shape;105;p31"/>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r>
              <a:rPr lang="en-US"/>
              <a:t>8.6.FSC-CLR-Training_Main-Course_Module-4.3_V1-0_ FR</a:t>
            </a:r>
            <a:endParaRPr/>
          </a:p>
        </p:txBody>
      </p:sp>
      <p:sp>
        <p:nvSpPr>
          <p:cNvPr id="106" name="Google Shape;106;p31"/>
          <p:cNvSpPr txBox="1">
            <a:spLocks noGrp="1"/>
          </p:cNvSpPr>
          <p:nvPr>
            <p:ph type="sldNum" idx="12"/>
          </p:nvPr>
        </p:nvSpPr>
        <p:spPr>
          <a:xfrm>
            <a:off x="8610600" y="6356350"/>
            <a:ext cx="18288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9pPr>
          </a:lstStyle>
          <a:p>
            <a:pPr marL="0" lvl="0" indent="0" algn="r" rtl="0">
              <a:spcBef>
                <a:spcPts val="0"/>
              </a:spcBef>
              <a:spcAft>
                <a:spcPts val="0"/>
              </a:spcAft>
              <a:buNone/>
            </a:pPr>
            <a:fld id="{00000000-1234-1234-1234-123412341234}" type="slidenum">
              <a:rPr lang="en-US"/>
              <a:t>‹#›</a:t>
            </a:fld>
            <a:endParaRPr/>
          </a:p>
        </p:txBody>
      </p:sp>
      <p:pic>
        <p:nvPicPr>
          <p:cNvPr id="107" name="Google Shape;107;p31"/>
          <p:cNvPicPr preferRelativeResize="0"/>
          <p:nvPr/>
        </p:nvPicPr>
        <p:blipFill rotWithShape="1">
          <a:blip r:embed="rId2">
            <a:alphaModFix/>
          </a:blip>
          <a:srcRect/>
          <a:stretch/>
        </p:blipFill>
        <p:spPr>
          <a:xfrm>
            <a:off x="10593097" y="6381893"/>
            <a:ext cx="607006" cy="288070"/>
          </a:xfrm>
          <a:prstGeom prst="rect">
            <a:avLst/>
          </a:prstGeom>
          <a:noFill/>
          <a:ln>
            <a:noFill/>
          </a:ln>
        </p:spPr>
      </p:pic>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Simple slide">
  <p:cSld name="Simple slide">
    <p:spTree>
      <p:nvGrpSpPr>
        <p:cNvPr id="1" name="Shape 108"/>
        <p:cNvGrpSpPr/>
        <p:nvPr/>
      </p:nvGrpSpPr>
      <p:grpSpPr>
        <a:xfrm>
          <a:off x="0" y="0"/>
          <a:ext cx="0" cy="0"/>
          <a:chOff x="0" y="0"/>
          <a:chExt cx="0" cy="0"/>
        </a:xfrm>
      </p:grpSpPr>
      <p:sp>
        <p:nvSpPr>
          <p:cNvPr id="109" name="Google Shape;109;p32"/>
          <p:cNvSpPr/>
          <p:nvPr/>
        </p:nvSpPr>
        <p:spPr>
          <a:xfrm>
            <a:off x="-29410" y="6181859"/>
            <a:ext cx="12233767" cy="701899"/>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cxnSp>
        <p:nvCxnSpPr>
          <p:cNvPr id="110" name="Google Shape;110;p32"/>
          <p:cNvCxnSpPr/>
          <p:nvPr/>
        </p:nvCxnSpPr>
        <p:spPr>
          <a:xfrm>
            <a:off x="11353800" y="6527583"/>
            <a:ext cx="833906" cy="0"/>
          </a:xfrm>
          <a:prstGeom prst="straightConnector1">
            <a:avLst/>
          </a:prstGeom>
          <a:noFill/>
          <a:ln w="38100" cap="flat" cmpd="sng">
            <a:solidFill>
              <a:schemeClr val="accent3"/>
            </a:solidFill>
            <a:prstDash val="solid"/>
            <a:miter lim="800000"/>
            <a:headEnd type="none" w="sm" len="sm"/>
            <a:tailEnd type="none" w="sm" len="sm"/>
          </a:ln>
        </p:spPr>
      </p:cxnSp>
      <p:pic>
        <p:nvPicPr>
          <p:cNvPr id="111" name="Google Shape;111;p32"/>
          <p:cNvPicPr preferRelativeResize="0"/>
          <p:nvPr/>
        </p:nvPicPr>
        <p:blipFill rotWithShape="1">
          <a:blip r:embed="rId2">
            <a:alphaModFix/>
          </a:blip>
          <a:srcRect/>
          <a:stretch/>
        </p:blipFill>
        <p:spPr>
          <a:xfrm>
            <a:off x="10593097" y="6381893"/>
            <a:ext cx="607006" cy="288070"/>
          </a:xfrm>
          <a:prstGeom prst="rect">
            <a:avLst/>
          </a:prstGeom>
          <a:noFill/>
          <a:ln>
            <a:noFill/>
          </a:ln>
        </p:spPr>
      </p:pic>
      <p:sp>
        <p:nvSpPr>
          <p:cNvPr id="112" name="Google Shape;112;p32"/>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13" name="Google Shape;113;p32"/>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r>
              <a:rPr lang="en-US"/>
              <a:t>8.6.FSC-CLR-Training_Main-Course_Module-4.3_V1-0_ FR</a:t>
            </a:r>
            <a:endParaRPr/>
          </a:p>
        </p:txBody>
      </p:sp>
      <p:sp>
        <p:nvSpPr>
          <p:cNvPr id="114" name="Google Shape;114;p32"/>
          <p:cNvSpPr txBox="1">
            <a:spLocks noGrp="1"/>
          </p:cNvSpPr>
          <p:nvPr>
            <p:ph type="sldNum" idx="12"/>
          </p:nvPr>
        </p:nvSpPr>
        <p:spPr>
          <a:xfrm>
            <a:off x="8610600" y="6356350"/>
            <a:ext cx="156371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Simple slide - half block">
  <p:cSld name="Simple slide - half block">
    <p:spTree>
      <p:nvGrpSpPr>
        <p:cNvPr id="1" name="Shape 115"/>
        <p:cNvGrpSpPr/>
        <p:nvPr/>
      </p:nvGrpSpPr>
      <p:grpSpPr>
        <a:xfrm>
          <a:off x="0" y="0"/>
          <a:ext cx="0" cy="0"/>
          <a:chOff x="0" y="0"/>
          <a:chExt cx="0" cy="0"/>
        </a:xfrm>
      </p:grpSpPr>
      <p:sp>
        <p:nvSpPr>
          <p:cNvPr id="116" name="Google Shape;116;p33"/>
          <p:cNvSpPr/>
          <p:nvPr/>
        </p:nvSpPr>
        <p:spPr>
          <a:xfrm>
            <a:off x="-29410" y="0"/>
            <a:ext cx="7852610" cy="6858000"/>
          </a:xfrm>
          <a:prstGeom prst="rect">
            <a:avLst/>
          </a:prstGeom>
          <a:solidFill>
            <a:schemeClr val="accent3"/>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117" name="Google Shape;117;p33"/>
          <p:cNvSpPr/>
          <p:nvPr/>
        </p:nvSpPr>
        <p:spPr>
          <a:xfrm>
            <a:off x="-29410" y="6181859"/>
            <a:ext cx="12233767" cy="701899"/>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cxnSp>
        <p:nvCxnSpPr>
          <p:cNvPr id="118" name="Google Shape;118;p33"/>
          <p:cNvCxnSpPr/>
          <p:nvPr/>
        </p:nvCxnSpPr>
        <p:spPr>
          <a:xfrm>
            <a:off x="11353800" y="6527583"/>
            <a:ext cx="833906" cy="0"/>
          </a:xfrm>
          <a:prstGeom prst="straightConnector1">
            <a:avLst/>
          </a:prstGeom>
          <a:noFill/>
          <a:ln w="38100" cap="flat" cmpd="sng">
            <a:solidFill>
              <a:schemeClr val="accent3"/>
            </a:solidFill>
            <a:prstDash val="solid"/>
            <a:miter lim="800000"/>
            <a:headEnd type="none" w="sm" len="sm"/>
            <a:tailEnd type="none" w="sm" len="sm"/>
          </a:ln>
        </p:spPr>
      </p:cxnSp>
      <p:pic>
        <p:nvPicPr>
          <p:cNvPr id="119" name="Google Shape;119;p33"/>
          <p:cNvPicPr preferRelativeResize="0"/>
          <p:nvPr/>
        </p:nvPicPr>
        <p:blipFill rotWithShape="1">
          <a:blip r:embed="rId2">
            <a:alphaModFix/>
          </a:blip>
          <a:srcRect/>
          <a:stretch/>
        </p:blipFill>
        <p:spPr>
          <a:xfrm>
            <a:off x="10593097" y="6381893"/>
            <a:ext cx="607006" cy="288070"/>
          </a:xfrm>
          <a:prstGeom prst="rect">
            <a:avLst/>
          </a:prstGeom>
          <a:noFill/>
          <a:ln>
            <a:noFill/>
          </a:ln>
        </p:spPr>
      </p:pic>
      <p:sp>
        <p:nvSpPr>
          <p:cNvPr id="120" name="Google Shape;120;p33"/>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21" name="Google Shape;121;p33"/>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r>
              <a:rPr lang="en-US"/>
              <a:t>8.6.FSC-CLR-Training_Main-Course_Module-4.3_V1-0_ FR</a:t>
            </a:r>
            <a:endParaRPr/>
          </a:p>
        </p:txBody>
      </p:sp>
      <p:sp>
        <p:nvSpPr>
          <p:cNvPr id="122" name="Google Shape;122;p33"/>
          <p:cNvSpPr txBox="1">
            <a:spLocks noGrp="1"/>
          </p:cNvSpPr>
          <p:nvPr>
            <p:ph type="sldNum" idx="12"/>
          </p:nvPr>
        </p:nvSpPr>
        <p:spPr>
          <a:xfrm>
            <a:off x="8610600" y="6356350"/>
            <a:ext cx="156371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9pPr>
          </a:lstStyle>
          <a:p>
            <a:pPr marL="0" lvl="0" indent="0" algn="r" rtl="0">
              <a:spcBef>
                <a:spcPts val="0"/>
              </a:spcBef>
              <a:spcAft>
                <a:spcPts val="0"/>
              </a:spcAft>
              <a:buNone/>
            </a:pPr>
            <a:fld id="{00000000-1234-1234-1234-123412341234}" type="slidenum">
              <a:rPr lang="en-US"/>
              <a:t>‹#›</a:t>
            </a:fld>
            <a:endParaRPr/>
          </a:p>
        </p:txBody>
      </p:sp>
      <p:sp>
        <p:nvSpPr>
          <p:cNvPr id="123" name="Google Shape;123;p33"/>
          <p:cNvSpPr txBox="1">
            <a:spLocks noGrp="1"/>
          </p:cNvSpPr>
          <p:nvPr>
            <p:ph type="body" idx="1"/>
          </p:nvPr>
        </p:nvSpPr>
        <p:spPr>
          <a:xfrm>
            <a:off x="839787" y="632178"/>
            <a:ext cx="4984542" cy="5236810"/>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124" name="Google Shape;124;p33"/>
          <p:cNvSpPr txBox="1">
            <a:spLocks noGrp="1"/>
          </p:cNvSpPr>
          <p:nvPr>
            <p:ph type="body" idx="2"/>
          </p:nvPr>
        </p:nvSpPr>
        <p:spPr>
          <a:xfrm>
            <a:off x="6367673" y="630347"/>
            <a:ext cx="5169571" cy="5240052"/>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Tasks / Points">
  <p:cSld name="Tasks / Points">
    <p:spTree>
      <p:nvGrpSpPr>
        <p:cNvPr id="1" name="Shape 125"/>
        <p:cNvGrpSpPr/>
        <p:nvPr/>
      </p:nvGrpSpPr>
      <p:grpSpPr>
        <a:xfrm>
          <a:off x="0" y="0"/>
          <a:ext cx="0" cy="0"/>
          <a:chOff x="0" y="0"/>
          <a:chExt cx="0" cy="0"/>
        </a:xfrm>
      </p:grpSpPr>
      <p:cxnSp>
        <p:nvCxnSpPr>
          <p:cNvPr id="126" name="Google Shape;126;p34"/>
          <p:cNvCxnSpPr/>
          <p:nvPr/>
        </p:nvCxnSpPr>
        <p:spPr>
          <a:xfrm rot="5400000">
            <a:off x="1658675" y="3454385"/>
            <a:ext cx="4753600" cy="0"/>
          </a:xfrm>
          <a:prstGeom prst="straightConnector1">
            <a:avLst/>
          </a:prstGeom>
          <a:noFill/>
          <a:ln w="9525" cap="flat" cmpd="sng">
            <a:solidFill>
              <a:srgbClr val="DD1C24">
                <a:alpha val="28627"/>
              </a:srgbClr>
            </a:solidFill>
            <a:prstDash val="solid"/>
            <a:miter lim="400000"/>
            <a:headEnd type="none" w="sm" len="sm"/>
            <a:tailEnd type="none" w="sm" len="sm"/>
          </a:ln>
        </p:spPr>
      </p:cxnSp>
      <p:cxnSp>
        <p:nvCxnSpPr>
          <p:cNvPr id="127" name="Google Shape;127;p34"/>
          <p:cNvCxnSpPr/>
          <p:nvPr/>
        </p:nvCxnSpPr>
        <p:spPr>
          <a:xfrm rot="5400000">
            <a:off x="5748077" y="3454383"/>
            <a:ext cx="4753600" cy="0"/>
          </a:xfrm>
          <a:prstGeom prst="straightConnector1">
            <a:avLst/>
          </a:prstGeom>
          <a:noFill/>
          <a:ln w="9525" cap="flat" cmpd="sng">
            <a:solidFill>
              <a:srgbClr val="DD1C24">
                <a:alpha val="28627"/>
              </a:srgbClr>
            </a:solidFill>
            <a:prstDash val="solid"/>
            <a:miter lim="400000"/>
            <a:headEnd type="none" w="sm" len="sm"/>
            <a:tailEnd type="none" w="sm" len="sm"/>
          </a:ln>
        </p:spPr>
      </p:cxn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Titel und Inhalt" type="obj">
  <p:cSld name="OBJECT">
    <p:spTree>
      <p:nvGrpSpPr>
        <p:cNvPr id="1" name="Shape 128"/>
        <p:cNvGrpSpPr/>
        <p:nvPr/>
      </p:nvGrpSpPr>
      <p:grpSpPr>
        <a:xfrm>
          <a:off x="0" y="0"/>
          <a:ext cx="0" cy="0"/>
          <a:chOff x="0" y="0"/>
          <a:chExt cx="0" cy="0"/>
        </a:xfrm>
      </p:grpSpPr>
      <p:sp>
        <p:nvSpPr>
          <p:cNvPr id="129" name="Google Shape;129;p35"/>
          <p:cNvSpPr txBox="1">
            <a:spLocks noGrp="1"/>
          </p:cNvSpPr>
          <p:nvPr>
            <p:ph type="title"/>
          </p:nvPr>
        </p:nvSpPr>
        <p:spPr>
          <a:xfrm>
            <a:off x="0" y="0"/>
            <a:ext cx="4000000" cy="4000000"/>
          </a:xfrm>
          <a:prstGeom prst="rect">
            <a:avLst/>
          </a:prstGeom>
          <a:noFill/>
          <a:ln>
            <a:noFill/>
          </a:ln>
        </p:spPr>
        <p:txBody>
          <a:bodyPr spcFirstLastPara="1" wrap="square" lIns="91425" tIns="45700" rIns="91425" bIns="45700" anchor="t" anchorCtr="0">
            <a:noAutofit/>
          </a:bodyPr>
          <a:lstStyle>
            <a:lvl1pPr marR="0" lvl="0" algn="ctr">
              <a:lnSpc>
                <a:spcPct val="100000"/>
              </a:lnSpc>
              <a:spcBef>
                <a:spcPts val="0"/>
              </a:spcBef>
              <a:spcAft>
                <a:spcPts val="0"/>
              </a:spcAft>
              <a:buClr>
                <a:schemeClr val="dk1"/>
              </a:buClr>
              <a:buSzPts val="4400"/>
              <a:buFont typeface="Arial Black"/>
              <a:buNone/>
              <a:defRPr sz="5867" b="0" i="0" u="none" strike="noStrike" cap="none">
                <a:solidFill>
                  <a:schemeClr val="dk1"/>
                </a:solidFill>
                <a:latin typeface="Arial Black"/>
                <a:ea typeface="Arial Black"/>
                <a:cs typeface="Arial Black"/>
                <a:sym typeface="Arial Black"/>
              </a:defRPr>
            </a:lvl1pPr>
            <a:lvl2pPr marR="0" lvl="1" algn="l">
              <a:lnSpc>
                <a:spcPct val="100000"/>
              </a:lnSpc>
              <a:spcBef>
                <a:spcPts val="0"/>
              </a:spcBef>
              <a:spcAft>
                <a:spcPts val="0"/>
              </a:spcAft>
              <a:buClr>
                <a:srgbClr val="000000"/>
              </a:buClr>
              <a:buSzPts val="1400"/>
              <a:buFont typeface="Arial"/>
              <a:buNone/>
              <a:defRPr sz="2400" b="0" i="0" u="none" strike="noStrike" cap="none">
                <a:solidFill>
                  <a:srgbClr val="000000"/>
                </a:solidFill>
                <a:latin typeface="Arial"/>
                <a:ea typeface="Arial"/>
                <a:cs typeface="Arial"/>
                <a:sym typeface="Arial"/>
              </a:defRPr>
            </a:lvl2pPr>
            <a:lvl3pPr marR="0" lvl="2" algn="l">
              <a:lnSpc>
                <a:spcPct val="100000"/>
              </a:lnSpc>
              <a:spcBef>
                <a:spcPts val="0"/>
              </a:spcBef>
              <a:spcAft>
                <a:spcPts val="0"/>
              </a:spcAft>
              <a:buClr>
                <a:srgbClr val="000000"/>
              </a:buClr>
              <a:buSzPts val="1400"/>
              <a:buFont typeface="Arial"/>
              <a:buNone/>
              <a:defRPr sz="2400" b="0" i="0" u="none" strike="noStrike" cap="none">
                <a:solidFill>
                  <a:srgbClr val="000000"/>
                </a:solidFill>
                <a:latin typeface="Arial"/>
                <a:ea typeface="Arial"/>
                <a:cs typeface="Arial"/>
                <a:sym typeface="Arial"/>
              </a:defRPr>
            </a:lvl3pPr>
            <a:lvl4pPr marR="0" lvl="3" algn="l">
              <a:lnSpc>
                <a:spcPct val="100000"/>
              </a:lnSpc>
              <a:spcBef>
                <a:spcPts val="0"/>
              </a:spcBef>
              <a:spcAft>
                <a:spcPts val="0"/>
              </a:spcAft>
              <a:buClr>
                <a:srgbClr val="000000"/>
              </a:buClr>
              <a:buSzPts val="1400"/>
              <a:buFont typeface="Arial"/>
              <a:buNone/>
              <a:defRPr sz="2400" b="0" i="0" u="none" strike="noStrike" cap="none">
                <a:solidFill>
                  <a:srgbClr val="000000"/>
                </a:solidFill>
                <a:latin typeface="Arial"/>
                <a:ea typeface="Arial"/>
                <a:cs typeface="Arial"/>
                <a:sym typeface="Arial"/>
              </a:defRPr>
            </a:lvl4pPr>
            <a:lvl5pPr marR="0" lvl="4" algn="l">
              <a:lnSpc>
                <a:spcPct val="100000"/>
              </a:lnSpc>
              <a:spcBef>
                <a:spcPts val="0"/>
              </a:spcBef>
              <a:spcAft>
                <a:spcPts val="0"/>
              </a:spcAft>
              <a:buClr>
                <a:srgbClr val="000000"/>
              </a:buClr>
              <a:buSzPts val="1400"/>
              <a:buFont typeface="Arial"/>
              <a:buNone/>
              <a:defRPr sz="2400" b="0" i="0" u="none" strike="noStrike" cap="none">
                <a:solidFill>
                  <a:srgbClr val="000000"/>
                </a:solidFill>
                <a:latin typeface="Arial"/>
                <a:ea typeface="Arial"/>
                <a:cs typeface="Arial"/>
                <a:sym typeface="Arial"/>
              </a:defRPr>
            </a:lvl5pPr>
            <a:lvl6pPr marR="0" lvl="5" algn="l">
              <a:lnSpc>
                <a:spcPct val="100000"/>
              </a:lnSpc>
              <a:spcBef>
                <a:spcPts val="0"/>
              </a:spcBef>
              <a:spcAft>
                <a:spcPts val="0"/>
              </a:spcAft>
              <a:buClr>
                <a:srgbClr val="000000"/>
              </a:buClr>
              <a:buSzPts val="1400"/>
              <a:buFont typeface="Arial"/>
              <a:buNone/>
              <a:defRPr sz="2400" b="0" i="0" u="none" strike="noStrike" cap="none">
                <a:solidFill>
                  <a:srgbClr val="000000"/>
                </a:solidFill>
                <a:latin typeface="Arial"/>
                <a:ea typeface="Arial"/>
                <a:cs typeface="Arial"/>
                <a:sym typeface="Arial"/>
              </a:defRPr>
            </a:lvl6pPr>
            <a:lvl7pPr marR="0" lvl="6" algn="l">
              <a:lnSpc>
                <a:spcPct val="100000"/>
              </a:lnSpc>
              <a:spcBef>
                <a:spcPts val="0"/>
              </a:spcBef>
              <a:spcAft>
                <a:spcPts val="0"/>
              </a:spcAft>
              <a:buClr>
                <a:srgbClr val="000000"/>
              </a:buClr>
              <a:buSzPts val="1400"/>
              <a:buFont typeface="Arial"/>
              <a:buNone/>
              <a:defRPr sz="2400" b="0" i="0" u="none" strike="noStrike" cap="none">
                <a:solidFill>
                  <a:srgbClr val="000000"/>
                </a:solidFill>
                <a:latin typeface="Arial"/>
                <a:ea typeface="Arial"/>
                <a:cs typeface="Arial"/>
                <a:sym typeface="Arial"/>
              </a:defRPr>
            </a:lvl7pPr>
            <a:lvl8pPr marR="0" lvl="7" algn="l">
              <a:lnSpc>
                <a:spcPct val="100000"/>
              </a:lnSpc>
              <a:spcBef>
                <a:spcPts val="0"/>
              </a:spcBef>
              <a:spcAft>
                <a:spcPts val="0"/>
              </a:spcAft>
              <a:buClr>
                <a:srgbClr val="000000"/>
              </a:buClr>
              <a:buSzPts val="1400"/>
              <a:buFont typeface="Arial"/>
              <a:buNone/>
              <a:defRPr sz="2400" b="0" i="0" u="none" strike="noStrike" cap="none">
                <a:solidFill>
                  <a:srgbClr val="000000"/>
                </a:solidFill>
                <a:latin typeface="Arial"/>
                <a:ea typeface="Arial"/>
                <a:cs typeface="Arial"/>
                <a:sym typeface="Arial"/>
              </a:defRPr>
            </a:lvl8pPr>
            <a:lvl9pPr marR="0" lvl="8" algn="l">
              <a:lnSpc>
                <a:spcPct val="100000"/>
              </a:lnSpc>
              <a:spcBef>
                <a:spcPts val="0"/>
              </a:spcBef>
              <a:spcAft>
                <a:spcPts val="0"/>
              </a:spcAft>
              <a:buClr>
                <a:srgbClr val="000000"/>
              </a:buClr>
              <a:buSzPts val="1400"/>
              <a:buFont typeface="Arial"/>
              <a:buNone/>
              <a:defRPr sz="2400" b="0" i="0" u="none" strike="noStrike" cap="none">
                <a:solidFill>
                  <a:srgbClr val="000000"/>
                </a:solidFill>
                <a:latin typeface="Arial"/>
                <a:ea typeface="Arial"/>
                <a:cs typeface="Arial"/>
                <a:sym typeface="Arial"/>
              </a:defRPr>
            </a:lvl9pPr>
          </a:lstStyle>
          <a:p>
            <a:endParaRPr/>
          </a:p>
        </p:txBody>
      </p:sp>
      <p:sp>
        <p:nvSpPr>
          <p:cNvPr id="130" name="Google Shape;130;p35"/>
          <p:cNvSpPr txBox="1">
            <a:spLocks noGrp="1"/>
          </p:cNvSpPr>
          <p:nvPr>
            <p:ph type="body" idx="1"/>
          </p:nvPr>
        </p:nvSpPr>
        <p:spPr>
          <a:xfrm>
            <a:off x="0" y="0"/>
            <a:ext cx="4000000" cy="4000000"/>
          </a:xfrm>
          <a:prstGeom prst="rect">
            <a:avLst/>
          </a:prstGeom>
          <a:noFill/>
          <a:ln>
            <a:noFill/>
          </a:ln>
        </p:spPr>
        <p:txBody>
          <a:bodyPr spcFirstLastPara="1" wrap="square" lIns="91425" tIns="45700" rIns="91425" bIns="45700" anchor="t" anchorCtr="0">
            <a:noAutofit/>
          </a:bodyPr>
          <a:lstStyle>
            <a:lvl1pPr marL="457200" marR="0" lvl="0" indent="-431800" algn="l">
              <a:lnSpc>
                <a:spcPct val="100000"/>
              </a:lnSpc>
              <a:spcBef>
                <a:spcPts val="853"/>
              </a:spcBef>
              <a:spcAft>
                <a:spcPts val="0"/>
              </a:spcAft>
              <a:buClr>
                <a:schemeClr val="dk1"/>
              </a:buClr>
              <a:buSzPts val="3200"/>
              <a:buFont typeface="Arial"/>
              <a:buChar char="•"/>
              <a:defRPr sz="4267" b="0" i="0" u="none" strike="noStrike" cap="none">
                <a:solidFill>
                  <a:schemeClr val="dk1"/>
                </a:solidFill>
                <a:latin typeface="Avenir"/>
                <a:ea typeface="Avenir"/>
                <a:cs typeface="Avenir"/>
                <a:sym typeface="Avenir"/>
              </a:defRPr>
            </a:lvl1pPr>
            <a:lvl2pPr marL="914400" marR="0" lvl="1" indent="-406400" algn="l">
              <a:lnSpc>
                <a:spcPct val="100000"/>
              </a:lnSpc>
              <a:spcBef>
                <a:spcPts val="747"/>
              </a:spcBef>
              <a:spcAft>
                <a:spcPts val="0"/>
              </a:spcAft>
              <a:buClr>
                <a:schemeClr val="dk1"/>
              </a:buClr>
              <a:buSzPts val="2800"/>
              <a:buFont typeface="Arial"/>
              <a:buChar char="–"/>
              <a:defRPr sz="3733" b="0" i="0" u="none" strike="noStrike" cap="none">
                <a:solidFill>
                  <a:schemeClr val="dk1"/>
                </a:solidFill>
                <a:latin typeface="Arial"/>
                <a:ea typeface="Arial"/>
                <a:cs typeface="Arial"/>
                <a:sym typeface="Arial"/>
              </a:defRPr>
            </a:lvl2pPr>
            <a:lvl3pPr marL="1371600" marR="0" lvl="2" indent="-381000" algn="l">
              <a:lnSpc>
                <a:spcPct val="100000"/>
              </a:lnSpc>
              <a:spcBef>
                <a:spcPts val="640"/>
              </a:spcBef>
              <a:spcAft>
                <a:spcPts val="0"/>
              </a:spcAft>
              <a:buClr>
                <a:schemeClr val="dk1"/>
              </a:buClr>
              <a:buSzPts val="2400"/>
              <a:buFont typeface="Arial"/>
              <a:buChar char="•"/>
              <a:defRPr sz="3200" b="0" i="0" u="none" strike="noStrike" cap="none">
                <a:solidFill>
                  <a:schemeClr val="dk1"/>
                </a:solidFill>
                <a:latin typeface="Arial"/>
                <a:ea typeface="Arial"/>
                <a:cs typeface="Arial"/>
                <a:sym typeface="Arial"/>
              </a:defRPr>
            </a:lvl3pPr>
            <a:lvl4pPr marL="1828800" marR="0" lvl="3" indent="-355600" algn="l">
              <a:lnSpc>
                <a:spcPct val="100000"/>
              </a:lnSpc>
              <a:spcBef>
                <a:spcPts val="533"/>
              </a:spcBef>
              <a:spcAft>
                <a:spcPts val="0"/>
              </a:spcAft>
              <a:buClr>
                <a:schemeClr val="dk1"/>
              </a:buClr>
              <a:buSzPts val="2000"/>
              <a:buFont typeface="Arial"/>
              <a:buChar char="–"/>
              <a:defRPr sz="2667" b="0" i="0" u="none" strike="noStrike" cap="none">
                <a:solidFill>
                  <a:schemeClr val="dk1"/>
                </a:solidFill>
                <a:latin typeface="Arial"/>
                <a:ea typeface="Arial"/>
                <a:cs typeface="Arial"/>
                <a:sym typeface="Arial"/>
              </a:defRPr>
            </a:lvl4pPr>
            <a:lvl5pPr marL="2286000" marR="0" lvl="4" indent="-355600" algn="l">
              <a:lnSpc>
                <a:spcPct val="100000"/>
              </a:lnSpc>
              <a:spcBef>
                <a:spcPts val="533"/>
              </a:spcBef>
              <a:spcAft>
                <a:spcPts val="0"/>
              </a:spcAft>
              <a:buClr>
                <a:schemeClr val="dk1"/>
              </a:buClr>
              <a:buSzPts val="2000"/>
              <a:buFont typeface="Arial"/>
              <a:buChar char="»"/>
              <a:defRPr sz="2667" b="0" i="0" u="none" strike="noStrike" cap="none">
                <a:solidFill>
                  <a:schemeClr val="dk1"/>
                </a:solidFill>
                <a:latin typeface="Arial"/>
                <a:ea typeface="Arial"/>
                <a:cs typeface="Arial"/>
                <a:sym typeface="Arial"/>
              </a:defRPr>
            </a:lvl5pPr>
            <a:lvl6pPr marL="2743200" marR="0" lvl="5" indent="-355600" algn="l">
              <a:lnSpc>
                <a:spcPct val="100000"/>
              </a:lnSpc>
              <a:spcBef>
                <a:spcPts val="533"/>
              </a:spcBef>
              <a:spcAft>
                <a:spcPts val="0"/>
              </a:spcAft>
              <a:buClr>
                <a:schemeClr val="dk1"/>
              </a:buClr>
              <a:buSzPts val="2000"/>
              <a:buFont typeface="Arial"/>
              <a:buChar char="•"/>
              <a:defRPr sz="2667" b="0" i="0" u="none" strike="noStrike" cap="none">
                <a:solidFill>
                  <a:schemeClr val="dk1"/>
                </a:solidFill>
                <a:latin typeface="Arial"/>
                <a:ea typeface="Arial"/>
                <a:cs typeface="Arial"/>
                <a:sym typeface="Arial"/>
              </a:defRPr>
            </a:lvl6pPr>
            <a:lvl7pPr marL="3200400" marR="0" lvl="6" indent="-355600" algn="l">
              <a:lnSpc>
                <a:spcPct val="100000"/>
              </a:lnSpc>
              <a:spcBef>
                <a:spcPts val="533"/>
              </a:spcBef>
              <a:spcAft>
                <a:spcPts val="0"/>
              </a:spcAft>
              <a:buClr>
                <a:schemeClr val="dk1"/>
              </a:buClr>
              <a:buSzPts val="2000"/>
              <a:buFont typeface="Arial"/>
              <a:buChar char="•"/>
              <a:defRPr sz="2667" b="0" i="0" u="none" strike="noStrike" cap="none">
                <a:solidFill>
                  <a:schemeClr val="dk1"/>
                </a:solidFill>
                <a:latin typeface="Arial"/>
                <a:ea typeface="Arial"/>
                <a:cs typeface="Arial"/>
                <a:sym typeface="Arial"/>
              </a:defRPr>
            </a:lvl7pPr>
            <a:lvl8pPr marL="3657600" marR="0" lvl="7" indent="-355600" algn="l">
              <a:lnSpc>
                <a:spcPct val="100000"/>
              </a:lnSpc>
              <a:spcBef>
                <a:spcPts val="533"/>
              </a:spcBef>
              <a:spcAft>
                <a:spcPts val="0"/>
              </a:spcAft>
              <a:buClr>
                <a:schemeClr val="dk1"/>
              </a:buClr>
              <a:buSzPts val="2000"/>
              <a:buFont typeface="Arial"/>
              <a:buChar char="•"/>
              <a:defRPr sz="2667" b="0" i="0" u="none" strike="noStrike" cap="none">
                <a:solidFill>
                  <a:schemeClr val="dk1"/>
                </a:solidFill>
                <a:latin typeface="Arial"/>
                <a:ea typeface="Arial"/>
                <a:cs typeface="Arial"/>
                <a:sym typeface="Arial"/>
              </a:defRPr>
            </a:lvl8pPr>
            <a:lvl9pPr marL="4114800" marR="0" lvl="8" indent="-355600" algn="l">
              <a:lnSpc>
                <a:spcPct val="100000"/>
              </a:lnSpc>
              <a:spcBef>
                <a:spcPts val="533"/>
              </a:spcBef>
              <a:spcAft>
                <a:spcPts val="0"/>
              </a:spcAft>
              <a:buClr>
                <a:schemeClr val="dk1"/>
              </a:buClr>
              <a:buSzPts val="2000"/>
              <a:buFont typeface="Arial"/>
              <a:buChar char="•"/>
              <a:defRPr sz="2667" b="0" i="0" u="none" strike="noStrike" cap="none">
                <a:solidFill>
                  <a:schemeClr val="dk1"/>
                </a:solidFill>
                <a:latin typeface="Arial"/>
                <a:ea typeface="Arial"/>
                <a:cs typeface="Arial"/>
                <a:sym typeface="Arial"/>
              </a:defRPr>
            </a:lvl9pPr>
          </a:lstStyle>
          <a:p>
            <a:endParaRPr/>
          </a:p>
        </p:txBody>
      </p:sp>
      <p:sp>
        <p:nvSpPr>
          <p:cNvPr id="131" name="Google Shape;131;p35"/>
          <p:cNvSpPr txBox="1">
            <a:spLocks noGrp="1"/>
          </p:cNvSpPr>
          <p:nvPr>
            <p:ph type="dt" idx="10"/>
          </p:nvPr>
        </p:nvSpPr>
        <p:spPr>
          <a:xfrm>
            <a:off x="0" y="0"/>
            <a:ext cx="4000000" cy="4000000"/>
          </a:xfrm>
          <a:prstGeom prst="rect">
            <a:avLst/>
          </a:prstGeom>
          <a:noFill/>
          <a:ln>
            <a:noFill/>
          </a:ln>
        </p:spPr>
        <p:txBody>
          <a:bodyPr spcFirstLastPara="1" wrap="square" lIns="91425" tIns="45700" rIns="91425" bIns="45700" anchor="t" anchorCtr="0">
            <a:noAutofit/>
          </a:bodyPr>
          <a:lstStyle>
            <a:lvl1pPr marR="0" lvl="0"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venir"/>
                <a:ea typeface="Avenir"/>
                <a:cs typeface="Avenir"/>
                <a:sym typeface="Avenir"/>
              </a:defRPr>
            </a:lvl1pPr>
            <a:lvl2pPr marR="0" lvl="1"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2pPr>
            <a:lvl3pPr marR="0" lvl="2"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3pPr>
            <a:lvl4pPr marR="0" lvl="3"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4pPr>
            <a:lvl5pPr marR="0" lvl="4"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5pPr>
            <a:lvl6pPr marR="0" lvl="5"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6pPr>
            <a:lvl7pPr marR="0" lvl="6"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7pPr>
            <a:lvl8pPr marR="0" lvl="7"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8pPr>
            <a:lvl9pPr marR="0" lvl="8"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9pPr>
          </a:lstStyle>
          <a:p>
            <a:endParaRPr/>
          </a:p>
        </p:txBody>
      </p:sp>
      <p:sp>
        <p:nvSpPr>
          <p:cNvPr id="132" name="Google Shape;132;p35"/>
          <p:cNvSpPr txBox="1">
            <a:spLocks noGrp="1"/>
          </p:cNvSpPr>
          <p:nvPr>
            <p:ph type="ftr" idx="11"/>
          </p:nvPr>
        </p:nvSpPr>
        <p:spPr>
          <a:xfrm>
            <a:off x="0" y="0"/>
            <a:ext cx="4000000" cy="4000000"/>
          </a:xfrm>
          <a:prstGeom prst="rect">
            <a:avLst/>
          </a:prstGeom>
          <a:noFill/>
          <a:ln>
            <a:noFill/>
          </a:ln>
        </p:spPr>
        <p:txBody>
          <a:bodyPr spcFirstLastPara="1" wrap="square" lIns="91425" tIns="45700" rIns="91425" bIns="45700" anchor="t" anchorCtr="0">
            <a:noAutofit/>
          </a:bodyPr>
          <a:lstStyle>
            <a:lvl1pPr marR="0" lvl="0"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venir"/>
                <a:ea typeface="Avenir"/>
                <a:cs typeface="Avenir"/>
                <a:sym typeface="Avenir"/>
              </a:defRPr>
            </a:lvl1pPr>
            <a:lvl2pPr marR="0" lvl="1"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2pPr>
            <a:lvl3pPr marR="0" lvl="2"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3pPr>
            <a:lvl4pPr marR="0" lvl="3"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4pPr>
            <a:lvl5pPr marR="0" lvl="4"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5pPr>
            <a:lvl6pPr marR="0" lvl="5"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6pPr>
            <a:lvl7pPr marR="0" lvl="6"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7pPr>
            <a:lvl8pPr marR="0" lvl="7"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8pPr>
            <a:lvl9pPr marR="0" lvl="8"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9pPr>
          </a:lstStyle>
          <a:p>
            <a:r>
              <a:rPr lang="en-US"/>
              <a:t>8.6.FSC-CLR-Training_Main-Course_Module-4.3_V1-0_ FR</a:t>
            </a:r>
            <a:endParaRPr/>
          </a:p>
        </p:txBody>
      </p:sp>
      <p:sp>
        <p:nvSpPr>
          <p:cNvPr id="133" name="Google Shape;133;p35"/>
          <p:cNvSpPr txBox="1">
            <a:spLocks noGrp="1"/>
          </p:cNvSpPr>
          <p:nvPr>
            <p:ph type="sldNum" idx="12"/>
          </p:nvPr>
        </p:nvSpPr>
        <p:spPr>
          <a:xfrm>
            <a:off x="0" y="0"/>
            <a:ext cx="4000000" cy="4000000"/>
          </a:xfrm>
          <a:prstGeom prst="rect">
            <a:avLst/>
          </a:prstGeom>
          <a:noFill/>
          <a:ln>
            <a:noFill/>
          </a:ln>
        </p:spPr>
        <p:txBody>
          <a:bodyPr spcFirstLastPara="1" wrap="square" lIns="91425" tIns="45700" rIns="91425" bIns="45700" anchor="t" anchorCtr="0">
            <a:noAutofit/>
          </a:bodyPr>
          <a:lstStyle>
            <a:lvl1pPr marL="0" marR="0" lvl="0"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1pPr>
            <a:lvl2pPr marL="0" marR="0" lvl="1"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2pPr>
            <a:lvl3pPr marL="0" marR="0" lvl="2"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3pPr>
            <a:lvl4pPr marL="0" marR="0" lvl="3"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4pPr>
            <a:lvl5pPr marL="0" marR="0" lvl="4"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5pPr>
            <a:lvl6pPr marL="0" marR="0" lvl="5"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6pPr>
            <a:lvl7pPr marL="0" marR="0" lvl="6"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7pPr>
            <a:lvl8pPr marL="0" marR="0" lvl="7"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8pPr>
            <a:lvl9pPr marL="0" marR="0" lvl="8"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9pPr>
          </a:lstStyle>
          <a:p>
            <a:pPr marL="0" lvl="0" indent="0" algn="l"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matchingName="Emty white copy" type="tx">
  <p:cSld name="TITLE_AND_BODY">
    <p:spTree>
      <p:nvGrpSpPr>
        <p:cNvPr id="1" name="Shape 134"/>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Blank">
  <p:cSld name="Blank">
    <p:spTree>
      <p:nvGrpSpPr>
        <p:cNvPr id="1" name="Shape 16"/>
        <p:cNvGrpSpPr/>
        <p:nvPr/>
      </p:nvGrpSpPr>
      <p:grpSpPr>
        <a:xfrm>
          <a:off x="0" y="0"/>
          <a:ext cx="0" cy="0"/>
          <a:chOff x="0" y="0"/>
          <a:chExt cx="0" cy="0"/>
        </a:xfrm>
      </p:grpSpPr>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3_Closing slide">
  <p:cSld name="3_Closing slide">
    <p:spTree>
      <p:nvGrpSpPr>
        <p:cNvPr id="1" name="Shape 135"/>
        <p:cNvGrpSpPr/>
        <p:nvPr/>
      </p:nvGrpSpPr>
      <p:grpSpPr>
        <a:xfrm>
          <a:off x="0" y="0"/>
          <a:ext cx="0" cy="0"/>
          <a:chOff x="0" y="0"/>
          <a:chExt cx="0" cy="0"/>
        </a:xfrm>
      </p:grpSpPr>
      <p:pic>
        <p:nvPicPr>
          <p:cNvPr id="136" name="Google Shape;136;p37"/>
          <p:cNvPicPr preferRelativeResize="0"/>
          <p:nvPr/>
        </p:nvPicPr>
        <p:blipFill rotWithShape="1">
          <a:blip r:embed="rId2">
            <a:alphaModFix/>
          </a:blip>
          <a:srcRect l="16995" r="16995"/>
          <a:stretch/>
        </p:blipFill>
        <p:spPr>
          <a:xfrm>
            <a:off x="-146798" y="-11282"/>
            <a:ext cx="6175886" cy="7017019"/>
          </a:xfrm>
          <a:prstGeom prst="rect">
            <a:avLst/>
          </a:prstGeom>
          <a:noFill/>
          <a:ln>
            <a:noFill/>
          </a:ln>
        </p:spPr>
      </p:pic>
      <p:sp>
        <p:nvSpPr>
          <p:cNvPr id="137" name="Google Shape;137;p37"/>
          <p:cNvSpPr/>
          <p:nvPr/>
        </p:nvSpPr>
        <p:spPr>
          <a:xfrm>
            <a:off x="6029088" y="-11289"/>
            <a:ext cx="6175886" cy="7017026"/>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dk1"/>
              </a:buClr>
              <a:buSzPts val="1400"/>
              <a:buFont typeface="Arial"/>
              <a:buNone/>
            </a:pPr>
            <a:endParaRPr sz="1400" b="0" i="0" u="none" strike="noStrike" cap="none">
              <a:solidFill>
                <a:schemeClr val="lt1"/>
              </a:solidFill>
              <a:latin typeface="Avenir"/>
              <a:ea typeface="Avenir"/>
              <a:cs typeface="Avenir"/>
              <a:sym typeface="Avenir"/>
            </a:endParaRPr>
          </a:p>
        </p:txBody>
      </p:sp>
      <p:cxnSp>
        <p:nvCxnSpPr>
          <p:cNvPr id="138" name="Google Shape;138;p37"/>
          <p:cNvCxnSpPr/>
          <p:nvPr/>
        </p:nvCxnSpPr>
        <p:spPr>
          <a:xfrm>
            <a:off x="6029088" y="5059403"/>
            <a:ext cx="2550468" cy="0"/>
          </a:xfrm>
          <a:prstGeom prst="straightConnector1">
            <a:avLst/>
          </a:prstGeom>
          <a:noFill/>
          <a:ln w="57150" cap="flat" cmpd="sng">
            <a:solidFill>
              <a:schemeClr val="accent3"/>
            </a:solidFill>
            <a:prstDash val="solid"/>
            <a:round/>
            <a:headEnd type="none" w="sm" len="sm"/>
            <a:tailEnd type="none" w="sm" len="sm"/>
          </a:ln>
        </p:spPr>
      </p:cxnSp>
      <p:pic>
        <p:nvPicPr>
          <p:cNvPr id="139" name="Google Shape;139;p37"/>
          <p:cNvPicPr preferRelativeResize="0"/>
          <p:nvPr/>
        </p:nvPicPr>
        <p:blipFill rotWithShape="1">
          <a:blip r:embed="rId3">
            <a:alphaModFix/>
          </a:blip>
          <a:srcRect/>
          <a:stretch/>
        </p:blipFill>
        <p:spPr>
          <a:xfrm>
            <a:off x="10166625" y="5681608"/>
            <a:ext cx="1314450" cy="623807"/>
          </a:xfrm>
          <a:prstGeom prst="rect">
            <a:avLst/>
          </a:prstGeom>
          <a:noFill/>
          <a:ln>
            <a:noFill/>
          </a:ln>
        </p:spPr>
      </p:pic>
      <p:sp>
        <p:nvSpPr>
          <p:cNvPr id="140" name="Google Shape;140;p37"/>
          <p:cNvSpPr txBox="1"/>
          <p:nvPr/>
        </p:nvSpPr>
        <p:spPr>
          <a:xfrm>
            <a:off x="7223398" y="2672695"/>
            <a:ext cx="3668889" cy="2062103"/>
          </a:xfrm>
          <a:prstGeom prst="rect">
            <a:avLst/>
          </a:prstGeom>
          <a:noFill/>
          <a:ln>
            <a:noFill/>
          </a:ln>
        </p:spPr>
        <p:txBody>
          <a:bodyPr spcFirstLastPara="1" wrap="square" lIns="91425" tIns="45700" rIns="91425" bIns="45700" anchor="t" anchorCtr="0">
            <a:spAutoFit/>
          </a:bodyPr>
          <a:lstStyle/>
          <a:p>
            <a:pPr marL="0" marR="0" lvl="0" indent="0" algn="l" rtl="0">
              <a:lnSpc>
                <a:spcPct val="140019"/>
              </a:lnSpc>
              <a:spcBef>
                <a:spcPts val="0"/>
              </a:spcBef>
              <a:spcAft>
                <a:spcPts val="0"/>
              </a:spcAft>
              <a:buClr>
                <a:srgbClr val="000000"/>
              </a:buClr>
              <a:buSzPts val="1600"/>
              <a:buFont typeface="Arial"/>
              <a:buNone/>
            </a:pPr>
            <a:r>
              <a:rPr lang="en-US" sz="1600" b="0" i="0" u="none" strike="noStrike" cap="none">
                <a:solidFill>
                  <a:srgbClr val="FFFFFF"/>
                </a:solidFill>
                <a:latin typeface="Avenir"/>
                <a:ea typeface="Avenir"/>
                <a:cs typeface="Avenir"/>
                <a:sym typeface="Avenir"/>
              </a:rPr>
              <a:t>asi-info@asi-assurance.org</a:t>
            </a:r>
            <a:endParaRPr sz="1600" b="0" i="0" u="none" strike="noStrike" cap="none">
              <a:solidFill>
                <a:srgbClr val="FFFFFF"/>
              </a:solidFill>
              <a:latin typeface="Avenir"/>
              <a:ea typeface="Avenir"/>
              <a:cs typeface="Avenir"/>
              <a:sym typeface="Avenir"/>
            </a:endParaRPr>
          </a:p>
          <a:p>
            <a:pPr marL="0" marR="0" lvl="0" indent="0" algn="l" rtl="0">
              <a:lnSpc>
                <a:spcPct val="140019"/>
              </a:lnSpc>
              <a:spcBef>
                <a:spcPts val="0"/>
              </a:spcBef>
              <a:spcAft>
                <a:spcPts val="0"/>
              </a:spcAft>
              <a:buClr>
                <a:srgbClr val="000000"/>
              </a:buClr>
              <a:buSzPts val="1600"/>
              <a:buFont typeface="Arial"/>
              <a:buNone/>
            </a:pPr>
            <a:endParaRPr sz="1600" b="0" i="0" u="none" strike="noStrike" cap="none">
              <a:solidFill>
                <a:srgbClr val="FFFFFF"/>
              </a:solidFill>
              <a:latin typeface="Avenir"/>
              <a:ea typeface="Avenir"/>
              <a:cs typeface="Avenir"/>
              <a:sym typeface="Avenir"/>
            </a:endParaRPr>
          </a:p>
          <a:p>
            <a:pPr marL="0" marR="0" lvl="0" indent="0" algn="l" rtl="0">
              <a:lnSpc>
                <a:spcPct val="140019"/>
              </a:lnSpc>
              <a:spcBef>
                <a:spcPts val="0"/>
              </a:spcBef>
              <a:spcAft>
                <a:spcPts val="0"/>
              </a:spcAft>
              <a:buClr>
                <a:srgbClr val="FFFFFF"/>
              </a:buClr>
              <a:buSzPts val="1600"/>
              <a:buFont typeface="Arial"/>
              <a:buNone/>
            </a:pPr>
            <a:r>
              <a:rPr lang="en-US" sz="1600" b="0" i="0" u="none" strike="noStrike" cap="none">
                <a:solidFill>
                  <a:srgbClr val="FFFFFF"/>
                </a:solidFill>
                <a:latin typeface="Avenir"/>
                <a:ea typeface="Avenir"/>
                <a:cs typeface="Avenir"/>
                <a:sym typeface="Avenir"/>
              </a:rPr>
              <a:t>www.asi-assurance.org</a:t>
            </a:r>
            <a:endParaRPr sz="1600" b="0" i="0" u="none" strike="noStrike" cap="none">
              <a:solidFill>
                <a:srgbClr val="000000"/>
              </a:solidFill>
              <a:latin typeface="Avenir"/>
              <a:ea typeface="Avenir"/>
              <a:cs typeface="Avenir"/>
              <a:sym typeface="Avenir"/>
            </a:endParaRPr>
          </a:p>
          <a:p>
            <a:pPr marL="0" marR="0" lvl="0" indent="0" algn="l" rtl="0">
              <a:lnSpc>
                <a:spcPct val="140019"/>
              </a:lnSpc>
              <a:spcBef>
                <a:spcPts val="0"/>
              </a:spcBef>
              <a:spcAft>
                <a:spcPts val="0"/>
              </a:spcAft>
              <a:buClr>
                <a:srgbClr val="000000"/>
              </a:buClr>
              <a:buSzPts val="1600"/>
              <a:buFont typeface="Arial"/>
              <a:buNone/>
            </a:pPr>
            <a:endParaRPr sz="1600" b="0" i="0" u="none" strike="noStrike" cap="none">
              <a:solidFill>
                <a:srgbClr val="FFFFFF"/>
              </a:solidFill>
              <a:latin typeface="Avenir"/>
              <a:ea typeface="Avenir"/>
              <a:cs typeface="Avenir"/>
              <a:sym typeface="Avenir"/>
            </a:endParaRPr>
          </a:p>
          <a:p>
            <a:pPr marL="0" marR="0" lvl="0" indent="0" algn="l" rtl="0">
              <a:lnSpc>
                <a:spcPct val="140019"/>
              </a:lnSpc>
              <a:spcBef>
                <a:spcPts val="0"/>
              </a:spcBef>
              <a:spcAft>
                <a:spcPts val="0"/>
              </a:spcAft>
              <a:buClr>
                <a:srgbClr val="FFFFFF"/>
              </a:buClr>
              <a:buSzPts val="1600"/>
              <a:buFont typeface="Arial"/>
              <a:buNone/>
            </a:pPr>
            <a:r>
              <a:rPr lang="en-US" sz="1600" b="0" i="0" u="none" strike="noStrike" cap="none">
                <a:solidFill>
                  <a:srgbClr val="FFFFFF"/>
                </a:solidFill>
                <a:latin typeface="Avenir"/>
                <a:ea typeface="Avenir"/>
                <a:cs typeface="Avenir"/>
                <a:sym typeface="Avenir"/>
              </a:rPr>
              <a:t>assurance-services-international</a:t>
            </a:r>
            <a:endParaRPr sz="1600" b="0" i="0" u="none" strike="noStrike" cap="none">
              <a:solidFill>
                <a:srgbClr val="000000"/>
              </a:solidFill>
              <a:latin typeface="Avenir"/>
              <a:ea typeface="Avenir"/>
              <a:cs typeface="Avenir"/>
              <a:sym typeface="Avenir"/>
            </a:endParaRPr>
          </a:p>
          <a:p>
            <a:pPr marL="0" marR="0" lvl="0" indent="0" algn="l" rtl="0">
              <a:lnSpc>
                <a:spcPct val="100000"/>
              </a:lnSpc>
              <a:spcBef>
                <a:spcPts val="0"/>
              </a:spcBef>
              <a:spcAft>
                <a:spcPts val="0"/>
              </a:spcAft>
              <a:buClr>
                <a:schemeClr val="dk1"/>
              </a:buClr>
              <a:buSzPts val="1600"/>
              <a:buFont typeface="Arial"/>
              <a:buNone/>
            </a:pPr>
            <a:endParaRPr sz="1600" b="0" i="0" u="none" strike="noStrike" cap="none">
              <a:solidFill>
                <a:srgbClr val="000000"/>
              </a:solidFill>
              <a:latin typeface="Avenir"/>
              <a:ea typeface="Avenir"/>
              <a:cs typeface="Avenir"/>
              <a:sym typeface="Avenir"/>
            </a:endParaRPr>
          </a:p>
        </p:txBody>
      </p:sp>
      <p:pic>
        <p:nvPicPr>
          <p:cNvPr id="141" name="Google Shape;141;p37"/>
          <p:cNvPicPr preferRelativeResize="0"/>
          <p:nvPr/>
        </p:nvPicPr>
        <p:blipFill rotWithShape="1">
          <a:blip r:embed="rId4">
            <a:alphaModFix/>
          </a:blip>
          <a:srcRect/>
          <a:stretch/>
        </p:blipFill>
        <p:spPr>
          <a:xfrm>
            <a:off x="6589131" y="2686787"/>
            <a:ext cx="492923" cy="492923"/>
          </a:xfrm>
          <a:prstGeom prst="rect">
            <a:avLst/>
          </a:prstGeom>
          <a:noFill/>
          <a:ln>
            <a:noFill/>
          </a:ln>
        </p:spPr>
      </p:pic>
      <p:pic>
        <p:nvPicPr>
          <p:cNvPr id="142" name="Google Shape;142;p37"/>
          <p:cNvPicPr preferRelativeResize="0"/>
          <p:nvPr/>
        </p:nvPicPr>
        <p:blipFill rotWithShape="1">
          <a:blip r:embed="rId5">
            <a:alphaModFix/>
          </a:blip>
          <a:srcRect/>
          <a:stretch/>
        </p:blipFill>
        <p:spPr>
          <a:xfrm>
            <a:off x="6587341" y="4072419"/>
            <a:ext cx="492923" cy="492923"/>
          </a:xfrm>
          <a:prstGeom prst="rect">
            <a:avLst/>
          </a:prstGeom>
          <a:noFill/>
          <a:ln>
            <a:noFill/>
          </a:ln>
        </p:spPr>
      </p:pic>
      <p:pic>
        <p:nvPicPr>
          <p:cNvPr id="143" name="Google Shape;143;p37"/>
          <p:cNvPicPr preferRelativeResize="0"/>
          <p:nvPr/>
        </p:nvPicPr>
        <p:blipFill rotWithShape="1">
          <a:blip r:embed="rId6">
            <a:alphaModFix/>
          </a:blip>
          <a:srcRect/>
          <a:stretch/>
        </p:blipFill>
        <p:spPr>
          <a:xfrm>
            <a:off x="6587341" y="3379603"/>
            <a:ext cx="492923" cy="492923"/>
          </a:xfrm>
          <a:prstGeom prst="rect">
            <a:avLst/>
          </a:prstGeom>
          <a:noFill/>
          <a:ln>
            <a:noFill/>
          </a:ln>
        </p:spPr>
      </p:pic>
      <p:sp>
        <p:nvSpPr>
          <p:cNvPr id="144" name="Google Shape;144;p37"/>
          <p:cNvSpPr txBox="1"/>
          <p:nvPr/>
        </p:nvSpPr>
        <p:spPr>
          <a:xfrm>
            <a:off x="6445956" y="1717453"/>
            <a:ext cx="4075289" cy="769441"/>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chemeClr val="accent6"/>
              </a:buClr>
              <a:buSzPts val="4400"/>
              <a:buFont typeface="Avenir"/>
              <a:buNone/>
            </a:pPr>
            <a:r>
              <a:rPr lang="en-US" sz="4400" b="0" i="0" u="none" strike="noStrike" cap="none">
                <a:solidFill>
                  <a:schemeClr val="accent6"/>
                </a:solidFill>
                <a:latin typeface="Avenir"/>
                <a:ea typeface="Avenir"/>
                <a:cs typeface="Avenir"/>
                <a:sym typeface="Avenir"/>
              </a:rPr>
              <a:t>Get in touch</a:t>
            </a:r>
            <a:endParaRPr sz="4400" b="0" i="0" u="none" strike="noStrike" cap="none">
              <a:solidFill>
                <a:schemeClr val="accent6"/>
              </a:solidFill>
              <a:latin typeface="Avenir"/>
              <a:ea typeface="Avenir"/>
              <a:cs typeface="Avenir"/>
              <a:sym typeface="Avenir"/>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Blank">
  <p:cSld name="Blank">
    <p:spTree>
      <p:nvGrpSpPr>
        <p:cNvPr id="1" name="Shape 151"/>
        <p:cNvGrpSpPr/>
        <p:nvPr/>
      </p:nvGrpSpPr>
      <p:grpSpPr>
        <a:xfrm>
          <a:off x="0" y="0"/>
          <a:ext cx="0" cy="0"/>
          <a:chOff x="0" y="0"/>
          <a:chExt cx="0" cy="0"/>
        </a:xfrm>
      </p:grpSpPr>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6_Cover page 1">
  <p:cSld name="6_Cover page 1">
    <p:spTree>
      <p:nvGrpSpPr>
        <p:cNvPr id="1" name="Shape 152"/>
        <p:cNvGrpSpPr/>
        <p:nvPr/>
      </p:nvGrpSpPr>
      <p:grpSpPr>
        <a:xfrm>
          <a:off x="0" y="0"/>
          <a:ext cx="0" cy="0"/>
          <a:chOff x="0" y="0"/>
          <a:chExt cx="0" cy="0"/>
        </a:xfrm>
      </p:grpSpPr>
      <p:pic>
        <p:nvPicPr>
          <p:cNvPr id="153" name="Google Shape;153;p38"/>
          <p:cNvPicPr preferRelativeResize="0"/>
          <p:nvPr/>
        </p:nvPicPr>
        <p:blipFill rotWithShape="1">
          <a:blip r:embed="rId2">
            <a:alphaModFix/>
          </a:blip>
          <a:srcRect l="16995" r="16995"/>
          <a:stretch/>
        </p:blipFill>
        <p:spPr>
          <a:xfrm>
            <a:off x="6096000" y="-11289"/>
            <a:ext cx="6175886" cy="7017019"/>
          </a:xfrm>
          <a:prstGeom prst="rect">
            <a:avLst/>
          </a:prstGeom>
          <a:noFill/>
          <a:ln>
            <a:noFill/>
          </a:ln>
        </p:spPr>
      </p:pic>
      <p:sp>
        <p:nvSpPr>
          <p:cNvPr id="154" name="Google Shape;154;p38"/>
          <p:cNvSpPr/>
          <p:nvPr/>
        </p:nvSpPr>
        <p:spPr>
          <a:xfrm>
            <a:off x="-79886" y="-11289"/>
            <a:ext cx="6363954" cy="7017026"/>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venir"/>
              <a:ea typeface="Avenir"/>
              <a:cs typeface="Avenir"/>
              <a:sym typeface="Avenir"/>
            </a:endParaRPr>
          </a:p>
        </p:txBody>
      </p:sp>
      <p:sp>
        <p:nvSpPr>
          <p:cNvPr id="155" name="Google Shape;155;p38"/>
          <p:cNvSpPr txBox="1">
            <a:spLocks noGrp="1"/>
          </p:cNvSpPr>
          <p:nvPr>
            <p:ph type="ctrTitle"/>
          </p:nvPr>
        </p:nvSpPr>
        <p:spPr>
          <a:xfrm>
            <a:off x="350659" y="1392059"/>
            <a:ext cx="4995862" cy="2337287"/>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SzPts val="4400"/>
              <a:buNone/>
              <a:defRPr sz="5500" b="1" i="0">
                <a:solidFill>
                  <a:schemeClr val="lt1"/>
                </a:solidFill>
                <a:latin typeface="Avenir"/>
                <a:ea typeface="Avenir"/>
                <a:cs typeface="Avenir"/>
                <a:sym typeface="Avenir"/>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cxnSp>
        <p:nvCxnSpPr>
          <p:cNvPr id="156" name="Google Shape;156;p38"/>
          <p:cNvCxnSpPr/>
          <p:nvPr/>
        </p:nvCxnSpPr>
        <p:spPr>
          <a:xfrm>
            <a:off x="-79886" y="5059403"/>
            <a:ext cx="5527375" cy="0"/>
          </a:xfrm>
          <a:prstGeom prst="straightConnector1">
            <a:avLst/>
          </a:prstGeom>
          <a:noFill/>
          <a:ln w="57150" cap="flat" cmpd="sng">
            <a:solidFill>
              <a:srgbClr val="E82122"/>
            </a:solidFill>
            <a:prstDash val="solid"/>
            <a:round/>
            <a:headEnd type="none" w="sm" len="sm"/>
            <a:tailEnd type="none" w="sm" len="sm"/>
          </a:ln>
        </p:spPr>
      </p:cxnSp>
      <p:pic>
        <p:nvPicPr>
          <p:cNvPr id="157" name="Google Shape;157;p38"/>
          <p:cNvPicPr preferRelativeResize="0"/>
          <p:nvPr/>
        </p:nvPicPr>
        <p:blipFill rotWithShape="1">
          <a:blip r:embed="rId3">
            <a:alphaModFix/>
          </a:blip>
          <a:srcRect/>
          <a:stretch/>
        </p:blipFill>
        <p:spPr>
          <a:xfrm>
            <a:off x="496111" y="5591296"/>
            <a:ext cx="1314450" cy="623807"/>
          </a:xfrm>
          <a:prstGeom prst="rect">
            <a:avLst/>
          </a:prstGeom>
          <a:noFill/>
          <a:ln>
            <a:noFill/>
          </a:ln>
        </p:spPr>
      </p:pic>
      <p:sp>
        <p:nvSpPr>
          <p:cNvPr id="158" name="Google Shape;158;p38"/>
          <p:cNvSpPr txBox="1">
            <a:spLocks noGrp="1"/>
          </p:cNvSpPr>
          <p:nvPr>
            <p:ph type="body" idx="1"/>
          </p:nvPr>
        </p:nvSpPr>
        <p:spPr>
          <a:xfrm>
            <a:off x="357188" y="4156074"/>
            <a:ext cx="4989512" cy="823421"/>
          </a:xfrm>
          <a:prstGeom prst="rect">
            <a:avLst/>
          </a:prstGeom>
          <a:noFill/>
          <a:ln>
            <a:noFill/>
          </a:ln>
        </p:spPr>
        <p:txBody>
          <a:bodyPr spcFirstLastPara="1" wrap="square" lIns="91425" tIns="45700" rIns="91425" bIns="45700" anchor="t" anchorCtr="0">
            <a:noAutofit/>
          </a:bodyPr>
          <a:lstStyle>
            <a:lvl1pPr marL="457200" lvl="0" indent="-228600" algn="l">
              <a:lnSpc>
                <a:spcPct val="90000"/>
              </a:lnSpc>
              <a:spcBef>
                <a:spcPts val="1000"/>
              </a:spcBef>
              <a:spcAft>
                <a:spcPts val="0"/>
              </a:spcAft>
              <a:buSzPts val="2800"/>
              <a:buNone/>
              <a:defRPr sz="1600" b="0" i="0">
                <a:solidFill>
                  <a:schemeClr val="lt1"/>
                </a:solidFill>
                <a:latin typeface="Avenir"/>
                <a:ea typeface="Avenir"/>
                <a:cs typeface="Avenir"/>
                <a:sym typeface="Avenir"/>
              </a:defRPr>
            </a:lvl1pPr>
            <a:lvl2pPr marL="914400" lvl="1" indent="-381000" algn="l">
              <a:lnSpc>
                <a:spcPct val="90000"/>
              </a:lnSpc>
              <a:spcBef>
                <a:spcPts val="500"/>
              </a:spcBef>
              <a:spcAft>
                <a:spcPts val="0"/>
              </a:spcAft>
              <a:buSzPts val="2400"/>
              <a:buChar char="•"/>
              <a:defRPr/>
            </a:lvl2pPr>
            <a:lvl3pPr marL="1371600" lvl="2" indent="-355600" algn="l">
              <a:lnSpc>
                <a:spcPct val="90000"/>
              </a:lnSpc>
              <a:spcBef>
                <a:spcPts val="500"/>
              </a:spcBef>
              <a:spcAft>
                <a:spcPts val="0"/>
              </a:spcAft>
              <a:buSzPts val="2000"/>
              <a:buChar char="•"/>
              <a:defRPr/>
            </a:lvl3pPr>
            <a:lvl4pPr marL="1828800" lvl="3" indent="-342900" algn="l">
              <a:lnSpc>
                <a:spcPct val="90000"/>
              </a:lnSpc>
              <a:spcBef>
                <a:spcPts val="500"/>
              </a:spcBef>
              <a:spcAft>
                <a:spcPts val="0"/>
              </a:spcAft>
              <a:buSzPts val="1800"/>
              <a:buChar char="•"/>
              <a:defRPr/>
            </a:lvl4pPr>
            <a:lvl5pPr marL="2286000" lvl="4" indent="-342900" algn="l">
              <a:lnSpc>
                <a:spcPct val="90000"/>
              </a:lnSpc>
              <a:spcBef>
                <a:spcPts val="500"/>
              </a:spcBef>
              <a:spcAft>
                <a:spcPts val="0"/>
              </a:spcAft>
              <a:buSzPts val="1800"/>
              <a:buChar char="•"/>
              <a:defRPr/>
            </a:lvl5pPr>
            <a:lvl6pPr marL="2743200" lvl="5" indent="-342900" algn="l">
              <a:lnSpc>
                <a:spcPct val="90000"/>
              </a:lnSpc>
              <a:spcBef>
                <a:spcPts val="500"/>
              </a:spcBef>
              <a:spcAft>
                <a:spcPts val="0"/>
              </a:spcAft>
              <a:buSzPts val="1800"/>
              <a:buChar char="•"/>
              <a:defRPr/>
            </a:lvl6pPr>
            <a:lvl7pPr marL="3200400" lvl="6" indent="-342900" algn="l">
              <a:lnSpc>
                <a:spcPct val="90000"/>
              </a:lnSpc>
              <a:spcBef>
                <a:spcPts val="500"/>
              </a:spcBef>
              <a:spcAft>
                <a:spcPts val="0"/>
              </a:spcAft>
              <a:buSzPts val="1800"/>
              <a:buChar char="•"/>
              <a:defRPr/>
            </a:lvl7pPr>
            <a:lvl8pPr marL="3657600" lvl="7" indent="-342900" algn="l">
              <a:lnSpc>
                <a:spcPct val="90000"/>
              </a:lnSpc>
              <a:spcBef>
                <a:spcPts val="500"/>
              </a:spcBef>
              <a:spcAft>
                <a:spcPts val="0"/>
              </a:spcAft>
              <a:buSzPts val="1800"/>
              <a:buChar char="•"/>
              <a:defRPr/>
            </a:lvl8pPr>
            <a:lvl9pPr marL="4114800" lvl="8" indent="-342900" algn="l">
              <a:lnSpc>
                <a:spcPct val="90000"/>
              </a:lnSpc>
              <a:spcBef>
                <a:spcPts val="500"/>
              </a:spcBef>
              <a:spcAft>
                <a:spcPts val="0"/>
              </a:spcAft>
              <a:buSzPts val="1800"/>
              <a:buChar char="•"/>
              <a:defRPr/>
            </a:lvl9pPr>
          </a:lstStyle>
          <a:p>
            <a:endParaRPr/>
          </a:p>
        </p:txBody>
      </p:sp>
      <p:sp>
        <p:nvSpPr>
          <p:cNvPr id="159" name="Google Shape;159;p38"/>
          <p:cNvSpPr txBox="1">
            <a:spLocks noGrp="1"/>
          </p:cNvSpPr>
          <p:nvPr>
            <p:ph type="body" idx="2"/>
          </p:nvPr>
        </p:nvSpPr>
        <p:spPr>
          <a:xfrm>
            <a:off x="350838" y="3729038"/>
            <a:ext cx="4995862" cy="427037"/>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SzPts val="2800"/>
              <a:buNone/>
              <a:defRPr sz="2200" b="0" i="0">
                <a:solidFill>
                  <a:schemeClr val="lt1"/>
                </a:solidFill>
                <a:latin typeface="Avenir"/>
                <a:ea typeface="Avenir"/>
                <a:cs typeface="Avenir"/>
                <a:sym typeface="Avenir"/>
              </a:defRPr>
            </a:lvl1pPr>
            <a:lvl2pPr marL="914400" lvl="1" indent="-381000" algn="l">
              <a:lnSpc>
                <a:spcPct val="90000"/>
              </a:lnSpc>
              <a:spcBef>
                <a:spcPts val="500"/>
              </a:spcBef>
              <a:spcAft>
                <a:spcPts val="0"/>
              </a:spcAft>
              <a:buSzPts val="2400"/>
              <a:buChar char="•"/>
              <a:defRPr/>
            </a:lvl2pPr>
            <a:lvl3pPr marL="1371600" lvl="2" indent="-355600" algn="l">
              <a:lnSpc>
                <a:spcPct val="90000"/>
              </a:lnSpc>
              <a:spcBef>
                <a:spcPts val="500"/>
              </a:spcBef>
              <a:spcAft>
                <a:spcPts val="0"/>
              </a:spcAft>
              <a:buSzPts val="2000"/>
              <a:buChar char="•"/>
              <a:defRPr/>
            </a:lvl3pPr>
            <a:lvl4pPr marL="1828800" lvl="3" indent="-342900" algn="l">
              <a:lnSpc>
                <a:spcPct val="90000"/>
              </a:lnSpc>
              <a:spcBef>
                <a:spcPts val="500"/>
              </a:spcBef>
              <a:spcAft>
                <a:spcPts val="0"/>
              </a:spcAft>
              <a:buSzPts val="1800"/>
              <a:buChar char="•"/>
              <a:defRPr/>
            </a:lvl4pPr>
            <a:lvl5pPr marL="2286000" lvl="4" indent="-342900" algn="l">
              <a:lnSpc>
                <a:spcPct val="90000"/>
              </a:lnSpc>
              <a:spcBef>
                <a:spcPts val="500"/>
              </a:spcBef>
              <a:spcAft>
                <a:spcPts val="0"/>
              </a:spcAft>
              <a:buSzPts val="1800"/>
              <a:buChar char="•"/>
              <a:defRPr/>
            </a:lvl5pPr>
            <a:lvl6pPr marL="2743200" lvl="5" indent="-342900" algn="l">
              <a:lnSpc>
                <a:spcPct val="90000"/>
              </a:lnSpc>
              <a:spcBef>
                <a:spcPts val="500"/>
              </a:spcBef>
              <a:spcAft>
                <a:spcPts val="0"/>
              </a:spcAft>
              <a:buSzPts val="1800"/>
              <a:buChar char="•"/>
              <a:defRPr/>
            </a:lvl6pPr>
            <a:lvl7pPr marL="3200400" lvl="6" indent="-342900" algn="l">
              <a:lnSpc>
                <a:spcPct val="90000"/>
              </a:lnSpc>
              <a:spcBef>
                <a:spcPts val="500"/>
              </a:spcBef>
              <a:spcAft>
                <a:spcPts val="0"/>
              </a:spcAft>
              <a:buSzPts val="1800"/>
              <a:buChar char="•"/>
              <a:defRPr/>
            </a:lvl7pPr>
            <a:lvl8pPr marL="3657600" lvl="7" indent="-342900" algn="l">
              <a:lnSpc>
                <a:spcPct val="90000"/>
              </a:lnSpc>
              <a:spcBef>
                <a:spcPts val="500"/>
              </a:spcBef>
              <a:spcAft>
                <a:spcPts val="0"/>
              </a:spcAft>
              <a:buSzPts val="1800"/>
              <a:buChar char="•"/>
              <a:defRPr/>
            </a:lvl8pPr>
            <a:lvl9pPr marL="4114800" lvl="8" indent="-342900" algn="l">
              <a:lnSpc>
                <a:spcPct val="90000"/>
              </a:lnSpc>
              <a:spcBef>
                <a:spcPts val="500"/>
              </a:spcBef>
              <a:spcAft>
                <a:spcPts val="0"/>
              </a:spcAft>
              <a:buSzPts val="1800"/>
              <a:buChar char="•"/>
              <a:defRPr/>
            </a:lvl9pPr>
          </a:lstStyle>
          <a:p>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matchingName="2_Section Separator - 4b">
  <p:cSld name="2_Section Separator - 4b">
    <p:spTree>
      <p:nvGrpSpPr>
        <p:cNvPr id="1" name="Shape 160"/>
        <p:cNvGrpSpPr/>
        <p:nvPr/>
      </p:nvGrpSpPr>
      <p:grpSpPr>
        <a:xfrm>
          <a:off x="0" y="0"/>
          <a:ext cx="0" cy="0"/>
          <a:chOff x="0" y="0"/>
          <a:chExt cx="0" cy="0"/>
        </a:xfrm>
      </p:grpSpPr>
      <p:pic>
        <p:nvPicPr>
          <p:cNvPr id="161" name="Google Shape;161;p39"/>
          <p:cNvPicPr preferRelativeResize="0"/>
          <p:nvPr/>
        </p:nvPicPr>
        <p:blipFill rotWithShape="1">
          <a:blip r:embed="rId2">
            <a:alphaModFix/>
          </a:blip>
          <a:srcRect/>
          <a:stretch/>
        </p:blipFill>
        <p:spPr>
          <a:xfrm>
            <a:off x="-82464" y="52466"/>
            <a:ext cx="12314617" cy="6931580"/>
          </a:xfrm>
          <a:prstGeom prst="rect">
            <a:avLst/>
          </a:prstGeom>
          <a:noFill/>
          <a:ln>
            <a:noFill/>
          </a:ln>
        </p:spPr>
      </p:pic>
      <p:sp>
        <p:nvSpPr>
          <p:cNvPr id="162" name="Google Shape;162;p39"/>
          <p:cNvSpPr/>
          <p:nvPr/>
        </p:nvSpPr>
        <p:spPr>
          <a:xfrm rot="5400000">
            <a:off x="-353977" y="408039"/>
            <a:ext cx="6721475" cy="6178449"/>
          </a:xfrm>
          <a:prstGeom prst="rect">
            <a:avLst/>
          </a:prstGeom>
          <a:solidFill>
            <a:srgbClr val="030608">
              <a:alpha val="60000"/>
            </a:srgb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venir"/>
              <a:ea typeface="Avenir"/>
              <a:cs typeface="Avenir"/>
              <a:sym typeface="Avenir"/>
            </a:endParaRPr>
          </a:p>
        </p:txBody>
      </p:sp>
      <p:sp>
        <p:nvSpPr>
          <p:cNvPr id="163" name="Google Shape;163;p39"/>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64" name="Google Shape;164;p39"/>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r>
              <a:rPr lang="en-US"/>
              <a:t>8.6.FSC-CLR-Training_Main-Course_Module-4.3_V1-0_ FR</a:t>
            </a:r>
            <a:endParaRPr/>
          </a:p>
        </p:txBody>
      </p:sp>
      <p:sp>
        <p:nvSpPr>
          <p:cNvPr id="165" name="Google Shape;165;p39"/>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9pPr>
          </a:lstStyle>
          <a:p>
            <a:pPr marL="0" lvl="0" indent="0" algn="r" rtl="0">
              <a:spcBef>
                <a:spcPts val="0"/>
              </a:spcBef>
              <a:spcAft>
                <a:spcPts val="0"/>
              </a:spcAft>
              <a:buNone/>
            </a:pPr>
            <a:fld id="{00000000-1234-1234-1234-123412341234}" type="slidenum">
              <a:rPr lang="en-US"/>
              <a:t>‹#›</a:t>
            </a:fld>
            <a:endParaRPr/>
          </a:p>
        </p:txBody>
      </p:sp>
      <p:sp>
        <p:nvSpPr>
          <p:cNvPr id="166" name="Google Shape;166;p39"/>
          <p:cNvSpPr txBox="1">
            <a:spLocks noGrp="1"/>
          </p:cNvSpPr>
          <p:nvPr>
            <p:ph type="ctrTitle"/>
          </p:nvPr>
        </p:nvSpPr>
        <p:spPr>
          <a:xfrm>
            <a:off x="1054130" y="2573868"/>
            <a:ext cx="4642068" cy="3394359"/>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SzPts val="4400"/>
              <a:buNone/>
              <a:defRPr sz="6000" b="1" i="0">
                <a:solidFill>
                  <a:schemeClr val="lt1"/>
                </a:solidFill>
                <a:latin typeface="Avenir"/>
                <a:ea typeface="Avenir"/>
                <a:cs typeface="Avenir"/>
                <a:sym typeface="Avenir"/>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cxnSp>
        <p:nvCxnSpPr>
          <p:cNvPr id="167" name="Google Shape;167;p39"/>
          <p:cNvCxnSpPr/>
          <p:nvPr/>
        </p:nvCxnSpPr>
        <p:spPr>
          <a:xfrm rot="10800000">
            <a:off x="650162" y="-25400"/>
            <a:ext cx="0" cy="5993627"/>
          </a:xfrm>
          <a:prstGeom prst="straightConnector1">
            <a:avLst/>
          </a:prstGeom>
          <a:noFill/>
          <a:ln w="57150" cap="flat" cmpd="sng">
            <a:solidFill>
              <a:schemeClr val="accent3"/>
            </a:solidFill>
            <a:prstDash val="solid"/>
            <a:round/>
            <a:headEnd type="none" w="sm" len="sm"/>
            <a:tailEnd type="none" w="sm" len="sm"/>
          </a:ln>
        </p:spPr>
      </p:cxn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matchingName="Section Separator - 2">
  <p:cSld name="Section Separator - 2">
    <p:spTree>
      <p:nvGrpSpPr>
        <p:cNvPr id="1" name="Shape 168"/>
        <p:cNvGrpSpPr/>
        <p:nvPr/>
      </p:nvGrpSpPr>
      <p:grpSpPr>
        <a:xfrm>
          <a:off x="0" y="0"/>
          <a:ext cx="0" cy="0"/>
          <a:chOff x="0" y="0"/>
          <a:chExt cx="0" cy="0"/>
        </a:xfrm>
      </p:grpSpPr>
      <p:pic>
        <p:nvPicPr>
          <p:cNvPr id="169" name="Google Shape;169;p40"/>
          <p:cNvPicPr preferRelativeResize="0"/>
          <p:nvPr/>
        </p:nvPicPr>
        <p:blipFill rotWithShape="1">
          <a:blip r:embed="rId2">
            <a:alphaModFix/>
          </a:blip>
          <a:srcRect/>
          <a:stretch/>
        </p:blipFill>
        <p:spPr>
          <a:xfrm>
            <a:off x="-19664" y="-19665"/>
            <a:ext cx="12232770" cy="7267925"/>
          </a:xfrm>
          <a:prstGeom prst="rect">
            <a:avLst/>
          </a:prstGeom>
          <a:noFill/>
          <a:ln>
            <a:noFill/>
          </a:ln>
        </p:spPr>
      </p:pic>
      <p:sp>
        <p:nvSpPr>
          <p:cNvPr id="170" name="Google Shape;170;p40"/>
          <p:cNvSpPr/>
          <p:nvPr/>
        </p:nvSpPr>
        <p:spPr>
          <a:xfrm rot="5400000">
            <a:off x="3354730" y="-760062"/>
            <a:ext cx="2967944" cy="9753602"/>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171" name="Google Shape;171;p40"/>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72" name="Google Shape;172;p40"/>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r>
              <a:rPr lang="en-US"/>
              <a:t>8.6.FSC-CLR-Training_Main-Course_Module-4.3_V1-0_ FR</a:t>
            </a:r>
            <a:endParaRPr/>
          </a:p>
        </p:txBody>
      </p:sp>
      <p:sp>
        <p:nvSpPr>
          <p:cNvPr id="173" name="Google Shape;173;p40"/>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9pPr>
          </a:lstStyle>
          <a:p>
            <a:pPr marL="0" lvl="0" indent="0" algn="r" rtl="0">
              <a:spcBef>
                <a:spcPts val="0"/>
              </a:spcBef>
              <a:spcAft>
                <a:spcPts val="0"/>
              </a:spcAft>
              <a:buNone/>
            </a:pPr>
            <a:fld id="{00000000-1234-1234-1234-123412341234}" type="slidenum">
              <a:rPr lang="en-US"/>
              <a:t>‹#›</a:t>
            </a:fld>
            <a:endParaRPr/>
          </a:p>
        </p:txBody>
      </p:sp>
      <p:cxnSp>
        <p:nvCxnSpPr>
          <p:cNvPr id="174" name="Google Shape;174;p40"/>
          <p:cNvCxnSpPr/>
          <p:nvPr/>
        </p:nvCxnSpPr>
        <p:spPr>
          <a:xfrm>
            <a:off x="6096000" y="961884"/>
            <a:ext cx="6117106" cy="0"/>
          </a:xfrm>
          <a:prstGeom prst="straightConnector1">
            <a:avLst/>
          </a:prstGeom>
          <a:noFill/>
          <a:ln w="57150" cap="flat" cmpd="sng">
            <a:solidFill>
              <a:schemeClr val="accent2"/>
            </a:solidFill>
            <a:prstDash val="solid"/>
            <a:miter lim="800000"/>
            <a:headEnd type="none" w="sm" len="sm"/>
            <a:tailEnd type="none" w="sm" len="sm"/>
          </a:ln>
        </p:spPr>
      </p:cxnSp>
      <p:sp>
        <p:nvSpPr>
          <p:cNvPr id="175" name="Google Shape;175;p40"/>
          <p:cNvSpPr txBox="1">
            <a:spLocks noGrp="1"/>
          </p:cNvSpPr>
          <p:nvPr>
            <p:ph type="ctrTitle"/>
          </p:nvPr>
        </p:nvSpPr>
        <p:spPr>
          <a:xfrm>
            <a:off x="877956" y="3238499"/>
            <a:ext cx="8345557" cy="1832667"/>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lt1"/>
              </a:buClr>
              <a:buSzPts val="6000"/>
              <a:buFont typeface="Avenir"/>
              <a:buNone/>
              <a:defRPr sz="6000" b="1" i="0">
                <a:solidFill>
                  <a:schemeClr val="lt1"/>
                </a:solidFill>
                <a:latin typeface="Avenir"/>
                <a:ea typeface="Avenir"/>
                <a:cs typeface="Avenir"/>
                <a:sym typeface="Avenir"/>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matchingName="2_Section Separator - 1a">
  <p:cSld name="2_Section Separator - 1a">
    <p:spTree>
      <p:nvGrpSpPr>
        <p:cNvPr id="1" name="Shape 176"/>
        <p:cNvGrpSpPr/>
        <p:nvPr/>
      </p:nvGrpSpPr>
      <p:grpSpPr>
        <a:xfrm>
          <a:off x="0" y="0"/>
          <a:ext cx="0" cy="0"/>
          <a:chOff x="0" y="0"/>
          <a:chExt cx="0" cy="0"/>
        </a:xfrm>
      </p:grpSpPr>
      <p:pic>
        <p:nvPicPr>
          <p:cNvPr id="177" name="Google Shape;177;p41"/>
          <p:cNvPicPr preferRelativeResize="0"/>
          <p:nvPr/>
        </p:nvPicPr>
        <p:blipFill rotWithShape="1">
          <a:blip r:embed="rId2">
            <a:alphaModFix/>
          </a:blip>
          <a:srcRect t="9022" b="9021"/>
          <a:stretch/>
        </p:blipFill>
        <p:spPr>
          <a:xfrm>
            <a:off x="1" y="0"/>
            <a:ext cx="12192000" cy="7493993"/>
          </a:xfrm>
          <a:prstGeom prst="rect">
            <a:avLst/>
          </a:prstGeom>
          <a:noFill/>
          <a:ln>
            <a:noFill/>
          </a:ln>
        </p:spPr>
      </p:pic>
      <p:sp>
        <p:nvSpPr>
          <p:cNvPr id="178" name="Google Shape;178;p41"/>
          <p:cNvSpPr/>
          <p:nvPr/>
        </p:nvSpPr>
        <p:spPr>
          <a:xfrm>
            <a:off x="0" y="1286439"/>
            <a:ext cx="9302044" cy="4689485"/>
          </a:xfrm>
          <a:prstGeom prst="rect">
            <a:avLst/>
          </a:prstGeom>
          <a:solidFill>
            <a:srgbClr val="030608">
              <a:alpha val="60000"/>
            </a:srgb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venir"/>
              <a:ea typeface="Avenir"/>
              <a:cs typeface="Avenir"/>
              <a:sym typeface="Avenir"/>
            </a:endParaRPr>
          </a:p>
        </p:txBody>
      </p:sp>
      <p:cxnSp>
        <p:nvCxnSpPr>
          <p:cNvPr id="179" name="Google Shape;179;p41"/>
          <p:cNvCxnSpPr/>
          <p:nvPr/>
        </p:nvCxnSpPr>
        <p:spPr>
          <a:xfrm>
            <a:off x="6096000" y="961884"/>
            <a:ext cx="6117106" cy="0"/>
          </a:xfrm>
          <a:prstGeom prst="straightConnector1">
            <a:avLst/>
          </a:prstGeom>
          <a:noFill/>
          <a:ln w="57150" cap="flat" cmpd="sng">
            <a:solidFill>
              <a:schemeClr val="accent2"/>
            </a:solidFill>
            <a:prstDash val="solid"/>
            <a:round/>
            <a:headEnd type="none" w="sm" len="sm"/>
            <a:tailEnd type="none" w="sm" len="sm"/>
          </a:ln>
        </p:spPr>
      </p:cxnSp>
      <p:sp>
        <p:nvSpPr>
          <p:cNvPr id="180" name="Google Shape;180;p41"/>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81" name="Google Shape;181;p41"/>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9pPr>
          </a:lstStyle>
          <a:p>
            <a:pPr marL="0" lvl="0" indent="0" algn="r" rtl="0">
              <a:spcBef>
                <a:spcPts val="0"/>
              </a:spcBef>
              <a:spcAft>
                <a:spcPts val="0"/>
              </a:spcAft>
              <a:buNone/>
            </a:pPr>
            <a:fld id="{00000000-1234-1234-1234-123412341234}" type="slidenum">
              <a:rPr lang="en-US"/>
              <a:t>‹#›</a:t>
            </a:fld>
            <a:endParaRPr/>
          </a:p>
        </p:txBody>
      </p:sp>
      <p:sp>
        <p:nvSpPr>
          <p:cNvPr id="182" name="Google Shape;182;p41"/>
          <p:cNvSpPr txBox="1">
            <a:spLocks noGrp="1"/>
          </p:cNvSpPr>
          <p:nvPr>
            <p:ph type="ctrTitle"/>
          </p:nvPr>
        </p:nvSpPr>
        <p:spPr>
          <a:xfrm>
            <a:off x="838200" y="1448225"/>
            <a:ext cx="8345557" cy="1827095"/>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SzPts val="4400"/>
              <a:buNone/>
              <a:defRPr sz="5500" b="1" i="0">
                <a:solidFill>
                  <a:schemeClr val="lt1"/>
                </a:solidFill>
                <a:latin typeface="Avenir"/>
                <a:ea typeface="Avenir"/>
                <a:cs typeface="Avenir"/>
                <a:sym typeface="Avenir"/>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83" name="Google Shape;183;p41"/>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r>
              <a:rPr lang="en-US"/>
              <a:t>8.6.FSC-CLR-Training_Main-Course_Module-4.3_V1-0_ FR</a:t>
            </a:r>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matchingName="1_Simple slide - two columns">
  <p:cSld name="1_Simple slide - two columns">
    <p:spTree>
      <p:nvGrpSpPr>
        <p:cNvPr id="1" name="Shape 184"/>
        <p:cNvGrpSpPr/>
        <p:nvPr/>
      </p:nvGrpSpPr>
      <p:grpSpPr>
        <a:xfrm>
          <a:off x="0" y="0"/>
          <a:ext cx="0" cy="0"/>
          <a:chOff x="0" y="0"/>
          <a:chExt cx="0" cy="0"/>
        </a:xfrm>
      </p:grpSpPr>
      <p:sp>
        <p:nvSpPr>
          <p:cNvPr id="185" name="Google Shape;185;p42"/>
          <p:cNvSpPr/>
          <p:nvPr/>
        </p:nvSpPr>
        <p:spPr>
          <a:xfrm>
            <a:off x="-29410" y="6181859"/>
            <a:ext cx="12233767" cy="701899"/>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186" name="Google Shape;186;p42"/>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87" name="Google Shape;187;p42"/>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r>
              <a:rPr lang="en-US"/>
              <a:t>8.6.FSC-CLR-Training_Main-Course_Module-4.3_V1-0_ FR</a:t>
            </a:r>
            <a:endParaRPr/>
          </a:p>
        </p:txBody>
      </p:sp>
      <p:sp>
        <p:nvSpPr>
          <p:cNvPr id="188" name="Google Shape;188;p42"/>
          <p:cNvSpPr txBox="1">
            <a:spLocks noGrp="1"/>
          </p:cNvSpPr>
          <p:nvPr>
            <p:ph type="sldNum" idx="12"/>
          </p:nvPr>
        </p:nvSpPr>
        <p:spPr>
          <a:xfrm>
            <a:off x="8610600" y="6356350"/>
            <a:ext cx="18288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9pPr>
          </a:lstStyle>
          <a:p>
            <a:pPr marL="0" lvl="0" indent="0" algn="r" rtl="0">
              <a:spcBef>
                <a:spcPts val="0"/>
              </a:spcBef>
              <a:spcAft>
                <a:spcPts val="0"/>
              </a:spcAft>
              <a:buNone/>
            </a:pPr>
            <a:fld id="{00000000-1234-1234-1234-123412341234}" type="slidenum">
              <a:rPr lang="en-US"/>
              <a:t>‹#›</a:t>
            </a:fld>
            <a:endParaRPr/>
          </a:p>
        </p:txBody>
      </p:sp>
      <p:pic>
        <p:nvPicPr>
          <p:cNvPr id="189" name="Google Shape;189;p42"/>
          <p:cNvPicPr preferRelativeResize="0"/>
          <p:nvPr/>
        </p:nvPicPr>
        <p:blipFill rotWithShape="1">
          <a:blip r:embed="rId2">
            <a:alphaModFix/>
          </a:blip>
          <a:srcRect/>
          <a:stretch/>
        </p:blipFill>
        <p:spPr>
          <a:xfrm>
            <a:off x="10593097" y="6381893"/>
            <a:ext cx="607006" cy="288070"/>
          </a:xfrm>
          <a:prstGeom prst="rect">
            <a:avLst/>
          </a:prstGeom>
          <a:noFill/>
          <a:ln>
            <a:noFill/>
          </a:ln>
        </p:spPr>
      </p:pic>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matchingName="Simple slide">
  <p:cSld name="Simple slide">
    <p:spTree>
      <p:nvGrpSpPr>
        <p:cNvPr id="1" name="Shape 190"/>
        <p:cNvGrpSpPr/>
        <p:nvPr/>
      </p:nvGrpSpPr>
      <p:grpSpPr>
        <a:xfrm>
          <a:off x="0" y="0"/>
          <a:ext cx="0" cy="0"/>
          <a:chOff x="0" y="0"/>
          <a:chExt cx="0" cy="0"/>
        </a:xfrm>
      </p:grpSpPr>
      <p:sp>
        <p:nvSpPr>
          <p:cNvPr id="191" name="Google Shape;191;p43"/>
          <p:cNvSpPr/>
          <p:nvPr/>
        </p:nvSpPr>
        <p:spPr>
          <a:xfrm>
            <a:off x="-29410" y="6181859"/>
            <a:ext cx="12233767" cy="701899"/>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cxnSp>
        <p:nvCxnSpPr>
          <p:cNvPr id="192" name="Google Shape;192;p43"/>
          <p:cNvCxnSpPr/>
          <p:nvPr/>
        </p:nvCxnSpPr>
        <p:spPr>
          <a:xfrm>
            <a:off x="11353800" y="6527583"/>
            <a:ext cx="833906" cy="0"/>
          </a:xfrm>
          <a:prstGeom prst="straightConnector1">
            <a:avLst/>
          </a:prstGeom>
          <a:noFill/>
          <a:ln w="38100" cap="flat" cmpd="sng">
            <a:solidFill>
              <a:schemeClr val="accent3"/>
            </a:solidFill>
            <a:prstDash val="solid"/>
            <a:miter lim="800000"/>
            <a:headEnd type="none" w="sm" len="sm"/>
            <a:tailEnd type="none" w="sm" len="sm"/>
          </a:ln>
        </p:spPr>
      </p:cxnSp>
      <p:pic>
        <p:nvPicPr>
          <p:cNvPr id="193" name="Google Shape;193;p43"/>
          <p:cNvPicPr preferRelativeResize="0"/>
          <p:nvPr/>
        </p:nvPicPr>
        <p:blipFill rotWithShape="1">
          <a:blip r:embed="rId2">
            <a:alphaModFix/>
          </a:blip>
          <a:srcRect/>
          <a:stretch/>
        </p:blipFill>
        <p:spPr>
          <a:xfrm>
            <a:off x="10593097" y="6381893"/>
            <a:ext cx="607006" cy="288070"/>
          </a:xfrm>
          <a:prstGeom prst="rect">
            <a:avLst/>
          </a:prstGeom>
          <a:noFill/>
          <a:ln>
            <a:noFill/>
          </a:ln>
        </p:spPr>
      </p:pic>
      <p:sp>
        <p:nvSpPr>
          <p:cNvPr id="194" name="Google Shape;194;p43"/>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95" name="Google Shape;195;p43"/>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r>
              <a:rPr lang="en-US"/>
              <a:t>8.6.FSC-CLR-Training_Main-Course_Module-4.3_V1-0_ FR</a:t>
            </a:r>
            <a:endParaRPr/>
          </a:p>
        </p:txBody>
      </p:sp>
      <p:sp>
        <p:nvSpPr>
          <p:cNvPr id="196" name="Google Shape;196;p43"/>
          <p:cNvSpPr txBox="1">
            <a:spLocks noGrp="1"/>
          </p:cNvSpPr>
          <p:nvPr>
            <p:ph type="sldNum" idx="12"/>
          </p:nvPr>
        </p:nvSpPr>
        <p:spPr>
          <a:xfrm>
            <a:off x="8610600" y="6356350"/>
            <a:ext cx="156371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matchingName="Section Separator - 1b">
  <p:cSld name="Section Separator - 1b">
    <p:spTree>
      <p:nvGrpSpPr>
        <p:cNvPr id="1" name="Shape 197"/>
        <p:cNvGrpSpPr/>
        <p:nvPr/>
      </p:nvGrpSpPr>
      <p:grpSpPr>
        <a:xfrm>
          <a:off x="0" y="0"/>
          <a:ext cx="0" cy="0"/>
          <a:chOff x="0" y="0"/>
          <a:chExt cx="0" cy="0"/>
        </a:xfrm>
      </p:grpSpPr>
      <p:pic>
        <p:nvPicPr>
          <p:cNvPr id="198" name="Google Shape;198;p44"/>
          <p:cNvPicPr preferRelativeResize="0"/>
          <p:nvPr/>
        </p:nvPicPr>
        <p:blipFill rotWithShape="1">
          <a:blip r:embed="rId2">
            <a:alphaModFix/>
          </a:blip>
          <a:srcRect b="16588"/>
          <a:stretch/>
        </p:blipFill>
        <p:spPr>
          <a:xfrm>
            <a:off x="1" y="0"/>
            <a:ext cx="12192000" cy="7493993"/>
          </a:xfrm>
          <a:prstGeom prst="rect">
            <a:avLst/>
          </a:prstGeom>
          <a:noFill/>
          <a:ln>
            <a:noFill/>
          </a:ln>
        </p:spPr>
      </p:pic>
      <p:sp>
        <p:nvSpPr>
          <p:cNvPr id="199" name="Google Shape;199;p44"/>
          <p:cNvSpPr/>
          <p:nvPr/>
        </p:nvSpPr>
        <p:spPr>
          <a:xfrm>
            <a:off x="6095999" y="136524"/>
            <a:ext cx="6117107" cy="7144809"/>
          </a:xfrm>
          <a:prstGeom prst="rect">
            <a:avLst/>
          </a:prstGeom>
          <a:solidFill>
            <a:srgbClr val="171616">
              <a:alpha val="60000"/>
            </a:srgb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rgbClr val="000000"/>
              </a:solidFill>
              <a:latin typeface="Calibri"/>
              <a:ea typeface="Calibri"/>
              <a:cs typeface="Calibri"/>
              <a:sym typeface="Calibri"/>
            </a:endParaRPr>
          </a:p>
        </p:txBody>
      </p:sp>
      <p:cxnSp>
        <p:nvCxnSpPr>
          <p:cNvPr id="200" name="Google Shape;200;p44"/>
          <p:cNvCxnSpPr/>
          <p:nvPr/>
        </p:nvCxnSpPr>
        <p:spPr>
          <a:xfrm>
            <a:off x="9369778" y="961884"/>
            <a:ext cx="2843328" cy="0"/>
          </a:xfrm>
          <a:prstGeom prst="straightConnector1">
            <a:avLst/>
          </a:prstGeom>
          <a:noFill/>
          <a:ln w="57150" cap="flat" cmpd="sng">
            <a:solidFill>
              <a:schemeClr val="accent2"/>
            </a:solidFill>
            <a:prstDash val="solid"/>
            <a:miter lim="800000"/>
            <a:headEnd type="none" w="sm" len="sm"/>
            <a:tailEnd type="none" w="sm" len="sm"/>
          </a:ln>
        </p:spPr>
      </p:cxnSp>
      <p:sp>
        <p:nvSpPr>
          <p:cNvPr id="201" name="Google Shape;201;p44"/>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02" name="Google Shape;202;p44"/>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r>
              <a:rPr lang="en-US"/>
              <a:t>8.6.FSC-CLR-Training_Main-Course_Module-4.3_V1-0_ FR</a:t>
            </a:r>
            <a:endParaRPr/>
          </a:p>
        </p:txBody>
      </p:sp>
      <p:sp>
        <p:nvSpPr>
          <p:cNvPr id="203" name="Google Shape;203;p44"/>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9pPr>
          </a:lstStyle>
          <a:p>
            <a:pPr marL="0" lvl="0" indent="0" algn="r" rtl="0">
              <a:spcBef>
                <a:spcPts val="0"/>
              </a:spcBef>
              <a:spcAft>
                <a:spcPts val="0"/>
              </a:spcAft>
              <a:buNone/>
            </a:pPr>
            <a:fld id="{00000000-1234-1234-1234-123412341234}" type="slidenum">
              <a:rPr lang="en-US"/>
              <a:t>‹#›</a:t>
            </a:fld>
            <a:endParaRPr/>
          </a:p>
        </p:txBody>
      </p:sp>
      <p:sp>
        <p:nvSpPr>
          <p:cNvPr id="204" name="Google Shape;204;p44"/>
          <p:cNvSpPr txBox="1">
            <a:spLocks noGrp="1"/>
          </p:cNvSpPr>
          <p:nvPr>
            <p:ph type="ctrTitle"/>
          </p:nvPr>
        </p:nvSpPr>
        <p:spPr>
          <a:xfrm>
            <a:off x="6666092" y="2260190"/>
            <a:ext cx="5085641" cy="1827095"/>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lt1"/>
              </a:buClr>
              <a:buSzPts val="5500"/>
              <a:buFont typeface="Avenir"/>
              <a:buNone/>
              <a:defRPr sz="5500" b="1" i="0">
                <a:solidFill>
                  <a:schemeClr val="lt1"/>
                </a:solidFill>
                <a:latin typeface="Avenir"/>
                <a:ea typeface="Avenir"/>
                <a:cs typeface="Avenir"/>
                <a:sym typeface="Avenir"/>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matchingName="Section Separator - 3">
  <p:cSld name="Section Separator - 3">
    <p:spTree>
      <p:nvGrpSpPr>
        <p:cNvPr id="1" name="Shape 205"/>
        <p:cNvGrpSpPr/>
        <p:nvPr/>
      </p:nvGrpSpPr>
      <p:grpSpPr>
        <a:xfrm>
          <a:off x="0" y="0"/>
          <a:ext cx="0" cy="0"/>
          <a:chOff x="0" y="0"/>
          <a:chExt cx="0" cy="0"/>
        </a:xfrm>
      </p:grpSpPr>
      <p:pic>
        <p:nvPicPr>
          <p:cNvPr id="206" name="Google Shape;206;p45"/>
          <p:cNvPicPr preferRelativeResize="0"/>
          <p:nvPr/>
        </p:nvPicPr>
        <p:blipFill rotWithShape="1">
          <a:blip r:embed="rId2">
            <a:alphaModFix/>
          </a:blip>
          <a:srcRect/>
          <a:stretch/>
        </p:blipFill>
        <p:spPr>
          <a:xfrm>
            <a:off x="-82453" y="-910604"/>
            <a:ext cx="13686266" cy="7781303"/>
          </a:xfrm>
          <a:prstGeom prst="rect">
            <a:avLst/>
          </a:prstGeom>
          <a:noFill/>
          <a:ln>
            <a:noFill/>
          </a:ln>
        </p:spPr>
      </p:pic>
      <p:sp>
        <p:nvSpPr>
          <p:cNvPr id="207" name="Google Shape;207;p45"/>
          <p:cNvSpPr/>
          <p:nvPr/>
        </p:nvSpPr>
        <p:spPr>
          <a:xfrm rot="5400000">
            <a:off x="3327395" y="12706"/>
            <a:ext cx="2159010" cy="8991599"/>
          </a:xfrm>
          <a:prstGeom prst="rect">
            <a:avLst/>
          </a:prstGeom>
          <a:solidFill>
            <a:srgbClr val="171616">
              <a:alpha val="60000"/>
            </a:srgb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208" name="Google Shape;208;p45"/>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09" name="Google Shape;209;p45"/>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r>
              <a:rPr lang="en-US"/>
              <a:t>8.6.FSC-CLR-Training_Main-Course_Module-4.3_V1-0_ FR</a:t>
            </a:r>
            <a:endParaRPr/>
          </a:p>
        </p:txBody>
      </p:sp>
      <p:sp>
        <p:nvSpPr>
          <p:cNvPr id="210" name="Google Shape;210;p45"/>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9pPr>
          </a:lstStyle>
          <a:p>
            <a:pPr marL="0" lvl="0" indent="0" algn="r" rtl="0">
              <a:spcBef>
                <a:spcPts val="0"/>
              </a:spcBef>
              <a:spcAft>
                <a:spcPts val="0"/>
              </a:spcAft>
              <a:buNone/>
            </a:pPr>
            <a:fld id="{00000000-1234-1234-1234-123412341234}" type="slidenum">
              <a:rPr lang="en-US"/>
              <a:t>‹#›</a:t>
            </a:fld>
            <a:endParaRPr/>
          </a:p>
        </p:txBody>
      </p:sp>
      <p:sp>
        <p:nvSpPr>
          <p:cNvPr id="211" name="Google Shape;211;p45"/>
          <p:cNvSpPr txBox="1">
            <a:spLocks noGrp="1"/>
          </p:cNvSpPr>
          <p:nvPr>
            <p:ph type="ctrTitle"/>
          </p:nvPr>
        </p:nvSpPr>
        <p:spPr>
          <a:xfrm>
            <a:off x="879613" y="3429000"/>
            <a:ext cx="7275444" cy="1938648"/>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lt1"/>
              </a:buClr>
              <a:buSzPts val="6000"/>
              <a:buFont typeface="Avenir"/>
              <a:buNone/>
              <a:defRPr sz="6000" b="1" i="0">
                <a:solidFill>
                  <a:schemeClr val="lt1"/>
                </a:solidFill>
                <a:latin typeface="Avenir"/>
                <a:ea typeface="Avenir"/>
                <a:cs typeface="Avenir"/>
                <a:sym typeface="Avenir"/>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cxnSp>
        <p:nvCxnSpPr>
          <p:cNvPr id="212" name="Google Shape;212;p45"/>
          <p:cNvCxnSpPr/>
          <p:nvPr/>
        </p:nvCxnSpPr>
        <p:spPr>
          <a:xfrm>
            <a:off x="-82453" y="6030953"/>
            <a:ext cx="8235853" cy="0"/>
          </a:xfrm>
          <a:prstGeom prst="straightConnector1">
            <a:avLst/>
          </a:prstGeom>
          <a:noFill/>
          <a:ln w="57150" cap="flat" cmpd="sng">
            <a:solidFill>
              <a:schemeClr val="accent2"/>
            </a:solidFill>
            <a:prstDash val="solid"/>
            <a:miter lim="800000"/>
            <a:headEnd type="none" w="sm" len="sm"/>
            <a:tailEnd type="none" w="sm" len="sm"/>
          </a:ln>
        </p:spPr>
      </p:cxn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Leer" type="blank">
  <p:cSld name="BLANK">
    <p:spTree>
      <p:nvGrpSpPr>
        <p:cNvPr id="1" name="Shape 17"/>
        <p:cNvGrpSpPr/>
        <p:nvPr/>
      </p:nvGrpSpPr>
      <p:grpSpPr>
        <a:xfrm>
          <a:off x="0" y="0"/>
          <a:ext cx="0" cy="0"/>
          <a:chOff x="0" y="0"/>
          <a:chExt cx="0" cy="0"/>
        </a:xfrm>
      </p:grpSpPr>
      <p:sp>
        <p:nvSpPr>
          <p:cNvPr id="18" name="Google Shape;18;p20"/>
          <p:cNvSpPr txBox="1">
            <a:spLocks noGrp="1"/>
          </p:cNvSpPr>
          <p:nvPr>
            <p:ph type="dt" idx="10"/>
          </p:nvPr>
        </p:nvSpPr>
        <p:spPr>
          <a:xfrm>
            <a:off x="0" y="0"/>
            <a:ext cx="4000000" cy="4000000"/>
          </a:xfrm>
          <a:prstGeom prst="rect">
            <a:avLst/>
          </a:prstGeom>
          <a:noFill/>
          <a:ln>
            <a:noFill/>
          </a:ln>
        </p:spPr>
        <p:txBody>
          <a:bodyPr spcFirstLastPara="1" wrap="square" lIns="91425" tIns="45700" rIns="91425" bIns="45700" anchor="t" anchorCtr="0">
            <a:noAutofit/>
          </a:bodyPr>
          <a:lstStyle>
            <a:lvl1pPr marR="0" lvl="0"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venir"/>
                <a:ea typeface="Avenir"/>
                <a:cs typeface="Avenir"/>
                <a:sym typeface="Avenir"/>
              </a:defRPr>
            </a:lvl1pPr>
            <a:lvl2pPr marR="0" lvl="1"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2pPr>
            <a:lvl3pPr marR="0" lvl="2"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3pPr>
            <a:lvl4pPr marR="0" lvl="3"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4pPr>
            <a:lvl5pPr marR="0" lvl="4"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5pPr>
            <a:lvl6pPr marR="0" lvl="5"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6pPr>
            <a:lvl7pPr marR="0" lvl="6"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7pPr>
            <a:lvl8pPr marR="0" lvl="7"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8pPr>
            <a:lvl9pPr marR="0" lvl="8"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9pPr>
          </a:lstStyle>
          <a:p>
            <a:endParaRPr/>
          </a:p>
        </p:txBody>
      </p:sp>
      <p:sp>
        <p:nvSpPr>
          <p:cNvPr id="19" name="Google Shape;19;p20"/>
          <p:cNvSpPr txBox="1">
            <a:spLocks noGrp="1"/>
          </p:cNvSpPr>
          <p:nvPr>
            <p:ph type="ftr" idx="11"/>
          </p:nvPr>
        </p:nvSpPr>
        <p:spPr>
          <a:xfrm>
            <a:off x="0" y="0"/>
            <a:ext cx="4000000" cy="4000000"/>
          </a:xfrm>
          <a:prstGeom prst="rect">
            <a:avLst/>
          </a:prstGeom>
          <a:noFill/>
          <a:ln>
            <a:noFill/>
          </a:ln>
        </p:spPr>
        <p:txBody>
          <a:bodyPr spcFirstLastPara="1" wrap="square" lIns="91425" tIns="45700" rIns="91425" bIns="45700" anchor="t" anchorCtr="0">
            <a:noAutofit/>
          </a:bodyPr>
          <a:lstStyle>
            <a:lvl1pPr marR="0" lvl="0"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venir"/>
                <a:ea typeface="Avenir"/>
                <a:cs typeface="Avenir"/>
                <a:sym typeface="Avenir"/>
              </a:defRPr>
            </a:lvl1pPr>
            <a:lvl2pPr marR="0" lvl="1"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2pPr>
            <a:lvl3pPr marR="0" lvl="2"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3pPr>
            <a:lvl4pPr marR="0" lvl="3"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4pPr>
            <a:lvl5pPr marR="0" lvl="4"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5pPr>
            <a:lvl6pPr marR="0" lvl="5"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6pPr>
            <a:lvl7pPr marR="0" lvl="6"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7pPr>
            <a:lvl8pPr marR="0" lvl="7"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8pPr>
            <a:lvl9pPr marR="0" lvl="8"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9pPr>
          </a:lstStyle>
          <a:p>
            <a:r>
              <a:rPr lang="en-US"/>
              <a:t>8.6.FSC-CLR-Training_Main-Course_Module-4.3_V1-0_ FR</a:t>
            </a:r>
            <a:endParaRPr/>
          </a:p>
        </p:txBody>
      </p:sp>
      <p:sp>
        <p:nvSpPr>
          <p:cNvPr id="20" name="Google Shape;20;p20"/>
          <p:cNvSpPr txBox="1">
            <a:spLocks noGrp="1"/>
          </p:cNvSpPr>
          <p:nvPr>
            <p:ph type="sldNum" idx="12"/>
          </p:nvPr>
        </p:nvSpPr>
        <p:spPr>
          <a:xfrm>
            <a:off x="0" y="0"/>
            <a:ext cx="4000000" cy="4000000"/>
          </a:xfrm>
          <a:prstGeom prst="rect">
            <a:avLst/>
          </a:prstGeom>
          <a:noFill/>
          <a:ln>
            <a:noFill/>
          </a:ln>
        </p:spPr>
        <p:txBody>
          <a:bodyPr spcFirstLastPara="1" wrap="square" lIns="91425" tIns="45700" rIns="91425" bIns="45700" anchor="t" anchorCtr="0">
            <a:noAutofit/>
          </a:bodyPr>
          <a:lstStyle>
            <a:lvl1pPr marL="0" marR="0" lvl="0"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1pPr>
            <a:lvl2pPr marL="0" marR="0" lvl="1"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2pPr>
            <a:lvl3pPr marL="0" marR="0" lvl="2"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3pPr>
            <a:lvl4pPr marL="0" marR="0" lvl="3"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4pPr>
            <a:lvl5pPr marL="0" marR="0" lvl="4"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5pPr>
            <a:lvl6pPr marL="0" marR="0" lvl="5"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6pPr>
            <a:lvl7pPr marL="0" marR="0" lvl="6"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7pPr>
            <a:lvl8pPr marL="0" marR="0" lvl="7"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8pPr>
            <a:lvl9pPr marL="0" marR="0" lvl="8"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9pPr>
          </a:lstStyle>
          <a:p>
            <a:pPr marL="0" lvl="0" indent="0" algn="l"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matchingName="2_Section Separator - 4a">
  <p:cSld name="2_Section Separator - 4a">
    <p:spTree>
      <p:nvGrpSpPr>
        <p:cNvPr id="1" name="Shape 213"/>
        <p:cNvGrpSpPr/>
        <p:nvPr/>
      </p:nvGrpSpPr>
      <p:grpSpPr>
        <a:xfrm>
          <a:off x="0" y="0"/>
          <a:ext cx="0" cy="0"/>
          <a:chOff x="0" y="0"/>
          <a:chExt cx="0" cy="0"/>
        </a:xfrm>
      </p:grpSpPr>
      <p:pic>
        <p:nvPicPr>
          <p:cNvPr id="214" name="Google Shape;214;p46" descr="A view of a forest with mountains in the background&#10;&#10;Description automatically generated"/>
          <p:cNvPicPr preferRelativeResize="0"/>
          <p:nvPr/>
        </p:nvPicPr>
        <p:blipFill rotWithShape="1">
          <a:blip r:embed="rId2">
            <a:alphaModFix/>
          </a:blip>
          <a:srcRect/>
          <a:stretch/>
        </p:blipFill>
        <p:spPr>
          <a:xfrm>
            <a:off x="3459316" y="-12701"/>
            <a:ext cx="10302568" cy="6883402"/>
          </a:xfrm>
          <a:prstGeom prst="rect">
            <a:avLst/>
          </a:prstGeom>
          <a:noFill/>
          <a:ln>
            <a:noFill/>
          </a:ln>
        </p:spPr>
      </p:pic>
      <p:sp>
        <p:nvSpPr>
          <p:cNvPr id="215" name="Google Shape;215;p46"/>
          <p:cNvSpPr/>
          <p:nvPr/>
        </p:nvSpPr>
        <p:spPr>
          <a:xfrm rot="5400000">
            <a:off x="663158" y="-698498"/>
            <a:ext cx="7087311" cy="8433505"/>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venir"/>
              <a:ea typeface="Avenir"/>
              <a:cs typeface="Avenir"/>
              <a:sym typeface="Avenir"/>
            </a:endParaRPr>
          </a:p>
        </p:txBody>
      </p:sp>
      <p:sp>
        <p:nvSpPr>
          <p:cNvPr id="216" name="Google Shape;216;p46"/>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17" name="Google Shape;217;p46"/>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r>
              <a:rPr lang="en-US"/>
              <a:t>8.6.FSC-CLR-Training_Main-Course_Module-4.3_V1-0_ FR</a:t>
            </a:r>
            <a:endParaRPr/>
          </a:p>
        </p:txBody>
      </p:sp>
      <p:sp>
        <p:nvSpPr>
          <p:cNvPr id="218" name="Google Shape;218;p46"/>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9pPr>
          </a:lstStyle>
          <a:p>
            <a:pPr marL="0" lvl="0" indent="0" algn="r" rtl="0">
              <a:spcBef>
                <a:spcPts val="0"/>
              </a:spcBef>
              <a:spcAft>
                <a:spcPts val="0"/>
              </a:spcAft>
              <a:buNone/>
            </a:pPr>
            <a:fld id="{00000000-1234-1234-1234-123412341234}" type="slidenum">
              <a:rPr lang="en-US"/>
              <a:t>‹#›</a:t>
            </a:fld>
            <a:endParaRPr/>
          </a:p>
        </p:txBody>
      </p:sp>
      <p:sp>
        <p:nvSpPr>
          <p:cNvPr id="219" name="Google Shape;219;p46"/>
          <p:cNvSpPr txBox="1">
            <a:spLocks noGrp="1"/>
          </p:cNvSpPr>
          <p:nvPr>
            <p:ph type="ctrTitle"/>
          </p:nvPr>
        </p:nvSpPr>
        <p:spPr>
          <a:xfrm>
            <a:off x="1228147" y="606287"/>
            <a:ext cx="4188673" cy="5361939"/>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SzPts val="4400"/>
              <a:buNone/>
              <a:defRPr sz="4400" b="1" i="0">
                <a:solidFill>
                  <a:schemeClr val="lt1"/>
                </a:solidFill>
                <a:latin typeface="Avenir"/>
                <a:ea typeface="Avenir"/>
                <a:cs typeface="Avenir"/>
                <a:sym typeface="Avenir"/>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cxnSp>
        <p:nvCxnSpPr>
          <p:cNvPr id="220" name="Google Shape;220;p46"/>
          <p:cNvCxnSpPr/>
          <p:nvPr/>
        </p:nvCxnSpPr>
        <p:spPr>
          <a:xfrm rot="10800000">
            <a:off x="650162" y="-25400"/>
            <a:ext cx="0" cy="5993627"/>
          </a:xfrm>
          <a:prstGeom prst="straightConnector1">
            <a:avLst/>
          </a:prstGeom>
          <a:noFill/>
          <a:ln w="57150" cap="flat" cmpd="sng">
            <a:solidFill>
              <a:schemeClr val="accent3"/>
            </a:solidFill>
            <a:prstDash val="solid"/>
            <a:round/>
            <a:headEnd type="none" w="sm" len="sm"/>
            <a:tailEnd type="none" w="sm" len="sm"/>
          </a:ln>
        </p:spPr>
      </p:cxn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matchingName="1_Section Separator - 4c">
  <p:cSld name="1_Section Separator - 4c">
    <p:spTree>
      <p:nvGrpSpPr>
        <p:cNvPr id="1" name="Shape 221"/>
        <p:cNvGrpSpPr/>
        <p:nvPr/>
      </p:nvGrpSpPr>
      <p:grpSpPr>
        <a:xfrm>
          <a:off x="0" y="0"/>
          <a:ext cx="0" cy="0"/>
          <a:chOff x="0" y="0"/>
          <a:chExt cx="0" cy="0"/>
        </a:xfrm>
      </p:grpSpPr>
      <p:pic>
        <p:nvPicPr>
          <p:cNvPr id="222" name="Google Shape;222;p47" descr="A bird standing on the edge of a pond&#10;&#10;Description automatically generated"/>
          <p:cNvPicPr preferRelativeResize="0"/>
          <p:nvPr/>
        </p:nvPicPr>
        <p:blipFill rotWithShape="1">
          <a:blip r:embed="rId2">
            <a:alphaModFix/>
          </a:blip>
          <a:srcRect/>
          <a:stretch/>
        </p:blipFill>
        <p:spPr>
          <a:xfrm>
            <a:off x="7622857" y="-1"/>
            <a:ext cx="4704999" cy="7061911"/>
          </a:xfrm>
          <a:prstGeom prst="rect">
            <a:avLst/>
          </a:prstGeom>
          <a:noFill/>
          <a:ln>
            <a:noFill/>
          </a:ln>
        </p:spPr>
      </p:pic>
      <p:sp>
        <p:nvSpPr>
          <p:cNvPr id="223" name="Google Shape;223;p47"/>
          <p:cNvSpPr/>
          <p:nvPr/>
        </p:nvSpPr>
        <p:spPr>
          <a:xfrm rot="5400000">
            <a:off x="-1503249" y="1389811"/>
            <a:ext cx="7087311" cy="4256889"/>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venir"/>
              <a:ea typeface="Avenir"/>
              <a:cs typeface="Avenir"/>
              <a:sym typeface="Avenir"/>
            </a:endParaRPr>
          </a:p>
        </p:txBody>
      </p:sp>
      <p:sp>
        <p:nvSpPr>
          <p:cNvPr id="224" name="Google Shape;224;p47"/>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25" name="Google Shape;225;p47"/>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r>
              <a:rPr lang="en-US"/>
              <a:t>8.6.FSC-CLR-Training_Main-Course_Module-4.3_V1-0_ FR</a:t>
            </a:r>
            <a:endParaRPr/>
          </a:p>
        </p:txBody>
      </p:sp>
      <p:sp>
        <p:nvSpPr>
          <p:cNvPr id="226" name="Google Shape;226;p47"/>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9pPr>
          </a:lstStyle>
          <a:p>
            <a:pPr marL="0" lvl="0" indent="0" algn="r" rtl="0">
              <a:spcBef>
                <a:spcPts val="0"/>
              </a:spcBef>
              <a:spcAft>
                <a:spcPts val="0"/>
              </a:spcAft>
              <a:buNone/>
            </a:pPr>
            <a:fld id="{00000000-1234-1234-1234-123412341234}" type="slidenum">
              <a:rPr lang="en-US"/>
              <a:t>‹#›</a:t>
            </a:fld>
            <a:endParaRPr/>
          </a:p>
        </p:txBody>
      </p:sp>
      <p:sp>
        <p:nvSpPr>
          <p:cNvPr id="227" name="Google Shape;227;p47"/>
          <p:cNvSpPr txBox="1">
            <a:spLocks noGrp="1"/>
          </p:cNvSpPr>
          <p:nvPr>
            <p:ph type="ctrTitle"/>
          </p:nvPr>
        </p:nvSpPr>
        <p:spPr>
          <a:xfrm>
            <a:off x="1228147" y="606287"/>
            <a:ext cx="2568589" cy="5361939"/>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SzPts val="4400"/>
              <a:buNone/>
              <a:defRPr sz="4400" b="1" i="0">
                <a:solidFill>
                  <a:schemeClr val="lt1"/>
                </a:solidFill>
                <a:latin typeface="Avenir"/>
                <a:ea typeface="Avenir"/>
                <a:cs typeface="Avenir"/>
                <a:sym typeface="Avenir"/>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cxnSp>
        <p:nvCxnSpPr>
          <p:cNvPr id="228" name="Google Shape;228;p47"/>
          <p:cNvCxnSpPr/>
          <p:nvPr/>
        </p:nvCxnSpPr>
        <p:spPr>
          <a:xfrm rot="10800000">
            <a:off x="650162" y="-25400"/>
            <a:ext cx="0" cy="5993627"/>
          </a:xfrm>
          <a:prstGeom prst="straightConnector1">
            <a:avLst/>
          </a:prstGeom>
          <a:noFill/>
          <a:ln w="57150" cap="flat" cmpd="sng">
            <a:solidFill>
              <a:schemeClr val="accent3"/>
            </a:solidFill>
            <a:prstDash val="solid"/>
            <a:round/>
            <a:headEnd type="none" w="sm" len="sm"/>
            <a:tailEnd type="none" w="sm" len="sm"/>
          </a:ln>
        </p:spPr>
      </p:cxnSp>
      <p:sp>
        <p:nvSpPr>
          <p:cNvPr id="229" name="Google Shape;229;p47"/>
          <p:cNvSpPr/>
          <p:nvPr/>
        </p:nvSpPr>
        <p:spPr>
          <a:xfrm rot="5400000">
            <a:off x="2688514" y="1324686"/>
            <a:ext cx="7087311" cy="4387140"/>
          </a:xfrm>
          <a:prstGeom prst="rect">
            <a:avLst/>
          </a:prstGeom>
          <a:solidFill>
            <a:schemeClr val="accent6"/>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venir"/>
              <a:ea typeface="Avenir"/>
              <a:cs typeface="Avenir"/>
              <a:sym typeface="Avenir"/>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matchingName="Section Separator - 6a">
  <p:cSld name="Section Separator - 6a">
    <p:spTree>
      <p:nvGrpSpPr>
        <p:cNvPr id="1" name="Shape 230"/>
        <p:cNvGrpSpPr/>
        <p:nvPr/>
      </p:nvGrpSpPr>
      <p:grpSpPr>
        <a:xfrm>
          <a:off x="0" y="0"/>
          <a:ext cx="0" cy="0"/>
          <a:chOff x="0" y="0"/>
          <a:chExt cx="0" cy="0"/>
        </a:xfrm>
      </p:grpSpPr>
      <p:pic>
        <p:nvPicPr>
          <p:cNvPr id="231" name="Google Shape;231;p48"/>
          <p:cNvPicPr preferRelativeResize="0"/>
          <p:nvPr/>
        </p:nvPicPr>
        <p:blipFill rotWithShape="1">
          <a:blip r:embed="rId2">
            <a:alphaModFix/>
          </a:blip>
          <a:srcRect t="-1254" b="13799"/>
          <a:stretch/>
        </p:blipFill>
        <p:spPr>
          <a:xfrm>
            <a:off x="-38910" y="-127987"/>
            <a:ext cx="12404144" cy="7151357"/>
          </a:xfrm>
          <a:prstGeom prst="rect">
            <a:avLst/>
          </a:prstGeom>
          <a:noFill/>
          <a:ln>
            <a:noFill/>
          </a:ln>
        </p:spPr>
      </p:pic>
      <p:sp>
        <p:nvSpPr>
          <p:cNvPr id="232" name="Google Shape;232;p48"/>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33" name="Google Shape;233;p48"/>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r>
              <a:rPr lang="en-US"/>
              <a:t>8.6.FSC-CLR-Training_Main-Course_Module-4.3_V1-0_ FR</a:t>
            </a:r>
            <a:endParaRPr/>
          </a:p>
        </p:txBody>
      </p:sp>
      <p:sp>
        <p:nvSpPr>
          <p:cNvPr id="234" name="Google Shape;234;p48"/>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9pPr>
          </a:lstStyle>
          <a:p>
            <a:pPr marL="0" lvl="0" indent="0" algn="r" rtl="0">
              <a:spcBef>
                <a:spcPts val="0"/>
              </a:spcBef>
              <a:spcAft>
                <a:spcPts val="0"/>
              </a:spcAft>
              <a:buNone/>
            </a:pPr>
            <a:fld id="{00000000-1234-1234-1234-123412341234}" type="slidenum">
              <a:rPr lang="en-US"/>
              <a:t>‹#›</a:t>
            </a:fld>
            <a:endParaRPr/>
          </a:p>
        </p:txBody>
      </p:sp>
      <p:sp>
        <p:nvSpPr>
          <p:cNvPr id="235" name="Google Shape;235;p48"/>
          <p:cNvSpPr/>
          <p:nvPr/>
        </p:nvSpPr>
        <p:spPr>
          <a:xfrm rot="5400000">
            <a:off x="1975738" y="-698758"/>
            <a:ext cx="4767749" cy="8991599"/>
          </a:xfrm>
          <a:prstGeom prst="rect">
            <a:avLst/>
          </a:prstGeom>
          <a:solidFill>
            <a:srgbClr val="171616">
              <a:alpha val="60000"/>
            </a:srgb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236" name="Google Shape;236;p48"/>
          <p:cNvSpPr txBox="1">
            <a:spLocks noGrp="1"/>
          </p:cNvSpPr>
          <p:nvPr>
            <p:ph type="ctrTitle"/>
          </p:nvPr>
        </p:nvSpPr>
        <p:spPr>
          <a:xfrm>
            <a:off x="1228147" y="4152900"/>
            <a:ext cx="7627266" cy="1958738"/>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lt1"/>
              </a:buClr>
              <a:buSzPts val="6000"/>
              <a:buFont typeface="Avenir"/>
              <a:buNone/>
              <a:defRPr sz="6000" b="1" i="0">
                <a:solidFill>
                  <a:schemeClr val="lt1"/>
                </a:solidFill>
                <a:latin typeface="Avenir"/>
                <a:ea typeface="Avenir"/>
                <a:cs typeface="Avenir"/>
                <a:sym typeface="Avenir"/>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cxnSp>
        <p:nvCxnSpPr>
          <p:cNvPr id="237" name="Google Shape;237;p48"/>
          <p:cNvCxnSpPr/>
          <p:nvPr/>
        </p:nvCxnSpPr>
        <p:spPr>
          <a:xfrm rot="10800000">
            <a:off x="650162" y="-127000"/>
            <a:ext cx="0" cy="5993627"/>
          </a:xfrm>
          <a:prstGeom prst="straightConnector1">
            <a:avLst/>
          </a:prstGeom>
          <a:noFill/>
          <a:ln w="57150" cap="flat" cmpd="sng">
            <a:solidFill>
              <a:schemeClr val="accent2"/>
            </a:solidFill>
            <a:prstDash val="solid"/>
            <a:miter lim="800000"/>
            <a:headEnd type="none" w="sm" len="sm"/>
            <a:tailEnd type="none" w="sm" len="sm"/>
          </a:ln>
        </p:spPr>
      </p:cxn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matchingName="2_Section Separator - 6b">
  <p:cSld name="2_Section Separator - 6b">
    <p:spTree>
      <p:nvGrpSpPr>
        <p:cNvPr id="1" name="Shape 238"/>
        <p:cNvGrpSpPr/>
        <p:nvPr/>
      </p:nvGrpSpPr>
      <p:grpSpPr>
        <a:xfrm>
          <a:off x="0" y="0"/>
          <a:ext cx="0" cy="0"/>
          <a:chOff x="0" y="0"/>
          <a:chExt cx="0" cy="0"/>
        </a:xfrm>
      </p:grpSpPr>
      <p:sp>
        <p:nvSpPr>
          <p:cNvPr id="239" name="Google Shape;239;p49"/>
          <p:cNvSpPr/>
          <p:nvPr/>
        </p:nvSpPr>
        <p:spPr>
          <a:xfrm>
            <a:off x="-38912" y="-127000"/>
            <a:ext cx="12404144" cy="7151357"/>
          </a:xfrm>
          <a:prstGeom prst="rect">
            <a:avLst/>
          </a:prstGeom>
          <a:solidFill>
            <a:srgbClr val="FFFFFF"/>
          </a:solidFill>
          <a:ln>
            <a:noFill/>
          </a:ln>
        </p:spPr>
        <p:txBody>
          <a:bodyPr spcFirstLastPara="1" wrap="square" lIns="91425" tIns="91425" rIns="91425" bIns="91425" anchor="ctr" anchorCtr="0">
            <a:noAutofit/>
          </a:bodyPr>
          <a:lstStyle/>
          <a:p>
            <a:pPr marL="0" marR="0" lvl="0" indent="0" algn="l" rtl="0">
              <a:spcBef>
                <a:spcPts val="0"/>
              </a:spcBef>
              <a:spcAft>
                <a:spcPts val="0"/>
              </a:spcAft>
              <a:buClr>
                <a:schemeClr val="dk1"/>
              </a:buClr>
              <a:buSzPts val="1800"/>
              <a:buFont typeface="Arial"/>
              <a:buNone/>
            </a:pPr>
            <a:endParaRPr sz="1800">
              <a:solidFill>
                <a:schemeClr val="dk1"/>
              </a:solidFill>
              <a:latin typeface="Arial"/>
              <a:ea typeface="Arial"/>
              <a:cs typeface="Arial"/>
              <a:sym typeface="Arial"/>
            </a:endParaRPr>
          </a:p>
        </p:txBody>
      </p:sp>
      <p:sp>
        <p:nvSpPr>
          <p:cNvPr id="240" name="Google Shape;240;p49"/>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41" name="Google Shape;241;p49"/>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r>
              <a:rPr lang="en-US"/>
              <a:t>8.6.FSC-CLR-Training_Main-Course_Module-4.3_V1-0_ FR</a:t>
            </a:r>
            <a:endParaRPr/>
          </a:p>
        </p:txBody>
      </p:sp>
      <p:sp>
        <p:nvSpPr>
          <p:cNvPr id="242" name="Google Shape;242;p49"/>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9pPr>
          </a:lstStyle>
          <a:p>
            <a:pPr marL="0" lvl="0" indent="0" algn="r" rtl="0">
              <a:spcBef>
                <a:spcPts val="0"/>
              </a:spcBef>
              <a:spcAft>
                <a:spcPts val="0"/>
              </a:spcAft>
              <a:buNone/>
            </a:pPr>
            <a:fld id="{00000000-1234-1234-1234-123412341234}" type="slidenum">
              <a:rPr lang="en-US"/>
              <a:t>‹#›</a:t>
            </a:fld>
            <a:endParaRPr/>
          </a:p>
        </p:txBody>
      </p:sp>
      <p:sp>
        <p:nvSpPr>
          <p:cNvPr id="243" name="Google Shape;243;p49"/>
          <p:cNvSpPr/>
          <p:nvPr/>
        </p:nvSpPr>
        <p:spPr>
          <a:xfrm rot="5400000">
            <a:off x="-238558" y="386935"/>
            <a:ext cx="6534186" cy="6134893"/>
          </a:xfrm>
          <a:prstGeom prst="rect">
            <a:avLst/>
          </a:prstGeom>
          <a:solidFill>
            <a:srgbClr val="030608">
              <a:alpha val="60000"/>
            </a:srgb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venir"/>
              <a:ea typeface="Avenir"/>
              <a:cs typeface="Avenir"/>
              <a:sym typeface="Avenir"/>
            </a:endParaRPr>
          </a:p>
        </p:txBody>
      </p:sp>
      <p:sp>
        <p:nvSpPr>
          <p:cNvPr id="244" name="Google Shape;244;p49"/>
          <p:cNvSpPr txBox="1">
            <a:spLocks noGrp="1"/>
          </p:cNvSpPr>
          <p:nvPr>
            <p:ph type="ctrTitle"/>
          </p:nvPr>
        </p:nvSpPr>
        <p:spPr>
          <a:xfrm>
            <a:off x="1228147" y="4152900"/>
            <a:ext cx="4540473" cy="1958738"/>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SzPts val="4400"/>
              <a:buNone/>
              <a:defRPr sz="6000" b="1" i="0">
                <a:solidFill>
                  <a:schemeClr val="lt1"/>
                </a:solidFill>
                <a:latin typeface="Avenir"/>
                <a:ea typeface="Avenir"/>
                <a:cs typeface="Avenir"/>
                <a:sym typeface="Avenir"/>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cxnSp>
        <p:nvCxnSpPr>
          <p:cNvPr id="245" name="Google Shape;245;p49"/>
          <p:cNvCxnSpPr/>
          <p:nvPr/>
        </p:nvCxnSpPr>
        <p:spPr>
          <a:xfrm rot="10800000">
            <a:off x="650162" y="-127000"/>
            <a:ext cx="0" cy="5993627"/>
          </a:xfrm>
          <a:prstGeom prst="straightConnector1">
            <a:avLst/>
          </a:prstGeom>
          <a:noFill/>
          <a:ln w="57150" cap="flat" cmpd="sng">
            <a:solidFill>
              <a:schemeClr val="accent2"/>
            </a:solidFill>
            <a:prstDash val="solid"/>
            <a:round/>
            <a:headEnd type="none" w="sm" len="sm"/>
            <a:tailEnd type="none" w="sm" len="sm"/>
          </a:ln>
        </p:spPr>
      </p:cxn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matchingName="Simple slide - half block">
  <p:cSld name="Simple slide - half block">
    <p:spTree>
      <p:nvGrpSpPr>
        <p:cNvPr id="1" name="Shape 246"/>
        <p:cNvGrpSpPr/>
        <p:nvPr/>
      </p:nvGrpSpPr>
      <p:grpSpPr>
        <a:xfrm>
          <a:off x="0" y="0"/>
          <a:ext cx="0" cy="0"/>
          <a:chOff x="0" y="0"/>
          <a:chExt cx="0" cy="0"/>
        </a:xfrm>
      </p:grpSpPr>
      <p:sp>
        <p:nvSpPr>
          <p:cNvPr id="247" name="Google Shape;247;p50"/>
          <p:cNvSpPr/>
          <p:nvPr/>
        </p:nvSpPr>
        <p:spPr>
          <a:xfrm>
            <a:off x="-29410" y="0"/>
            <a:ext cx="7852610" cy="6858000"/>
          </a:xfrm>
          <a:prstGeom prst="rect">
            <a:avLst/>
          </a:prstGeom>
          <a:solidFill>
            <a:schemeClr val="accent3"/>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248" name="Google Shape;248;p50"/>
          <p:cNvSpPr/>
          <p:nvPr/>
        </p:nvSpPr>
        <p:spPr>
          <a:xfrm>
            <a:off x="-29410" y="6181859"/>
            <a:ext cx="12233767" cy="701899"/>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cxnSp>
        <p:nvCxnSpPr>
          <p:cNvPr id="249" name="Google Shape;249;p50"/>
          <p:cNvCxnSpPr/>
          <p:nvPr/>
        </p:nvCxnSpPr>
        <p:spPr>
          <a:xfrm>
            <a:off x="11353800" y="6527583"/>
            <a:ext cx="833906" cy="0"/>
          </a:xfrm>
          <a:prstGeom prst="straightConnector1">
            <a:avLst/>
          </a:prstGeom>
          <a:noFill/>
          <a:ln w="38100" cap="flat" cmpd="sng">
            <a:solidFill>
              <a:schemeClr val="accent3"/>
            </a:solidFill>
            <a:prstDash val="solid"/>
            <a:miter lim="800000"/>
            <a:headEnd type="none" w="sm" len="sm"/>
            <a:tailEnd type="none" w="sm" len="sm"/>
          </a:ln>
        </p:spPr>
      </p:cxnSp>
      <p:pic>
        <p:nvPicPr>
          <p:cNvPr id="250" name="Google Shape;250;p50"/>
          <p:cNvPicPr preferRelativeResize="0"/>
          <p:nvPr/>
        </p:nvPicPr>
        <p:blipFill rotWithShape="1">
          <a:blip r:embed="rId2">
            <a:alphaModFix/>
          </a:blip>
          <a:srcRect/>
          <a:stretch/>
        </p:blipFill>
        <p:spPr>
          <a:xfrm>
            <a:off x="10593097" y="6381893"/>
            <a:ext cx="607006" cy="288070"/>
          </a:xfrm>
          <a:prstGeom prst="rect">
            <a:avLst/>
          </a:prstGeom>
          <a:noFill/>
          <a:ln>
            <a:noFill/>
          </a:ln>
        </p:spPr>
      </p:pic>
      <p:sp>
        <p:nvSpPr>
          <p:cNvPr id="251" name="Google Shape;251;p50"/>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52" name="Google Shape;252;p50"/>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r>
              <a:rPr lang="en-US"/>
              <a:t>8.6.FSC-CLR-Training_Main-Course_Module-4.3_V1-0_ FR</a:t>
            </a:r>
            <a:endParaRPr/>
          </a:p>
        </p:txBody>
      </p:sp>
      <p:sp>
        <p:nvSpPr>
          <p:cNvPr id="253" name="Google Shape;253;p50"/>
          <p:cNvSpPr txBox="1">
            <a:spLocks noGrp="1"/>
          </p:cNvSpPr>
          <p:nvPr>
            <p:ph type="sldNum" idx="12"/>
          </p:nvPr>
        </p:nvSpPr>
        <p:spPr>
          <a:xfrm>
            <a:off x="8610600" y="6356350"/>
            <a:ext cx="156371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9pPr>
          </a:lstStyle>
          <a:p>
            <a:pPr marL="0" lvl="0" indent="0" algn="r" rtl="0">
              <a:spcBef>
                <a:spcPts val="0"/>
              </a:spcBef>
              <a:spcAft>
                <a:spcPts val="0"/>
              </a:spcAft>
              <a:buNone/>
            </a:pPr>
            <a:fld id="{00000000-1234-1234-1234-123412341234}" type="slidenum">
              <a:rPr lang="en-US"/>
              <a:t>‹#›</a:t>
            </a:fld>
            <a:endParaRPr/>
          </a:p>
        </p:txBody>
      </p:sp>
      <p:sp>
        <p:nvSpPr>
          <p:cNvPr id="254" name="Google Shape;254;p50"/>
          <p:cNvSpPr txBox="1">
            <a:spLocks noGrp="1"/>
          </p:cNvSpPr>
          <p:nvPr>
            <p:ph type="body" idx="1"/>
          </p:nvPr>
        </p:nvSpPr>
        <p:spPr>
          <a:xfrm>
            <a:off x="839787" y="632178"/>
            <a:ext cx="4984542" cy="5236810"/>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255" name="Google Shape;255;p50"/>
          <p:cNvSpPr txBox="1">
            <a:spLocks noGrp="1"/>
          </p:cNvSpPr>
          <p:nvPr>
            <p:ph type="body" idx="2"/>
          </p:nvPr>
        </p:nvSpPr>
        <p:spPr>
          <a:xfrm>
            <a:off x="6367673" y="630347"/>
            <a:ext cx="5169571" cy="5240052"/>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matchingName="Title Slide">
  <p:cSld name="Title Slide">
    <p:spTree>
      <p:nvGrpSpPr>
        <p:cNvPr id="1" name="Shape 256"/>
        <p:cNvGrpSpPr/>
        <p:nvPr/>
      </p:nvGrpSpPr>
      <p:grpSpPr>
        <a:xfrm>
          <a:off x="0" y="0"/>
          <a:ext cx="0" cy="0"/>
          <a:chOff x="0" y="0"/>
          <a:chExt cx="0" cy="0"/>
        </a:xfrm>
      </p:grpSpPr>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matchingName="Tasks / Points">
  <p:cSld name="Tasks / Points">
    <p:spTree>
      <p:nvGrpSpPr>
        <p:cNvPr id="1" name="Shape 257"/>
        <p:cNvGrpSpPr/>
        <p:nvPr/>
      </p:nvGrpSpPr>
      <p:grpSpPr>
        <a:xfrm>
          <a:off x="0" y="0"/>
          <a:ext cx="0" cy="0"/>
          <a:chOff x="0" y="0"/>
          <a:chExt cx="0" cy="0"/>
        </a:xfrm>
      </p:grpSpPr>
      <p:cxnSp>
        <p:nvCxnSpPr>
          <p:cNvPr id="258" name="Google Shape;258;p52"/>
          <p:cNvCxnSpPr/>
          <p:nvPr/>
        </p:nvCxnSpPr>
        <p:spPr>
          <a:xfrm rot="5400000">
            <a:off x="1658675" y="3454385"/>
            <a:ext cx="4753600" cy="0"/>
          </a:xfrm>
          <a:prstGeom prst="straightConnector1">
            <a:avLst/>
          </a:prstGeom>
          <a:noFill/>
          <a:ln w="9525" cap="flat" cmpd="sng">
            <a:solidFill>
              <a:srgbClr val="DD1C24">
                <a:alpha val="28235"/>
              </a:srgbClr>
            </a:solidFill>
            <a:prstDash val="solid"/>
            <a:miter lim="400000"/>
            <a:headEnd type="none" w="sm" len="sm"/>
            <a:tailEnd type="none" w="sm" len="sm"/>
          </a:ln>
        </p:spPr>
      </p:cxnSp>
      <p:cxnSp>
        <p:nvCxnSpPr>
          <p:cNvPr id="259" name="Google Shape;259;p52"/>
          <p:cNvCxnSpPr/>
          <p:nvPr/>
        </p:nvCxnSpPr>
        <p:spPr>
          <a:xfrm rot="5400000">
            <a:off x="5748077" y="3454383"/>
            <a:ext cx="4753600" cy="0"/>
          </a:xfrm>
          <a:prstGeom prst="straightConnector1">
            <a:avLst/>
          </a:prstGeom>
          <a:noFill/>
          <a:ln w="9525" cap="flat" cmpd="sng">
            <a:solidFill>
              <a:srgbClr val="DD1C24">
                <a:alpha val="28235"/>
              </a:srgbClr>
            </a:solidFill>
            <a:prstDash val="solid"/>
            <a:miter lim="400000"/>
            <a:headEnd type="none" w="sm" len="sm"/>
            <a:tailEnd type="none" w="sm" len="sm"/>
          </a:ln>
        </p:spPr>
      </p:cxn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matchingName="Titel und Inhalt" type="obj">
  <p:cSld name="OBJECT">
    <p:spTree>
      <p:nvGrpSpPr>
        <p:cNvPr id="1" name="Shape 260"/>
        <p:cNvGrpSpPr/>
        <p:nvPr/>
      </p:nvGrpSpPr>
      <p:grpSpPr>
        <a:xfrm>
          <a:off x="0" y="0"/>
          <a:ext cx="0" cy="0"/>
          <a:chOff x="0" y="0"/>
          <a:chExt cx="0" cy="0"/>
        </a:xfrm>
      </p:grpSpPr>
      <p:sp>
        <p:nvSpPr>
          <p:cNvPr id="261" name="Google Shape;261;p53"/>
          <p:cNvSpPr txBox="1">
            <a:spLocks noGrp="1"/>
          </p:cNvSpPr>
          <p:nvPr>
            <p:ph type="title"/>
          </p:nvPr>
        </p:nvSpPr>
        <p:spPr>
          <a:xfrm>
            <a:off x="0" y="0"/>
            <a:ext cx="4000000" cy="4000000"/>
          </a:xfrm>
          <a:prstGeom prst="rect">
            <a:avLst/>
          </a:prstGeom>
          <a:noFill/>
          <a:ln>
            <a:noFill/>
          </a:ln>
        </p:spPr>
        <p:txBody>
          <a:bodyPr spcFirstLastPara="1" wrap="square" lIns="91425" tIns="45700" rIns="91425" bIns="45700" anchor="t" anchorCtr="0">
            <a:noAutofit/>
          </a:bodyPr>
          <a:lstStyle>
            <a:lvl1pPr marR="0" lvl="0" algn="ctr">
              <a:lnSpc>
                <a:spcPct val="100000"/>
              </a:lnSpc>
              <a:spcBef>
                <a:spcPts val="0"/>
              </a:spcBef>
              <a:spcAft>
                <a:spcPts val="0"/>
              </a:spcAft>
              <a:buClr>
                <a:schemeClr val="dk1"/>
              </a:buClr>
              <a:buSzPts val="4400"/>
              <a:buFont typeface="Arial Black"/>
              <a:buNone/>
              <a:defRPr sz="5867" b="0" i="0" u="none" strike="noStrike" cap="none">
                <a:solidFill>
                  <a:schemeClr val="dk1"/>
                </a:solidFill>
                <a:latin typeface="Arial Black"/>
                <a:ea typeface="Arial Black"/>
                <a:cs typeface="Arial Black"/>
                <a:sym typeface="Arial Black"/>
              </a:defRPr>
            </a:lvl1pPr>
            <a:lvl2pPr marR="0" lvl="1" algn="l">
              <a:lnSpc>
                <a:spcPct val="100000"/>
              </a:lnSpc>
              <a:spcBef>
                <a:spcPts val="0"/>
              </a:spcBef>
              <a:spcAft>
                <a:spcPts val="0"/>
              </a:spcAft>
              <a:buClr>
                <a:srgbClr val="000000"/>
              </a:buClr>
              <a:buSzPts val="1400"/>
              <a:buFont typeface="Arial"/>
              <a:buNone/>
              <a:defRPr sz="2400" b="0" i="0" u="none" strike="noStrike" cap="none">
                <a:solidFill>
                  <a:srgbClr val="000000"/>
                </a:solidFill>
                <a:latin typeface="Arial"/>
                <a:ea typeface="Arial"/>
                <a:cs typeface="Arial"/>
                <a:sym typeface="Arial"/>
              </a:defRPr>
            </a:lvl2pPr>
            <a:lvl3pPr marR="0" lvl="2" algn="l">
              <a:lnSpc>
                <a:spcPct val="100000"/>
              </a:lnSpc>
              <a:spcBef>
                <a:spcPts val="0"/>
              </a:spcBef>
              <a:spcAft>
                <a:spcPts val="0"/>
              </a:spcAft>
              <a:buClr>
                <a:srgbClr val="000000"/>
              </a:buClr>
              <a:buSzPts val="1400"/>
              <a:buFont typeface="Arial"/>
              <a:buNone/>
              <a:defRPr sz="2400" b="0" i="0" u="none" strike="noStrike" cap="none">
                <a:solidFill>
                  <a:srgbClr val="000000"/>
                </a:solidFill>
                <a:latin typeface="Arial"/>
                <a:ea typeface="Arial"/>
                <a:cs typeface="Arial"/>
                <a:sym typeface="Arial"/>
              </a:defRPr>
            </a:lvl3pPr>
            <a:lvl4pPr marR="0" lvl="3" algn="l">
              <a:lnSpc>
                <a:spcPct val="100000"/>
              </a:lnSpc>
              <a:spcBef>
                <a:spcPts val="0"/>
              </a:spcBef>
              <a:spcAft>
                <a:spcPts val="0"/>
              </a:spcAft>
              <a:buClr>
                <a:srgbClr val="000000"/>
              </a:buClr>
              <a:buSzPts val="1400"/>
              <a:buFont typeface="Arial"/>
              <a:buNone/>
              <a:defRPr sz="2400" b="0" i="0" u="none" strike="noStrike" cap="none">
                <a:solidFill>
                  <a:srgbClr val="000000"/>
                </a:solidFill>
                <a:latin typeface="Arial"/>
                <a:ea typeface="Arial"/>
                <a:cs typeface="Arial"/>
                <a:sym typeface="Arial"/>
              </a:defRPr>
            </a:lvl4pPr>
            <a:lvl5pPr marR="0" lvl="4" algn="l">
              <a:lnSpc>
                <a:spcPct val="100000"/>
              </a:lnSpc>
              <a:spcBef>
                <a:spcPts val="0"/>
              </a:spcBef>
              <a:spcAft>
                <a:spcPts val="0"/>
              </a:spcAft>
              <a:buClr>
                <a:srgbClr val="000000"/>
              </a:buClr>
              <a:buSzPts val="1400"/>
              <a:buFont typeface="Arial"/>
              <a:buNone/>
              <a:defRPr sz="2400" b="0" i="0" u="none" strike="noStrike" cap="none">
                <a:solidFill>
                  <a:srgbClr val="000000"/>
                </a:solidFill>
                <a:latin typeface="Arial"/>
                <a:ea typeface="Arial"/>
                <a:cs typeface="Arial"/>
                <a:sym typeface="Arial"/>
              </a:defRPr>
            </a:lvl5pPr>
            <a:lvl6pPr marR="0" lvl="5" algn="l">
              <a:lnSpc>
                <a:spcPct val="100000"/>
              </a:lnSpc>
              <a:spcBef>
                <a:spcPts val="0"/>
              </a:spcBef>
              <a:spcAft>
                <a:spcPts val="0"/>
              </a:spcAft>
              <a:buClr>
                <a:srgbClr val="000000"/>
              </a:buClr>
              <a:buSzPts val="1400"/>
              <a:buFont typeface="Arial"/>
              <a:buNone/>
              <a:defRPr sz="2400" b="0" i="0" u="none" strike="noStrike" cap="none">
                <a:solidFill>
                  <a:srgbClr val="000000"/>
                </a:solidFill>
                <a:latin typeface="Arial"/>
                <a:ea typeface="Arial"/>
                <a:cs typeface="Arial"/>
                <a:sym typeface="Arial"/>
              </a:defRPr>
            </a:lvl6pPr>
            <a:lvl7pPr marR="0" lvl="6" algn="l">
              <a:lnSpc>
                <a:spcPct val="100000"/>
              </a:lnSpc>
              <a:spcBef>
                <a:spcPts val="0"/>
              </a:spcBef>
              <a:spcAft>
                <a:spcPts val="0"/>
              </a:spcAft>
              <a:buClr>
                <a:srgbClr val="000000"/>
              </a:buClr>
              <a:buSzPts val="1400"/>
              <a:buFont typeface="Arial"/>
              <a:buNone/>
              <a:defRPr sz="2400" b="0" i="0" u="none" strike="noStrike" cap="none">
                <a:solidFill>
                  <a:srgbClr val="000000"/>
                </a:solidFill>
                <a:latin typeface="Arial"/>
                <a:ea typeface="Arial"/>
                <a:cs typeface="Arial"/>
                <a:sym typeface="Arial"/>
              </a:defRPr>
            </a:lvl7pPr>
            <a:lvl8pPr marR="0" lvl="7" algn="l">
              <a:lnSpc>
                <a:spcPct val="100000"/>
              </a:lnSpc>
              <a:spcBef>
                <a:spcPts val="0"/>
              </a:spcBef>
              <a:spcAft>
                <a:spcPts val="0"/>
              </a:spcAft>
              <a:buClr>
                <a:srgbClr val="000000"/>
              </a:buClr>
              <a:buSzPts val="1400"/>
              <a:buFont typeface="Arial"/>
              <a:buNone/>
              <a:defRPr sz="2400" b="0" i="0" u="none" strike="noStrike" cap="none">
                <a:solidFill>
                  <a:srgbClr val="000000"/>
                </a:solidFill>
                <a:latin typeface="Arial"/>
                <a:ea typeface="Arial"/>
                <a:cs typeface="Arial"/>
                <a:sym typeface="Arial"/>
              </a:defRPr>
            </a:lvl8pPr>
            <a:lvl9pPr marR="0" lvl="8" algn="l">
              <a:lnSpc>
                <a:spcPct val="100000"/>
              </a:lnSpc>
              <a:spcBef>
                <a:spcPts val="0"/>
              </a:spcBef>
              <a:spcAft>
                <a:spcPts val="0"/>
              </a:spcAft>
              <a:buClr>
                <a:srgbClr val="000000"/>
              </a:buClr>
              <a:buSzPts val="1400"/>
              <a:buFont typeface="Arial"/>
              <a:buNone/>
              <a:defRPr sz="2400" b="0" i="0" u="none" strike="noStrike" cap="none">
                <a:solidFill>
                  <a:srgbClr val="000000"/>
                </a:solidFill>
                <a:latin typeface="Arial"/>
                <a:ea typeface="Arial"/>
                <a:cs typeface="Arial"/>
                <a:sym typeface="Arial"/>
              </a:defRPr>
            </a:lvl9pPr>
          </a:lstStyle>
          <a:p>
            <a:endParaRPr/>
          </a:p>
        </p:txBody>
      </p:sp>
      <p:sp>
        <p:nvSpPr>
          <p:cNvPr id="262" name="Google Shape;262;p53"/>
          <p:cNvSpPr txBox="1">
            <a:spLocks noGrp="1"/>
          </p:cNvSpPr>
          <p:nvPr>
            <p:ph type="body" idx="1"/>
          </p:nvPr>
        </p:nvSpPr>
        <p:spPr>
          <a:xfrm>
            <a:off x="0" y="0"/>
            <a:ext cx="4000000" cy="4000000"/>
          </a:xfrm>
          <a:prstGeom prst="rect">
            <a:avLst/>
          </a:prstGeom>
          <a:noFill/>
          <a:ln>
            <a:noFill/>
          </a:ln>
        </p:spPr>
        <p:txBody>
          <a:bodyPr spcFirstLastPara="1" wrap="square" lIns="91425" tIns="45700" rIns="91425" bIns="45700" anchor="t" anchorCtr="0">
            <a:noAutofit/>
          </a:bodyPr>
          <a:lstStyle>
            <a:lvl1pPr marL="457200" marR="0" lvl="0" indent="-431800" algn="l">
              <a:lnSpc>
                <a:spcPct val="100000"/>
              </a:lnSpc>
              <a:spcBef>
                <a:spcPts val="853"/>
              </a:spcBef>
              <a:spcAft>
                <a:spcPts val="0"/>
              </a:spcAft>
              <a:buClr>
                <a:schemeClr val="dk1"/>
              </a:buClr>
              <a:buSzPts val="3200"/>
              <a:buFont typeface="Arial"/>
              <a:buChar char="•"/>
              <a:defRPr sz="4267" b="0" i="0" u="none" strike="noStrike" cap="none">
                <a:solidFill>
                  <a:schemeClr val="dk1"/>
                </a:solidFill>
                <a:latin typeface="Avenir"/>
                <a:ea typeface="Avenir"/>
                <a:cs typeface="Avenir"/>
                <a:sym typeface="Avenir"/>
              </a:defRPr>
            </a:lvl1pPr>
            <a:lvl2pPr marL="914400" marR="0" lvl="1" indent="-406400" algn="l">
              <a:lnSpc>
                <a:spcPct val="100000"/>
              </a:lnSpc>
              <a:spcBef>
                <a:spcPts val="747"/>
              </a:spcBef>
              <a:spcAft>
                <a:spcPts val="0"/>
              </a:spcAft>
              <a:buClr>
                <a:schemeClr val="dk1"/>
              </a:buClr>
              <a:buSzPts val="2800"/>
              <a:buFont typeface="Arial"/>
              <a:buChar char="–"/>
              <a:defRPr sz="3733" b="0" i="0" u="none" strike="noStrike" cap="none">
                <a:solidFill>
                  <a:schemeClr val="dk1"/>
                </a:solidFill>
                <a:latin typeface="Arial"/>
                <a:ea typeface="Arial"/>
                <a:cs typeface="Arial"/>
                <a:sym typeface="Arial"/>
              </a:defRPr>
            </a:lvl2pPr>
            <a:lvl3pPr marL="1371600" marR="0" lvl="2" indent="-381000" algn="l">
              <a:lnSpc>
                <a:spcPct val="100000"/>
              </a:lnSpc>
              <a:spcBef>
                <a:spcPts val="640"/>
              </a:spcBef>
              <a:spcAft>
                <a:spcPts val="0"/>
              </a:spcAft>
              <a:buClr>
                <a:schemeClr val="dk1"/>
              </a:buClr>
              <a:buSzPts val="2400"/>
              <a:buFont typeface="Arial"/>
              <a:buChar char="•"/>
              <a:defRPr sz="3200" b="0" i="0" u="none" strike="noStrike" cap="none">
                <a:solidFill>
                  <a:schemeClr val="dk1"/>
                </a:solidFill>
                <a:latin typeface="Arial"/>
                <a:ea typeface="Arial"/>
                <a:cs typeface="Arial"/>
                <a:sym typeface="Arial"/>
              </a:defRPr>
            </a:lvl3pPr>
            <a:lvl4pPr marL="1828800" marR="0" lvl="3" indent="-355600" algn="l">
              <a:lnSpc>
                <a:spcPct val="100000"/>
              </a:lnSpc>
              <a:spcBef>
                <a:spcPts val="533"/>
              </a:spcBef>
              <a:spcAft>
                <a:spcPts val="0"/>
              </a:spcAft>
              <a:buClr>
                <a:schemeClr val="dk1"/>
              </a:buClr>
              <a:buSzPts val="2000"/>
              <a:buFont typeface="Arial"/>
              <a:buChar char="–"/>
              <a:defRPr sz="2667" b="0" i="0" u="none" strike="noStrike" cap="none">
                <a:solidFill>
                  <a:schemeClr val="dk1"/>
                </a:solidFill>
                <a:latin typeface="Arial"/>
                <a:ea typeface="Arial"/>
                <a:cs typeface="Arial"/>
                <a:sym typeface="Arial"/>
              </a:defRPr>
            </a:lvl4pPr>
            <a:lvl5pPr marL="2286000" marR="0" lvl="4" indent="-355600" algn="l">
              <a:lnSpc>
                <a:spcPct val="100000"/>
              </a:lnSpc>
              <a:spcBef>
                <a:spcPts val="533"/>
              </a:spcBef>
              <a:spcAft>
                <a:spcPts val="0"/>
              </a:spcAft>
              <a:buClr>
                <a:schemeClr val="dk1"/>
              </a:buClr>
              <a:buSzPts val="2000"/>
              <a:buFont typeface="Arial"/>
              <a:buChar char="»"/>
              <a:defRPr sz="2667" b="0" i="0" u="none" strike="noStrike" cap="none">
                <a:solidFill>
                  <a:schemeClr val="dk1"/>
                </a:solidFill>
                <a:latin typeface="Arial"/>
                <a:ea typeface="Arial"/>
                <a:cs typeface="Arial"/>
                <a:sym typeface="Arial"/>
              </a:defRPr>
            </a:lvl5pPr>
            <a:lvl6pPr marL="2743200" marR="0" lvl="5" indent="-355600" algn="l">
              <a:lnSpc>
                <a:spcPct val="100000"/>
              </a:lnSpc>
              <a:spcBef>
                <a:spcPts val="533"/>
              </a:spcBef>
              <a:spcAft>
                <a:spcPts val="0"/>
              </a:spcAft>
              <a:buClr>
                <a:schemeClr val="dk1"/>
              </a:buClr>
              <a:buSzPts val="2000"/>
              <a:buFont typeface="Arial"/>
              <a:buChar char="•"/>
              <a:defRPr sz="2667" b="0" i="0" u="none" strike="noStrike" cap="none">
                <a:solidFill>
                  <a:schemeClr val="dk1"/>
                </a:solidFill>
                <a:latin typeface="Arial"/>
                <a:ea typeface="Arial"/>
                <a:cs typeface="Arial"/>
                <a:sym typeface="Arial"/>
              </a:defRPr>
            </a:lvl6pPr>
            <a:lvl7pPr marL="3200400" marR="0" lvl="6" indent="-355600" algn="l">
              <a:lnSpc>
                <a:spcPct val="100000"/>
              </a:lnSpc>
              <a:spcBef>
                <a:spcPts val="533"/>
              </a:spcBef>
              <a:spcAft>
                <a:spcPts val="0"/>
              </a:spcAft>
              <a:buClr>
                <a:schemeClr val="dk1"/>
              </a:buClr>
              <a:buSzPts val="2000"/>
              <a:buFont typeface="Arial"/>
              <a:buChar char="•"/>
              <a:defRPr sz="2667" b="0" i="0" u="none" strike="noStrike" cap="none">
                <a:solidFill>
                  <a:schemeClr val="dk1"/>
                </a:solidFill>
                <a:latin typeface="Arial"/>
                <a:ea typeface="Arial"/>
                <a:cs typeface="Arial"/>
                <a:sym typeface="Arial"/>
              </a:defRPr>
            </a:lvl7pPr>
            <a:lvl8pPr marL="3657600" marR="0" lvl="7" indent="-355600" algn="l">
              <a:lnSpc>
                <a:spcPct val="100000"/>
              </a:lnSpc>
              <a:spcBef>
                <a:spcPts val="533"/>
              </a:spcBef>
              <a:spcAft>
                <a:spcPts val="0"/>
              </a:spcAft>
              <a:buClr>
                <a:schemeClr val="dk1"/>
              </a:buClr>
              <a:buSzPts val="2000"/>
              <a:buFont typeface="Arial"/>
              <a:buChar char="•"/>
              <a:defRPr sz="2667" b="0" i="0" u="none" strike="noStrike" cap="none">
                <a:solidFill>
                  <a:schemeClr val="dk1"/>
                </a:solidFill>
                <a:latin typeface="Arial"/>
                <a:ea typeface="Arial"/>
                <a:cs typeface="Arial"/>
                <a:sym typeface="Arial"/>
              </a:defRPr>
            </a:lvl8pPr>
            <a:lvl9pPr marL="4114800" marR="0" lvl="8" indent="-355600" algn="l">
              <a:lnSpc>
                <a:spcPct val="100000"/>
              </a:lnSpc>
              <a:spcBef>
                <a:spcPts val="533"/>
              </a:spcBef>
              <a:spcAft>
                <a:spcPts val="0"/>
              </a:spcAft>
              <a:buClr>
                <a:schemeClr val="dk1"/>
              </a:buClr>
              <a:buSzPts val="2000"/>
              <a:buFont typeface="Arial"/>
              <a:buChar char="•"/>
              <a:defRPr sz="2667" b="0" i="0" u="none" strike="noStrike" cap="none">
                <a:solidFill>
                  <a:schemeClr val="dk1"/>
                </a:solidFill>
                <a:latin typeface="Arial"/>
                <a:ea typeface="Arial"/>
                <a:cs typeface="Arial"/>
                <a:sym typeface="Arial"/>
              </a:defRPr>
            </a:lvl9pPr>
          </a:lstStyle>
          <a:p>
            <a:endParaRPr/>
          </a:p>
        </p:txBody>
      </p:sp>
      <p:sp>
        <p:nvSpPr>
          <p:cNvPr id="263" name="Google Shape;263;p53"/>
          <p:cNvSpPr txBox="1">
            <a:spLocks noGrp="1"/>
          </p:cNvSpPr>
          <p:nvPr>
            <p:ph type="dt" idx="10"/>
          </p:nvPr>
        </p:nvSpPr>
        <p:spPr>
          <a:xfrm>
            <a:off x="0" y="0"/>
            <a:ext cx="4000000" cy="4000000"/>
          </a:xfrm>
          <a:prstGeom prst="rect">
            <a:avLst/>
          </a:prstGeom>
          <a:noFill/>
          <a:ln>
            <a:noFill/>
          </a:ln>
        </p:spPr>
        <p:txBody>
          <a:bodyPr spcFirstLastPara="1" wrap="square" lIns="91425" tIns="45700" rIns="91425" bIns="45700" anchor="t" anchorCtr="0">
            <a:noAutofit/>
          </a:bodyPr>
          <a:lstStyle>
            <a:lvl1pPr marR="0" lvl="0"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venir"/>
                <a:ea typeface="Avenir"/>
                <a:cs typeface="Avenir"/>
                <a:sym typeface="Avenir"/>
              </a:defRPr>
            </a:lvl1pPr>
            <a:lvl2pPr marR="0" lvl="1"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2pPr>
            <a:lvl3pPr marR="0" lvl="2"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3pPr>
            <a:lvl4pPr marR="0" lvl="3"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4pPr>
            <a:lvl5pPr marR="0" lvl="4"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5pPr>
            <a:lvl6pPr marR="0" lvl="5"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6pPr>
            <a:lvl7pPr marR="0" lvl="6"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7pPr>
            <a:lvl8pPr marR="0" lvl="7"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8pPr>
            <a:lvl9pPr marR="0" lvl="8"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9pPr>
          </a:lstStyle>
          <a:p>
            <a:endParaRPr/>
          </a:p>
        </p:txBody>
      </p:sp>
      <p:sp>
        <p:nvSpPr>
          <p:cNvPr id="264" name="Google Shape;264;p53"/>
          <p:cNvSpPr txBox="1">
            <a:spLocks noGrp="1"/>
          </p:cNvSpPr>
          <p:nvPr>
            <p:ph type="ftr" idx="11"/>
          </p:nvPr>
        </p:nvSpPr>
        <p:spPr>
          <a:xfrm>
            <a:off x="0" y="0"/>
            <a:ext cx="4000000" cy="4000000"/>
          </a:xfrm>
          <a:prstGeom prst="rect">
            <a:avLst/>
          </a:prstGeom>
          <a:noFill/>
          <a:ln>
            <a:noFill/>
          </a:ln>
        </p:spPr>
        <p:txBody>
          <a:bodyPr spcFirstLastPara="1" wrap="square" lIns="91425" tIns="45700" rIns="91425" bIns="45700" anchor="t" anchorCtr="0">
            <a:noAutofit/>
          </a:bodyPr>
          <a:lstStyle>
            <a:lvl1pPr marR="0" lvl="0"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venir"/>
                <a:ea typeface="Avenir"/>
                <a:cs typeface="Avenir"/>
                <a:sym typeface="Avenir"/>
              </a:defRPr>
            </a:lvl1pPr>
            <a:lvl2pPr marR="0" lvl="1"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2pPr>
            <a:lvl3pPr marR="0" lvl="2"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3pPr>
            <a:lvl4pPr marR="0" lvl="3"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4pPr>
            <a:lvl5pPr marR="0" lvl="4"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5pPr>
            <a:lvl6pPr marR="0" lvl="5"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6pPr>
            <a:lvl7pPr marR="0" lvl="6"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7pPr>
            <a:lvl8pPr marR="0" lvl="7"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8pPr>
            <a:lvl9pPr marR="0" lvl="8"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9pPr>
          </a:lstStyle>
          <a:p>
            <a:r>
              <a:rPr lang="en-US"/>
              <a:t>8.6.FSC-CLR-Training_Main-Course_Module-4.3_V1-0_ FR</a:t>
            </a:r>
            <a:endParaRPr/>
          </a:p>
        </p:txBody>
      </p:sp>
      <p:sp>
        <p:nvSpPr>
          <p:cNvPr id="265" name="Google Shape;265;p53"/>
          <p:cNvSpPr txBox="1">
            <a:spLocks noGrp="1"/>
          </p:cNvSpPr>
          <p:nvPr>
            <p:ph type="sldNum" idx="12"/>
          </p:nvPr>
        </p:nvSpPr>
        <p:spPr>
          <a:xfrm>
            <a:off x="0" y="0"/>
            <a:ext cx="4000000" cy="4000000"/>
          </a:xfrm>
          <a:prstGeom prst="rect">
            <a:avLst/>
          </a:prstGeom>
          <a:noFill/>
          <a:ln>
            <a:noFill/>
          </a:ln>
        </p:spPr>
        <p:txBody>
          <a:bodyPr spcFirstLastPara="1" wrap="square" lIns="91425" tIns="45700" rIns="91425" bIns="45700" anchor="t" anchorCtr="0">
            <a:noAutofit/>
          </a:bodyPr>
          <a:lstStyle>
            <a:lvl1pPr marL="0" marR="0" lvl="0"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1pPr>
            <a:lvl2pPr marL="0" marR="0" lvl="1"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2pPr>
            <a:lvl3pPr marL="0" marR="0" lvl="2"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3pPr>
            <a:lvl4pPr marL="0" marR="0" lvl="3"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4pPr>
            <a:lvl5pPr marL="0" marR="0" lvl="4"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5pPr>
            <a:lvl6pPr marL="0" marR="0" lvl="5"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6pPr>
            <a:lvl7pPr marL="0" marR="0" lvl="6"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7pPr>
            <a:lvl8pPr marL="0" marR="0" lvl="7"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8pPr>
            <a:lvl9pPr marL="0" marR="0" lvl="8"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9pPr>
          </a:lstStyle>
          <a:p>
            <a:pPr marL="0" lvl="0" indent="0" algn="l"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matchingName="Leer" type="blank">
  <p:cSld name="BLANK">
    <p:spTree>
      <p:nvGrpSpPr>
        <p:cNvPr id="1" name="Shape 266"/>
        <p:cNvGrpSpPr/>
        <p:nvPr/>
      </p:nvGrpSpPr>
      <p:grpSpPr>
        <a:xfrm>
          <a:off x="0" y="0"/>
          <a:ext cx="0" cy="0"/>
          <a:chOff x="0" y="0"/>
          <a:chExt cx="0" cy="0"/>
        </a:xfrm>
      </p:grpSpPr>
      <p:sp>
        <p:nvSpPr>
          <p:cNvPr id="267" name="Google Shape;267;p54"/>
          <p:cNvSpPr txBox="1">
            <a:spLocks noGrp="1"/>
          </p:cNvSpPr>
          <p:nvPr>
            <p:ph type="dt" idx="10"/>
          </p:nvPr>
        </p:nvSpPr>
        <p:spPr>
          <a:xfrm>
            <a:off x="0" y="0"/>
            <a:ext cx="4000000" cy="4000000"/>
          </a:xfrm>
          <a:prstGeom prst="rect">
            <a:avLst/>
          </a:prstGeom>
          <a:noFill/>
          <a:ln>
            <a:noFill/>
          </a:ln>
        </p:spPr>
        <p:txBody>
          <a:bodyPr spcFirstLastPara="1" wrap="square" lIns="91425" tIns="45700" rIns="91425" bIns="45700" anchor="t" anchorCtr="0">
            <a:noAutofit/>
          </a:bodyPr>
          <a:lstStyle>
            <a:lvl1pPr marR="0" lvl="0"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venir"/>
                <a:ea typeface="Avenir"/>
                <a:cs typeface="Avenir"/>
                <a:sym typeface="Avenir"/>
              </a:defRPr>
            </a:lvl1pPr>
            <a:lvl2pPr marR="0" lvl="1"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2pPr>
            <a:lvl3pPr marR="0" lvl="2"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3pPr>
            <a:lvl4pPr marR="0" lvl="3"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4pPr>
            <a:lvl5pPr marR="0" lvl="4"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5pPr>
            <a:lvl6pPr marR="0" lvl="5"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6pPr>
            <a:lvl7pPr marR="0" lvl="6"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7pPr>
            <a:lvl8pPr marR="0" lvl="7"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8pPr>
            <a:lvl9pPr marR="0" lvl="8"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9pPr>
          </a:lstStyle>
          <a:p>
            <a:endParaRPr/>
          </a:p>
        </p:txBody>
      </p:sp>
      <p:sp>
        <p:nvSpPr>
          <p:cNvPr id="268" name="Google Shape;268;p54"/>
          <p:cNvSpPr txBox="1">
            <a:spLocks noGrp="1"/>
          </p:cNvSpPr>
          <p:nvPr>
            <p:ph type="ftr" idx="11"/>
          </p:nvPr>
        </p:nvSpPr>
        <p:spPr>
          <a:xfrm>
            <a:off x="0" y="0"/>
            <a:ext cx="4000000" cy="4000000"/>
          </a:xfrm>
          <a:prstGeom prst="rect">
            <a:avLst/>
          </a:prstGeom>
          <a:noFill/>
          <a:ln>
            <a:noFill/>
          </a:ln>
        </p:spPr>
        <p:txBody>
          <a:bodyPr spcFirstLastPara="1" wrap="square" lIns="91425" tIns="45700" rIns="91425" bIns="45700" anchor="t" anchorCtr="0">
            <a:noAutofit/>
          </a:bodyPr>
          <a:lstStyle>
            <a:lvl1pPr marR="0" lvl="0"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venir"/>
                <a:ea typeface="Avenir"/>
                <a:cs typeface="Avenir"/>
                <a:sym typeface="Avenir"/>
              </a:defRPr>
            </a:lvl1pPr>
            <a:lvl2pPr marR="0" lvl="1"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2pPr>
            <a:lvl3pPr marR="0" lvl="2"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3pPr>
            <a:lvl4pPr marR="0" lvl="3"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4pPr>
            <a:lvl5pPr marR="0" lvl="4"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5pPr>
            <a:lvl6pPr marR="0" lvl="5"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6pPr>
            <a:lvl7pPr marR="0" lvl="6"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7pPr>
            <a:lvl8pPr marR="0" lvl="7"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8pPr>
            <a:lvl9pPr marR="0" lvl="8"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9pPr>
          </a:lstStyle>
          <a:p>
            <a:r>
              <a:rPr lang="en-US"/>
              <a:t>8.6.FSC-CLR-Training_Main-Course_Module-4.3_V1-0_ FR</a:t>
            </a:r>
            <a:endParaRPr/>
          </a:p>
        </p:txBody>
      </p:sp>
      <p:sp>
        <p:nvSpPr>
          <p:cNvPr id="269" name="Google Shape;269;p54"/>
          <p:cNvSpPr txBox="1">
            <a:spLocks noGrp="1"/>
          </p:cNvSpPr>
          <p:nvPr>
            <p:ph type="sldNum" idx="12"/>
          </p:nvPr>
        </p:nvSpPr>
        <p:spPr>
          <a:xfrm>
            <a:off x="0" y="0"/>
            <a:ext cx="4000000" cy="4000000"/>
          </a:xfrm>
          <a:prstGeom prst="rect">
            <a:avLst/>
          </a:prstGeom>
          <a:noFill/>
          <a:ln>
            <a:noFill/>
          </a:ln>
        </p:spPr>
        <p:txBody>
          <a:bodyPr spcFirstLastPara="1" wrap="square" lIns="91425" tIns="45700" rIns="91425" bIns="45700" anchor="t" anchorCtr="0">
            <a:noAutofit/>
          </a:bodyPr>
          <a:lstStyle>
            <a:lvl1pPr marL="0" marR="0" lvl="0"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1pPr>
            <a:lvl2pPr marL="0" marR="0" lvl="1"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2pPr>
            <a:lvl3pPr marL="0" marR="0" lvl="2"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3pPr>
            <a:lvl4pPr marL="0" marR="0" lvl="3"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4pPr>
            <a:lvl5pPr marL="0" marR="0" lvl="4"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5pPr>
            <a:lvl6pPr marL="0" marR="0" lvl="5"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6pPr>
            <a:lvl7pPr marL="0" marR="0" lvl="6"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7pPr>
            <a:lvl8pPr marL="0" marR="0" lvl="7"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8pPr>
            <a:lvl9pPr marL="0" marR="0" lvl="8"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9pPr>
          </a:lstStyle>
          <a:p>
            <a:pPr marL="0" lvl="0" indent="0" algn="l"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showMasterSp="0" matchingName="Emty white copy" type="tx">
  <p:cSld name="TITLE_AND_BODY">
    <p:spTree>
      <p:nvGrpSpPr>
        <p:cNvPr id="1" name="Shape 270"/>
        <p:cNvGrpSpPr/>
        <p:nvPr/>
      </p:nvGrpSpPr>
      <p:grpSpPr>
        <a:xfrm>
          <a:off x="0" y="0"/>
          <a:ext cx="0" cy="0"/>
          <a:chOff x="0" y="0"/>
          <a:chExt cx="0" cy="0"/>
        </a:xfrm>
      </p:grpSpPr>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6_Cover page 1">
  <p:cSld name="6_Cover page 1">
    <p:spTree>
      <p:nvGrpSpPr>
        <p:cNvPr id="1" name="Shape 21"/>
        <p:cNvGrpSpPr/>
        <p:nvPr/>
      </p:nvGrpSpPr>
      <p:grpSpPr>
        <a:xfrm>
          <a:off x="0" y="0"/>
          <a:ext cx="0" cy="0"/>
          <a:chOff x="0" y="0"/>
          <a:chExt cx="0" cy="0"/>
        </a:xfrm>
      </p:grpSpPr>
      <p:pic>
        <p:nvPicPr>
          <p:cNvPr id="22" name="Google Shape;22;p21"/>
          <p:cNvPicPr preferRelativeResize="0"/>
          <p:nvPr/>
        </p:nvPicPr>
        <p:blipFill rotWithShape="1">
          <a:blip r:embed="rId2">
            <a:alphaModFix/>
          </a:blip>
          <a:srcRect l="16995" r="16995"/>
          <a:stretch/>
        </p:blipFill>
        <p:spPr>
          <a:xfrm>
            <a:off x="6096000" y="-11289"/>
            <a:ext cx="6175886" cy="7017019"/>
          </a:xfrm>
          <a:prstGeom prst="rect">
            <a:avLst/>
          </a:prstGeom>
          <a:noFill/>
          <a:ln>
            <a:noFill/>
          </a:ln>
        </p:spPr>
      </p:pic>
      <p:sp>
        <p:nvSpPr>
          <p:cNvPr id="23" name="Google Shape;23;p21"/>
          <p:cNvSpPr/>
          <p:nvPr/>
        </p:nvSpPr>
        <p:spPr>
          <a:xfrm>
            <a:off x="-79886" y="-11289"/>
            <a:ext cx="6363954" cy="7017026"/>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dk1"/>
              </a:buClr>
              <a:buSzPts val="1400"/>
              <a:buFont typeface="Arial"/>
              <a:buNone/>
            </a:pPr>
            <a:endParaRPr sz="1400" b="0" i="0" u="none" strike="noStrike" cap="none">
              <a:solidFill>
                <a:schemeClr val="lt1"/>
              </a:solidFill>
              <a:latin typeface="Avenir"/>
              <a:ea typeface="Avenir"/>
              <a:cs typeface="Avenir"/>
              <a:sym typeface="Avenir"/>
            </a:endParaRPr>
          </a:p>
        </p:txBody>
      </p:sp>
      <p:sp>
        <p:nvSpPr>
          <p:cNvPr id="24" name="Google Shape;24;p21"/>
          <p:cNvSpPr txBox="1">
            <a:spLocks noGrp="1"/>
          </p:cNvSpPr>
          <p:nvPr>
            <p:ph type="ctrTitle"/>
          </p:nvPr>
        </p:nvSpPr>
        <p:spPr>
          <a:xfrm>
            <a:off x="350659" y="1392059"/>
            <a:ext cx="4995862" cy="2337287"/>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SzPts val="4400"/>
              <a:buNone/>
              <a:defRPr sz="5500" b="1" i="0">
                <a:solidFill>
                  <a:schemeClr val="lt1"/>
                </a:solidFill>
                <a:latin typeface="Avenir"/>
                <a:ea typeface="Avenir"/>
                <a:cs typeface="Avenir"/>
                <a:sym typeface="Avenir"/>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cxnSp>
        <p:nvCxnSpPr>
          <p:cNvPr id="25" name="Google Shape;25;p21"/>
          <p:cNvCxnSpPr/>
          <p:nvPr/>
        </p:nvCxnSpPr>
        <p:spPr>
          <a:xfrm>
            <a:off x="-79886" y="5059403"/>
            <a:ext cx="5527375" cy="0"/>
          </a:xfrm>
          <a:prstGeom prst="straightConnector1">
            <a:avLst/>
          </a:prstGeom>
          <a:noFill/>
          <a:ln w="57150" cap="flat" cmpd="sng">
            <a:solidFill>
              <a:srgbClr val="E82122"/>
            </a:solidFill>
            <a:prstDash val="solid"/>
            <a:round/>
            <a:headEnd type="none" w="sm" len="sm"/>
            <a:tailEnd type="none" w="sm" len="sm"/>
          </a:ln>
        </p:spPr>
      </p:cxnSp>
      <p:pic>
        <p:nvPicPr>
          <p:cNvPr id="26" name="Google Shape;26;p21"/>
          <p:cNvPicPr preferRelativeResize="0"/>
          <p:nvPr/>
        </p:nvPicPr>
        <p:blipFill rotWithShape="1">
          <a:blip r:embed="rId3">
            <a:alphaModFix/>
          </a:blip>
          <a:srcRect/>
          <a:stretch/>
        </p:blipFill>
        <p:spPr>
          <a:xfrm>
            <a:off x="496111" y="5591296"/>
            <a:ext cx="1314450" cy="623807"/>
          </a:xfrm>
          <a:prstGeom prst="rect">
            <a:avLst/>
          </a:prstGeom>
          <a:noFill/>
          <a:ln>
            <a:noFill/>
          </a:ln>
        </p:spPr>
      </p:pic>
      <p:sp>
        <p:nvSpPr>
          <p:cNvPr id="27" name="Google Shape;27;p21"/>
          <p:cNvSpPr txBox="1">
            <a:spLocks noGrp="1"/>
          </p:cNvSpPr>
          <p:nvPr>
            <p:ph type="body" idx="1"/>
          </p:nvPr>
        </p:nvSpPr>
        <p:spPr>
          <a:xfrm>
            <a:off x="357188" y="4156074"/>
            <a:ext cx="4989512" cy="823421"/>
          </a:xfrm>
          <a:prstGeom prst="rect">
            <a:avLst/>
          </a:prstGeom>
          <a:noFill/>
          <a:ln>
            <a:noFill/>
          </a:ln>
        </p:spPr>
        <p:txBody>
          <a:bodyPr spcFirstLastPara="1" wrap="square" lIns="91425" tIns="45700" rIns="91425" bIns="45700" anchor="t" anchorCtr="0">
            <a:noAutofit/>
          </a:bodyPr>
          <a:lstStyle>
            <a:lvl1pPr marL="457200" lvl="0" indent="-228600" algn="l">
              <a:lnSpc>
                <a:spcPct val="90000"/>
              </a:lnSpc>
              <a:spcBef>
                <a:spcPts val="1000"/>
              </a:spcBef>
              <a:spcAft>
                <a:spcPts val="0"/>
              </a:spcAft>
              <a:buSzPts val="2800"/>
              <a:buNone/>
              <a:defRPr sz="1600" b="0" i="0">
                <a:solidFill>
                  <a:schemeClr val="lt1"/>
                </a:solidFill>
                <a:latin typeface="Avenir"/>
                <a:ea typeface="Avenir"/>
                <a:cs typeface="Avenir"/>
                <a:sym typeface="Avenir"/>
              </a:defRPr>
            </a:lvl1pPr>
            <a:lvl2pPr marL="914400" lvl="1" indent="-381000" algn="l">
              <a:lnSpc>
                <a:spcPct val="90000"/>
              </a:lnSpc>
              <a:spcBef>
                <a:spcPts val="500"/>
              </a:spcBef>
              <a:spcAft>
                <a:spcPts val="0"/>
              </a:spcAft>
              <a:buSzPts val="2400"/>
              <a:buChar char="•"/>
              <a:defRPr/>
            </a:lvl2pPr>
            <a:lvl3pPr marL="1371600" lvl="2" indent="-355600" algn="l">
              <a:lnSpc>
                <a:spcPct val="90000"/>
              </a:lnSpc>
              <a:spcBef>
                <a:spcPts val="500"/>
              </a:spcBef>
              <a:spcAft>
                <a:spcPts val="0"/>
              </a:spcAft>
              <a:buSzPts val="2000"/>
              <a:buChar char="•"/>
              <a:defRPr/>
            </a:lvl3pPr>
            <a:lvl4pPr marL="1828800" lvl="3" indent="-342900" algn="l">
              <a:lnSpc>
                <a:spcPct val="90000"/>
              </a:lnSpc>
              <a:spcBef>
                <a:spcPts val="500"/>
              </a:spcBef>
              <a:spcAft>
                <a:spcPts val="0"/>
              </a:spcAft>
              <a:buSzPts val="1800"/>
              <a:buChar char="•"/>
              <a:defRPr/>
            </a:lvl4pPr>
            <a:lvl5pPr marL="2286000" lvl="4" indent="-342900" algn="l">
              <a:lnSpc>
                <a:spcPct val="90000"/>
              </a:lnSpc>
              <a:spcBef>
                <a:spcPts val="500"/>
              </a:spcBef>
              <a:spcAft>
                <a:spcPts val="0"/>
              </a:spcAft>
              <a:buSzPts val="1800"/>
              <a:buChar char="•"/>
              <a:defRPr/>
            </a:lvl5pPr>
            <a:lvl6pPr marL="2743200" lvl="5" indent="-342900" algn="l">
              <a:lnSpc>
                <a:spcPct val="90000"/>
              </a:lnSpc>
              <a:spcBef>
                <a:spcPts val="500"/>
              </a:spcBef>
              <a:spcAft>
                <a:spcPts val="0"/>
              </a:spcAft>
              <a:buSzPts val="1800"/>
              <a:buChar char="•"/>
              <a:defRPr/>
            </a:lvl6pPr>
            <a:lvl7pPr marL="3200400" lvl="6" indent="-342900" algn="l">
              <a:lnSpc>
                <a:spcPct val="90000"/>
              </a:lnSpc>
              <a:spcBef>
                <a:spcPts val="500"/>
              </a:spcBef>
              <a:spcAft>
                <a:spcPts val="0"/>
              </a:spcAft>
              <a:buSzPts val="1800"/>
              <a:buChar char="•"/>
              <a:defRPr/>
            </a:lvl7pPr>
            <a:lvl8pPr marL="3657600" lvl="7" indent="-342900" algn="l">
              <a:lnSpc>
                <a:spcPct val="90000"/>
              </a:lnSpc>
              <a:spcBef>
                <a:spcPts val="500"/>
              </a:spcBef>
              <a:spcAft>
                <a:spcPts val="0"/>
              </a:spcAft>
              <a:buSzPts val="1800"/>
              <a:buChar char="•"/>
              <a:defRPr/>
            </a:lvl8pPr>
            <a:lvl9pPr marL="4114800" lvl="8" indent="-342900" algn="l">
              <a:lnSpc>
                <a:spcPct val="90000"/>
              </a:lnSpc>
              <a:spcBef>
                <a:spcPts val="500"/>
              </a:spcBef>
              <a:spcAft>
                <a:spcPts val="0"/>
              </a:spcAft>
              <a:buSzPts val="1800"/>
              <a:buChar char="•"/>
              <a:defRPr/>
            </a:lvl9pPr>
          </a:lstStyle>
          <a:p>
            <a:endParaRPr/>
          </a:p>
        </p:txBody>
      </p:sp>
      <p:sp>
        <p:nvSpPr>
          <p:cNvPr id="28" name="Google Shape;28;p21"/>
          <p:cNvSpPr txBox="1">
            <a:spLocks noGrp="1"/>
          </p:cNvSpPr>
          <p:nvPr>
            <p:ph type="body" idx="2"/>
          </p:nvPr>
        </p:nvSpPr>
        <p:spPr>
          <a:xfrm>
            <a:off x="350838" y="3729038"/>
            <a:ext cx="4995862" cy="427037"/>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SzPts val="2800"/>
              <a:buNone/>
              <a:defRPr sz="2200" b="0" i="0">
                <a:solidFill>
                  <a:schemeClr val="lt1"/>
                </a:solidFill>
                <a:latin typeface="Avenir"/>
                <a:ea typeface="Avenir"/>
                <a:cs typeface="Avenir"/>
                <a:sym typeface="Avenir"/>
              </a:defRPr>
            </a:lvl1pPr>
            <a:lvl2pPr marL="914400" lvl="1" indent="-381000" algn="l">
              <a:lnSpc>
                <a:spcPct val="90000"/>
              </a:lnSpc>
              <a:spcBef>
                <a:spcPts val="500"/>
              </a:spcBef>
              <a:spcAft>
                <a:spcPts val="0"/>
              </a:spcAft>
              <a:buSzPts val="2400"/>
              <a:buChar char="•"/>
              <a:defRPr/>
            </a:lvl2pPr>
            <a:lvl3pPr marL="1371600" lvl="2" indent="-355600" algn="l">
              <a:lnSpc>
                <a:spcPct val="90000"/>
              </a:lnSpc>
              <a:spcBef>
                <a:spcPts val="500"/>
              </a:spcBef>
              <a:spcAft>
                <a:spcPts val="0"/>
              </a:spcAft>
              <a:buSzPts val="2000"/>
              <a:buChar char="•"/>
              <a:defRPr/>
            </a:lvl3pPr>
            <a:lvl4pPr marL="1828800" lvl="3" indent="-342900" algn="l">
              <a:lnSpc>
                <a:spcPct val="90000"/>
              </a:lnSpc>
              <a:spcBef>
                <a:spcPts val="500"/>
              </a:spcBef>
              <a:spcAft>
                <a:spcPts val="0"/>
              </a:spcAft>
              <a:buSzPts val="1800"/>
              <a:buChar char="•"/>
              <a:defRPr/>
            </a:lvl4pPr>
            <a:lvl5pPr marL="2286000" lvl="4" indent="-342900" algn="l">
              <a:lnSpc>
                <a:spcPct val="90000"/>
              </a:lnSpc>
              <a:spcBef>
                <a:spcPts val="500"/>
              </a:spcBef>
              <a:spcAft>
                <a:spcPts val="0"/>
              </a:spcAft>
              <a:buSzPts val="1800"/>
              <a:buChar char="•"/>
              <a:defRPr/>
            </a:lvl5pPr>
            <a:lvl6pPr marL="2743200" lvl="5" indent="-342900" algn="l">
              <a:lnSpc>
                <a:spcPct val="90000"/>
              </a:lnSpc>
              <a:spcBef>
                <a:spcPts val="500"/>
              </a:spcBef>
              <a:spcAft>
                <a:spcPts val="0"/>
              </a:spcAft>
              <a:buSzPts val="1800"/>
              <a:buChar char="•"/>
              <a:defRPr/>
            </a:lvl6pPr>
            <a:lvl7pPr marL="3200400" lvl="6" indent="-342900" algn="l">
              <a:lnSpc>
                <a:spcPct val="90000"/>
              </a:lnSpc>
              <a:spcBef>
                <a:spcPts val="500"/>
              </a:spcBef>
              <a:spcAft>
                <a:spcPts val="0"/>
              </a:spcAft>
              <a:buSzPts val="1800"/>
              <a:buChar char="•"/>
              <a:defRPr/>
            </a:lvl7pPr>
            <a:lvl8pPr marL="3657600" lvl="7" indent="-342900" algn="l">
              <a:lnSpc>
                <a:spcPct val="90000"/>
              </a:lnSpc>
              <a:spcBef>
                <a:spcPts val="500"/>
              </a:spcBef>
              <a:spcAft>
                <a:spcPts val="0"/>
              </a:spcAft>
              <a:buSzPts val="1800"/>
              <a:buChar char="•"/>
              <a:defRPr/>
            </a:lvl8pPr>
            <a:lvl9pPr marL="4114800" lvl="8" indent="-342900" algn="l">
              <a:lnSpc>
                <a:spcPct val="90000"/>
              </a:lnSpc>
              <a:spcBef>
                <a:spcPts val="500"/>
              </a:spcBef>
              <a:spcAft>
                <a:spcPts val="0"/>
              </a:spcAft>
              <a:buSzPts val="1800"/>
              <a:buChar char="•"/>
              <a:defRPr/>
            </a:lvl9pPr>
          </a:lstStyle>
          <a:p>
            <a:endParaRPr/>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matchingName="3_Closing slide">
  <p:cSld name="3_Closing slide">
    <p:spTree>
      <p:nvGrpSpPr>
        <p:cNvPr id="1" name="Shape 271"/>
        <p:cNvGrpSpPr/>
        <p:nvPr/>
      </p:nvGrpSpPr>
      <p:grpSpPr>
        <a:xfrm>
          <a:off x="0" y="0"/>
          <a:ext cx="0" cy="0"/>
          <a:chOff x="0" y="0"/>
          <a:chExt cx="0" cy="0"/>
        </a:xfrm>
      </p:grpSpPr>
      <p:pic>
        <p:nvPicPr>
          <p:cNvPr id="272" name="Google Shape;272;p56"/>
          <p:cNvPicPr preferRelativeResize="0"/>
          <p:nvPr/>
        </p:nvPicPr>
        <p:blipFill rotWithShape="1">
          <a:blip r:embed="rId2">
            <a:alphaModFix/>
          </a:blip>
          <a:srcRect l="16995" r="16995"/>
          <a:stretch/>
        </p:blipFill>
        <p:spPr>
          <a:xfrm>
            <a:off x="-146798" y="-11282"/>
            <a:ext cx="6175886" cy="7017019"/>
          </a:xfrm>
          <a:prstGeom prst="rect">
            <a:avLst/>
          </a:prstGeom>
          <a:noFill/>
          <a:ln>
            <a:noFill/>
          </a:ln>
        </p:spPr>
      </p:pic>
      <p:sp>
        <p:nvSpPr>
          <p:cNvPr id="273" name="Google Shape;273;p56"/>
          <p:cNvSpPr/>
          <p:nvPr/>
        </p:nvSpPr>
        <p:spPr>
          <a:xfrm>
            <a:off x="6029088" y="-11289"/>
            <a:ext cx="6175886" cy="7017026"/>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venir"/>
              <a:ea typeface="Avenir"/>
              <a:cs typeface="Avenir"/>
              <a:sym typeface="Avenir"/>
            </a:endParaRPr>
          </a:p>
        </p:txBody>
      </p:sp>
      <p:cxnSp>
        <p:nvCxnSpPr>
          <p:cNvPr id="274" name="Google Shape;274;p56"/>
          <p:cNvCxnSpPr/>
          <p:nvPr/>
        </p:nvCxnSpPr>
        <p:spPr>
          <a:xfrm>
            <a:off x="6029088" y="5059403"/>
            <a:ext cx="2550468" cy="0"/>
          </a:xfrm>
          <a:prstGeom prst="straightConnector1">
            <a:avLst/>
          </a:prstGeom>
          <a:noFill/>
          <a:ln w="57150" cap="flat" cmpd="sng">
            <a:solidFill>
              <a:schemeClr val="accent3"/>
            </a:solidFill>
            <a:prstDash val="solid"/>
            <a:round/>
            <a:headEnd type="none" w="sm" len="sm"/>
            <a:tailEnd type="none" w="sm" len="sm"/>
          </a:ln>
        </p:spPr>
      </p:cxnSp>
      <p:pic>
        <p:nvPicPr>
          <p:cNvPr id="275" name="Google Shape;275;p56"/>
          <p:cNvPicPr preferRelativeResize="0"/>
          <p:nvPr/>
        </p:nvPicPr>
        <p:blipFill rotWithShape="1">
          <a:blip r:embed="rId3">
            <a:alphaModFix/>
          </a:blip>
          <a:srcRect/>
          <a:stretch/>
        </p:blipFill>
        <p:spPr>
          <a:xfrm>
            <a:off x="10166625" y="5681608"/>
            <a:ext cx="1314450" cy="623807"/>
          </a:xfrm>
          <a:prstGeom prst="rect">
            <a:avLst/>
          </a:prstGeom>
          <a:noFill/>
          <a:ln>
            <a:noFill/>
          </a:ln>
        </p:spPr>
      </p:pic>
      <p:sp>
        <p:nvSpPr>
          <p:cNvPr id="276" name="Google Shape;276;p56"/>
          <p:cNvSpPr txBox="1"/>
          <p:nvPr/>
        </p:nvSpPr>
        <p:spPr>
          <a:xfrm>
            <a:off x="7223398" y="2672695"/>
            <a:ext cx="3668889" cy="2062103"/>
          </a:xfrm>
          <a:prstGeom prst="rect">
            <a:avLst/>
          </a:prstGeom>
          <a:noFill/>
          <a:ln>
            <a:noFill/>
          </a:ln>
        </p:spPr>
        <p:txBody>
          <a:bodyPr spcFirstLastPara="1" wrap="square" lIns="91425" tIns="45700" rIns="91425" bIns="45700" anchor="t" anchorCtr="0">
            <a:spAutoFit/>
          </a:bodyPr>
          <a:lstStyle/>
          <a:p>
            <a:pPr marL="0" marR="0" lvl="0" indent="0" algn="l" rtl="0">
              <a:lnSpc>
                <a:spcPct val="140019"/>
              </a:lnSpc>
              <a:spcBef>
                <a:spcPts val="0"/>
              </a:spcBef>
              <a:spcAft>
                <a:spcPts val="0"/>
              </a:spcAft>
              <a:buClr>
                <a:srgbClr val="000000"/>
              </a:buClr>
              <a:buSzPts val="1600"/>
              <a:buFont typeface="Arial"/>
              <a:buNone/>
            </a:pPr>
            <a:r>
              <a:rPr lang="en-US" sz="1600" b="0" i="0" u="none" strike="noStrike" cap="none">
                <a:solidFill>
                  <a:srgbClr val="FFFFFF"/>
                </a:solidFill>
                <a:latin typeface="Avenir"/>
                <a:ea typeface="Avenir"/>
                <a:cs typeface="Avenir"/>
                <a:sym typeface="Avenir"/>
              </a:rPr>
              <a:t>asi-info@asi-assurance.org</a:t>
            </a:r>
            <a:endParaRPr sz="1600" b="0" i="0" u="none" strike="noStrike" cap="none">
              <a:solidFill>
                <a:srgbClr val="FFFFFF"/>
              </a:solidFill>
              <a:latin typeface="Avenir"/>
              <a:ea typeface="Avenir"/>
              <a:cs typeface="Avenir"/>
              <a:sym typeface="Avenir"/>
            </a:endParaRPr>
          </a:p>
          <a:p>
            <a:pPr marL="0" marR="0" lvl="0" indent="0" algn="l" rtl="0">
              <a:lnSpc>
                <a:spcPct val="140019"/>
              </a:lnSpc>
              <a:spcBef>
                <a:spcPts val="0"/>
              </a:spcBef>
              <a:spcAft>
                <a:spcPts val="0"/>
              </a:spcAft>
              <a:buClr>
                <a:srgbClr val="000000"/>
              </a:buClr>
              <a:buSzPts val="1600"/>
              <a:buFont typeface="Arial"/>
              <a:buNone/>
            </a:pPr>
            <a:endParaRPr sz="1600" b="0" i="0" u="none" strike="noStrike" cap="none">
              <a:solidFill>
                <a:srgbClr val="FFFFFF"/>
              </a:solidFill>
              <a:latin typeface="Avenir"/>
              <a:ea typeface="Avenir"/>
              <a:cs typeface="Avenir"/>
              <a:sym typeface="Avenir"/>
            </a:endParaRPr>
          </a:p>
          <a:p>
            <a:pPr marL="0" marR="0" lvl="0" indent="0" algn="l" rtl="0">
              <a:lnSpc>
                <a:spcPct val="140019"/>
              </a:lnSpc>
              <a:spcBef>
                <a:spcPts val="0"/>
              </a:spcBef>
              <a:spcAft>
                <a:spcPts val="0"/>
              </a:spcAft>
              <a:buClr>
                <a:srgbClr val="FFFFFF"/>
              </a:buClr>
              <a:buSzPts val="1600"/>
              <a:buFont typeface="Arial"/>
              <a:buNone/>
            </a:pPr>
            <a:r>
              <a:rPr lang="en-US" sz="1600" b="0" i="0" u="none" strike="noStrike" cap="none">
                <a:solidFill>
                  <a:srgbClr val="FFFFFF"/>
                </a:solidFill>
                <a:latin typeface="Avenir"/>
                <a:ea typeface="Avenir"/>
                <a:cs typeface="Avenir"/>
                <a:sym typeface="Avenir"/>
              </a:rPr>
              <a:t>www.asi-assurance.org</a:t>
            </a:r>
            <a:endParaRPr sz="1600" b="0" i="0" u="none" strike="noStrike" cap="none">
              <a:solidFill>
                <a:srgbClr val="000000"/>
              </a:solidFill>
              <a:latin typeface="Avenir"/>
              <a:ea typeface="Avenir"/>
              <a:cs typeface="Avenir"/>
              <a:sym typeface="Avenir"/>
            </a:endParaRPr>
          </a:p>
          <a:p>
            <a:pPr marL="0" marR="0" lvl="0" indent="0" algn="l" rtl="0">
              <a:lnSpc>
                <a:spcPct val="140019"/>
              </a:lnSpc>
              <a:spcBef>
                <a:spcPts val="0"/>
              </a:spcBef>
              <a:spcAft>
                <a:spcPts val="0"/>
              </a:spcAft>
              <a:buClr>
                <a:srgbClr val="000000"/>
              </a:buClr>
              <a:buSzPts val="1600"/>
              <a:buFont typeface="Arial"/>
              <a:buNone/>
            </a:pPr>
            <a:endParaRPr sz="1600" b="0" i="0" u="none" strike="noStrike" cap="none">
              <a:solidFill>
                <a:srgbClr val="FFFFFF"/>
              </a:solidFill>
              <a:latin typeface="Avenir"/>
              <a:ea typeface="Avenir"/>
              <a:cs typeface="Avenir"/>
              <a:sym typeface="Avenir"/>
            </a:endParaRPr>
          </a:p>
          <a:p>
            <a:pPr marL="0" marR="0" lvl="0" indent="0" algn="l" rtl="0">
              <a:lnSpc>
                <a:spcPct val="140019"/>
              </a:lnSpc>
              <a:spcBef>
                <a:spcPts val="0"/>
              </a:spcBef>
              <a:spcAft>
                <a:spcPts val="0"/>
              </a:spcAft>
              <a:buClr>
                <a:srgbClr val="FFFFFF"/>
              </a:buClr>
              <a:buSzPts val="1600"/>
              <a:buFont typeface="Arial"/>
              <a:buNone/>
            </a:pPr>
            <a:r>
              <a:rPr lang="en-US" sz="1600" b="0" i="0" u="none" strike="noStrike" cap="none">
                <a:solidFill>
                  <a:srgbClr val="FFFFFF"/>
                </a:solidFill>
                <a:latin typeface="Avenir"/>
                <a:ea typeface="Avenir"/>
                <a:cs typeface="Avenir"/>
                <a:sym typeface="Avenir"/>
              </a:rPr>
              <a:t>assurance-services-international</a:t>
            </a:r>
            <a:endParaRPr sz="1600" b="0" i="0" u="none" strike="noStrike" cap="none">
              <a:solidFill>
                <a:srgbClr val="000000"/>
              </a:solidFill>
              <a:latin typeface="Avenir"/>
              <a:ea typeface="Avenir"/>
              <a:cs typeface="Avenir"/>
              <a:sym typeface="Avenir"/>
            </a:endParaRPr>
          </a:p>
          <a:p>
            <a:pPr marL="0" marR="0" lvl="0" indent="0" algn="l" rtl="0">
              <a:lnSpc>
                <a:spcPct val="100000"/>
              </a:lnSpc>
              <a:spcBef>
                <a:spcPts val="0"/>
              </a:spcBef>
              <a:spcAft>
                <a:spcPts val="0"/>
              </a:spcAft>
              <a:buClr>
                <a:srgbClr val="000000"/>
              </a:buClr>
              <a:buSzPts val="1600"/>
              <a:buFont typeface="Arial"/>
              <a:buNone/>
            </a:pPr>
            <a:endParaRPr sz="1600" b="0" i="0" u="none" strike="noStrike" cap="none">
              <a:solidFill>
                <a:srgbClr val="000000"/>
              </a:solidFill>
              <a:latin typeface="Avenir"/>
              <a:ea typeface="Avenir"/>
              <a:cs typeface="Avenir"/>
              <a:sym typeface="Avenir"/>
            </a:endParaRPr>
          </a:p>
        </p:txBody>
      </p:sp>
      <p:pic>
        <p:nvPicPr>
          <p:cNvPr id="277" name="Google Shape;277;p56"/>
          <p:cNvPicPr preferRelativeResize="0"/>
          <p:nvPr/>
        </p:nvPicPr>
        <p:blipFill rotWithShape="1">
          <a:blip r:embed="rId4">
            <a:alphaModFix/>
          </a:blip>
          <a:srcRect/>
          <a:stretch/>
        </p:blipFill>
        <p:spPr>
          <a:xfrm>
            <a:off x="6589131" y="2686787"/>
            <a:ext cx="492923" cy="492923"/>
          </a:xfrm>
          <a:prstGeom prst="rect">
            <a:avLst/>
          </a:prstGeom>
          <a:noFill/>
          <a:ln>
            <a:noFill/>
          </a:ln>
        </p:spPr>
      </p:pic>
      <p:pic>
        <p:nvPicPr>
          <p:cNvPr id="278" name="Google Shape;278;p56"/>
          <p:cNvPicPr preferRelativeResize="0"/>
          <p:nvPr/>
        </p:nvPicPr>
        <p:blipFill rotWithShape="1">
          <a:blip r:embed="rId5">
            <a:alphaModFix/>
          </a:blip>
          <a:srcRect/>
          <a:stretch/>
        </p:blipFill>
        <p:spPr>
          <a:xfrm>
            <a:off x="6587341" y="4072419"/>
            <a:ext cx="492923" cy="492923"/>
          </a:xfrm>
          <a:prstGeom prst="rect">
            <a:avLst/>
          </a:prstGeom>
          <a:noFill/>
          <a:ln>
            <a:noFill/>
          </a:ln>
        </p:spPr>
      </p:pic>
      <p:pic>
        <p:nvPicPr>
          <p:cNvPr id="279" name="Google Shape;279;p56"/>
          <p:cNvPicPr preferRelativeResize="0"/>
          <p:nvPr/>
        </p:nvPicPr>
        <p:blipFill rotWithShape="1">
          <a:blip r:embed="rId6">
            <a:alphaModFix/>
          </a:blip>
          <a:srcRect/>
          <a:stretch/>
        </p:blipFill>
        <p:spPr>
          <a:xfrm>
            <a:off x="6587341" y="3379603"/>
            <a:ext cx="492923" cy="492923"/>
          </a:xfrm>
          <a:prstGeom prst="rect">
            <a:avLst/>
          </a:prstGeom>
          <a:noFill/>
          <a:ln>
            <a:noFill/>
          </a:ln>
        </p:spPr>
      </p:pic>
      <p:sp>
        <p:nvSpPr>
          <p:cNvPr id="280" name="Google Shape;280;p56"/>
          <p:cNvSpPr txBox="1"/>
          <p:nvPr/>
        </p:nvSpPr>
        <p:spPr>
          <a:xfrm>
            <a:off x="6445956" y="1717453"/>
            <a:ext cx="4075289" cy="769441"/>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4400"/>
              <a:buFont typeface="Arial"/>
              <a:buNone/>
            </a:pPr>
            <a:r>
              <a:rPr lang="en-US" sz="4400" b="0" i="0" u="none" strike="noStrike" cap="none">
                <a:solidFill>
                  <a:schemeClr val="accent6"/>
                </a:solidFill>
                <a:latin typeface="Avenir"/>
                <a:ea typeface="Avenir"/>
                <a:cs typeface="Avenir"/>
                <a:sym typeface="Avenir"/>
              </a:rPr>
              <a:t>Get in touch</a:t>
            </a:r>
            <a:endParaRPr sz="4400" b="0" i="0" u="none" strike="noStrike" cap="none">
              <a:solidFill>
                <a:schemeClr val="accent6"/>
              </a:solidFill>
              <a:latin typeface="Avenir"/>
              <a:ea typeface="Avenir"/>
              <a:cs typeface="Avenir"/>
              <a:sym typeface="Avenir"/>
            </a:endParaRPr>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matchingName="Section Separator - 3">
  <p:cSld name="Section Separator - 3">
    <p:spTree>
      <p:nvGrpSpPr>
        <p:cNvPr id="1" name="Shape 287"/>
        <p:cNvGrpSpPr/>
        <p:nvPr/>
      </p:nvGrpSpPr>
      <p:grpSpPr>
        <a:xfrm>
          <a:off x="0" y="0"/>
          <a:ext cx="0" cy="0"/>
          <a:chOff x="0" y="0"/>
          <a:chExt cx="0" cy="0"/>
        </a:xfrm>
      </p:grpSpPr>
      <p:pic>
        <p:nvPicPr>
          <p:cNvPr id="288" name="Google Shape;288;p58"/>
          <p:cNvPicPr preferRelativeResize="0"/>
          <p:nvPr/>
        </p:nvPicPr>
        <p:blipFill rotWithShape="1">
          <a:blip r:embed="rId2">
            <a:alphaModFix/>
          </a:blip>
          <a:srcRect/>
          <a:stretch/>
        </p:blipFill>
        <p:spPr>
          <a:xfrm>
            <a:off x="-82453" y="-910604"/>
            <a:ext cx="13686266" cy="7781303"/>
          </a:xfrm>
          <a:prstGeom prst="rect">
            <a:avLst/>
          </a:prstGeom>
          <a:noFill/>
          <a:ln>
            <a:noFill/>
          </a:ln>
        </p:spPr>
      </p:pic>
      <p:sp>
        <p:nvSpPr>
          <p:cNvPr id="289" name="Google Shape;289;p58"/>
          <p:cNvSpPr/>
          <p:nvPr/>
        </p:nvSpPr>
        <p:spPr>
          <a:xfrm rot="5400000">
            <a:off x="3327395" y="12706"/>
            <a:ext cx="2159010" cy="8991599"/>
          </a:xfrm>
          <a:prstGeom prst="rect">
            <a:avLst/>
          </a:prstGeom>
          <a:solidFill>
            <a:srgbClr val="171616">
              <a:alpha val="60000"/>
            </a:srgb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290" name="Google Shape;290;p58"/>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91" name="Google Shape;291;p58"/>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r>
              <a:rPr lang="en-US"/>
              <a:t>8.6.FSC-CLR-Training_Main-Course_Module-4.3_V1-0_ FR</a:t>
            </a:r>
            <a:endParaRPr/>
          </a:p>
        </p:txBody>
      </p:sp>
      <p:sp>
        <p:nvSpPr>
          <p:cNvPr id="292" name="Google Shape;292;p58"/>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9pPr>
          </a:lstStyle>
          <a:p>
            <a:pPr marL="0" lvl="0" indent="0" algn="r" rtl="0">
              <a:spcBef>
                <a:spcPts val="0"/>
              </a:spcBef>
              <a:spcAft>
                <a:spcPts val="0"/>
              </a:spcAft>
              <a:buNone/>
            </a:pPr>
            <a:fld id="{00000000-1234-1234-1234-123412341234}" type="slidenum">
              <a:rPr lang="en-US"/>
              <a:t>‹#›</a:t>
            </a:fld>
            <a:endParaRPr/>
          </a:p>
        </p:txBody>
      </p:sp>
      <p:sp>
        <p:nvSpPr>
          <p:cNvPr id="293" name="Google Shape;293;p58"/>
          <p:cNvSpPr txBox="1">
            <a:spLocks noGrp="1"/>
          </p:cNvSpPr>
          <p:nvPr>
            <p:ph type="ctrTitle"/>
          </p:nvPr>
        </p:nvSpPr>
        <p:spPr>
          <a:xfrm>
            <a:off x="879613" y="3429000"/>
            <a:ext cx="7275444" cy="1938648"/>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lt1"/>
              </a:buClr>
              <a:buSzPts val="6000"/>
              <a:buFont typeface="Avenir"/>
              <a:buNone/>
              <a:defRPr sz="6000" b="1" i="0">
                <a:solidFill>
                  <a:schemeClr val="lt1"/>
                </a:solidFill>
                <a:latin typeface="Avenir"/>
                <a:ea typeface="Avenir"/>
                <a:cs typeface="Avenir"/>
                <a:sym typeface="Avenir"/>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cxnSp>
        <p:nvCxnSpPr>
          <p:cNvPr id="294" name="Google Shape;294;p58"/>
          <p:cNvCxnSpPr/>
          <p:nvPr/>
        </p:nvCxnSpPr>
        <p:spPr>
          <a:xfrm>
            <a:off x="-82453" y="6030953"/>
            <a:ext cx="8235853" cy="0"/>
          </a:xfrm>
          <a:prstGeom prst="straightConnector1">
            <a:avLst/>
          </a:prstGeom>
          <a:noFill/>
          <a:ln w="57150" cap="flat" cmpd="sng">
            <a:solidFill>
              <a:schemeClr val="accent2"/>
            </a:solidFill>
            <a:prstDash val="solid"/>
            <a:miter lim="800000"/>
            <a:headEnd type="none" w="sm" len="sm"/>
            <a:tailEnd type="none" w="sm" len="sm"/>
          </a:ln>
        </p:spPr>
      </p:cxn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matchingName="Cover page 2">
  <p:cSld name="Cover page 2">
    <p:spTree>
      <p:nvGrpSpPr>
        <p:cNvPr id="1" name="Shape 295"/>
        <p:cNvGrpSpPr/>
        <p:nvPr/>
      </p:nvGrpSpPr>
      <p:grpSpPr>
        <a:xfrm>
          <a:off x="0" y="0"/>
          <a:ext cx="0" cy="0"/>
          <a:chOff x="0" y="0"/>
          <a:chExt cx="0" cy="0"/>
        </a:xfrm>
      </p:grpSpPr>
      <p:sp>
        <p:nvSpPr>
          <p:cNvPr id="296" name="Google Shape;296;p59"/>
          <p:cNvSpPr txBox="1">
            <a:spLocks noGrp="1"/>
          </p:cNvSpPr>
          <p:nvPr>
            <p:ph type="ctrTitle"/>
          </p:nvPr>
        </p:nvSpPr>
        <p:spPr>
          <a:xfrm>
            <a:off x="350659" y="1392059"/>
            <a:ext cx="4995862" cy="2337287"/>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lt1"/>
              </a:buClr>
              <a:buSzPts val="5500"/>
              <a:buFont typeface="Avenir"/>
              <a:buNone/>
              <a:defRPr sz="5500" b="1" i="0">
                <a:solidFill>
                  <a:schemeClr val="lt1"/>
                </a:solidFill>
                <a:latin typeface="Avenir"/>
                <a:ea typeface="Avenir"/>
                <a:cs typeface="Avenir"/>
                <a:sym typeface="Avenir"/>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97" name="Google Shape;297;p59"/>
          <p:cNvSpPr txBox="1">
            <a:spLocks noGrp="1"/>
          </p:cNvSpPr>
          <p:nvPr>
            <p:ph type="body" idx="1"/>
          </p:nvPr>
        </p:nvSpPr>
        <p:spPr>
          <a:xfrm>
            <a:off x="357188" y="4156075"/>
            <a:ext cx="4989512" cy="698500"/>
          </a:xfrm>
          <a:prstGeom prst="rect">
            <a:avLst/>
          </a:prstGeom>
          <a:noFill/>
          <a:ln>
            <a:noFill/>
          </a:ln>
        </p:spPr>
        <p:txBody>
          <a:bodyPr spcFirstLastPara="1" wrap="square" lIns="91425" tIns="45700" rIns="91425" bIns="45700" anchor="t" anchorCtr="0">
            <a:noAutofit/>
          </a:bodyPr>
          <a:lstStyle>
            <a:lvl1pPr marL="457200" lvl="0" indent="-228600" algn="l">
              <a:lnSpc>
                <a:spcPct val="90000"/>
              </a:lnSpc>
              <a:spcBef>
                <a:spcPts val="1000"/>
              </a:spcBef>
              <a:spcAft>
                <a:spcPts val="0"/>
              </a:spcAft>
              <a:buClr>
                <a:schemeClr val="lt1"/>
              </a:buClr>
              <a:buSzPts val="1600"/>
              <a:buNone/>
              <a:defRPr sz="1600" b="0" i="0">
                <a:solidFill>
                  <a:schemeClr val="lt1"/>
                </a:solidFill>
                <a:latin typeface="Avenir"/>
                <a:ea typeface="Avenir"/>
                <a:cs typeface="Avenir"/>
                <a:sym typeface="Aveni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98" name="Google Shape;298;p59"/>
          <p:cNvSpPr txBox="1">
            <a:spLocks noGrp="1"/>
          </p:cNvSpPr>
          <p:nvPr>
            <p:ph type="body" idx="2"/>
          </p:nvPr>
        </p:nvSpPr>
        <p:spPr>
          <a:xfrm>
            <a:off x="350838" y="3729038"/>
            <a:ext cx="4995862" cy="427037"/>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lt1"/>
              </a:buClr>
              <a:buSzPts val="2200"/>
              <a:buNone/>
              <a:defRPr sz="2200" b="0" i="0">
                <a:solidFill>
                  <a:schemeClr val="lt1"/>
                </a:solidFill>
                <a:latin typeface="Avenir"/>
                <a:ea typeface="Avenir"/>
                <a:cs typeface="Avenir"/>
                <a:sym typeface="Aveni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matchingName="1_Simple slide - two columns">
  <p:cSld name="1_Simple slide - two columns">
    <p:spTree>
      <p:nvGrpSpPr>
        <p:cNvPr id="1" name="Shape 299"/>
        <p:cNvGrpSpPr/>
        <p:nvPr/>
      </p:nvGrpSpPr>
      <p:grpSpPr>
        <a:xfrm>
          <a:off x="0" y="0"/>
          <a:ext cx="0" cy="0"/>
          <a:chOff x="0" y="0"/>
          <a:chExt cx="0" cy="0"/>
        </a:xfrm>
      </p:grpSpPr>
      <p:sp>
        <p:nvSpPr>
          <p:cNvPr id="300" name="Google Shape;300;p60"/>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Clr>
                <a:srgbClr val="888888"/>
              </a:buClr>
              <a:buSzPts val="1400"/>
              <a:buFont typeface="Calibri"/>
              <a:buNone/>
              <a:defRPr/>
            </a:lvl1pPr>
            <a:lvl2pPr lvl="1" algn="l">
              <a:lnSpc>
                <a:spcPct val="100000"/>
              </a:lnSpc>
              <a:spcBef>
                <a:spcPts val="0"/>
              </a:spcBef>
              <a:spcAft>
                <a:spcPts val="0"/>
              </a:spcAft>
              <a:buClr>
                <a:schemeClr val="dk1"/>
              </a:buClr>
              <a:buSzPts val="1400"/>
              <a:buFont typeface="Calibri"/>
              <a:buNone/>
              <a:defRPr/>
            </a:lvl2pPr>
            <a:lvl3pPr lvl="2" algn="l">
              <a:lnSpc>
                <a:spcPct val="100000"/>
              </a:lnSpc>
              <a:spcBef>
                <a:spcPts val="0"/>
              </a:spcBef>
              <a:spcAft>
                <a:spcPts val="0"/>
              </a:spcAft>
              <a:buClr>
                <a:schemeClr val="dk1"/>
              </a:buClr>
              <a:buSzPts val="1400"/>
              <a:buFont typeface="Calibri"/>
              <a:buNone/>
              <a:defRPr/>
            </a:lvl3pPr>
            <a:lvl4pPr lvl="3" algn="l">
              <a:lnSpc>
                <a:spcPct val="100000"/>
              </a:lnSpc>
              <a:spcBef>
                <a:spcPts val="0"/>
              </a:spcBef>
              <a:spcAft>
                <a:spcPts val="0"/>
              </a:spcAft>
              <a:buClr>
                <a:schemeClr val="dk1"/>
              </a:buClr>
              <a:buSzPts val="1400"/>
              <a:buFont typeface="Calibri"/>
              <a:buNone/>
              <a:defRPr/>
            </a:lvl4pPr>
            <a:lvl5pPr lvl="4" algn="l">
              <a:lnSpc>
                <a:spcPct val="100000"/>
              </a:lnSpc>
              <a:spcBef>
                <a:spcPts val="0"/>
              </a:spcBef>
              <a:spcAft>
                <a:spcPts val="0"/>
              </a:spcAft>
              <a:buClr>
                <a:schemeClr val="dk1"/>
              </a:buClr>
              <a:buSzPts val="1400"/>
              <a:buFont typeface="Calibri"/>
              <a:buNone/>
              <a:defRPr/>
            </a:lvl5pPr>
            <a:lvl6pPr lvl="5" algn="l">
              <a:lnSpc>
                <a:spcPct val="100000"/>
              </a:lnSpc>
              <a:spcBef>
                <a:spcPts val="0"/>
              </a:spcBef>
              <a:spcAft>
                <a:spcPts val="0"/>
              </a:spcAft>
              <a:buClr>
                <a:schemeClr val="dk1"/>
              </a:buClr>
              <a:buSzPts val="1400"/>
              <a:buFont typeface="Calibri"/>
              <a:buNone/>
              <a:defRPr/>
            </a:lvl6pPr>
            <a:lvl7pPr lvl="6" algn="l">
              <a:lnSpc>
                <a:spcPct val="100000"/>
              </a:lnSpc>
              <a:spcBef>
                <a:spcPts val="0"/>
              </a:spcBef>
              <a:spcAft>
                <a:spcPts val="0"/>
              </a:spcAft>
              <a:buClr>
                <a:schemeClr val="dk1"/>
              </a:buClr>
              <a:buSzPts val="1400"/>
              <a:buFont typeface="Calibri"/>
              <a:buNone/>
              <a:defRPr/>
            </a:lvl7pPr>
            <a:lvl8pPr lvl="7" algn="l">
              <a:lnSpc>
                <a:spcPct val="100000"/>
              </a:lnSpc>
              <a:spcBef>
                <a:spcPts val="0"/>
              </a:spcBef>
              <a:spcAft>
                <a:spcPts val="0"/>
              </a:spcAft>
              <a:buClr>
                <a:schemeClr val="dk1"/>
              </a:buClr>
              <a:buSzPts val="1400"/>
              <a:buFont typeface="Calibri"/>
              <a:buNone/>
              <a:defRPr/>
            </a:lvl8pPr>
            <a:lvl9pPr lvl="8" algn="l">
              <a:lnSpc>
                <a:spcPct val="100000"/>
              </a:lnSpc>
              <a:spcBef>
                <a:spcPts val="0"/>
              </a:spcBef>
              <a:spcAft>
                <a:spcPts val="0"/>
              </a:spcAft>
              <a:buClr>
                <a:schemeClr val="dk1"/>
              </a:buClr>
              <a:buSzPts val="1400"/>
              <a:buFont typeface="Calibri"/>
              <a:buNone/>
              <a:defRPr/>
            </a:lvl9pPr>
          </a:lstStyle>
          <a:p>
            <a:endParaRPr/>
          </a:p>
        </p:txBody>
      </p:sp>
      <p:sp>
        <p:nvSpPr>
          <p:cNvPr id="301" name="Google Shape;301;p60"/>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Clr>
                <a:srgbClr val="888888"/>
              </a:buClr>
              <a:buSzPts val="1400"/>
              <a:buFont typeface="Calibri"/>
              <a:buNone/>
              <a:defRPr/>
            </a:lvl1pPr>
            <a:lvl2pPr lvl="1" algn="l">
              <a:lnSpc>
                <a:spcPct val="100000"/>
              </a:lnSpc>
              <a:spcBef>
                <a:spcPts val="0"/>
              </a:spcBef>
              <a:spcAft>
                <a:spcPts val="0"/>
              </a:spcAft>
              <a:buClr>
                <a:schemeClr val="dk1"/>
              </a:buClr>
              <a:buSzPts val="1400"/>
              <a:buFont typeface="Calibri"/>
              <a:buNone/>
              <a:defRPr/>
            </a:lvl2pPr>
            <a:lvl3pPr lvl="2" algn="l">
              <a:lnSpc>
                <a:spcPct val="100000"/>
              </a:lnSpc>
              <a:spcBef>
                <a:spcPts val="0"/>
              </a:spcBef>
              <a:spcAft>
                <a:spcPts val="0"/>
              </a:spcAft>
              <a:buClr>
                <a:schemeClr val="dk1"/>
              </a:buClr>
              <a:buSzPts val="1400"/>
              <a:buFont typeface="Calibri"/>
              <a:buNone/>
              <a:defRPr/>
            </a:lvl3pPr>
            <a:lvl4pPr lvl="3" algn="l">
              <a:lnSpc>
                <a:spcPct val="100000"/>
              </a:lnSpc>
              <a:spcBef>
                <a:spcPts val="0"/>
              </a:spcBef>
              <a:spcAft>
                <a:spcPts val="0"/>
              </a:spcAft>
              <a:buClr>
                <a:schemeClr val="dk1"/>
              </a:buClr>
              <a:buSzPts val="1400"/>
              <a:buFont typeface="Calibri"/>
              <a:buNone/>
              <a:defRPr/>
            </a:lvl4pPr>
            <a:lvl5pPr lvl="4" algn="l">
              <a:lnSpc>
                <a:spcPct val="100000"/>
              </a:lnSpc>
              <a:spcBef>
                <a:spcPts val="0"/>
              </a:spcBef>
              <a:spcAft>
                <a:spcPts val="0"/>
              </a:spcAft>
              <a:buClr>
                <a:schemeClr val="dk1"/>
              </a:buClr>
              <a:buSzPts val="1400"/>
              <a:buFont typeface="Calibri"/>
              <a:buNone/>
              <a:defRPr/>
            </a:lvl5pPr>
            <a:lvl6pPr lvl="5" algn="l">
              <a:lnSpc>
                <a:spcPct val="100000"/>
              </a:lnSpc>
              <a:spcBef>
                <a:spcPts val="0"/>
              </a:spcBef>
              <a:spcAft>
                <a:spcPts val="0"/>
              </a:spcAft>
              <a:buClr>
                <a:schemeClr val="dk1"/>
              </a:buClr>
              <a:buSzPts val="1400"/>
              <a:buFont typeface="Calibri"/>
              <a:buNone/>
              <a:defRPr/>
            </a:lvl6pPr>
            <a:lvl7pPr lvl="6" algn="l">
              <a:lnSpc>
                <a:spcPct val="100000"/>
              </a:lnSpc>
              <a:spcBef>
                <a:spcPts val="0"/>
              </a:spcBef>
              <a:spcAft>
                <a:spcPts val="0"/>
              </a:spcAft>
              <a:buClr>
                <a:schemeClr val="dk1"/>
              </a:buClr>
              <a:buSzPts val="1400"/>
              <a:buFont typeface="Calibri"/>
              <a:buNone/>
              <a:defRPr/>
            </a:lvl7pPr>
            <a:lvl8pPr lvl="7" algn="l">
              <a:lnSpc>
                <a:spcPct val="100000"/>
              </a:lnSpc>
              <a:spcBef>
                <a:spcPts val="0"/>
              </a:spcBef>
              <a:spcAft>
                <a:spcPts val="0"/>
              </a:spcAft>
              <a:buClr>
                <a:schemeClr val="dk1"/>
              </a:buClr>
              <a:buSzPts val="1400"/>
              <a:buFont typeface="Calibri"/>
              <a:buNone/>
              <a:defRPr/>
            </a:lvl8pPr>
            <a:lvl9pPr lvl="8" algn="l">
              <a:lnSpc>
                <a:spcPct val="100000"/>
              </a:lnSpc>
              <a:spcBef>
                <a:spcPts val="0"/>
              </a:spcBef>
              <a:spcAft>
                <a:spcPts val="0"/>
              </a:spcAft>
              <a:buClr>
                <a:schemeClr val="dk1"/>
              </a:buClr>
              <a:buSzPts val="1400"/>
              <a:buFont typeface="Calibri"/>
              <a:buNone/>
              <a:defRPr/>
            </a:lvl9pPr>
          </a:lstStyle>
          <a:p>
            <a:r>
              <a:rPr lang="en-US"/>
              <a:t>8.6.FSC-CLR-Training_Main-Course_Module-4.3_V1-0_ FR</a:t>
            </a:r>
            <a:endParaRPr/>
          </a:p>
        </p:txBody>
      </p:sp>
      <p:sp>
        <p:nvSpPr>
          <p:cNvPr id="302" name="Google Shape;302;p60"/>
          <p:cNvSpPr txBox="1">
            <a:spLocks noGrp="1"/>
          </p:cNvSpPr>
          <p:nvPr>
            <p:ph type="sldNum" idx="12"/>
          </p:nvPr>
        </p:nvSpPr>
        <p:spPr>
          <a:xfrm>
            <a:off x="8610600" y="6356350"/>
            <a:ext cx="18288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9pPr>
          </a:lstStyle>
          <a:p>
            <a:pPr marL="0" lvl="0" indent="0" algn="r" rtl="0">
              <a:spcBef>
                <a:spcPts val="0"/>
              </a:spcBef>
              <a:spcAft>
                <a:spcPts val="0"/>
              </a:spcAft>
              <a:buNone/>
            </a:pPr>
            <a:fld id="{00000000-1234-1234-1234-123412341234}" type="slidenum">
              <a:rPr lang="en-US"/>
              <a:t>‹#›</a:t>
            </a:fld>
            <a:endParaRPr/>
          </a:p>
        </p:txBody>
      </p:sp>
      <p:sp>
        <p:nvSpPr>
          <p:cNvPr id="303" name="Google Shape;303;p60"/>
          <p:cNvSpPr txBox="1">
            <a:spLocks noGrp="1"/>
          </p:cNvSpPr>
          <p:nvPr>
            <p:ph type="body" idx="1"/>
          </p:nvPr>
        </p:nvSpPr>
        <p:spPr>
          <a:xfrm>
            <a:off x="839787" y="1312332"/>
            <a:ext cx="4984542" cy="4556656"/>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304" name="Google Shape;304;p60"/>
          <p:cNvSpPr txBox="1">
            <a:spLocks noGrp="1"/>
          </p:cNvSpPr>
          <p:nvPr>
            <p:ph type="body" idx="2"/>
          </p:nvPr>
        </p:nvSpPr>
        <p:spPr>
          <a:xfrm>
            <a:off x="6367673" y="1310921"/>
            <a:ext cx="5169571" cy="4559477"/>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305" name="Google Shape;305;p60"/>
          <p:cNvSpPr txBox="1">
            <a:spLocks noGrp="1"/>
          </p:cNvSpPr>
          <p:nvPr>
            <p:ph type="title"/>
          </p:nvPr>
        </p:nvSpPr>
        <p:spPr>
          <a:xfrm>
            <a:off x="839788" y="457200"/>
            <a:ext cx="10697456" cy="852311"/>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3200"/>
              <a:buFont typeface="Avenir"/>
              <a:buNone/>
              <a:defRPr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306"/>
        <p:cNvGrpSpPr/>
        <p:nvPr/>
      </p:nvGrpSpPr>
      <p:grpSpPr>
        <a:xfrm>
          <a:off x="0" y="0"/>
          <a:ext cx="0" cy="0"/>
          <a:chOff x="0" y="0"/>
          <a:chExt cx="0" cy="0"/>
        </a:xfrm>
      </p:grpSpPr>
      <p:sp>
        <p:nvSpPr>
          <p:cNvPr id="307" name="Google Shape;307;p61"/>
          <p:cNvSpPr txBox="1">
            <a:spLocks noGrp="1"/>
          </p:cNvSpPr>
          <p:nvPr>
            <p:ph type="ctrTitle"/>
          </p:nvPr>
        </p:nvSpPr>
        <p:spPr>
          <a:xfrm>
            <a:off x="1524000" y="1122363"/>
            <a:ext cx="9144000" cy="2387600"/>
          </a:xfrm>
          <a:prstGeom prst="rect">
            <a:avLst/>
          </a:prstGeom>
          <a:noFill/>
          <a:ln>
            <a:noFill/>
          </a:ln>
        </p:spPr>
        <p:txBody>
          <a:bodyPr spcFirstLastPara="1" wrap="square" lIns="91425" tIns="45700" rIns="91425" bIns="45700" anchor="b" anchorCtr="0">
            <a:normAutofit/>
          </a:bodyPr>
          <a:lstStyle>
            <a:lvl1pPr lvl="0" algn="ctr">
              <a:lnSpc>
                <a:spcPct val="90000"/>
              </a:lnSpc>
              <a:spcBef>
                <a:spcPts val="0"/>
              </a:spcBef>
              <a:spcAft>
                <a:spcPts val="0"/>
              </a:spcAft>
              <a:buClr>
                <a:schemeClr val="dk1"/>
              </a:buClr>
              <a:buSzPts val="6000"/>
              <a:buFont typeface="Calibri"/>
              <a:buNone/>
              <a:defRPr sz="60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08" name="Google Shape;308;p61"/>
          <p:cNvSpPr txBox="1">
            <a:spLocks noGrp="1"/>
          </p:cNvSpPr>
          <p:nvPr>
            <p:ph type="subTitle" idx="1"/>
          </p:nvPr>
        </p:nvSpPr>
        <p:spPr>
          <a:xfrm>
            <a:off x="1524000" y="3602038"/>
            <a:ext cx="9144000" cy="1655762"/>
          </a:xfrm>
          <a:prstGeom prst="rect">
            <a:avLst/>
          </a:prstGeom>
          <a:noFill/>
          <a:ln>
            <a:noFill/>
          </a:ln>
        </p:spPr>
        <p:txBody>
          <a:bodyPr spcFirstLastPara="1" wrap="square" lIns="91425" tIns="45700" rIns="91425" bIns="45700" anchor="t" anchorCtr="0">
            <a:normAutofit/>
          </a:bodyPr>
          <a:lstStyle>
            <a:lvl1pPr lvl="0" algn="ctr">
              <a:lnSpc>
                <a:spcPct val="90000"/>
              </a:lnSpc>
              <a:spcBef>
                <a:spcPts val="1000"/>
              </a:spcBef>
              <a:spcAft>
                <a:spcPts val="0"/>
              </a:spcAft>
              <a:buClr>
                <a:schemeClr val="dk1"/>
              </a:buClr>
              <a:buSzPts val="2400"/>
              <a:buNone/>
              <a:defRPr sz="2400"/>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
        <p:nvSpPr>
          <p:cNvPr id="309" name="Google Shape;309;p61"/>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10" name="Google Shape;310;p61"/>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r>
              <a:rPr lang="en-US"/>
              <a:t>8.6.FSC-CLR-Training_Main-Course_Module-4.3_V1-0_ FR</a:t>
            </a:r>
            <a:endParaRPr/>
          </a:p>
        </p:txBody>
      </p:sp>
      <p:sp>
        <p:nvSpPr>
          <p:cNvPr id="311" name="Google Shape;311;p61"/>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312"/>
        <p:cNvGrpSpPr/>
        <p:nvPr/>
      </p:nvGrpSpPr>
      <p:grpSpPr>
        <a:xfrm>
          <a:off x="0" y="0"/>
          <a:ext cx="0" cy="0"/>
          <a:chOff x="0" y="0"/>
          <a:chExt cx="0" cy="0"/>
        </a:xfrm>
      </p:grpSpPr>
      <p:sp>
        <p:nvSpPr>
          <p:cNvPr id="313" name="Google Shape;313;p62"/>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14" name="Google Shape;314;p62"/>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15" name="Google Shape;315;p62"/>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16" name="Google Shape;316;p62"/>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r>
              <a:rPr lang="en-US"/>
              <a:t>8.6.FSC-CLR-Training_Main-Course_Module-4.3_V1-0_ FR</a:t>
            </a:r>
            <a:endParaRPr/>
          </a:p>
        </p:txBody>
      </p:sp>
      <p:sp>
        <p:nvSpPr>
          <p:cNvPr id="317" name="Google Shape;317;p62"/>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318"/>
        <p:cNvGrpSpPr/>
        <p:nvPr/>
      </p:nvGrpSpPr>
      <p:grpSpPr>
        <a:xfrm>
          <a:off x="0" y="0"/>
          <a:ext cx="0" cy="0"/>
          <a:chOff x="0" y="0"/>
          <a:chExt cx="0" cy="0"/>
        </a:xfrm>
      </p:grpSpPr>
      <p:sp>
        <p:nvSpPr>
          <p:cNvPr id="319" name="Google Shape;319;p63"/>
          <p:cNvSpPr txBox="1">
            <a:spLocks noGrp="1"/>
          </p:cNvSpPr>
          <p:nvPr>
            <p:ph type="title"/>
          </p:nvPr>
        </p:nvSpPr>
        <p:spPr>
          <a:xfrm>
            <a:off x="831850" y="1709738"/>
            <a:ext cx="10515600" cy="2852737"/>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6000"/>
              <a:buFont typeface="Calibri"/>
              <a:buNone/>
              <a:defRPr sz="60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20" name="Google Shape;320;p63"/>
          <p:cNvSpPr txBox="1">
            <a:spLocks noGrp="1"/>
          </p:cNvSpPr>
          <p:nvPr>
            <p:ph type="body" idx="1"/>
          </p:nvPr>
        </p:nvSpPr>
        <p:spPr>
          <a:xfrm>
            <a:off x="831850" y="4589463"/>
            <a:ext cx="10515600" cy="1500187"/>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rgbClr val="888888"/>
              </a:buClr>
              <a:buSzPts val="2400"/>
              <a:buNone/>
              <a:defRPr sz="2400">
                <a:solidFill>
                  <a:srgbClr val="888888"/>
                </a:solidFill>
              </a:defRPr>
            </a:lvl1pPr>
            <a:lvl2pPr marL="914400" lvl="1" indent="-228600" algn="l">
              <a:lnSpc>
                <a:spcPct val="90000"/>
              </a:lnSpc>
              <a:spcBef>
                <a:spcPts val="500"/>
              </a:spcBef>
              <a:spcAft>
                <a:spcPts val="0"/>
              </a:spcAft>
              <a:buClr>
                <a:srgbClr val="888888"/>
              </a:buClr>
              <a:buSzPts val="2000"/>
              <a:buNone/>
              <a:defRPr sz="2000">
                <a:solidFill>
                  <a:srgbClr val="888888"/>
                </a:solidFill>
              </a:defRPr>
            </a:lvl2pPr>
            <a:lvl3pPr marL="1371600" lvl="2" indent="-228600" algn="l">
              <a:lnSpc>
                <a:spcPct val="90000"/>
              </a:lnSpc>
              <a:spcBef>
                <a:spcPts val="500"/>
              </a:spcBef>
              <a:spcAft>
                <a:spcPts val="0"/>
              </a:spcAft>
              <a:buClr>
                <a:srgbClr val="888888"/>
              </a:buClr>
              <a:buSzPts val="1800"/>
              <a:buNone/>
              <a:defRPr sz="1800">
                <a:solidFill>
                  <a:srgbClr val="888888"/>
                </a:solidFill>
              </a:defRPr>
            </a:lvl3pPr>
            <a:lvl4pPr marL="1828800" lvl="3" indent="-228600" algn="l">
              <a:lnSpc>
                <a:spcPct val="90000"/>
              </a:lnSpc>
              <a:spcBef>
                <a:spcPts val="500"/>
              </a:spcBef>
              <a:spcAft>
                <a:spcPts val="0"/>
              </a:spcAft>
              <a:buClr>
                <a:srgbClr val="888888"/>
              </a:buClr>
              <a:buSzPts val="1600"/>
              <a:buNone/>
              <a:defRPr sz="1600">
                <a:solidFill>
                  <a:srgbClr val="888888"/>
                </a:solidFill>
              </a:defRPr>
            </a:lvl4pPr>
            <a:lvl5pPr marL="2286000" lvl="4" indent="-228600" algn="l">
              <a:lnSpc>
                <a:spcPct val="90000"/>
              </a:lnSpc>
              <a:spcBef>
                <a:spcPts val="500"/>
              </a:spcBef>
              <a:spcAft>
                <a:spcPts val="0"/>
              </a:spcAft>
              <a:buClr>
                <a:srgbClr val="888888"/>
              </a:buClr>
              <a:buSzPts val="1600"/>
              <a:buNone/>
              <a:defRPr sz="1600">
                <a:solidFill>
                  <a:srgbClr val="888888"/>
                </a:solidFill>
              </a:defRPr>
            </a:lvl5pPr>
            <a:lvl6pPr marL="2743200" lvl="5" indent="-228600" algn="l">
              <a:lnSpc>
                <a:spcPct val="90000"/>
              </a:lnSpc>
              <a:spcBef>
                <a:spcPts val="500"/>
              </a:spcBef>
              <a:spcAft>
                <a:spcPts val="0"/>
              </a:spcAft>
              <a:buClr>
                <a:srgbClr val="888888"/>
              </a:buClr>
              <a:buSzPts val="1600"/>
              <a:buNone/>
              <a:defRPr sz="1600">
                <a:solidFill>
                  <a:srgbClr val="888888"/>
                </a:solidFill>
              </a:defRPr>
            </a:lvl6pPr>
            <a:lvl7pPr marL="3200400" lvl="6" indent="-228600" algn="l">
              <a:lnSpc>
                <a:spcPct val="90000"/>
              </a:lnSpc>
              <a:spcBef>
                <a:spcPts val="500"/>
              </a:spcBef>
              <a:spcAft>
                <a:spcPts val="0"/>
              </a:spcAft>
              <a:buClr>
                <a:srgbClr val="888888"/>
              </a:buClr>
              <a:buSzPts val="1600"/>
              <a:buNone/>
              <a:defRPr sz="1600">
                <a:solidFill>
                  <a:srgbClr val="888888"/>
                </a:solidFill>
              </a:defRPr>
            </a:lvl7pPr>
            <a:lvl8pPr marL="3657600" lvl="7" indent="-228600" algn="l">
              <a:lnSpc>
                <a:spcPct val="90000"/>
              </a:lnSpc>
              <a:spcBef>
                <a:spcPts val="500"/>
              </a:spcBef>
              <a:spcAft>
                <a:spcPts val="0"/>
              </a:spcAft>
              <a:buClr>
                <a:srgbClr val="888888"/>
              </a:buClr>
              <a:buSzPts val="1600"/>
              <a:buNone/>
              <a:defRPr sz="1600">
                <a:solidFill>
                  <a:srgbClr val="888888"/>
                </a:solidFill>
              </a:defRPr>
            </a:lvl8pPr>
            <a:lvl9pPr marL="4114800" lvl="8" indent="-228600" algn="l">
              <a:lnSpc>
                <a:spcPct val="90000"/>
              </a:lnSpc>
              <a:spcBef>
                <a:spcPts val="500"/>
              </a:spcBef>
              <a:spcAft>
                <a:spcPts val="0"/>
              </a:spcAft>
              <a:buClr>
                <a:srgbClr val="888888"/>
              </a:buClr>
              <a:buSzPts val="1600"/>
              <a:buNone/>
              <a:defRPr sz="1600">
                <a:solidFill>
                  <a:srgbClr val="888888"/>
                </a:solidFill>
              </a:defRPr>
            </a:lvl9pPr>
          </a:lstStyle>
          <a:p>
            <a:endParaRPr/>
          </a:p>
        </p:txBody>
      </p:sp>
      <p:sp>
        <p:nvSpPr>
          <p:cNvPr id="321" name="Google Shape;321;p63"/>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22" name="Google Shape;322;p63"/>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r>
              <a:rPr lang="en-US"/>
              <a:t>8.6.FSC-CLR-Training_Main-Course_Module-4.3_V1-0_ FR</a:t>
            </a:r>
            <a:endParaRPr/>
          </a:p>
        </p:txBody>
      </p:sp>
      <p:sp>
        <p:nvSpPr>
          <p:cNvPr id="323" name="Google Shape;323;p63"/>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324"/>
        <p:cNvGrpSpPr/>
        <p:nvPr/>
      </p:nvGrpSpPr>
      <p:grpSpPr>
        <a:xfrm>
          <a:off x="0" y="0"/>
          <a:ext cx="0" cy="0"/>
          <a:chOff x="0" y="0"/>
          <a:chExt cx="0" cy="0"/>
        </a:xfrm>
      </p:grpSpPr>
      <p:sp>
        <p:nvSpPr>
          <p:cNvPr id="325" name="Google Shape;325;p64"/>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26" name="Google Shape;326;p64"/>
          <p:cNvSpPr txBox="1">
            <a:spLocks noGrp="1"/>
          </p:cNvSpPr>
          <p:nvPr>
            <p:ph type="body" idx="1"/>
          </p:nvPr>
        </p:nvSpPr>
        <p:spPr>
          <a:xfrm>
            <a:off x="838200" y="1825625"/>
            <a:ext cx="51816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27" name="Google Shape;327;p64"/>
          <p:cNvSpPr txBox="1">
            <a:spLocks noGrp="1"/>
          </p:cNvSpPr>
          <p:nvPr>
            <p:ph type="body" idx="2"/>
          </p:nvPr>
        </p:nvSpPr>
        <p:spPr>
          <a:xfrm>
            <a:off x="6172200" y="1825625"/>
            <a:ext cx="51816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28" name="Google Shape;328;p64"/>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29" name="Google Shape;329;p64"/>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r>
              <a:rPr lang="en-US"/>
              <a:t>8.6.FSC-CLR-Training_Main-Course_Module-4.3_V1-0_ FR</a:t>
            </a:r>
            <a:endParaRPr/>
          </a:p>
        </p:txBody>
      </p:sp>
      <p:sp>
        <p:nvSpPr>
          <p:cNvPr id="330" name="Google Shape;330;p64"/>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331"/>
        <p:cNvGrpSpPr/>
        <p:nvPr/>
      </p:nvGrpSpPr>
      <p:grpSpPr>
        <a:xfrm>
          <a:off x="0" y="0"/>
          <a:ext cx="0" cy="0"/>
          <a:chOff x="0" y="0"/>
          <a:chExt cx="0" cy="0"/>
        </a:xfrm>
      </p:grpSpPr>
      <p:sp>
        <p:nvSpPr>
          <p:cNvPr id="332" name="Google Shape;332;p65"/>
          <p:cNvSpPr txBox="1">
            <a:spLocks noGrp="1"/>
          </p:cNvSpPr>
          <p:nvPr>
            <p:ph type="title"/>
          </p:nvPr>
        </p:nvSpPr>
        <p:spPr>
          <a:xfrm>
            <a:off x="839788"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33" name="Google Shape;333;p65"/>
          <p:cNvSpPr txBox="1">
            <a:spLocks noGrp="1"/>
          </p:cNvSpPr>
          <p:nvPr>
            <p:ph type="body" idx="1"/>
          </p:nvPr>
        </p:nvSpPr>
        <p:spPr>
          <a:xfrm>
            <a:off x="839788" y="1681163"/>
            <a:ext cx="5157787" cy="823912"/>
          </a:xfrm>
          <a:prstGeom prst="rect">
            <a:avLst/>
          </a:prstGeom>
          <a:noFill/>
          <a:ln>
            <a:noFill/>
          </a:ln>
        </p:spPr>
        <p:txBody>
          <a:bodyPr spcFirstLastPara="1" wrap="square" lIns="91425" tIns="45700" rIns="91425" bIns="45700" anchor="b" anchorCtr="0">
            <a:normAutofit/>
          </a:bodyPr>
          <a:lstStyle>
            <a:lvl1pPr marL="457200" lvl="0" indent="-228600" algn="l">
              <a:lnSpc>
                <a:spcPct val="90000"/>
              </a:lnSpc>
              <a:spcBef>
                <a:spcPts val="1000"/>
              </a:spcBef>
              <a:spcAft>
                <a:spcPts val="0"/>
              </a:spcAft>
              <a:buClr>
                <a:schemeClr val="dk1"/>
              </a:buClr>
              <a:buSzPts val="2400"/>
              <a:buNone/>
              <a:defRPr sz="2400" b="1"/>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334" name="Google Shape;334;p65"/>
          <p:cNvSpPr txBox="1">
            <a:spLocks noGrp="1"/>
          </p:cNvSpPr>
          <p:nvPr>
            <p:ph type="body" idx="2"/>
          </p:nvPr>
        </p:nvSpPr>
        <p:spPr>
          <a:xfrm>
            <a:off x="839788" y="2505075"/>
            <a:ext cx="5157787" cy="368458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35" name="Google Shape;335;p65"/>
          <p:cNvSpPr txBox="1">
            <a:spLocks noGrp="1"/>
          </p:cNvSpPr>
          <p:nvPr>
            <p:ph type="body" idx="3"/>
          </p:nvPr>
        </p:nvSpPr>
        <p:spPr>
          <a:xfrm>
            <a:off x="6172200" y="1681163"/>
            <a:ext cx="5183188" cy="823912"/>
          </a:xfrm>
          <a:prstGeom prst="rect">
            <a:avLst/>
          </a:prstGeom>
          <a:noFill/>
          <a:ln>
            <a:noFill/>
          </a:ln>
        </p:spPr>
        <p:txBody>
          <a:bodyPr spcFirstLastPara="1" wrap="square" lIns="91425" tIns="45700" rIns="91425" bIns="45700" anchor="b" anchorCtr="0">
            <a:normAutofit/>
          </a:bodyPr>
          <a:lstStyle>
            <a:lvl1pPr marL="457200" lvl="0" indent="-228600" algn="l">
              <a:lnSpc>
                <a:spcPct val="90000"/>
              </a:lnSpc>
              <a:spcBef>
                <a:spcPts val="1000"/>
              </a:spcBef>
              <a:spcAft>
                <a:spcPts val="0"/>
              </a:spcAft>
              <a:buClr>
                <a:schemeClr val="dk1"/>
              </a:buClr>
              <a:buSzPts val="2400"/>
              <a:buNone/>
              <a:defRPr sz="2400" b="1"/>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336" name="Google Shape;336;p65"/>
          <p:cNvSpPr txBox="1">
            <a:spLocks noGrp="1"/>
          </p:cNvSpPr>
          <p:nvPr>
            <p:ph type="body" idx="4"/>
          </p:nvPr>
        </p:nvSpPr>
        <p:spPr>
          <a:xfrm>
            <a:off x="6172200" y="2505075"/>
            <a:ext cx="5183188" cy="368458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37" name="Google Shape;337;p65"/>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38" name="Google Shape;338;p65"/>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r>
              <a:rPr lang="en-US"/>
              <a:t>8.6.FSC-CLR-Training_Main-Course_Module-4.3_V1-0_ FR</a:t>
            </a:r>
            <a:endParaRPr/>
          </a:p>
        </p:txBody>
      </p:sp>
      <p:sp>
        <p:nvSpPr>
          <p:cNvPr id="339" name="Google Shape;339;p65"/>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340"/>
        <p:cNvGrpSpPr/>
        <p:nvPr/>
      </p:nvGrpSpPr>
      <p:grpSpPr>
        <a:xfrm>
          <a:off x="0" y="0"/>
          <a:ext cx="0" cy="0"/>
          <a:chOff x="0" y="0"/>
          <a:chExt cx="0" cy="0"/>
        </a:xfrm>
      </p:grpSpPr>
      <p:sp>
        <p:nvSpPr>
          <p:cNvPr id="341" name="Google Shape;341;p66"/>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42" name="Google Shape;342;p66"/>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43" name="Google Shape;343;p66"/>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r>
              <a:rPr lang="en-US"/>
              <a:t>8.6.FSC-CLR-Training_Main-Course_Module-4.3_V1-0_ FR</a:t>
            </a:r>
            <a:endParaRPr/>
          </a:p>
        </p:txBody>
      </p:sp>
      <p:sp>
        <p:nvSpPr>
          <p:cNvPr id="344" name="Google Shape;344;p66"/>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2_Section Separator - 1a">
  <p:cSld name="2_Section Separator - 1a">
    <p:spTree>
      <p:nvGrpSpPr>
        <p:cNvPr id="1" name="Shape 29"/>
        <p:cNvGrpSpPr/>
        <p:nvPr/>
      </p:nvGrpSpPr>
      <p:grpSpPr>
        <a:xfrm>
          <a:off x="0" y="0"/>
          <a:ext cx="0" cy="0"/>
          <a:chOff x="0" y="0"/>
          <a:chExt cx="0" cy="0"/>
        </a:xfrm>
      </p:grpSpPr>
      <p:pic>
        <p:nvPicPr>
          <p:cNvPr id="30" name="Google Shape;30;p22"/>
          <p:cNvPicPr preferRelativeResize="0"/>
          <p:nvPr/>
        </p:nvPicPr>
        <p:blipFill rotWithShape="1">
          <a:blip r:embed="rId2">
            <a:alphaModFix/>
          </a:blip>
          <a:srcRect t="9022" b="9021"/>
          <a:stretch/>
        </p:blipFill>
        <p:spPr>
          <a:xfrm>
            <a:off x="1" y="0"/>
            <a:ext cx="12192000" cy="7493993"/>
          </a:xfrm>
          <a:prstGeom prst="rect">
            <a:avLst/>
          </a:prstGeom>
          <a:noFill/>
          <a:ln>
            <a:noFill/>
          </a:ln>
        </p:spPr>
      </p:pic>
      <p:sp>
        <p:nvSpPr>
          <p:cNvPr id="31" name="Google Shape;31;p22"/>
          <p:cNvSpPr/>
          <p:nvPr/>
        </p:nvSpPr>
        <p:spPr>
          <a:xfrm>
            <a:off x="0" y="1286439"/>
            <a:ext cx="9302044" cy="4689485"/>
          </a:xfrm>
          <a:prstGeom prst="rect">
            <a:avLst/>
          </a:prstGeom>
          <a:solidFill>
            <a:srgbClr val="030608">
              <a:alpha val="60000"/>
            </a:srgb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dk1"/>
              </a:buClr>
              <a:buSzPts val="1400"/>
              <a:buFont typeface="Arial"/>
              <a:buNone/>
            </a:pPr>
            <a:endParaRPr sz="1400" b="0" i="0" u="none" strike="noStrike" cap="none">
              <a:solidFill>
                <a:srgbClr val="000000"/>
              </a:solidFill>
              <a:latin typeface="Avenir"/>
              <a:ea typeface="Avenir"/>
              <a:cs typeface="Avenir"/>
              <a:sym typeface="Avenir"/>
            </a:endParaRPr>
          </a:p>
        </p:txBody>
      </p:sp>
      <p:cxnSp>
        <p:nvCxnSpPr>
          <p:cNvPr id="32" name="Google Shape;32;p22"/>
          <p:cNvCxnSpPr/>
          <p:nvPr/>
        </p:nvCxnSpPr>
        <p:spPr>
          <a:xfrm>
            <a:off x="6096000" y="961884"/>
            <a:ext cx="6117106" cy="0"/>
          </a:xfrm>
          <a:prstGeom prst="straightConnector1">
            <a:avLst/>
          </a:prstGeom>
          <a:noFill/>
          <a:ln w="57150" cap="flat" cmpd="sng">
            <a:solidFill>
              <a:schemeClr val="accent2"/>
            </a:solidFill>
            <a:prstDash val="solid"/>
            <a:round/>
            <a:headEnd type="none" w="sm" len="sm"/>
            <a:tailEnd type="none" w="sm" len="sm"/>
          </a:ln>
        </p:spPr>
      </p:cxnSp>
      <p:sp>
        <p:nvSpPr>
          <p:cNvPr id="33" name="Google Shape;33;p22"/>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4" name="Google Shape;34;p22"/>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9pPr>
          </a:lstStyle>
          <a:p>
            <a:pPr marL="0" lvl="0" indent="0" algn="r" rtl="0">
              <a:spcBef>
                <a:spcPts val="0"/>
              </a:spcBef>
              <a:spcAft>
                <a:spcPts val="0"/>
              </a:spcAft>
              <a:buNone/>
            </a:pPr>
            <a:fld id="{00000000-1234-1234-1234-123412341234}" type="slidenum">
              <a:rPr lang="en-US"/>
              <a:t>‹#›</a:t>
            </a:fld>
            <a:endParaRPr/>
          </a:p>
        </p:txBody>
      </p:sp>
      <p:sp>
        <p:nvSpPr>
          <p:cNvPr id="35" name="Google Shape;35;p22"/>
          <p:cNvSpPr txBox="1">
            <a:spLocks noGrp="1"/>
          </p:cNvSpPr>
          <p:nvPr>
            <p:ph type="ctrTitle"/>
          </p:nvPr>
        </p:nvSpPr>
        <p:spPr>
          <a:xfrm>
            <a:off x="838200" y="1448225"/>
            <a:ext cx="8345557" cy="1827095"/>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SzPts val="4400"/>
              <a:buNone/>
              <a:defRPr sz="5500" b="1" i="0">
                <a:solidFill>
                  <a:schemeClr val="lt1"/>
                </a:solidFill>
                <a:latin typeface="Avenir"/>
                <a:ea typeface="Avenir"/>
                <a:cs typeface="Avenir"/>
                <a:sym typeface="Avenir"/>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6" name="Google Shape;36;p22"/>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r>
              <a:rPr lang="en-US"/>
              <a:t>8.6.FSC-CLR-Training_Main-Course_Module-4.3_V1-0_ FR</a:t>
            </a:r>
            <a:endParaRPr/>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345"/>
        <p:cNvGrpSpPr/>
        <p:nvPr/>
      </p:nvGrpSpPr>
      <p:grpSpPr>
        <a:xfrm>
          <a:off x="0" y="0"/>
          <a:ext cx="0" cy="0"/>
          <a:chOff x="0" y="0"/>
          <a:chExt cx="0" cy="0"/>
        </a:xfrm>
      </p:grpSpPr>
      <p:sp>
        <p:nvSpPr>
          <p:cNvPr id="346" name="Google Shape;346;p67"/>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47" name="Google Shape;347;p67"/>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r>
              <a:rPr lang="en-US"/>
              <a:t>8.6.FSC-CLR-Training_Main-Course_Module-4.3_V1-0_ FR</a:t>
            </a:r>
            <a:endParaRPr/>
          </a:p>
        </p:txBody>
      </p:sp>
      <p:sp>
        <p:nvSpPr>
          <p:cNvPr id="348" name="Google Shape;348;p67"/>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349"/>
        <p:cNvGrpSpPr/>
        <p:nvPr/>
      </p:nvGrpSpPr>
      <p:grpSpPr>
        <a:xfrm>
          <a:off x="0" y="0"/>
          <a:ext cx="0" cy="0"/>
          <a:chOff x="0" y="0"/>
          <a:chExt cx="0" cy="0"/>
        </a:xfrm>
      </p:grpSpPr>
      <p:sp>
        <p:nvSpPr>
          <p:cNvPr id="350" name="Google Shape;350;p68"/>
          <p:cNvSpPr txBox="1">
            <a:spLocks noGrp="1"/>
          </p:cNvSpPr>
          <p:nvPr>
            <p:ph type="title"/>
          </p:nvPr>
        </p:nvSpPr>
        <p:spPr>
          <a:xfrm>
            <a:off x="839788" y="457200"/>
            <a:ext cx="3932237" cy="16002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3200"/>
              <a:buFont typeface="Calibri"/>
              <a:buNone/>
              <a:defRPr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51" name="Google Shape;351;p68"/>
          <p:cNvSpPr txBox="1">
            <a:spLocks noGrp="1"/>
          </p:cNvSpPr>
          <p:nvPr>
            <p:ph type="body" idx="1"/>
          </p:nvPr>
        </p:nvSpPr>
        <p:spPr>
          <a:xfrm>
            <a:off x="5183188" y="987425"/>
            <a:ext cx="6172200" cy="4873625"/>
          </a:xfrm>
          <a:prstGeom prst="rect">
            <a:avLst/>
          </a:prstGeom>
          <a:noFill/>
          <a:ln>
            <a:noFill/>
          </a:ln>
        </p:spPr>
        <p:txBody>
          <a:bodyPr spcFirstLastPara="1" wrap="square" lIns="91425" tIns="45700" rIns="91425" bIns="45700" anchor="t" anchorCtr="0">
            <a:normAutofit/>
          </a:bodyPr>
          <a:lstStyle>
            <a:lvl1pPr marL="457200" lvl="0" indent="-431800" algn="l">
              <a:lnSpc>
                <a:spcPct val="90000"/>
              </a:lnSpc>
              <a:spcBef>
                <a:spcPts val="1000"/>
              </a:spcBef>
              <a:spcAft>
                <a:spcPts val="0"/>
              </a:spcAft>
              <a:buClr>
                <a:schemeClr val="dk1"/>
              </a:buClr>
              <a:buSzPts val="3200"/>
              <a:buChar char="•"/>
              <a:defRPr sz="3200"/>
            </a:lvl1pPr>
            <a:lvl2pPr marL="914400" lvl="1" indent="-406400" algn="l">
              <a:lnSpc>
                <a:spcPct val="90000"/>
              </a:lnSpc>
              <a:spcBef>
                <a:spcPts val="500"/>
              </a:spcBef>
              <a:spcAft>
                <a:spcPts val="0"/>
              </a:spcAft>
              <a:buClr>
                <a:schemeClr val="dk1"/>
              </a:buClr>
              <a:buSzPts val="2800"/>
              <a:buChar char="•"/>
              <a:defRPr sz="2800"/>
            </a:lvl2pPr>
            <a:lvl3pPr marL="1371600" lvl="2" indent="-381000" algn="l">
              <a:lnSpc>
                <a:spcPct val="90000"/>
              </a:lnSpc>
              <a:spcBef>
                <a:spcPts val="500"/>
              </a:spcBef>
              <a:spcAft>
                <a:spcPts val="0"/>
              </a:spcAft>
              <a:buClr>
                <a:schemeClr val="dk1"/>
              </a:buClr>
              <a:buSzPts val="2400"/>
              <a:buChar char="•"/>
              <a:defRPr sz="2400"/>
            </a:lvl3pPr>
            <a:lvl4pPr marL="1828800" lvl="3" indent="-355600" algn="l">
              <a:lnSpc>
                <a:spcPct val="90000"/>
              </a:lnSpc>
              <a:spcBef>
                <a:spcPts val="500"/>
              </a:spcBef>
              <a:spcAft>
                <a:spcPts val="0"/>
              </a:spcAft>
              <a:buClr>
                <a:schemeClr val="dk1"/>
              </a:buClr>
              <a:buSzPts val="2000"/>
              <a:buChar char="•"/>
              <a:defRPr sz="2000"/>
            </a:lvl4pPr>
            <a:lvl5pPr marL="2286000" lvl="4" indent="-355600" algn="l">
              <a:lnSpc>
                <a:spcPct val="90000"/>
              </a:lnSpc>
              <a:spcBef>
                <a:spcPts val="500"/>
              </a:spcBef>
              <a:spcAft>
                <a:spcPts val="0"/>
              </a:spcAft>
              <a:buClr>
                <a:schemeClr val="dk1"/>
              </a:buClr>
              <a:buSzPts val="2000"/>
              <a:buChar char="•"/>
              <a:defRPr sz="2000"/>
            </a:lvl5pPr>
            <a:lvl6pPr marL="2743200" lvl="5" indent="-355600" algn="l">
              <a:lnSpc>
                <a:spcPct val="90000"/>
              </a:lnSpc>
              <a:spcBef>
                <a:spcPts val="500"/>
              </a:spcBef>
              <a:spcAft>
                <a:spcPts val="0"/>
              </a:spcAft>
              <a:buClr>
                <a:schemeClr val="dk1"/>
              </a:buClr>
              <a:buSzPts val="2000"/>
              <a:buChar char="•"/>
              <a:defRPr sz="2000"/>
            </a:lvl6pPr>
            <a:lvl7pPr marL="3200400" lvl="6" indent="-355600" algn="l">
              <a:lnSpc>
                <a:spcPct val="90000"/>
              </a:lnSpc>
              <a:spcBef>
                <a:spcPts val="500"/>
              </a:spcBef>
              <a:spcAft>
                <a:spcPts val="0"/>
              </a:spcAft>
              <a:buClr>
                <a:schemeClr val="dk1"/>
              </a:buClr>
              <a:buSzPts val="2000"/>
              <a:buChar char="•"/>
              <a:defRPr sz="2000"/>
            </a:lvl7pPr>
            <a:lvl8pPr marL="3657600" lvl="7" indent="-355600" algn="l">
              <a:lnSpc>
                <a:spcPct val="90000"/>
              </a:lnSpc>
              <a:spcBef>
                <a:spcPts val="500"/>
              </a:spcBef>
              <a:spcAft>
                <a:spcPts val="0"/>
              </a:spcAft>
              <a:buClr>
                <a:schemeClr val="dk1"/>
              </a:buClr>
              <a:buSzPts val="2000"/>
              <a:buChar char="•"/>
              <a:defRPr sz="2000"/>
            </a:lvl8pPr>
            <a:lvl9pPr marL="4114800" lvl="8" indent="-355600" algn="l">
              <a:lnSpc>
                <a:spcPct val="90000"/>
              </a:lnSpc>
              <a:spcBef>
                <a:spcPts val="500"/>
              </a:spcBef>
              <a:spcAft>
                <a:spcPts val="0"/>
              </a:spcAft>
              <a:buClr>
                <a:schemeClr val="dk1"/>
              </a:buClr>
              <a:buSzPts val="2000"/>
              <a:buChar char="•"/>
              <a:defRPr sz="2000"/>
            </a:lvl9pPr>
          </a:lstStyle>
          <a:p>
            <a:endParaRPr/>
          </a:p>
        </p:txBody>
      </p:sp>
      <p:sp>
        <p:nvSpPr>
          <p:cNvPr id="352" name="Google Shape;352;p68"/>
          <p:cNvSpPr txBox="1">
            <a:spLocks noGrp="1"/>
          </p:cNvSpPr>
          <p:nvPr>
            <p:ph type="body" idx="2"/>
          </p:nvPr>
        </p:nvSpPr>
        <p:spPr>
          <a:xfrm>
            <a:off x="839788" y="2057400"/>
            <a:ext cx="3932237"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353" name="Google Shape;353;p68"/>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54" name="Google Shape;354;p68"/>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r>
              <a:rPr lang="en-US"/>
              <a:t>8.6.FSC-CLR-Training_Main-Course_Module-4.3_V1-0_ FR</a:t>
            </a:r>
            <a:endParaRPr/>
          </a:p>
        </p:txBody>
      </p:sp>
      <p:sp>
        <p:nvSpPr>
          <p:cNvPr id="355" name="Google Shape;355;p68"/>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356"/>
        <p:cNvGrpSpPr/>
        <p:nvPr/>
      </p:nvGrpSpPr>
      <p:grpSpPr>
        <a:xfrm>
          <a:off x="0" y="0"/>
          <a:ext cx="0" cy="0"/>
          <a:chOff x="0" y="0"/>
          <a:chExt cx="0" cy="0"/>
        </a:xfrm>
      </p:grpSpPr>
      <p:sp>
        <p:nvSpPr>
          <p:cNvPr id="357" name="Google Shape;357;p69"/>
          <p:cNvSpPr txBox="1">
            <a:spLocks noGrp="1"/>
          </p:cNvSpPr>
          <p:nvPr>
            <p:ph type="title"/>
          </p:nvPr>
        </p:nvSpPr>
        <p:spPr>
          <a:xfrm>
            <a:off x="839788" y="457200"/>
            <a:ext cx="3932237" cy="16002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3200"/>
              <a:buFont typeface="Calibri"/>
              <a:buNone/>
              <a:defRPr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58" name="Google Shape;358;p69"/>
          <p:cNvSpPr>
            <a:spLocks noGrp="1"/>
          </p:cNvSpPr>
          <p:nvPr>
            <p:ph type="pic" idx="2"/>
          </p:nvPr>
        </p:nvSpPr>
        <p:spPr>
          <a:xfrm>
            <a:off x="5183188" y="987425"/>
            <a:ext cx="6172200" cy="4873625"/>
          </a:xfrm>
          <a:prstGeom prst="rect">
            <a:avLst/>
          </a:prstGeom>
          <a:noFill/>
          <a:ln>
            <a:noFill/>
          </a:ln>
        </p:spPr>
      </p:sp>
      <p:sp>
        <p:nvSpPr>
          <p:cNvPr id="359" name="Google Shape;359;p69"/>
          <p:cNvSpPr txBox="1">
            <a:spLocks noGrp="1"/>
          </p:cNvSpPr>
          <p:nvPr>
            <p:ph type="body" idx="1"/>
          </p:nvPr>
        </p:nvSpPr>
        <p:spPr>
          <a:xfrm>
            <a:off x="839788" y="2057400"/>
            <a:ext cx="3932237"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360" name="Google Shape;360;p69"/>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61" name="Google Shape;361;p69"/>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r>
              <a:rPr lang="en-US"/>
              <a:t>8.6.FSC-CLR-Training_Main-Course_Module-4.3_V1-0_ FR</a:t>
            </a:r>
            <a:endParaRPr/>
          </a:p>
        </p:txBody>
      </p:sp>
      <p:sp>
        <p:nvSpPr>
          <p:cNvPr id="362" name="Google Shape;362;p69"/>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363"/>
        <p:cNvGrpSpPr/>
        <p:nvPr/>
      </p:nvGrpSpPr>
      <p:grpSpPr>
        <a:xfrm>
          <a:off x="0" y="0"/>
          <a:ext cx="0" cy="0"/>
          <a:chOff x="0" y="0"/>
          <a:chExt cx="0" cy="0"/>
        </a:xfrm>
      </p:grpSpPr>
      <p:sp>
        <p:nvSpPr>
          <p:cNvPr id="364" name="Google Shape;364;p70"/>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65" name="Google Shape;365;p70"/>
          <p:cNvSpPr txBox="1">
            <a:spLocks noGrp="1"/>
          </p:cNvSpPr>
          <p:nvPr>
            <p:ph type="body" idx="1"/>
          </p:nvPr>
        </p:nvSpPr>
        <p:spPr>
          <a:xfrm rot="5400000">
            <a:off x="3920331" y="-1256506"/>
            <a:ext cx="4351338" cy="105156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66" name="Google Shape;366;p70"/>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67" name="Google Shape;367;p70"/>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r>
              <a:rPr lang="en-US"/>
              <a:t>8.6.FSC-CLR-Training_Main-Course_Module-4.3_V1-0_ FR</a:t>
            </a:r>
            <a:endParaRPr/>
          </a:p>
        </p:txBody>
      </p:sp>
      <p:sp>
        <p:nvSpPr>
          <p:cNvPr id="368" name="Google Shape;368;p70"/>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369"/>
        <p:cNvGrpSpPr/>
        <p:nvPr/>
      </p:nvGrpSpPr>
      <p:grpSpPr>
        <a:xfrm>
          <a:off x="0" y="0"/>
          <a:ext cx="0" cy="0"/>
          <a:chOff x="0" y="0"/>
          <a:chExt cx="0" cy="0"/>
        </a:xfrm>
      </p:grpSpPr>
      <p:sp>
        <p:nvSpPr>
          <p:cNvPr id="370" name="Google Shape;370;p71"/>
          <p:cNvSpPr txBox="1">
            <a:spLocks noGrp="1"/>
          </p:cNvSpPr>
          <p:nvPr>
            <p:ph type="title"/>
          </p:nvPr>
        </p:nvSpPr>
        <p:spPr>
          <a:xfrm rot="5400000">
            <a:off x="7133431" y="1956594"/>
            <a:ext cx="5811838" cy="2628900"/>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71" name="Google Shape;371;p71"/>
          <p:cNvSpPr txBox="1">
            <a:spLocks noGrp="1"/>
          </p:cNvSpPr>
          <p:nvPr>
            <p:ph type="body" idx="1"/>
          </p:nvPr>
        </p:nvSpPr>
        <p:spPr>
          <a:xfrm rot="5400000">
            <a:off x="1799431" y="-596106"/>
            <a:ext cx="5811838" cy="77343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72" name="Google Shape;372;p71"/>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73" name="Google Shape;373;p71"/>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r>
              <a:rPr lang="en-US"/>
              <a:t>8.6.FSC-CLR-Training_Main-Course_Module-4.3_V1-0_ FR</a:t>
            </a:r>
            <a:endParaRPr/>
          </a:p>
        </p:txBody>
      </p:sp>
      <p:sp>
        <p:nvSpPr>
          <p:cNvPr id="374" name="Google Shape;374;p71"/>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Section Separator - 1b">
  <p:cSld name="Section Separator - 1b">
    <p:spTree>
      <p:nvGrpSpPr>
        <p:cNvPr id="1" name="Shape 37"/>
        <p:cNvGrpSpPr/>
        <p:nvPr/>
      </p:nvGrpSpPr>
      <p:grpSpPr>
        <a:xfrm>
          <a:off x="0" y="0"/>
          <a:ext cx="0" cy="0"/>
          <a:chOff x="0" y="0"/>
          <a:chExt cx="0" cy="0"/>
        </a:xfrm>
      </p:grpSpPr>
      <p:pic>
        <p:nvPicPr>
          <p:cNvPr id="38" name="Google Shape;38;p23"/>
          <p:cNvPicPr preferRelativeResize="0"/>
          <p:nvPr/>
        </p:nvPicPr>
        <p:blipFill rotWithShape="1">
          <a:blip r:embed="rId2">
            <a:alphaModFix/>
          </a:blip>
          <a:srcRect b="16588"/>
          <a:stretch/>
        </p:blipFill>
        <p:spPr>
          <a:xfrm>
            <a:off x="1" y="0"/>
            <a:ext cx="12192000" cy="7493993"/>
          </a:xfrm>
          <a:prstGeom prst="rect">
            <a:avLst/>
          </a:prstGeom>
          <a:noFill/>
          <a:ln>
            <a:noFill/>
          </a:ln>
        </p:spPr>
      </p:pic>
      <p:sp>
        <p:nvSpPr>
          <p:cNvPr id="39" name="Google Shape;39;p23"/>
          <p:cNvSpPr/>
          <p:nvPr/>
        </p:nvSpPr>
        <p:spPr>
          <a:xfrm>
            <a:off x="6095999" y="136524"/>
            <a:ext cx="6117107" cy="7144809"/>
          </a:xfrm>
          <a:prstGeom prst="rect">
            <a:avLst/>
          </a:prstGeom>
          <a:solidFill>
            <a:srgbClr val="171616">
              <a:alpha val="60000"/>
            </a:srgb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rgbClr val="000000"/>
              </a:solidFill>
              <a:latin typeface="Calibri"/>
              <a:ea typeface="Calibri"/>
              <a:cs typeface="Calibri"/>
              <a:sym typeface="Calibri"/>
            </a:endParaRPr>
          </a:p>
        </p:txBody>
      </p:sp>
      <p:cxnSp>
        <p:nvCxnSpPr>
          <p:cNvPr id="40" name="Google Shape;40;p23"/>
          <p:cNvCxnSpPr/>
          <p:nvPr/>
        </p:nvCxnSpPr>
        <p:spPr>
          <a:xfrm>
            <a:off x="9369778" y="961884"/>
            <a:ext cx="2843328" cy="0"/>
          </a:xfrm>
          <a:prstGeom prst="straightConnector1">
            <a:avLst/>
          </a:prstGeom>
          <a:noFill/>
          <a:ln w="57150" cap="flat" cmpd="sng">
            <a:solidFill>
              <a:schemeClr val="accent2"/>
            </a:solidFill>
            <a:prstDash val="solid"/>
            <a:miter lim="800000"/>
            <a:headEnd type="none" w="sm" len="sm"/>
            <a:tailEnd type="none" w="sm" len="sm"/>
          </a:ln>
        </p:spPr>
      </p:cxnSp>
      <p:sp>
        <p:nvSpPr>
          <p:cNvPr id="41" name="Google Shape;41;p23"/>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2" name="Google Shape;42;p23"/>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r>
              <a:rPr lang="en-US"/>
              <a:t>8.6.FSC-CLR-Training_Main-Course_Module-4.3_V1-0_ FR</a:t>
            </a:r>
            <a:endParaRPr/>
          </a:p>
        </p:txBody>
      </p:sp>
      <p:sp>
        <p:nvSpPr>
          <p:cNvPr id="43" name="Google Shape;43;p23"/>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9pPr>
          </a:lstStyle>
          <a:p>
            <a:pPr marL="0" lvl="0" indent="0" algn="r" rtl="0">
              <a:spcBef>
                <a:spcPts val="0"/>
              </a:spcBef>
              <a:spcAft>
                <a:spcPts val="0"/>
              </a:spcAft>
              <a:buNone/>
            </a:pPr>
            <a:fld id="{00000000-1234-1234-1234-123412341234}" type="slidenum">
              <a:rPr lang="en-US"/>
              <a:t>‹#›</a:t>
            </a:fld>
            <a:endParaRPr/>
          </a:p>
        </p:txBody>
      </p:sp>
      <p:sp>
        <p:nvSpPr>
          <p:cNvPr id="44" name="Google Shape;44;p23"/>
          <p:cNvSpPr txBox="1">
            <a:spLocks noGrp="1"/>
          </p:cNvSpPr>
          <p:nvPr>
            <p:ph type="ctrTitle"/>
          </p:nvPr>
        </p:nvSpPr>
        <p:spPr>
          <a:xfrm>
            <a:off x="6666092" y="2260190"/>
            <a:ext cx="5085641" cy="1827095"/>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lt1"/>
              </a:buClr>
              <a:buSzPts val="5500"/>
              <a:buFont typeface="Avenir"/>
              <a:buNone/>
              <a:defRPr sz="5500" b="1" i="0">
                <a:solidFill>
                  <a:schemeClr val="lt1"/>
                </a:solidFill>
                <a:latin typeface="Avenir"/>
                <a:ea typeface="Avenir"/>
                <a:cs typeface="Avenir"/>
                <a:sym typeface="Avenir"/>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Section Separator - 2">
  <p:cSld name="Section Separator - 2">
    <p:spTree>
      <p:nvGrpSpPr>
        <p:cNvPr id="1" name="Shape 45"/>
        <p:cNvGrpSpPr/>
        <p:nvPr/>
      </p:nvGrpSpPr>
      <p:grpSpPr>
        <a:xfrm>
          <a:off x="0" y="0"/>
          <a:ext cx="0" cy="0"/>
          <a:chOff x="0" y="0"/>
          <a:chExt cx="0" cy="0"/>
        </a:xfrm>
      </p:grpSpPr>
      <p:pic>
        <p:nvPicPr>
          <p:cNvPr id="46" name="Google Shape;46;p24"/>
          <p:cNvPicPr preferRelativeResize="0"/>
          <p:nvPr/>
        </p:nvPicPr>
        <p:blipFill rotWithShape="1">
          <a:blip r:embed="rId2">
            <a:alphaModFix/>
          </a:blip>
          <a:srcRect/>
          <a:stretch/>
        </p:blipFill>
        <p:spPr>
          <a:xfrm>
            <a:off x="-19664" y="-19665"/>
            <a:ext cx="12232770" cy="7267925"/>
          </a:xfrm>
          <a:prstGeom prst="rect">
            <a:avLst/>
          </a:prstGeom>
          <a:noFill/>
          <a:ln>
            <a:noFill/>
          </a:ln>
        </p:spPr>
      </p:pic>
      <p:sp>
        <p:nvSpPr>
          <p:cNvPr id="47" name="Google Shape;47;p24"/>
          <p:cNvSpPr/>
          <p:nvPr/>
        </p:nvSpPr>
        <p:spPr>
          <a:xfrm rot="5400000">
            <a:off x="3354730" y="-760062"/>
            <a:ext cx="2967944" cy="9753602"/>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48" name="Google Shape;48;p24"/>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9" name="Google Shape;49;p24"/>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r>
              <a:rPr lang="en-US"/>
              <a:t>8.6.FSC-CLR-Training_Main-Course_Module-4.3_V1-0_ FR</a:t>
            </a:r>
            <a:endParaRPr/>
          </a:p>
        </p:txBody>
      </p:sp>
      <p:sp>
        <p:nvSpPr>
          <p:cNvPr id="50" name="Google Shape;50;p24"/>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9pPr>
          </a:lstStyle>
          <a:p>
            <a:pPr marL="0" lvl="0" indent="0" algn="r" rtl="0">
              <a:spcBef>
                <a:spcPts val="0"/>
              </a:spcBef>
              <a:spcAft>
                <a:spcPts val="0"/>
              </a:spcAft>
              <a:buNone/>
            </a:pPr>
            <a:fld id="{00000000-1234-1234-1234-123412341234}" type="slidenum">
              <a:rPr lang="en-US"/>
              <a:t>‹#›</a:t>
            </a:fld>
            <a:endParaRPr/>
          </a:p>
        </p:txBody>
      </p:sp>
      <p:cxnSp>
        <p:nvCxnSpPr>
          <p:cNvPr id="51" name="Google Shape;51;p24"/>
          <p:cNvCxnSpPr/>
          <p:nvPr/>
        </p:nvCxnSpPr>
        <p:spPr>
          <a:xfrm>
            <a:off x="6096000" y="961884"/>
            <a:ext cx="6117106" cy="0"/>
          </a:xfrm>
          <a:prstGeom prst="straightConnector1">
            <a:avLst/>
          </a:prstGeom>
          <a:noFill/>
          <a:ln w="57150" cap="flat" cmpd="sng">
            <a:solidFill>
              <a:schemeClr val="accent2"/>
            </a:solidFill>
            <a:prstDash val="solid"/>
            <a:miter lim="800000"/>
            <a:headEnd type="none" w="sm" len="sm"/>
            <a:tailEnd type="none" w="sm" len="sm"/>
          </a:ln>
        </p:spPr>
      </p:cxnSp>
      <p:sp>
        <p:nvSpPr>
          <p:cNvPr id="52" name="Google Shape;52;p24"/>
          <p:cNvSpPr txBox="1">
            <a:spLocks noGrp="1"/>
          </p:cNvSpPr>
          <p:nvPr>
            <p:ph type="ctrTitle"/>
          </p:nvPr>
        </p:nvSpPr>
        <p:spPr>
          <a:xfrm>
            <a:off x="877956" y="3238499"/>
            <a:ext cx="8345557" cy="1832667"/>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lt1"/>
              </a:buClr>
              <a:buSzPts val="6000"/>
              <a:buFont typeface="Avenir"/>
              <a:buNone/>
              <a:defRPr sz="6000" b="1" i="0">
                <a:solidFill>
                  <a:schemeClr val="lt1"/>
                </a:solidFill>
                <a:latin typeface="Avenir"/>
                <a:ea typeface="Avenir"/>
                <a:cs typeface="Avenir"/>
                <a:sym typeface="Avenir"/>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Separator - 3">
  <p:cSld name="Section Separator - 3">
    <p:spTree>
      <p:nvGrpSpPr>
        <p:cNvPr id="1" name="Shape 53"/>
        <p:cNvGrpSpPr/>
        <p:nvPr/>
      </p:nvGrpSpPr>
      <p:grpSpPr>
        <a:xfrm>
          <a:off x="0" y="0"/>
          <a:ext cx="0" cy="0"/>
          <a:chOff x="0" y="0"/>
          <a:chExt cx="0" cy="0"/>
        </a:xfrm>
      </p:grpSpPr>
      <p:pic>
        <p:nvPicPr>
          <p:cNvPr id="54" name="Google Shape;54;p25"/>
          <p:cNvPicPr preferRelativeResize="0"/>
          <p:nvPr/>
        </p:nvPicPr>
        <p:blipFill rotWithShape="1">
          <a:blip r:embed="rId2">
            <a:alphaModFix/>
          </a:blip>
          <a:srcRect/>
          <a:stretch/>
        </p:blipFill>
        <p:spPr>
          <a:xfrm>
            <a:off x="-82453" y="-910604"/>
            <a:ext cx="13686266" cy="7781303"/>
          </a:xfrm>
          <a:prstGeom prst="rect">
            <a:avLst/>
          </a:prstGeom>
          <a:noFill/>
          <a:ln>
            <a:noFill/>
          </a:ln>
        </p:spPr>
      </p:pic>
      <p:sp>
        <p:nvSpPr>
          <p:cNvPr id="55" name="Google Shape;55;p25"/>
          <p:cNvSpPr/>
          <p:nvPr/>
        </p:nvSpPr>
        <p:spPr>
          <a:xfrm rot="5400000">
            <a:off x="3327395" y="12706"/>
            <a:ext cx="2159010" cy="8991599"/>
          </a:xfrm>
          <a:prstGeom prst="rect">
            <a:avLst/>
          </a:prstGeom>
          <a:solidFill>
            <a:srgbClr val="171616">
              <a:alpha val="60000"/>
            </a:srgb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56" name="Google Shape;56;p25"/>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7" name="Google Shape;57;p25"/>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r>
              <a:rPr lang="en-US"/>
              <a:t>8.6.FSC-CLR-Training_Main-Course_Module-4.3_V1-0_ FR</a:t>
            </a:r>
            <a:endParaRPr/>
          </a:p>
        </p:txBody>
      </p:sp>
      <p:sp>
        <p:nvSpPr>
          <p:cNvPr id="58" name="Google Shape;58;p25"/>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9pPr>
          </a:lstStyle>
          <a:p>
            <a:pPr marL="0" lvl="0" indent="0" algn="r" rtl="0">
              <a:spcBef>
                <a:spcPts val="0"/>
              </a:spcBef>
              <a:spcAft>
                <a:spcPts val="0"/>
              </a:spcAft>
              <a:buNone/>
            </a:pPr>
            <a:fld id="{00000000-1234-1234-1234-123412341234}" type="slidenum">
              <a:rPr lang="en-US"/>
              <a:t>‹#›</a:t>
            </a:fld>
            <a:endParaRPr/>
          </a:p>
        </p:txBody>
      </p:sp>
      <p:sp>
        <p:nvSpPr>
          <p:cNvPr id="59" name="Google Shape;59;p25"/>
          <p:cNvSpPr txBox="1">
            <a:spLocks noGrp="1"/>
          </p:cNvSpPr>
          <p:nvPr>
            <p:ph type="ctrTitle"/>
          </p:nvPr>
        </p:nvSpPr>
        <p:spPr>
          <a:xfrm>
            <a:off x="879613" y="3429000"/>
            <a:ext cx="7275444" cy="1938648"/>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lt1"/>
              </a:buClr>
              <a:buSzPts val="6000"/>
              <a:buFont typeface="Avenir"/>
              <a:buNone/>
              <a:defRPr sz="6000" b="1" i="0">
                <a:solidFill>
                  <a:schemeClr val="lt1"/>
                </a:solidFill>
                <a:latin typeface="Avenir"/>
                <a:ea typeface="Avenir"/>
                <a:cs typeface="Avenir"/>
                <a:sym typeface="Avenir"/>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cxnSp>
        <p:nvCxnSpPr>
          <p:cNvPr id="60" name="Google Shape;60;p25"/>
          <p:cNvCxnSpPr/>
          <p:nvPr/>
        </p:nvCxnSpPr>
        <p:spPr>
          <a:xfrm>
            <a:off x="-82453" y="6030953"/>
            <a:ext cx="8235853" cy="0"/>
          </a:xfrm>
          <a:prstGeom prst="straightConnector1">
            <a:avLst/>
          </a:prstGeom>
          <a:noFill/>
          <a:ln w="57150" cap="flat" cmpd="sng">
            <a:solidFill>
              <a:schemeClr val="accent2"/>
            </a:solidFill>
            <a:prstDash val="solid"/>
            <a:miter lim="800000"/>
            <a:headEnd type="none" w="sm" len="sm"/>
            <a:tailEnd type="none" w="sm" len="sm"/>
          </a:ln>
        </p:spPr>
      </p:cxn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2_Section Separator - 4a">
  <p:cSld name="2_Section Separator - 4a">
    <p:spTree>
      <p:nvGrpSpPr>
        <p:cNvPr id="1" name="Shape 61"/>
        <p:cNvGrpSpPr/>
        <p:nvPr/>
      </p:nvGrpSpPr>
      <p:grpSpPr>
        <a:xfrm>
          <a:off x="0" y="0"/>
          <a:ext cx="0" cy="0"/>
          <a:chOff x="0" y="0"/>
          <a:chExt cx="0" cy="0"/>
        </a:xfrm>
      </p:grpSpPr>
      <p:pic>
        <p:nvPicPr>
          <p:cNvPr id="62" name="Google Shape;62;p26" descr="A view of a forest with mountains in the background&#10;&#10;Description automatically generated"/>
          <p:cNvPicPr preferRelativeResize="0"/>
          <p:nvPr/>
        </p:nvPicPr>
        <p:blipFill rotWithShape="1">
          <a:blip r:embed="rId2">
            <a:alphaModFix/>
          </a:blip>
          <a:srcRect/>
          <a:stretch/>
        </p:blipFill>
        <p:spPr>
          <a:xfrm>
            <a:off x="3459316" y="-12701"/>
            <a:ext cx="10302568" cy="6883402"/>
          </a:xfrm>
          <a:prstGeom prst="rect">
            <a:avLst/>
          </a:prstGeom>
          <a:noFill/>
          <a:ln>
            <a:noFill/>
          </a:ln>
        </p:spPr>
      </p:pic>
      <p:sp>
        <p:nvSpPr>
          <p:cNvPr id="63" name="Google Shape;63;p26"/>
          <p:cNvSpPr/>
          <p:nvPr/>
        </p:nvSpPr>
        <p:spPr>
          <a:xfrm rot="5400000">
            <a:off x="663158" y="-698498"/>
            <a:ext cx="7087311" cy="8433505"/>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dk1"/>
              </a:buClr>
              <a:buSzPts val="1400"/>
              <a:buFont typeface="Arial"/>
              <a:buNone/>
            </a:pPr>
            <a:endParaRPr sz="1400" b="0" i="0" u="none" strike="noStrike" cap="none">
              <a:solidFill>
                <a:schemeClr val="lt1"/>
              </a:solidFill>
              <a:latin typeface="Avenir"/>
              <a:ea typeface="Avenir"/>
              <a:cs typeface="Avenir"/>
              <a:sym typeface="Avenir"/>
            </a:endParaRPr>
          </a:p>
        </p:txBody>
      </p:sp>
      <p:sp>
        <p:nvSpPr>
          <p:cNvPr id="64" name="Google Shape;64;p26"/>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5" name="Google Shape;65;p26"/>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r>
              <a:rPr lang="en-US"/>
              <a:t>8.6.FSC-CLR-Training_Main-Course_Module-4.3_V1-0_ FR</a:t>
            </a:r>
            <a:endParaRPr/>
          </a:p>
        </p:txBody>
      </p:sp>
      <p:sp>
        <p:nvSpPr>
          <p:cNvPr id="66" name="Google Shape;66;p26"/>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9pPr>
          </a:lstStyle>
          <a:p>
            <a:pPr marL="0" lvl="0" indent="0" algn="r" rtl="0">
              <a:spcBef>
                <a:spcPts val="0"/>
              </a:spcBef>
              <a:spcAft>
                <a:spcPts val="0"/>
              </a:spcAft>
              <a:buNone/>
            </a:pPr>
            <a:fld id="{00000000-1234-1234-1234-123412341234}" type="slidenum">
              <a:rPr lang="en-US"/>
              <a:t>‹#›</a:t>
            </a:fld>
            <a:endParaRPr/>
          </a:p>
        </p:txBody>
      </p:sp>
      <p:sp>
        <p:nvSpPr>
          <p:cNvPr id="67" name="Google Shape;67;p26"/>
          <p:cNvSpPr txBox="1">
            <a:spLocks noGrp="1"/>
          </p:cNvSpPr>
          <p:nvPr>
            <p:ph type="ctrTitle"/>
          </p:nvPr>
        </p:nvSpPr>
        <p:spPr>
          <a:xfrm>
            <a:off x="1228147" y="606287"/>
            <a:ext cx="4188673" cy="5361939"/>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SzPts val="4400"/>
              <a:buNone/>
              <a:defRPr sz="4400" b="1" i="0">
                <a:solidFill>
                  <a:schemeClr val="lt1"/>
                </a:solidFill>
                <a:latin typeface="Avenir"/>
                <a:ea typeface="Avenir"/>
                <a:cs typeface="Avenir"/>
                <a:sym typeface="Avenir"/>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cxnSp>
        <p:nvCxnSpPr>
          <p:cNvPr id="68" name="Google Shape;68;p26"/>
          <p:cNvCxnSpPr/>
          <p:nvPr/>
        </p:nvCxnSpPr>
        <p:spPr>
          <a:xfrm rot="10800000">
            <a:off x="650162" y="-25400"/>
            <a:ext cx="0" cy="5993627"/>
          </a:xfrm>
          <a:prstGeom prst="straightConnector1">
            <a:avLst/>
          </a:prstGeom>
          <a:noFill/>
          <a:ln w="57150" cap="flat" cmpd="sng">
            <a:solidFill>
              <a:schemeClr val="accent3"/>
            </a:solidFill>
            <a:prstDash val="solid"/>
            <a:round/>
            <a:headEnd type="none" w="sm" len="sm"/>
            <a:tailEnd type="none" w="sm" len="sm"/>
          </a:ln>
        </p:spPr>
      </p:cxn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theme" Target="../theme/theme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8.xml"/><Relationship Id="rId13" Type="http://schemas.openxmlformats.org/officeDocument/2006/relationships/slideLayout" Target="../slideLayouts/slideLayout33.xml"/><Relationship Id="rId18" Type="http://schemas.openxmlformats.org/officeDocument/2006/relationships/slideLayout" Target="../slideLayouts/slideLayout38.xml"/><Relationship Id="rId3" Type="http://schemas.openxmlformats.org/officeDocument/2006/relationships/slideLayout" Target="../slideLayouts/slideLayout23.xml"/><Relationship Id="rId21" Type="http://schemas.openxmlformats.org/officeDocument/2006/relationships/theme" Target="../theme/theme2.xml"/><Relationship Id="rId7" Type="http://schemas.openxmlformats.org/officeDocument/2006/relationships/slideLayout" Target="../slideLayouts/slideLayout27.xml"/><Relationship Id="rId12" Type="http://schemas.openxmlformats.org/officeDocument/2006/relationships/slideLayout" Target="../slideLayouts/slideLayout32.xml"/><Relationship Id="rId17" Type="http://schemas.openxmlformats.org/officeDocument/2006/relationships/slideLayout" Target="../slideLayouts/slideLayout37.xml"/><Relationship Id="rId2" Type="http://schemas.openxmlformats.org/officeDocument/2006/relationships/slideLayout" Target="../slideLayouts/slideLayout22.xml"/><Relationship Id="rId16" Type="http://schemas.openxmlformats.org/officeDocument/2006/relationships/slideLayout" Target="../slideLayouts/slideLayout36.xml"/><Relationship Id="rId20" Type="http://schemas.openxmlformats.org/officeDocument/2006/relationships/slideLayout" Target="../slideLayouts/slideLayout40.xml"/><Relationship Id="rId1" Type="http://schemas.openxmlformats.org/officeDocument/2006/relationships/slideLayout" Target="../slideLayouts/slideLayout21.xml"/><Relationship Id="rId6" Type="http://schemas.openxmlformats.org/officeDocument/2006/relationships/slideLayout" Target="../slideLayouts/slideLayout26.xml"/><Relationship Id="rId11" Type="http://schemas.openxmlformats.org/officeDocument/2006/relationships/slideLayout" Target="../slideLayouts/slideLayout31.xml"/><Relationship Id="rId5" Type="http://schemas.openxmlformats.org/officeDocument/2006/relationships/slideLayout" Target="../slideLayouts/slideLayout25.xml"/><Relationship Id="rId15" Type="http://schemas.openxmlformats.org/officeDocument/2006/relationships/slideLayout" Target="../slideLayouts/slideLayout35.xml"/><Relationship Id="rId10" Type="http://schemas.openxmlformats.org/officeDocument/2006/relationships/slideLayout" Target="../slideLayouts/slideLayout30.xml"/><Relationship Id="rId19" Type="http://schemas.openxmlformats.org/officeDocument/2006/relationships/slideLayout" Target="../slideLayouts/slideLayout39.xml"/><Relationship Id="rId4" Type="http://schemas.openxmlformats.org/officeDocument/2006/relationships/slideLayout" Target="../slideLayouts/slideLayout24.xml"/><Relationship Id="rId9" Type="http://schemas.openxmlformats.org/officeDocument/2006/relationships/slideLayout" Target="../slideLayouts/slideLayout29.xml"/><Relationship Id="rId14" Type="http://schemas.openxmlformats.org/officeDocument/2006/relationships/slideLayout" Target="../slideLayouts/slideLayout34.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48.xml"/><Relationship Id="rId13" Type="http://schemas.openxmlformats.org/officeDocument/2006/relationships/slideLayout" Target="../slideLayouts/slideLayout53.xml"/><Relationship Id="rId3" Type="http://schemas.openxmlformats.org/officeDocument/2006/relationships/slideLayout" Target="../slideLayouts/slideLayout43.xml"/><Relationship Id="rId7" Type="http://schemas.openxmlformats.org/officeDocument/2006/relationships/slideLayout" Target="../slideLayouts/slideLayout47.xml"/><Relationship Id="rId12" Type="http://schemas.openxmlformats.org/officeDocument/2006/relationships/slideLayout" Target="../slideLayouts/slideLayout52.xml"/><Relationship Id="rId2" Type="http://schemas.openxmlformats.org/officeDocument/2006/relationships/slideLayout" Target="../slideLayouts/slideLayout42.xml"/><Relationship Id="rId1" Type="http://schemas.openxmlformats.org/officeDocument/2006/relationships/slideLayout" Target="../slideLayouts/slideLayout41.xml"/><Relationship Id="rId6" Type="http://schemas.openxmlformats.org/officeDocument/2006/relationships/slideLayout" Target="../slideLayouts/slideLayout46.xml"/><Relationship Id="rId11" Type="http://schemas.openxmlformats.org/officeDocument/2006/relationships/slideLayout" Target="../slideLayouts/slideLayout51.xml"/><Relationship Id="rId5" Type="http://schemas.openxmlformats.org/officeDocument/2006/relationships/slideLayout" Target="../slideLayouts/slideLayout45.xml"/><Relationship Id="rId15" Type="http://schemas.openxmlformats.org/officeDocument/2006/relationships/theme" Target="../theme/theme3.xml"/><Relationship Id="rId10" Type="http://schemas.openxmlformats.org/officeDocument/2006/relationships/slideLayout" Target="../slideLayouts/slideLayout50.xml"/><Relationship Id="rId4" Type="http://schemas.openxmlformats.org/officeDocument/2006/relationships/slideLayout" Target="../slideLayouts/slideLayout44.xml"/><Relationship Id="rId9" Type="http://schemas.openxmlformats.org/officeDocument/2006/relationships/slideLayout" Target="../slideLayouts/slideLayout49.xml"/><Relationship Id="rId14" Type="http://schemas.openxmlformats.org/officeDocument/2006/relationships/slideLayout" Target="../slideLayouts/slideLayout5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15"/>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Avenir"/>
              <a:buNone/>
              <a:defRPr sz="4400" b="1" i="0" u="none" strike="noStrike" cap="none">
                <a:solidFill>
                  <a:schemeClr val="dk1"/>
                </a:solidFill>
                <a:latin typeface="Avenir"/>
                <a:ea typeface="Avenir"/>
                <a:cs typeface="Avenir"/>
                <a:sym typeface="Avenir"/>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11" name="Google Shape;11;p15"/>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Avenir"/>
                <a:ea typeface="Avenir"/>
                <a:cs typeface="Avenir"/>
                <a:sym typeface="Avenir"/>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Avenir"/>
                <a:ea typeface="Avenir"/>
                <a:cs typeface="Avenir"/>
                <a:sym typeface="Avenir"/>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Avenir"/>
                <a:ea typeface="Avenir"/>
                <a:cs typeface="Avenir"/>
                <a:sym typeface="Avenir"/>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venir"/>
                <a:ea typeface="Avenir"/>
                <a:cs typeface="Avenir"/>
                <a:sym typeface="Avenir"/>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venir"/>
                <a:ea typeface="Avenir"/>
                <a:cs typeface="Avenir"/>
                <a:sym typeface="Avenir"/>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2" name="Google Shape;12;p15"/>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rgbClr val="8B8C8C"/>
                </a:solidFill>
                <a:latin typeface="Avenir"/>
                <a:ea typeface="Avenir"/>
                <a:cs typeface="Avenir"/>
                <a:sym typeface="Avenir"/>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13" name="Google Shape;13;p15"/>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marR="0" lvl="0" algn="ctr" rtl="0">
              <a:lnSpc>
                <a:spcPct val="100000"/>
              </a:lnSpc>
              <a:spcBef>
                <a:spcPts val="0"/>
              </a:spcBef>
              <a:spcAft>
                <a:spcPts val="0"/>
              </a:spcAft>
              <a:buClr>
                <a:srgbClr val="000000"/>
              </a:buClr>
              <a:buSzPts val="1400"/>
              <a:buFont typeface="Arial"/>
              <a:buNone/>
              <a:defRPr sz="1200" b="0" i="0" u="none" strike="noStrike" cap="none">
                <a:solidFill>
                  <a:srgbClr val="8B8C8C"/>
                </a:solidFill>
                <a:latin typeface="Avenir"/>
                <a:ea typeface="Avenir"/>
                <a:cs typeface="Avenir"/>
                <a:sym typeface="Avenir"/>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r>
              <a:rPr lang="en-US"/>
              <a:t>8.6.FSC-CLR-Training_Main-Course_Module-4.3_V1-0_ FR</a:t>
            </a:r>
            <a:endParaRPr/>
          </a:p>
        </p:txBody>
      </p:sp>
      <p:sp>
        <p:nvSpPr>
          <p:cNvPr id="14" name="Google Shape;14;p15"/>
          <p:cNvSpPr txBox="1">
            <a:spLocks noGrp="1"/>
          </p:cNvSpPr>
          <p:nvPr>
            <p:ph type="sldNum" idx="12"/>
          </p:nvPr>
        </p:nvSpPr>
        <p:spPr>
          <a:xfrm>
            <a:off x="8610600" y="6356350"/>
            <a:ext cx="1563710" cy="365125"/>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9pPr>
          </a:lstStyle>
          <a:p>
            <a:pPr marL="0" lvl="0" indent="0" algn="r" rtl="0">
              <a:spcBef>
                <a:spcPts val="0"/>
              </a:spcBef>
              <a:spcAft>
                <a:spcPts val="0"/>
              </a:spcAft>
              <a:buNone/>
            </a:pPr>
            <a:fld id="{00000000-1234-1234-1234-123412341234}" type="slidenum">
              <a:rPr lang="en-US"/>
              <a:t>‹#›</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8" r:id="rId20"/>
  </p:sldLayoutIdLst>
  <p:hf sldNum="0" hd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45"/>
        <p:cNvGrpSpPr/>
        <p:nvPr/>
      </p:nvGrpSpPr>
      <p:grpSpPr>
        <a:xfrm>
          <a:off x="0" y="0"/>
          <a:ext cx="0" cy="0"/>
          <a:chOff x="0" y="0"/>
          <a:chExt cx="0" cy="0"/>
        </a:xfrm>
      </p:grpSpPr>
      <p:sp>
        <p:nvSpPr>
          <p:cNvPr id="146" name="Google Shape;146;p18"/>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Avenir"/>
              <a:buNone/>
              <a:defRPr sz="4400" b="1" i="0" u="none" strike="noStrike" cap="none">
                <a:solidFill>
                  <a:schemeClr val="dk1"/>
                </a:solidFill>
                <a:latin typeface="Avenir"/>
                <a:ea typeface="Avenir"/>
                <a:cs typeface="Avenir"/>
                <a:sym typeface="Avenir"/>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147" name="Google Shape;147;p18"/>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Avenir"/>
                <a:ea typeface="Avenir"/>
                <a:cs typeface="Avenir"/>
                <a:sym typeface="Avenir"/>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Avenir"/>
                <a:ea typeface="Avenir"/>
                <a:cs typeface="Avenir"/>
                <a:sym typeface="Avenir"/>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Avenir"/>
                <a:ea typeface="Avenir"/>
                <a:cs typeface="Avenir"/>
                <a:sym typeface="Avenir"/>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venir"/>
                <a:ea typeface="Avenir"/>
                <a:cs typeface="Avenir"/>
                <a:sym typeface="Avenir"/>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venir"/>
                <a:ea typeface="Avenir"/>
                <a:cs typeface="Avenir"/>
                <a:sym typeface="Avenir"/>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48" name="Google Shape;148;p18"/>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rgbClr val="8B8C8C"/>
                </a:solidFill>
                <a:latin typeface="Avenir"/>
                <a:ea typeface="Avenir"/>
                <a:cs typeface="Avenir"/>
                <a:sym typeface="Avenir"/>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149" name="Google Shape;149;p18"/>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marR="0" lvl="0" algn="ctr" rtl="0">
              <a:lnSpc>
                <a:spcPct val="100000"/>
              </a:lnSpc>
              <a:spcBef>
                <a:spcPts val="0"/>
              </a:spcBef>
              <a:spcAft>
                <a:spcPts val="0"/>
              </a:spcAft>
              <a:buClr>
                <a:srgbClr val="000000"/>
              </a:buClr>
              <a:buSzPts val="1400"/>
              <a:buFont typeface="Arial"/>
              <a:buNone/>
              <a:defRPr sz="1200" b="0" i="0" u="none" strike="noStrike" cap="none">
                <a:solidFill>
                  <a:srgbClr val="8B8C8C"/>
                </a:solidFill>
                <a:latin typeface="Avenir"/>
                <a:ea typeface="Avenir"/>
                <a:cs typeface="Avenir"/>
                <a:sym typeface="Avenir"/>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r>
              <a:rPr lang="en-US"/>
              <a:t>8.6.FSC-CLR-Training_Main-Course_Module-4.3_V1-0_ FR</a:t>
            </a:r>
            <a:endParaRPr/>
          </a:p>
        </p:txBody>
      </p:sp>
      <p:sp>
        <p:nvSpPr>
          <p:cNvPr id="150" name="Google Shape;150;p18"/>
          <p:cNvSpPr txBox="1">
            <a:spLocks noGrp="1"/>
          </p:cNvSpPr>
          <p:nvPr>
            <p:ph type="sldNum" idx="12"/>
          </p:nvPr>
        </p:nvSpPr>
        <p:spPr>
          <a:xfrm>
            <a:off x="8610600" y="6356350"/>
            <a:ext cx="1563710" cy="365125"/>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9pPr>
          </a:lstStyle>
          <a:p>
            <a:pPr marL="0" lvl="0" indent="0" algn="r" rtl="0">
              <a:spcBef>
                <a:spcPts val="0"/>
              </a:spcBef>
              <a:spcAft>
                <a:spcPts val="0"/>
              </a:spcAft>
              <a:buNone/>
            </a:pPr>
            <a:fld id="{00000000-1234-1234-1234-123412341234}" type="slidenum">
              <a:rPr lang="en-US"/>
              <a:t>‹#›</a:t>
            </a:fld>
            <a:endParaRPr/>
          </a:p>
        </p:txBody>
      </p:sp>
    </p:spTree>
  </p:cSld>
  <p:clrMap bg1="lt1" tx1="dk1" bg2="dk2" tx2="lt2" accent1="accent1" accent2="accent2" accent3="accent3" accent4="accent4" accent5="accent5" accent6="accent6" hlink="hlink" folHlink="folHlink"/>
  <p:sldLayoutIdLst>
    <p:sldLayoutId id="2147483670" r:id="rId1"/>
    <p:sldLayoutId id="2147483671" r:id="rId2"/>
    <p:sldLayoutId id="2147483672" r:id="rId3"/>
    <p:sldLayoutId id="2147483673" r:id="rId4"/>
    <p:sldLayoutId id="2147483674" r:id="rId5"/>
    <p:sldLayoutId id="2147483675" r:id="rId6"/>
    <p:sldLayoutId id="2147483676" r:id="rId7"/>
    <p:sldLayoutId id="2147483677" r:id="rId8"/>
    <p:sldLayoutId id="2147483678" r:id="rId9"/>
    <p:sldLayoutId id="2147483679" r:id="rId10"/>
    <p:sldLayoutId id="2147483680" r:id="rId11"/>
    <p:sldLayoutId id="2147483681" r:id="rId12"/>
    <p:sldLayoutId id="2147483682" r:id="rId13"/>
    <p:sldLayoutId id="2147483683" r:id="rId14"/>
    <p:sldLayoutId id="2147483684" r:id="rId15"/>
    <p:sldLayoutId id="2147483685" r:id="rId16"/>
    <p:sldLayoutId id="2147483686" r:id="rId17"/>
    <p:sldLayoutId id="2147483687" r:id="rId18"/>
    <p:sldLayoutId id="2147483688" r:id="rId19"/>
    <p:sldLayoutId id="2147483689" r:id="rId20"/>
  </p:sldLayoutIdLst>
  <p:hf sldNum="0" hd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81"/>
        <p:cNvGrpSpPr/>
        <p:nvPr/>
      </p:nvGrpSpPr>
      <p:grpSpPr>
        <a:xfrm>
          <a:off x="0" y="0"/>
          <a:ext cx="0" cy="0"/>
          <a:chOff x="0" y="0"/>
          <a:chExt cx="0" cy="0"/>
        </a:xfrm>
      </p:grpSpPr>
      <p:sp>
        <p:nvSpPr>
          <p:cNvPr id="282" name="Google Shape;282;p57"/>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283" name="Google Shape;283;p57"/>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284" name="Google Shape;284;p57"/>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285" name="Google Shape;285;p57"/>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marR="0" lvl="0" algn="ctr"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r>
              <a:rPr lang="en-US"/>
              <a:t>8.6.FSC-CLR-Training_Main-Course_Module-4.3_V1-0_ FR</a:t>
            </a:r>
            <a:endParaRPr/>
          </a:p>
        </p:txBody>
      </p:sp>
      <p:sp>
        <p:nvSpPr>
          <p:cNvPr id="286" name="Google Shape;286;p57"/>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1pPr>
            <a:lvl2pPr marL="0" marR="0" lvl="1" indent="0" algn="r" rtl="0">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2pPr>
            <a:lvl3pPr marL="0" marR="0" lvl="2" indent="0" algn="r" rtl="0">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3pPr>
            <a:lvl4pPr marL="0" marR="0" lvl="3" indent="0" algn="r" rtl="0">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4pPr>
            <a:lvl5pPr marL="0" marR="0" lvl="4" indent="0" algn="r" rtl="0">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5pPr>
            <a:lvl6pPr marL="0" marR="0" lvl="5" indent="0" algn="r" rtl="0">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6pPr>
            <a:lvl7pPr marL="0" marR="0" lvl="6" indent="0" algn="r" rtl="0">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7pPr>
            <a:lvl8pPr marL="0" marR="0" lvl="7" indent="0" algn="r" rtl="0">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8pPr>
            <a:lvl9pPr marL="0" marR="0" lvl="8" indent="0" algn="r" rtl="0">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 bg1="lt1" tx1="dk1" bg2="dk2" tx2="lt2" accent1="accent1" accent2="accent2" accent3="accent3" accent4="accent4" accent5="accent5" accent6="accent6" hlink="hlink" folHlink="folHlink"/>
  <p:sldLayoutIdLst>
    <p:sldLayoutId id="2147483691" r:id="rId1"/>
    <p:sldLayoutId id="2147483692" r:id="rId2"/>
    <p:sldLayoutId id="2147483693" r:id="rId3"/>
    <p:sldLayoutId id="2147483694" r:id="rId4"/>
    <p:sldLayoutId id="2147483695" r:id="rId5"/>
    <p:sldLayoutId id="2147483696" r:id="rId6"/>
    <p:sldLayoutId id="2147483697" r:id="rId7"/>
    <p:sldLayoutId id="2147483698" r:id="rId8"/>
    <p:sldLayoutId id="2147483699" r:id="rId9"/>
    <p:sldLayoutId id="2147483700" r:id="rId10"/>
    <p:sldLayoutId id="2147483701" r:id="rId11"/>
    <p:sldLayoutId id="2147483702" r:id="rId12"/>
    <p:sldLayoutId id="2147483703" r:id="rId13"/>
    <p:sldLayoutId id="2147483704" r:id="rId14"/>
  </p:sldLayoutIdLst>
  <p:hf sldNum="0" hd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379"/>
        <p:cNvGrpSpPr/>
        <p:nvPr/>
      </p:nvGrpSpPr>
      <p:grpSpPr>
        <a:xfrm>
          <a:off x="0" y="0"/>
          <a:ext cx="0" cy="0"/>
          <a:chOff x="0" y="0"/>
          <a:chExt cx="0" cy="0"/>
        </a:xfrm>
      </p:grpSpPr>
      <p:sp>
        <p:nvSpPr>
          <p:cNvPr id="380" name="Google Shape;380;p1"/>
          <p:cNvSpPr txBox="1"/>
          <p:nvPr/>
        </p:nvSpPr>
        <p:spPr>
          <a:xfrm>
            <a:off x="406884" y="1507603"/>
            <a:ext cx="11785116" cy="2337287"/>
          </a:xfrm>
          <a:prstGeom prst="rect">
            <a:avLst/>
          </a:prstGeom>
          <a:noFill/>
          <a:ln>
            <a:noFill/>
          </a:ln>
        </p:spPr>
        <p:txBody>
          <a:bodyPr spcFirstLastPara="1" wrap="square" lIns="91425" tIns="45700" rIns="91425" bIns="45700" anchor="t" anchorCtr="0">
            <a:normAutofit/>
          </a:bodyPr>
          <a:lstStyle/>
          <a:p>
            <a:pPr marL="0" marR="0" lvl="0" indent="0" algn="l" rtl="0">
              <a:lnSpc>
                <a:spcPct val="100000"/>
              </a:lnSpc>
              <a:spcBef>
                <a:spcPts val="0"/>
              </a:spcBef>
              <a:spcAft>
                <a:spcPts val="0"/>
              </a:spcAft>
              <a:buNone/>
            </a:pPr>
            <a:r>
              <a:rPr lang="en-US" sz="2800" b="1" i="0" u="none" strike="noStrike" cap="none">
                <a:solidFill>
                  <a:srgbClr val="000000"/>
                </a:solidFill>
                <a:latin typeface="Arial"/>
                <a:ea typeface="Arial"/>
                <a:cs typeface="Arial"/>
                <a:sym typeface="Arial"/>
              </a:rPr>
              <a:t>Formation des auditeurs sur les Exigences Fondamentales FSC</a:t>
            </a:r>
            <a:r>
              <a:rPr lang="en-US" sz="2800" b="1" i="0" u="none" strike="noStrike" cap="none" baseline="30000">
                <a:solidFill>
                  <a:srgbClr val="000000"/>
                </a:solidFill>
                <a:latin typeface="Arial"/>
                <a:ea typeface="Arial"/>
                <a:cs typeface="Arial"/>
                <a:sym typeface="Arial"/>
              </a:rPr>
              <a:t>(R)</a:t>
            </a:r>
            <a:r>
              <a:rPr lang="en-US" sz="2800" b="1" i="0" u="none" strike="noStrike" cap="none">
                <a:solidFill>
                  <a:srgbClr val="000000"/>
                </a:solidFill>
                <a:latin typeface="Arial"/>
                <a:ea typeface="Arial"/>
                <a:cs typeface="Arial"/>
                <a:sym typeface="Arial"/>
              </a:rPr>
              <a:t> en matière de Travail dans la norme CoC (CLR)</a:t>
            </a:r>
            <a:endParaRPr/>
          </a:p>
        </p:txBody>
      </p:sp>
      <p:sp>
        <p:nvSpPr>
          <p:cNvPr id="381" name="Google Shape;381;p1"/>
          <p:cNvSpPr txBox="1"/>
          <p:nvPr/>
        </p:nvSpPr>
        <p:spPr>
          <a:xfrm>
            <a:off x="395841" y="4396802"/>
            <a:ext cx="6162260" cy="953595"/>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None/>
            </a:pPr>
            <a:r>
              <a:rPr lang="en-US" sz="2400" b="0" i="0" u="none" strike="noStrike" cap="none">
                <a:solidFill>
                  <a:srgbClr val="000000"/>
                </a:solidFill>
                <a:latin typeface="Arial"/>
                <a:ea typeface="Arial"/>
                <a:cs typeface="Arial"/>
                <a:sym typeface="Arial"/>
              </a:rPr>
              <a:t>Intégrer les CLR </a:t>
            </a:r>
            <a:r>
              <a:rPr lang="en-US" sz="2400"/>
              <a:t>FSC </a:t>
            </a:r>
            <a:r>
              <a:rPr lang="en-US" sz="2400" b="0" i="0" u="none" strike="noStrike" cap="none">
                <a:solidFill>
                  <a:srgbClr val="000000"/>
                </a:solidFill>
                <a:latin typeface="Arial"/>
                <a:ea typeface="Arial"/>
                <a:cs typeface="Arial"/>
                <a:sym typeface="Arial"/>
              </a:rPr>
              <a:t>dans un audit CoC</a:t>
            </a:r>
            <a:endParaRPr/>
          </a:p>
        </p:txBody>
      </p:sp>
      <p:sp>
        <p:nvSpPr>
          <p:cNvPr id="382" name="Google Shape;382;p1"/>
          <p:cNvSpPr txBox="1"/>
          <p:nvPr/>
        </p:nvSpPr>
        <p:spPr>
          <a:xfrm>
            <a:off x="406884" y="3480524"/>
            <a:ext cx="4995862" cy="427037"/>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None/>
            </a:pPr>
            <a:r>
              <a:rPr lang="en-US" sz="2400" b="0" i="0" u="none" strike="noStrike" cap="none" dirty="0">
                <a:solidFill>
                  <a:srgbClr val="000000"/>
                </a:solidFill>
                <a:latin typeface="Arial"/>
                <a:ea typeface="Arial"/>
                <a:cs typeface="Arial"/>
                <a:sym typeface="Arial"/>
              </a:rPr>
              <a:t>MODULE 4.3</a:t>
            </a:r>
            <a:endParaRPr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447"/>
        <p:cNvGrpSpPr/>
        <p:nvPr/>
      </p:nvGrpSpPr>
      <p:grpSpPr>
        <a:xfrm>
          <a:off x="0" y="0"/>
          <a:ext cx="0" cy="0"/>
          <a:chOff x="0" y="0"/>
          <a:chExt cx="0" cy="0"/>
        </a:xfrm>
      </p:grpSpPr>
      <p:sp>
        <p:nvSpPr>
          <p:cNvPr id="448" name="Google Shape;448;p10"/>
          <p:cNvSpPr txBox="1">
            <a:spLocks noGrp="1"/>
          </p:cNvSpPr>
          <p:nvPr>
            <p:ph type="title" idx="4294967295"/>
          </p:nvPr>
        </p:nvSpPr>
        <p:spPr>
          <a:xfrm>
            <a:off x="586154" y="630971"/>
            <a:ext cx="10515600" cy="752475"/>
          </a:xfrm>
          <a:prstGeom prst="rect">
            <a:avLst/>
          </a:prstGeom>
          <a:noFill/>
          <a:ln>
            <a:noFill/>
          </a:ln>
        </p:spPr>
        <p:txBody>
          <a:bodyPr spcFirstLastPara="1" wrap="square" lIns="91425" tIns="45700" rIns="91425" bIns="45700" anchor="ctr" anchorCtr="0">
            <a:noAutofit/>
          </a:bodyPr>
          <a:lstStyle/>
          <a:p>
            <a:pPr marL="0" marR="0" lvl="0" indent="0" algn="l" rtl="0">
              <a:lnSpc>
                <a:spcPct val="90000"/>
              </a:lnSpc>
              <a:spcBef>
                <a:spcPts val="0"/>
              </a:spcBef>
              <a:spcAft>
                <a:spcPts val="0"/>
              </a:spcAft>
              <a:buClr>
                <a:schemeClr val="dk1"/>
              </a:buClr>
              <a:buSzPts val="4400"/>
              <a:buFont typeface="Avenir"/>
              <a:buNone/>
            </a:pPr>
            <a:r>
              <a:rPr lang="en-US" sz="2800" dirty="0" err="1">
                <a:solidFill>
                  <a:schemeClr val="dk1"/>
                </a:solidFill>
                <a:latin typeface="Arial"/>
                <a:ea typeface="Arial"/>
                <a:cs typeface="Arial"/>
                <a:sym typeface="Arial"/>
              </a:rPr>
              <a:t>Exemple</a:t>
            </a:r>
            <a:r>
              <a:rPr lang="en-US" sz="2800" dirty="0">
                <a:solidFill>
                  <a:schemeClr val="dk1"/>
                </a:solidFill>
                <a:latin typeface="Arial"/>
                <a:ea typeface="Arial"/>
                <a:cs typeface="Arial"/>
                <a:sym typeface="Arial"/>
              </a:rPr>
              <a:t> de questions </a:t>
            </a:r>
            <a:r>
              <a:rPr lang="en-US" sz="2800" dirty="0" err="1">
                <a:solidFill>
                  <a:schemeClr val="dk1"/>
                </a:solidFill>
                <a:latin typeface="Arial"/>
                <a:ea typeface="Arial"/>
                <a:cs typeface="Arial"/>
                <a:sym typeface="Arial"/>
              </a:rPr>
              <a:t>d'entretien</a:t>
            </a:r>
            <a:r>
              <a:rPr lang="en-US" sz="2800" dirty="0">
                <a:solidFill>
                  <a:schemeClr val="dk1"/>
                </a:solidFill>
                <a:latin typeface="Arial"/>
                <a:ea typeface="Arial"/>
                <a:cs typeface="Arial"/>
                <a:sym typeface="Arial"/>
              </a:rPr>
              <a:t> avec un CLR - </a:t>
            </a:r>
            <a:br>
              <a:rPr lang="en-US" sz="2800" dirty="0">
                <a:solidFill>
                  <a:schemeClr val="dk1"/>
                </a:solidFill>
                <a:latin typeface="Arial"/>
                <a:ea typeface="Arial"/>
                <a:cs typeface="Arial"/>
                <a:sym typeface="Arial"/>
              </a:rPr>
            </a:br>
            <a:r>
              <a:rPr lang="en-US" sz="2800" dirty="0">
                <a:solidFill>
                  <a:schemeClr val="dk1"/>
                </a:solidFill>
                <a:latin typeface="Arial"/>
                <a:ea typeface="Arial"/>
                <a:cs typeface="Arial"/>
                <a:sym typeface="Arial"/>
              </a:rPr>
              <a:t>Liberté </a:t>
            </a:r>
            <a:r>
              <a:rPr lang="en-US" sz="2800" dirty="0" err="1">
                <a:solidFill>
                  <a:schemeClr val="dk1"/>
                </a:solidFill>
                <a:latin typeface="Arial"/>
                <a:ea typeface="Arial"/>
                <a:cs typeface="Arial"/>
                <a:sym typeface="Arial"/>
              </a:rPr>
              <a:t>d'association</a:t>
            </a:r>
            <a:r>
              <a:rPr lang="en-US" sz="2800" dirty="0">
                <a:solidFill>
                  <a:schemeClr val="dk1"/>
                </a:solidFill>
                <a:latin typeface="Arial"/>
                <a:ea typeface="Arial"/>
                <a:cs typeface="Arial"/>
                <a:sym typeface="Arial"/>
              </a:rPr>
              <a:t> et </a:t>
            </a:r>
            <a:r>
              <a:rPr lang="en-US" sz="2800" dirty="0" err="1">
                <a:solidFill>
                  <a:schemeClr val="dk1"/>
                </a:solidFill>
                <a:latin typeface="Arial"/>
                <a:ea typeface="Arial"/>
                <a:cs typeface="Arial"/>
                <a:sym typeface="Arial"/>
              </a:rPr>
              <a:t>négociation</a:t>
            </a:r>
            <a:r>
              <a:rPr lang="en-US" sz="2800" dirty="0">
                <a:solidFill>
                  <a:schemeClr val="dk1"/>
                </a:solidFill>
                <a:latin typeface="Arial"/>
                <a:ea typeface="Arial"/>
                <a:cs typeface="Arial"/>
                <a:sym typeface="Arial"/>
              </a:rPr>
              <a:t> collective</a:t>
            </a:r>
            <a:endParaRPr dirty="0"/>
          </a:p>
        </p:txBody>
      </p:sp>
      <p:graphicFrame>
        <p:nvGraphicFramePr>
          <p:cNvPr id="449" name="Google Shape;449;p10"/>
          <p:cNvGraphicFramePr/>
          <p:nvPr/>
        </p:nvGraphicFramePr>
        <p:xfrm>
          <a:off x="695324" y="1972845"/>
          <a:ext cx="10515600" cy="3942015"/>
        </p:xfrm>
        <a:graphic>
          <a:graphicData uri="http://schemas.openxmlformats.org/drawingml/2006/table">
            <a:tbl>
              <a:tblPr firstRow="1" bandRow="1">
                <a:noFill/>
                <a:tableStyleId>{618E02BB-B6E4-4D5B-A408-BCD070767106}</a:tableStyleId>
              </a:tblPr>
              <a:tblGrid>
                <a:gridCol w="10515600">
                  <a:extLst>
                    <a:ext uri="{9D8B030D-6E8A-4147-A177-3AD203B41FA5}">
                      <a16:colId xmlns:a16="http://schemas.microsoft.com/office/drawing/2014/main" val="20000"/>
                    </a:ext>
                  </a:extLst>
                </a:gridCol>
              </a:tblGrid>
              <a:tr h="558725">
                <a:tc>
                  <a:txBody>
                    <a:bodyPr/>
                    <a:lstStyle/>
                    <a:p>
                      <a:pPr marL="0" marR="0" lvl="0" indent="0" algn="l" rtl="0">
                        <a:lnSpc>
                          <a:spcPct val="100000"/>
                        </a:lnSpc>
                        <a:spcBef>
                          <a:spcPts val="0"/>
                        </a:spcBef>
                        <a:spcAft>
                          <a:spcPts val="0"/>
                        </a:spcAft>
                        <a:buNone/>
                      </a:pPr>
                      <a:r>
                        <a:rPr lang="en-US" sz="2400" u="none" strike="noStrike" cap="none">
                          <a:latin typeface="Arial"/>
                          <a:ea typeface="Arial"/>
                          <a:cs typeface="Arial"/>
                          <a:sym typeface="Arial"/>
                        </a:rPr>
                        <a:t>Instructions</a:t>
                      </a:r>
                      <a:endParaRPr sz="2400" u="none" strike="noStrike" cap="none">
                        <a:latin typeface="Arial"/>
                        <a:ea typeface="Arial"/>
                        <a:cs typeface="Arial"/>
                        <a:sym typeface="Arial"/>
                      </a:endParaRPr>
                    </a:p>
                  </a:txBody>
                  <a:tcPr marL="91450" marR="91450" marT="45725" marB="45725"/>
                </a:tc>
                <a:extLst>
                  <a:ext uri="{0D108BD9-81ED-4DB2-BD59-A6C34878D82A}">
                    <a16:rowId xmlns:a16="http://schemas.microsoft.com/office/drawing/2014/main" val="10000"/>
                  </a:ext>
                </a:extLst>
              </a:tr>
              <a:tr h="3240575">
                <a:tc>
                  <a:txBody>
                    <a:bodyPr/>
                    <a:lstStyle/>
                    <a:p>
                      <a:pPr marL="50800" marR="0" lvl="0" indent="0" algn="l" rtl="0">
                        <a:lnSpc>
                          <a:spcPct val="100000"/>
                        </a:lnSpc>
                        <a:spcBef>
                          <a:spcPts val="0"/>
                        </a:spcBef>
                        <a:spcAft>
                          <a:spcPts val="0"/>
                        </a:spcAft>
                        <a:buClr>
                          <a:srgbClr val="000000"/>
                        </a:buClr>
                        <a:buSzPts val="2400"/>
                        <a:buFont typeface="Arial"/>
                        <a:buNone/>
                      </a:pPr>
                      <a:r>
                        <a:rPr lang="en-US" sz="2400" u="none" strike="noStrike" cap="none"/>
                        <a:t>Donnez un exemple de question que vous poseriez pour évaluer la conformité avec </a:t>
                      </a:r>
                      <a:br>
                        <a:rPr lang="en-US" sz="2400" u="none" strike="noStrike" cap="none"/>
                      </a:br>
                      <a:r>
                        <a:rPr lang="en-US" sz="2400" u="none" strike="noStrike" cap="none"/>
                        <a:t>1) la liberté d'association et </a:t>
                      </a:r>
                      <a:br>
                        <a:rPr lang="en-US" sz="2400" u="none" strike="noStrike" cap="none"/>
                      </a:br>
                      <a:r>
                        <a:rPr lang="en-US" sz="2400" u="none" strike="noStrike" cap="none"/>
                        <a:t>2) la négociation collective au type de partie prenante ou d'interlocuteur suivant :</a:t>
                      </a:r>
                      <a:endParaRPr/>
                    </a:p>
                    <a:p>
                      <a:pPr marL="50800" marR="0" lvl="0" indent="0" algn="l" rtl="0">
                        <a:lnSpc>
                          <a:spcPct val="100000"/>
                        </a:lnSpc>
                        <a:spcBef>
                          <a:spcPts val="0"/>
                        </a:spcBef>
                        <a:spcAft>
                          <a:spcPts val="0"/>
                        </a:spcAft>
                        <a:buClr>
                          <a:srgbClr val="000000"/>
                        </a:buClr>
                        <a:buSzPts val="2400"/>
                        <a:buFont typeface="Arial"/>
                        <a:buNone/>
                      </a:pPr>
                      <a:endParaRPr sz="2400" u="none" strike="noStrike" cap="none"/>
                    </a:p>
                    <a:p>
                      <a:pPr marL="508000" marR="0" lvl="0" indent="-457200" algn="l" rtl="0">
                        <a:lnSpc>
                          <a:spcPct val="100000"/>
                        </a:lnSpc>
                        <a:spcBef>
                          <a:spcPts val="0"/>
                        </a:spcBef>
                        <a:spcAft>
                          <a:spcPts val="0"/>
                        </a:spcAft>
                        <a:buClr>
                          <a:srgbClr val="000000"/>
                        </a:buClr>
                        <a:buSzPts val="2400"/>
                        <a:buFont typeface="Arial"/>
                        <a:buAutoNum type="arabicPeriod"/>
                      </a:pPr>
                      <a:r>
                        <a:rPr lang="en-US" sz="2400" u="none" strike="noStrike" cap="none"/>
                        <a:t>Département RH / Direction</a:t>
                      </a:r>
                      <a:endParaRPr/>
                    </a:p>
                    <a:p>
                      <a:pPr marL="508000" marR="0" lvl="0" indent="-457200" algn="l" rtl="0">
                        <a:lnSpc>
                          <a:spcPct val="100000"/>
                        </a:lnSpc>
                        <a:spcBef>
                          <a:spcPts val="0"/>
                        </a:spcBef>
                        <a:spcAft>
                          <a:spcPts val="0"/>
                        </a:spcAft>
                        <a:buClr>
                          <a:srgbClr val="000000"/>
                        </a:buClr>
                        <a:buSzPts val="2400"/>
                        <a:buFont typeface="Arial"/>
                        <a:buAutoNum type="arabicPeriod"/>
                      </a:pPr>
                      <a:r>
                        <a:rPr lang="en-US" sz="2400" u="none" strike="noStrike" cap="none"/>
                        <a:t>Représentants des travailleurs / représentants syndicaux </a:t>
                      </a:r>
                      <a:endParaRPr/>
                    </a:p>
                    <a:p>
                      <a:pPr marL="508000" marR="0" lvl="0" indent="-457200" algn="l" rtl="0">
                        <a:lnSpc>
                          <a:spcPct val="100000"/>
                        </a:lnSpc>
                        <a:spcBef>
                          <a:spcPts val="0"/>
                        </a:spcBef>
                        <a:spcAft>
                          <a:spcPts val="0"/>
                        </a:spcAft>
                        <a:buClr>
                          <a:srgbClr val="000000"/>
                        </a:buClr>
                        <a:buSzPts val="2400"/>
                        <a:buFont typeface="Arial"/>
                        <a:buAutoNum type="arabicPeriod"/>
                      </a:pPr>
                      <a:r>
                        <a:rPr lang="en-US" sz="2400" u="none" strike="noStrike" cap="none"/>
                        <a:t>Employés / travailleurs</a:t>
                      </a:r>
                      <a:endParaRPr/>
                    </a:p>
                  </a:txBody>
                  <a:tcPr marL="91450" marR="91450" marT="45725" marB="45725"/>
                </a:tc>
                <a:extLst>
                  <a:ext uri="{0D108BD9-81ED-4DB2-BD59-A6C34878D82A}">
                    <a16:rowId xmlns:a16="http://schemas.microsoft.com/office/drawing/2014/main" val="10001"/>
                  </a:ext>
                </a:extLst>
              </a:tr>
            </a:tbl>
          </a:graphicData>
        </a:graphic>
      </p:graphicFrame>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454"/>
        <p:cNvGrpSpPr/>
        <p:nvPr/>
      </p:nvGrpSpPr>
      <p:grpSpPr>
        <a:xfrm>
          <a:off x="0" y="0"/>
          <a:ext cx="0" cy="0"/>
          <a:chOff x="0" y="0"/>
          <a:chExt cx="0" cy="0"/>
        </a:xfrm>
      </p:grpSpPr>
      <p:sp>
        <p:nvSpPr>
          <p:cNvPr id="455" name="Google Shape;455;p11"/>
          <p:cNvSpPr txBox="1">
            <a:spLocks noGrp="1"/>
          </p:cNvSpPr>
          <p:nvPr>
            <p:ph type="title" idx="4294967295"/>
          </p:nvPr>
        </p:nvSpPr>
        <p:spPr>
          <a:xfrm>
            <a:off x="656492" y="581025"/>
            <a:ext cx="11007969" cy="752475"/>
          </a:xfrm>
          <a:prstGeom prst="rect">
            <a:avLst/>
          </a:prstGeom>
          <a:noFill/>
          <a:ln>
            <a:noFill/>
          </a:ln>
        </p:spPr>
        <p:txBody>
          <a:bodyPr spcFirstLastPara="1" wrap="square" lIns="91425" tIns="45700" rIns="91425" bIns="45700" anchor="ctr" anchorCtr="0">
            <a:noAutofit/>
          </a:bodyPr>
          <a:lstStyle/>
          <a:p>
            <a:pPr marL="0" marR="0" lvl="0" indent="0" algn="l" rtl="0">
              <a:lnSpc>
                <a:spcPct val="90000"/>
              </a:lnSpc>
              <a:spcBef>
                <a:spcPts val="0"/>
              </a:spcBef>
              <a:spcAft>
                <a:spcPts val="0"/>
              </a:spcAft>
              <a:buClr>
                <a:schemeClr val="dk1"/>
              </a:buClr>
              <a:buSzPts val="4400"/>
              <a:buFont typeface="Avenir"/>
              <a:buNone/>
            </a:pPr>
            <a:r>
              <a:rPr lang="en-US" sz="2800" dirty="0" err="1">
                <a:solidFill>
                  <a:schemeClr val="dk1"/>
                </a:solidFill>
                <a:latin typeface="Arial"/>
                <a:ea typeface="Arial"/>
                <a:cs typeface="Arial"/>
                <a:sym typeface="Arial"/>
              </a:rPr>
              <a:t>Exemple</a:t>
            </a:r>
            <a:r>
              <a:rPr lang="en-US" sz="2800" dirty="0">
                <a:solidFill>
                  <a:schemeClr val="dk1"/>
                </a:solidFill>
                <a:latin typeface="Arial"/>
                <a:ea typeface="Arial"/>
                <a:cs typeface="Arial"/>
                <a:sym typeface="Arial"/>
              </a:rPr>
              <a:t> de questions </a:t>
            </a:r>
            <a:r>
              <a:rPr lang="en-US" sz="2800" dirty="0" err="1">
                <a:solidFill>
                  <a:schemeClr val="dk1"/>
                </a:solidFill>
                <a:latin typeface="Arial"/>
                <a:ea typeface="Arial"/>
                <a:cs typeface="Arial"/>
                <a:sym typeface="Arial"/>
              </a:rPr>
              <a:t>d'entretien</a:t>
            </a:r>
            <a:r>
              <a:rPr lang="en-US" sz="2800" dirty="0">
                <a:solidFill>
                  <a:schemeClr val="dk1"/>
                </a:solidFill>
                <a:latin typeface="Arial"/>
                <a:ea typeface="Arial"/>
                <a:cs typeface="Arial"/>
                <a:sym typeface="Arial"/>
              </a:rPr>
              <a:t> avec le CLR - Travail des enfants</a:t>
            </a:r>
            <a:endParaRPr sz="2800" dirty="0">
              <a:solidFill>
                <a:schemeClr val="dk1"/>
              </a:solidFill>
              <a:latin typeface="Arial"/>
              <a:ea typeface="Arial"/>
              <a:cs typeface="Arial"/>
              <a:sym typeface="Arial"/>
            </a:endParaRPr>
          </a:p>
        </p:txBody>
      </p:sp>
      <p:sp>
        <p:nvSpPr>
          <p:cNvPr id="456" name="Google Shape;456;p11"/>
          <p:cNvSpPr txBox="1"/>
          <p:nvPr/>
        </p:nvSpPr>
        <p:spPr>
          <a:xfrm>
            <a:off x="5965276" y="2443796"/>
            <a:ext cx="5415149" cy="2765537"/>
          </a:xfrm>
          <a:prstGeom prst="rect">
            <a:avLst/>
          </a:prstGeom>
          <a:noFill/>
          <a:ln>
            <a:noFill/>
          </a:ln>
        </p:spPr>
        <p:txBody>
          <a:bodyPr spcFirstLastPara="1" wrap="square" lIns="91425" tIns="45700" rIns="91425" bIns="45700" anchor="t" anchorCtr="0">
            <a:normAutofit/>
          </a:bodyPr>
          <a:lstStyle/>
          <a:p>
            <a:pPr marL="50800" marR="0" lvl="1" indent="0" algn="l" rtl="0">
              <a:lnSpc>
                <a:spcPct val="90000"/>
              </a:lnSpc>
              <a:spcBef>
                <a:spcPts val="1000"/>
              </a:spcBef>
              <a:spcAft>
                <a:spcPts val="0"/>
              </a:spcAft>
              <a:buClr>
                <a:schemeClr val="dk1"/>
              </a:buClr>
              <a:buSzPts val="2800"/>
              <a:buFont typeface="Arial"/>
              <a:buNone/>
            </a:pPr>
            <a:endParaRPr sz="2400" b="0" i="0" u="none" strike="noStrike" cap="none">
              <a:solidFill>
                <a:schemeClr val="dk1"/>
              </a:solidFill>
              <a:latin typeface="Arial"/>
              <a:ea typeface="Arial"/>
              <a:cs typeface="Arial"/>
              <a:sym typeface="Arial"/>
            </a:endParaRPr>
          </a:p>
        </p:txBody>
      </p:sp>
      <p:graphicFrame>
        <p:nvGraphicFramePr>
          <p:cNvPr id="457" name="Google Shape;457;p11"/>
          <p:cNvGraphicFramePr/>
          <p:nvPr/>
        </p:nvGraphicFramePr>
        <p:xfrm>
          <a:off x="811575" y="1962150"/>
          <a:ext cx="10113600" cy="3247175"/>
        </p:xfrm>
        <a:graphic>
          <a:graphicData uri="http://schemas.openxmlformats.org/drawingml/2006/table">
            <a:tbl>
              <a:tblPr firstRow="1" bandRow="1">
                <a:noFill/>
                <a:tableStyleId>{618E02BB-B6E4-4D5B-A408-BCD070767106}</a:tableStyleId>
              </a:tblPr>
              <a:tblGrid>
                <a:gridCol w="10113600">
                  <a:extLst>
                    <a:ext uri="{9D8B030D-6E8A-4147-A177-3AD203B41FA5}">
                      <a16:colId xmlns:a16="http://schemas.microsoft.com/office/drawing/2014/main" val="20000"/>
                    </a:ext>
                  </a:extLst>
                </a:gridCol>
              </a:tblGrid>
              <a:tr h="558725">
                <a:tc>
                  <a:txBody>
                    <a:bodyPr/>
                    <a:lstStyle/>
                    <a:p>
                      <a:pPr marL="0" marR="0" lvl="0" indent="0" algn="l" rtl="0">
                        <a:lnSpc>
                          <a:spcPct val="100000"/>
                        </a:lnSpc>
                        <a:spcBef>
                          <a:spcPts val="0"/>
                        </a:spcBef>
                        <a:spcAft>
                          <a:spcPts val="0"/>
                        </a:spcAft>
                        <a:buNone/>
                      </a:pPr>
                      <a:r>
                        <a:rPr lang="en-US" sz="2400" u="none" strike="noStrike" cap="none">
                          <a:latin typeface="Arial"/>
                          <a:ea typeface="Arial"/>
                          <a:cs typeface="Arial"/>
                          <a:sym typeface="Arial"/>
                        </a:rPr>
                        <a:t>Instructions</a:t>
                      </a:r>
                      <a:endParaRPr sz="2400" u="none" strike="noStrike" cap="none">
                        <a:latin typeface="Arial"/>
                        <a:ea typeface="Arial"/>
                        <a:cs typeface="Arial"/>
                        <a:sym typeface="Arial"/>
                      </a:endParaRPr>
                    </a:p>
                  </a:txBody>
                  <a:tcPr marL="91450" marR="91450" marT="45725" marB="45725"/>
                </a:tc>
                <a:extLst>
                  <a:ext uri="{0D108BD9-81ED-4DB2-BD59-A6C34878D82A}">
                    <a16:rowId xmlns:a16="http://schemas.microsoft.com/office/drawing/2014/main" val="10000"/>
                  </a:ext>
                </a:extLst>
              </a:tr>
              <a:tr h="2688450">
                <a:tc>
                  <a:txBody>
                    <a:bodyPr/>
                    <a:lstStyle/>
                    <a:p>
                      <a:pPr marL="50800" marR="0" lvl="0" indent="0" algn="l" rtl="0">
                        <a:lnSpc>
                          <a:spcPct val="100000"/>
                        </a:lnSpc>
                        <a:spcBef>
                          <a:spcPts val="0"/>
                        </a:spcBef>
                        <a:spcAft>
                          <a:spcPts val="0"/>
                        </a:spcAft>
                        <a:buClr>
                          <a:srgbClr val="000000"/>
                        </a:buClr>
                        <a:buSzPts val="2400"/>
                        <a:buFont typeface="Arial"/>
                        <a:buNone/>
                      </a:pPr>
                      <a:r>
                        <a:rPr lang="en-US" sz="2400" u="none" strike="noStrike" cap="none"/>
                        <a:t>Donnez un exemple de question que vous poseriez à l'une de ces parties prenantes pour évaluer le travail des enfants. </a:t>
                      </a:r>
                      <a:endParaRPr/>
                    </a:p>
                    <a:p>
                      <a:pPr marL="50800" marR="0" lvl="0" indent="0" algn="l" rtl="0">
                        <a:lnSpc>
                          <a:spcPct val="100000"/>
                        </a:lnSpc>
                        <a:spcBef>
                          <a:spcPts val="0"/>
                        </a:spcBef>
                        <a:spcAft>
                          <a:spcPts val="0"/>
                        </a:spcAft>
                        <a:buClr>
                          <a:srgbClr val="000000"/>
                        </a:buClr>
                        <a:buSzPts val="2400"/>
                        <a:buFont typeface="Arial"/>
                        <a:buNone/>
                      </a:pPr>
                      <a:endParaRPr sz="2400" u="none" strike="noStrike" cap="none"/>
                    </a:p>
                    <a:p>
                      <a:pPr marL="508000" marR="0" lvl="0" indent="-457200" algn="l" rtl="0">
                        <a:lnSpc>
                          <a:spcPct val="100000"/>
                        </a:lnSpc>
                        <a:spcBef>
                          <a:spcPts val="0"/>
                        </a:spcBef>
                        <a:spcAft>
                          <a:spcPts val="0"/>
                        </a:spcAft>
                        <a:buClr>
                          <a:srgbClr val="000000"/>
                        </a:buClr>
                        <a:buSzPts val="2400"/>
                        <a:buFont typeface="Arial"/>
                        <a:buAutoNum type="arabicPeriod"/>
                      </a:pPr>
                      <a:r>
                        <a:rPr lang="en-US" sz="2400" u="none" strike="noStrike" cap="none"/>
                        <a:t>Département RH / Direction</a:t>
                      </a:r>
                      <a:endParaRPr/>
                    </a:p>
                    <a:p>
                      <a:pPr marL="508000" marR="0" lvl="0" indent="-457200" algn="l" rtl="0">
                        <a:lnSpc>
                          <a:spcPct val="100000"/>
                        </a:lnSpc>
                        <a:spcBef>
                          <a:spcPts val="0"/>
                        </a:spcBef>
                        <a:spcAft>
                          <a:spcPts val="0"/>
                        </a:spcAft>
                        <a:buClr>
                          <a:srgbClr val="000000"/>
                        </a:buClr>
                        <a:buSzPts val="2400"/>
                        <a:buFont typeface="Arial"/>
                        <a:buAutoNum type="arabicPeriod"/>
                      </a:pPr>
                      <a:r>
                        <a:rPr lang="en-US" sz="2400" u="none" strike="noStrike" cap="none"/>
                        <a:t>Représentants des travailleurs / représentants syndicaux </a:t>
                      </a:r>
                      <a:endParaRPr/>
                    </a:p>
                    <a:p>
                      <a:pPr marL="508000" marR="0" lvl="0" indent="-457200" algn="l" rtl="0">
                        <a:lnSpc>
                          <a:spcPct val="100000"/>
                        </a:lnSpc>
                        <a:spcBef>
                          <a:spcPts val="0"/>
                        </a:spcBef>
                        <a:spcAft>
                          <a:spcPts val="0"/>
                        </a:spcAft>
                        <a:buClr>
                          <a:srgbClr val="000000"/>
                        </a:buClr>
                        <a:buSzPts val="2400"/>
                        <a:buFont typeface="Arial"/>
                        <a:buAutoNum type="arabicPeriod"/>
                      </a:pPr>
                      <a:r>
                        <a:rPr lang="en-US" sz="2400" u="none" strike="noStrike" cap="none"/>
                        <a:t>Employés / travailleurs</a:t>
                      </a:r>
                      <a:endParaRPr/>
                    </a:p>
                  </a:txBody>
                  <a:tcPr marL="91450" marR="91450" marT="45725" marB="45725"/>
                </a:tc>
                <a:extLst>
                  <a:ext uri="{0D108BD9-81ED-4DB2-BD59-A6C34878D82A}">
                    <a16:rowId xmlns:a16="http://schemas.microsoft.com/office/drawing/2014/main" val="10001"/>
                  </a:ext>
                </a:extLst>
              </a:tr>
            </a:tbl>
          </a:graphicData>
        </a:graphic>
      </p:graphicFrame>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462"/>
        <p:cNvGrpSpPr/>
        <p:nvPr/>
      </p:nvGrpSpPr>
      <p:grpSpPr>
        <a:xfrm>
          <a:off x="0" y="0"/>
          <a:ext cx="0" cy="0"/>
          <a:chOff x="0" y="0"/>
          <a:chExt cx="0" cy="0"/>
        </a:xfrm>
      </p:grpSpPr>
      <p:sp>
        <p:nvSpPr>
          <p:cNvPr id="463" name="Google Shape;463;p12"/>
          <p:cNvSpPr txBox="1">
            <a:spLocks noGrp="1"/>
          </p:cNvSpPr>
          <p:nvPr>
            <p:ph type="title" idx="4294967295"/>
          </p:nvPr>
        </p:nvSpPr>
        <p:spPr>
          <a:xfrm>
            <a:off x="808892" y="682625"/>
            <a:ext cx="10515600" cy="752475"/>
          </a:xfrm>
          <a:prstGeom prst="rect">
            <a:avLst/>
          </a:prstGeom>
          <a:noFill/>
          <a:ln>
            <a:noFill/>
          </a:ln>
        </p:spPr>
        <p:txBody>
          <a:bodyPr spcFirstLastPara="1" wrap="square" lIns="91425" tIns="45700" rIns="91425" bIns="45700" anchor="ctr" anchorCtr="0">
            <a:normAutofit/>
          </a:bodyPr>
          <a:lstStyle/>
          <a:p>
            <a:pPr marL="0" marR="0" lvl="0" indent="0" algn="l" rtl="0">
              <a:lnSpc>
                <a:spcPct val="90000"/>
              </a:lnSpc>
              <a:spcBef>
                <a:spcPts val="0"/>
              </a:spcBef>
              <a:spcAft>
                <a:spcPts val="0"/>
              </a:spcAft>
              <a:buClr>
                <a:schemeClr val="dk1"/>
              </a:buClr>
              <a:buSzPts val="4400"/>
              <a:buFont typeface="Avenir"/>
              <a:buNone/>
            </a:pPr>
            <a:r>
              <a:rPr lang="en-US" sz="2800" dirty="0" err="1">
                <a:solidFill>
                  <a:schemeClr val="dk1"/>
                </a:solidFill>
                <a:latin typeface="Arial"/>
                <a:ea typeface="Arial"/>
                <a:cs typeface="Arial"/>
                <a:sym typeface="Arial"/>
              </a:rPr>
              <a:t>Exemple</a:t>
            </a:r>
            <a:r>
              <a:rPr lang="en-US" sz="2800" dirty="0">
                <a:solidFill>
                  <a:schemeClr val="dk1"/>
                </a:solidFill>
                <a:latin typeface="Arial"/>
                <a:ea typeface="Arial"/>
                <a:cs typeface="Arial"/>
                <a:sym typeface="Arial"/>
              </a:rPr>
              <a:t> de questions </a:t>
            </a:r>
            <a:r>
              <a:rPr lang="en-US" sz="2800" dirty="0" err="1">
                <a:solidFill>
                  <a:schemeClr val="dk1"/>
                </a:solidFill>
                <a:latin typeface="Arial"/>
                <a:ea typeface="Arial"/>
                <a:cs typeface="Arial"/>
                <a:sym typeface="Arial"/>
              </a:rPr>
              <a:t>d'entretien</a:t>
            </a:r>
            <a:r>
              <a:rPr lang="en-US" sz="2800" dirty="0">
                <a:solidFill>
                  <a:schemeClr val="dk1"/>
                </a:solidFill>
                <a:latin typeface="Arial"/>
                <a:ea typeface="Arial"/>
                <a:cs typeface="Arial"/>
                <a:sym typeface="Arial"/>
              </a:rPr>
              <a:t> avec le CLR - Travail </a:t>
            </a:r>
            <a:r>
              <a:rPr lang="en-US" sz="2800" dirty="0" err="1">
                <a:solidFill>
                  <a:schemeClr val="dk1"/>
                </a:solidFill>
                <a:latin typeface="Arial"/>
                <a:ea typeface="Arial"/>
                <a:cs typeface="Arial"/>
                <a:sym typeface="Arial"/>
              </a:rPr>
              <a:t>forcé</a:t>
            </a:r>
            <a:endParaRPr sz="2800" dirty="0">
              <a:solidFill>
                <a:schemeClr val="dk1"/>
              </a:solidFill>
              <a:latin typeface="Arial"/>
              <a:ea typeface="Arial"/>
              <a:cs typeface="Arial"/>
              <a:sym typeface="Arial"/>
            </a:endParaRPr>
          </a:p>
        </p:txBody>
      </p:sp>
      <p:sp>
        <p:nvSpPr>
          <p:cNvPr id="464" name="Google Shape;464;p12"/>
          <p:cNvSpPr txBox="1"/>
          <p:nvPr/>
        </p:nvSpPr>
        <p:spPr>
          <a:xfrm>
            <a:off x="6311640" y="2906342"/>
            <a:ext cx="5249497" cy="2765537"/>
          </a:xfrm>
          <a:prstGeom prst="rect">
            <a:avLst/>
          </a:prstGeom>
          <a:noFill/>
          <a:ln>
            <a:noFill/>
          </a:ln>
        </p:spPr>
        <p:txBody>
          <a:bodyPr spcFirstLastPara="1" wrap="square" lIns="91425" tIns="45700" rIns="91425" bIns="45700" anchor="t" anchorCtr="0">
            <a:normAutofit/>
          </a:bodyPr>
          <a:lstStyle/>
          <a:p>
            <a:pPr marL="50800" marR="0" lvl="1" indent="0" algn="l" rtl="0">
              <a:lnSpc>
                <a:spcPct val="90000"/>
              </a:lnSpc>
              <a:spcBef>
                <a:spcPts val="1000"/>
              </a:spcBef>
              <a:spcAft>
                <a:spcPts val="0"/>
              </a:spcAft>
              <a:buClr>
                <a:schemeClr val="dk1"/>
              </a:buClr>
              <a:buSzPts val="2800"/>
              <a:buFont typeface="Arial"/>
              <a:buNone/>
            </a:pPr>
            <a:endParaRPr sz="2400" b="0" i="0" u="none" strike="noStrike" cap="none">
              <a:solidFill>
                <a:schemeClr val="dk1"/>
              </a:solidFill>
              <a:latin typeface="Arial"/>
              <a:ea typeface="Arial"/>
              <a:cs typeface="Arial"/>
              <a:sym typeface="Arial"/>
            </a:endParaRPr>
          </a:p>
        </p:txBody>
      </p:sp>
      <p:graphicFrame>
        <p:nvGraphicFramePr>
          <p:cNvPr id="465" name="Google Shape;465;p12"/>
          <p:cNvGraphicFramePr/>
          <p:nvPr/>
        </p:nvGraphicFramePr>
        <p:xfrm>
          <a:off x="943217" y="1918635"/>
          <a:ext cx="10113600" cy="3247175"/>
        </p:xfrm>
        <a:graphic>
          <a:graphicData uri="http://schemas.openxmlformats.org/drawingml/2006/table">
            <a:tbl>
              <a:tblPr firstRow="1" bandRow="1">
                <a:noFill/>
                <a:tableStyleId>{618E02BB-B6E4-4D5B-A408-BCD070767106}</a:tableStyleId>
              </a:tblPr>
              <a:tblGrid>
                <a:gridCol w="10113600">
                  <a:extLst>
                    <a:ext uri="{9D8B030D-6E8A-4147-A177-3AD203B41FA5}">
                      <a16:colId xmlns:a16="http://schemas.microsoft.com/office/drawing/2014/main" val="20000"/>
                    </a:ext>
                  </a:extLst>
                </a:gridCol>
              </a:tblGrid>
              <a:tr h="558725">
                <a:tc>
                  <a:txBody>
                    <a:bodyPr/>
                    <a:lstStyle/>
                    <a:p>
                      <a:pPr marL="0" marR="0" lvl="0" indent="0" algn="l" rtl="0">
                        <a:lnSpc>
                          <a:spcPct val="100000"/>
                        </a:lnSpc>
                        <a:spcBef>
                          <a:spcPts val="0"/>
                        </a:spcBef>
                        <a:spcAft>
                          <a:spcPts val="0"/>
                        </a:spcAft>
                        <a:buNone/>
                      </a:pPr>
                      <a:r>
                        <a:rPr lang="en-US" sz="2400" u="none" strike="noStrike" cap="none">
                          <a:latin typeface="Arial"/>
                          <a:ea typeface="Arial"/>
                          <a:cs typeface="Arial"/>
                          <a:sym typeface="Arial"/>
                        </a:rPr>
                        <a:t>Instructions</a:t>
                      </a:r>
                      <a:endParaRPr sz="2400" u="none" strike="noStrike" cap="none">
                        <a:latin typeface="Arial"/>
                        <a:ea typeface="Arial"/>
                        <a:cs typeface="Arial"/>
                        <a:sym typeface="Arial"/>
                      </a:endParaRPr>
                    </a:p>
                  </a:txBody>
                  <a:tcPr marL="91450" marR="91450" marT="45725" marB="45725"/>
                </a:tc>
                <a:extLst>
                  <a:ext uri="{0D108BD9-81ED-4DB2-BD59-A6C34878D82A}">
                    <a16:rowId xmlns:a16="http://schemas.microsoft.com/office/drawing/2014/main" val="10000"/>
                  </a:ext>
                </a:extLst>
              </a:tr>
              <a:tr h="2688450">
                <a:tc>
                  <a:txBody>
                    <a:bodyPr/>
                    <a:lstStyle/>
                    <a:p>
                      <a:pPr marL="50800" marR="0" lvl="0" indent="0" algn="l" rtl="0">
                        <a:lnSpc>
                          <a:spcPct val="100000"/>
                        </a:lnSpc>
                        <a:spcBef>
                          <a:spcPts val="0"/>
                        </a:spcBef>
                        <a:spcAft>
                          <a:spcPts val="0"/>
                        </a:spcAft>
                        <a:buClr>
                          <a:srgbClr val="000000"/>
                        </a:buClr>
                        <a:buSzPts val="2400"/>
                        <a:buFont typeface="Arial"/>
                        <a:buNone/>
                      </a:pPr>
                      <a:r>
                        <a:rPr lang="en-US" sz="2400" u="none" strike="noStrike" cap="none"/>
                        <a:t>Donnez un exemple de question que vous poseriez à l'une de ces parties prenantes pour évaluer le travail forcé. </a:t>
                      </a:r>
                      <a:endParaRPr/>
                    </a:p>
                    <a:p>
                      <a:pPr marL="50800" marR="0" lvl="0" indent="0" algn="l" rtl="0">
                        <a:lnSpc>
                          <a:spcPct val="100000"/>
                        </a:lnSpc>
                        <a:spcBef>
                          <a:spcPts val="0"/>
                        </a:spcBef>
                        <a:spcAft>
                          <a:spcPts val="0"/>
                        </a:spcAft>
                        <a:buClr>
                          <a:srgbClr val="000000"/>
                        </a:buClr>
                        <a:buSzPts val="2400"/>
                        <a:buFont typeface="Arial"/>
                        <a:buNone/>
                      </a:pPr>
                      <a:endParaRPr sz="2400" u="none" strike="noStrike" cap="none"/>
                    </a:p>
                    <a:p>
                      <a:pPr marL="508000" marR="0" lvl="0" indent="-457200" algn="l" rtl="0">
                        <a:lnSpc>
                          <a:spcPct val="100000"/>
                        </a:lnSpc>
                        <a:spcBef>
                          <a:spcPts val="0"/>
                        </a:spcBef>
                        <a:spcAft>
                          <a:spcPts val="0"/>
                        </a:spcAft>
                        <a:buClr>
                          <a:srgbClr val="000000"/>
                        </a:buClr>
                        <a:buSzPts val="2400"/>
                        <a:buFont typeface="Arial"/>
                        <a:buAutoNum type="arabicPeriod"/>
                      </a:pPr>
                      <a:r>
                        <a:rPr lang="en-US" sz="2400" u="none" strike="noStrike" cap="none"/>
                        <a:t>Département RH / Direction</a:t>
                      </a:r>
                      <a:endParaRPr/>
                    </a:p>
                    <a:p>
                      <a:pPr marL="508000" marR="0" lvl="0" indent="-457200" algn="l" rtl="0">
                        <a:lnSpc>
                          <a:spcPct val="100000"/>
                        </a:lnSpc>
                        <a:spcBef>
                          <a:spcPts val="0"/>
                        </a:spcBef>
                        <a:spcAft>
                          <a:spcPts val="0"/>
                        </a:spcAft>
                        <a:buClr>
                          <a:srgbClr val="000000"/>
                        </a:buClr>
                        <a:buSzPts val="2400"/>
                        <a:buFont typeface="Arial"/>
                        <a:buAutoNum type="arabicPeriod"/>
                      </a:pPr>
                      <a:r>
                        <a:rPr lang="en-US" sz="2400" u="none" strike="noStrike" cap="none"/>
                        <a:t>Représentants des travailleurs / représentants syndicaux </a:t>
                      </a:r>
                      <a:endParaRPr/>
                    </a:p>
                    <a:p>
                      <a:pPr marL="508000" marR="0" lvl="0" indent="-457200" algn="l" rtl="0">
                        <a:lnSpc>
                          <a:spcPct val="100000"/>
                        </a:lnSpc>
                        <a:spcBef>
                          <a:spcPts val="0"/>
                        </a:spcBef>
                        <a:spcAft>
                          <a:spcPts val="0"/>
                        </a:spcAft>
                        <a:buClr>
                          <a:srgbClr val="000000"/>
                        </a:buClr>
                        <a:buSzPts val="2400"/>
                        <a:buFont typeface="Arial"/>
                        <a:buAutoNum type="arabicPeriod"/>
                      </a:pPr>
                      <a:r>
                        <a:rPr lang="en-US" sz="2400" u="none" strike="noStrike" cap="none"/>
                        <a:t>Employés / travailleurs</a:t>
                      </a:r>
                      <a:endParaRPr/>
                    </a:p>
                  </a:txBody>
                  <a:tcPr marL="91450" marR="91450" marT="45725" marB="45725"/>
                </a:tc>
                <a:extLst>
                  <a:ext uri="{0D108BD9-81ED-4DB2-BD59-A6C34878D82A}">
                    <a16:rowId xmlns:a16="http://schemas.microsoft.com/office/drawing/2014/main" val="10001"/>
                  </a:ext>
                </a:extLst>
              </a:tr>
            </a:tbl>
          </a:graphicData>
        </a:graphic>
      </p:graphicFrame>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470"/>
        <p:cNvGrpSpPr/>
        <p:nvPr/>
      </p:nvGrpSpPr>
      <p:grpSpPr>
        <a:xfrm>
          <a:off x="0" y="0"/>
          <a:ext cx="0" cy="0"/>
          <a:chOff x="0" y="0"/>
          <a:chExt cx="0" cy="0"/>
        </a:xfrm>
      </p:grpSpPr>
      <p:sp>
        <p:nvSpPr>
          <p:cNvPr id="471" name="Google Shape;471;p13"/>
          <p:cNvSpPr txBox="1">
            <a:spLocks noGrp="1"/>
          </p:cNvSpPr>
          <p:nvPr>
            <p:ph type="title" idx="4294967295"/>
          </p:nvPr>
        </p:nvSpPr>
        <p:spPr>
          <a:xfrm>
            <a:off x="808892" y="482112"/>
            <a:ext cx="10515600" cy="752475"/>
          </a:xfrm>
          <a:prstGeom prst="rect">
            <a:avLst/>
          </a:prstGeom>
          <a:noFill/>
          <a:ln>
            <a:noFill/>
          </a:ln>
        </p:spPr>
        <p:txBody>
          <a:bodyPr spcFirstLastPara="1" wrap="square" lIns="91425" tIns="45700" rIns="91425" bIns="45700" anchor="ctr" anchorCtr="0">
            <a:noAutofit/>
          </a:bodyPr>
          <a:lstStyle/>
          <a:p>
            <a:pPr marL="0" marR="0" lvl="0" indent="0" algn="l" rtl="0">
              <a:lnSpc>
                <a:spcPct val="90000"/>
              </a:lnSpc>
              <a:spcBef>
                <a:spcPts val="0"/>
              </a:spcBef>
              <a:spcAft>
                <a:spcPts val="0"/>
              </a:spcAft>
              <a:buClr>
                <a:schemeClr val="dk1"/>
              </a:buClr>
              <a:buSzPts val="4400"/>
              <a:buFont typeface="Avenir"/>
              <a:buNone/>
            </a:pPr>
            <a:r>
              <a:rPr lang="en-US" sz="2800" dirty="0" err="1">
                <a:solidFill>
                  <a:schemeClr val="tx1"/>
                </a:solidFill>
                <a:latin typeface="+mj-lt"/>
              </a:rPr>
              <a:t>Exemple</a:t>
            </a:r>
            <a:r>
              <a:rPr lang="en-US" sz="2800" dirty="0">
                <a:solidFill>
                  <a:schemeClr val="tx1"/>
                </a:solidFill>
                <a:latin typeface="+mj-lt"/>
              </a:rPr>
              <a:t> de questions </a:t>
            </a:r>
            <a:r>
              <a:rPr lang="en-US" sz="2800" dirty="0" err="1">
                <a:solidFill>
                  <a:schemeClr val="tx1"/>
                </a:solidFill>
                <a:latin typeface="+mj-lt"/>
              </a:rPr>
              <a:t>d'entretien</a:t>
            </a:r>
            <a:r>
              <a:rPr lang="en-US" sz="2800" dirty="0">
                <a:solidFill>
                  <a:schemeClr val="tx1"/>
                </a:solidFill>
                <a:latin typeface="+mj-lt"/>
              </a:rPr>
              <a:t> avec un CLR - Discrimination</a:t>
            </a:r>
            <a:endParaRPr sz="2800" dirty="0">
              <a:solidFill>
                <a:schemeClr val="tx1"/>
              </a:solidFill>
              <a:latin typeface="+mj-lt"/>
            </a:endParaRPr>
          </a:p>
        </p:txBody>
      </p:sp>
      <p:sp>
        <p:nvSpPr>
          <p:cNvPr id="472" name="Google Shape;472;p13"/>
          <p:cNvSpPr txBox="1"/>
          <p:nvPr/>
        </p:nvSpPr>
        <p:spPr>
          <a:xfrm>
            <a:off x="6311640" y="2923919"/>
            <a:ext cx="5459101" cy="2765537"/>
          </a:xfrm>
          <a:prstGeom prst="rect">
            <a:avLst/>
          </a:prstGeom>
          <a:noFill/>
          <a:ln>
            <a:noFill/>
          </a:ln>
        </p:spPr>
        <p:txBody>
          <a:bodyPr spcFirstLastPara="1" wrap="square" lIns="91425" tIns="45700" rIns="91425" bIns="45700" anchor="t" anchorCtr="0">
            <a:normAutofit/>
          </a:bodyPr>
          <a:lstStyle/>
          <a:p>
            <a:pPr marL="50800" marR="0" lvl="1" indent="0" algn="l" rtl="0">
              <a:lnSpc>
                <a:spcPct val="90000"/>
              </a:lnSpc>
              <a:spcBef>
                <a:spcPts val="1000"/>
              </a:spcBef>
              <a:spcAft>
                <a:spcPts val="0"/>
              </a:spcAft>
              <a:buClr>
                <a:schemeClr val="dk1"/>
              </a:buClr>
              <a:buSzPts val="2800"/>
              <a:buFont typeface="Arial"/>
              <a:buNone/>
            </a:pPr>
            <a:endParaRPr sz="2400" b="0" i="0" u="none" strike="noStrike" cap="none">
              <a:solidFill>
                <a:schemeClr val="dk1"/>
              </a:solidFill>
              <a:latin typeface="Arial"/>
              <a:ea typeface="Arial"/>
              <a:cs typeface="Arial"/>
              <a:sym typeface="Arial"/>
            </a:endParaRPr>
          </a:p>
        </p:txBody>
      </p:sp>
      <p:graphicFrame>
        <p:nvGraphicFramePr>
          <p:cNvPr id="473" name="Google Shape;473;p13"/>
          <p:cNvGraphicFramePr/>
          <p:nvPr/>
        </p:nvGraphicFramePr>
        <p:xfrm>
          <a:off x="915617" y="1957388"/>
          <a:ext cx="10113600" cy="3247175"/>
        </p:xfrm>
        <a:graphic>
          <a:graphicData uri="http://schemas.openxmlformats.org/drawingml/2006/table">
            <a:tbl>
              <a:tblPr firstRow="1" bandRow="1">
                <a:noFill/>
                <a:tableStyleId>{618E02BB-B6E4-4D5B-A408-BCD070767106}</a:tableStyleId>
              </a:tblPr>
              <a:tblGrid>
                <a:gridCol w="10113600">
                  <a:extLst>
                    <a:ext uri="{9D8B030D-6E8A-4147-A177-3AD203B41FA5}">
                      <a16:colId xmlns:a16="http://schemas.microsoft.com/office/drawing/2014/main" val="20000"/>
                    </a:ext>
                  </a:extLst>
                </a:gridCol>
              </a:tblGrid>
              <a:tr h="558725">
                <a:tc>
                  <a:txBody>
                    <a:bodyPr/>
                    <a:lstStyle/>
                    <a:p>
                      <a:pPr marL="0" marR="0" lvl="0" indent="0" algn="l" rtl="0">
                        <a:lnSpc>
                          <a:spcPct val="100000"/>
                        </a:lnSpc>
                        <a:spcBef>
                          <a:spcPts val="0"/>
                        </a:spcBef>
                        <a:spcAft>
                          <a:spcPts val="0"/>
                        </a:spcAft>
                        <a:buNone/>
                      </a:pPr>
                      <a:r>
                        <a:rPr lang="en-US" sz="2400" u="none" strike="noStrike" cap="none">
                          <a:latin typeface="Arial"/>
                          <a:ea typeface="Arial"/>
                          <a:cs typeface="Arial"/>
                          <a:sym typeface="Arial"/>
                        </a:rPr>
                        <a:t>Instructions</a:t>
                      </a:r>
                      <a:endParaRPr sz="2400" u="none" strike="noStrike" cap="none">
                        <a:latin typeface="Arial"/>
                        <a:ea typeface="Arial"/>
                        <a:cs typeface="Arial"/>
                        <a:sym typeface="Arial"/>
                      </a:endParaRPr>
                    </a:p>
                  </a:txBody>
                  <a:tcPr marL="91450" marR="91450" marT="45725" marB="45725"/>
                </a:tc>
                <a:extLst>
                  <a:ext uri="{0D108BD9-81ED-4DB2-BD59-A6C34878D82A}">
                    <a16:rowId xmlns:a16="http://schemas.microsoft.com/office/drawing/2014/main" val="10000"/>
                  </a:ext>
                </a:extLst>
              </a:tr>
              <a:tr h="2688450">
                <a:tc>
                  <a:txBody>
                    <a:bodyPr/>
                    <a:lstStyle/>
                    <a:p>
                      <a:pPr marL="50800" marR="0" lvl="0" indent="0" algn="l" rtl="0">
                        <a:lnSpc>
                          <a:spcPct val="100000"/>
                        </a:lnSpc>
                        <a:spcBef>
                          <a:spcPts val="0"/>
                        </a:spcBef>
                        <a:spcAft>
                          <a:spcPts val="0"/>
                        </a:spcAft>
                        <a:buClr>
                          <a:srgbClr val="000000"/>
                        </a:buClr>
                        <a:buSzPts val="2400"/>
                        <a:buFont typeface="Arial"/>
                        <a:buNone/>
                      </a:pPr>
                      <a:r>
                        <a:rPr lang="en-US" sz="2400" u="none" strike="noStrike" cap="none"/>
                        <a:t>Donnez un exemple de question que vous poseriez à l'une de ces parties prenantes pour évaluer la discrimination.</a:t>
                      </a:r>
                      <a:endParaRPr/>
                    </a:p>
                    <a:p>
                      <a:pPr marL="50800" marR="0" lvl="0" indent="0" algn="l" rtl="0">
                        <a:lnSpc>
                          <a:spcPct val="100000"/>
                        </a:lnSpc>
                        <a:spcBef>
                          <a:spcPts val="0"/>
                        </a:spcBef>
                        <a:spcAft>
                          <a:spcPts val="0"/>
                        </a:spcAft>
                        <a:buClr>
                          <a:srgbClr val="000000"/>
                        </a:buClr>
                        <a:buSzPts val="2400"/>
                        <a:buFont typeface="Arial"/>
                        <a:buNone/>
                      </a:pPr>
                      <a:endParaRPr sz="2400" u="none" strike="noStrike" cap="none"/>
                    </a:p>
                    <a:p>
                      <a:pPr marL="508000" marR="0" lvl="0" indent="-457200" algn="l" rtl="0">
                        <a:lnSpc>
                          <a:spcPct val="100000"/>
                        </a:lnSpc>
                        <a:spcBef>
                          <a:spcPts val="0"/>
                        </a:spcBef>
                        <a:spcAft>
                          <a:spcPts val="0"/>
                        </a:spcAft>
                        <a:buClr>
                          <a:srgbClr val="000000"/>
                        </a:buClr>
                        <a:buSzPts val="2400"/>
                        <a:buFont typeface="Arial"/>
                        <a:buAutoNum type="arabicPeriod"/>
                      </a:pPr>
                      <a:r>
                        <a:rPr lang="en-US" sz="2400" u="none" strike="noStrike" cap="none"/>
                        <a:t>Département RH / Direction</a:t>
                      </a:r>
                      <a:endParaRPr/>
                    </a:p>
                    <a:p>
                      <a:pPr marL="508000" marR="0" lvl="0" indent="-457200" algn="l" rtl="0">
                        <a:lnSpc>
                          <a:spcPct val="100000"/>
                        </a:lnSpc>
                        <a:spcBef>
                          <a:spcPts val="0"/>
                        </a:spcBef>
                        <a:spcAft>
                          <a:spcPts val="0"/>
                        </a:spcAft>
                        <a:buClr>
                          <a:srgbClr val="000000"/>
                        </a:buClr>
                        <a:buSzPts val="2400"/>
                        <a:buFont typeface="Arial"/>
                        <a:buAutoNum type="arabicPeriod"/>
                      </a:pPr>
                      <a:r>
                        <a:rPr lang="en-US" sz="2400" u="none" strike="noStrike" cap="none"/>
                        <a:t>Représentants des travailleurs / représentants syndicaux </a:t>
                      </a:r>
                      <a:endParaRPr/>
                    </a:p>
                    <a:p>
                      <a:pPr marL="508000" marR="0" lvl="0" indent="-457200" algn="l" rtl="0">
                        <a:lnSpc>
                          <a:spcPct val="100000"/>
                        </a:lnSpc>
                        <a:spcBef>
                          <a:spcPts val="0"/>
                        </a:spcBef>
                        <a:spcAft>
                          <a:spcPts val="0"/>
                        </a:spcAft>
                        <a:buClr>
                          <a:srgbClr val="000000"/>
                        </a:buClr>
                        <a:buSzPts val="2400"/>
                        <a:buFont typeface="Arial"/>
                        <a:buAutoNum type="arabicPeriod"/>
                      </a:pPr>
                      <a:r>
                        <a:rPr lang="en-US" sz="2400" u="none" strike="noStrike" cap="none"/>
                        <a:t>Employés / travailleurs</a:t>
                      </a:r>
                      <a:endParaRPr/>
                    </a:p>
                  </a:txBody>
                  <a:tcPr marL="91450" marR="91450" marT="45725" marB="45725"/>
                </a:tc>
                <a:extLst>
                  <a:ext uri="{0D108BD9-81ED-4DB2-BD59-A6C34878D82A}">
                    <a16:rowId xmlns:a16="http://schemas.microsoft.com/office/drawing/2014/main" val="10001"/>
                  </a:ext>
                </a:extLst>
              </a:tr>
            </a:tbl>
          </a:graphicData>
        </a:graphic>
      </p:graphicFrame>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477"/>
        <p:cNvGrpSpPr/>
        <p:nvPr/>
      </p:nvGrpSpPr>
      <p:grpSpPr>
        <a:xfrm>
          <a:off x="0" y="0"/>
          <a:ext cx="0" cy="0"/>
          <a:chOff x="0" y="0"/>
          <a:chExt cx="0" cy="0"/>
        </a:xfrm>
      </p:grpSpPr>
      <p:sp>
        <p:nvSpPr>
          <p:cNvPr id="479" name="Google Shape;479;p14"/>
          <p:cNvSpPr txBox="1">
            <a:spLocks noGrp="1"/>
          </p:cNvSpPr>
          <p:nvPr>
            <p:ph type="ctrTitle" idx="4294967295"/>
          </p:nvPr>
        </p:nvSpPr>
        <p:spPr>
          <a:xfrm>
            <a:off x="713619" y="2457450"/>
            <a:ext cx="7273925" cy="1938338"/>
          </a:xfrm>
          <a:prstGeom prst="rect">
            <a:avLst/>
          </a:prstGeom>
          <a:noFill/>
          <a:ln>
            <a:noFill/>
          </a:ln>
        </p:spPr>
        <p:txBody>
          <a:bodyPr spcFirstLastPara="1" wrap="square" lIns="91425" tIns="45700" rIns="91425" bIns="45700" anchor="b" anchorCtr="0">
            <a:noAutofit/>
          </a:bodyPr>
          <a:lstStyle/>
          <a:p>
            <a:pPr marL="0" marR="0" lvl="0" indent="0" algn="l" rtl="0">
              <a:lnSpc>
                <a:spcPct val="90000"/>
              </a:lnSpc>
              <a:spcBef>
                <a:spcPts val="0"/>
              </a:spcBef>
              <a:spcAft>
                <a:spcPts val="0"/>
              </a:spcAft>
              <a:buClr>
                <a:schemeClr val="dk1"/>
              </a:buClr>
              <a:buSzPts val="4400"/>
              <a:buFont typeface="Avenir"/>
              <a:buNone/>
            </a:pPr>
            <a:r>
              <a:rPr lang="en-US" sz="3600" b="1" i="0" u="none" strike="noStrike" cap="none">
                <a:solidFill>
                  <a:schemeClr val="dk1"/>
                </a:solidFill>
                <a:latin typeface="Avenir"/>
                <a:ea typeface="Avenir"/>
                <a:cs typeface="Avenir"/>
                <a:sym typeface="Avenir"/>
              </a:rPr>
              <a:t>Merci de votre attention !</a:t>
            </a:r>
            <a:br>
              <a:rPr lang="en-US" sz="3600" b="1" i="0" u="none" strike="noStrike" cap="none">
                <a:solidFill>
                  <a:schemeClr val="dk1"/>
                </a:solidFill>
                <a:latin typeface="Avenir"/>
                <a:ea typeface="Avenir"/>
                <a:cs typeface="Avenir"/>
                <a:sym typeface="Avenir"/>
              </a:rPr>
            </a:br>
            <a:br>
              <a:rPr lang="en-US" sz="3600" b="1" i="0" u="none" strike="noStrike" cap="none">
                <a:solidFill>
                  <a:schemeClr val="dk1"/>
                </a:solidFill>
                <a:latin typeface="Avenir"/>
                <a:ea typeface="Avenir"/>
                <a:cs typeface="Avenir"/>
                <a:sym typeface="Avenir"/>
              </a:rPr>
            </a:br>
            <a:br>
              <a:rPr lang="en-US" sz="3600" b="1" i="0" u="none" strike="noStrike" cap="none">
                <a:solidFill>
                  <a:schemeClr val="dk1"/>
                </a:solidFill>
                <a:latin typeface="Avenir"/>
                <a:ea typeface="Avenir"/>
                <a:cs typeface="Avenir"/>
                <a:sym typeface="Avenir"/>
              </a:rPr>
            </a:br>
            <a:r>
              <a:rPr lang="en-US" sz="3600" b="1" i="0" u="none" strike="noStrike" cap="none">
                <a:solidFill>
                  <a:schemeClr val="dk1"/>
                </a:solidFill>
                <a:latin typeface="Avenir"/>
                <a:ea typeface="Avenir"/>
                <a:cs typeface="Avenir"/>
                <a:sym typeface="Avenir"/>
              </a:rPr>
              <a:t>Fin du module 4.3</a:t>
            </a:r>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386"/>
        <p:cNvGrpSpPr/>
        <p:nvPr/>
      </p:nvGrpSpPr>
      <p:grpSpPr>
        <a:xfrm>
          <a:off x="0" y="0"/>
          <a:ext cx="0" cy="0"/>
          <a:chOff x="0" y="0"/>
          <a:chExt cx="0" cy="0"/>
        </a:xfrm>
      </p:grpSpPr>
      <p:sp>
        <p:nvSpPr>
          <p:cNvPr id="387" name="Google Shape;387;p2"/>
          <p:cNvSpPr txBox="1">
            <a:spLocks noGrp="1"/>
          </p:cNvSpPr>
          <p:nvPr>
            <p:ph type="ctrTitle" idx="4294967295"/>
          </p:nvPr>
        </p:nvSpPr>
        <p:spPr>
          <a:xfrm>
            <a:off x="931333" y="804810"/>
            <a:ext cx="6666523" cy="723900"/>
          </a:xfrm>
          <a:prstGeom prst="rect">
            <a:avLst/>
          </a:prstGeom>
          <a:noFill/>
          <a:ln>
            <a:noFill/>
          </a:ln>
        </p:spPr>
        <p:txBody>
          <a:bodyPr spcFirstLastPara="1" wrap="square" lIns="91425" tIns="45700" rIns="91425" bIns="45700" anchor="ctr" anchorCtr="0">
            <a:noAutofit/>
          </a:bodyPr>
          <a:lstStyle/>
          <a:p>
            <a:pPr marL="0" marR="0" lvl="0" indent="0" algn="l" rtl="0">
              <a:lnSpc>
                <a:spcPct val="90000"/>
              </a:lnSpc>
              <a:spcBef>
                <a:spcPts val="0"/>
              </a:spcBef>
              <a:spcAft>
                <a:spcPts val="0"/>
              </a:spcAft>
              <a:buClr>
                <a:schemeClr val="dk1"/>
              </a:buClr>
              <a:buSzPts val="4400"/>
              <a:buFont typeface="Avenir"/>
              <a:buNone/>
            </a:pPr>
            <a:r>
              <a:rPr lang="en-US" sz="2400" b="1" i="0" u="none" strike="noStrike" cap="none">
                <a:solidFill>
                  <a:schemeClr val="dk1"/>
                </a:solidFill>
                <a:latin typeface="Arial"/>
                <a:ea typeface="Arial"/>
                <a:cs typeface="Arial"/>
                <a:sym typeface="Arial"/>
              </a:rPr>
              <a:t>Objectifs de ce module</a:t>
            </a:r>
            <a:endParaRPr/>
          </a:p>
        </p:txBody>
      </p:sp>
      <p:sp>
        <p:nvSpPr>
          <p:cNvPr id="388" name="Google Shape;388;p2"/>
          <p:cNvSpPr txBox="1">
            <a:spLocks noGrp="1"/>
          </p:cNvSpPr>
          <p:nvPr>
            <p:ph type="body" idx="4294967295"/>
          </p:nvPr>
        </p:nvSpPr>
        <p:spPr>
          <a:xfrm>
            <a:off x="931333" y="1699480"/>
            <a:ext cx="10578245" cy="4519612"/>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1000"/>
              </a:spcBef>
              <a:spcAft>
                <a:spcPts val="0"/>
              </a:spcAft>
              <a:buSzPts val="2800"/>
              <a:buNone/>
            </a:pPr>
            <a:r>
              <a:rPr lang="en-US" sz="2400">
                <a:solidFill>
                  <a:srgbClr val="2B2E2F"/>
                </a:solidFill>
                <a:latin typeface="Arial"/>
                <a:ea typeface="Arial"/>
                <a:cs typeface="Arial"/>
                <a:sym typeface="Arial"/>
              </a:rPr>
              <a:t>Ce module se base sur l'expérience des OC et d'ASI et s'inspire des problèmes fréquemment rencontrés et d'une analyse des résultats des évaluations d'ASI entre 2020 et 2024. </a:t>
            </a:r>
            <a:endParaRPr/>
          </a:p>
          <a:p>
            <a:pPr marL="0" lvl="0" indent="0" algn="l" rtl="0">
              <a:lnSpc>
                <a:spcPct val="90000"/>
              </a:lnSpc>
              <a:spcBef>
                <a:spcPts val="0"/>
              </a:spcBef>
              <a:spcAft>
                <a:spcPts val="0"/>
              </a:spcAft>
              <a:buSzPts val="2800"/>
              <a:buNone/>
            </a:pPr>
            <a:endParaRPr sz="1400">
              <a:solidFill>
                <a:srgbClr val="2B2E2F"/>
              </a:solidFill>
              <a:latin typeface="Arial"/>
              <a:ea typeface="Arial"/>
              <a:cs typeface="Arial"/>
              <a:sym typeface="Arial"/>
            </a:endParaRPr>
          </a:p>
          <a:p>
            <a:pPr marL="0" lvl="0" indent="0" algn="l" rtl="0">
              <a:lnSpc>
                <a:spcPct val="90000"/>
              </a:lnSpc>
              <a:spcBef>
                <a:spcPts val="1000"/>
              </a:spcBef>
              <a:spcAft>
                <a:spcPts val="0"/>
              </a:spcAft>
              <a:buSzPts val="2800"/>
              <a:buNone/>
            </a:pPr>
            <a:r>
              <a:rPr lang="en-US" sz="2400">
                <a:solidFill>
                  <a:srgbClr val="2B2E2F"/>
                </a:solidFill>
                <a:latin typeface="Arial"/>
                <a:ea typeface="Arial"/>
                <a:cs typeface="Arial"/>
                <a:sym typeface="Arial"/>
              </a:rPr>
              <a:t>Ce module présente des conseils pratiques sur la manière d'intégrer les CLR FSC dans un audit COC </a:t>
            </a:r>
            <a:r>
              <a:rPr lang="en-US" sz="2400">
                <a:latin typeface="Arial"/>
                <a:ea typeface="Arial"/>
                <a:cs typeface="Arial"/>
                <a:sym typeface="Arial"/>
              </a:rPr>
              <a:t>FSC</a:t>
            </a:r>
            <a:r>
              <a:rPr lang="en-US" sz="2400">
                <a:solidFill>
                  <a:srgbClr val="2B2E2F"/>
                </a:solidFill>
                <a:latin typeface="Arial"/>
                <a:ea typeface="Arial"/>
                <a:cs typeface="Arial"/>
                <a:sym typeface="Arial"/>
              </a:rPr>
              <a:t> sans modifier la structure/le plan d'audit et/ou sans augmenter de manière significative la durée de l'audit. </a:t>
            </a:r>
            <a:endParaRPr/>
          </a:p>
          <a:p>
            <a:pPr marL="0" lvl="0" indent="0" algn="l" rtl="0">
              <a:lnSpc>
                <a:spcPct val="90000"/>
              </a:lnSpc>
              <a:spcBef>
                <a:spcPts val="0"/>
              </a:spcBef>
              <a:spcAft>
                <a:spcPts val="0"/>
              </a:spcAft>
              <a:buSzPts val="2800"/>
              <a:buNone/>
            </a:pPr>
            <a:endParaRPr sz="1200">
              <a:solidFill>
                <a:srgbClr val="2B2E2F"/>
              </a:solidFill>
              <a:latin typeface="Arial"/>
              <a:ea typeface="Arial"/>
              <a:cs typeface="Arial"/>
              <a:sym typeface="Arial"/>
            </a:endParaRPr>
          </a:p>
          <a:p>
            <a:pPr marL="0" lvl="0" indent="0" algn="l" rtl="0">
              <a:lnSpc>
                <a:spcPct val="90000"/>
              </a:lnSpc>
              <a:spcBef>
                <a:spcPts val="1000"/>
              </a:spcBef>
              <a:spcAft>
                <a:spcPts val="0"/>
              </a:spcAft>
              <a:buSzPts val="2800"/>
              <a:buNone/>
            </a:pPr>
            <a:r>
              <a:rPr lang="en-US" sz="2400">
                <a:solidFill>
                  <a:srgbClr val="2B2E2F"/>
                </a:solidFill>
                <a:latin typeface="Arial"/>
                <a:ea typeface="Arial"/>
                <a:cs typeface="Arial"/>
                <a:sym typeface="Arial"/>
              </a:rPr>
              <a:t>A la fin de ce module, les auditeurs devraient être en mesure de générer des plans d'audit et de conduire des audits qui comprennent l'évaluation des CLR FSC au niveau des différents points de contrôle critiques. </a:t>
            </a:r>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392"/>
        <p:cNvGrpSpPr/>
        <p:nvPr/>
      </p:nvGrpSpPr>
      <p:grpSpPr>
        <a:xfrm>
          <a:off x="0" y="0"/>
          <a:ext cx="0" cy="0"/>
          <a:chOff x="0" y="0"/>
          <a:chExt cx="0" cy="0"/>
        </a:xfrm>
      </p:grpSpPr>
      <p:sp>
        <p:nvSpPr>
          <p:cNvPr id="394" name="Google Shape;394;p3"/>
          <p:cNvSpPr txBox="1">
            <a:spLocks noGrp="1"/>
          </p:cNvSpPr>
          <p:nvPr>
            <p:ph type="ctrTitle" idx="4294967295"/>
          </p:nvPr>
        </p:nvSpPr>
        <p:spPr>
          <a:xfrm>
            <a:off x="725713" y="1323975"/>
            <a:ext cx="10226674" cy="2657475"/>
          </a:xfrm>
          <a:prstGeom prst="rect">
            <a:avLst/>
          </a:prstGeom>
          <a:solidFill>
            <a:schemeClr val="lt2"/>
          </a:solidFill>
          <a:ln>
            <a:noFill/>
          </a:ln>
        </p:spPr>
        <p:txBody>
          <a:bodyPr spcFirstLastPara="1" wrap="square" lIns="91425" tIns="45700" rIns="91425" bIns="45700" anchor="ctr" anchorCtr="0">
            <a:noAutofit/>
          </a:bodyPr>
          <a:lstStyle/>
          <a:p>
            <a:pPr marL="0" marR="0" lvl="0" indent="0" algn="l" rtl="0">
              <a:lnSpc>
                <a:spcPct val="90000"/>
              </a:lnSpc>
              <a:spcBef>
                <a:spcPts val="0"/>
              </a:spcBef>
              <a:spcAft>
                <a:spcPts val="0"/>
              </a:spcAft>
              <a:buClr>
                <a:schemeClr val="dk1"/>
              </a:buClr>
              <a:buSzPts val="4400"/>
              <a:buFont typeface="Avenir"/>
              <a:buNone/>
            </a:pPr>
            <a:r>
              <a:rPr lang="en-US" sz="2400" b="1" i="0" u="none" strike="noStrike" cap="none">
                <a:solidFill>
                  <a:schemeClr val="dk1"/>
                </a:solidFill>
                <a:latin typeface="Arial"/>
                <a:ea typeface="Arial"/>
                <a:cs typeface="Arial"/>
                <a:sym typeface="Arial"/>
              </a:rPr>
              <a:t>Cadre organisationnel : </a:t>
            </a:r>
            <a:br>
              <a:rPr lang="en-US" sz="2400" b="1" i="0" u="none" strike="noStrike" cap="none">
                <a:solidFill>
                  <a:schemeClr val="dk1"/>
                </a:solidFill>
                <a:latin typeface="Arial"/>
                <a:ea typeface="Arial"/>
                <a:cs typeface="Arial"/>
                <a:sym typeface="Arial"/>
              </a:rPr>
            </a:br>
            <a:br>
              <a:rPr lang="en-US" sz="2400" b="1" i="0" u="none" strike="noStrike" cap="none">
                <a:solidFill>
                  <a:schemeClr val="dk1"/>
                </a:solidFill>
                <a:latin typeface="Arial"/>
                <a:ea typeface="Arial"/>
                <a:cs typeface="Arial"/>
                <a:sym typeface="Arial"/>
              </a:rPr>
            </a:br>
            <a:r>
              <a:rPr lang="en-US" sz="2400" b="1" i="1" u="none" strike="noStrike" cap="none">
                <a:solidFill>
                  <a:schemeClr val="dk1"/>
                </a:solidFill>
                <a:latin typeface="Arial"/>
                <a:ea typeface="Arial"/>
                <a:cs typeface="Arial"/>
                <a:sym typeface="Arial"/>
              </a:rPr>
              <a:t>- Usine de contreplaqué</a:t>
            </a:r>
            <a:br>
              <a:rPr lang="en-US" sz="2400" b="1" i="1" u="none" strike="noStrike" cap="none">
                <a:solidFill>
                  <a:schemeClr val="dk1"/>
                </a:solidFill>
                <a:latin typeface="Arial"/>
                <a:ea typeface="Arial"/>
                <a:cs typeface="Arial"/>
                <a:sym typeface="Arial"/>
              </a:rPr>
            </a:br>
            <a:br>
              <a:rPr lang="en-US" sz="2400" b="1" i="1" u="none" strike="noStrike" cap="none">
                <a:solidFill>
                  <a:schemeClr val="dk1"/>
                </a:solidFill>
                <a:latin typeface="Arial"/>
                <a:ea typeface="Arial"/>
                <a:cs typeface="Arial"/>
                <a:sym typeface="Arial"/>
              </a:rPr>
            </a:br>
            <a:r>
              <a:rPr lang="en-US" sz="2400" b="1" i="1" u="none" strike="noStrike" cap="none">
                <a:solidFill>
                  <a:schemeClr val="dk1"/>
                </a:solidFill>
                <a:latin typeface="Arial"/>
                <a:ea typeface="Arial"/>
                <a:cs typeface="Arial"/>
                <a:sym typeface="Arial"/>
              </a:rPr>
              <a:t>- 175 travailleurs</a:t>
            </a:r>
            <a:br>
              <a:rPr lang="en-US" sz="2400" b="1" i="1" u="none" strike="noStrike" cap="none">
                <a:solidFill>
                  <a:schemeClr val="dk1"/>
                </a:solidFill>
                <a:latin typeface="Arial"/>
                <a:ea typeface="Arial"/>
                <a:cs typeface="Arial"/>
                <a:sym typeface="Arial"/>
              </a:rPr>
            </a:br>
            <a:br>
              <a:rPr lang="en-US" sz="2400" b="1" i="1" u="none" strike="noStrike" cap="none">
                <a:solidFill>
                  <a:schemeClr val="dk1"/>
                </a:solidFill>
                <a:latin typeface="Arial"/>
                <a:ea typeface="Arial"/>
                <a:cs typeface="Arial"/>
                <a:sym typeface="Arial"/>
              </a:rPr>
            </a:br>
            <a:r>
              <a:rPr lang="en-US" sz="2400" b="1" i="1" u="none" strike="noStrike" cap="none">
                <a:solidFill>
                  <a:schemeClr val="dk1"/>
                </a:solidFill>
                <a:latin typeface="Arial"/>
                <a:ea typeface="Arial"/>
                <a:cs typeface="Arial"/>
                <a:sym typeface="Arial"/>
              </a:rPr>
              <a:t>- 2 équipes (jour et nuit)</a:t>
            </a:r>
            <a:endParaRPr sz="2400" b="1" i="0" u="none" strike="noStrike" cap="none">
              <a:solidFill>
                <a:schemeClr val="dk1"/>
              </a:solidFill>
              <a:latin typeface="Arial"/>
              <a:ea typeface="Arial"/>
              <a:cs typeface="Arial"/>
              <a:sym typeface="Arial"/>
            </a:endParaRPr>
          </a:p>
        </p:txBody>
      </p:sp>
      <p:graphicFrame>
        <p:nvGraphicFramePr>
          <p:cNvPr id="395" name="Google Shape;395;p3"/>
          <p:cNvGraphicFramePr/>
          <p:nvPr/>
        </p:nvGraphicFramePr>
        <p:xfrm>
          <a:off x="725713" y="4634865"/>
          <a:ext cx="10226675" cy="1280180"/>
        </p:xfrm>
        <a:graphic>
          <a:graphicData uri="http://schemas.openxmlformats.org/drawingml/2006/table">
            <a:tbl>
              <a:tblPr firstRow="1" bandRow="1">
                <a:noFill/>
                <a:tableStyleId>{618E02BB-B6E4-4D5B-A408-BCD070767106}</a:tableStyleId>
              </a:tblPr>
              <a:tblGrid>
                <a:gridCol w="10226675">
                  <a:extLst>
                    <a:ext uri="{9D8B030D-6E8A-4147-A177-3AD203B41FA5}">
                      <a16:colId xmlns:a16="http://schemas.microsoft.com/office/drawing/2014/main" val="20000"/>
                    </a:ext>
                  </a:extLst>
                </a:gridCol>
              </a:tblGrid>
              <a:tr h="370850">
                <a:tc>
                  <a:txBody>
                    <a:bodyPr/>
                    <a:lstStyle/>
                    <a:p>
                      <a:pPr marL="0" marR="0" lvl="0" indent="0" algn="l" rtl="0">
                        <a:lnSpc>
                          <a:spcPct val="100000"/>
                        </a:lnSpc>
                        <a:spcBef>
                          <a:spcPts val="0"/>
                        </a:spcBef>
                        <a:spcAft>
                          <a:spcPts val="0"/>
                        </a:spcAft>
                        <a:buNone/>
                      </a:pPr>
                      <a:r>
                        <a:rPr lang="en-US" sz="2400" u="none" strike="noStrike" cap="none"/>
                        <a:t>Discussion</a:t>
                      </a:r>
                      <a:endParaRPr sz="2400" u="none" strike="noStrike" cap="none"/>
                    </a:p>
                  </a:txBody>
                  <a:tcPr marL="91450" marR="91450" marT="45725" marB="45725"/>
                </a:tc>
                <a:extLst>
                  <a:ext uri="{0D108BD9-81ED-4DB2-BD59-A6C34878D82A}">
                    <a16:rowId xmlns:a16="http://schemas.microsoft.com/office/drawing/2014/main" val="10000"/>
                  </a:ext>
                </a:extLst>
              </a:tr>
              <a:tr h="370850">
                <a:tc>
                  <a:txBody>
                    <a:bodyPr/>
                    <a:lstStyle/>
                    <a:p>
                      <a:pPr marL="0" marR="0" lvl="0" indent="0" algn="l" rtl="0">
                        <a:lnSpc>
                          <a:spcPct val="100000"/>
                        </a:lnSpc>
                        <a:spcBef>
                          <a:spcPts val="0"/>
                        </a:spcBef>
                        <a:spcAft>
                          <a:spcPts val="0"/>
                        </a:spcAft>
                        <a:buNone/>
                      </a:pPr>
                      <a:r>
                        <a:rPr lang="en-US" sz="2400" b="0" i="1" u="none" strike="noStrike" cap="none">
                          <a:solidFill>
                            <a:schemeClr val="dk1"/>
                          </a:solidFill>
                          <a:latin typeface="Arial"/>
                          <a:ea typeface="Arial"/>
                          <a:cs typeface="Arial"/>
                          <a:sym typeface="Arial"/>
                        </a:rPr>
                        <a:t>Examinez le plan d'audit de la diapositive suivante, qui montre comment intégrer les éléments d</a:t>
                      </a:r>
                      <a:r>
                        <a:rPr lang="en-US" sz="2400" i="1"/>
                        <a:t>es</a:t>
                      </a:r>
                      <a:r>
                        <a:rPr lang="en-US" sz="2400" b="0" i="1" u="none" strike="noStrike" cap="none">
                          <a:solidFill>
                            <a:schemeClr val="dk1"/>
                          </a:solidFill>
                          <a:latin typeface="Arial"/>
                          <a:ea typeface="Arial"/>
                          <a:cs typeface="Arial"/>
                          <a:sym typeface="Arial"/>
                        </a:rPr>
                        <a:t> CLR dans votre audit (gestion du temps d'audit).</a:t>
                      </a:r>
                      <a:endParaRPr sz="2400" u="none" strike="noStrike" cap="none"/>
                    </a:p>
                  </a:txBody>
                  <a:tcPr marL="91450" marR="91450" marT="45725" marB="45725"/>
                </a:tc>
                <a:extLst>
                  <a:ext uri="{0D108BD9-81ED-4DB2-BD59-A6C34878D82A}">
                    <a16:rowId xmlns:a16="http://schemas.microsoft.com/office/drawing/2014/main" val="10001"/>
                  </a:ext>
                </a:extLst>
              </a:tr>
            </a:tbl>
          </a:graphicData>
        </a:graphic>
      </p:graphicFrame>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400"/>
        <p:cNvGrpSpPr/>
        <p:nvPr/>
      </p:nvGrpSpPr>
      <p:grpSpPr>
        <a:xfrm>
          <a:off x="0" y="0"/>
          <a:ext cx="0" cy="0"/>
          <a:chOff x="0" y="0"/>
          <a:chExt cx="0" cy="0"/>
        </a:xfrm>
      </p:grpSpPr>
      <p:graphicFrame>
        <p:nvGraphicFramePr>
          <p:cNvPr id="401" name="Google Shape;401;p4"/>
          <p:cNvGraphicFramePr/>
          <p:nvPr>
            <p:extLst>
              <p:ext uri="{D42A27DB-BD31-4B8C-83A1-F6EECF244321}">
                <p14:modId xmlns:p14="http://schemas.microsoft.com/office/powerpoint/2010/main" val="3308839151"/>
              </p:ext>
            </p:extLst>
          </p:nvPr>
        </p:nvGraphicFramePr>
        <p:xfrm>
          <a:off x="536480" y="859450"/>
          <a:ext cx="11119025" cy="5689600"/>
        </p:xfrm>
        <a:graphic>
          <a:graphicData uri="http://schemas.openxmlformats.org/drawingml/2006/table">
            <a:tbl>
              <a:tblPr firstRow="1" firstCol="1" bandRow="1">
                <a:noFill/>
                <a:tableStyleId>{618E02BB-B6E4-4D5B-A408-BCD070767106}</a:tableStyleId>
              </a:tblPr>
              <a:tblGrid>
                <a:gridCol w="1446650">
                  <a:extLst>
                    <a:ext uri="{9D8B030D-6E8A-4147-A177-3AD203B41FA5}">
                      <a16:colId xmlns:a16="http://schemas.microsoft.com/office/drawing/2014/main" val="20000"/>
                    </a:ext>
                  </a:extLst>
                </a:gridCol>
                <a:gridCol w="2279850">
                  <a:extLst>
                    <a:ext uri="{9D8B030D-6E8A-4147-A177-3AD203B41FA5}">
                      <a16:colId xmlns:a16="http://schemas.microsoft.com/office/drawing/2014/main" val="20001"/>
                    </a:ext>
                  </a:extLst>
                </a:gridCol>
                <a:gridCol w="3770100">
                  <a:extLst>
                    <a:ext uri="{9D8B030D-6E8A-4147-A177-3AD203B41FA5}">
                      <a16:colId xmlns:a16="http://schemas.microsoft.com/office/drawing/2014/main" val="20002"/>
                    </a:ext>
                  </a:extLst>
                </a:gridCol>
                <a:gridCol w="3622425">
                  <a:extLst>
                    <a:ext uri="{9D8B030D-6E8A-4147-A177-3AD203B41FA5}">
                      <a16:colId xmlns:a16="http://schemas.microsoft.com/office/drawing/2014/main" val="20003"/>
                    </a:ext>
                  </a:extLst>
                </a:gridCol>
              </a:tblGrid>
              <a:tr h="434500">
                <a:tc>
                  <a:txBody>
                    <a:bodyPr/>
                    <a:lstStyle/>
                    <a:p>
                      <a:pPr marL="0" marR="0" lvl="0" indent="0" algn="l" rtl="0">
                        <a:lnSpc>
                          <a:spcPct val="107000"/>
                        </a:lnSpc>
                        <a:spcBef>
                          <a:spcPts val="0"/>
                        </a:spcBef>
                        <a:spcAft>
                          <a:spcPts val="0"/>
                        </a:spcAft>
                        <a:buNone/>
                      </a:pPr>
                      <a:r>
                        <a:rPr lang="en-US" sz="1200" b="1" u="none" strike="noStrike" cap="none" dirty="0">
                          <a:solidFill>
                            <a:schemeClr val="lt1"/>
                          </a:solidFill>
                        </a:rPr>
                        <a:t>Phase </a:t>
                      </a:r>
                      <a:r>
                        <a:rPr lang="en-US" sz="1200" b="1" u="none" strike="noStrike" cap="none" dirty="0" err="1">
                          <a:solidFill>
                            <a:schemeClr val="lt1"/>
                          </a:solidFill>
                        </a:rPr>
                        <a:t>d'audit</a:t>
                      </a:r>
                      <a:endParaRPr sz="1200" u="none" strike="noStrike" cap="none" dirty="0">
                        <a:solidFill>
                          <a:schemeClr val="lt1"/>
                        </a:solidFill>
                        <a:latin typeface="Avenir"/>
                        <a:ea typeface="Avenir"/>
                        <a:cs typeface="Avenir"/>
                        <a:sym typeface="Avenir"/>
                      </a:endParaRPr>
                    </a:p>
                  </a:txBody>
                  <a:tcPr marL="35825" marR="35825" marT="0" marB="0"/>
                </a:tc>
                <a:tc>
                  <a:txBody>
                    <a:bodyPr/>
                    <a:lstStyle/>
                    <a:p>
                      <a:pPr marL="0" marR="0" lvl="0" indent="0" algn="l" rtl="0">
                        <a:lnSpc>
                          <a:spcPct val="107000"/>
                        </a:lnSpc>
                        <a:spcBef>
                          <a:spcPts val="0"/>
                        </a:spcBef>
                        <a:spcAft>
                          <a:spcPts val="0"/>
                        </a:spcAft>
                        <a:buNone/>
                      </a:pPr>
                      <a:r>
                        <a:rPr lang="en-US" sz="1200" b="1" u="none" strike="noStrike" cap="none">
                          <a:solidFill>
                            <a:schemeClr val="lt1"/>
                          </a:solidFill>
                        </a:rPr>
                        <a:t>Activités</a:t>
                      </a:r>
                      <a:endParaRPr sz="1200" u="none" strike="noStrike" cap="none">
                        <a:solidFill>
                          <a:schemeClr val="lt1"/>
                        </a:solidFill>
                        <a:latin typeface="Avenir"/>
                        <a:ea typeface="Avenir"/>
                        <a:cs typeface="Avenir"/>
                        <a:sym typeface="Avenir"/>
                      </a:endParaRPr>
                    </a:p>
                  </a:txBody>
                  <a:tcPr marL="35825" marR="35825" marT="0" marB="0"/>
                </a:tc>
                <a:tc>
                  <a:txBody>
                    <a:bodyPr/>
                    <a:lstStyle/>
                    <a:p>
                      <a:pPr marL="0" marR="0" lvl="0" indent="0" algn="l" rtl="0">
                        <a:lnSpc>
                          <a:spcPct val="107000"/>
                        </a:lnSpc>
                        <a:spcBef>
                          <a:spcPts val="0"/>
                        </a:spcBef>
                        <a:spcAft>
                          <a:spcPts val="0"/>
                        </a:spcAft>
                        <a:buNone/>
                      </a:pPr>
                      <a:r>
                        <a:rPr lang="en-US" sz="1200" b="1" u="none" strike="noStrike" cap="none">
                          <a:solidFill>
                            <a:schemeClr val="lt1"/>
                          </a:solidFill>
                        </a:rPr>
                        <a:t>Les éléments d</a:t>
                      </a:r>
                      <a:r>
                        <a:rPr lang="en-US" sz="1200"/>
                        <a:t>es</a:t>
                      </a:r>
                      <a:r>
                        <a:rPr lang="en-US" sz="1200" b="1" u="none" strike="noStrike" cap="none">
                          <a:solidFill>
                            <a:schemeClr val="lt1"/>
                          </a:solidFill>
                        </a:rPr>
                        <a:t> CLR FSC doivent inclure</a:t>
                      </a:r>
                      <a:endParaRPr sz="1200" u="none" strike="noStrike" cap="none">
                        <a:solidFill>
                          <a:schemeClr val="lt1"/>
                        </a:solidFill>
                        <a:latin typeface="Avenir"/>
                        <a:ea typeface="Avenir"/>
                        <a:cs typeface="Avenir"/>
                        <a:sym typeface="Avenir"/>
                      </a:endParaRPr>
                    </a:p>
                  </a:txBody>
                  <a:tcPr marL="35825" marR="35825" marT="0" marB="0"/>
                </a:tc>
                <a:tc>
                  <a:txBody>
                    <a:bodyPr/>
                    <a:lstStyle/>
                    <a:p>
                      <a:pPr marL="0" marR="0" lvl="0" indent="0" algn="l" rtl="0">
                        <a:lnSpc>
                          <a:spcPct val="107000"/>
                        </a:lnSpc>
                        <a:spcBef>
                          <a:spcPts val="0"/>
                        </a:spcBef>
                        <a:spcAft>
                          <a:spcPts val="0"/>
                        </a:spcAft>
                        <a:buNone/>
                      </a:pPr>
                      <a:r>
                        <a:rPr lang="en-US" sz="1200" b="1" u="none" strike="noStrike" cap="none">
                          <a:solidFill>
                            <a:schemeClr val="lt1"/>
                          </a:solidFill>
                        </a:rPr>
                        <a:t>Temps estimé pour couvrir les éléments d</a:t>
                      </a:r>
                      <a:r>
                        <a:rPr lang="en-US" sz="1200"/>
                        <a:t>es</a:t>
                      </a:r>
                      <a:r>
                        <a:rPr lang="en-US" sz="1200" b="1" u="none" strike="noStrike" cap="none">
                          <a:solidFill>
                            <a:schemeClr val="lt1"/>
                          </a:solidFill>
                        </a:rPr>
                        <a:t> CLR</a:t>
                      </a:r>
                      <a:endParaRPr sz="1200" u="none" strike="noStrike" cap="none">
                        <a:solidFill>
                          <a:schemeClr val="lt1"/>
                        </a:solidFill>
                        <a:latin typeface="Avenir"/>
                        <a:ea typeface="Avenir"/>
                        <a:cs typeface="Avenir"/>
                        <a:sym typeface="Avenir"/>
                      </a:endParaRPr>
                    </a:p>
                  </a:txBody>
                  <a:tcPr marL="35825" marR="35825" marT="0" marB="0"/>
                </a:tc>
                <a:extLst>
                  <a:ext uri="{0D108BD9-81ED-4DB2-BD59-A6C34878D82A}">
                    <a16:rowId xmlns:a16="http://schemas.microsoft.com/office/drawing/2014/main" val="10000"/>
                  </a:ext>
                </a:extLst>
              </a:tr>
              <a:tr h="567575">
                <a:tc>
                  <a:txBody>
                    <a:bodyPr/>
                    <a:lstStyle/>
                    <a:p>
                      <a:pPr marL="0" marR="0" lvl="0" indent="0" algn="l" rtl="0">
                        <a:lnSpc>
                          <a:spcPct val="107000"/>
                        </a:lnSpc>
                        <a:spcBef>
                          <a:spcPts val="0"/>
                        </a:spcBef>
                        <a:spcAft>
                          <a:spcPts val="0"/>
                        </a:spcAft>
                        <a:buNone/>
                      </a:pPr>
                      <a:r>
                        <a:rPr lang="en-US" sz="1000" u="none" strike="noStrike" cap="none"/>
                        <a:t>Préparation (avant de se rendre dans l'entreprise)</a:t>
                      </a:r>
                      <a:endParaRPr sz="1000" u="none" strike="noStrike" cap="none">
                        <a:latin typeface="Avenir"/>
                        <a:ea typeface="Avenir"/>
                        <a:cs typeface="Avenir"/>
                        <a:sym typeface="Avenir"/>
                      </a:endParaRPr>
                    </a:p>
                  </a:txBody>
                  <a:tcPr marL="35825" marR="35825" marT="0" marB="0"/>
                </a:tc>
                <a:tc>
                  <a:txBody>
                    <a:bodyPr/>
                    <a:lstStyle/>
                    <a:p>
                      <a:pPr marL="0" marR="0" lvl="0" indent="0" algn="l" rtl="0">
                        <a:lnSpc>
                          <a:spcPct val="107000"/>
                        </a:lnSpc>
                        <a:spcBef>
                          <a:spcPts val="0"/>
                        </a:spcBef>
                        <a:spcAft>
                          <a:spcPts val="0"/>
                        </a:spcAft>
                        <a:buNone/>
                      </a:pPr>
                      <a:r>
                        <a:rPr lang="en-US" sz="1000" u="none" strike="noStrike" cap="none" dirty="0"/>
                        <a:t>Examen des </a:t>
                      </a:r>
                      <a:r>
                        <a:rPr lang="en-US" sz="1000" u="none" strike="noStrike" cap="none" dirty="0" err="1"/>
                        <a:t>procédures</a:t>
                      </a:r>
                      <a:r>
                        <a:rPr lang="en-US" sz="1000" u="none" strike="noStrike" cap="none" dirty="0"/>
                        <a:t> de </a:t>
                      </a:r>
                      <a:r>
                        <a:rPr lang="en-US" sz="1000" u="none" strike="noStrike" cap="none" dirty="0" err="1"/>
                        <a:t>l'entreprise</a:t>
                      </a:r>
                      <a:r>
                        <a:rPr lang="en-US" sz="1000" u="none" strike="noStrike" cap="none" dirty="0"/>
                        <a:t> et des documents </a:t>
                      </a:r>
                      <a:r>
                        <a:rPr lang="en-US" sz="1000" u="none" strike="noStrike" cap="none" dirty="0" err="1"/>
                        <a:t>soumis</a:t>
                      </a:r>
                      <a:endParaRPr sz="1000" u="none" strike="noStrike" cap="none" dirty="0">
                        <a:latin typeface="Avenir"/>
                        <a:ea typeface="Avenir"/>
                        <a:cs typeface="Avenir"/>
                        <a:sym typeface="Avenir"/>
                      </a:endParaRPr>
                    </a:p>
                  </a:txBody>
                  <a:tcPr marL="35825" marR="35825" marT="0" marB="0">
                    <a:solidFill>
                      <a:schemeClr val="lt2"/>
                    </a:solidFill>
                  </a:tcPr>
                </a:tc>
                <a:tc>
                  <a:txBody>
                    <a:bodyPr/>
                    <a:lstStyle/>
                    <a:p>
                      <a:pPr marL="342900" marR="0" lvl="0" indent="-342900" algn="l" rtl="0">
                        <a:lnSpc>
                          <a:spcPct val="107000"/>
                        </a:lnSpc>
                        <a:spcBef>
                          <a:spcPts val="0"/>
                        </a:spcBef>
                        <a:spcAft>
                          <a:spcPts val="0"/>
                        </a:spcAft>
                        <a:buClr>
                          <a:srgbClr val="000000"/>
                        </a:buClr>
                        <a:buSzPts val="1200"/>
                        <a:buFont typeface="Noto Sans Symbols"/>
                        <a:buChar char="∙"/>
                      </a:pPr>
                      <a:r>
                        <a:rPr lang="en-US" sz="1000" u="none" strike="noStrike" cap="none"/>
                        <a:t>Examiner les politiques d'auto-évaluation de l'entreprise et d</a:t>
                      </a:r>
                      <a:r>
                        <a:rPr lang="en-US" sz="1000"/>
                        <a:t>es</a:t>
                      </a:r>
                      <a:r>
                        <a:rPr lang="en-US" sz="1000" u="none" strike="noStrike" cap="none"/>
                        <a:t> CLR</a:t>
                      </a:r>
                      <a:endParaRPr sz="1050"/>
                    </a:p>
                    <a:p>
                      <a:pPr marL="342900" marR="0" lvl="0" indent="-342900" algn="l" rtl="0">
                        <a:lnSpc>
                          <a:spcPct val="107000"/>
                        </a:lnSpc>
                        <a:spcBef>
                          <a:spcPts val="0"/>
                        </a:spcBef>
                        <a:spcAft>
                          <a:spcPts val="0"/>
                        </a:spcAft>
                        <a:buClr>
                          <a:srgbClr val="000000"/>
                        </a:buClr>
                        <a:buSzPts val="1200"/>
                        <a:buFont typeface="Noto Sans Symbols"/>
                        <a:buChar char="∙"/>
                      </a:pPr>
                      <a:r>
                        <a:rPr lang="en-US" sz="1000" u="none" strike="noStrike" cap="none"/>
                        <a:t>Vérifier le site web</a:t>
                      </a:r>
                      <a:endParaRPr sz="1000" u="none" strike="noStrike" cap="none">
                        <a:latin typeface="Avenir"/>
                        <a:ea typeface="Avenir"/>
                        <a:cs typeface="Avenir"/>
                        <a:sym typeface="Avenir"/>
                      </a:endParaRPr>
                    </a:p>
                  </a:txBody>
                  <a:tcPr marL="35825" marR="35825" marT="0" marB="0">
                    <a:solidFill>
                      <a:schemeClr val="lt2"/>
                    </a:solidFill>
                  </a:tcPr>
                </a:tc>
                <a:tc>
                  <a:txBody>
                    <a:bodyPr/>
                    <a:lstStyle/>
                    <a:p>
                      <a:pPr marL="0" marR="0" lvl="0" indent="0" algn="l" rtl="0">
                        <a:lnSpc>
                          <a:spcPct val="107000"/>
                        </a:lnSpc>
                        <a:spcBef>
                          <a:spcPts val="0"/>
                        </a:spcBef>
                        <a:spcAft>
                          <a:spcPts val="0"/>
                        </a:spcAft>
                        <a:buNone/>
                      </a:pPr>
                      <a:r>
                        <a:rPr lang="en-US" sz="1000" b="1" u="none" strike="noStrike" cap="none"/>
                        <a:t>30 minutes </a:t>
                      </a:r>
                      <a:r>
                        <a:rPr lang="en-US" sz="1000" u="none" strike="noStrike" cap="none"/>
                        <a:t>supplémentaires pour les éléments CLR</a:t>
                      </a:r>
                      <a:endParaRPr sz="1000" u="none" strike="noStrike" cap="none">
                        <a:latin typeface="Avenir"/>
                        <a:ea typeface="Avenir"/>
                        <a:cs typeface="Avenir"/>
                        <a:sym typeface="Avenir"/>
                      </a:endParaRPr>
                    </a:p>
                  </a:txBody>
                  <a:tcPr marL="35825" marR="35825" marT="0" marB="0">
                    <a:solidFill>
                      <a:schemeClr val="lt2"/>
                    </a:solidFill>
                  </a:tcPr>
                </a:tc>
                <a:extLst>
                  <a:ext uri="{0D108BD9-81ED-4DB2-BD59-A6C34878D82A}">
                    <a16:rowId xmlns:a16="http://schemas.microsoft.com/office/drawing/2014/main" val="10001"/>
                  </a:ext>
                </a:extLst>
              </a:tr>
              <a:tr h="894900">
                <a:tc rowSpan="7">
                  <a:txBody>
                    <a:bodyPr/>
                    <a:lstStyle/>
                    <a:p>
                      <a:pPr marL="0" marR="0" lvl="0" indent="0" algn="l" rtl="0">
                        <a:lnSpc>
                          <a:spcPct val="107000"/>
                        </a:lnSpc>
                        <a:spcBef>
                          <a:spcPts val="0"/>
                        </a:spcBef>
                        <a:spcAft>
                          <a:spcPts val="0"/>
                        </a:spcAft>
                        <a:buNone/>
                      </a:pPr>
                      <a:endParaRPr sz="1000" u="none" strike="noStrike" cap="none" dirty="0"/>
                    </a:p>
                    <a:p>
                      <a:pPr marL="0" marR="0" lvl="0" indent="0" algn="l" rtl="0">
                        <a:lnSpc>
                          <a:spcPct val="107000"/>
                        </a:lnSpc>
                        <a:spcBef>
                          <a:spcPts val="800"/>
                        </a:spcBef>
                        <a:spcAft>
                          <a:spcPts val="0"/>
                        </a:spcAft>
                        <a:buNone/>
                      </a:pPr>
                      <a:endParaRPr sz="1000" u="none" strike="noStrike" cap="none" dirty="0"/>
                    </a:p>
                    <a:p>
                      <a:pPr marL="0" marR="0" lvl="0" indent="0" algn="l" rtl="0">
                        <a:lnSpc>
                          <a:spcPct val="107000"/>
                        </a:lnSpc>
                        <a:spcBef>
                          <a:spcPts val="800"/>
                        </a:spcBef>
                        <a:spcAft>
                          <a:spcPts val="0"/>
                        </a:spcAft>
                        <a:buNone/>
                      </a:pPr>
                      <a:endParaRPr sz="1000" u="none" strike="noStrike" cap="none" dirty="0"/>
                    </a:p>
                    <a:p>
                      <a:pPr marL="0" marR="0" lvl="0" indent="0" algn="l" rtl="0">
                        <a:lnSpc>
                          <a:spcPct val="107000"/>
                        </a:lnSpc>
                        <a:spcBef>
                          <a:spcPts val="800"/>
                        </a:spcBef>
                        <a:spcAft>
                          <a:spcPts val="0"/>
                        </a:spcAft>
                        <a:buNone/>
                      </a:pPr>
                      <a:endParaRPr sz="1000" u="none" strike="noStrike" cap="none" dirty="0"/>
                    </a:p>
                    <a:p>
                      <a:pPr marL="0" marR="0" lvl="0" indent="0" algn="l" rtl="0">
                        <a:lnSpc>
                          <a:spcPct val="107000"/>
                        </a:lnSpc>
                        <a:spcBef>
                          <a:spcPts val="800"/>
                        </a:spcBef>
                        <a:spcAft>
                          <a:spcPts val="0"/>
                        </a:spcAft>
                        <a:buNone/>
                      </a:pPr>
                      <a:r>
                        <a:rPr lang="en-US" sz="1000" u="none" strike="noStrike" cap="none" dirty="0"/>
                        <a:t>  </a:t>
                      </a:r>
                      <a:endParaRPr sz="1050" dirty="0"/>
                    </a:p>
                    <a:p>
                      <a:pPr marL="0" marR="0" lvl="0" indent="0" algn="l" rtl="0">
                        <a:lnSpc>
                          <a:spcPct val="107000"/>
                        </a:lnSpc>
                        <a:spcBef>
                          <a:spcPts val="800"/>
                        </a:spcBef>
                        <a:spcAft>
                          <a:spcPts val="0"/>
                        </a:spcAft>
                        <a:buNone/>
                      </a:pPr>
                      <a:endParaRPr sz="1000" u="none" strike="noStrike" cap="none" dirty="0"/>
                    </a:p>
                    <a:p>
                      <a:pPr marL="0" marR="0" lvl="0" indent="0" algn="l" rtl="0">
                        <a:lnSpc>
                          <a:spcPct val="107000"/>
                        </a:lnSpc>
                        <a:spcBef>
                          <a:spcPts val="800"/>
                        </a:spcBef>
                        <a:spcAft>
                          <a:spcPts val="0"/>
                        </a:spcAft>
                        <a:buNone/>
                      </a:pPr>
                      <a:endParaRPr sz="1000" u="none" strike="noStrike" cap="none" dirty="0"/>
                    </a:p>
                    <a:p>
                      <a:pPr marL="0" marR="0" lvl="0" indent="0" algn="l" rtl="0">
                        <a:lnSpc>
                          <a:spcPct val="107000"/>
                        </a:lnSpc>
                        <a:spcBef>
                          <a:spcPts val="800"/>
                        </a:spcBef>
                        <a:spcAft>
                          <a:spcPts val="0"/>
                        </a:spcAft>
                        <a:buNone/>
                      </a:pPr>
                      <a:endParaRPr sz="1000" u="none" strike="noStrike" cap="none" dirty="0"/>
                    </a:p>
                    <a:p>
                      <a:pPr marL="0" marR="0" lvl="0" indent="0" algn="l" rtl="0">
                        <a:lnSpc>
                          <a:spcPct val="107000"/>
                        </a:lnSpc>
                        <a:spcBef>
                          <a:spcPts val="800"/>
                        </a:spcBef>
                        <a:spcAft>
                          <a:spcPts val="0"/>
                        </a:spcAft>
                        <a:buNone/>
                      </a:pPr>
                      <a:r>
                        <a:rPr lang="en-US" sz="1000" u="none" strike="noStrike" cap="none" dirty="0"/>
                        <a:t>Sur </a:t>
                      </a:r>
                      <a:r>
                        <a:rPr lang="en-US" sz="1000" dirty="0"/>
                        <a:t>site</a:t>
                      </a:r>
                      <a:endParaRPr sz="1000" u="none" strike="noStrike" cap="none" dirty="0">
                        <a:latin typeface="Avenir"/>
                        <a:ea typeface="Avenir"/>
                        <a:cs typeface="Avenir"/>
                        <a:sym typeface="Avenir"/>
                      </a:endParaRPr>
                    </a:p>
                  </a:txBody>
                  <a:tcPr marL="35825" marR="35825" marT="0" marB="0"/>
                </a:tc>
                <a:tc>
                  <a:txBody>
                    <a:bodyPr/>
                    <a:lstStyle/>
                    <a:p>
                      <a:pPr marL="0" marR="0" lvl="0" indent="0" algn="l" rtl="0">
                        <a:lnSpc>
                          <a:spcPct val="107000"/>
                        </a:lnSpc>
                        <a:spcBef>
                          <a:spcPts val="0"/>
                        </a:spcBef>
                        <a:spcAft>
                          <a:spcPts val="0"/>
                        </a:spcAft>
                        <a:buNone/>
                      </a:pPr>
                      <a:r>
                        <a:rPr lang="en-US" sz="1000" u="none" strike="noStrike" cap="none"/>
                        <a:t>Réunion d'ouverture</a:t>
                      </a:r>
                      <a:endParaRPr sz="1000" u="none" strike="noStrike" cap="none">
                        <a:latin typeface="Avenir"/>
                        <a:ea typeface="Avenir"/>
                        <a:cs typeface="Avenir"/>
                        <a:sym typeface="Avenir"/>
                      </a:endParaRPr>
                    </a:p>
                  </a:txBody>
                  <a:tcPr marL="35825" marR="35825" marT="0" marB="0">
                    <a:solidFill>
                      <a:schemeClr val="lt2"/>
                    </a:solidFill>
                  </a:tcPr>
                </a:tc>
                <a:tc>
                  <a:txBody>
                    <a:bodyPr/>
                    <a:lstStyle/>
                    <a:p>
                      <a:pPr marL="342900" marR="0" lvl="0" indent="-342900" algn="l" rtl="0">
                        <a:lnSpc>
                          <a:spcPct val="107000"/>
                        </a:lnSpc>
                        <a:spcBef>
                          <a:spcPts val="0"/>
                        </a:spcBef>
                        <a:spcAft>
                          <a:spcPts val="0"/>
                        </a:spcAft>
                        <a:buClr>
                          <a:srgbClr val="000000"/>
                        </a:buClr>
                        <a:buSzPts val="1200"/>
                        <a:buFont typeface="Noto Sans Symbols"/>
                        <a:buChar char="∙"/>
                      </a:pPr>
                      <a:r>
                        <a:rPr lang="en-US" sz="1000" u="none" strike="noStrike" cap="none" dirty="0"/>
                        <a:t>Clarifier qui </a:t>
                      </a:r>
                      <a:r>
                        <a:rPr lang="en-US" sz="1000" dirty="0" err="1"/>
                        <a:t>est</a:t>
                      </a:r>
                      <a:r>
                        <a:rPr lang="en-US" sz="1000" dirty="0"/>
                        <a:t> chargé</a:t>
                      </a:r>
                      <a:r>
                        <a:rPr lang="en-US" sz="1000" u="none" strike="noStrike" cap="none" dirty="0"/>
                        <a:t> de </a:t>
                      </a:r>
                      <a:r>
                        <a:rPr lang="en-US" sz="1000" u="none" strike="noStrike" cap="none" dirty="0" err="1"/>
                        <a:t>quels</a:t>
                      </a:r>
                      <a:r>
                        <a:rPr lang="en-US" sz="1000" u="none" strike="noStrike" cap="none" dirty="0"/>
                        <a:t> </a:t>
                      </a:r>
                      <a:r>
                        <a:rPr lang="en-US" sz="1000" u="none" strike="noStrike" cap="none" dirty="0" err="1"/>
                        <a:t>éléments</a:t>
                      </a:r>
                      <a:r>
                        <a:rPr lang="en-US" sz="1000" u="none" strike="noStrike" cap="none" dirty="0"/>
                        <a:t> et politiques CLR. </a:t>
                      </a:r>
                      <a:endParaRPr sz="1050" dirty="0"/>
                    </a:p>
                    <a:p>
                      <a:pPr marL="342900" marR="0" lvl="0" indent="-342900" algn="l" rtl="0">
                        <a:lnSpc>
                          <a:spcPct val="107000"/>
                        </a:lnSpc>
                        <a:spcBef>
                          <a:spcPts val="0"/>
                        </a:spcBef>
                        <a:spcAft>
                          <a:spcPts val="0"/>
                        </a:spcAft>
                        <a:buClr>
                          <a:srgbClr val="000000"/>
                        </a:buClr>
                        <a:buSzPts val="1200"/>
                        <a:buFont typeface="Noto Sans Symbols"/>
                        <a:buChar char="∙"/>
                      </a:pPr>
                      <a:r>
                        <a:rPr lang="en-US" sz="1000" u="none" strike="noStrike" cap="none" dirty="0" err="1"/>
                        <a:t>Vérifier</a:t>
                      </a:r>
                      <a:r>
                        <a:rPr lang="en-US" sz="1000" u="none" strike="noStrike" cap="none" dirty="0"/>
                        <a:t> la </a:t>
                      </a:r>
                      <a:r>
                        <a:rPr lang="en-US" sz="1000" u="none" strike="noStrike" cap="none" dirty="0" err="1"/>
                        <a:t>disponibilité</a:t>
                      </a:r>
                      <a:r>
                        <a:rPr lang="en-US" sz="1000" u="none" strike="noStrike" cap="none" dirty="0"/>
                        <a:t> des </a:t>
                      </a:r>
                      <a:r>
                        <a:rPr lang="en-US" sz="1000" u="none" strike="noStrike" cap="none" dirty="0" err="1"/>
                        <a:t>représentants</a:t>
                      </a:r>
                      <a:r>
                        <a:rPr lang="en-US" sz="1000" u="none" strike="noStrike" cap="none" dirty="0"/>
                        <a:t> des </a:t>
                      </a:r>
                      <a:r>
                        <a:rPr lang="en-US" sz="1000" u="none" strike="noStrike" cap="none" dirty="0" err="1"/>
                        <a:t>syndicats</a:t>
                      </a:r>
                      <a:r>
                        <a:rPr lang="en-US" sz="1000" u="none" strike="noStrike" cap="none" dirty="0"/>
                        <a:t> et des </a:t>
                      </a:r>
                      <a:r>
                        <a:rPr lang="en-US" sz="1000" u="none" strike="noStrike" cap="none" dirty="0" err="1"/>
                        <a:t>travailleurs</a:t>
                      </a:r>
                      <a:r>
                        <a:rPr lang="en-US" sz="1000" u="none" strike="noStrike" cap="none" dirty="0"/>
                        <a:t> et </a:t>
                      </a:r>
                      <a:r>
                        <a:rPr lang="en-US" sz="1000" u="none" strike="noStrike" cap="none" dirty="0" err="1"/>
                        <a:t>leurs</a:t>
                      </a:r>
                      <a:r>
                        <a:rPr lang="en-US" sz="1000" u="none" strike="noStrike" cap="none" dirty="0"/>
                        <a:t> </a:t>
                      </a:r>
                      <a:r>
                        <a:rPr lang="en-US" sz="1000" u="none" strike="noStrike" cap="none" dirty="0" err="1"/>
                        <a:t>fonctions</a:t>
                      </a:r>
                      <a:endParaRPr sz="1000" u="none" strike="noStrike" cap="none" dirty="0">
                        <a:latin typeface="Avenir"/>
                        <a:ea typeface="Avenir"/>
                        <a:cs typeface="Avenir"/>
                        <a:sym typeface="Avenir"/>
                      </a:endParaRPr>
                    </a:p>
                  </a:txBody>
                  <a:tcPr marL="35825" marR="35825" marT="0" marB="0">
                    <a:solidFill>
                      <a:schemeClr val="lt2"/>
                    </a:solidFill>
                  </a:tcPr>
                </a:tc>
                <a:tc>
                  <a:txBody>
                    <a:bodyPr/>
                    <a:lstStyle/>
                    <a:p>
                      <a:pPr marL="0" marR="0" lvl="0" indent="0" algn="l" rtl="0">
                        <a:lnSpc>
                          <a:spcPct val="107000"/>
                        </a:lnSpc>
                        <a:spcBef>
                          <a:spcPts val="0"/>
                        </a:spcBef>
                        <a:spcAft>
                          <a:spcPts val="0"/>
                        </a:spcAft>
                        <a:buNone/>
                      </a:pPr>
                      <a:r>
                        <a:rPr lang="en-US" sz="1000" b="1" u="none" strike="noStrike" cap="none"/>
                        <a:t>5 minutes </a:t>
                      </a:r>
                      <a:r>
                        <a:rPr lang="en-US" sz="1000" b="0" u="none" strike="noStrike" cap="none"/>
                        <a:t>supplémentaires</a:t>
                      </a:r>
                      <a:endParaRPr sz="1000" b="0" u="none" strike="noStrike" cap="none">
                        <a:latin typeface="Avenir"/>
                        <a:ea typeface="Avenir"/>
                        <a:cs typeface="Avenir"/>
                        <a:sym typeface="Avenir"/>
                      </a:endParaRPr>
                    </a:p>
                  </a:txBody>
                  <a:tcPr marL="35825" marR="35825" marT="0" marB="0">
                    <a:solidFill>
                      <a:schemeClr val="lt2"/>
                    </a:solidFill>
                  </a:tcPr>
                </a:tc>
                <a:extLst>
                  <a:ext uri="{0D108BD9-81ED-4DB2-BD59-A6C34878D82A}">
                    <a16:rowId xmlns:a16="http://schemas.microsoft.com/office/drawing/2014/main" val="10002"/>
                  </a:ext>
                </a:extLst>
              </a:tr>
              <a:tr h="703125">
                <a:tc vMerge="1">
                  <a:txBody>
                    <a:bodyPr/>
                    <a:lstStyle/>
                    <a:p>
                      <a:endParaRPr lang="en-DE"/>
                    </a:p>
                  </a:txBody>
                  <a:tcPr/>
                </a:tc>
                <a:tc>
                  <a:txBody>
                    <a:bodyPr/>
                    <a:lstStyle/>
                    <a:p>
                      <a:pPr marL="0" marR="0" lvl="0" indent="0" algn="l" rtl="0">
                        <a:lnSpc>
                          <a:spcPct val="107000"/>
                        </a:lnSpc>
                        <a:spcBef>
                          <a:spcPts val="0"/>
                        </a:spcBef>
                        <a:spcAft>
                          <a:spcPts val="0"/>
                        </a:spcAft>
                        <a:buNone/>
                      </a:pPr>
                      <a:r>
                        <a:rPr lang="en-US" sz="1000" u="none" strike="noStrike" cap="none"/>
                        <a:t>Examen des documents</a:t>
                      </a:r>
                      <a:endParaRPr sz="1000" u="none" strike="noStrike" cap="none">
                        <a:latin typeface="Avenir"/>
                        <a:ea typeface="Avenir"/>
                        <a:cs typeface="Avenir"/>
                        <a:sym typeface="Avenir"/>
                      </a:endParaRPr>
                    </a:p>
                  </a:txBody>
                  <a:tcPr marL="35825" marR="35825" marT="0" marB="0">
                    <a:solidFill>
                      <a:schemeClr val="lt2"/>
                    </a:solidFill>
                  </a:tcPr>
                </a:tc>
                <a:tc>
                  <a:txBody>
                    <a:bodyPr/>
                    <a:lstStyle/>
                    <a:p>
                      <a:pPr marL="342900" marR="0" lvl="0" indent="-342900" algn="l" rtl="0">
                        <a:lnSpc>
                          <a:spcPct val="107000"/>
                        </a:lnSpc>
                        <a:spcBef>
                          <a:spcPts val="0"/>
                        </a:spcBef>
                        <a:spcAft>
                          <a:spcPts val="0"/>
                        </a:spcAft>
                        <a:buClr>
                          <a:srgbClr val="000000"/>
                        </a:buClr>
                        <a:buSzPts val="1200"/>
                        <a:buFont typeface="Noto Sans Symbols"/>
                        <a:buChar char="∙"/>
                      </a:pPr>
                      <a:r>
                        <a:rPr lang="en-US" sz="1000" u="none" strike="noStrike" cap="none" dirty="0" err="1"/>
                        <a:t>Discuter</a:t>
                      </a:r>
                      <a:r>
                        <a:rPr lang="en-US" sz="1000" u="none" strike="noStrike" cap="none" dirty="0"/>
                        <a:t> de </a:t>
                      </a:r>
                      <a:r>
                        <a:rPr lang="en-US" sz="1000" u="none" strike="noStrike" cap="none" dirty="0" err="1"/>
                        <a:t>l'auto-évaluation</a:t>
                      </a:r>
                      <a:r>
                        <a:rPr lang="en-US" sz="1000" u="none" strike="noStrike" cap="none" dirty="0"/>
                        <a:t> et des politiques</a:t>
                      </a:r>
                      <a:endParaRPr sz="1050" dirty="0"/>
                    </a:p>
                    <a:p>
                      <a:pPr marL="342900" marR="0" lvl="0" indent="-342900" algn="l" rtl="0">
                        <a:lnSpc>
                          <a:spcPct val="107000"/>
                        </a:lnSpc>
                        <a:spcBef>
                          <a:spcPts val="0"/>
                        </a:spcBef>
                        <a:spcAft>
                          <a:spcPts val="0"/>
                        </a:spcAft>
                        <a:buClr>
                          <a:srgbClr val="000000"/>
                        </a:buClr>
                        <a:buSzPts val="1200"/>
                        <a:buFont typeface="Noto Sans Symbols"/>
                        <a:buChar char="∙"/>
                      </a:pPr>
                      <a:r>
                        <a:rPr lang="en-US" sz="1000" u="none" strike="noStrike" cap="none" dirty="0"/>
                        <a:t>Examiner les documents </a:t>
                      </a:r>
                      <a:r>
                        <a:rPr lang="en-US" sz="1000" u="none" strike="noStrike" cap="none" dirty="0" err="1"/>
                        <a:t>relatifs</a:t>
                      </a:r>
                      <a:r>
                        <a:rPr lang="en-US" sz="1000" u="none" strike="noStrike" cap="none" dirty="0"/>
                        <a:t> </a:t>
                      </a:r>
                      <a:r>
                        <a:rPr lang="en-US" sz="1000" dirty="0"/>
                        <a:t>aux</a:t>
                      </a:r>
                      <a:r>
                        <a:rPr lang="en-US" sz="1000" u="none" strike="noStrike" cap="none" dirty="0"/>
                        <a:t> </a:t>
                      </a:r>
                      <a:r>
                        <a:rPr lang="en-US" sz="1000" u="none" strike="noStrike" cap="none" dirty="0" err="1"/>
                        <a:t>paiements</a:t>
                      </a:r>
                      <a:endParaRPr sz="1050" dirty="0"/>
                    </a:p>
                    <a:p>
                      <a:pPr marL="342900" marR="0" lvl="0" indent="-342900" algn="l" rtl="0">
                        <a:lnSpc>
                          <a:spcPct val="107000"/>
                        </a:lnSpc>
                        <a:spcBef>
                          <a:spcPts val="0"/>
                        </a:spcBef>
                        <a:spcAft>
                          <a:spcPts val="0"/>
                        </a:spcAft>
                        <a:buClr>
                          <a:srgbClr val="000000"/>
                        </a:buClr>
                        <a:buSzPts val="1200"/>
                        <a:buFont typeface="Noto Sans Symbols"/>
                        <a:buChar char="∙"/>
                      </a:pPr>
                      <a:r>
                        <a:rPr lang="en-US" sz="1000" u="none" strike="noStrike" cap="none" dirty="0" err="1"/>
                        <a:t>Entretiens</a:t>
                      </a:r>
                      <a:r>
                        <a:rPr lang="en-US" sz="1000" u="none" strike="noStrike" cap="none" dirty="0"/>
                        <a:t> avec le service des </a:t>
                      </a:r>
                      <a:r>
                        <a:rPr lang="en-US" sz="1000" u="none" strike="noStrike" cap="none" dirty="0" err="1"/>
                        <a:t>ressources</a:t>
                      </a:r>
                      <a:r>
                        <a:rPr lang="en-US" sz="1000" u="none" strike="noStrike" cap="none" dirty="0"/>
                        <a:t> </a:t>
                      </a:r>
                      <a:r>
                        <a:rPr lang="en-US" sz="1000" u="none" strike="noStrike" cap="none" dirty="0" err="1"/>
                        <a:t>humaines</a:t>
                      </a:r>
                      <a:r>
                        <a:rPr lang="en-US" sz="1000" u="none" strike="noStrike" cap="none" dirty="0"/>
                        <a:t> </a:t>
                      </a:r>
                      <a:r>
                        <a:rPr lang="en-US" sz="1000" u="none" strike="noStrike" cap="none" dirty="0" err="1"/>
                        <a:t>ou</a:t>
                      </a:r>
                      <a:r>
                        <a:rPr lang="en-US" sz="1000" u="none" strike="noStrike" cap="none" dirty="0"/>
                        <a:t> le service </a:t>
                      </a:r>
                      <a:r>
                        <a:rPr lang="en-US" sz="1000" u="none" strike="noStrike" cap="none" dirty="0" err="1"/>
                        <a:t>juridique</a:t>
                      </a:r>
                      <a:endParaRPr sz="1000" u="none" strike="noStrike" cap="none" dirty="0">
                        <a:latin typeface="Avenir"/>
                        <a:ea typeface="Avenir"/>
                        <a:cs typeface="Avenir"/>
                        <a:sym typeface="Avenir"/>
                      </a:endParaRPr>
                    </a:p>
                  </a:txBody>
                  <a:tcPr marL="35825" marR="35825" marT="0" marB="0">
                    <a:solidFill>
                      <a:schemeClr val="lt2"/>
                    </a:solidFill>
                  </a:tcPr>
                </a:tc>
                <a:tc>
                  <a:txBody>
                    <a:bodyPr/>
                    <a:lstStyle/>
                    <a:p>
                      <a:pPr marL="0" marR="0" lvl="0" indent="0" algn="l" rtl="0">
                        <a:lnSpc>
                          <a:spcPct val="107000"/>
                        </a:lnSpc>
                        <a:spcBef>
                          <a:spcPts val="0"/>
                        </a:spcBef>
                        <a:spcAft>
                          <a:spcPts val="0"/>
                        </a:spcAft>
                        <a:buNone/>
                      </a:pPr>
                      <a:r>
                        <a:rPr lang="en-US" sz="1000" b="1" u="none" strike="noStrike" cap="none"/>
                        <a:t>30 minutes </a:t>
                      </a:r>
                      <a:r>
                        <a:rPr lang="en-US" sz="1000" b="0" u="none" strike="noStrike" cap="none"/>
                        <a:t>supplémentaires </a:t>
                      </a:r>
                      <a:r>
                        <a:rPr lang="en-US" sz="1000" u="none" strike="noStrike" cap="none"/>
                        <a:t>par rapport à l'audit </a:t>
                      </a:r>
                      <a:r>
                        <a:rPr lang="en-US" sz="1000"/>
                        <a:t>CoC</a:t>
                      </a:r>
                      <a:r>
                        <a:rPr lang="en-US" sz="1000" u="none" strike="noStrike" cap="none"/>
                        <a:t> habituel</a:t>
                      </a:r>
                      <a:br>
                        <a:rPr lang="en-US" sz="1000" u="none" strike="noStrike" cap="none"/>
                      </a:br>
                      <a:r>
                        <a:rPr lang="en-US" sz="1000" u="none" strike="noStrike" cap="none"/>
                        <a:t>10 minutes pour les documents relatifs à la paie, les autres faisant partie du manuel.</a:t>
                      </a:r>
                      <a:br>
                        <a:rPr lang="en-US" sz="1000" u="none" strike="noStrike" cap="none"/>
                      </a:br>
                      <a:r>
                        <a:rPr lang="en-US" sz="1000" u="none" strike="noStrike" cap="none"/>
                        <a:t>20 minutes pour le département des ressources humaines. </a:t>
                      </a:r>
                      <a:endParaRPr sz="1000" u="none" strike="noStrike" cap="none">
                        <a:latin typeface="Avenir"/>
                        <a:ea typeface="Avenir"/>
                        <a:cs typeface="Avenir"/>
                        <a:sym typeface="Avenir"/>
                      </a:endParaRPr>
                    </a:p>
                  </a:txBody>
                  <a:tcPr marL="35825" marR="35825" marT="0" marB="0">
                    <a:solidFill>
                      <a:schemeClr val="lt2"/>
                    </a:solidFill>
                  </a:tcPr>
                </a:tc>
                <a:extLst>
                  <a:ext uri="{0D108BD9-81ED-4DB2-BD59-A6C34878D82A}">
                    <a16:rowId xmlns:a16="http://schemas.microsoft.com/office/drawing/2014/main" val="10003"/>
                  </a:ext>
                </a:extLst>
              </a:tr>
              <a:tr h="671175">
                <a:tc vMerge="1">
                  <a:txBody>
                    <a:bodyPr/>
                    <a:lstStyle/>
                    <a:p>
                      <a:endParaRPr lang="en-DE"/>
                    </a:p>
                  </a:txBody>
                  <a:tcPr/>
                </a:tc>
                <a:tc>
                  <a:txBody>
                    <a:bodyPr/>
                    <a:lstStyle/>
                    <a:p>
                      <a:pPr marL="0" marR="0" lvl="0" indent="0" algn="l" rtl="0">
                        <a:lnSpc>
                          <a:spcPct val="107000"/>
                        </a:lnSpc>
                        <a:spcBef>
                          <a:spcPts val="0"/>
                        </a:spcBef>
                        <a:spcAft>
                          <a:spcPts val="0"/>
                        </a:spcAft>
                        <a:buNone/>
                      </a:pPr>
                      <a:r>
                        <a:rPr lang="en-US" sz="1000" u="none" strike="noStrike" cap="none"/>
                        <a:t>Visite du site</a:t>
                      </a:r>
                      <a:endParaRPr sz="1000" u="none" strike="noStrike" cap="none">
                        <a:latin typeface="Avenir"/>
                        <a:ea typeface="Avenir"/>
                        <a:cs typeface="Avenir"/>
                        <a:sym typeface="Avenir"/>
                      </a:endParaRPr>
                    </a:p>
                  </a:txBody>
                  <a:tcPr marL="35825" marR="35825" marT="0" marB="0">
                    <a:solidFill>
                      <a:schemeClr val="lt2"/>
                    </a:solidFill>
                  </a:tcPr>
                </a:tc>
                <a:tc>
                  <a:txBody>
                    <a:bodyPr/>
                    <a:lstStyle/>
                    <a:p>
                      <a:pPr marL="342900" marR="0" lvl="0" indent="-342900" algn="l" rtl="0">
                        <a:lnSpc>
                          <a:spcPct val="107000"/>
                        </a:lnSpc>
                        <a:spcBef>
                          <a:spcPts val="0"/>
                        </a:spcBef>
                        <a:spcAft>
                          <a:spcPts val="0"/>
                        </a:spcAft>
                        <a:buClr>
                          <a:srgbClr val="000000"/>
                        </a:buClr>
                        <a:buSzPts val="1200"/>
                        <a:buFont typeface="Noto Sans Symbols"/>
                        <a:buChar char="∙"/>
                      </a:pPr>
                      <a:r>
                        <a:rPr lang="en-US" sz="1000" u="none" strike="noStrike" cap="none" dirty="0"/>
                        <a:t>Observations "jeunes </a:t>
                      </a:r>
                      <a:r>
                        <a:rPr lang="en-US" sz="1000" u="none" strike="noStrike" cap="none" dirty="0" err="1"/>
                        <a:t>travailleurs</a:t>
                      </a:r>
                      <a:endParaRPr sz="1050" dirty="0"/>
                    </a:p>
                    <a:p>
                      <a:pPr marL="342900" marR="0" lvl="0" indent="-342900" algn="l" rtl="0">
                        <a:lnSpc>
                          <a:spcPct val="107000"/>
                        </a:lnSpc>
                        <a:spcBef>
                          <a:spcPts val="0"/>
                        </a:spcBef>
                        <a:spcAft>
                          <a:spcPts val="0"/>
                        </a:spcAft>
                        <a:buClr>
                          <a:srgbClr val="000000"/>
                        </a:buClr>
                        <a:buSzPts val="1200"/>
                        <a:buFont typeface="Noto Sans Symbols"/>
                        <a:buChar char="∙"/>
                      </a:pPr>
                      <a:r>
                        <a:rPr lang="en-US" sz="1000" u="none" strike="noStrike" cap="none" dirty="0"/>
                        <a:t>Interviews</a:t>
                      </a:r>
                      <a:endParaRPr sz="1050" dirty="0"/>
                    </a:p>
                    <a:p>
                      <a:pPr marL="342900" marR="0" lvl="0" indent="-342900" algn="l" rtl="0">
                        <a:lnSpc>
                          <a:spcPct val="107000"/>
                        </a:lnSpc>
                        <a:spcBef>
                          <a:spcPts val="0"/>
                        </a:spcBef>
                        <a:spcAft>
                          <a:spcPts val="0"/>
                        </a:spcAft>
                        <a:buClr>
                          <a:srgbClr val="000000"/>
                        </a:buClr>
                        <a:buSzPts val="1200"/>
                        <a:buFont typeface="Noto Sans Symbols"/>
                        <a:buChar char="∙"/>
                      </a:pPr>
                      <a:r>
                        <a:rPr lang="en-US" sz="1000" u="none" strike="noStrike" cap="none" dirty="0" err="1"/>
                        <a:t>Vérifier</a:t>
                      </a:r>
                      <a:r>
                        <a:rPr lang="en-US" sz="1000" u="none" strike="noStrike" cap="none" dirty="0"/>
                        <a:t> les </a:t>
                      </a:r>
                      <a:r>
                        <a:rPr lang="en-US" sz="1000" u="none" strike="noStrike" cap="none" dirty="0" err="1"/>
                        <a:t>panneaux</a:t>
                      </a:r>
                      <a:r>
                        <a:rPr lang="en-US" sz="1000" u="none" strike="noStrike" cap="none" dirty="0"/>
                        <a:t> </a:t>
                      </a:r>
                      <a:r>
                        <a:rPr lang="en-US" sz="1000" u="none" strike="noStrike" cap="none" dirty="0" err="1"/>
                        <a:t>d'affichage</a:t>
                      </a:r>
                      <a:r>
                        <a:rPr lang="en-US" sz="1000" u="none" strike="noStrike" cap="none" dirty="0"/>
                        <a:t> et la </a:t>
                      </a:r>
                      <a:r>
                        <a:rPr lang="en-US" sz="1000" u="none" strike="noStrike" cap="none" dirty="0" err="1"/>
                        <a:t>signalisation</a:t>
                      </a:r>
                      <a:r>
                        <a:rPr lang="en-US" sz="1000" u="none" strike="noStrike" cap="none" dirty="0"/>
                        <a:t> </a:t>
                      </a:r>
                      <a:endParaRPr sz="1000" u="none" strike="noStrike" cap="none" dirty="0">
                        <a:latin typeface="Avenir"/>
                        <a:ea typeface="Avenir"/>
                        <a:cs typeface="Avenir"/>
                        <a:sym typeface="Avenir"/>
                      </a:endParaRPr>
                    </a:p>
                  </a:txBody>
                  <a:tcPr marL="35825" marR="35825" marT="0" marB="0">
                    <a:solidFill>
                      <a:schemeClr val="lt2"/>
                    </a:solidFill>
                  </a:tcPr>
                </a:tc>
                <a:tc>
                  <a:txBody>
                    <a:bodyPr/>
                    <a:lstStyle/>
                    <a:p>
                      <a:pPr marL="0" marR="0" lvl="0" indent="0" algn="l" rtl="0">
                        <a:lnSpc>
                          <a:spcPct val="107000"/>
                        </a:lnSpc>
                        <a:spcBef>
                          <a:spcPts val="0"/>
                        </a:spcBef>
                        <a:spcAft>
                          <a:spcPts val="0"/>
                        </a:spcAft>
                        <a:buNone/>
                      </a:pPr>
                      <a:r>
                        <a:rPr lang="en-US" sz="1000" u="none" strike="noStrike" cap="none"/>
                        <a:t>Aucun </a:t>
                      </a:r>
                      <a:r>
                        <a:rPr lang="en-US" sz="1000"/>
                        <a:t>temps</a:t>
                      </a:r>
                      <a:r>
                        <a:rPr lang="en-US" sz="1000" u="none" strike="noStrike" cap="none"/>
                        <a:t> supplémentaire n'est nécessaire pour les éléments CLR</a:t>
                      </a:r>
                      <a:endParaRPr sz="1000" u="none" strike="noStrike" cap="none">
                        <a:latin typeface="Avenir"/>
                        <a:ea typeface="Avenir"/>
                        <a:cs typeface="Avenir"/>
                        <a:sym typeface="Avenir"/>
                      </a:endParaRPr>
                    </a:p>
                  </a:txBody>
                  <a:tcPr marL="35825" marR="35825" marT="0" marB="0">
                    <a:solidFill>
                      <a:schemeClr val="lt2"/>
                    </a:solidFill>
                  </a:tcPr>
                </a:tc>
                <a:extLst>
                  <a:ext uri="{0D108BD9-81ED-4DB2-BD59-A6C34878D82A}">
                    <a16:rowId xmlns:a16="http://schemas.microsoft.com/office/drawing/2014/main" val="10004"/>
                  </a:ext>
                </a:extLst>
              </a:tr>
              <a:tr h="862925">
                <a:tc vMerge="1">
                  <a:txBody>
                    <a:bodyPr/>
                    <a:lstStyle/>
                    <a:p>
                      <a:endParaRPr lang="en-DE"/>
                    </a:p>
                  </a:txBody>
                  <a:tcPr/>
                </a:tc>
                <a:tc>
                  <a:txBody>
                    <a:bodyPr/>
                    <a:lstStyle/>
                    <a:p>
                      <a:pPr marL="0" marR="0" lvl="0" indent="0" algn="l" rtl="0">
                        <a:lnSpc>
                          <a:spcPct val="107000"/>
                        </a:lnSpc>
                        <a:spcBef>
                          <a:spcPts val="0"/>
                        </a:spcBef>
                        <a:spcAft>
                          <a:spcPts val="0"/>
                        </a:spcAft>
                        <a:buNone/>
                      </a:pPr>
                      <a:r>
                        <a:rPr lang="en-US" sz="1000" u="none" strike="noStrike" cap="none"/>
                        <a:t>Entretiens lors de la visite du site avec des travailleurs aux points de contrôle critiques</a:t>
                      </a:r>
                      <a:endParaRPr sz="1000" u="none" strike="noStrike" cap="none">
                        <a:latin typeface="Avenir"/>
                        <a:ea typeface="Avenir"/>
                        <a:cs typeface="Avenir"/>
                        <a:sym typeface="Avenir"/>
                      </a:endParaRPr>
                    </a:p>
                  </a:txBody>
                  <a:tcPr marL="35825" marR="35825" marT="0" marB="0">
                    <a:solidFill>
                      <a:schemeClr val="lt2"/>
                    </a:solidFill>
                  </a:tcPr>
                </a:tc>
                <a:tc>
                  <a:txBody>
                    <a:bodyPr/>
                    <a:lstStyle/>
                    <a:p>
                      <a:pPr marL="342900" marR="0" lvl="0" indent="-342900" algn="l" rtl="0">
                        <a:lnSpc>
                          <a:spcPct val="107000"/>
                        </a:lnSpc>
                        <a:spcBef>
                          <a:spcPts val="0"/>
                        </a:spcBef>
                        <a:spcAft>
                          <a:spcPts val="0"/>
                        </a:spcAft>
                        <a:buClr>
                          <a:srgbClr val="000000"/>
                        </a:buClr>
                        <a:buSzPts val="1200"/>
                        <a:buFont typeface="Noto Sans Symbols"/>
                        <a:buChar char="∙"/>
                      </a:pPr>
                      <a:r>
                        <a:rPr lang="en-US" sz="1000" u="none" strike="noStrike" cap="none" dirty="0" err="1"/>
                        <a:t>Inclure</a:t>
                      </a:r>
                      <a:r>
                        <a:rPr lang="en-US" sz="1000" u="none" strike="noStrike" cap="none" dirty="0"/>
                        <a:t> les questions CLR dans les </a:t>
                      </a:r>
                      <a:r>
                        <a:rPr lang="en-US" sz="1000" u="none" strike="noStrike" cap="none" dirty="0" err="1"/>
                        <a:t>entretiens</a:t>
                      </a:r>
                      <a:r>
                        <a:rPr lang="en-US" sz="1000" u="none" strike="noStrike" cap="none" dirty="0"/>
                        <a:t> avec TOU</a:t>
                      </a:r>
                      <a:r>
                        <a:rPr lang="en-US" sz="1000" dirty="0"/>
                        <a:t>S les</a:t>
                      </a:r>
                      <a:r>
                        <a:rPr lang="en-US" sz="1000" u="none" strike="noStrike" cap="none" dirty="0"/>
                        <a:t> </a:t>
                      </a:r>
                      <a:r>
                        <a:rPr lang="en-US" sz="1000" u="none" strike="noStrike" cap="none" dirty="0" err="1"/>
                        <a:t>travailleurs</a:t>
                      </a:r>
                      <a:r>
                        <a:rPr lang="en-US" sz="1000" u="none" strike="noStrike" cap="none" dirty="0"/>
                        <a:t> </a:t>
                      </a:r>
                      <a:r>
                        <a:rPr lang="en-US" sz="1000" u="none" strike="noStrike" cap="none" dirty="0" err="1"/>
                        <a:t>inter</a:t>
                      </a:r>
                      <a:r>
                        <a:rPr lang="en-US" sz="1000" dirty="0" err="1"/>
                        <a:t>rogés</a:t>
                      </a:r>
                      <a:r>
                        <a:rPr lang="en-US" sz="1000" dirty="0"/>
                        <a:t>.</a:t>
                      </a:r>
                      <a:r>
                        <a:rPr lang="en-US" sz="1000" u="none" strike="noStrike" cap="none" dirty="0"/>
                        <a:t>. </a:t>
                      </a:r>
                      <a:endParaRPr sz="1050" dirty="0"/>
                    </a:p>
                    <a:p>
                      <a:pPr marL="342900" marR="0" lvl="0" indent="-342900" algn="l" rtl="0">
                        <a:lnSpc>
                          <a:spcPct val="107000"/>
                        </a:lnSpc>
                        <a:spcBef>
                          <a:spcPts val="0"/>
                        </a:spcBef>
                        <a:spcAft>
                          <a:spcPts val="0"/>
                        </a:spcAft>
                        <a:buClr>
                          <a:srgbClr val="000000"/>
                        </a:buClr>
                        <a:buSzPts val="1200"/>
                        <a:buFont typeface="Noto Sans Symbols"/>
                        <a:buChar char="∙"/>
                      </a:pPr>
                      <a:r>
                        <a:rPr lang="en-US" sz="1000" u="none" strike="noStrike" cap="none" dirty="0" err="1"/>
                        <a:t>Cibler</a:t>
                      </a:r>
                      <a:r>
                        <a:rPr lang="en-US" sz="1000" u="none" strike="noStrike" cap="none" dirty="0"/>
                        <a:t> les </a:t>
                      </a:r>
                      <a:r>
                        <a:rPr lang="en-US" sz="1000" u="none" strike="noStrike" cap="none" dirty="0" err="1"/>
                        <a:t>travailleurs</a:t>
                      </a:r>
                      <a:r>
                        <a:rPr lang="en-US" sz="1000" u="none" strike="noStrike" cap="none" dirty="0"/>
                        <a:t> qui font </a:t>
                      </a:r>
                      <a:r>
                        <a:rPr lang="en-US" sz="1000" u="none" strike="noStrike" cap="none" dirty="0" err="1"/>
                        <a:t>également</a:t>
                      </a:r>
                      <a:r>
                        <a:rPr lang="en-US" sz="1000" u="none" strike="noStrike" cap="none" dirty="0"/>
                        <a:t> </a:t>
                      </a:r>
                      <a:r>
                        <a:rPr lang="en-US" sz="1000" u="none" strike="noStrike" cap="none" dirty="0" err="1"/>
                        <a:t>partie</a:t>
                      </a:r>
                      <a:r>
                        <a:rPr lang="en-US" sz="1000" u="none" strike="noStrike" cap="none" dirty="0"/>
                        <a:t> d'un </a:t>
                      </a:r>
                      <a:r>
                        <a:rPr lang="en-US" sz="1000" u="none" strike="noStrike" cap="none" dirty="0" err="1"/>
                        <a:t>syndicat</a:t>
                      </a:r>
                      <a:r>
                        <a:rPr lang="en-US" sz="1000" u="none" strike="noStrike" cap="none" dirty="0"/>
                        <a:t> </a:t>
                      </a:r>
                      <a:r>
                        <a:rPr lang="en-US" sz="1000" u="none" strike="noStrike" cap="none" dirty="0" err="1"/>
                        <a:t>ou</a:t>
                      </a:r>
                      <a:r>
                        <a:rPr lang="en-US" sz="1000" u="none" strike="noStrike" cap="none" dirty="0"/>
                        <a:t> d'un </a:t>
                      </a:r>
                      <a:r>
                        <a:rPr lang="en-US" sz="1000" u="none" strike="noStrike" cap="none" dirty="0" err="1"/>
                        <a:t>représentant</a:t>
                      </a:r>
                      <a:r>
                        <a:rPr lang="en-US" sz="1000" u="none" strike="noStrike" cap="none" dirty="0"/>
                        <a:t>. </a:t>
                      </a:r>
                      <a:endParaRPr sz="1000" u="none" strike="noStrike" cap="none" dirty="0">
                        <a:latin typeface="Avenir"/>
                        <a:ea typeface="Avenir"/>
                        <a:cs typeface="Avenir"/>
                        <a:sym typeface="Avenir"/>
                      </a:endParaRPr>
                    </a:p>
                  </a:txBody>
                  <a:tcPr marL="35825" marR="35825" marT="0" marB="0">
                    <a:solidFill>
                      <a:schemeClr val="lt2"/>
                    </a:solidFill>
                  </a:tcPr>
                </a:tc>
                <a:tc rowSpan="2">
                  <a:txBody>
                    <a:bodyPr/>
                    <a:lstStyle/>
                    <a:p>
                      <a:pPr marL="0" marR="0" lvl="0" indent="0" algn="l" rtl="0">
                        <a:lnSpc>
                          <a:spcPct val="107000"/>
                        </a:lnSpc>
                        <a:spcBef>
                          <a:spcPts val="0"/>
                        </a:spcBef>
                        <a:spcAft>
                          <a:spcPts val="0"/>
                        </a:spcAft>
                        <a:buNone/>
                      </a:pPr>
                      <a:r>
                        <a:rPr lang="en-US" sz="1000" b="1" u="none" strike="noStrike" cap="none"/>
                        <a:t>3-5 minutes par entretien </a:t>
                      </a:r>
                      <a:r>
                        <a:rPr lang="en-US" sz="1000" u="none" strike="noStrike" cap="none"/>
                        <a:t>pour couvrir les sujets CLR. </a:t>
                      </a:r>
                      <a:endParaRPr sz="1050"/>
                    </a:p>
                    <a:p>
                      <a:pPr marL="0" marR="0" lvl="0" indent="0" algn="l" rtl="0">
                        <a:lnSpc>
                          <a:spcPct val="107000"/>
                        </a:lnSpc>
                        <a:spcBef>
                          <a:spcPts val="800"/>
                        </a:spcBef>
                        <a:spcAft>
                          <a:spcPts val="0"/>
                        </a:spcAft>
                        <a:buNone/>
                      </a:pPr>
                      <a:r>
                        <a:rPr lang="en-US" sz="1000" u="none" strike="noStrike" cap="none"/>
                        <a:t>Mais les entretiens avec les travailleurs aux points de contrôle critiques doivent également porter sur des sujets liés aux RLC. </a:t>
                      </a:r>
                      <a:br>
                        <a:rPr lang="en-US" sz="1000" u="none" strike="noStrike" cap="none"/>
                      </a:br>
                      <a:r>
                        <a:rPr lang="en-US" sz="1000" u="none" strike="noStrike" cap="none"/>
                        <a:t>Ne </a:t>
                      </a:r>
                      <a:r>
                        <a:rPr lang="en-US" sz="1000"/>
                        <a:t>sépar</a:t>
                      </a:r>
                      <a:r>
                        <a:rPr lang="en-US" sz="1000" u="none" strike="noStrike" cap="none"/>
                        <a:t>ez </a:t>
                      </a:r>
                      <a:r>
                        <a:rPr lang="en-US" sz="1000"/>
                        <a:t>l</a:t>
                      </a:r>
                      <a:r>
                        <a:rPr lang="en-US" sz="1000" u="none" strike="noStrike" cap="none"/>
                        <a:t>es entretiens CLR que si les travailleurs aux points de contrôle critiques ne sont pas des représentants des travailleurs ou des représentants syndicaux. </a:t>
                      </a:r>
                      <a:endParaRPr sz="1000" u="none" strike="noStrike" cap="none">
                        <a:latin typeface="Avenir"/>
                        <a:ea typeface="Avenir"/>
                        <a:cs typeface="Avenir"/>
                        <a:sym typeface="Avenir"/>
                      </a:endParaRPr>
                    </a:p>
                  </a:txBody>
                  <a:tcPr marL="35825" marR="35825" marT="0" marB="0">
                    <a:solidFill>
                      <a:schemeClr val="lt2"/>
                    </a:solidFill>
                  </a:tcPr>
                </a:tc>
                <a:extLst>
                  <a:ext uri="{0D108BD9-81ED-4DB2-BD59-A6C34878D82A}">
                    <a16:rowId xmlns:a16="http://schemas.microsoft.com/office/drawing/2014/main" val="10005"/>
                  </a:ext>
                </a:extLst>
              </a:tr>
              <a:tr h="543325">
                <a:tc vMerge="1">
                  <a:txBody>
                    <a:bodyPr/>
                    <a:lstStyle/>
                    <a:p>
                      <a:endParaRPr lang="en-DE"/>
                    </a:p>
                  </a:txBody>
                  <a:tcPr/>
                </a:tc>
                <a:tc>
                  <a:txBody>
                    <a:bodyPr/>
                    <a:lstStyle/>
                    <a:p>
                      <a:pPr marL="0" marR="0" lvl="0" indent="0" algn="l" rtl="0">
                        <a:lnSpc>
                          <a:spcPct val="107000"/>
                        </a:lnSpc>
                        <a:spcBef>
                          <a:spcPts val="0"/>
                        </a:spcBef>
                        <a:spcAft>
                          <a:spcPts val="0"/>
                        </a:spcAft>
                        <a:buNone/>
                      </a:pPr>
                      <a:r>
                        <a:rPr lang="en-US" sz="1000" u="none" strike="noStrike" cap="none"/>
                        <a:t>Externalisation </a:t>
                      </a:r>
                      <a:endParaRPr sz="1000" u="none" strike="noStrike" cap="none">
                        <a:latin typeface="Avenir"/>
                        <a:ea typeface="Avenir"/>
                        <a:cs typeface="Avenir"/>
                        <a:sym typeface="Avenir"/>
                      </a:endParaRPr>
                    </a:p>
                  </a:txBody>
                  <a:tcPr marL="35825" marR="35825" marT="0" marB="0">
                    <a:solidFill>
                      <a:schemeClr val="lt2"/>
                    </a:solidFill>
                  </a:tcPr>
                </a:tc>
                <a:tc>
                  <a:txBody>
                    <a:bodyPr/>
                    <a:lstStyle/>
                    <a:p>
                      <a:pPr marL="342900" marR="0" lvl="0" indent="-342900" algn="l" rtl="0">
                        <a:lnSpc>
                          <a:spcPct val="107000"/>
                        </a:lnSpc>
                        <a:spcBef>
                          <a:spcPts val="0"/>
                        </a:spcBef>
                        <a:spcAft>
                          <a:spcPts val="0"/>
                        </a:spcAft>
                        <a:buClr>
                          <a:srgbClr val="000000"/>
                        </a:buClr>
                        <a:buSzPts val="1200"/>
                        <a:buFont typeface="Noto Sans Symbols"/>
                        <a:buChar char="∙"/>
                      </a:pPr>
                      <a:r>
                        <a:rPr lang="en-US" sz="1000" u="none" strike="noStrike" cap="none" dirty="0"/>
                        <a:t>Idem pour les </a:t>
                      </a:r>
                      <a:r>
                        <a:rPr lang="en-US" sz="1000" u="none" strike="noStrike" cap="none" dirty="0" err="1"/>
                        <a:t>entretiens</a:t>
                      </a:r>
                      <a:r>
                        <a:rPr lang="en-US" sz="1000" u="none" strike="noStrike" cap="none" dirty="0"/>
                        <a:t>. </a:t>
                      </a:r>
                      <a:r>
                        <a:rPr lang="en-US" sz="1000" u="none" strike="noStrike" cap="none" dirty="0" err="1"/>
                        <a:t>Incluez</a:t>
                      </a:r>
                      <a:r>
                        <a:rPr lang="en-US" sz="1000" u="none" strike="noStrike" cap="none" dirty="0"/>
                        <a:t> des questions CLR </a:t>
                      </a:r>
                      <a:r>
                        <a:rPr lang="en-US" sz="1000" u="none" strike="noStrike" cap="none" dirty="0" err="1"/>
                        <a:t>lorsque</a:t>
                      </a:r>
                      <a:r>
                        <a:rPr lang="en-US" sz="1000" u="none" strike="noStrike" cap="none" dirty="0"/>
                        <a:t> </a:t>
                      </a:r>
                      <a:r>
                        <a:rPr lang="en-US" sz="1000" u="none" strike="noStrike" cap="none" dirty="0" err="1"/>
                        <a:t>vous</a:t>
                      </a:r>
                      <a:r>
                        <a:rPr lang="en-US" sz="1000" u="none" strike="noStrike" cap="none" dirty="0"/>
                        <a:t> </a:t>
                      </a:r>
                      <a:r>
                        <a:rPr lang="en-US" sz="1000" u="none" strike="noStrike" cap="none" dirty="0" err="1"/>
                        <a:t>parlez</a:t>
                      </a:r>
                      <a:r>
                        <a:rPr lang="en-US" sz="1000" u="none" strike="noStrike" cap="none" dirty="0"/>
                        <a:t> </a:t>
                      </a:r>
                      <a:r>
                        <a:rPr lang="en-US" sz="1000" dirty="0"/>
                        <a:t>aux </a:t>
                      </a:r>
                      <a:r>
                        <a:rPr lang="en-US" sz="1000" u="none" strike="noStrike" cap="none" dirty="0"/>
                        <a:t> </a:t>
                      </a:r>
                      <a:r>
                        <a:rPr lang="en-US" sz="1000" u="none" strike="noStrike" cap="none" dirty="0" err="1"/>
                        <a:t>travailleurs</a:t>
                      </a:r>
                      <a:r>
                        <a:rPr lang="en-US" sz="1000" u="none" strike="noStrike" cap="none" dirty="0"/>
                        <a:t>. </a:t>
                      </a:r>
                      <a:endParaRPr sz="1000" u="none" strike="noStrike" cap="none" dirty="0">
                        <a:latin typeface="Avenir"/>
                        <a:ea typeface="Avenir"/>
                        <a:cs typeface="Avenir"/>
                        <a:sym typeface="Avenir"/>
                      </a:endParaRPr>
                    </a:p>
                  </a:txBody>
                  <a:tcPr marL="35825" marR="35825" marT="0" marB="0">
                    <a:solidFill>
                      <a:schemeClr val="lt2"/>
                    </a:solidFill>
                  </a:tcPr>
                </a:tc>
                <a:tc vMerge="1">
                  <a:txBody>
                    <a:bodyPr/>
                    <a:lstStyle/>
                    <a:p>
                      <a:endParaRPr lang="en-DE"/>
                    </a:p>
                  </a:txBody>
                  <a:tcPr/>
                </a:tc>
                <a:extLst>
                  <a:ext uri="{0D108BD9-81ED-4DB2-BD59-A6C34878D82A}">
                    <a16:rowId xmlns:a16="http://schemas.microsoft.com/office/drawing/2014/main" val="10006"/>
                  </a:ext>
                </a:extLst>
              </a:tr>
              <a:tr h="788350">
                <a:tc vMerge="1">
                  <a:txBody>
                    <a:bodyPr/>
                    <a:lstStyle/>
                    <a:p>
                      <a:endParaRPr lang="en-DE"/>
                    </a:p>
                  </a:txBody>
                  <a:tcPr/>
                </a:tc>
                <a:tc>
                  <a:txBody>
                    <a:bodyPr/>
                    <a:lstStyle/>
                    <a:p>
                      <a:pPr marL="0" marR="0" lvl="0" indent="0" algn="l" rtl="0">
                        <a:lnSpc>
                          <a:spcPct val="107000"/>
                        </a:lnSpc>
                        <a:spcBef>
                          <a:spcPts val="0"/>
                        </a:spcBef>
                        <a:spcAft>
                          <a:spcPts val="0"/>
                        </a:spcAft>
                        <a:buNone/>
                      </a:pPr>
                      <a:r>
                        <a:rPr lang="en-US" sz="1000" u="none" strike="noStrike" cap="none"/>
                        <a:t>Examen de documents supplémentaires</a:t>
                      </a:r>
                      <a:endParaRPr sz="1000" u="none" strike="noStrike" cap="none">
                        <a:latin typeface="Avenir"/>
                        <a:ea typeface="Avenir"/>
                        <a:cs typeface="Avenir"/>
                        <a:sym typeface="Avenir"/>
                      </a:endParaRPr>
                    </a:p>
                  </a:txBody>
                  <a:tcPr marL="35825" marR="35825" marT="0" marB="0">
                    <a:solidFill>
                      <a:schemeClr val="lt2"/>
                    </a:solidFill>
                  </a:tcPr>
                </a:tc>
                <a:tc>
                  <a:txBody>
                    <a:bodyPr/>
                    <a:lstStyle/>
                    <a:p>
                      <a:pPr marL="342900" marR="0" lvl="0" indent="-342900" algn="l" rtl="0">
                        <a:lnSpc>
                          <a:spcPct val="107000"/>
                        </a:lnSpc>
                        <a:spcBef>
                          <a:spcPts val="0"/>
                        </a:spcBef>
                        <a:spcAft>
                          <a:spcPts val="0"/>
                        </a:spcAft>
                        <a:buClr>
                          <a:srgbClr val="000000"/>
                        </a:buClr>
                        <a:buSzPts val="1200"/>
                        <a:buFont typeface="Noto Sans Symbols"/>
                        <a:buChar char="∙"/>
                      </a:pPr>
                      <a:r>
                        <a:rPr lang="en-US" sz="1000" u="none" strike="noStrike" cap="none"/>
                        <a:t>Trianguler les informations issues des entretiens (examiner les fiches de paie de certains travailleurs, les contrats, etc.)</a:t>
                      </a:r>
                      <a:endParaRPr sz="1050"/>
                    </a:p>
                    <a:p>
                      <a:pPr marL="342900" marR="0" lvl="0" indent="-342900" algn="l" rtl="0">
                        <a:lnSpc>
                          <a:spcPct val="107000"/>
                        </a:lnSpc>
                        <a:spcBef>
                          <a:spcPts val="0"/>
                        </a:spcBef>
                        <a:spcAft>
                          <a:spcPts val="0"/>
                        </a:spcAft>
                        <a:buClr>
                          <a:srgbClr val="000000"/>
                        </a:buClr>
                        <a:buSzPts val="1200"/>
                        <a:buFont typeface="Noto Sans Symbols"/>
                        <a:buChar char="∙"/>
                      </a:pPr>
                      <a:r>
                        <a:rPr lang="en-US" sz="1000" u="none" strike="noStrike" cap="none"/>
                        <a:t>Examiner les dossiers de griefs, les plaintes ou les registres des représentants des travailleurs.</a:t>
                      </a:r>
                      <a:endParaRPr sz="1000" u="none" strike="noStrike" cap="none">
                        <a:latin typeface="Avenir"/>
                        <a:ea typeface="Avenir"/>
                        <a:cs typeface="Avenir"/>
                        <a:sym typeface="Avenir"/>
                      </a:endParaRPr>
                    </a:p>
                  </a:txBody>
                  <a:tcPr marL="35825" marR="35825" marT="0" marB="0">
                    <a:solidFill>
                      <a:schemeClr val="lt2"/>
                    </a:solidFill>
                  </a:tcPr>
                </a:tc>
                <a:tc>
                  <a:txBody>
                    <a:bodyPr/>
                    <a:lstStyle/>
                    <a:p>
                      <a:pPr marL="0" marR="0" lvl="0" indent="0" algn="l" rtl="0">
                        <a:lnSpc>
                          <a:spcPct val="107000"/>
                        </a:lnSpc>
                        <a:spcBef>
                          <a:spcPts val="0"/>
                        </a:spcBef>
                        <a:spcAft>
                          <a:spcPts val="0"/>
                        </a:spcAft>
                        <a:buNone/>
                      </a:pPr>
                      <a:r>
                        <a:rPr lang="en-US" sz="1000" b="1" u="none" strike="noStrike" cap="none" dirty="0"/>
                        <a:t>20 minutes </a:t>
                      </a:r>
                      <a:r>
                        <a:rPr lang="en-US" sz="1000" b="1" u="none" strike="noStrike" cap="none" dirty="0" err="1"/>
                        <a:t>supplémentaires</a:t>
                      </a:r>
                      <a:r>
                        <a:rPr lang="en-US" sz="1000" b="1" u="none" strike="noStrike" cap="none" dirty="0"/>
                        <a:t> pour la triangulation</a:t>
                      </a:r>
                      <a:r>
                        <a:rPr lang="en-US" sz="1000" u="none" strike="noStrike" cap="none" dirty="0"/>
                        <a:t>, </a:t>
                      </a:r>
                      <a:r>
                        <a:rPr lang="en-US" sz="1000" u="none" strike="noStrike" cap="none" dirty="0" err="1"/>
                        <a:t>en</a:t>
                      </a:r>
                      <a:r>
                        <a:rPr lang="en-US" sz="1000" u="none" strike="noStrike" cap="none" dirty="0"/>
                        <a:t> </a:t>
                      </a:r>
                      <a:r>
                        <a:rPr lang="en-US" sz="1000" u="none" strike="noStrike" cap="none" dirty="0" err="1"/>
                        <a:t>fonction</a:t>
                      </a:r>
                      <a:r>
                        <a:rPr lang="en-US" sz="1000" u="none" strike="noStrike" cap="none" dirty="0"/>
                        <a:t> des </a:t>
                      </a:r>
                      <a:r>
                        <a:rPr lang="en-US" sz="1000" u="none" strike="noStrike" cap="none" dirty="0" err="1"/>
                        <a:t>résultats</a:t>
                      </a:r>
                      <a:r>
                        <a:rPr lang="en-US" sz="1000" u="none" strike="noStrike" cap="none" dirty="0"/>
                        <a:t> des </a:t>
                      </a:r>
                      <a:r>
                        <a:rPr lang="en-US" sz="1000" u="none" strike="noStrike" cap="none" dirty="0" err="1"/>
                        <a:t>entretiens</a:t>
                      </a:r>
                      <a:r>
                        <a:rPr lang="en-US" sz="1000" u="none" strike="noStrike" cap="none" dirty="0"/>
                        <a:t>. </a:t>
                      </a:r>
                      <a:endParaRPr sz="1000" u="none" strike="noStrike" cap="none" dirty="0">
                        <a:latin typeface="Avenir"/>
                        <a:ea typeface="Avenir"/>
                        <a:cs typeface="Avenir"/>
                        <a:sym typeface="Avenir"/>
                      </a:endParaRPr>
                    </a:p>
                  </a:txBody>
                  <a:tcPr marL="35825" marR="35825" marT="0" marB="0">
                    <a:solidFill>
                      <a:schemeClr val="lt2"/>
                    </a:solidFill>
                  </a:tcPr>
                </a:tc>
                <a:extLst>
                  <a:ext uri="{0D108BD9-81ED-4DB2-BD59-A6C34878D82A}">
                    <a16:rowId xmlns:a16="http://schemas.microsoft.com/office/drawing/2014/main" val="10007"/>
                  </a:ext>
                </a:extLst>
              </a:tr>
              <a:tr h="223725">
                <a:tc vMerge="1">
                  <a:txBody>
                    <a:bodyPr/>
                    <a:lstStyle/>
                    <a:p>
                      <a:endParaRPr lang="en-DE"/>
                    </a:p>
                  </a:txBody>
                  <a:tcPr/>
                </a:tc>
                <a:tc>
                  <a:txBody>
                    <a:bodyPr/>
                    <a:lstStyle/>
                    <a:p>
                      <a:pPr marL="0" marR="0" lvl="0" indent="0" algn="l" rtl="0">
                        <a:lnSpc>
                          <a:spcPct val="107000"/>
                        </a:lnSpc>
                        <a:spcBef>
                          <a:spcPts val="0"/>
                        </a:spcBef>
                        <a:spcAft>
                          <a:spcPts val="0"/>
                        </a:spcAft>
                        <a:buNone/>
                      </a:pPr>
                      <a:r>
                        <a:rPr lang="en-US" sz="1000" u="none" strike="noStrike" cap="none"/>
                        <a:t>Réunion de clôture</a:t>
                      </a:r>
                      <a:endParaRPr sz="1000" u="none" strike="noStrike" cap="none">
                        <a:latin typeface="Avenir"/>
                        <a:ea typeface="Avenir"/>
                        <a:cs typeface="Avenir"/>
                        <a:sym typeface="Avenir"/>
                      </a:endParaRPr>
                    </a:p>
                  </a:txBody>
                  <a:tcPr marL="35825" marR="35825" marT="0" marB="0">
                    <a:solidFill>
                      <a:schemeClr val="lt2"/>
                    </a:solidFill>
                  </a:tcPr>
                </a:tc>
                <a:tc>
                  <a:txBody>
                    <a:bodyPr/>
                    <a:lstStyle/>
                    <a:p>
                      <a:pPr marL="0" marR="0" lvl="0" indent="0" algn="l" rtl="0">
                        <a:lnSpc>
                          <a:spcPct val="107000"/>
                        </a:lnSpc>
                        <a:spcBef>
                          <a:spcPts val="0"/>
                        </a:spcBef>
                        <a:spcAft>
                          <a:spcPts val="0"/>
                        </a:spcAft>
                        <a:buNone/>
                      </a:pPr>
                      <a:r>
                        <a:rPr lang="en-US" sz="1000" u="none" strike="noStrike" cap="none"/>
                        <a:t>Clôture de l'audit - y compris les constatations </a:t>
                      </a:r>
                      <a:r>
                        <a:rPr lang="en-US" sz="1000"/>
                        <a:t>relatives aux</a:t>
                      </a:r>
                      <a:r>
                        <a:rPr lang="en-US" sz="1000" u="none" strike="noStrike" cap="none"/>
                        <a:t> CLR</a:t>
                      </a:r>
                      <a:endParaRPr sz="1000" u="none" strike="noStrike" cap="none">
                        <a:latin typeface="Avenir"/>
                        <a:ea typeface="Avenir"/>
                        <a:cs typeface="Avenir"/>
                        <a:sym typeface="Avenir"/>
                      </a:endParaRPr>
                    </a:p>
                  </a:txBody>
                  <a:tcPr marL="35825" marR="35825" marT="0" marB="0">
                    <a:solidFill>
                      <a:schemeClr val="lt2"/>
                    </a:solidFill>
                  </a:tcPr>
                </a:tc>
                <a:tc>
                  <a:txBody>
                    <a:bodyPr/>
                    <a:lstStyle/>
                    <a:p>
                      <a:pPr marL="0" marR="0" lvl="0" indent="0" algn="l" rtl="0">
                        <a:lnSpc>
                          <a:spcPct val="107000"/>
                        </a:lnSpc>
                        <a:spcBef>
                          <a:spcPts val="0"/>
                        </a:spcBef>
                        <a:spcAft>
                          <a:spcPts val="0"/>
                        </a:spcAft>
                        <a:buNone/>
                      </a:pPr>
                      <a:r>
                        <a:rPr lang="en-US" sz="1000" u="none" strike="noStrike" cap="none" dirty="0" err="1"/>
                        <a:t>Aucun</a:t>
                      </a:r>
                      <a:endParaRPr sz="1000" u="none" strike="noStrike" cap="none" dirty="0">
                        <a:latin typeface="Avenir"/>
                        <a:ea typeface="Avenir"/>
                        <a:cs typeface="Avenir"/>
                        <a:sym typeface="Avenir"/>
                      </a:endParaRPr>
                    </a:p>
                  </a:txBody>
                  <a:tcPr marL="35825" marR="35825" marT="0" marB="0">
                    <a:solidFill>
                      <a:schemeClr val="lt2"/>
                    </a:solidFill>
                  </a:tcPr>
                </a:tc>
                <a:extLst>
                  <a:ext uri="{0D108BD9-81ED-4DB2-BD59-A6C34878D82A}">
                    <a16:rowId xmlns:a16="http://schemas.microsoft.com/office/drawing/2014/main" val="10008"/>
                  </a:ext>
                </a:extLst>
              </a:tr>
            </a:tbl>
          </a:graphicData>
        </a:graphic>
      </p:graphicFrame>
      <p:sp>
        <p:nvSpPr>
          <p:cNvPr id="402" name="Google Shape;402;p4"/>
          <p:cNvSpPr txBox="1"/>
          <p:nvPr/>
        </p:nvSpPr>
        <p:spPr>
          <a:xfrm>
            <a:off x="410308" y="234462"/>
            <a:ext cx="11113476" cy="52322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2800" b="1" i="0" u="none" strike="noStrike" cap="none">
                <a:solidFill>
                  <a:schemeClr val="dk1"/>
                </a:solidFill>
                <a:latin typeface="Arial"/>
                <a:ea typeface="Arial"/>
                <a:cs typeface="Arial"/>
                <a:sym typeface="Arial"/>
              </a:rPr>
              <a:t>Exemple de plan d'audit - intégration d</a:t>
            </a:r>
            <a:r>
              <a:rPr lang="en-US" sz="2800" b="1">
                <a:solidFill>
                  <a:schemeClr val="dk1"/>
                </a:solidFill>
              </a:rPr>
              <a:t>es</a:t>
            </a:r>
            <a:r>
              <a:rPr lang="en-US" sz="2800" b="1" i="0" u="none" strike="noStrike" cap="none">
                <a:solidFill>
                  <a:schemeClr val="dk1"/>
                </a:solidFill>
                <a:latin typeface="Arial"/>
                <a:ea typeface="Arial"/>
                <a:cs typeface="Arial"/>
                <a:sym typeface="Arial"/>
              </a:rPr>
              <a:t> CLR dans un audit</a:t>
            </a:r>
            <a:endParaRPr sz="2800">
              <a:solidFill>
                <a:schemeClr val="dk1"/>
              </a:solidFill>
              <a:latin typeface="Arial"/>
              <a:ea typeface="Arial"/>
              <a:cs typeface="Arial"/>
              <a:sym typeface="Arial"/>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407"/>
        <p:cNvGrpSpPr/>
        <p:nvPr/>
      </p:nvGrpSpPr>
      <p:grpSpPr>
        <a:xfrm>
          <a:off x="0" y="0"/>
          <a:ext cx="0" cy="0"/>
          <a:chOff x="0" y="0"/>
          <a:chExt cx="0" cy="0"/>
        </a:xfrm>
      </p:grpSpPr>
      <p:sp>
        <p:nvSpPr>
          <p:cNvPr id="409" name="Google Shape;409;p5"/>
          <p:cNvSpPr txBox="1"/>
          <p:nvPr/>
        </p:nvSpPr>
        <p:spPr>
          <a:xfrm>
            <a:off x="687870" y="1391821"/>
            <a:ext cx="7541700" cy="4402200"/>
          </a:xfrm>
          <a:prstGeom prst="rect">
            <a:avLst/>
          </a:prstGeom>
          <a:solidFill>
            <a:schemeClr val="lt2"/>
          </a:solid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2000" b="1" u="sng">
                <a:solidFill>
                  <a:schemeClr val="dk1"/>
                </a:solidFill>
                <a:latin typeface="Arial"/>
                <a:ea typeface="Arial"/>
                <a:cs typeface="Arial"/>
                <a:sym typeface="Arial"/>
              </a:rPr>
              <a:t>Groupe 1 </a:t>
            </a:r>
            <a:r>
              <a:rPr lang="en-US" sz="2000">
                <a:solidFill>
                  <a:schemeClr val="dk1"/>
                </a:solidFill>
                <a:latin typeface="Arial"/>
                <a:ea typeface="Arial"/>
                <a:cs typeface="Arial"/>
                <a:sym typeface="Arial"/>
              </a:rPr>
              <a:t>: </a:t>
            </a:r>
            <a:br>
              <a:rPr lang="en-US" sz="2000">
                <a:solidFill>
                  <a:schemeClr val="dk1"/>
                </a:solidFill>
                <a:latin typeface="Arial"/>
                <a:ea typeface="Arial"/>
                <a:cs typeface="Arial"/>
                <a:sym typeface="Arial"/>
              </a:rPr>
            </a:br>
            <a:r>
              <a:rPr lang="en-US" sz="2000">
                <a:solidFill>
                  <a:schemeClr val="dk1"/>
                </a:solidFill>
                <a:latin typeface="Arial"/>
                <a:ea typeface="Arial"/>
                <a:cs typeface="Arial"/>
                <a:sym typeface="Arial"/>
              </a:rPr>
              <a:t>Une entreprise titulaire d'un certificat multisite avec 4 sites, ayant des départements RH séparés et </a:t>
            </a:r>
            <a:r>
              <a:rPr lang="en-US" sz="2000">
                <a:solidFill>
                  <a:schemeClr val="dk1"/>
                </a:solidFill>
              </a:rPr>
              <a:t>une main-d’oeuvre</a:t>
            </a:r>
            <a:r>
              <a:rPr lang="en-US" sz="2000">
                <a:solidFill>
                  <a:schemeClr val="dk1"/>
                </a:solidFill>
                <a:latin typeface="Arial"/>
                <a:ea typeface="Arial"/>
                <a:cs typeface="Arial"/>
                <a:sym typeface="Arial"/>
              </a:rPr>
              <a:t> séparée. Représentants des travailleurs distincts. </a:t>
            </a:r>
            <a:endParaRPr/>
          </a:p>
          <a:p>
            <a:pPr marL="0" marR="0" lvl="0" indent="0" algn="l" rtl="0">
              <a:spcBef>
                <a:spcPts val="0"/>
              </a:spcBef>
              <a:spcAft>
                <a:spcPts val="0"/>
              </a:spcAft>
              <a:buNone/>
            </a:pPr>
            <a:endParaRPr sz="2000">
              <a:solidFill>
                <a:schemeClr val="dk1"/>
              </a:solidFill>
              <a:latin typeface="Arial"/>
              <a:ea typeface="Arial"/>
              <a:cs typeface="Arial"/>
              <a:sym typeface="Arial"/>
            </a:endParaRPr>
          </a:p>
          <a:p>
            <a:pPr marL="0" marR="0" lvl="0" indent="0" algn="l" rtl="0">
              <a:spcBef>
                <a:spcPts val="0"/>
              </a:spcBef>
              <a:spcAft>
                <a:spcPts val="0"/>
              </a:spcAft>
              <a:buNone/>
            </a:pPr>
            <a:r>
              <a:rPr lang="en-US" sz="2000" b="1" u="sng">
                <a:solidFill>
                  <a:schemeClr val="dk1"/>
                </a:solidFill>
                <a:latin typeface="Arial"/>
                <a:ea typeface="Arial"/>
                <a:cs typeface="Arial"/>
                <a:sym typeface="Arial"/>
              </a:rPr>
              <a:t>Groupe 2 </a:t>
            </a:r>
            <a:r>
              <a:rPr lang="en-US" sz="2000">
                <a:solidFill>
                  <a:schemeClr val="dk1"/>
                </a:solidFill>
                <a:latin typeface="Arial"/>
                <a:ea typeface="Arial"/>
                <a:cs typeface="Arial"/>
                <a:sym typeface="Arial"/>
              </a:rPr>
              <a:t>: </a:t>
            </a:r>
            <a:br>
              <a:rPr lang="en-US" sz="2000">
                <a:solidFill>
                  <a:schemeClr val="dk1"/>
                </a:solidFill>
                <a:latin typeface="Arial"/>
                <a:ea typeface="Arial"/>
                <a:cs typeface="Arial"/>
                <a:sym typeface="Arial"/>
              </a:rPr>
            </a:br>
            <a:r>
              <a:rPr lang="en-US" sz="2000">
                <a:solidFill>
                  <a:schemeClr val="dk1"/>
                </a:solidFill>
                <a:latin typeface="Arial"/>
                <a:ea typeface="Arial"/>
                <a:cs typeface="Arial"/>
                <a:sym typeface="Arial"/>
              </a:rPr>
              <a:t>Un certificat unique avec un seul site, 10 travailleurs et 3 sociétés d'externalisation. </a:t>
            </a:r>
            <a:endParaRPr/>
          </a:p>
          <a:p>
            <a:pPr marL="0" marR="0" lvl="0" indent="0" algn="l" rtl="0">
              <a:spcBef>
                <a:spcPts val="0"/>
              </a:spcBef>
              <a:spcAft>
                <a:spcPts val="0"/>
              </a:spcAft>
              <a:buNone/>
            </a:pPr>
            <a:endParaRPr sz="2000">
              <a:solidFill>
                <a:schemeClr val="dk1"/>
              </a:solidFill>
              <a:latin typeface="Arial"/>
              <a:ea typeface="Arial"/>
              <a:cs typeface="Arial"/>
              <a:sym typeface="Arial"/>
            </a:endParaRPr>
          </a:p>
          <a:p>
            <a:pPr marL="0" marR="0" lvl="0" indent="0" algn="l" rtl="0">
              <a:spcBef>
                <a:spcPts val="0"/>
              </a:spcBef>
              <a:spcAft>
                <a:spcPts val="0"/>
              </a:spcAft>
              <a:buNone/>
            </a:pPr>
            <a:r>
              <a:rPr lang="en-US" sz="2000" b="1" u="sng">
                <a:solidFill>
                  <a:schemeClr val="dk1"/>
                </a:solidFill>
                <a:latin typeface="Arial"/>
                <a:ea typeface="Arial"/>
                <a:cs typeface="Arial"/>
                <a:sym typeface="Arial"/>
              </a:rPr>
              <a:t>Groupe 3 </a:t>
            </a:r>
            <a:r>
              <a:rPr lang="en-US" sz="2000">
                <a:solidFill>
                  <a:schemeClr val="dk1"/>
                </a:solidFill>
                <a:latin typeface="Arial"/>
                <a:ea typeface="Arial"/>
                <a:cs typeface="Arial"/>
                <a:sym typeface="Arial"/>
              </a:rPr>
              <a:t>: </a:t>
            </a:r>
            <a:br>
              <a:rPr lang="en-US" sz="2000">
                <a:solidFill>
                  <a:schemeClr val="dk1"/>
                </a:solidFill>
                <a:latin typeface="Arial"/>
                <a:ea typeface="Arial"/>
                <a:cs typeface="Arial"/>
                <a:sym typeface="Arial"/>
              </a:rPr>
            </a:br>
            <a:r>
              <a:rPr lang="en-US" sz="2000">
                <a:solidFill>
                  <a:schemeClr val="dk1"/>
                </a:solidFill>
                <a:latin typeface="Arial"/>
                <a:ea typeface="Arial"/>
                <a:cs typeface="Arial"/>
                <a:sym typeface="Arial"/>
              </a:rPr>
              <a:t>Un certificat de groupe avec 20 membres du groupe, possédant des scieries et des usines de papier, ainsi qu'un entrepôt de distribution. Il n'y a pas de syndicat des travailleurs. Certains membres du groupe travaillent en deux ou trois équipes. </a:t>
            </a:r>
            <a:endParaRPr/>
          </a:p>
        </p:txBody>
      </p:sp>
      <p:sp>
        <p:nvSpPr>
          <p:cNvPr id="410" name="Google Shape;410;p5"/>
          <p:cNvSpPr txBox="1"/>
          <p:nvPr/>
        </p:nvSpPr>
        <p:spPr>
          <a:xfrm>
            <a:off x="687870" y="494701"/>
            <a:ext cx="4281043" cy="824712"/>
          </a:xfrm>
          <a:prstGeom prst="rect">
            <a:avLst/>
          </a:prstGeom>
          <a:noFill/>
          <a:ln>
            <a:noFill/>
          </a:ln>
        </p:spPr>
        <p:txBody>
          <a:bodyPr spcFirstLastPara="1" wrap="square" lIns="91425" tIns="45700" rIns="91425" bIns="45700" anchor="b" anchorCtr="0">
            <a:normAutofit/>
          </a:bodyPr>
          <a:lstStyle/>
          <a:p>
            <a:pPr marL="0" marR="0" lvl="0" indent="0" algn="l" rtl="0">
              <a:lnSpc>
                <a:spcPct val="90000"/>
              </a:lnSpc>
              <a:spcBef>
                <a:spcPts val="0"/>
              </a:spcBef>
              <a:spcAft>
                <a:spcPts val="0"/>
              </a:spcAft>
              <a:buNone/>
            </a:pPr>
            <a:r>
              <a:rPr lang="en-US" sz="2800" b="1" i="0" u="none" strike="noStrike" cap="none">
                <a:solidFill>
                  <a:srgbClr val="000000"/>
                </a:solidFill>
                <a:latin typeface="Arial"/>
                <a:ea typeface="Arial"/>
                <a:cs typeface="Arial"/>
                <a:sym typeface="Arial"/>
              </a:rPr>
              <a:t>EXERCICE</a:t>
            </a:r>
            <a:endParaRPr/>
          </a:p>
        </p:txBody>
      </p:sp>
      <p:graphicFrame>
        <p:nvGraphicFramePr>
          <p:cNvPr id="411" name="Google Shape;411;p5"/>
          <p:cNvGraphicFramePr/>
          <p:nvPr/>
        </p:nvGraphicFramePr>
        <p:xfrm>
          <a:off x="8343900" y="1391821"/>
          <a:ext cx="3552825" cy="2862900"/>
        </p:xfrm>
        <a:graphic>
          <a:graphicData uri="http://schemas.openxmlformats.org/drawingml/2006/table">
            <a:tbl>
              <a:tblPr firstRow="1" bandRow="1">
                <a:noFill/>
                <a:tableStyleId>{618E02BB-B6E4-4D5B-A408-BCD070767106}</a:tableStyleId>
              </a:tblPr>
              <a:tblGrid>
                <a:gridCol w="3552825">
                  <a:extLst>
                    <a:ext uri="{9D8B030D-6E8A-4147-A177-3AD203B41FA5}">
                      <a16:colId xmlns:a16="http://schemas.microsoft.com/office/drawing/2014/main" val="20000"/>
                    </a:ext>
                  </a:extLst>
                </a:gridCol>
              </a:tblGrid>
              <a:tr h="438675">
                <a:tc>
                  <a:txBody>
                    <a:bodyPr/>
                    <a:lstStyle/>
                    <a:p>
                      <a:pPr marL="0" marR="0" lvl="0" indent="0" algn="l" rtl="0">
                        <a:lnSpc>
                          <a:spcPct val="100000"/>
                        </a:lnSpc>
                        <a:spcBef>
                          <a:spcPts val="0"/>
                        </a:spcBef>
                        <a:spcAft>
                          <a:spcPts val="0"/>
                        </a:spcAft>
                        <a:buNone/>
                      </a:pPr>
                      <a:r>
                        <a:rPr lang="en-US" sz="2000" u="none" strike="noStrike" cap="none">
                          <a:latin typeface="Arial"/>
                          <a:ea typeface="Arial"/>
                          <a:cs typeface="Arial"/>
                          <a:sym typeface="Arial"/>
                        </a:rPr>
                        <a:t>Instructions</a:t>
                      </a:r>
                      <a:endParaRPr sz="2000" u="none" strike="noStrike" cap="none">
                        <a:latin typeface="Arial"/>
                        <a:ea typeface="Arial"/>
                        <a:cs typeface="Arial"/>
                        <a:sym typeface="Arial"/>
                      </a:endParaRPr>
                    </a:p>
                  </a:txBody>
                  <a:tcPr marL="91450" marR="91450" marT="45725" marB="45725"/>
                </a:tc>
                <a:extLst>
                  <a:ext uri="{0D108BD9-81ED-4DB2-BD59-A6C34878D82A}">
                    <a16:rowId xmlns:a16="http://schemas.microsoft.com/office/drawing/2014/main" val="10000"/>
                  </a:ext>
                </a:extLst>
              </a:tr>
              <a:tr h="1113575">
                <a:tc>
                  <a:txBody>
                    <a:bodyPr/>
                    <a:lstStyle/>
                    <a:p>
                      <a:pPr marL="0" marR="0" lvl="0" indent="0" algn="l" rtl="0">
                        <a:lnSpc>
                          <a:spcPct val="100000"/>
                        </a:lnSpc>
                        <a:spcBef>
                          <a:spcPts val="0"/>
                        </a:spcBef>
                        <a:spcAft>
                          <a:spcPts val="0"/>
                        </a:spcAft>
                        <a:buClr>
                          <a:srgbClr val="000000"/>
                        </a:buClr>
                        <a:buSzPts val="2000"/>
                        <a:buFont typeface="Arial"/>
                        <a:buNone/>
                      </a:pPr>
                      <a:r>
                        <a:rPr lang="en-US" sz="2000" b="1" i="0" u="none" strike="noStrike" cap="none">
                          <a:solidFill>
                            <a:schemeClr val="dk1"/>
                          </a:solidFill>
                          <a:latin typeface="Arial"/>
                          <a:ea typeface="Arial"/>
                          <a:cs typeface="Arial"/>
                          <a:sym typeface="Arial"/>
                        </a:rPr>
                        <a:t>1. </a:t>
                      </a:r>
                      <a:r>
                        <a:rPr lang="en-US" sz="2000" i="0" u="none" strike="noStrike" cap="none">
                          <a:solidFill>
                            <a:srgbClr val="2B2E2F"/>
                          </a:solidFill>
                          <a:latin typeface="Arial"/>
                          <a:ea typeface="Arial"/>
                          <a:cs typeface="Arial"/>
                          <a:sym typeface="Arial"/>
                        </a:rPr>
                        <a:t>Chaque groupe rédige un plan d'audit sur la base des scénarios.</a:t>
                      </a:r>
                      <a:endParaRPr/>
                    </a:p>
                  </a:txBody>
                  <a:tcPr marL="91450" marR="91450" marT="45725" marB="45725"/>
                </a:tc>
                <a:extLst>
                  <a:ext uri="{0D108BD9-81ED-4DB2-BD59-A6C34878D82A}">
                    <a16:rowId xmlns:a16="http://schemas.microsoft.com/office/drawing/2014/main" val="10001"/>
                  </a:ext>
                </a:extLst>
              </a:tr>
              <a:tr h="1113575">
                <a:tc>
                  <a:txBody>
                    <a:bodyPr/>
                    <a:lstStyle/>
                    <a:p>
                      <a:pPr marL="0" marR="0" lvl="0" indent="0" algn="l" rtl="0">
                        <a:lnSpc>
                          <a:spcPct val="100000"/>
                        </a:lnSpc>
                        <a:spcBef>
                          <a:spcPts val="0"/>
                        </a:spcBef>
                        <a:spcAft>
                          <a:spcPts val="0"/>
                        </a:spcAft>
                        <a:buClr>
                          <a:srgbClr val="000000"/>
                        </a:buClr>
                        <a:buSzPts val="2000"/>
                        <a:buFont typeface="Arial"/>
                        <a:buNone/>
                      </a:pPr>
                      <a:r>
                        <a:rPr lang="en-US" sz="2000" b="1" i="0" u="none" strike="noStrike" cap="none">
                          <a:latin typeface="Arial"/>
                          <a:ea typeface="Arial"/>
                          <a:cs typeface="Arial"/>
                          <a:sym typeface="Arial"/>
                        </a:rPr>
                        <a:t>2. </a:t>
                      </a:r>
                      <a:r>
                        <a:rPr lang="en-US" sz="2000" i="0" u="none" strike="noStrike" cap="none">
                          <a:solidFill>
                            <a:srgbClr val="2B2E2F"/>
                          </a:solidFill>
                          <a:latin typeface="Arial"/>
                          <a:ea typeface="Arial"/>
                          <a:cs typeface="Arial"/>
                          <a:sym typeface="Arial"/>
                        </a:rPr>
                        <a:t>Indiquer la durée de l'audit pour chaque partie en tenant compte de l'inclusion d</a:t>
                      </a:r>
                      <a:r>
                        <a:rPr lang="en-US" sz="2000">
                          <a:solidFill>
                            <a:srgbClr val="2B2E2F"/>
                          </a:solidFill>
                        </a:rPr>
                        <a:t>es</a:t>
                      </a:r>
                      <a:r>
                        <a:rPr lang="en-US" sz="2000" i="0" u="none" strike="noStrike" cap="none">
                          <a:solidFill>
                            <a:srgbClr val="2B2E2F"/>
                          </a:solidFill>
                          <a:latin typeface="Arial"/>
                          <a:ea typeface="Arial"/>
                          <a:cs typeface="Arial"/>
                          <a:sym typeface="Arial"/>
                        </a:rPr>
                        <a:t> CLR.</a:t>
                      </a:r>
                      <a:endParaRPr/>
                    </a:p>
                  </a:txBody>
                  <a:tcPr marL="91450" marR="91450" marT="45725" marB="45725"/>
                </a:tc>
                <a:extLst>
                  <a:ext uri="{0D108BD9-81ED-4DB2-BD59-A6C34878D82A}">
                    <a16:rowId xmlns:a16="http://schemas.microsoft.com/office/drawing/2014/main" val="10002"/>
                  </a:ext>
                </a:extLst>
              </a:tr>
            </a:tbl>
          </a:graphicData>
        </a:graphic>
      </p:graphicFrame>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416"/>
        <p:cNvGrpSpPr/>
        <p:nvPr/>
      </p:nvGrpSpPr>
      <p:grpSpPr>
        <a:xfrm>
          <a:off x="0" y="0"/>
          <a:ext cx="0" cy="0"/>
          <a:chOff x="0" y="0"/>
          <a:chExt cx="0" cy="0"/>
        </a:xfrm>
      </p:grpSpPr>
      <p:graphicFrame>
        <p:nvGraphicFramePr>
          <p:cNvPr id="417" name="Google Shape;417;p6"/>
          <p:cNvGraphicFramePr/>
          <p:nvPr>
            <p:extLst>
              <p:ext uri="{D42A27DB-BD31-4B8C-83A1-F6EECF244321}">
                <p14:modId xmlns:p14="http://schemas.microsoft.com/office/powerpoint/2010/main" val="1176447375"/>
              </p:ext>
            </p:extLst>
          </p:nvPr>
        </p:nvGraphicFramePr>
        <p:xfrm>
          <a:off x="381733" y="868045"/>
          <a:ext cx="11623350" cy="5757272"/>
        </p:xfrm>
        <a:graphic>
          <a:graphicData uri="http://schemas.openxmlformats.org/drawingml/2006/table">
            <a:tbl>
              <a:tblPr firstRow="1" firstCol="1" bandRow="1">
                <a:noFill/>
                <a:tableStyleId>{618E02BB-B6E4-4D5B-A408-BCD070767106}</a:tableStyleId>
              </a:tblPr>
              <a:tblGrid>
                <a:gridCol w="1487550">
                  <a:extLst>
                    <a:ext uri="{9D8B030D-6E8A-4147-A177-3AD203B41FA5}">
                      <a16:colId xmlns:a16="http://schemas.microsoft.com/office/drawing/2014/main" val="20000"/>
                    </a:ext>
                  </a:extLst>
                </a:gridCol>
                <a:gridCol w="2097950">
                  <a:extLst>
                    <a:ext uri="{9D8B030D-6E8A-4147-A177-3AD203B41FA5}">
                      <a16:colId xmlns:a16="http://schemas.microsoft.com/office/drawing/2014/main" val="20001"/>
                    </a:ext>
                  </a:extLst>
                </a:gridCol>
                <a:gridCol w="4906825">
                  <a:extLst>
                    <a:ext uri="{9D8B030D-6E8A-4147-A177-3AD203B41FA5}">
                      <a16:colId xmlns:a16="http://schemas.microsoft.com/office/drawing/2014/main" val="20002"/>
                    </a:ext>
                  </a:extLst>
                </a:gridCol>
                <a:gridCol w="3131025">
                  <a:extLst>
                    <a:ext uri="{9D8B030D-6E8A-4147-A177-3AD203B41FA5}">
                      <a16:colId xmlns:a16="http://schemas.microsoft.com/office/drawing/2014/main" val="20003"/>
                    </a:ext>
                  </a:extLst>
                </a:gridCol>
              </a:tblGrid>
              <a:tr h="234375">
                <a:tc>
                  <a:txBody>
                    <a:bodyPr/>
                    <a:lstStyle/>
                    <a:p>
                      <a:pPr marL="0" marR="0" lvl="0" indent="0" algn="l" rtl="0">
                        <a:lnSpc>
                          <a:spcPct val="107000"/>
                        </a:lnSpc>
                        <a:spcBef>
                          <a:spcPts val="0"/>
                        </a:spcBef>
                        <a:spcAft>
                          <a:spcPts val="0"/>
                        </a:spcAft>
                        <a:buNone/>
                      </a:pPr>
                      <a:r>
                        <a:rPr lang="en-US" sz="900" b="1" u="none" strike="noStrike" cap="none" dirty="0">
                          <a:solidFill>
                            <a:schemeClr val="lt1"/>
                          </a:solidFill>
                        </a:rPr>
                        <a:t>Phase </a:t>
                      </a:r>
                      <a:r>
                        <a:rPr lang="en-US" sz="900" b="1" u="none" strike="noStrike" cap="none" dirty="0" err="1">
                          <a:solidFill>
                            <a:schemeClr val="lt1"/>
                          </a:solidFill>
                        </a:rPr>
                        <a:t>d'audit</a:t>
                      </a:r>
                      <a:endParaRPr sz="900" u="none" strike="noStrike" cap="none" dirty="0">
                        <a:solidFill>
                          <a:schemeClr val="lt1"/>
                        </a:solidFill>
                        <a:latin typeface="Avenir"/>
                        <a:ea typeface="Avenir"/>
                        <a:cs typeface="Avenir"/>
                        <a:sym typeface="Avenir"/>
                      </a:endParaRPr>
                    </a:p>
                  </a:txBody>
                  <a:tcPr marL="35825" marR="35825" marT="0" marB="0"/>
                </a:tc>
                <a:tc>
                  <a:txBody>
                    <a:bodyPr/>
                    <a:lstStyle/>
                    <a:p>
                      <a:pPr marL="0" marR="0" lvl="0" indent="0" algn="l" rtl="0">
                        <a:lnSpc>
                          <a:spcPct val="107000"/>
                        </a:lnSpc>
                        <a:spcBef>
                          <a:spcPts val="0"/>
                        </a:spcBef>
                        <a:spcAft>
                          <a:spcPts val="0"/>
                        </a:spcAft>
                        <a:buNone/>
                      </a:pPr>
                      <a:r>
                        <a:rPr lang="en-US" sz="900" b="1" u="none" strike="noStrike" cap="none">
                          <a:solidFill>
                            <a:schemeClr val="lt1"/>
                          </a:solidFill>
                        </a:rPr>
                        <a:t>Activités</a:t>
                      </a:r>
                      <a:endParaRPr sz="900" u="none" strike="noStrike" cap="none">
                        <a:solidFill>
                          <a:schemeClr val="lt1"/>
                        </a:solidFill>
                        <a:latin typeface="Avenir"/>
                        <a:ea typeface="Avenir"/>
                        <a:cs typeface="Avenir"/>
                        <a:sym typeface="Avenir"/>
                      </a:endParaRPr>
                    </a:p>
                  </a:txBody>
                  <a:tcPr marL="35825" marR="35825" marT="0" marB="0"/>
                </a:tc>
                <a:tc>
                  <a:txBody>
                    <a:bodyPr/>
                    <a:lstStyle/>
                    <a:p>
                      <a:pPr marL="0" marR="0" lvl="0" indent="0" algn="l" rtl="0">
                        <a:lnSpc>
                          <a:spcPct val="107000"/>
                        </a:lnSpc>
                        <a:spcBef>
                          <a:spcPts val="0"/>
                        </a:spcBef>
                        <a:spcAft>
                          <a:spcPts val="0"/>
                        </a:spcAft>
                        <a:buNone/>
                      </a:pPr>
                      <a:r>
                        <a:rPr lang="en-US" sz="900" b="1" u="none" strike="noStrike" cap="none">
                          <a:solidFill>
                            <a:schemeClr val="lt1"/>
                          </a:solidFill>
                        </a:rPr>
                        <a:t>Les éléments du CLR FSC doivent inclure</a:t>
                      </a:r>
                      <a:endParaRPr sz="900" u="none" strike="noStrike" cap="none">
                        <a:solidFill>
                          <a:schemeClr val="lt1"/>
                        </a:solidFill>
                        <a:latin typeface="Avenir"/>
                        <a:ea typeface="Avenir"/>
                        <a:cs typeface="Avenir"/>
                        <a:sym typeface="Avenir"/>
                      </a:endParaRPr>
                    </a:p>
                  </a:txBody>
                  <a:tcPr marL="35825" marR="35825" marT="0" marB="0"/>
                </a:tc>
                <a:tc>
                  <a:txBody>
                    <a:bodyPr/>
                    <a:lstStyle/>
                    <a:p>
                      <a:pPr marL="0" marR="0" lvl="0" indent="0" algn="l" rtl="0">
                        <a:lnSpc>
                          <a:spcPct val="107000"/>
                        </a:lnSpc>
                        <a:spcBef>
                          <a:spcPts val="0"/>
                        </a:spcBef>
                        <a:spcAft>
                          <a:spcPts val="0"/>
                        </a:spcAft>
                        <a:buNone/>
                      </a:pPr>
                      <a:r>
                        <a:rPr lang="en-US" sz="900" b="1" u="none" strike="noStrike" cap="none">
                          <a:solidFill>
                            <a:schemeClr val="lt1"/>
                          </a:solidFill>
                        </a:rPr>
                        <a:t>Temps estimé pour couvrir les éléments du CLR</a:t>
                      </a:r>
                      <a:endParaRPr sz="900" u="none" strike="noStrike" cap="none">
                        <a:solidFill>
                          <a:schemeClr val="lt1"/>
                        </a:solidFill>
                        <a:latin typeface="Avenir"/>
                        <a:ea typeface="Avenir"/>
                        <a:cs typeface="Avenir"/>
                        <a:sym typeface="Avenir"/>
                      </a:endParaRPr>
                    </a:p>
                  </a:txBody>
                  <a:tcPr marL="35825" marR="35825" marT="0" marB="0"/>
                </a:tc>
                <a:extLst>
                  <a:ext uri="{0D108BD9-81ED-4DB2-BD59-A6C34878D82A}">
                    <a16:rowId xmlns:a16="http://schemas.microsoft.com/office/drawing/2014/main" val="10000"/>
                  </a:ext>
                </a:extLst>
              </a:tr>
              <a:tr h="645225">
                <a:tc>
                  <a:txBody>
                    <a:bodyPr/>
                    <a:lstStyle/>
                    <a:p>
                      <a:pPr marL="0" marR="0" lvl="0" indent="0" algn="l" rtl="0">
                        <a:lnSpc>
                          <a:spcPct val="107000"/>
                        </a:lnSpc>
                        <a:spcBef>
                          <a:spcPts val="0"/>
                        </a:spcBef>
                        <a:spcAft>
                          <a:spcPts val="0"/>
                        </a:spcAft>
                        <a:buNone/>
                      </a:pPr>
                      <a:r>
                        <a:rPr lang="en-US" sz="900" u="none" strike="noStrike" cap="none"/>
                        <a:t>Préparation (hors site avant de se rendre dans l'entreprise)</a:t>
                      </a:r>
                      <a:endParaRPr sz="900" u="none" strike="noStrike" cap="none">
                        <a:latin typeface="Avenir"/>
                        <a:ea typeface="Avenir"/>
                        <a:cs typeface="Avenir"/>
                        <a:sym typeface="Avenir"/>
                      </a:endParaRPr>
                    </a:p>
                  </a:txBody>
                  <a:tcPr marL="35825" marR="35825" marT="0" marB="0"/>
                </a:tc>
                <a:tc>
                  <a:txBody>
                    <a:bodyPr/>
                    <a:lstStyle/>
                    <a:p>
                      <a:pPr marL="0" marR="0" lvl="0" indent="0" algn="l" rtl="0">
                        <a:lnSpc>
                          <a:spcPct val="107000"/>
                        </a:lnSpc>
                        <a:spcBef>
                          <a:spcPts val="0"/>
                        </a:spcBef>
                        <a:spcAft>
                          <a:spcPts val="0"/>
                        </a:spcAft>
                        <a:buNone/>
                      </a:pPr>
                      <a:r>
                        <a:rPr lang="en-US" sz="900" u="none" strike="noStrike" cap="none" dirty="0"/>
                        <a:t>Examen des </a:t>
                      </a:r>
                      <a:r>
                        <a:rPr lang="en-US" sz="900" u="none" strike="noStrike" cap="none" dirty="0" err="1"/>
                        <a:t>procédures</a:t>
                      </a:r>
                      <a:r>
                        <a:rPr lang="en-US" sz="900" u="none" strike="noStrike" cap="none" dirty="0"/>
                        <a:t> de </a:t>
                      </a:r>
                      <a:r>
                        <a:rPr lang="en-US" sz="900" u="none" strike="noStrike" cap="none" dirty="0" err="1"/>
                        <a:t>l'entreprise</a:t>
                      </a:r>
                      <a:r>
                        <a:rPr lang="en-US" sz="900" u="none" strike="noStrike" cap="none" dirty="0"/>
                        <a:t> et des documents </a:t>
                      </a:r>
                      <a:r>
                        <a:rPr lang="en-US" sz="900" u="none" strike="noStrike" cap="none" dirty="0" err="1"/>
                        <a:t>soumis</a:t>
                      </a:r>
                      <a:endParaRPr sz="900" u="none" strike="noStrike" cap="none" dirty="0">
                        <a:latin typeface="Avenir"/>
                        <a:ea typeface="Avenir"/>
                        <a:cs typeface="Avenir"/>
                        <a:sym typeface="Avenir"/>
                      </a:endParaRPr>
                    </a:p>
                  </a:txBody>
                  <a:tcPr marL="35825" marR="35825" marT="0" marB="0"/>
                </a:tc>
                <a:tc>
                  <a:txBody>
                    <a:bodyPr/>
                    <a:lstStyle/>
                    <a:p>
                      <a:pPr marL="342900" marR="0" lvl="0" indent="-342900" algn="l" rtl="0">
                        <a:lnSpc>
                          <a:spcPct val="107000"/>
                        </a:lnSpc>
                        <a:spcBef>
                          <a:spcPts val="0"/>
                        </a:spcBef>
                        <a:spcAft>
                          <a:spcPts val="0"/>
                        </a:spcAft>
                        <a:buClr>
                          <a:srgbClr val="000000"/>
                        </a:buClr>
                        <a:buSzPts val="1000"/>
                        <a:buFont typeface="Noto Sans Symbols"/>
                        <a:buChar char="∙"/>
                      </a:pPr>
                      <a:r>
                        <a:rPr lang="en-US" sz="900" u="none" strike="noStrike" cap="none"/>
                        <a:t>Examiner les politiques de l'entreprise en matière d'auto-évaluation et de CLR </a:t>
                      </a:r>
                      <a:r>
                        <a:rPr lang="en-US" sz="900" u="none" strike="noStrike" cap="none">
                          <a:solidFill>
                            <a:srgbClr val="0070C0"/>
                          </a:solidFill>
                        </a:rPr>
                        <a:t>(les mêmes pour tous les sites ?)</a:t>
                      </a:r>
                      <a:endParaRPr sz="1200"/>
                    </a:p>
                    <a:p>
                      <a:pPr marL="342900" marR="0" lvl="0" indent="-342900" algn="l" rtl="0">
                        <a:lnSpc>
                          <a:spcPct val="107000"/>
                        </a:lnSpc>
                        <a:spcBef>
                          <a:spcPts val="0"/>
                        </a:spcBef>
                        <a:spcAft>
                          <a:spcPts val="0"/>
                        </a:spcAft>
                        <a:buClr>
                          <a:srgbClr val="000000"/>
                        </a:buClr>
                        <a:buSzPts val="1000"/>
                        <a:buFont typeface="Noto Sans Symbols"/>
                        <a:buChar char="∙"/>
                      </a:pPr>
                      <a:r>
                        <a:rPr lang="en-US" sz="900" u="none" strike="noStrike" cap="none"/>
                        <a:t>Vérifier le site web, </a:t>
                      </a:r>
                      <a:r>
                        <a:rPr lang="en-US" sz="900" u="none" strike="noStrike" cap="none">
                          <a:solidFill>
                            <a:srgbClr val="0070C0"/>
                          </a:solidFill>
                        </a:rPr>
                        <a:t>vérifier si le système est certifié (mêmes procédures CLR dans tous les sites).</a:t>
                      </a:r>
                      <a:endParaRPr sz="900" u="none" strike="noStrike" cap="none">
                        <a:solidFill>
                          <a:srgbClr val="0070C0"/>
                        </a:solidFill>
                        <a:latin typeface="Avenir"/>
                        <a:ea typeface="Avenir"/>
                        <a:cs typeface="Avenir"/>
                        <a:sym typeface="Avenir"/>
                      </a:endParaRPr>
                    </a:p>
                  </a:txBody>
                  <a:tcPr marL="35825" marR="35825" marT="0" marB="0"/>
                </a:tc>
                <a:tc>
                  <a:txBody>
                    <a:bodyPr/>
                    <a:lstStyle/>
                    <a:p>
                      <a:pPr marL="0" marR="0" lvl="0" indent="0" algn="l" rtl="0">
                        <a:lnSpc>
                          <a:spcPct val="107000"/>
                        </a:lnSpc>
                        <a:spcBef>
                          <a:spcPts val="0"/>
                        </a:spcBef>
                        <a:spcAft>
                          <a:spcPts val="0"/>
                        </a:spcAft>
                        <a:buNone/>
                      </a:pPr>
                      <a:r>
                        <a:rPr lang="en-US" sz="900" b="1" u="none" strike="noStrike" cap="none"/>
                        <a:t>30 minutes </a:t>
                      </a:r>
                      <a:r>
                        <a:rPr lang="en-US" sz="900" u="none" strike="noStrike" cap="none"/>
                        <a:t>supplémentaires pour les éléments CLR </a:t>
                      </a:r>
                      <a:r>
                        <a:rPr lang="en-US" sz="900" u="none" strike="noStrike" cap="none">
                          <a:solidFill>
                            <a:srgbClr val="0070C0"/>
                          </a:solidFill>
                        </a:rPr>
                        <a:t>(ajouter 20-30 minutes supplémentaires en cas de procédures différentes)</a:t>
                      </a:r>
                      <a:endParaRPr sz="900" u="none" strike="noStrike" cap="none">
                        <a:latin typeface="Avenir"/>
                        <a:ea typeface="Avenir"/>
                        <a:cs typeface="Avenir"/>
                        <a:sym typeface="Avenir"/>
                      </a:endParaRPr>
                    </a:p>
                  </a:txBody>
                  <a:tcPr marL="35825" marR="35825" marT="0" marB="0"/>
                </a:tc>
                <a:extLst>
                  <a:ext uri="{0D108BD9-81ED-4DB2-BD59-A6C34878D82A}">
                    <a16:rowId xmlns:a16="http://schemas.microsoft.com/office/drawing/2014/main" val="10001"/>
                  </a:ext>
                </a:extLst>
              </a:tr>
              <a:tr h="894900">
                <a:tc rowSpan="7">
                  <a:txBody>
                    <a:bodyPr/>
                    <a:lstStyle/>
                    <a:p>
                      <a:pPr marL="0" marR="0" lvl="0" indent="0" algn="l" rtl="0">
                        <a:lnSpc>
                          <a:spcPct val="107000"/>
                        </a:lnSpc>
                        <a:spcBef>
                          <a:spcPts val="0"/>
                        </a:spcBef>
                        <a:spcAft>
                          <a:spcPts val="0"/>
                        </a:spcAft>
                        <a:buNone/>
                      </a:pPr>
                      <a:endParaRPr sz="900" u="none" strike="noStrike" cap="none"/>
                    </a:p>
                    <a:p>
                      <a:pPr marL="0" marR="0" lvl="0" indent="0" algn="l" rtl="0">
                        <a:lnSpc>
                          <a:spcPct val="107000"/>
                        </a:lnSpc>
                        <a:spcBef>
                          <a:spcPts val="800"/>
                        </a:spcBef>
                        <a:spcAft>
                          <a:spcPts val="0"/>
                        </a:spcAft>
                        <a:buNone/>
                      </a:pPr>
                      <a:endParaRPr sz="900" u="none" strike="noStrike" cap="none"/>
                    </a:p>
                    <a:p>
                      <a:pPr marL="0" marR="0" lvl="0" indent="0" algn="l" rtl="0">
                        <a:lnSpc>
                          <a:spcPct val="107000"/>
                        </a:lnSpc>
                        <a:spcBef>
                          <a:spcPts val="800"/>
                        </a:spcBef>
                        <a:spcAft>
                          <a:spcPts val="0"/>
                        </a:spcAft>
                        <a:buNone/>
                      </a:pPr>
                      <a:endParaRPr sz="900" u="none" strike="noStrike" cap="none"/>
                    </a:p>
                    <a:p>
                      <a:pPr marL="0" marR="0" lvl="0" indent="0" algn="l" rtl="0">
                        <a:lnSpc>
                          <a:spcPct val="107000"/>
                        </a:lnSpc>
                        <a:spcBef>
                          <a:spcPts val="800"/>
                        </a:spcBef>
                        <a:spcAft>
                          <a:spcPts val="0"/>
                        </a:spcAft>
                        <a:buNone/>
                      </a:pPr>
                      <a:endParaRPr sz="900" u="none" strike="noStrike" cap="none"/>
                    </a:p>
                    <a:p>
                      <a:pPr marL="0" marR="0" lvl="0" indent="0" algn="l" rtl="0">
                        <a:lnSpc>
                          <a:spcPct val="107000"/>
                        </a:lnSpc>
                        <a:spcBef>
                          <a:spcPts val="800"/>
                        </a:spcBef>
                        <a:spcAft>
                          <a:spcPts val="0"/>
                        </a:spcAft>
                        <a:buNone/>
                      </a:pPr>
                      <a:r>
                        <a:rPr lang="en-US" sz="900" u="none" strike="noStrike" cap="none"/>
                        <a:t>  </a:t>
                      </a:r>
                      <a:endParaRPr sz="1200"/>
                    </a:p>
                    <a:p>
                      <a:pPr marL="0" marR="0" lvl="0" indent="0" algn="l" rtl="0">
                        <a:lnSpc>
                          <a:spcPct val="107000"/>
                        </a:lnSpc>
                        <a:spcBef>
                          <a:spcPts val="800"/>
                        </a:spcBef>
                        <a:spcAft>
                          <a:spcPts val="0"/>
                        </a:spcAft>
                        <a:buNone/>
                      </a:pPr>
                      <a:endParaRPr sz="900" u="none" strike="noStrike" cap="none"/>
                    </a:p>
                    <a:p>
                      <a:pPr marL="0" marR="0" lvl="0" indent="0" algn="l" rtl="0">
                        <a:lnSpc>
                          <a:spcPct val="107000"/>
                        </a:lnSpc>
                        <a:spcBef>
                          <a:spcPts val="800"/>
                        </a:spcBef>
                        <a:spcAft>
                          <a:spcPts val="0"/>
                        </a:spcAft>
                        <a:buNone/>
                      </a:pPr>
                      <a:endParaRPr sz="900" u="none" strike="noStrike" cap="none"/>
                    </a:p>
                    <a:p>
                      <a:pPr marL="0" marR="0" lvl="0" indent="0" algn="l" rtl="0">
                        <a:lnSpc>
                          <a:spcPct val="107000"/>
                        </a:lnSpc>
                        <a:spcBef>
                          <a:spcPts val="800"/>
                        </a:spcBef>
                        <a:spcAft>
                          <a:spcPts val="0"/>
                        </a:spcAft>
                        <a:buNone/>
                      </a:pPr>
                      <a:endParaRPr sz="900" u="none" strike="noStrike" cap="none"/>
                    </a:p>
                    <a:p>
                      <a:pPr marL="0" marR="0" lvl="0" indent="0" algn="l" rtl="0">
                        <a:lnSpc>
                          <a:spcPct val="107000"/>
                        </a:lnSpc>
                        <a:spcBef>
                          <a:spcPts val="800"/>
                        </a:spcBef>
                        <a:spcAft>
                          <a:spcPts val="0"/>
                        </a:spcAft>
                        <a:buNone/>
                      </a:pPr>
                      <a:r>
                        <a:rPr lang="en-US" sz="900" u="none" strike="noStrike" cap="none"/>
                        <a:t>Sur </a:t>
                      </a:r>
                      <a:r>
                        <a:rPr lang="en-US" sz="900"/>
                        <a:t>sit</a:t>
                      </a:r>
                      <a:r>
                        <a:rPr lang="en-US" sz="900" u="none" strike="noStrike" cap="none"/>
                        <a:t>e</a:t>
                      </a:r>
                      <a:endParaRPr sz="900" u="none" strike="noStrike" cap="none">
                        <a:latin typeface="Avenir"/>
                        <a:ea typeface="Avenir"/>
                        <a:cs typeface="Avenir"/>
                        <a:sym typeface="Avenir"/>
                      </a:endParaRPr>
                    </a:p>
                  </a:txBody>
                  <a:tcPr marL="35825" marR="35825" marT="0" marB="0"/>
                </a:tc>
                <a:tc>
                  <a:txBody>
                    <a:bodyPr/>
                    <a:lstStyle/>
                    <a:p>
                      <a:pPr marL="0" marR="0" lvl="0" indent="0" algn="l" rtl="0">
                        <a:lnSpc>
                          <a:spcPct val="107000"/>
                        </a:lnSpc>
                        <a:spcBef>
                          <a:spcPts val="0"/>
                        </a:spcBef>
                        <a:spcAft>
                          <a:spcPts val="0"/>
                        </a:spcAft>
                        <a:buNone/>
                      </a:pPr>
                      <a:r>
                        <a:rPr lang="en-US" sz="900" u="none" strike="noStrike" cap="none" dirty="0"/>
                        <a:t>Réunion </a:t>
                      </a:r>
                      <a:r>
                        <a:rPr lang="en-US" sz="900" u="none" strike="noStrike" cap="none" dirty="0" err="1"/>
                        <a:t>d'ouverture</a:t>
                      </a:r>
                      <a:endParaRPr sz="900" u="none" strike="noStrike" cap="none" dirty="0">
                        <a:latin typeface="Avenir"/>
                        <a:ea typeface="Avenir"/>
                        <a:cs typeface="Avenir"/>
                        <a:sym typeface="Avenir"/>
                      </a:endParaRPr>
                    </a:p>
                  </a:txBody>
                  <a:tcPr marL="35825" marR="35825" marT="0" marB="0"/>
                </a:tc>
                <a:tc>
                  <a:txBody>
                    <a:bodyPr/>
                    <a:lstStyle/>
                    <a:p>
                      <a:pPr marL="342900" marR="0" lvl="0" indent="-342900" algn="l" rtl="0">
                        <a:lnSpc>
                          <a:spcPct val="107000"/>
                        </a:lnSpc>
                        <a:spcBef>
                          <a:spcPts val="0"/>
                        </a:spcBef>
                        <a:spcAft>
                          <a:spcPts val="0"/>
                        </a:spcAft>
                        <a:buClr>
                          <a:srgbClr val="000000"/>
                        </a:buClr>
                        <a:buSzPts val="1000"/>
                        <a:buFont typeface="Noto Sans Symbols"/>
                        <a:buChar char="∙"/>
                      </a:pPr>
                      <a:r>
                        <a:rPr lang="en-US" sz="900" u="none" strike="noStrike" cap="none"/>
                        <a:t>Clarifier qui </a:t>
                      </a:r>
                      <a:r>
                        <a:rPr lang="en-US" sz="900"/>
                        <a:t>est chargé </a:t>
                      </a:r>
                      <a:r>
                        <a:rPr lang="en-US" sz="900" u="none" strike="noStrike" cap="none"/>
                        <a:t> de quels éléments et politiques CLR </a:t>
                      </a:r>
                      <a:r>
                        <a:rPr lang="en-US" sz="900" u="none" strike="noStrike" cap="none">
                          <a:solidFill>
                            <a:srgbClr val="0070C0"/>
                          </a:solidFill>
                        </a:rPr>
                        <a:t>(contrôle central ou différent par site ?)</a:t>
                      </a:r>
                      <a:r>
                        <a:rPr lang="en-US" sz="900" u="none" strike="noStrike" cap="none"/>
                        <a:t>. </a:t>
                      </a:r>
                      <a:endParaRPr sz="1200"/>
                    </a:p>
                    <a:p>
                      <a:pPr marL="342900" marR="0" lvl="0" indent="-342900" algn="l" rtl="0">
                        <a:lnSpc>
                          <a:spcPct val="107000"/>
                        </a:lnSpc>
                        <a:spcBef>
                          <a:spcPts val="0"/>
                        </a:spcBef>
                        <a:spcAft>
                          <a:spcPts val="0"/>
                        </a:spcAft>
                        <a:buClr>
                          <a:srgbClr val="000000"/>
                        </a:buClr>
                        <a:buSzPts val="1000"/>
                        <a:buFont typeface="Noto Sans Symbols"/>
                        <a:buChar char="∙"/>
                      </a:pPr>
                      <a:r>
                        <a:rPr lang="en-US" sz="900" u="none" strike="noStrike" cap="none"/>
                        <a:t>Vérifier la disponibilité des représentants des syndicats et des travailleurs et leurs </a:t>
                      </a:r>
                      <a:r>
                        <a:rPr lang="en-US" sz="900" u="none" strike="noStrike" cap="none">
                          <a:solidFill>
                            <a:schemeClr val="dk1"/>
                          </a:solidFill>
                        </a:rPr>
                        <a:t>fonctions (</a:t>
                      </a:r>
                      <a:r>
                        <a:rPr lang="en-US" sz="900" u="none" strike="noStrike" cap="none">
                          <a:solidFill>
                            <a:srgbClr val="0070C0"/>
                          </a:solidFill>
                        </a:rPr>
                        <a:t>vérifier pour tous les sites sélectionnés)</a:t>
                      </a:r>
                      <a:endParaRPr sz="900" u="none" strike="noStrike" cap="none">
                        <a:solidFill>
                          <a:srgbClr val="0070C0"/>
                        </a:solidFill>
                        <a:latin typeface="Avenir"/>
                        <a:ea typeface="Avenir"/>
                        <a:cs typeface="Avenir"/>
                        <a:sym typeface="Avenir"/>
                      </a:endParaRPr>
                    </a:p>
                  </a:txBody>
                  <a:tcPr marL="35825" marR="35825" marT="0" marB="0"/>
                </a:tc>
                <a:tc>
                  <a:txBody>
                    <a:bodyPr/>
                    <a:lstStyle/>
                    <a:p>
                      <a:pPr marL="0" marR="0" lvl="0" indent="0" algn="l" rtl="0">
                        <a:lnSpc>
                          <a:spcPct val="107000"/>
                        </a:lnSpc>
                        <a:spcBef>
                          <a:spcPts val="0"/>
                        </a:spcBef>
                        <a:spcAft>
                          <a:spcPts val="0"/>
                        </a:spcAft>
                        <a:buNone/>
                      </a:pPr>
                      <a:r>
                        <a:rPr lang="en-US" sz="900" b="1" u="none" strike="noStrike" cap="none"/>
                        <a:t>5 minutes </a:t>
                      </a:r>
                      <a:r>
                        <a:rPr lang="en-US" sz="900" b="0" u="none" strike="noStrike" cap="none"/>
                        <a:t>supplémentaires</a:t>
                      </a:r>
                      <a:endParaRPr sz="900" b="0" u="none" strike="noStrike" cap="none">
                        <a:latin typeface="Avenir"/>
                        <a:ea typeface="Avenir"/>
                        <a:cs typeface="Avenir"/>
                        <a:sym typeface="Avenir"/>
                      </a:endParaRPr>
                    </a:p>
                  </a:txBody>
                  <a:tcPr marL="35825" marR="35825" marT="0" marB="0"/>
                </a:tc>
                <a:extLst>
                  <a:ext uri="{0D108BD9-81ED-4DB2-BD59-A6C34878D82A}">
                    <a16:rowId xmlns:a16="http://schemas.microsoft.com/office/drawing/2014/main" val="10002"/>
                  </a:ext>
                </a:extLst>
              </a:tr>
              <a:tr h="703125">
                <a:tc vMerge="1">
                  <a:txBody>
                    <a:bodyPr/>
                    <a:lstStyle/>
                    <a:p>
                      <a:endParaRPr lang="en-DE"/>
                    </a:p>
                  </a:txBody>
                  <a:tcPr/>
                </a:tc>
                <a:tc>
                  <a:txBody>
                    <a:bodyPr/>
                    <a:lstStyle/>
                    <a:p>
                      <a:pPr marL="0" marR="0" lvl="0" indent="0" algn="l" rtl="0">
                        <a:lnSpc>
                          <a:spcPct val="107000"/>
                        </a:lnSpc>
                        <a:spcBef>
                          <a:spcPts val="0"/>
                        </a:spcBef>
                        <a:spcAft>
                          <a:spcPts val="0"/>
                        </a:spcAft>
                        <a:buNone/>
                      </a:pPr>
                      <a:r>
                        <a:rPr lang="en-US" sz="900" u="none" strike="noStrike" cap="none" dirty="0"/>
                        <a:t>Examen des documents </a:t>
                      </a:r>
                      <a:r>
                        <a:rPr lang="en-US" sz="900" u="none" strike="noStrike" cap="none" dirty="0">
                          <a:solidFill>
                            <a:srgbClr val="0070C0"/>
                          </a:solidFill>
                        </a:rPr>
                        <a:t>(pour le bureau central et les sites)</a:t>
                      </a:r>
                      <a:endParaRPr sz="900" u="none" strike="noStrike" cap="none" dirty="0">
                        <a:solidFill>
                          <a:srgbClr val="0070C0"/>
                        </a:solidFill>
                        <a:latin typeface="Avenir"/>
                        <a:ea typeface="Avenir"/>
                        <a:cs typeface="Avenir"/>
                        <a:sym typeface="Avenir"/>
                      </a:endParaRPr>
                    </a:p>
                  </a:txBody>
                  <a:tcPr marL="35825" marR="35825" marT="0" marB="0"/>
                </a:tc>
                <a:tc>
                  <a:txBody>
                    <a:bodyPr/>
                    <a:lstStyle/>
                    <a:p>
                      <a:pPr marL="342900" marR="0" lvl="0" indent="-342900" algn="l" rtl="0">
                        <a:lnSpc>
                          <a:spcPct val="107000"/>
                        </a:lnSpc>
                        <a:spcBef>
                          <a:spcPts val="0"/>
                        </a:spcBef>
                        <a:spcAft>
                          <a:spcPts val="0"/>
                        </a:spcAft>
                        <a:buClr>
                          <a:srgbClr val="000000"/>
                        </a:buClr>
                        <a:buSzPts val="1000"/>
                        <a:buFont typeface="Noto Sans Symbols"/>
                        <a:buChar char="∙"/>
                      </a:pPr>
                      <a:r>
                        <a:rPr lang="en-US" sz="900" u="none" strike="noStrike" cap="none" dirty="0" err="1"/>
                        <a:t>Discuter</a:t>
                      </a:r>
                      <a:r>
                        <a:rPr lang="en-US" sz="900" u="none" strike="noStrike" cap="none" dirty="0"/>
                        <a:t> de </a:t>
                      </a:r>
                      <a:r>
                        <a:rPr lang="en-US" sz="900" u="none" strike="noStrike" cap="none" dirty="0" err="1"/>
                        <a:t>l'auto-évaluation</a:t>
                      </a:r>
                      <a:r>
                        <a:rPr lang="en-US" sz="900" u="none" strike="noStrike" cap="none" dirty="0"/>
                        <a:t> et des politiques</a:t>
                      </a:r>
                      <a:endParaRPr sz="1200" dirty="0"/>
                    </a:p>
                    <a:p>
                      <a:pPr marL="342900" marR="0" lvl="0" indent="-342900" algn="l" rtl="0">
                        <a:lnSpc>
                          <a:spcPct val="107000"/>
                        </a:lnSpc>
                        <a:spcBef>
                          <a:spcPts val="0"/>
                        </a:spcBef>
                        <a:spcAft>
                          <a:spcPts val="0"/>
                        </a:spcAft>
                        <a:buClr>
                          <a:srgbClr val="000000"/>
                        </a:buClr>
                        <a:buSzPts val="1000"/>
                        <a:buFont typeface="Noto Sans Symbols"/>
                        <a:buChar char="∙"/>
                      </a:pPr>
                      <a:r>
                        <a:rPr lang="en-US" sz="900" u="none" strike="noStrike" cap="none" dirty="0"/>
                        <a:t>Examiner les documents </a:t>
                      </a:r>
                      <a:r>
                        <a:rPr lang="en-US" sz="900" u="none" strike="noStrike" cap="none" dirty="0" err="1"/>
                        <a:t>relatifs</a:t>
                      </a:r>
                      <a:r>
                        <a:rPr lang="en-US" sz="900" u="none" strike="noStrike" cap="none" dirty="0"/>
                        <a:t> à la </a:t>
                      </a:r>
                      <a:r>
                        <a:rPr lang="en-US" sz="900" u="none" strike="noStrike" cap="none" dirty="0" err="1"/>
                        <a:t>paie</a:t>
                      </a:r>
                      <a:endParaRPr sz="1200" dirty="0"/>
                    </a:p>
                    <a:p>
                      <a:pPr marL="342900" marR="0" lvl="0" indent="-342900" algn="l" rtl="0">
                        <a:lnSpc>
                          <a:spcPct val="107000"/>
                        </a:lnSpc>
                        <a:spcBef>
                          <a:spcPts val="0"/>
                        </a:spcBef>
                        <a:spcAft>
                          <a:spcPts val="0"/>
                        </a:spcAft>
                        <a:buClr>
                          <a:srgbClr val="000000"/>
                        </a:buClr>
                        <a:buSzPts val="1000"/>
                        <a:buFont typeface="Noto Sans Symbols"/>
                        <a:buChar char="∙"/>
                      </a:pPr>
                      <a:r>
                        <a:rPr lang="en-US" sz="900" u="none" strike="noStrike" cap="none" dirty="0" err="1"/>
                        <a:t>Entretiens</a:t>
                      </a:r>
                      <a:r>
                        <a:rPr lang="en-US" sz="900" u="none" strike="noStrike" cap="none" dirty="0"/>
                        <a:t> avec le service des </a:t>
                      </a:r>
                      <a:r>
                        <a:rPr lang="en-US" sz="900" u="none" strike="noStrike" cap="none" dirty="0" err="1"/>
                        <a:t>ressources</a:t>
                      </a:r>
                      <a:r>
                        <a:rPr lang="en-US" sz="900" u="none" strike="noStrike" cap="none" dirty="0"/>
                        <a:t> </a:t>
                      </a:r>
                      <a:r>
                        <a:rPr lang="en-US" sz="900" u="none" strike="noStrike" cap="none" dirty="0" err="1"/>
                        <a:t>humaines</a:t>
                      </a:r>
                      <a:r>
                        <a:rPr lang="en-US" sz="900" u="none" strike="noStrike" cap="none" dirty="0"/>
                        <a:t> </a:t>
                      </a:r>
                      <a:r>
                        <a:rPr lang="en-US" sz="900" u="none" strike="noStrike" cap="none" dirty="0" err="1"/>
                        <a:t>ou</a:t>
                      </a:r>
                      <a:r>
                        <a:rPr lang="en-US" sz="900" u="none" strike="noStrike" cap="none" dirty="0"/>
                        <a:t> le service </a:t>
                      </a:r>
                      <a:r>
                        <a:rPr lang="en-US" sz="900" u="none" strike="noStrike" cap="none" dirty="0" err="1"/>
                        <a:t>juridique</a:t>
                      </a:r>
                      <a:endParaRPr sz="900" u="none" strike="noStrike" cap="none" dirty="0">
                        <a:latin typeface="Avenir"/>
                        <a:ea typeface="Avenir"/>
                        <a:cs typeface="Avenir"/>
                        <a:sym typeface="Avenir"/>
                      </a:endParaRPr>
                    </a:p>
                  </a:txBody>
                  <a:tcPr marL="35825" marR="35825" marT="0" marB="0"/>
                </a:tc>
                <a:tc>
                  <a:txBody>
                    <a:bodyPr/>
                    <a:lstStyle/>
                    <a:p>
                      <a:pPr marL="0" marR="0" lvl="0" indent="0" algn="l" rtl="0">
                        <a:lnSpc>
                          <a:spcPct val="107000"/>
                        </a:lnSpc>
                        <a:spcBef>
                          <a:spcPts val="0"/>
                        </a:spcBef>
                        <a:spcAft>
                          <a:spcPts val="0"/>
                        </a:spcAft>
                        <a:buNone/>
                      </a:pPr>
                      <a:r>
                        <a:rPr lang="en-US" sz="900" b="1" u="none" strike="noStrike" cap="none"/>
                        <a:t>30 minutes </a:t>
                      </a:r>
                      <a:r>
                        <a:rPr lang="en-US" sz="900" u="none" strike="noStrike" cap="none"/>
                        <a:t>supplémentaires par rapport à l'audit CoC habituel (10 minutes pour les documents relatifs aux salaires, les autres faisant partie du manuel. Peut-être 20 minutes supplémentaires pour le département RH) </a:t>
                      </a:r>
                      <a:r>
                        <a:rPr lang="en-US" sz="900" u="none" strike="noStrike" cap="none">
                          <a:solidFill>
                            <a:srgbClr val="0070C0"/>
                          </a:solidFill>
                        </a:rPr>
                        <a:t>au bureau central, envisager 20 minutes supplémentaires dans chaque site sélectionné étant donné les départements et les représentants RH distincts. </a:t>
                      </a:r>
                      <a:endParaRPr sz="900" u="none" strike="noStrike" cap="none"/>
                    </a:p>
                  </a:txBody>
                  <a:tcPr marL="35825" marR="35825" marT="0" marB="0"/>
                </a:tc>
                <a:extLst>
                  <a:ext uri="{0D108BD9-81ED-4DB2-BD59-A6C34878D82A}">
                    <a16:rowId xmlns:a16="http://schemas.microsoft.com/office/drawing/2014/main" val="10003"/>
                  </a:ext>
                </a:extLst>
              </a:tr>
              <a:tr h="671175">
                <a:tc vMerge="1">
                  <a:txBody>
                    <a:bodyPr/>
                    <a:lstStyle/>
                    <a:p>
                      <a:endParaRPr lang="en-DE"/>
                    </a:p>
                  </a:txBody>
                  <a:tcPr/>
                </a:tc>
                <a:tc>
                  <a:txBody>
                    <a:bodyPr/>
                    <a:lstStyle/>
                    <a:p>
                      <a:pPr marL="0" marR="0" lvl="0" indent="0" algn="l" rtl="0">
                        <a:lnSpc>
                          <a:spcPct val="107000"/>
                        </a:lnSpc>
                        <a:spcBef>
                          <a:spcPts val="0"/>
                        </a:spcBef>
                        <a:spcAft>
                          <a:spcPts val="0"/>
                        </a:spcAft>
                        <a:buNone/>
                      </a:pPr>
                      <a:r>
                        <a:rPr lang="en-US" sz="900" u="none" strike="noStrike" cap="none"/>
                        <a:t>Visite du site </a:t>
                      </a:r>
                      <a:r>
                        <a:rPr lang="en-US" sz="900" u="none" strike="noStrike" cap="none">
                          <a:solidFill>
                            <a:srgbClr val="0070C0"/>
                          </a:solidFill>
                        </a:rPr>
                        <a:t>(bureau central et sites)</a:t>
                      </a:r>
                      <a:endParaRPr sz="900" u="none" strike="noStrike" cap="none">
                        <a:solidFill>
                          <a:srgbClr val="0070C0"/>
                        </a:solidFill>
                        <a:latin typeface="Avenir"/>
                        <a:ea typeface="Avenir"/>
                        <a:cs typeface="Avenir"/>
                        <a:sym typeface="Avenir"/>
                      </a:endParaRPr>
                    </a:p>
                  </a:txBody>
                  <a:tcPr marL="35825" marR="35825" marT="0" marB="0"/>
                </a:tc>
                <a:tc>
                  <a:txBody>
                    <a:bodyPr/>
                    <a:lstStyle/>
                    <a:p>
                      <a:pPr marL="342900" marR="0" lvl="0" indent="-342900" algn="l" rtl="0">
                        <a:lnSpc>
                          <a:spcPct val="107000"/>
                        </a:lnSpc>
                        <a:spcBef>
                          <a:spcPts val="0"/>
                        </a:spcBef>
                        <a:spcAft>
                          <a:spcPts val="0"/>
                        </a:spcAft>
                        <a:buClr>
                          <a:srgbClr val="000000"/>
                        </a:buClr>
                        <a:buSzPts val="1000"/>
                        <a:buFont typeface="Noto Sans Symbols"/>
                        <a:buChar char="∙"/>
                      </a:pPr>
                      <a:r>
                        <a:rPr lang="en-US" sz="900" u="none" strike="noStrike" cap="none" dirty="0">
                          <a:solidFill>
                            <a:srgbClr val="0070C0"/>
                          </a:solidFill>
                        </a:rPr>
                        <a:t>L'OC doit </a:t>
                      </a:r>
                      <a:r>
                        <a:rPr lang="en-US" sz="900" u="none" strike="noStrike" cap="none" dirty="0" err="1">
                          <a:solidFill>
                            <a:srgbClr val="0070C0"/>
                          </a:solidFill>
                        </a:rPr>
                        <a:t>auditer</a:t>
                      </a:r>
                      <a:r>
                        <a:rPr lang="en-US" sz="900" u="none" strike="noStrike" cap="none" dirty="0">
                          <a:solidFill>
                            <a:srgbClr val="0070C0"/>
                          </a:solidFill>
                        </a:rPr>
                        <a:t> les sites </a:t>
                      </a:r>
                      <a:r>
                        <a:rPr lang="en-US" sz="900" u="none" strike="noStrike" cap="none" dirty="0" err="1">
                          <a:solidFill>
                            <a:srgbClr val="0070C0"/>
                          </a:solidFill>
                        </a:rPr>
                        <a:t>conformément</a:t>
                      </a:r>
                      <a:r>
                        <a:rPr lang="en-US" sz="900" u="none" strike="noStrike" cap="none" dirty="0">
                          <a:solidFill>
                            <a:srgbClr val="0070C0"/>
                          </a:solidFill>
                        </a:rPr>
                        <a:t> à la clause 7.5 de la </a:t>
                      </a:r>
                      <a:r>
                        <a:rPr lang="en-US" sz="900" u="none" strike="noStrike" cap="none" dirty="0" err="1">
                          <a:solidFill>
                            <a:srgbClr val="0070C0"/>
                          </a:solidFill>
                        </a:rPr>
                        <a:t>norme</a:t>
                      </a:r>
                      <a:r>
                        <a:rPr lang="en-US" sz="900" u="none" strike="noStrike" cap="none" dirty="0">
                          <a:solidFill>
                            <a:srgbClr val="0070C0"/>
                          </a:solidFill>
                        </a:rPr>
                        <a:t> FSC-STD-20-011v4.2 (</a:t>
                      </a:r>
                      <a:r>
                        <a:rPr lang="en-US" sz="900" u="none" strike="noStrike" cap="none" dirty="0" err="1">
                          <a:solidFill>
                            <a:srgbClr val="0070C0"/>
                          </a:solidFill>
                        </a:rPr>
                        <a:t>hypothèse</a:t>
                      </a:r>
                      <a:r>
                        <a:rPr lang="en-US" sz="900" u="none" strike="noStrike" cap="none" dirty="0">
                          <a:solidFill>
                            <a:srgbClr val="0070C0"/>
                          </a:solidFill>
                        </a:rPr>
                        <a:t> </a:t>
                      </a:r>
                      <a:r>
                        <a:rPr lang="en-US" sz="900" b="0" u="none" strike="noStrike" cap="none" dirty="0" err="1">
                          <a:solidFill>
                            <a:srgbClr val="0070C0"/>
                          </a:solidFill>
                        </a:rPr>
                        <a:t>ici</a:t>
                      </a:r>
                      <a:r>
                        <a:rPr lang="en-US" sz="900" b="0" u="none" strike="noStrike" cap="none" dirty="0">
                          <a:solidFill>
                            <a:srgbClr val="0070C0"/>
                          </a:solidFill>
                        </a:rPr>
                        <a:t> : 2 sites </a:t>
                      </a:r>
                      <a:r>
                        <a:rPr lang="en-US" sz="900" b="0" u="none" strike="noStrike" cap="none" dirty="0" err="1">
                          <a:solidFill>
                            <a:srgbClr val="0070C0"/>
                          </a:solidFill>
                        </a:rPr>
                        <a:t>doivent</a:t>
                      </a:r>
                      <a:r>
                        <a:rPr lang="en-US" sz="900" b="0" u="none" strike="noStrike" cap="none" dirty="0">
                          <a:solidFill>
                            <a:srgbClr val="0070C0"/>
                          </a:solidFill>
                        </a:rPr>
                        <a:t> </a:t>
                      </a:r>
                      <a:r>
                        <a:rPr lang="en-US" sz="900" b="0" u="none" strike="noStrike" cap="none" dirty="0" err="1">
                          <a:solidFill>
                            <a:srgbClr val="0070C0"/>
                          </a:solidFill>
                        </a:rPr>
                        <a:t>être</a:t>
                      </a:r>
                      <a:r>
                        <a:rPr lang="en-US" sz="900" b="0" u="none" strike="noStrike" cap="none" dirty="0">
                          <a:solidFill>
                            <a:srgbClr val="0070C0"/>
                          </a:solidFill>
                        </a:rPr>
                        <a:t> </a:t>
                      </a:r>
                      <a:r>
                        <a:rPr lang="en-US" sz="900" b="0" u="none" strike="noStrike" cap="none" dirty="0" err="1">
                          <a:solidFill>
                            <a:srgbClr val="0070C0"/>
                          </a:solidFill>
                        </a:rPr>
                        <a:t>sélectionnés</a:t>
                      </a:r>
                      <a:r>
                        <a:rPr lang="en-US" sz="900" b="0" u="none" strike="noStrike" cap="none" dirty="0">
                          <a:solidFill>
                            <a:srgbClr val="0070C0"/>
                          </a:solidFill>
                        </a:rPr>
                        <a:t> pour un audit de surveillance </a:t>
                      </a:r>
                      <a:r>
                        <a:rPr lang="en-US" sz="900" b="0" u="none" strike="noStrike" cap="none" dirty="0" err="1">
                          <a:solidFill>
                            <a:srgbClr val="0070C0"/>
                          </a:solidFill>
                        </a:rPr>
                        <a:t>selon</a:t>
                      </a:r>
                      <a:r>
                        <a:rPr lang="en-US" sz="900" b="0" u="none" strike="noStrike" cap="none" dirty="0">
                          <a:solidFill>
                            <a:srgbClr val="0070C0"/>
                          </a:solidFill>
                        </a:rPr>
                        <a:t> la </a:t>
                      </a:r>
                      <a:r>
                        <a:rPr lang="en-US" sz="900" b="0" u="none" strike="noStrike" cap="none" dirty="0" err="1">
                          <a:solidFill>
                            <a:srgbClr val="0070C0"/>
                          </a:solidFill>
                        </a:rPr>
                        <a:t>formule</a:t>
                      </a:r>
                      <a:r>
                        <a:rPr lang="en-US" sz="900" b="0" u="none" strike="noStrike" cap="none" dirty="0">
                          <a:solidFill>
                            <a:srgbClr val="0070C0"/>
                          </a:solidFill>
                        </a:rPr>
                        <a:t> y = R √x, </a:t>
                      </a:r>
                      <a:r>
                        <a:rPr lang="en-US" sz="900" b="0" u="none" strike="noStrike" cap="none" dirty="0" err="1">
                          <a:solidFill>
                            <a:srgbClr val="0070C0"/>
                          </a:solidFill>
                        </a:rPr>
                        <a:t>voir</a:t>
                      </a:r>
                      <a:r>
                        <a:rPr lang="en-US" sz="900" b="0" u="none" strike="noStrike" cap="none" dirty="0">
                          <a:solidFill>
                            <a:srgbClr val="0070C0"/>
                          </a:solidFill>
                        </a:rPr>
                        <a:t> le tableau A de la clause 7.6 pour plus de </a:t>
                      </a:r>
                      <a:r>
                        <a:rPr lang="en-US" sz="900" b="0" u="none" strike="noStrike" cap="none" dirty="0" err="1">
                          <a:solidFill>
                            <a:srgbClr val="0070C0"/>
                          </a:solidFill>
                        </a:rPr>
                        <a:t>détails</a:t>
                      </a:r>
                      <a:r>
                        <a:rPr lang="en-US" sz="900" b="0" u="none" strike="noStrike" cap="none" dirty="0">
                          <a:solidFill>
                            <a:srgbClr val="0070C0"/>
                          </a:solidFill>
                        </a:rPr>
                        <a:t>).</a:t>
                      </a:r>
                      <a:endParaRPr sz="900" b="0" u="none" strike="noStrike" cap="none" dirty="0">
                        <a:solidFill>
                          <a:srgbClr val="0070C0"/>
                        </a:solidFill>
                      </a:endParaRPr>
                    </a:p>
                    <a:p>
                      <a:pPr marL="342900" marR="0" lvl="0" indent="-342900" algn="l" rtl="0">
                        <a:lnSpc>
                          <a:spcPct val="107000"/>
                        </a:lnSpc>
                        <a:spcBef>
                          <a:spcPts val="0"/>
                        </a:spcBef>
                        <a:spcAft>
                          <a:spcPts val="0"/>
                        </a:spcAft>
                        <a:buClr>
                          <a:srgbClr val="000000"/>
                        </a:buClr>
                        <a:buSzPts val="1000"/>
                        <a:buFont typeface="Noto Sans Symbols"/>
                        <a:buChar char="∙"/>
                      </a:pPr>
                      <a:r>
                        <a:rPr lang="en-US" sz="900" u="none" strike="noStrike" cap="none" dirty="0"/>
                        <a:t>Observations "jeunes </a:t>
                      </a:r>
                      <a:r>
                        <a:rPr lang="en-US" sz="900" u="none" strike="noStrike" cap="none" dirty="0" err="1"/>
                        <a:t>travailleurs</a:t>
                      </a:r>
                      <a:endParaRPr sz="1200" dirty="0"/>
                    </a:p>
                    <a:p>
                      <a:pPr marL="342900" marR="0" lvl="0" indent="-342900" algn="l" rtl="0">
                        <a:lnSpc>
                          <a:spcPct val="107000"/>
                        </a:lnSpc>
                        <a:spcBef>
                          <a:spcPts val="0"/>
                        </a:spcBef>
                        <a:spcAft>
                          <a:spcPts val="0"/>
                        </a:spcAft>
                        <a:buClr>
                          <a:srgbClr val="000000"/>
                        </a:buClr>
                        <a:buSzPts val="1000"/>
                        <a:buFont typeface="Noto Sans Symbols"/>
                        <a:buChar char="∙"/>
                      </a:pPr>
                      <a:r>
                        <a:rPr lang="en-US" sz="900" u="none" strike="noStrike" cap="none" dirty="0"/>
                        <a:t>Interviews</a:t>
                      </a:r>
                      <a:endParaRPr sz="1200" dirty="0"/>
                    </a:p>
                    <a:p>
                      <a:pPr marL="342900" marR="0" lvl="0" indent="-342900" algn="l" rtl="0">
                        <a:lnSpc>
                          <a:spcPct val="107000"/>
                        </a:lnSpc>
                        <a:spcBef>
                          <a:spcPts val="0"/>
                        </a:spcBef>
                        <a:spcAft>
                          <a:spcPts val="0"/>
                        </a:spcAft>
                        <a:buClr>
                          <a:srgbClr val="000000"/>
                        </a:buClr>
                        <a:buSzPts val="1000"/>
                        <a:buFont typeface="Noto Sans Symbols"/>
                        <a:buChar char="∙"/>
                      </a:pPr>
                      <a:r>
                        <a:rPr lang="en-US" sz="900" u="none" strike="noStrike" cap="none" dirty="0" err="1"/>
                        <a:t>Vérifier</a:t>
                      </a:r>
                      <a:r>
                        <a:rPr lang="en-US" sz="900" u="none" strike="noStrike" cap="none" dirty="0"/>
                        <a:t> les </a:t>
                      </a:r>
                      <a:r>
                        <a:rPr lang="en-US" sz="900" u="none" strike="noStrike" cap="none" dirty="0" err="1"/>
                        <a:t>panneaux</a:t>
                      </a:r>
                      <a:r>
                        <a:rPr lang="en-US" sz="900" u="none" strike="noStrike" cap="none" dirty="0"/>
                        <a:t> </a:t>
                      </a:r>
                      <a:r>
                        <a:rPr lang="en-US" sz="900" u="none" strike="noStrike" cap="none" dirty="0" err="1"/>
                        <a:t>d'affichage</a:t>
                      </a:r>
                      <a:r>
                        <a:rPr lang="en-US" sz="900" u="none" strike="noStrike" cap="none" dirty="0"/>
                        <a:t> et la </a:t>
                      </a:r>
                      <a:r>
                        <a:rPr lang="en-US" sz="900" u="none" strike="noStrike" cap="none" dirty="0" err="1"/>
                        <a:t>signalisation</a:t>
                      </a:r>
                      <a:r>
                        <a:rPr lang="en-US" sz="900" u="none" strike="noStrike" cap="none" dirty="0"/>
                        <a:t> </a:t>
                      </a:r>
                      <a:endParaRPr sz="900" u="none" strike="noStrike" cap="none" dirty="0">
                        <a:latin typeface="Avenir"/>
                        <a:ea typeface="Avenir"/>
                        <a:cs typeface="Avenir"/>
                        <a:sym typeface="Avenir"/>
                      </a:endParaRPr>
                    </a:p>
                  </a:txBody>
                  <a:tcPr marL="35825" marR="35825" marT="0" marB="0"/>
                </a:tc>
                <a:tc>
                  <a:txBody>
                    <a:bodyPr/>
                    <a:lstStyle/>
                    <a:p>
                      <a:pPr marL="0" marR="0" lvl="0" indent="0" algn="l" rtl="0">
                        <a:lnSpc>
                          <a:spcPct val="107000"/>
                        </a:lnSpc>
                        <a:spcBef>
                          <a:spcPts val="0"/>
                        </a:spcBef>
                        <a:spcAft>
                          <a:spcPts val="0"/>
                        </a:spcAft>
                        <a:buNone/>
                      </a:pPr>
                      <a:r>
                        <a:rPr lang="en-US" sz="900" u="none" strike="noStrike" cap="none"/>
                        <a:t>Aucun temps supplémentaire n'est nécessaire pour les éléments CLR </a:t>
                      </a:r>
                      <a:r>
                        <a:rPr lang="en-US" sz="900" u="none" strike="noStrike" cap="none">
                          <a:solidFill>
                            <a:srgbClr val="0070C0"/>
                          </a:solidFill>
                        </a:rPr>
                        <a:t>en dehors du temps supplémentaire déjà nécessaire pour les visites de sites</a:t>
                      </a:r>
                      <a:r>
                        <a:rPr lang="en-US" sz="900" u="none" strike="noStrike" cap="none"/>
                        <a:t>.</a:t>
                      </a:r>
                      <a:endParaRPr sz="900" u="none" strike="noStrike" cap="none">
                        <a:solidFill>
                          <a:srgbClr val="0070C0"/>
                        </a:solidFill>
                        <a:latin typeface="Avenir"/>
                        <a:ea typeface="Avenir"/>
                        <a:cs typeface="Avenir"/>
                        <a:sym typeface="Avenir"/>
                      </a:endParaRPr>
                    </a:p>
                  </a:txBody>
                  <a:tcPr marL="35825" marR="35825" marT="0" marB="0"/>
                </a:tc>
                <a:extLst>
                  <a:ext uri="{0D108BD9-81ED-4DB2-BD59-A6C34878D82A}">
                    <a16:rowId xmlns:a16="http://schemas.microsoft.com/office/drawing/2014/main" val="10004"/>
                  </a:ext>
                </a:extLst>
              </a:tr>
              <a:tr h="862925">
                <a:tc vMerge="1">
                  <a:txBody>
                    <a:bodyPr/>
                    <a:lstStyle/>
                    <a:p>
                      <a:endParaRPr lang="en-DE"/>
                    </a:p>
                  </a:txBody>
                  <a:tcPr/>
                </a:tc>
                <a:tc>
                  <a:txBody>
                    <a:bodyPr/>
                    <a:lstStyle/>
                    <a:p>
                      <a:pPr marL="0" marR="0" lvl="0" indent="0" algn="l" rtl="0">
                        <a:lnSpc>
                          <a:spcPct val="107000"/>
                        </a:lnSpc>
                        <a:spcBef>
                          <a:spcPts val="0"/>
                        </a:spcBef>
                        <a:spcAft>
                          <a:spcPts val="0"/>
                        </a:spcAft>
                        <a:buNone/>
                      </a:pPr>
                      <a:r>
                        <a:rPr lang="en-US" sz="900" u="none" strike="noStrike" cap="none"/>
                        <a:t>Entretiens lors de la visite du site avec des travailleurs aux points de contrôle critiques</a:t>
                      </a:r>
                      <a:endParaRPr sz="900" u="none" strike="noStrike" cap="none">
                        <a:latin typeface="Avenir"/>
                        <a:ea typeface="Avenir"/>
                        <a:cs typeface="Avenir"/>
                        <a:sym typeface="Avenir"/>
                      </a:endParaRPr>
                    </a:p>
                  </a:txBody>
                  <a:tcPr marL="35825" marR="35825" marT="0" marB="0"/>
                </a:tc>
                <a:tc>
                  <a:txBody>
                    <a:bodyPr/>
                    <a:lstStyle/>
                    <a:p>
                      <a:pPr marL="342900" marR="0" lvl="0" indent="-342900" algn="l" rtl="0">
                        <a:lnSpc>
                          <a:spcPct val="107000"/>
                        </a:lnSpc>
                        <a:spcBef>
                          <a:spcPts val="0"/>
                        </a:spcBef>
                        <a:spcAft>
                          <a:spcPts val="0"/>
                        </a:spcAft>
                        <a:buClr>
                          <a:srgbClr val="000000"/>
                        </a:buClr>
                        <a:buSzPts val="1000"/>
                        <a:buFont typeface="Noto Sans Symbols"/>
                        <a:buChar char="∙"/>
                      </a:pPr>
                      <a:r>
                        <a:rPr lang="en-US" sz="900" u="none" strike="noStrike" cap="none" dirty="0" err="1"/>
                        <a:t>Inclure</a:t>
                      </a:r>
                      <a:r>
                        <a:rPr lang="en-US" sz="900" u="none" strike="noStrike" cap="none" dirty="0"/>
                        <a:t> les questions CLR dans les </a:t>
                      </a:r>
                      <a:r>
                        <a:rPr lang="en-US" sz="900" u="none" strike="noStrike" cap="none" dirty="0" err="1"/>
                        <a:t>entretiens</a:t>
                      </a:r>
                      <a:r>
                        <a:rPr lang="en-US" sz="900" u="none" strike="noStrike" cap="none" dirty="0"/>
                        <a:t> avec TOU</a:t>
                      </a:r>
                      <a:r>
                        <a:rPr lang="en-US" sz="900" dirty="0"/>
                        <a:t>S les </a:t>
                      </a:r>
                      <a:r>
                        <a:rPr lang="en-US" sz="900" u="none" strike="noStrike" cap="none" dirty="0"/>
                        <a:t> </a:t>
                      </a:r>
                      <a:r>
                        <a:rPr lang="en-US" sz="900" u="none" strike="noStrike" cap="none" dirty="0" err="1"/>
                        <a:t>travailleurs</a:t>
                      </a:r>
                      <a:r>
                        <a:rPr lang="en-US" sz="900" u="none" strike="noStrike" cap="none" dirty="0"/>
                        <a:t> </a:t>
                      </a:r>
                      <a:r>
                        <a:rPr lang="en-US" sz="900" u="none" strike="noStrike" cap="none" dirty="0" err="1"/>
                        <a:t>interrogés</a:t>
                      </a:r>
                      <a:r>
                        <a:rPr lang="en-US" sz="900" u="none" strike="noStrike" cap="none" dirty="0"/>
                        <a:t>. </a:t>
                      </a:r>
                      <a:endParaRPr sz="1200" dirty="0"/>
                    </a:p>
                    <a:p>
                      <a:pPr marL="342900" marR="0" lvl="0" indent="-342900" algn="l" rtl="0">
                        <a:lnSpc>
                          <a:spcPct val="107000"/>
                        </a:lnSpc>
                        <a:spcBef>
                          <a:spcPts val="0"/>
                        </a:spcBef>
                        <a:spcAft>
                          <a:spcPts val="0"/>
                        </a:spcAft>
                        <a:buClr>
                          <a:srgbClr val="000000"/>
                        </a:buClr>
                        <a:buSzPts val="1000"/>
                        <a:buFont typeface="Noto Sans Symbols"/>
                        <a:buChar char="∙"/>
                      </a:pPr>
                      <a:r>
                        <a:rPr lang="en-US" sz="900" u="none" strike="noStrike" cap="none" dirty="0" err="1"/>
                        <a:t>Cibler</a:t>
                      </a:r>
                      <a:r>
                        <a:rPr lang="en-US" sz="900" u="none" strike="noStrike" cap="none" dirty="0"/>
                        <a:t> les </a:t>
                      </a:r>
                      <a:r>
                        <a:rPr lang="en-US" sz="900" u="none" strike="noStrike" cap="none" dirty="0" err="1"/>
                        <a:t>travailleurs</a:t>
                      </a:r>
                      <a:r>
                        <a:rPr lang="en-US" sz="900" u="none" strike="noStrike" cap="none" dirty="0"/>
                        <a:t> qui font </a:t>
                      </a:r>
                      <a:r>
                        <a:rPr lang="en-US" sz="900" u="none" strike="noStrike" cap="none" dirty="0" err="1"/>
                        <a:t>également</a:t>
                      </a:r>
                      <a:r>
                        <a:rPr lang="en-US" sz="900" u="none" strike="noStrike" cap="none" dirty="0"/>
                        <a:t> </a:t>
                      </a:r>
                      <a:r>
                        <a:rPr lang="en-US" sz="900" u="none" strike="noStrike" cap="none" dirty="0" err="1"/>
                        <a:t>partie</a:t>
                      </a:r>
                      <a:r>
                        <a:rPr lang="en-US" sz="900" u="none" strike="noStrike" cap="none" dirty="0"/>
                        <a:t> de </a:t>
                      </a:r>
                      <a:r>
                        <a:rPr lang="en-US" sz="900" u="none" strike="noStrike" cap="none" dirty="0" err="1"/>
                        <a:t>syndicats</a:t>
                      </a:r>
                      <a:r>
                        <a:rPr lang="en-US" sz="900" u="none" strike="noStrike" cap="none" dirty="0"/>
                        <a:t> </a:t>
                      </a:r>
                      <a:r>
                        <a:rPr lang="en-US" sz="900" u="none" strike="noStrike" cap="none" dirty="0" err="1"/>
                        <a:t>ou</a:t>
                      </a:r>
                      <a:r>
                        <a:rPr lang="en-US" sz="900" u="none" strike="noStrike" cap="none" dirty="0"/>
                        <a:t> de </a:t>
                      </a:r>
                      <a:r>
                        <a:rPr lang="en-US" sz="900" u="none" strike="noStrike" cap="none" dirty="0" err="1"/>
                        <a:t>représentants</a:t>
                      </a:r>
                      <a:r>
                        <a:rPr lang="en-US" sz="900" u="none" strike="noStrike" cap="none" dirty="0"/>
                        <a:t> </a:t>
                      </a:r>
                      <a:endParaRPr sz="900" u="none" strike="noStrike" cap="none" dirty="0">
                        <a:latin typeface="Avenir"/>
                        <a:ea typeface="Avenir"/>
                        <a:cs typeface="Avenir"/>
                        <a:sym typeface="Avenir"/>
                      </a:endParaRPr>
                    </a:p>
                  </a:txBody>
                  <a:tcPr marL="35825" marR="35825" marT="0" marB="0"/>
                </a:tc>
                <a:tc rowSpan="2">
                  <a:txBody>
                    <a:bodyPr/>
                    <a:lstStyle/>
                    <a:p>
                      <a:pPr marL="0" marR="0" lvl="0" indent="0" algn="l" rtl="0">
                        <a:lnSpc>
                          <a:spcPct val="107000"/>
                        </a:lnSpc>
                        <a:spcBef>
                          <a:spcPts val="0"/>
                        </a:spcBef>
                        <a:spcAft>
                          <a:spcPts val="0"/>
                        </a:spcAft>
                        <a:buNone/>
                      </a:pPr>
                      <a:r>
                        <a:rPr lang="en-US" sz="900" b="1" u="none" strike="noStrike" cap="none"/>
                        <a:t>3 à 5 minutes par entretien </a:t>
                      </a:r>
                      <a:r>
                        <a:rPr lang="en-US" sz="900" u="none" strike="noStrike" cap="none"/>
                        <a:t>pour couvrir les sujets CLR </a:t>
                      </a:r>
                      <a:r>
                        <a:rPr lang="en-US" sz="900" u="none" strike="noStrike" cap="none">
                          <a:solidFill>
                            <a:srgbClr val="0070C0"/>
                          </a:solidFill>
                        </a:rPr>
                        <a:t>sur chaque site visité</a:t>
                      </a:r>
                      <a:r>
                        <a:rPr lang="en-US" sz="900" u="none" strike="noStrike" cap="none"/>
                        <a:t>. Mais les entretiens avec les travailleurs aux points de contrôle critiques doivent également porter sur des sujets liés aux CLR. Ne réaliser des entretiens</a:t>
                      </a:r>
                      <a:r>
                        <a:rPr lang="en-US" sz="900"/>
                        <a:t> C</a:t>
                      </a:r>
                      <a:r>
                        <a:rPr lang="en-US" sz="900" u="none" strike="noStrike" cap="none"/>
                        <a:t>LR distincts que si les travailleurs des points de contrôle critiques ne sont pas des représentants ou des syndicalistes.</a:t>
                      </a:r>
                      <a:endParaRPr sz="900" u="none" strike="noStrike" cap="none">
                        <a:latin typeface="Avenir"/>
                        <a:ea typeface="Avenir"/>
                        <a:cs typeface="Avenir"/>
                        <a:sym typeface="Avenir"/>
                      </a:endParaRPr>
                    </a:p>
                  </a:txBody>
                  <a:tcPr marL="35825" marR="35825" marT="0" marB="0"/>
                </a:tc>
                <a:extLst>
                  <a:ext uri="{0D108BD9-81ED-4DB2-BD59-A6C34878D82A}">
                    <a16:rowId xmlns:a16="http://schemas.microsoft.com/office/drawing/2014/main" val="10005"/>
                  </a:ext>
                </a:extLst>
              </a:tr>
              <a:tr h="402575">
                <a:tc vMerge="1">
                  <a:txBody>
                    <a:bodyPr/>
                    <a:lstStyle/>
                    <a:p>
                      <a:endParaRPr lang="en-DE"/>
                    </a:p>
                  </a:txBody>
                  <a:tcPr/>
                </a:tc>
                <a:tc>
                  <a:txBody>
                    <a:bodyPr/>
                    <a:lstStyle/>
                    <a:p>
                      <a:pPr marL="0" marR="0" lvl="0" indent="0" algn="l" rtl="0">
                        <a:lnSpc>
                          <a:spcPct val="107000"/>
                        </a:lnSpc>
                        <a:spcBef>
                          <a:spcPts val="0"/>
                        </a:spcBef>
                        <a:spcAft>
                          <a:spcPts val="0"/>
                        </a:spcAft>
                        <a:buNone/>
                      </a:pPr>
                      <a:r>
                        <a:rPr lang="en-US" sz="900" u="none" strike="noStrike" cap="none"/>
                        <a:t>Sous-traitance/externalisation </a:t>
                      </a:r>
                      <a:endParaRPr sz="900" u="none" strike="noStrike" cap="none">
                        <a:latin typeface="Avenir"/>
                        <a:ea typeface="Avenir"/>
                        <a:cs typeface="Avenir"/>
                        <a:sym typeface="Avenir"/>
                      </a:endParaRPr>
                    </a:p>
                  </a:txBody>
                  <a:tcPr marL="35825" marR="35825" marT="0" marB="0"/>
                </a:tc>
                <a:tc>
                  <a:txBody>
                    <a:bodyPr/>
                    <a:lstStyle/>
                    <a:p>
                      <a:pPr marL="342900" marR="0" lvl="0" indent="-342900" algn="l" rtl="0">
                        <a:lnSpc>
                          <a:spcPct val="107000"/>
                        </a:lnSpc>
                        <a:spcBef>
                          <a:spcPts val="0"/>
                        </a:spcBef>
                        <a:spcAft>
                          <a:spcPts val="0"/>
                        </a:spcAft>
                        <a:buClr>
                          <a:srgbClr val="000000"/>
                        </a:buClr>
                        <a:buSzPts val="1000"/>
                        <a:buFont typeface="Noto Sans Symbols"/>
                        <a:buChar char="∙"/>
                      </a:pPr>
                      <a:r>
                        <a:rPr lang="en-US" sz="900" u="none" strike="noStrike" cap="none" dirty="0"/>
                        <a:t>Idem pour les </a:t>
                      </a:r>
                      <a:r>
                        <a:rPr lang="en-US" sz="900" u="none" strike="noStrike" cap="none" dirty="0" err="1"/>
                        <a:t>entretiens</a:t>
                      </a:r>
                      <a:r>
                        <a:rPr lang="en-US" sz="900" u="none" strike="noStrike" cap="none" dirty="0"/>
                        <a:t>. </a:t>
                      </a:r>
                      <a:r>
                        <a:rPr lang="en-US" sz="900" u="none" strike="noStrike" cap="none" dirty="0" err="1"/>
                        <a:t>Incluez</a:t>
                      </a:r>
                      <a:r>
                        <a:rPr lang="en-US" sz="900" u="none" strike="noStrike" cap="none" dirty="0"/>
                        <a:t> des questions CLR </a:t>
                      </a:r>
                      <a:r>
                        <a:rPr lang="en-US" sz="900" u="none" strike="noStrike" cap="none" dirty="0" err="1"/>
                        <a:t>lorsque</a:t>
                      </a:r>
                      <a:r>
                        <a:rPr lang="en-US" sz="900" u="none" strike="noStrike" cap="none" dirty="0"/>
                        <a:t> </a:t>
                      </a:r>
                      <a:r>
                        <a:rPr lang="en-US" sz="900" u="none" strike="noStrike" cap="none" dirty="0" err="1"/>
                        <a:t>vous</a:t>
                      </a:r>
                      <a:r>
                        <a:rPr lang="en-US" sz="900" u="none" strike="noStrike" cap="none" dirty="0"/>
                        <a:t> </a:t>
                      </a:r>
                      <a:r>
                        <a:rPr lang="en-US" sz="900" u="none" strike="noStrike" cap="none" dirty="0" err="1"/>
                        <a:t>vous</a:t>
                      </a:r>
                      <a:r>
                        <a:rPr lang="en-US" sz="900" u="none" strike="noStrike" cap="none" dirty="0"/>
                        <a:t> </a:t>
                      </a:r>
                      <a:r>
                        <a:rPr lang="en-US" sz="900" u="none" strike="noStrike" cap="none" dirty="0" err="1"/>
                        <a:t>adressez</a:t>
                      </a:r>
                      <a:r>
                        <a:rPr lang="en-US" sz="900" u="none" strike="noStrike" cap="none" dirty="0"/>
                        <a:t> </a:t>
                      </a:r>
                      <a:r>
                        <a:rPr lang="en-US" sz="900" dirty="0"/>
                        <a:t>aux </a:t>
                      </a:r>
                      <a:r>
                        <a:rPr lang="en-US" sz="900" u="none" strike="noStrike" cap="none" dirty="0"/>
                        <a:t> </a:t>
                      </a:r>
                      <a:r>
                        <a:rPr lang="en-US" sz="900" u="none" strike="noStrike" cap="none" dirty="0" err="1"/>
                        <a:t>travailleurs</a:t>
                      </a:r>
                      <a:r>
                        <a:rPr lang="en-US" sz="900" u="none" strike="noStrike" cap="none" dirty="0"/>
                        <a:t>. </a:t>
                      </a:r>
                      <a:endParaRPr sz="900" u="none" strike="noStrike" cap="none" dirty="0">
                        <a:latin typeface="Avenir"/>
                        <a:ea typeface="Avenir"/>
                        <a:cs typeface="Avenir"/>
                        <a:sym typeface="Avenir"/>
                      </a:endParaRPr>
                    </a:p>
                  </a:txBody>
                  <a:tcPr marL="35825" marR="35825" marT="0" marB="0"/>
                </a:tc>
                <a:tc vMerge="1">
                  <a:txBody>
                    <a:bodyPr/>
                    <a:lstStyle/>
                    <a:p>
                      <a:endParaRPr lang="en-DE"/>
                    </a:p>
                  </a:txBody>
                  <a:tcPr/>
                </a:tc>
                <a:extLst>
                  <a:ext uri="{0D108BD9-81ED-4DB2-BD59-A6C34878D82A}">
                    <a16:rowId xmlns:a16="http://schemas.microsoft.com/office/drawing/2014/main" val="10006"/>
                  </a:ext>
                </a:extLst>
              </a:tr>
              <a:tr h="603850">
                <a:tc vMerge="1">
                  <a:txBody>
                    <a:bodyPr/>
                    <a:lstStyle/>
                    <a:p>
                      <a:endParaRPr lang="en-DE"/>
                    </a:p>
                  </a:txBody>
                  <a:tcPr/>
                </a:tc>
                <a:tc>
                  <a:txBody>
                    <a:bodyPr/>
                    <a:lstStyle/>
                    <a:p>
                      <a:pPr marL="0" marR="0" lvl="0" indent="0" algn="l" rtl="0">
                        <a:lnSpc>
                          <a:spcPct val="107000"/>
                        </a:lnSpc>
                        <a:spcBef>
                          <a:spcPts val="0"/>
                        </a:spcBef>
                        <a:spcAft>
                          <a:spcPts val="0"/>
                        </a:spcAft>
                        <a:buNone/>
                      </a:pPr>
                      <a:r>
                        <a:rPr lang="en-US" sz="900" u="none" strike="noStrike" cap="none"/>
                        <a:t>Examen de documents supplémentaires</a:t>
                      </a:r>
                      <a:endParaRPr sz="900" u="none" strike="noStrike" cap="none">
                        <a:latin typeface="Avenir"/>
                        <a:ea typeface="Avenir"/>
                        <a:cs typeface="Avenir"/>
                        <a:sym typeface="Avenir"/>
                      </a:endParaRPr>
                    </a:p>
                  </a:txBody>
                  <a:tcPr marL="35825" marR="35825" marT="0" marB="0"/>
                </a:tc>
                <a:tc>
                  <a:txBody>
                    <a:bodyPr/>
                    <a:lstStyle/>
                    <a:p>
                      <a:pPr marL="342900" marR="0" lvl="0" indent="-342900" algn="l" rtl="0">
                        <a:lnSpc>
                          <a:spcPct val="107000"/>
                        </a:lnSpc>
                        <a:spcBef>
                          <a:spcPts val="0"/>
                        </a:spcBef>
                        <a:spcAft>
                          <a:spcPts val="0"/>
                        </a:spcAft>
                        <a:buClr>
                          <a:srgbClr val="000000"/>
                        </a:buClr>
                        <a:buSzPts val="1000"/>
                        <a:buFont typeface="Noto Sans Symbols"/>
                        <a:buChar char="∙"/>
                      </a:pPr>
                      <a:r>
                        <a:rPr lang="en-US" sz="900" u="none" strike="noStrike" cap="none" dirty="0" err="1"/>
                        <a:t>Trianguler</a:t>
                      </a:r>
                      <a:r>
                        <a:rPr lang="en-US" sz="900" u="none" strike="noStrike" cap="none" dirty="0"/>
                        <a:t> les </a:t>
                      </a:r>
                      <a:r>
                        <a:rPr lang="en-US" sz="900" u="none" strike="noStrike" cap="none" dirty="0" err="1"/>
                        <a:t>informations</a:t>
                      </a:r>
                      <a:r>
                        <a:rPr lang="en-US" sz="900" u="none" strike="noStrike" cap="none" dirty="0"/>
                        <a:t> issues des </a:t>
                      </a:r>
                      <a:r>
                        <a:rPr lang="en-US" sz="900" u="none" strike="noStrike" cap="none" dirty="0" err="1"/>
                        <a:t>entretiens</a:t>
                      </a:r>
                      <a:r>
                        <a:rPr lang="en-US" sz="900" u="none" strike="noStrike" cap="none" dirty="0"/>
                        <a:t> (examiner les fiches de </a:t>
                      </a:r>
                      <a:r>
                        <a:rPr lang="en-US" sz="900" u="none" strike="noStrike" cap="none" dirty="0" err="1"/>
                        <a:t>paie</a:t>
                      </a:r>
                      <a:r>
                        <a:rPr lang="en-US" sz="900" u="none" strike="noStrike" cap="none" dirty="0"/>
                        <a:t> de </a:t>
                      </a:r>
                      <a:r>
                        <a:rPr lang="en-US" sz="900" u="none" strike="noStrike" cap="none" dirty="0" err="1"/>
                        <a:t>certains</a:t>
                      </a:r>
                      <a:r>
                        <a:rPr lang="en-US" sz="900" u="none" strike="noStrike" cap="none" dirty="0"/>
                        <a:t> </a:t>
                      </a:r>
                      <a:r>
                        <a:rPr lang="en-US" sz="900" u="none" strike="noStrike" cap="none" dirty="0" err="1"/>
                        <a:t>travailleurs</a:t>
                      </a:r>
                      <a:r>
                        <a:rPr lang="en-US" sz="900" u="none" strike="noStrike" cap="none" dirty="0"/>
                        <a:t>, les </a:t>
                      </a:r>
                      <a:r>
                        <a:rPr lang="en-US" sz="900" u="none" strike="noStrike" cap="none" dirty="0" err="1"/>
                        <a:t>contrats</a:t>
                      </a:r>
                      <a:r>
                        <a:rPr lang="en-US" sz="900" u="none" strike="noStrike" cap="none" dirty="0"/>
                        <a:t>, etc.)</a:t>
                      </a:r>
                      <a:endParaRPr sz="1200" dirty="0"/>
                    </a:p>
                    <a:p>
                      <a:pPr marL="342900" marR="0" lvl="0" indent="-342900" algn="l" rtl="0">
                        <a:lnSpc>
                          <a:spcPct val="107000"/>
                        </a:lnSpc>
                        <a:spcBef>
                          <a:spcPts val="0"/>
                        </a:spcBef>
                        <a:spcAft>
                          <a:spcPts val="0"/>
                        </a:spcAft>
                        <a:buClr>
                          <a:srgbClr val="000000"/>
                        </a:buClr>
                        <a:buSzPts val="1000"/>
                        <a:buFont typeface="Noto Sans Symbols"/>
                        <a:buChar char="∙"/>
                      </a:pPr>
                      <a:r>
                        <a:rPr lang="en-US" sz="900" u="none" strike="noStrike" cap="none" dirty="0"/>
                        <a:t>Examiner les dossiers de griefs, les </a:t>
                      </a:r>
                      <a:r>
                        <a:rPr lang="en-US" sz="900" u="none" strike="noStrike" cap="none" dirty="0" err="1"/>
                        <a:t>plaintes</a:t>
                      </a:r>
                      <a:r>
                        <a:rPr lang="en-US" sz="900" u="none" strike="noStrike" cap="none" dirty="0"/>
                        <a:t> </a:t>
                      </a:r>
                      <a:r>
                        <a:rPr lang="en-US" sz="900" u="none" strike="noStrike" cap="none" dirty="0" err="1"/>
                        <a:t>ou</a:t>
                      </a:r>
                      <a:r>
                        <a:rPr lang="en-US" sz="900" u="none" strike="noStrike" cap="none" dirty="0"/>
                        <a:t> les </a:t>
                      </a:r>
                      <a:r>
                        <a:rPr lang="en-US" sz="900" u="none" strike="noStrike" cap="none" dirty="0" err="1"/>
                        <a:t>registres</a:t>
                      </a:r>
                      <a:r>
                        <a:rPr lang="en-US" sz="900" u="none" strike="noStrike" cap="none" dirty="0"/>
                        <a:t> des </a:t>
                      </a:r>
                      <a:r>
                        <a:rPr lang="en-US" sz="900" u="none" strike="noStrike" cap="none" dirty="0" err="1"/>
                        <a:t>représentants</a:t>
                      </a:r>
                      <a:r>
                        <a:rPr lang="en-US" sz="900" u="none" strike="noStrike" cap="none" dirty="0"/>
                        <a:t> des </a:t>
                      </a:r>
                      <a:r>
                        <a:rPr lang="en-US" sz="900" u="none" strike="noStrike" cap="none" dirty="0" err="1"/>
                        <a:t>travailleurs</a:t>
                      </a:r>
                      <a:r>
                        <a:rPr lang="en-US" sz="900" u="none" strike="noStrike" cap="none" dirty="0"/>
                        <a:t>.</a:t>
                      </a:r>
                      <a:endParaRPr sz="900" u="none" strike="noStrike" cap="none" dirty="0">
                        <a:latin typeface="Avenir"/>
                        <a:ea typeface="Avenir"/>
                        <a:cs typeface="Avenir"/>
                        <a:sym typeface="Avenir"/>
                      </a:endParaRPr>
                    </a:p>
                  </a:txBody>
                  <a:tcPr marL="35825" marR="35825" marT="0" marB="0"/>
                </a:tc>
                <a:tc>
                  <a:txBody>
                    <a:bodyPr/>
                    <a:lstStyle/>
                    <a:p>
                      <a:pPr marL="0" marR="0" lvl="0" indent="0" algn="l" rtl="0">
                        <a:lnSpc>
                          <a:spcPct val="107000"/>
                        </a:lnSpc>
                        <a:spcBef>
                          <a:spcPts val="0"/>
                        </a:spcBef>
                        <a:spcAft>
                          <a:spcPts val="0"/>
                        </a:spcAft>
                        <a:buNone/>
                      </a:pPr>
                      <a:r>
                        <a:rPr lang="en-US" sz="900" b="1" u="none" strike="noStrike" cap="none" dirty="0">
                          <a:solidFill>
                            <a:srgbClr val="0070C0"/>
                          </a:solidFill>
                        </a:rPr>
                        <a:t>20-40 minutes </a:t>
                      </a:r>
                      <a:r>
                        <a:rPr lang="en-US" sz="900" b="0" u="none" strike="noStrike" cap="none" dirty="0" err="1">
                          <a:solidFill>
                            <a:schemeClr val="dk1"/>
                          </a:solidFill>
                        </a:rPr>
                        <a:t>supplémentaires</a:t>
                      </a:r>
                      <a:r>
                        <a:rPr lang="en-US" sz="900" b="0" u="none" strike="noStrike" cap="none" dirty="0">
                          <a:solidFill>
                            <a:schemeClr val="dk1"/>
                          </a:solidFill>
                        </a:rPr>
                        <a:t> </a:t>
                      </a:r>
                      <a:r>
                        <a:rPr lang="en-US" sz="900" b="1" u="none" strike="noStrike" cap="none" dirty="0">
                          <a:solidFill>
                            <a:srgbClr val="0070C0"/>
                          </a:solidFill>
                        </a:rPr>
                        <a:t>pour la triangulation sur </a:t>
                      </a:r>
                      <a:r>
                        <a:rPr lang="en-US" sz="900" b="1" u="none" strike="noStrike" cap="none" dirty="0" err="1">
                          <a:solidFill>
                            <a:srgbClr val="0070C0"/>
                          </a:solidFill>
                        </a:rPr>
                        <a:t>tous</a:t>
                      </a:r>
                      <a:r>
                        <a:rPr lang="en-US" sz="900" b="1" u="none" strike="noStrike" cap="none" dirty="0">
                          <a:solidFill>
                            <a:srgbClr val="0070C0"/>
                          </a:solidFill>
                        </a:rPr>
                        <a:t> les sites </a:t>
                      </a:r>
                      <a:r>
                        <a:rPr lang="en-US" sz="900" b="1" u="none" strike="noStrike" cap="none" dirty="0" err="1">
                          <a:solidFill>
                            <a:srgbClr val="0070C0"/>
                          </a:solidFill>
                        </a:rPr>
                        <a:t>combinés</a:t>
                      </a:r>
                      <a:r>
                        <a:rPr lang="en-US" sz="900" u="none" strike="noStrike" cap="none" dirty="0"/>
                        <a:t>, </a:t>
                      </a:r>
                      <a:r>
                        <a:rPr lang="en-US" sz="900" u="none" strike="noStrike" cap="none" dirty="0" err="1"/>
                        <a:t>en</a:t>
                      </a:r>
                      <a:r>
                        <a:rPr lang="en-US" sz="900" u="none" strike="noStrike" cap="none" dirty="0"/>
                        <a:t> </a:t>
                      </a:r>
                      <a:r>
                        <a:rPr lang="en-US" sz="900" u="none" strike="noStrike" cap="none" dirty="0" err="1"/>
                        <a:t>fonction</a:t>
                      </a:r>
                      <a:r>
                        <a:rPr lang="en-US" sz="900" u="none" strike="noStrike" cap="none" dirty="0"/>
                        <a:t> de </a:t>
                      </a:r>
                      <a:r>
                        <a:rPr lang="en-US" sz="900" u="none" strike="noStrike" cap="none" dirty="0" err="1"/>
                        <a:t>ce</a:t>
                      </a:r>
                      <a:r>
                        <a:rPr lang="en-US" sz="900" u="none" strike="noStrike" cap="none" dirty="0"/>
                        <a:t> qui </a:t>
                      </a:r>
                      <a:r>
                        <a:rPr lang="en-US" sz="900" u="none" strike="noStrike" cap="none" dirty="0" err="1"/>
                        <a:t>ressort</a:t>
                      </a:r>
                      <a:r>
                        <a:rPr lang="en-US" sz="900" u="none" strike="noStrike" cap="none" dirty="0"/>
                        <a:t> de </a:t>
                      </a:r>
                      <a:r>
                        <a:rPr lang="en-US" sz="900" u="none" strike="noStrike" cap="none" dirty="0" err="1"/>
                        <a:t>l'entretien</a:t>
                      </a:r>
                      <a:r>
                        <a:rPr lang="en-US" sz="900" u="none" strike="noStrike" cap="none" dirty="0"/>
                        <a:t>.</a:t>
                      </a:r>
                      <a:endParaRPr sz="900" u="none" strike="noStrike" cap="none" dirty="0">
                        <a:latin typeface="Avenir"/>
                        <a:ea typeface="Avenir"/>
                        <a:cs typeface="Avenir"/>
                        <a:sym typeface="Avenir"/>
                      </a:endParaRPr>
                    </a:p>
                  </a:txBody>
                  <a:tcPr marL="35825" marR="35825" marT="0" marB="0"/>
                </a:tc>
                <a:extLst>
                  <a:ext uri="{0D108BD9-81ED-4DB2-BD59-A6C34878D82A}">
                    <a16:rowId xmlns:a16="http://schemas.microsoft.com/office/drawing/2014/main" val="10007"/>
                  </a:ext>
                </a:extLst>
              </a:tr>
              <a:tr h="223725">
                <a:tc vMerge="1">
                  <a:txBody>
                    <a:bodyPr/>
                    <a:lstStyle/>
                    <a:p>
                      <a:endParaRPr lang="en-DE"/>
                    </a:p>
                  </a:txBody>
                  <a:tcPr/>
                </a:tc>
                <a:tc>
                  <a:txBody>
                    <a:bodyPr/>
                    <a:lstStyle/>
                    <a:p>
                      <a:pPr marL="0" marR="0" lvl="0" indent="0" algn="l" rtl="0">
                        <a:lnSpc>
                          <a:spcPct val="107000"/>
                        </a:lnSpc>
                        <a:spcBef>
                          <a:spcPts val="0"/>
                        </a:spcBef>
                        <a:spcAft>
                          <a:spcPts val="0"/>
                        </a:spcAft>
                        <a:buNone/>
                      </a:pPr>
                      <a:r>
                        <a:rPr lang="en-US" sz="900" u="none" strike="noStrike" cap="none"/>
                        <a:t>Réunion de clôture</a:t>
                      </a:r>
                      <a:endParaRPr sz="900" u="none" strike="noStrike" cap="none">
                        <a:latin typeface="Avenir"/>
                        <a:ea typeface="Avenir"/>
                        <a:cs typeface="Avenir"/>
                        <a:sym typeface="Avenir"/>
                      </a:endParaRPr>
                    </a:p>
                  </a:txBody>
                  <a:tcPr marL="35825" marR="35825" marT="0" marB="0"/>
                </a:tc>
                <a:tc>
                  <a:txBody>
                    <a:bodyPr/>
                    <a:lstStyle/>
                    <a:p>
                      <a:pPr marL="0" marR="0" lvl="0" indent="0" algn="l" rtl="0">
                        <a:lnSpc>
                          <a:spcPct val="107000"/>
                        </a:lnSpc>
                        <a:spcBef>
                          <a:spcPts val="0"/>
                        </a:spcBef>
                        <a:spcAft>
                          <a:spcPts val="0"/>
                        </a:spcAft>
                        <a:buNone/>
                      </a:pPr>
                      <a:r>
                        <a:rPr lang="en-US" sz="900" u="none" strike="noStrike" cap="none"/>
                        <a:t>Clôturer l'audit - y compris les constatations </a:t>
                      </a:r>
                      <a:r>
                        <a:rPr lang="en-US" sz="900"/>
                        <a:t>liées aux </a:t>
                      </a:r>
                      <a:r>
                        <a:rPr lang="en-US" sz="900" u="none" strike="noStrike" cap="none"/>
                        <a:t> CLR</a:t>
                      </a:r>
                      <a:endParaRPr sz="900" u="none" strike="noStrike" cap="none">
                        <a:latin typeface="Avenir"/>
                        <a:ea typeface="Avenir"/>
                        <a:cs typeface="Avenir"/>
                        <a:sym typeface="Avenir"/>
                      </a:endParaRPr>
                    </a:p>
                  </a:txBody>
                  <a:tcPr marL="35825" marR="35825" marT="0" marB="0"/>
                </a:tc>
                <a:tc>
                  <a:txBody>
                    <a:bodyPr/>
                    <a:lstStyle/>
                    <a:p>
                      <a:pPr marL="0" marR="0" lvl="0" indent="0" algn="l" rtl="0">
                        <a:lnSpc>
                          <a:spcPct val="107000"/>
                        </a:lnSpc>
                        <a:spcBef>
                          <a:spcPts val="0"/>
                        </a:spcBef>
                        <a:spcAft>
                          <a:spcPts val="0"/>
                        </a:spcAft>
                        <a:buNone/>
                      </a:pPr>
                      <a:r>
                        <a:rPr lang="en-US" sz="900" u="none" strike="noStrike" cap="none" dirty="0" err="1"/>
                        <a:t>Aucun</a:t>
                      </a:r>
                      <a:endParaRPr sz="900" u="none" strike="noStrike" cap="none" dirty="0">
                        <a:latin typeface="Avenir"/>
                        <a:ea typeface="Avenir"/>
                        <a:cs typeface="Avenir"/>
                        <a:sym typeface="Avenir"/>
                      </a:endParaRPr>
                    </a:p>
                  </a:txBody>
                  <a:tcPr marL="35825" marR="35825" marT="0" marB="0"/>
                </a:tc>
                <a:extLst>
                  <a:ext uri="{0D108BD9-81ED-4DB2-BD59-A6C34878D82A}">
                    <a16:rowId xmlns:a16="http://schemas.microsoft.com/office/drawing/2014/main" val="10008"/>
                  </a:ext>
                </a:extLst>
              </a:tr>
            </a:tbl>
          </a:graphicData>
        </a:graphic>
      </p:graphicFrame>
      <p:sp>
        <p:nvSpPr>
          <p:cNvPr id="418" name="Google Shape;418;p6"/>
          <p:cNvSpPr txBox="1"/>
          <p:nvPr/>
        </p:nvSpPr>
        <p:spPr>
          <a:xfrm>
            <a:off x="315058" y="198465"/>
            <a:ext cx="9524267" cy="400069"/>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2000" b="1" dirty="0" err="1">
                <a:solidFill>
                  <a:schemeClr val="dk1"/>
                </a:solidFill>
                <a:latin typeface="Arial"/>
                <a:ea typeface="Arial"/>
                <a:cs typeface="Arial"/>
                <a:sym typeface="Arial"/>
              </a:rPr>
              <a:t>Exemple</a:t>
            </a:r>
            <a:r>
              <a:rPr lang="en-US" sz="2000" b="1" dirty="0">
                <a:solidFill>
                  <a:schemeClr val="dk1"/>
                </a:solidFill>
                <a:latin typeface="Arial"/>
                <a:ea typeface="Arial"/>
                <a:cs typeface="Arial"/>
                <a:sym typeface="Arial"/>
              </a:rPr>
              <a:t> de plan </a:t>
            </a:r>
            <a:r>
              <a:rPr lang="en-US" sz="2000" b="1" dirty="0" err="1">
                <a:solidFill>
                  <a:schemeClr val="dk1"/>
                </a:solidFill>
                <a:latin typeface="Arial"/>
                <a:ea typeface="Arial"/>
                <a:cs typeface="Arial"/>
                <a:sym typeface="Arial"/>
              </a:rPr>
              <a:t>d'audit</a:t>
            </a:r>
            <a:r>
              <a:rPr lang="en-US" sz="2000" b="1" dirty="0">
                <a:solidFill>
                  <a:schemeClr val="dk1"/>
                </a:solidFill>
                <a:latin typeface="Arial"/>
                <a:ea typeface="Arial"/>
                <a:cs typeface="Arial"/>
                <a:sym typeface="Arial"/>
              </a:rPr>
              <a:t> - </a:t>
            </a:r>
            <a:r>
              <a:rPr lang="en-US" sz="2000" b="1" dirty="0" err="1">
                <a:solidFill>
                  <a:schemeClr val="dk1"/>
                </a:solidFill>
                <a:latin typeface="Arial"/>
                <a:ea typeface="Arial"/>
                <a:cs typeface="Arial"/>
                <a:sym typeface="Arial"/>
              </a:rPr>
              <a:t>intégration</a:t>
            </a:r>
            <a:r>
              <a:rPr lang="en-US" sz="2000" b="1" dirty="0">
                <a:solidFill>
                  <a:schemeClr val="dk1"/>
                </a:solidFill>
                <a:latin typeface="Arial"/>
                <a:ea typeface="Arial"/>
                <a:cs typeface="Arial"/>
                <a:sym typeface="Arial"/>
              </a:rPr>
              <a:t> d</a:t>
            </a:r>
            <a:r>
              <a:rPr lang="en-US" sz="2000" b="1" dirty="0">
                <a:solidFill>
                  <a:schemeClr val="dk1"/>
                </a:solidFill>
              </a:rPr>
              <a:t>es</a:t>
            </a:r>
            <a:r>
              <a:rPr lang="en-US" sz="2000" b="1" dirty="0">
                <a:solidFill>
                  <a:schemeClr val="dk1"/>
                </a:solidFill>
                <a:latin typeface="Arial"/>
                <a:ea typeface="Arial"/>
                <a:cs typeface="Arial"/>
                <a:sym typeface="Arial"/>
              </a:rPr>
              <a:t> CLR dans un audit</a:t>
            </a:r>
            <a:endParaRPr sz="2000" dirty="0">
              <a:solidFill>
                <a:schemeClr val="dk1"/>
              </a:solidFill>
              <a:latin typeface="Arial"/>
              <a:ea typeface="Arial"/>
              <a:cs typeface="Arial"/>
              <a:sym typeface="Arial"/>
            </a:endParaRPr>
          </a:p>
        </p:txBody>
      </p:sp>
      <p:sp>
        <p:nvSpPr>
          <p:cNvPr id="419" name="Google Shape;419;p6"/>
          <p:cNvSpPr/>
          <p:nvPr/>
        </p:nvSpPr>
        <p:spPr>
          <a:xfrm>
            <a:off x="8886825" y="172528"/>
            <a:ext cx="3118268" cy="575094"/>
          </a:xfrm>
          <a:prstGeom prst="rect">
            <a:avLst/>
          </a:prstGeom>
          <a:solidFill>
            <a:srgbClr val="00B0F0"/>
          </a:solidFill>
          <a:ln w="25400" cap="flat" cmpd="sng">
            <a:solidFill>
              <a:srgbClr val="0D1D22"/>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2000" dirty="0">
                <a:solidFill>
                  <a:srgbClr val="2B2E2F"/>
                </a:solidFill>
                <a:latin typeface="Arial"/>
                <a:ea typeface="Arial"/>
                <a:cs typeface="Arial"/>
                <a:sym typeface="Arial"/>
              </a:rPr>
              <a:t>Groupe de </a:t>
            </a:r>
            <a:r>
              <a:rPr lang="en-US" sz="2000" dirty="0" err="1">
                <a:solidFill>
                  <a:srgbClr val="2B2E2F"/>
                </a:solidFill>
                <a:latin typeface="Arial"/>
                <a:ea typeface="Arial"/>
                <a:cs typeface="Arial"/>
                <a:sym typeface="Arial"/>
              </a:rPr>
              <a:t>réponses</a:t>
            </a:r>
            <a:r>
              <a:rPr lang="en-US" sz="2000" dirty="0">
                <a:solidFill>
                  <a:srgbClr val="2B2E2F"/>
                </a:solidFill>
                <a:latin typeface="Arial"/>
                <a:ea typeface="Arial"/>
                <a:cs typeface="Arial"/>
                <a:sym typeface="Arial"/>
              </a:rPr>
              <a:t> 1</a:t>
            </a:r>
            <a:endParaRPr sz="2000" dirty="0">
              <a:solidFill>
                <a:srgbClr val="2B2E2F"/>
              </a:solidFill>
              <a:latin typeface="Arial"/>
              <a:ea typeface="Arial"/>
              <a:cs typeface="Arial"/>
              <a:sym typeface="Arial"/>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424"/>
        <p:cNvGrpSpPr/>
        <p:nvPr/>
      </p:nvGrpSpPr>
      <p:grpSpPr>
        <a:xfrm>
          <a:off x="0" y="0"/>
          <a:ext cx="0" cy="0"/>
          <a:chOff x="0" y="0"/>
          <a:chExt cx="0" cy="0"/>
        </a:xfrm>
      </p:grpSpPr>
      <p:graphicFrame>
        <p:nvGraphicFramePr>
          <p:cNvPr id="425" name="Google Shape;425;p7"/>
          <p:cNvGraphicFramePr/>
          <p:nvPr>
            <p:extLst>
              <p:ext uri="{D42A27DB-BD31-4B8C-83A1-F6EECF244321}">
                <p14:modId xmlns:p14="http://schemas.microsoft.com/office/powerpoint/2010/main" val="2805272970"/>
              </p:ext>
            </p:extLst>
          </p:nvPr>
        </p:nvGraphicFramePr>
        <p:xfrm>
          <a:off x="391258" y="1132479"/>
          <a:ext cx="11717625" cy="5553725"/>
        </p:xfrm>
        <a:graphic>
          <a:graphicData uri="http://schemas.openxmlformats.org/drawingml/2006/table">
            <a:tbl>
              <a:tblPr firstRow="1" firstCol="1" bandRow="1">
                <a:noFill/>
                <a:tableStyleId>{618E02BB-B6E4-4D5B-A408-BCD070767106}</a:tableStyleId>
              </a:tblPr>
              <a:tblGrid>
                <a:gridCol w="1499625">
                  <a:extLst>
                    <a:ext uri="{9D8B030D-6E8A-4147-A177-3AD203B41FA5}">
                      <a16:colId xmlns:a16="http://schemas.microsoft.com/office/drawing/2014/main" val="20000"/>
                    </a:ext>
                  </a:extLst>
                </a:gridCol>
                <a:gridCol w="2114975">
                  <a:extLst>
                    <a:ext uri="{9D8B030D-6E8A-4147-A177-3AD203B41FA5}">
                      <a16:colId xmlns:a16="http://schemas.microsoft.com/office/drawing/2014/main" val="20001"/>
                    </a:ext>
                  </a:extLst>
                </a:gridCol>
                <a:gridCol w="4874925">
                  <a:extLst>
                    <a:ext uri="{9D8B030D-6E8A-4147-A177-3AD203B41FA5}">
                      <a16:colId xmlns:a16="http://schemas.microsoft.com/office/drawing/2014/main" val="20002"/>
                    </a:ext>
                  </a:extLst>
                </a:gridCol>
                <a:gridCol w="3228100">
                  <a:extLst>
                    <a:ext uri="{9D8B030D-6E8A-4147-A177-3AD203B41FA5}">
                      <a16:colId xmlns:a16="http://schemas.microsoft.com/office/drawing/2014/main" val="20003"/>
                    </a:ext>
                  </a:extLst>
                </a:gridCol>
              </a:tblGrid>
              <a:tr h="226775">
                <a:tc>
                  <a:txBody>
                    <a:bodyPr/>
                    <a:lstStyle/>
                    <a:p>
                      <a:pPr marL="0" marR="0" lvl="0" indent="0" algn="l" rtl="0">
                        <a:lnSpc>
                          <a:spcPct val="107000"/>
                        </a:lnSpc>
                        <a:spcBef>
                          <a:spcPts val="0"/>
                        </a:spcBef>
                        <a:spcAft>
                          <a:spcPts val="0"/>
                        </a:spcAft>
                        <a:buNone/>
                      </a:pPr>
                      <a:r>
                        <a:rPr lang="en-US" sz="900" b="1" u="none" strike="noStrike" cap="none" dirty="0">
                          <a:solidFill>
                            <a:schemeClr val="lt1"/>
                          </a:solidFill>
                        </a:rPr>
                        <a:t>Phase </a:t>
                      </a:r>
                      <a:r>
                        <a:rPr lang="en-US" sz="900" b="1" u="none" strike="noStrike" cap="none" dirty="0" err="1">
                          <a:solidFill>
                            <a:schemeClr val="lt1"/>
                          </a:solidFill>
                        </a:rPr>
                        <a:t>d'audit</a:t>
                      </a:r>
                      <a:endParaRPr sz="900" u="none" strike="noStrike" cap="none" dirty="0">
                        <a:solidFill>
                          <a:schemeClr val="lt1"/>
                        </a:solidFill>
                        <a:latin typeface="Avenir"/>
                        <a:ea typeface="Avenir"/>
                        <a:cs typeface="Avenir"/>
                        <a:sym typeface="Avenir"/>
                      </a:endParaRPr>
                    </a:p>
                  </a:txBody>
                  <a:tcPr marL="35825" marR="35825" marT="0" marB="0"/>
                </a:tc>
                <a:tc>
                  <a:txBody>
                    <a:bodyPr/>
                    <a:lstStyle/>
                    <a:p>
                      <a:pPr marL="0" marR="0" lvl="0" indent="0" algn="l" rtl="0">
                        <a:lnSpc>
                          <a:spcPct val="107000"/>
                        </a:lnSpc>
                        <a:spcBef>
                          <a:spcPts val="0"/>
                        </a:spcBef>
                        <a:spcAft>
                          <a:spcPts val="0"/>
                        </a:spcAft>
                        <a:buNone/>
                      </a:pPr>
                      <a:r>
                        <a:rPr lang="en-US" sz="900" b="1" u="none" strike="noStrike" cap="none">
                          <a:solidFill>
                            <a:schemeClr val="lt1"/>
                          </a:solidFill>
                        </a:rPr>
                        <a:t>Activités</a:t>
                      </a:r>
                      <a:endParaRPr sz="900" u="none" strike="noStrike" cap="none">
                        <a:solidFill>
                          <a:schemeClr val="lt1"/>
                        </a:solidFill>
                        <a:latin typeface="Avenir"/>
                        <a:ea typeface="Avenir"/>
                        <a:cs typeface="Avenir"/>
                        <a:sym typeface="Avenir"/>
                      </a:endParaRPr>
                    </a:p>
                  </a:txBody>
                  <a:tcPr marL="35825" marR="35825" marT="0" marB="0"/>
                </a:tc>
                <a:tc>
                  <a:txBody>
                    <a:bodyPr/>
                    <a:lstStyle/>
                    <a:p>
                      <a:pPr marL="0" marR="0" lvl="0" indent="0" algn="l" rtl="0">
                        <a:lnSpc>
                          <a:spcPct val="107000"/>
                        </a:lnSpc>
                        <a:spcBef>
                          <a:spcPts val="0"/>
                        </a:spcBef>
                        <a:spcAft>
                          <a:spcPts val="0"/>
                        </a:spcAft>
                        <a:buNone/>
                      </a:pPr>
                      <a:r>
                        <a:rPr lang="en-US" sz="900" b="1" u="none" strike="noStrike" cap="none">
                          <a:solidFill>
                            <a:schemeClr val="lt1"/>
                          </a:solidFill>
                        </a:rPr>
                        <a:t>Les éléments d</a:t>
                      </a:r>
                      <a:r>
                        <a:rPr lang="en-US" sz="900"/>
                        <a:t>es </a:t>
                      </a:r>
                      <a:r>
                        <a:rPr lang="en-US" sz="900" b="1" u="none" strike="noStrike" cap="none">
                          <a:solidFill>
                            <a:schemeClr val="lt1"/>
                          </a:solidFill>
                        </a:rPr>
                        <a:t>CLR FSC doivent inclure</a:t>
                      </a:r>
                      <a:endParaRPr sz="900" u="none" strike="noStrike" cap="none">
                        <a:solidFill>
                          <a:schemeClr val="lt1"/>
                        </a:solidFill>
                        <a:latin typeface="Avenir"/>
                        <a:ea typeface="Avenir"/>
                        <a:cs typeface="Avenir"/>
                        <a:sym typeface="Avenir"/>
                      </a:endParaRPr>
                    </a:p>
                  </a:txBody>
                  <a:tcPr marL="35825" marR="35825" marT="0" marB="0"/>
                </a:tc>
                <a:tc>
                  <a:txBody>
                    <a:bodyPr/>
                    <a:lstStyle/>
                    <a:p>
                      <a:pPr marL="0" marR="0" lvl="0" indent="0" algn="l" rtl="0">
                        <a:lnSpc>
                          <a:spcPct val="107000"/>
                        </a:lnSpc>
                        <a:spcBef>
                          <a:spcPts val="0"/>
                        </a:spcBef>
                        <a:spcAft>
                          <a:spcPts val="0"/>
                        </a:spcAft>
                        <a:buNone/>
                      </a:pPr>
                      <a:r>
                        <a:rPr lang="en-US" sz="900" b="1" u="none" strike="noStrike" cap="none">
                          <a:solidFill>
                            <a:schemeClr val="lt1"/>
                          </a:solidFill>
                        </a:rPr>
                        <a:t>Temps estimé pour couvrir les éléments du CLR</a:t>
                      </a:r>
                      <a:endParaRPr sz="900" u="none" strike="noStrike" cap="none">
                        <a:solidFill>
                          <a:schemeClr val="lt1"/>
                        </a:solidFill>
                        <a:latin typeface="Avenir"/>
                        <a:ea typeface="Avenir"/>
                        <a:cs typeface="Avenir"/>
                        <a:sym typeface="Avenir"/>
                      </a:endParaRPr>
                    </a:p>
                  </a:txBody>
                  <a:tcPr marL="35825" marR="35825" marT="0" marB="0"/>
                </a:tc>
                <a:extLst>
                  <a:ext uri="{0D108BD9-81ED-4DB2-BD59-A6C34878D82A}">
                    <a16:rowId xmlns:a16="http://schemas.microsoft.com/office/drawing/2014/main" val="10000"/>
                  </a:ext>
                </a:extLst>
              </a:tr>
              <a:tr h="577250">
                <a:tc>
                  <a:txBody>
                    <a:bodyPr/>
                    <a:lstStyle/>
                    <a:p>
                      <a:pPr marL="0" marR="0" lvl="0" indent="0" algn="l" rtl="0">
                        <a:lnSpc>
                          <a:spcPct val="107000"/>
                        </a:lnSpc>
                        <a:spcBef>
                          <a:spcPts val="0"/>
                        </a:spcBef>
                        <a:spcAft>
                          <a:spcPts val="0"/>
                        </a:spcAft>
                        <a:buNone/>
                      </a:pPr>
                      <a:r>
                        <a:rPr lang="en-US" sz="900" u="none" strike="noStrike" cap="none" dirty="0" err="1"/>
                        <a:t>Préparation</a:t>
                      </a:r>
                      <a:r>
                        <a:rPr lang="en-US" sz="900" u="none" strike="noStrike" cap="none" dirty="0"/>
                        <a:t> (</a:t>
                      </a:r>
                      <a:r>
                        <a:rPr lang="en-US" sz="900" u="none" strike="noStrike" cap="none" dirty="0" err="1"/>
                        <a:t>avant</a:t>
                      </a:r>
                      <a:r>
                        <a:rPr lang="en-US" sz="900" u="none" strike="noStrike" cap="none" dirty="0"/>
                        <a:t> de se </a:t>
                      </a:r>
                      <a:r>
                        <a:rPr lang="en-US" sz="900" u="none" strike="noStrike" cap="none" dirty="0" err="1"/>
                        <a:t>rendre</a:t>
                      </a:r>
                      <a:r>
                        <a:rPr lang="en-US" sz="900" u="none" strike="noStrike" cap="none" dirty="0"/>
                        <a:t> dans </a:t>
                      </a:r>
                      <a:r>
                        <a:rPr lang="en-US" sz="900" u="none" strike="noStrike" cap="none" dirty="0" err="1"/>
                        <a:t>l'entreprise</a:t>
                      </a:r>
                      <a:r>
                        <a:rPr lang="en-US" sz="900" u="none" strike="noStrike" cap="none" dirty="0"/>
                        <a:t>)</a:t>
                      </a:r>
                      <a:endParaRPr sz="900" u="none" strike="noStrike" cap="none" dirty="0">
                        <a:latin typeface="Avenir"/>
                        <a:ea typeface="Avenir"/>
                        <a:cs typeface="Avenir"/>
                        <a:sym typeface="Avenir"/>
                      </a:endParaRPr>
                    </a:p>
                  </a:txBody>
                  <a:tcPr marL="35825" marR="35825" marT="0" marB="0"/>
                </a:tc>
                <a:tc>
                  <a:txBody>
                    <a:bodyPr/>
                    <a:lstStyle/>
                    <a:p>
                      <a:pPr marL="0" marR="0" lvl="0" indent="0" algn="l" rtl="0">
                        <a:lnSpc>
                          <a:spcPct val="107000"/>
                        </a:lnSpc>
                        <a:spcBef>
                          <a:spcPts val="0"/>
                        </a:spcBef>
                        <a:spcAft>
                          <a:spcPts val="0"/>
                        </a:spcAft>
                        <a:buNone/>
                      </a:pPr>
                      <a:r>
                        <a:rPr lang="en-US" sz="900" u="none" strike="noStrike" cap="none"/>
                        <a:t>Examen des procédures de l'entreprise et des documents soumis</a:t>
                      </a:r>
                      <a:endParaRPr sz="900" u="none" strike="noStrike" cap="none">
                        <a:latin typeface="Avenir"/>
                        <a:ea typeface="Avenir"/>
                        <a:cs typeface="Avenir"/>
                        <a:sym typeface="Avenir"/>
                      </a:endParaRPr>
                    </a:p>
                  </a:txBody>
                  <a:tcPr marL="35825" marR="35825" marT="0" marB="0"/>
                </a:tc>
                <a:tc>
                  <a:txBody>
                    <a:bodyPr/>
                    <a:lstStyle/>
                    <a:p>
                      <a:pPr marL="342900" marR="0" lvl="0" indent="-342900" algn="l" rtl="0">
                        <a:lnSpc>
                          <a:spcPct val="107000"/>
                        </a:lnSpc>
                        <a:spcBef>
                          <a:spcPts val="0"/>
                        </a:spcBef>
                        <a:spcAft>
                          <a:spcPts val="0"/>
                        </a:spcAft>
                        <a:buClr>
                          <a:srgbClr val="000000"/>
                        </a:buClr>
                        <a:buSzPts val="1050"/>
                        <a:buFont typeface="Noto Sans Symbols"/>
                        <a:buChar char="∙"/>
                      </a:pPr>
                      <a:r>
                        <a:rPr lang="en-US" sz="900" u="none" strike="noStrike" cap="none"/>
                        <a:t>Examiner l</a:t>
                      </a:r>
                      <a:r>
                        <a:rPr lang="en-US" sz="900"/>
                        <a:t>’</a:t>
                      </a:r>
                      <a:r>
                        <a:rPr lang="en-US" sz="900" u="none" strike="noStrike" cap="none"/>
                        <a:t>auto-évaluation et </a:t>
                      </a:r>
                      <a:r>
                        <a:rPr lang="en-US" sz="900"/>
                        <a:t>les politiques</a:t>
                      </a:r>
                      <a:r>
                        <a:rPr lang="en-US" sz="900" u="none" strike="noStrike" cap="none"/>
                        <a:t> CLR </a:t>
                      </a:r>
                      <a:r>
                        <a:rPr lang="en-US" sz="900"/>
                        <a:t>de l'entreprise </a:t>
                      </a:r>
                      <a:endParaRPr sz="1100"/>
                    </a:p>
                    <a:p>
                      <a:pPr marL="342900" marR="0" lvl="0" indent="-342900" algn="l" rtl="0">
                        <a:lnSpc>
                          <a:spcPct val="107000"/>
                        </a:lnSpc>
                        <a:spcBef>
                          <a:spcPts val="0"/>
                        </a:spcBef>
                        <a:spcAft>
                          <a:spcPts val="0"/>
                        </a:spcAft>
                        <a:buClr>
                          <a:srgbClr val="000000"/>
                        </a:buClr>
                        <a:buSzPts val="1050"/>
                        <a:buFont typeface="Noto Sans Symbols"/>
                        <a:buChar char="∙"/>
                      </a:pPr>
                      <a:r>
                        <a:rPr lang="en-US" sz="900" u="none" strike="noStrike" cap="none"/>
                        <a:t>Vérifier le site web, </a:t>
                      </a:r>
                      <a:r>
                        <a:rPr lang="en-US" sz="900" u="none" strike="noStrike" cap="none">
                          <a:solidFill>
                            <a:srgbClr val="0070C0"/>
                          </a:solidFill>
                        </a:rPr>
                        <a:t>vérifier les accords d'externalisation</a:t>
                      </a:r>
                      <a:endParaRPr sz="900" u="none" strike="noStrike" cap="none">
                        <a:solidFill>
                          <a:srgbClr val="0070C0"/>
                        </a:solidFill>
                        <a:latin typeface="Avenir"/>
                        <a:ea typeface="Avenir"/>
                        <a:cs typeface="Avenir"/>
                        <a:sym typeface="Avenir"/>
                      </a:endParaRPr>
                    </a:p>
                  </a:txBody>
                  <a:tcPr marL="35825" marR="35825" marT="0" marB="0"/>
                </a:tc>
                <a:tc>
                  <a:txBody>
                    <a:bodyPr/>
                    <a:lstStyle/>
                    <a:p>
                      <a:pPr marL="0" marR="0" lvl="0" indent="0" algn="l" rtl="0">
                        <a:lnSpc>
                          <a:spcPct val="107000"/>
                        </a:lnSpc>
                        <a:spcBef>
                          <a:spcPts val="0"/>
                        </a:spcBef>
                        <a:spcAft>
                          <a:spcPts val="0"/>
                        </a:spcAft>
                        <a:buNone/>
                      </a:pPr>
                      <a:r>
                        <a:rPr lang="en-US" sz="900" b="1" u="none" strike="noStrike" cap="none"/>
                        <a:t>30 minutes </a:t>
                      </a:r>
                      <a:r>
                        <a:rPr lang="en-US" sz="900" u="none" strike="noStrike" cap="none"/>
                        <a:t>supplémentaires pour les éléments CLR </a:t>
                      </a:r>
                      <a:r>
                        <a:rPr lang="en-US" sz="900" u="none" strike="noStrike" cap="none">
                          <a:solidFill>
                            <a:srgbClr val="0070C0"/>
                          </a:solidFill>
                        </a:rPr>
                        <a:t>(si les structures et les procédures sont différentes, 20 à 30 minutes supplémentaires).</a:t>
                      </a:r>
                      <a:endParaRPr sz="900" u="none" strike="noStrike" cap="none">
                        <a:latin typeface="Avenir"/>
                        <a:ea typeface="Avenir"/>
                        <a:cs typeface="Avenir"/>
                        <a:sym typeface="Avenir"/>
                      </a:endParaRPr>
                    </a:p>
                  </a:txBody>
                  <a:tcPr marL="35825" marR="35825" marT="0" marB="0"/>
                </a:tc>
                <a:extLst>
                  <a:ext uri="{0D108BD9-81ED-4DB2-BD59-A6C34878D82A}">
                    <a16:rowId xmlns:a16="http://schemas.microsoft.com/office/drawing/2014/main" val="10001"/>
                  </a:ext>
                </a:extLst>
              </a:tr>
              <a:tr h="865875">
                <a:tc rowSpan="7">
                  <a:txBody>
                    <a:bodyPr/>
                    <a:lstStyle/>
                    <a:p>
                      <a:pPr marL="0" marR="0" lvl="0" indent="0" algn="l" rtl="0">
                        <a:lnSpc>
                          <a:spcPct val="107000"/>
                        </a:lnSpc>
                        <a:spcBef>
                          <a:spcPts val="0"/>
                        </a:spcBef>
                        <a:spcAft>
                          <a:spcPts val="0"/>
                        </a:spcAft>
                        <a:buNone/>
                      </a:pPr>
                      <a:endParaRPr sz="900" u="none" strike="noStrike" cap="none"/>
                    </a:p>
                    <a:p>
                      <a:pPr marL="0" marR="0" lvl="0" indent="0" algn="l" rtl="0">
                        <a:lnSpc>
                          <a:spcPct val="107000"/>
                        </a:lnSpc>
                        <a:spcBef>
                          <a:spcPts val="800"/>
                        </a:spcBef>
                        <a:spcAft>
                          <a:spcPts val="0"/>
                        </a:spcAft>
                        <a:buNone/>
                      </a:pPr>
                      <a:endParaRPr sz="900" u="none" strike="noStrike" cap="none"/>
                    </a:p>
                    <a:p>
                      <a:pPr marL="0" marR="0" lvl="0" indent="0" algn="l" rtl="0">
                        <a:lnSpc>
                          <a:spcPct val="107000"/>
                        </a:lnSpc>
                        <a:spcBef>
                          <a:spcPts val="800"/>
                        </a:spcBef>
                        <a:spcAft>
                          <a:spcPts val="0"/>
                        </a:spcAft>
                        <a:buNone/>
                      </a:pPr>
                      <a:endParaRPr sz="900" u="none" strike="noStrike" cap="none"/>
                    </a:p>
                    <a:p>
                      <a:pPr marL="0" marR="0" lvl="0" indent="0" algn="l" rtl="0">
                        <a:lnSpc>
                          <a:spcPct val="107000"/>
                        </a:lnSpc>
                        <a:spcBef>
                          <a:spcPts val="800"/>
                        </a:spcBef>
                        <a:spcAft>
                          <a:spcPts val="0"/>
                        </a:spcAft>
                        <a:buNone/>
                      </a:pPr>
                      <a:endParaRPr sz="900" u="none" strike="noStrike" cap="none"/>
                    </a:p>
                    <a:p>
                      <a:pPr marL="0" marR="0" lvl="0" indent="0" algn="l" rtl="0">
                        <a:lnSpc>
                          <a:spcPct val="107000"/>
                        </a:lnSpc>
                        <a:spcBef>
                          <a:spcPts val="800"/>
                        </a:spcBef>
                        <a:spcAft>
                          <a:spcPts val="0"/>
                        </a:spcAft>
                        <a:buNone/>
                      </a:pPr>
                      <a:r>
                        <a:rPr lang="en-US" sz="900" u="none" strike="noStrike" cap="none"/>
                        <a:t>  </a:t>
                      </a:r>
                      <a:endParaRPr sz="1100"/>
                    </a:p>
                    <a:p>
                      <a:pPr marL="0" marR="0" lvl="0" indent="0" algn="l" rtl="0">
                        <a:lnSpc>
                          <a:spcPct val="107000"/>
                        </a:lnSpc>
                        <a:spcBef>
                          <a:spcPts val="800"/>
                        </a:spcBef>
                        <a:spcAft>
                          <a:spcPts val="0"/>
                        </a:spcAft>
                        <a:buNone/>
                      </a:pPr>
                      <a:endParaRPr sz="900" u="none" strike="noStrike" cap="none"/>
                    </a:p>
                    <a:p>
                      <a:pPr marL="0" marR="0" lvl="0" indent="0" algn="l" rtl="0">
                        <a:lnSpc>
                          <a:spcPct val="107000"/>
                        </a:lnSpc>
                        <a:spcBef>
                          <a:spcPts val="800"/>
                        </a:spcBef>
                        <a:spcAft>
                          <a:spcPts val="0"/>
                        </a:spcAft>
                        <a:buNone/>
                      </a:pPr>
                      <a:endParaRPr sz="900" u="none" strike="noStrike" cap="none"/>
                    </a:p>
                    <a:p>
                      <a:pPr marL="0" marR="0" lvl="0" indent="0" algn="l" rtl="0">
                        <a:lnSpc>
                          <a:spcPct val="107000"/>
                        </a:lnSpc>
                        <a:spcBef>
                          <a:spcPts val="800"/>
                        </a:spcBef>
                        <a:spcAft>
                          <a:spcPts val="0"/>
                        </a:spcAft>
                        <a:buNone/>
                      </a:pPr>
                      <a:endParaRPr sz="900" u="none" strike="noStrike" cap="none"/>
                    </a:p>
                    <a:p>
                      <a:pPr marL="0" marR="0" lvl="0" indent="0" algn="l" rtl="0">
                        <a:lnSpc>
                          <a:spcPct val="107000"/>
                        </a:lnSpc>
                        <a:spcBef>
                          <a:spcPts val="800"/>
                        </a:spcBef>
                        <a:spcAft>
                          <a:spcPts val="0"/>
                        </a:spcAft>
                        <a:buNone/>
                      </a:pPr>
                      <a:r>
                        <a:rPr lang="en-US" sz="900" u="none" strike="noStrike" cap="none"/>
                        <a:t>Sur </a:t>
                      </a:r>
                      <a:r>
                        <a:rPr lang="en-US" sz="900"/>
                        <a:t>sit</a:t>
                      </a:r>
                      <a:r>
                        <a:rPr lang="en-US" sz="900" u="none" strike="noStrike" cap="none"/>
                        <a:t>e</a:t>
                      </a:r>
                      <a:endParaRPr sz="900" u="none" strike="noStrike" cap="none">
                        <a:latin typeface="Avenir"/>
                        <a:ea typeface="Avenir"/>
                        <a:cs typeface="Avenir"/>
                        <a:sym typeface="Avenir"/>
                      </a:endParaRPr>
                    </a:p>
                  </a:txBody>
                  <a:tcPr marL="35825" marR="35825" marT="0" marB="0"/>
                </a:tc>
                <a:tc>
                  <a:txBody>
                    <a:bodyPr/>
                    <a:lstStyle/>
                    <a:p>
                      <a:pPr marL="0" marR="0" lvl="0" indent="0" algn="l" rtl="0">
                        <a:lnSpc>
                          <a:spcPct val="107000"/>
                        </a:lnSpc>
                        <a:spcBef>
                          <a:spcPts val="0"/>
                        </a:spcBef>
                        <a:spcAft>
                          <a:spcPts val="0"/>
                        </a:spcAft>
                        <a:buNone/>
                      </a:pPr>
                      <a:r>
                        <a:rPr lang="en-US" sz="900" u="none" strike="noStrike" cap="none" dirty="0"/>
                        <a:t>Réunion </a:t>
                      </a:r>
                      <a:r>
                        <a:rPr lang="en-US" sz="900" u="none" strike="noStrike" cap="none" dirty="0" err="1"/>
                        <a:t>d'ouverture</a:t>
                      </a:r>
                      <a:endParaRPr sz="900" u="none" strike="noStrike" cap="none" dirty="0">
                        <a:latin typeface="Avenir"/>
                        <a:ea typeface="Avenir"/>
                        <a:cs typeface="Avenir"/>
                        <a:sym typeface="Avenir"/>
                      </a:endParaRPr>
                    </a:p>
                  </a:txBody>
                  <a:tcPr marL="35825" marR="35825" marT="0" marB="0"/>
                </a:tc>
                <a:tc>
                  <a:txBody>
                    <a:bodyPr/>
                    <a:lstStyle/>
                    <a:p>
                      <a:pPr marL="342900" marR="0" lvl="0" indent="-342900" algn="l" rtl="0">
                        <a:lnSpc>
                          <a:spcPct val="107000"/>
                        </a:lnSpc>
                        <a:spcBef>
                          <a:spcPts val="0"/>
                        </a:spcBef>
                        <a:spcAft>
                          <a:spcPts val="0"/>
                        </a:spcAft>
                        <a:buClr>
                          <a:srgbClr val="000000"/>
                        </a:buClr>
                        <a:buSzPts val="1050"/>
                        <a:buFont typeface="Noto Sans Symbols"/>
                        <a:buChar char="∙"/>
                      </a:pPr>
                      <a:r>
                        <a:rPr lang="en-US" sz="900" u="none" strike="noStrike" cap="none"/>
                        <a:t>Clarifier qui </a:t>
                      </a:r>
                      <a:r>
                        <a:rPr lang="en-US" sz="900"/>
                        <a:t>est chargé </a:t>
                      </a:r>
                      <a:r>
                        <a:rPr lang="en-US" sz="900" u="none" strike="noStrike" cap="none"/>
                        <a:t> de quels éléments et politiques CLR. </a:t>
                      </a:r>
                      <a:endParaRPr sz="1100"/>
                    </a:p>
                    <a:p>
                      <a:pPr marL="342900" marR="0" lvl="0" indent="-342900" algn="l" rtl="0">
                        <a:lnSpc>
                          <a:spcPct val="107000"/>
                        </a:lnSpc>
                        <a:spcBef>
                          <a:spcPts val="0"/>
                        </a:spcBef>
                        <a:spcAft>
                          <a:spcPts val="0"/>
                        </a:spcAft>
                        <a:buClr>
                          <a:srgbClr val="000000"/>
                        </a:buClr>
                        <a:buSzPts val="1050"/>
                        <a:buFont typeface="Noto Sans Symbols"/>
                        <a:buChar char="∙"/>
                      </a:pPr>
                      <a:r>
                        <a:rPr lang="en-US" sz="900" u="none" strike="noStrike" cap="none"/>
                        <a:t>Vérifier la disponibilité des </a:t>
                      </a:r>
                      <a:r>
                        <a:rPr lang="en-US" sz="900" b="0" u="none" strike="noStrike" cap="none">
                          <a:solidFill>
                            <a:schemeClr val="dk1"/>
                          </a:solidFill>
                        </a:rPr>
                        <a:t>représentants des </a:t>
                      </a:r>
                      <a:r>
                        <a:rPr lang="en-US" sz="900" u="none" strike="noStrike" cap="none"/>
                        <a:t>syndicats et des travailleurs et </a:t>
                      </a:r>
                      <a:r>
                        <a:rPr lang="en-US" sz="900" u="none" strike="noStrike" cap="none">
                          <a:solidFill>
                            <a:schemeClr val="dk1"/>
                          </a:solidFill>
                        </a:rPr>
                        <a:t>leurs fonctions, </a:t>
                      </a:r>
                      <a:r>
                        <a:rPr lang="en-US" sz="900" u="none" strike="noStrike" cap="none">
                          <a:solidFill>
                            <a:srgbClr val="0070C0"/>
                          </a:solidFill>
                        </a:rPr>
                        <a:t>vérifier la disponibilité des sous-traitants et s'assurer qu'ils peuvent être interrogés.</a:t>
                      </a:r>
                      <a:endParaRPr sz="900" u="none" strike="noStrike" cap="none">
                        <a:solidFill>
                          <a:srgbClr val="0070C0"/>
                        </a:solidFill>
                        <a:latin typeface="Avenir"/>
                        <a:ea typeface="Avenir"/>
                        <a:cs typeface="Avenir"/>
                        <a:sym typeface="Avenir"/>
                      </a:endParaRPr>
                    </a:p>
                  </a:txBody>
                  <a:tcPr marL="35825" marR="35825" marT="0" marB="0"/>
                </a:tc>
                <a:tc>
                  <a:txBody>
                    <a:bodyPr/>
                    <a:lstStyle/>
                    <a:p>
                      <a:pPr marL="0" marR="0" lvl="0" indent="0" algn="l" rtl="0">
                        <a:lnSpc>
                          <a:spcPct val="107000"/>
                        </a:lnSpc>
                        <a:spcBef>
                          <a:spcPts val="0"/>
                        </a:spcBef>
                        <a:spcAft>
                          <a:spcPts val="0"/>
                        </a:spcAft>
                        <a:buNone/>
                      </a:pPr>
                      <a:r>
                        <a:rPr lang="en-US" sz="900" b="1" u="none" strike="noStrike" cap="none"/>
                        <a:t>5 minutes </a:t>
                      </a:r>
                      <a:r>
                        <a:rPr lang="en-US" sz="900" b="0" u="none" strike="noStrike" cap="none"/>
                        <a:t>supplémentaires</a:t>
                      </a:r>
                      <a:endParaRPr sz="900" b="0" u="none" strike="noStrike" cap="none">
                        <a:latin typeface="Avenir"/>
                        <a:ea typeface="Avenir"/>
                        <a:cs typeface="Avenir"/>
                        <a:sym typeface="Avenir"/>
                      </a:endParaRPr>
                    </a:p>
                  </a:txBody>
                  <a:tcPr marL="35825" marR="35825" marT="0" marB="0"/>
                </a:tc>
                <a:extLst>
                  <a:ext uri="{0D108BD9-81ED-4DB2-BD59-A6C34878D82A}">
                    <a16:rowId xmlns:a16="http://schemas.microsoft.com/office/drawing/2014/main" val="10002"/>
                  </a:ext>
                </a:extLst>
              </a:tr>
              <a:tr h="680325">
                <a:tc vMerge="1">
                  <a:txBody>
                    <a:bodyPr/>
                    <a:lstStyle/>
                    <a:p>
                      <a:endParaRPr lang="en-DE"/>
                    </a:p>
                  </a:txBody>
                  <a:tcPr/>
                </a:tc>
                <a:tc>
                  <a:txBody>
                    <a:bodyPr/>
                    <a:lstStyle/>
                    <a:p>
                      <a:pPr marL="0" marR="0" lvl="0" indent="0" algn="l" rtl="0">
                        <a:lnSpc>
                          <a:spcPct val="107000"/>
                        </a:lnSpc>
                        <a:spcBef>
                          <a:spcPts val="0"/>
                        </a:spcBef>
                        <a:spcAft>
                          <a:spcPts val="0"/>
                        </a:spcAft>
                        <a:buNone/>
                      </a:pPr>
                      <a:r>
                        <a:rPr lang="en-US" sz="900" u="none" strike="noStrike" cap="none"/>
                        <a:t>Examen des documents </a:t>
                      </a:r>
                      <a:r>
                        <a:rPr lang="en-US" sz="900" u="none" strike="noStrike" cap="none">
                          <a:solidFill>
                            <a:srgbClr val="0070C0"/>
                          </a:solidFill>
                        </a:rPr>
                        <a:t>(pour les activités externalisées)</a:t>
                      </a:r>
                      <a:endParaRPr sz="900" u="none" strike="noStrike" cap="none">
                        <a:solidFill>
                          <a:srgbClr val="0070C0"/>
                        </a:solidFill>
                        <a:latin typeface="Avenir"/>
                        <a:ea typeface="Avenir"/>
                        <a:cs typeface="Avenir"/>
                        <a:sym typeface="Avenir"/>
                      </a:endParaRPr>
                    </a:p>
                  </a:txBody>
                  <a:tcPr marL="35825" marR="35825" marT="0" marB="0"/>
                </a:tc>
                <a:tc>
                  <a:txBody>
                    <a:bodyPr/>
                    <a:lstStyle/>
                    <a:p>
                      <a:pPr marL="342900" marR="0" lvl="0" indent="-342900" algn="l" rtl="0">
                        <a:lnSpc>
                          <a:spcPct val="107000"/>
                        </a:lnSpc>
                        <a:spcBef>
                          <a:spcPts val="0"/>
                        </a:spcBef>
                        <a:spcAft>
                          <a:spcPts val="0"/>
                        </a:spcAft>
                        <a:buClr>
                          <a:srgbClr val="000000"/>
                        </a:buClr>
                        <a:buSzPts val="1050"/>
                        <a:buFont typeface="Noto Sans Symbols"/>
                        <a:buChar char="∙"/>
                      </a:pPr>
                      <a:r>
                        <a:rPr lang="en-US" sz="900" u="none" strike="noStrike" cap="none" dirty="0" err="1"/>
                        <a:t>Discuter</a:t>
                      </a:r>
                      <a:r>
                        <a:rPr lang="en-US" sz="900" u="none" strike="noStrike" cap="none" dirty="0"/>
                        <a:t> de </a:t>
                      </a:r>
                      <a:r>
                        <a:rPr lang="en-US" sz="900" u="none" strike="noStrike" cap="none" dirty="0" err="1"/>
                        <a:t>l'auto-évaluation</a:t>
                      </a:r>
                      <a:r>
                        <a:rPr lang="en-US" sz="900" u="none" strike="noStrike" cap="none" dirty="0"/>
                        <a:t> et des politiques</a:t>
                      </a:r>
                      <a:endParaRPr sz="1100" dirty="0"/>
                    </a:p>
                    <a:p>
                      <a:pPr marL="342900" marR="0" lvl="0" indent="-342900" algn="l" rtl="0">
                        <a:lnSpc>
                          <a:spcPct val="107000"/>
                        </a:lnSpc>
                        <a:spcBef>
                          <a:spcPts val="0"/>
                        </a:spcBef>
                        <a:spcAft>
                          <a:spcPts val="0"/>
                        </a:spcAft>
                        <a:buClr>
                          <a:srgbClr val="000000"/>
                        </a:buClr>
                        <a:buSzPts val="1050"/>
                        <a:buFont typeface="Noto Sans Symbols"/>
                        <a:buChar char="∙"/>
                      </a:pPr>
                      <a:r>
                        <a:rPr lang="en-US" sz="900" u="none" strike="noStrike" cap="none" dirty="0"/>
                        <a:t>Examiner les documents </a:t>
                      </a:r>
                      <a:r>
                        <a:rPr lang="en-US" sz="900" u="none" strike="noStrike" cap="none" dirty="0" err="1"/>
                        <a:t>relatifs</a:t>
                      </a:r>
                      <a:r>
                        <a:rPr lang="en-US" sz="900" u="none" strike="noStrike" cap="none" dirty="0"/>
                        <a:t> </a:t>
                      </a:r>
                      <a:r>
                        <a:rPr lang="en-US" sz="900" dirty="0"/>
                        <a:t>aux </a:t>
                      </a:r>
                      <a:r>
                        <a:rPr lang="en-US" sz="900" dirty="0" err="1"/>
                        <a:t>paiements</a:t>
                      </a:r>
                      <a:endParaRPr sz="1100" dirty="0"/>
                    </a:p>
                    <a:p>
                      <a:pPr marL="342900" marR="0" lvl="0" indent="-342900" algn="l" rtl="0">
                        <a:lnSpc>
                          <a:spcPct val="107000"/>
                        </a:lnSpc>
                        <a:spcBef>
                          <a:spcPts val="0"/>
                        </a:spcBef>
                        <a:spcAft>
                          <a:spcPts val="0"/>
                        </a:spcAft>
                        <a:buClr>
                          <a:srgbClr val="000000"/>
                        </a:buClr>
                        <a:buSzPts val="1050"/>
                        <a:buFont typeface="Noto Sans Symbols"/>
                        <a:buChar char="∙"/>
                      </a:pPr>
                      <a:r>
                        <a:rPr lang="en-US" sz="900" u="none" strike="noStrike" cap="none" dirty="0" err="1"/>
                        <a:t>Entretiens</a:t>
                      </a:r>
                      <a:r>
                        <a:rPr lang="en-US" sz="900" u="none" strike="noStrike" cap="none" dirty="0"/>
                        <a:t> avec le service des </a:t>
                      </a:r>
                      <a:r>
                        <a:rPr lang="en-US" sz="900" u="none" strike="noStrike" cap="none" dirty="0" err="1"/>
                        <a:t>ressources</a:t>
                      </a:r>
                      <a:r>
                        <a:rPr lang="en-US" sz="900" u="none" strike="noStrike" cap="none" dirty="0"/>
                        <a:t> </a:t>
                      </a:r>
                      <a:r>
                        <a:rPr lang="en-US" sz="900" u="none" strike="noStrike" cap="none" dirty="0" err="1"/>
                        <a:t>humaines</a:t>
                      </a:r>
                      <a:r>
                        <a:rPr lang="en-US" sz="900" u="none" strike="noStrike" cap="none" dirty="0"/>
                        <a:t> </a:t>
                      </a:r>
                      <a:r>
                        <a:rPr lang="en-US" sz="900" u="none" strike="noStrike" cap="none" dirty="0" err="1"/>
                        <a:t>ou</a:t>
                      </a:r>
                      <a:r>
                        <a:rPr lang="en-US" sz="900" u="none" strike="noStrike" cap="none" dirty="0"/>
                        <a:t> le service </a:t>
                      </a:r>
                      <a:r>
                        <a:rPr lang="en-US" sz="900" u="none" strike="noStrike" cap="none" dirty="0" err="1"/>
                        <a:t>juridique</a:t>
                      </a:r>
                      <a:endParaRPr sz="900" u="none" strike="noStrike" cap="none" dirty="0">
                        <a:latin typeface="Avenir"/>
                        <a:ea typeface="Avenir"/>
                        <a:cs typeface="Avenir"/>
                        <a:sym typeface="Avenir"/>
                      </a:endParaRPr>
                    </a:p>
                  </a:txBody>
                  <a:tcPr marL="35825" marR="35825" marT="0" marB="0"/>
                </a:tc>
                <a:tc>
                  <a:txBody>
                    <a:bodyPr/>
                    <a:lstStyle/>
                    <a:p>
                      <a:pPr marL="0" marR="0" lvl="0" indent="0" algn="l" rtl="0">
                        <a:lnSpc>
                          <a:spcPct val="107000"/>
                        </a:lnSpc>
                        <a:spcBef>
                          <a:spcPts val="0"/>
                        </a:spcBef>
                        <a:spcAft>
                          <a:spcPts val="0"/>
                        </a:spcAft>
                        <a:buNone/>
                      </a:pPr>
                      <a:r>
                        <a:rPr lang="en-US" sz="900" b="1" u="none" strike="noStrike" cap="none"/>
                        <a:t>30 minutes </a:t>
                      </a:r>
                      <a:r>
                        <a:rPr lang="en-US" sz="900" u="none" strike="noStrike" cap="none"/>
                        <a:t>supplémentaires par rapport à l'audit CoC habituel(10 minutes pour les documents relatifs aux salaires, les autres faisant partie du manuel). Peut-être 20 minutes supplémentaires pour le département des ressources humaines), </a:t>
                      </a:r>
                      <a:r>
                        <a:rPr lang="en-US" sz="900" u="none" strike="noStrike" cap="none">
                          <a:solidFill>
                            <a:srgbClr val="0070C0"/>
                          </a:solidFill>
                        </a:rPr>
                        <a:t>envisager 10 minutes supplémentaires pour chaque contractant sélectionné.</a:t>
                      </a:r>
                      <a:endParaRPr sz="900" u="none" strike="noStrike" cap="none">
                        <a:solidFill>
                          <a:srgbClr val="0070C0"/>
                        </a:solidFill>
                        <a:latin typeface="Avenir"/>
                        <a:ea typeface="Avenir"/>
                        <a:cs typeface="Avenir"/>
                        <a:sym typeface="Avenir"/>
                      </a:endParaRPr>
                    </a:p>
                  </a:txBody>
                  <a:tcPr marL="35825" marR="35825" marT="0" marB="0"/>
                </a:tc>
                <a:extLst>
                  <a:ext uri="{0D108BD9-81ED-4DB2-BD59-A6C34878D82A}">
                    <a16:rowId xmlns:a16="http://schemas.microsoft.com/office/drawing/2014/main" val="10003"/>
                  </a:ext>
                </a:extLst>
              </a:tr>
              <a:tr h="985500">
                <a:tc vMerge="1">
                  <a:txBody>
                    <a:bodyPr/>
                    <a:lstStyle/>
                    <a:p>
                      <a:endParaRPr lang="en-DE"/>
                    </a:p>
                  </a:txBody>
                  <a:tcPr/>
                </a:tc>
                <a:tc>
                  <a:txBody>
                    <a:bodyPr/>
                    <a:lstStyle/>
                    <a:p>
                      <a:pPr marL="0" marR="0" lvl="0" indent="0" algn="l" rtl="0">
                        <a:lnSpc>
                          <a:spcPct val="107000"/>
                        </a:lnSpc>
                        <a:spcBef>
                          <a:spcPts val="0"/>
                        </a:spcBef>
                        <a:spcAft>
                          <a:spcPts val="0"/>
                        </a:spcAft>
                        <a:buNone/>
                      </a:pPr>
                      <a:r>
                        <a:rPr lang="en-US" sz="900" u="none" strike="noStrike" cap="none"/>
                        <a:t>Visite du site </a:t>
                      </a:r>
                      <a:r>
                        <a:rPr lang="en-US" sz="900" u="none" strike="noStrike" cap="none">
                          <a:solidFill>
                            <a:srgbClr val="0070C0"/>
                          </a:solidFill>
                        </a:rPr>
                        <a:t>(visite également de 2 entreprises externalisées)</a:t>
                      </a:r>
                      <a:endParaRPr sz="900" u="none" strike="noStrike" cap="none">
                        <a:solidFill>
                          <a:srgbClr val="0070C0"/>
                        </a:solidFill>
                        <a:latin typeface="Avenir"/>
                        <a:ea typeface="Avenir"/>
                        <a:cs typeface="Avenir"/>
                        <a:sym typeface="Avenir"/>
                      </a:endParaRPr>
                    </a:p>
                  </a:txBody>
                  <a:tcPr marL="35825" marR="35825" marT="0" marB="0"/>
                </a:tc>
                <a:tc>
                  <a:txBody>
                    <a:bodyPr/>
                    <a:lstStyle/>
                    <a:p>
                      <a:pPr marL="342900" marR="0" lvl="0" indent="-342900" algn="l" rtl="0">
                        <a:lnSpc>
                          <a:spcPct val="107000"/>
                        </a:lnSpc>
                        <a:spcBef>
                          <a:spcPts val="0"/>
                        </a:spcBef>
                        <a:spcAft>
                          <a:spcPts val="0"/>
                        </a:spcAft>
                        <a:buClr>
                          <a:srgbClr val="000000"/>
                        </a:buClr>
                        <a:buSzPts val="1050"/>
                        <a:buFont typeface="Noto Sans Symbols"/>
                        <a:buChar char="∙"/>
                      </a:pPr>
                      <a:r>
                        <a:rPr lang="en-US" sz="900" u="none" strike="noStrike" cap="none" dirty="0">
                          <a:solidFill>
                            <a:srgbClr val="0070C0"/>
                          </a:solidFill>
                        </a:rPr>
                        <a:t>L'OC doit </a:t>
                      </a:r>
                      <a:r>
                        <a:rPr lang="en-US" sz="900" u="none" strike="noStrike" cap="none" dirty="0" err="1">
                          <a:solidFill>
                            <a:srgbClr val="0070C0"/>
                          </a:solidFill>
                        </a:rPr>
                        <a:t>auditer</a:t>
                      </a:r>
                      <a:r>
                        <a:rPr lang="en-US" sz="900" u="none" strike="noStrike" cap="none" dirty="0">
                          <a:solidFill>
                            <a:srgbClr val="0070C0"/>
                          </a:solidFill>
                        </a:rPr>
                        <a:t> les </a:t>
                      </a:r>
                      <a:r>
                        <a:rPr lang="en-US" sz="900" u="none" strike="noStrike" cap="none" dirty="0" err="1">
                          <a:solidFill>
                            <a:srgbClr val="0070C0"/>
                          </a:solidFill>
                        </a:rPr>
                        <a:t>entreprises</a:t>
                      </a:r>
                      <a:r>
                        <a:rPr lang="en-US" sz="900" u="none" strike="noStrike" cap="none" dirty="0">
                          <a:solidFill>
                            <a:srgbClr val="0070C0"/>
                          </a:solidFill>
                        </a:rPr>
                        <a:t> </a:t>
                      </a:r>
                      <a:r>
                        <a:rPr lang="en-US" sz="900" u="none" strike="noStrike" cap="none" dirty="0" err="1">
                          <a:solidFill>
                            <a:srgbClr val="0070C0"/>
                          </a:solidFill>
                        </a:rPr>
                        <a:t>externalisées</a:t>
                      </a:r>
                      <a:r>
                        <a:rPr lang="en-US" sz="900" u="none" strike="noStrike" cap="none" dirty="0">
                          <a:solidFill>
                            <a:srgbClr val="0070C0"/>
                          </a:solidFill>
                        </a:rPr>
                        <a:t> </a:t>
                      </a:r>
                      <a:r>
                        <a:rPr lang="en-US" sz="900" u="none" strike="noStrike" cap="none" dirty="0" err="1">
                          <a:solidFill>
                            <a:srgbClr val="0070C0"/>
                          </a:solidFill>
                        </a:rPr>
                        <a:t>conformément</a:t>
                      </a:r>
                      <a:r>
                        <a:rPr lang="en-US" sz="900" u="none" strike="noStrike" cap="none" dirty="0">
                          <a:solidFill>
                            <a:srgbClr val="0070C0"/>
                          </a:solidFill>
                        </a:rPr>
                        <a:t> à la </a:t>
                      </a:r>
                      <a:r>
                        <a:rPr lang="en-US" sz="900" u="none" strike="noStrike" cap="none" dirty="0" err="1">
                          <a:solidFill>
                            <a:srgbClr val="0070C0"/>
                          </a:solidFill>
                        </a:rPr>
                        <a:t>norme</a:t>
                      </a:r>
                      <a:r>
                        <a:rPr lang="en-US" sz="900" u="none" strike="noStrike" cap="none" dirty="0">
                          <a:solidFill>
                            <a:srgbClr val="0070C0"/>
                          </a:solidFill>
                        </a:rPr>
                        <a:t> FSC-STD-20-011v4.2, section 9 (</a:t>
                      </a:r>
                      <a:r>
                        <a:rPr lang="en-US" sz="900" u="none" strike="noStrike" cap="none" dirty="0" err="1">
                          <a:solidFill>
                            <a:srgbClr val="0070C0"/>
                          </a:solidFill>
                        </a:rPr>
                        <a:t>hypothèse</a:t>
                      </a:r>
                      <a:r>
                        <a:rPr lang="en-US" sz="900" u="none" strike="noStrike" cap="none" dirty="0">
                          <a:solidFill>
                            <a:srgbClr val="0070C0"/>
                          </a:solidFill>
                        </a:rPr>
                        <a:t> </a:t>
                      </a:r>
                      <a:r>
                        <a:rPr lang="en-US" sz="900" u="none" strike="noStrike" cap="none" dirty="0" err="1">
                          <a:solidFill>
                            <a:srgbClr val="0070C0"/>
                          </a:solidFill>
                        </a:rPr>
                        <a:t>ici</a:t>
                      </a:r>
                      <a:r>
                        <a:rPr lang="en-US" sz="900" u="none" strike="noStrike" cap="none" dirty="0">
                          <a:solidFill>
                            <a:srgbClr val="0070C0"/>
                          </a:solidFill>
                        </a:rPr>
                        <a:t> : 2 </a:t>
                      </a:r>
                      <a:r>
                        <a:rPr lang="en-US" sz="900" u="none" strike="noStrike" cap="none" dirty="0" err="1">
                          <a:solidFill>
                            <a:srgbClr val="0070C0"/>
                          </a:solidFill>
                        </a:rPr>
                        <a:t>entreprises</a:t>
                      </a:r>
                      <a:r>
                        <a:rPr lang="en-US" sz="900" u="none" strike="noStrike" cap="none" dirty="0">
                          <a:solidFill>
                            <a:srgbClr val="0070C0"/>
                          </a:solidFill>
                        </a:rPr>
                        <a:t> à </a:t>
                      </a:r>
                      <a:r>
                        <a:rPr lang="en-US" sz="900" u="none" strike="noStrike" cap="none" dirty="0" err="1">
                          <a:solidFill>
                            <a:srgbClr val="0070C0"/>
                          </a:solidFill>
                        </a:rPr>
                        <a:t>visiter</a:t>
                      </a:r>
                      <a:r>
                        <a:rPr lang="en-US" sz="900" u="none" strike="noStrike" cap="none" dirty="0">
                          <a:solidFill>
                            <a:srgbClr val="0070C0"/>
                          </a:solidFill>
                        </a:rPr>
                        <a:t> </a:t>
                      </a:r>
                      <a:r>
                        <a:rPr lang="en-US" sz="900" u="none" strike="noStrike" cap="none" dirty="0" err="1">
                          <a:solidFill>
                            <a:srgbClr val="0070C0"/>
                          </a:solidFill>
                        </a:rPr>
                        <a:t>en</a:t>
                      </a:r>
                      <a:r>
                        <a:rPr lang="en-US" sz="900" u="none" strike="noStrike" cap="none" dirty="0">
                          <a:solidFill>
                            <a:srgbClr val="0070C0"/>
                          </a:solidFill>
                        </a:rPr>
                        <a:t> raison </a:t>
                      </a:r>
                      <a:r>
                        <a:rPr lang="en-US" sz="900" u="none" strike="noStrike" cap="none" dirty="0" err="1">
                          <a:solidFill>
                            <a:srgbClr val="0070C0"/>
                          </a:solidFill>
                        </a:rPr>
                        <a:t>d'une</a:t>
                      </a:r>
                      <a:r>
                        <a:rPr lang="en-US" sz="900" u="none" strike="noStrike" cap="none" dirty="0">
                          <a:solidFill>
                            <a:srgbClr val="0070C0"/>
                          </a:solidFill>
                        </a:rPr>
                        <a:t> situation </a:t>
                      </a:r>
                      <a:r>
                        <a:rPr lang="en-US" sz="900" u="none" strike="noStrike" cap="none" dirty="0" err="1">
                          <a:solidFill>
                            <a:srgbClr val="0070C0"/>
                          </a:solidFill>
                        </a:rPr>
                        <a:t>d'externalisation</a:t>
                      </a:r>
                      <a:r>
                        <a:rPr lang="en-US" sz="900" u="none" strike="noStrike" cap="none" dirty="0">
                          <a:solidFill>
                            <a:srgbClr val="0070C0"/>
                          </a:solidFill>
                        </a:rPr>
                        <a:t> "à haut </a:t>
                      </a:r>
                      <a:r>
                        <a:rPr lang="en-US" sz="900" u="none" strike="noStrike" cap="none" dirty="0" err="1">
                          <a:solidFill>
                            <a:srgbClr val="0070C0"/>
                          </a:solidFill>
                        </a:rPr>
                        <a:t>risque</a:t>
                      </a:r>
                      <a:r>
                        <a:rPr lang="en-US" sz="900" u="none" strike="noStrike" cap="none" dirty="0">
                          <a:solidFill>
                            <a:srgbClr val="0070C0"/>
                          </a:solidFill>
                        </a:rPr>
                        <a:t>" </a:t>
                      </a:r>
                      <a:r>
                        <a:rPr lang="en-US" sz="900" u="none" strike="noStrike" cap="none" dirty="0" err="1">
                          <a:solidFill>
                            <a:srgbClr val="0070C0"/>
                          </a:solidFill>
                        </a:rPr>
                        <a:t>selon</a:t>
                      </a:r>
                      <a:r>
                        <a:rPr lang="en-US" sz="900" u="none" strike="noStrike" cap="none" dirty="0">
                          <a:solidFill>
                            <a:srgbClr val="0070C0"/>
                          </a:solidFill>
                        </a:rPr>
                        <a:t> la </a:t>
                      </a:r>
                      <a:r>
                        <a:rPr lang="en-US" sz="900" u="none" strike="noStrike" cap="none" dirty="0" err="1">
                          <a:solidFill>
                            <a:srgbClr val="0070C0"/>
                          </a:solidFill>
                        </a:rPr>
                        <a:t>formule</a:t>
                      </a:r>
                      <a:r>
                        <a:rPr lang="en-US" sz="900" u="none" strike="noStrike" cap="none" dirty="0">
                          <a:solidFill>
                            <a:srgbClr val="0070C0"/>
                          </a:solidFill>
                        </a:rPr>
                        <a:t> </a:t>
                      </a:r>
                      <a:r>
                        <a:rPr lang="en-US" sz="900" b="0" u="none" strike="noStrike" cap="none" dirty="0">
                          <a:solidFill>
                            <a:srgbClr val="0070C0"/>
                          </a:solidFill>
                        </a:rPr>
                        <a:t>y = √x)</a:t>
                      </a:r>
                      <a:endParaRPr sz="1000" u="none" strike="noStrike" cap="none" dirty="0">
                        <a:solidFill>
                          <a:srgbClr val="0070C0"/>
                        </a:solidFill>
                      </a:endParaRPr>
                    </a:p>
                    <a:p>
                      <a:pPr marL="342900" marR="0" lvl="0" indent="-342900" algn="l" rtl="0">
                        <a:lnSpc>
                          <a:spcPct val="107000"/>
                        </a:lnSpc>
                        <a:spcBef>
                          <a:spcPts val="0"/>
                        </a:spcBef>
                        <a:spcAft>
                          <a:spcPts val="0"/>
                        </a:spcAft>
                        <a:buClr>
                          <a:srgbClr val="000000"/>
                        </a:buClr>
                        <a:buSzPts val="1050"/>
                        <a:buFont typeface="Noto Sans Symbols"/>
                        <a:buChar char="∙"/>
                      </a:pPr>
                      <a:r>
                        <a:rPr lang="en-US" sz="900" u="none" strike="noStrike" cap="none" dirty="0"/>
                        <a:t>Observations "jeunes </a:t>
                      </a:r>
                      <a:r>
                        <a:rPr lang="en-US" sz="900" u="none" strike="noStrike" cap="none" dirty="0" err="1"/>
                        <a:t>travailleurs</a:t>
                      </a:r>
                      <a:endParaRPr sz="1100" dirty="0"/>
                    </a:p>
                    <a:p>
                      <a:pPr marL="342900" marR="0" lvl="0" indent="-342900" algn="l" rtl="0">
                        <a:lnSpc>
                          <a:spcPct val="107000"/>
                        </a:lnSpc>
                        <a:spcBef>
                          <a:spcPts val="0"/>
                        </a:spcBef>
                        <a:spcAft>
                          <a:spcPts val="0"/>
                        </a:spcAft>
                        <a:buClr>
                          <a:srgbClr val="000000"/>
                        </a:buClr>
                        <a:buSzPts val="1050"/>
                        <a:buFont typeface="Noto Sans Symbols"/>
                        <a:buChar char="∙"/>
                      </a:pPr>
                      <a:r>
                        <a:rPr lang="en-US" sz="900" u="none" strike="noStrike" cap="none" dirty="0"/>
                        <a:t>Interviews</a:t>
                      </a:r>
                      <a:endParaRPr sz="1100" dirty="0"/>
                    </a:p>
                    <a:p>
                      <a:pPr marL="342900" marR="0" lvl="0" indent="-342900" algn="l" rtl="0">
                        <a:lnSpc>
                          <a:spcPct val="107000"/>
                        </a:lnSpc>
                        <a:spcBef>
                          <a:spcPts val="0"/>
                        </a:spcBef>
                        <a:spcAft>
                          <a:spcPts val="0"/>
                        </a:spcAft>
                        <a:buClr>
                          <a:srgbClr val="000000"/>
                        </a:buClr>
                        <a:buSzPts val="1050"/>
                        <a:buFont typeface="Noto Sans Symbols"/>
                        <a:buChar char="∙"/>
                      </a:pPr>
                      <a:r>
                        <a:rPr lang="en-US" sz="900" u="none" strike="noStrike" cap="none" dirty="0" err="1"/>
                        <a:t>Vérifier</a:t>
                      </a:r>
                      <a:r>
                        <a:rPr lang="en-US" sz="900" u="none" strike="noStrike" cap="none" dirty="0"/>
                        <a:t> les </a:t>
                      </a:r>
                      <a:r>
                        <a:rPr lang="en-US" sz="900" u="none" strike="noStrike" cap="none" dirty="0" err="1"/>
                        <a:t>panneaux</a:t>
                      </a:r>
                      <a:r>
                        <a:rPr lang="en-US" sz="900" u="none" strike="noStrike" cap="none" dirty="0"/>
                        <a:t> </a:t>
                      </a:r>
                      <a:r>
                        <a:rPr lang="en-US" sz="900" u="none" strike="noStrike" cap="none" dirty="0" err="1"/>
                        <a:t>d'affichage</a:t>
                      </a:r>
                      <a:r>
                        <a:rPr lang="en-US" sz="900" u="none" strike="noStrike" cap="none" dirty="0"/>
                        <a:t> et la </a:t>
                      </a:r>
                      <a:r>
                        <a:rPr lang="en-US" sz="900" u="none" strike="noStrike" cap="none" dirty="0" err="1"/>
                        <a:t>signalisation</a:t>
                      </a:r>
                      <a:r>
                        <a:rPr lang="en-US" sz="900" u="none" strike="noStrike" cap="none" dirty="0"/>
                        <a:t> </a:t>
                      </a:r>
                      <a:endParaRPr sz="900" u="none" strike="noStrike" cap="none" dirty="0">
                        <a:latin typeface="Avenir"/>
                        <a:ea typeface="Avenir"/>
                        <a:cs typeface="Avenir"/>
                        <a:sym typeface="Avenir"/>
                      </a:endParaRPr>
                    </a:p>
                  </a:txBody>
                  <a:tcPr marL="35825" marR="35825" marT="0" marB="0"/>
                </a:tc>
                <a:tc>
                  <a:txBody>
                    <a:bodyPr/>
                    <a:lstStyle/>
                    <a:p>
                      <a:pPr marL="0" marR="0" lvl="0" indent="0" algn="l" rtl="0">
                        <a:lnSpc>
                          <a:spcPct val="107000"/>
                        </a:lnSpc>
                        <a:spcBef>
                          <a:spcPts val="0"/>
                        </a:spcBef>
                        <a:spcAft>
                          <a:spcPts val="0"/>
                        </a:spcAft>
                        <a:buNone/>
                      </a:pPr>
                      <a:r>
                        <a:rPr lang="en-US" sz="900" u="none" strike="noStrike" cap="none"/>
                        <a:t>Aucun temps supplémentaire n'est nécessaire pour les éléments CLR </a:t>
                      </a:r>
                      <a:r>
                        <a:rPr lang="en-US" sz="900" u="none" strike="noStrike" cap="none">
                          <a:solidFill>
                            <a:srgbClr val="0070C0"/>
                          </a:solidFill>
                        </a:rPr>
                        <a:t>en dehors du temps supplémentaire déjà nécessaire pour les visites aux contractants. </a:t>
                      </a:r>
                      <a:endParaRPr sz="900" u="none" strike="noStrike" cap="none">
                        <a:solidFill>
                          <a:srgbClr val="0070C0"/>
                        </a:solidFill>
                        <a:latin typeface="Avenir"/>
                        <a:ea typeface="Avenir"/>
                        <a:cs typeface="Avenir"/>
                        <a:sym typeface="Avenir"/>
                      </a:endParaRPr>
                    </a:p>
                  </a:txBody>
                  <a:tcPr marL="35825" marR="35825" marT="0" marB="0"/>
                </a:tc>
                <a:extLst>
                  <a:ext uri="{0D108BD9-81ED-4DB2-BD59-A6C34878D82A}">
                    <a16:rowId xmlns:a16="http://schemas.microsoft.com/office/drawing/2014/main" val="10004"/>
                  </a:ext>
                </a:extLst>
              </a:tr>
              <a:tr h="834950">
                <a:tc vMerge="1">
                  <a:txBody>
                    <a:bodyPr/>
                    <a:lstStyle/>
                    <a:p>
                      <a:endParaRPr lang="en-DE"/>
                    </a:p>
                  </a:txBody>
                  <a:tcPr/>
                </a:tc>
                <a:tc>
                  <a:txBody>
                    <a:bodyPr/>
                    <a:lstStyle/>
                    <a:p>
                      <a:pPr marL="0" marR="0" lvl="0" indent="0" algn="l" rtl="0">
                        <a:lnSpc>
                          <a:spcPct val="107000"/>
                        </a:lnSpc>
                        <a:spcBef>
                          <a:spcPts val="0"/>
                        </a:spcBef>
                        <a:spcAft>
                          <a:spcPts val="0"/>
                        </a:spcAft>
                        <a:buNone/>
                      </a:pPr>
                      <a:r>
                        <a:rPr lang="en-US" sz="900" u="none" strike="noStrike" cap="none"/>
                        <a:t>Entretiens lors de la visite du site avec des travailleurs aux points de contrôle critiques</a:t>
                      </a:r>
                      <a:endParaRPr sz="900" u="none" strike="noStrike" cap="none">
                        <a:latin typeface="Avenir"/>
                        <a:ea typeface="Avenir"/>
                        <a:cs typeface="Avenir"/>
                        <a:sym typeface="Avenir"/>
                      </a:endParaRPr>
                    </a:p>
                  </a:txBody>
                  <a:tcPr marL="35825" marR="35825" marT="0" marB="0"/>
                </a:tc>
                <a:tc>
                  <a:txBody>
                    <a:bodyPr/>
                    <a:lstStyle/>
                    <a:p>
                      <a:pPr marL="342900" marR="0" lvl="0" indent="-342900" algn="l" rtl="0">
                        <a:lnSpc>
                          <a:spcPct val="107000"/>
                        </a:lnSpc>
                        <a:spcBef>
                          <a:spcPts val="0"/>
                        </a:spcBef>
                        <a:spcAft>
                          <a:spcPts val="0"/>
                        </a:spcAft>
                        <a:buClr>
                          <a:srgbClr val="000000"/>
                        </a:buClr>
                        <a:buSzPts val="1050"/>
                        <a:buFont typeface="Noto Sans Symbols"/>
                        <a:buChar char="∙"/>
                      </a:pPr>
                      <a:r>
                        <a:rPr lang="en-US" sz="900" u="none" strike="noStrike" cap="none" dirty="0" err="1"/>
                        <a:t>Inclure</a:t>
                      </a:r>
                      <a:r>
                        <a:rPr lang="en-US" sz="900" u="none" strike="noStrike" cap="none" dirty="0"/>
                        <a:t> les questions CLR dans les </a:t>
                      </a:r>
                      <a:r>
                        <a:rPr lang="en-US" sz="900" u="none" strike="noStrike" cap="none" dirty="0" err="1"/>
                        <a:t>entretiens</a:t>
                      </a:r>
                      <a:r>
                        <a:rPr lang="en-US" sz="900" u="none" strike="noStrike" cap="none" dirty="0"/>
                        <a:t> avec TOU</a:t>
                      </a:r>
                      <a:r>
                        <a:rPr lang="en-US" sz="900" dirty="0"/>
                        <a:t>S les</a:t>
                      </a:r>
                      <a:r>
                        <a:rPr lang="en-US" sz="900" u="none" strike="noStrike" cap="none" dirty="0"/>
                        <a:t> </a:t>
                      </a:r>
                      <a:r>
                        <a:rPr lang="en-US" sz="900" u="none" strike="noStrike" cap="none" dirty="0" err="1"/>
                        <a:t>travailleur</a:t>
                      </a:r>
                      <a:r>
                        <a:rPr lang="en-US" sz="900" dirty="0" err="1"/>
                        <a:t>s</a:t>
                      </a:r>
                      <a:r>
                        <a:rPr lang="en-US" sz="900" dirty="0"/>
                        <a:t> </a:t>
                      </a:r>
                      <a:r>
                        <a:rPr lang="en-US" sz="900" dirty="0" err="1"/>
                        <a:t>interrogés</a:t>
                      </a:r>
                      <a:r>
                        <a:rPr lang="en-US" sz="900" dirty="0"/>
                        <a:t>.</a:t>
                      </a:r>
                      <a:r>
                        <a:rPr lang="en-US" sz="900" u="none" strike="noStrike" cap="none" dirty="0"/>
                        <a:t> </a:t>
                      </a:r>
                      <a:endParaRPr sz="1100" dirty="0"/>
                    </a:p>
                    <a:p>
                      <a:pPr marL="342900" marR="0" lvl="0" indent="-342900" algn="l" rtl="0">
                        <a:lnSpc>
                          <a:spcPct val="107000"/>
                        </a:lnSpc>
                        <a:spcBef>
                          <a:spcPts val="0"/>
                        </a:spcBef>
                        <a:spcAft>
                          <a:spcPts val="0"/>
                        </a:spcAft>
                        <a:buClr>
                          <a:srgbClr val="000000"/>
                        </a:buClr>
                        <a:buSzPts val="1050"/>
                        <a:buFont typeface="Noto Sans Symbols"/>
                        <a:buChar char="∙"/>
                      </a:pPr>
                      <a:r>
                        <a:rPr lang="en-US" sz="900" u="none" strike="noStrike" cap="none" dirty="0" err="1"/>
                        <a:t>Cibler</a:t>
                      </a:r>
                      <a:r>
                        <a:rPr lang="en-US" sz="900" u="none" strike="noStrike" cap="none" dirty="0"/>
                        <a:t> les </a:t>
                      </a:r>
                      <a:r>
                        <a:rPr lang="en-US" sz="900" u="none" strike="noStrike" cap="none" dirty="0" err="1"/>
                        <a:t>travailleurs</a:t>
                      </a:r>
                      <a:r>
                        <a:rPr lang="en-US" sz="900" u="none" strike="noStrike" cap="none" dirty="0"/>
                        <a:t> qui font </a:t>
                      </a:r>
                      <a:r>
                        <a:rPr lang="en-US" sz="900" u="none" strike="noStrike" cap="none" dirty="0" err="1"/>
                        <a:t>également</a:t>
                      </a:r>
                      <a:r>
                        <a:rPr lang="en-US" sz="900" u="none" strike="noStrike" cap="none" dirty="0"/>
                        <a:t> </a:t>
                      </a:r>
                      <a:r>
                        <a:rPr lang="en-US" sz="900" u="none" strike="noStrike" cap="none" dirty="0" err="1"/>
                        <a:t>partie</a:t>
                      </a:r>
                      <a:r>
                        <a:rPr lang="en-US" sz="900" u="none" strike="noStrike" cap="none" dirty="0"/>
                        <a:t> d'un </a:t>
                      </a:r>
                      <a:r>
                        <a:rPr lang="en-US" sz="900" u="none" strike="noStrike" cap="none" dirty="0" err="1"/>
                        <a:t>syndicat</a:t>
                      </a:r>
                      <a:r>
                        <a:rPr lang="en-US" sz="900" u="none" strike="noStrike" cap="none" dirty="0"/>
                        <a:t> </a:t>
                      </a:r>
                      <a:r>
                        <a:rPr lang="en-US" sz="900" u="none" strike="noStrike" cap="none" dirty="0" err="1"/>
                        <a:t>ou</a:t>
                      </a:r>
                      <a:r>
                        <a:rPr lang="en-US" sz="900" u="none" strike="noStrike" cap="none" dirty="0"/>
                        <a:t> d'un </a:t>
                      </a:r>
                      <a:r>
                        <a:rPr lang="en-US" sz="900" u="none" strike="noStrike" cap="none" dirty="0" err="1"/>
                        <a:t>représentant</a:t>
                      </a:r>
                      <a:r>
                        <a:rPr lang="en-US" sz="900" u="none" strike="noStrike" cap="none" dirty="0"/>
                        <a:t>. </a:t>
                      </a:r>
                      <a:endParaRPr sz="900" u="none" strike="noStrike" cap="none" dirty="0">
                        <a:latin typeface="Avenir"/>
                        <a:ea typeface="Avenir"/>
                        <a:cs typeface="Avenir"/>
                        <a:sym typeface="Avenir"/>
                      </a:endParaRPr>
                    </a:p>
                  </a:txBody>
                  <a:tcPr marL="35825" marR="35825" marT="0" marB="0"/>
                </a:tc>
                <a:tc rowSpan="2">
                  <a:txBody>
                    <a:bodyPr/>
                    <a:lstStyle/>
                    <a:p>
                      <a:pPr marL="0" marR="0" lvl="0" indent="0" algn="l" rtl="0">
                        <a:lnSpc>
                          <a:spcPct val="107000"/>
                        </a:lnSpc>
                        <a:spcBef>
                          <a:spcPts val="0"/>
                        </a:spcBef>
                        <a:spcAft>
                          <a:spcPts val="0"/>
                        </a:spcAft>
                        <a:buNone/>
                      </a:pPr>
                      <a:r>
                        <a:rPr lang="en-US" sz="900" b="1" u="none" strike="noStrike" cap="none"/>
                        <a:t>3 à 5 minutes par entretien </a:t>
                      </a:r>
                      <a:r>
                        <a:rPr lang="en-US" sz="900" u="none" strike="noStrike" cap="none"/>
                        <a:t>pour couvrir les sujets CLR </a:t>
                      </a:r>
                      <a:r>
                        <a:rPr lang="en-US" sz="900" u="none" strike="noStrike" cap="none">
                          <a:solidFill>
                            <a:srgbClr val="0070C0"/>
                          </a:solidFill>
                        </a:rPr>
                        <a:t>dans chaque entreprise visitée</a:t>
                      </a:r>
                      <a:r>
                        <a:rPr lang="en-US" sz="900" u="none" strike="noStrike" cap="none"/>
                        <a:t>. Mais les entretiens avec les travailleurs aux points de contrôle critiques doivent également porter sur des sujets liés aux CLR. Ne procéder à des entretiens distincts sur les CLR que si les travailleurs des points de contrôle critiques ne sont pas des représentants ou des syndicalistes.</a:t>
                      </a:r>
                      <a:endParaRPr sz="900" u="none" strike="noStrike" cap="none">
                        <a:latin typeface="Avenir"/>
                        <a:ea typeface="Avenir"/>
                        <a:cs typeface="Avenir"/>
                        <a:sym typeface="Avenir"/>
                      </a:endParaRPr>
                    </a:p>
                  </a:txBody>
                  <a:tcPr marL="35825" marR="35825" marT="0" marB="0"/>
                </a:tc>
                <a:extLst>
                  <a:ext uri="{0D108BD9-81ED-4DB2-BD59-A6C34878D82A}">
                    <a16:rowId xmlns:a16="http://schemas.microsoft.com/office/drawing/2014/main" val="10005"/>
                  </a:ext>
                </a:extLst>
              </a:tr>
              <a:tr h="389500">
                <a:tc vMerge="1">
                  <a:txBody>
                    <a:bodyPr/>
                    <a:lstStyle/>
                    <a:p>
                      <a:endParaRPr lang="en-DE"/>
                    </a:p>
                  </a:txBody>
                  <a:tcPr/>
                </a:tc>
                <a:tc>
                  <a:txBody>
                    <a:bodyPr/>
                    <a:lstStyle/>
                    <a:p>
                      <a:pPr marL="0" marR="0" lvl="0" indent="0" algn="l" rtl="0">
                        <a:lnSpc>
                          <a:spcPct val="107000"/>
                        </a:lnSpc>
                        <a:spcBef>
                          <a:spcPts val="0"/>
                        </a:spcBef>
                        <a:spcAft>
                          <a:spcPts val="0"/>
                        </a:spcAft>
                        <a:buNone/>
                      </a:pPr>
                      <a:r>
                        <a:rPr lang="en-US" sz="900" u="none" strike="noStrike" cap="none"/>
                        <a:t>Sous-traitance/externalisation </a:t>
                      </a:r>
                      <a:endParaRPr sz="900" u="none" strike="noStrike" cap="none">
                        <a:latin typeface="Avenir"/>
                        <a:ea typeface="Avenir"/>
                        <a:cs typeface="Avenir"/>
                        <a:sym typeface="Avenir"/>
                      </a:endParaRPr>
                    </a:p>
                  </a:txBody>
                  <a:tcPr marL="35825" marR="35825" marT="0" marB="0"/>
                </a:tc>
                <a:tc>
                  <a:txBody>
                    <a:bodyPr/>
                    <a:lstStyle/>
                    <a:p>
                      <a:pPr marL="342900" marR="0" lvl="0" indent="-342900" algn="l" rtl="0">
                        <a:lnSpc>
                          <a:spcPct val="107000"/>
                        </a:lnSpc>
                        <a:spcBef>
                          <a:spcPts val="0"/>
                        </a:spcBef>
                        <a:spcAft>
                          <a:spcPts val="0"/>
                        </a:spcAft>
                        <a:buClr>
                          <a:srgbClr val="000000"/>
                        </a:buClr>
                        <a:buSzPts val="1050"/>
                        <a:buFont typeface="Noto Sans Symbols"/>
                        <a:buChar char="∙"/>
                      </a:pPr>
                      <a:r>
                        <a:rPr lang="en-US" sz="900" u="none" strike="noStrike" cap="none" dirty="0">
                          <a:solidFill>
                            <a:srgbClr val="0070C0"/>
                          </a:solidFill>
                        </a:rPr>
                        <a:t>Accorde</a:t>
                      </a:r>
                      <a:r>
                        <a:rPr lang="en-US" sz="900" dirty="0">
                          <a:solidFill>
                            <a:srgbClr val="0070C0"/>
                          </a:solidFill>
                        </a:rPr>
                        <a:t>r</a:t>
                      </a:r>
                      <a:r>
                        <a:rPr lang="en-US" sz="900" u="none" strike="noStrike" cap="none" dirty="0">
                          <a:solidFill>
                            <a:srgbClr val="0070C0"/>
                          </a:solidFill>
                        </a:rPr>
                        <a:t> </a:t>
                      </a:r>
                      <a:r>
                        <a:rPr lang="en-US" sz="900" u="none" strike="noStrike" cap="none" dirty="0" err="1">
                          <a:solidFill>
                            <a:srgbClr val="0070C0"/>
                          </a:solidFill>
                        </a:rPr>
                        <a:t>une</a:t>
                      </a:r>
                      <a:r>
                        <a:rPr lang="en-US" sz="900" u="none" strike="noStrike" cap="none" dirty="0">
                          <a:solidFill>
                            <a:srgbClr val="0070C0"/>
                          </a:solidFill>
                        </a:rPr>
                        <a:t> attention </a:t>
                      </a:r>
                      <a:r>
                        <a:rPr lang="en-US" sz="900" u="none" strike="noStrike" cap="none" dirty="0" err="1">
                          <a:solidFill>
                            <a:srgbClr val="0070C0"/>
                          </a:solidFill>
                        </a:rPr>
                        <a:t>particulière</a:t>
                      </a:r>
                      <a:r>
                        <a:rPr lang="en-US" sz="900" u="none" strike="noStrike" cap="none" dirty="0">
                          <a:solidFill>
                            <a:srgbClr val="0070C0"/>
                          </a:solidFill>
                        </a:rPr>
                        <a:t> à </a:t>
                      </a:r>
                      <a:r>
                        <a:rPr lang="en-US" sz="900" u="none" strike="noStrike" cap="none" dirty="0" err="1">
                          <a:solidFill>
                            <a:srgbClr val="0070C0"/>
                          </a:solidFill>
                        </a:rPr>
                        <a:t>ce</a:t>
                      </a:r>
                      <a:r>
                        <a:rPr lang="en-US" sz="900" u="none" strike="noStrike" cap="none" dirty="0">
                          <a:solidFill>
                            <a:srgbClr val="0070C0"/>
                          </a:solidFill>
                        </a:rPr>
                        <a:t> point : </a:t>
                      </a:r>
                      <a:r>
                        <a:rPr lang="en-US" sz="900" u="none" strike="noStrike" cap="none" dirty="0" err="1"/>
                        <a:t>en</a:t>
                      </a:r>
                      <a:r>
                        <a:rPr lang="en-US" sz="900" u="none" strike="noStrike" cap="none" dirty="0"/>
                        <a:t> </a:t>
                      </a:r>
                      <a:r>
                        <a:rPr lang="en-US" sz="900" u="none" strike="noStrike" cap="none" dirty="0" err="1"/>
                        <a:t>général</a:t>
                      </a:r>
                      <a:r>
                        <a:rPr lang="en-US" sz="900" u="none" strike="noStrike" cap="none" dirty="0"/>
                        <a:t>, la </a:t>
                      </a:r>
                      <a:r>
                        <a:rPr lang="en-US" sz="900" u="none" strike="noStrike" cap="none" dirty="0" err="1"/>
                        <a:t>même</a:t>
                      </a:r>
                      <a:r>
                        <a:rPr lang="en-US" sz="900" u="none" strike="noStrike" cap="none" dirty="0"/>
                        <a:t> chose que pour les </a:t>
                      </a:r>
                      <a:r>
                        <a:rPr lang="en-US" sz="900" u="none" strike="noStrike" cap="none" dirty="0" err="1"/>
                        <a:t>entretiens</a:t>
                      </a:r>
                      <a:r>
                        <a:rPr lang="en-US" sz="900" u="none" strike="noStrike" cap="none" dirty="0"/>
                        <a:t>. </a:t>
                      </a:r>
                      <a:r>
                        <a:rPr lang="en-US" sz="900" u="none" strike="noStrike" cap="none" dirty="0" err="1"/>
                        <a:t>Inclu</a:t>
                      </a:r>
                      <a:r>
                        <a:rPr lang="en-US" sz="900" dirty="0" err="1"/>
                        <a:t>re</a:t>
                      </a:r>
                      <a:r>
                        <a:rPr lang="en-US" sz="900" dirty="0"/>
                        <a:t> </a:t>
                      </a:r>
                      <a:r>
                        <a:rPr lang="en-US" sz="900" u="none" strike="noStrike" cap="none" dirty="0"/>
                        <a:t>des questions CLR </a:t>
                      </a:r>
                      <a:r>
                        <a:rPr lang="en-US" sz="900" u="none" strike="noStrike" cap="none" dirty="0" err="1"/>
                        <a:t>lorsque</a:t>
                      </a:r>
                      <a:r>
                        <a:rPr lang="en-US" sz="900" u="none" strike="noStrike" cap="none" dirty="0"/>
                        <a:t> </a:t>
                      </a:r>
                      <a:r>
                        <a:rPr lang="en-US" sz="900" u="none" strike="noStrike" cap="none" dirty="0" err="1"/>
                        <a:t>vous</a:t>
                      </a:r>
                      <a:r>
                        <a:rPr lang="en-US" sz="900" u="none" strike="noStrike" cap="none" dirty="0"/>
                        <a:t> </a:t>
                      </a:r>
                      <a:r>
                        <a:rPr lang="en-US" sz="900" u="none" strike="noStrike" cap="none" dirty="0" err="1"/>
                        <a:t>vous</a:t>
                      </a:r>
                      <a:r>
                        <a:rPr lang="en-US" sz="900" u="none" strike="noStrike" cap="none" dirty="0"/>
                        <a:t> </a:t>
                      </a:r>
                      <a:r>
                        <a:rPr lang="en-US" sz="900" u="none" strike="noStrike" cap="none" dirty="0" err="1"/>
                        <a:t>adressez</a:t>
                      </a:r>
                      <a:r>
                        <a:rPr lang="en-US" sz="900" u="none" strike="noStrike" cap="none" dirty="0"/>
                        <a:t> </a:t>
                      </a:r>
                      <a:r>
                        <a:rPr lang="en-US" sz="900" dirty="0"/>
                        <a:t>aux</a:t>
                      </a:r>
                      <a:r>
                        <a:rPr lang="en-US" sz="900" u="none" strike="noStrike" cap="none" dirty="0"/>
                        <a:t> </a:t>
                      </a:r>
                      <a:r>
                        <a:rPr lang="en-US" sz="900" u="none" strike="noStrike" cap="none" dirty="0" err="1"/>
                        <a:t>travailleurs</a:t>
                      </a:r>
                      <a:r>
                        <a:rPr lang="en-US" sz="900" u="none" strike="noStrike" cap="none" dirty="0"/>
                        <a:t>. </a:t>
                      </a:r>
                      <a:endParaRPr sz="900" u="none" strike="noStrike" cap="none" dirty="0">
                        <a:latin typeface="Avenir"/>
                        <a:ea typeface="Avenir"/>
                        <a:cs typeface="Avenir"/>
                        <a:sym typeface="Avenir"/>
                      </a:endParaRPr>
                    </a:p>
                  </a:txBody>
                  <a:tcPr marL="35825" marR="35825" marT="0" marB="0"/>
                </a:tc>
                <a:tc vMerge="1">
                  <a:txBody>
                    <a:bodyPr/>
                    <a:lstStyle/>
                    <a:p>
                      <a:endParaRPr lang="en-DE"/>
                    </a:p>
                  </a:txBody>
                  <a:tcPr/>
                </a:tc>
                <a:extLst>
                  <a:ext uri="{0D108BD9-81ED-4DB2-BD59-A6C34878D82A}">
                    <a16:rowId xmlns:a16="http://schemas.microsoft.com/office/drawing/2014/main" val="10006"/>
                  </a:ext>
                </a:extLst>
              </a:tr>
              <a:tr h="584275">
                <a:tc vMerge="1">
                  <a:txBody>
                    <a:bodyPr/>
                    <a:lstStyle/>
                    <a:p>
                      <a:endParaRPr lang="en-DE"/>
                    </a:p>
                  </a:txBody>
                  <a:tcPr/>
                </a:tc>
                <a:tc>
                  <a:txBody>
                    <a:bodyPr/>
                    <a:lstStyle/>
                    <a:p>
                      <a:pPr marL="0" marR="0" lvl="0" indent="0" algn="l" rtl="0">
                        <a:lnSpc>
                          <a:spcPct val="107000"/>
                        </a:lnSpc>
                        <a:spcBef>
                          <a:spcPts val="0"/>
                        </a:spcBef>
                        <a:spcAft>
                          <a:spcPts val="0"/>
                        </a:spcAft>
                        <a:buNone/>
                      </a:pPr>
                      <a:r>
                        <a:rPr lang="en-US" sz="900" u="none" strike="noStrike" cap="none"/>
                        <a:t>Examen de documents supplémentaires</a:t>
                      </a:r>
                      <a:endParaRPr sz="900" u="none" strike="noStrike" cap="none">
                        <a:latin typeface="Avenir"/>
                        <a:ea typeface="Avenir"/>
                        <a:cs typeface="Avenir"/>
                        <a:sym typeface="Avenir"/>
                      </a:endParaRPr>
                    </a:p>
                  </a:txBody>
                  <a:tcPr marL="35825" marR="35825" marT="0" marB="0"/>
                </a:tc>
                <a:tc>
                  <a:txBody>
                    <a:bodyPr/>
                    <a:lstStyle/>
                    <a:p>
                      <a:pPr marL="342900" marR="0" lvl="0" indent="-342900" algn="l" rtl="0">
                        <a:lnSpc>
                          <a:spcPct val="107000"/>
                        </a:lnSpc>
                        <a:spcBef>
                          <a:spcPts val="0"/>
                        </a:spcBef>
                        <a:spcAft>
                          <a:spcPts val="0"/>
                        </a:spcAft>
                        <a:buClr>
                          <a:srgbClr val="000000"/>
                        </a:buClr>
                        <a:buSzPts val="1050"/>
                        <a:buFont typeface="Noto Sans Symbols"/>
                        <a:buChar char="∙"/>
                      </a:pPr>
                      <a:r>
                        <a:rPr lang="en-US" sz="900" u="none" strike="noStrike" cap="none" dirty="0" err="1"/>
                        <a:t>Trianguler</a:t>
                      </a:r>
                      <a:r>
                        <a:rPr lang="en-US" sz="900" u="none" strike="noStrike" cap="none" dirty="0"/>
                        <a:t> les </a:t>
                      </a:r>
                      <a:r>
                        <a:rPr lang="en-US" sz="900" u="none" strike="noStrike" cap="none" dirty="0" err="1"/>
                        <a:t>informations</a:t>
                      </a:r>
                      <a:r>
                        <a:rPr lang="en-US" sz="900" u="none" strike="noStrike" cap="none" dirty="0"/>
                        <a:t> issues des </a:t>
                      </a:r>
                      <a:r>
                        <a:rPr lang="en-US" sz="900" u="none" strike="noStrike" cap="none" dirty="0" err="1"/>
                        <a:t>entretiens</a:t>
                      </a:r>
                      <a:r>
                        <a:rPr lang="en-US" sz="900" u="none" strike="noStrike" cap="none" dirty="0"/>
                        <a:t> (examiner les fiches de </a:t>
                      </a:r>
                      <a:r>
                        <a:rPr lang="en-US" sz="900" u="none" strike="noStrike" cap="none" dirty="0" err="1"/>
                        <a:t>paie</a:t>
                      </a:r>
                      <a:r>
                        <a:rPr lang="en-US" sz="900" u="none" strike="noStrike" cap="none" dirty="0"/>
                        <a:t> de </a:t>
                      </a:r>
                      <a:r>
                        <a:rPr lang="en-US" sz="900" u="none" strike="noStrike" cap="none" dirty="0" err="1"/>
                        <a:t>certains</a:t>
                      </a:r>
                      <a:r>
                        <a:rPr lang="en-US" sz="900" u="none" strike="noStrike" cap="none" dirty="0"/>
                        <a:t> </a:t>
                      </a:r>
                      <a:r>
                        <a:rPr lang="en-US" sz="900" u="none" strike="noStrike" cap="none" dirty="0" err="1"/>
                        <a:t>travailleurs</a:t>
                      </a:r>
                      <a:r>
                        <a:rPr lang="en-US" sz="900" u="none" strike="noStrike" cap="none" dirty="0"/>
                        <a:t>, les </a:t>
                      </a:r>
                      <a:r>
                        <a:rPr lang="en-US" sz="900" u="none" strike="noStrike" cap="none" dirty="0" err="1"/>
                        <a:t>contrats</a:t>
                      </a:r>
                      <a:r>
                        <a:rPr lang="en-US" sz="900" u="none" strike="noStrike" cap="none" dirty="0"/>
                        <a:t>, etc.)</a:t>
                      </a:r>
                      <a:endParaRPr sz="1100" dirty="0"/>
                    </a:p>
                    <a:p>
                      <a:pPr marL="342900" marR="0" lvl="0" indent="-342900" algn="l" rtl="0">
                        <a:lnSpc>
                          <a:spcPct val="107000"/>
                        </a:lnSpc>
                        <a:spcBef>
                          <a:spcPts val="0"/>
                        </a:spcBef>
                        <a:spcAft>
                          <a:spcPts val="0"/>
                        </a:spcAft>
                        <a:buClr>
                          <a:srgbClr val="000000"/>
                        </a:buClr>
                        <a:buSzPts val="1050"/>
                        <a:buFont typeface="Noto Sans Symbols"/>
                        <a:buChar char="∙"/>
                      </a:pPr>
                      <a:r>
                        <a:rPr lang="en-US" sz="900" u="none" strike="noStrike" cap="none" dirty="0"/>
                        <a:t>Examiner les dossiers de griefs, les </a:t>
                      </a:r>
                      <a:r>
                        <a:rPr lang="en-US" sz="900" u="none" strike="noStrike" cap="none" dirty="0" err="1"/>
                        <a:t>plaintes</a:t>
                      </a:r>
                      <a:r>
                        <a:rPr lang="en-US" sz="900" u="none" strike="noStrike" cap="none" dirty="0"/>
                        <a:t> </a:t>
                      </a:r>
                      <a:r>
                        <a:rPr lang="en-US" sz="900" u="none" strike="noStrike" cap="none" dirty="0" err="1"/>
                        <a:t>ou</a:t>
                      </a:r>
                      <a:r>
                        <a:rPr lang="en-US" sz="900" u="none" strike="noStrike" cap="none" dirty="0"/>
                        <a:t> les </a:t>
                      </a:r>
                      <a:r>
                        <a:rPr lang="en-US" sz="900" u="none" strike="noStrike" cap="none" dirty="0" err="1"/>
                        <a:t>registres</a:t>
                      </a:r>
                      <a:r>
                        <a:rPr lang="en-US" sz="900" u="none" strike="noStrike" cap="none" dirty="0"/>
                        <a:t> des </a:t>
                      </a:r>
                      <a:r>
                        <a:rPr lang="en-US" sz="900" u="none" strike="noStrike" cap="none" dirty="0" err="1"/>
                        <a:t>représentants</a:t>
                      </a:r>
                      <a:r>
                        <a:rPr lang="en-US" sz="900" u="none" strike="noStrike" cap="none" dirty="0"/>
                        <a:t> des </a:t>
                      </a:r>
                      <a:r>
                        <a:rPr lang="en-US" sz="900" u="none" strike="noStrike" cap="none" dirty="0" err="1"/>
                        <a:t>travailleurs</a:t>
                      </a:r>
                      <a:r>
                        <a:rPr lang="en-US" sz="900" u="none" strike="noStrike" cap="none" dirty="0"/>
                        <a:t>.</a:t>
                      </a:r>
                      <a:endParaRPr sz="900" u="none" strike="noStrike" cap="none" dirty="0">
                        <a:latin typeface="Avenir"/>
                        <a:ea typeface="Avenir"/>
                        <a:cs typeface="Avenir"/>
                        <a:sym typeface="Avenir"/>
                      </a:endParaRPr>
                    </a:p>
                  </a:txBody>
                  <a:tcPr marL="35825" marR="35825" marT="0" marB="0"/>
                </a:tc>
                <a:tc>
                  <a:txBody>
                    <a:bodyPr/>
                    <a:lstStyle/>
                    <a:p>
                      <a:pPr marL="0" marR="0" lvl="0" indent="0" algn="l" rtl="0">
                        <a:lnSpc>
                          <a:spcPct val="107000"/>
                        </a:lnSpc>
                        <a:spcBef>
                          <a:spcPts val="0"/>
                        </a:spcBef>
                        <a:spcAft>
                          <a:spcPts val="0"/>
                        </a:spcAft>
                        <a:buNone/>
                      </a:pPr>
                      <a:r>
                        <a:rPr lang="en-US" sz="900" b="1" u="none" strike="noStrike" cap="none" dirty="0">
                          <a:solidFill>
                            <a:srgbClr val="0070C0"/>
                          </a:solidFill>
                        </a:rPr>
                        <a:t>20-40 minutes </a:t>
                      </a:r>
                      <a:r>
                        <a:rPr lang="en-US" sz="900" u="none" strike="noStrike" cap="none" dirty="0" err="1"/>
                        <a:t>supplémentaires</a:t>
                      </a:r>
                      <a:r>
                        <a:rPr lang="en-US" sz="900" u="none" strike="noStrike" cap="none" dirty="0"/>
                        <a:t> </a:t>
                      </a:r>
                      <a:r>
                        <a:rPr lang="en-US" sz="900" b="1" u="none" strike="noStrike" cap="none" dirty="0">
                          <a:solidFill>
                            <a:srgbClr val="0070C0"/>
                          </a:solidFill>
                        </a:rPr>
                        <a:t>pour la triangulation de </a:t>
                      </a:r>
                      <a:r>
                        <a:rPr lang="en-US" sz="900" b="1" u="none" strike="noStrike" cap="none" dirty="0" err="1">
                          <a:solidFill>
                            <a:srgbClr val="0070C0"/>
                          </a:solidFill>
                        </a:rPr>
                        <a:t>tous</a:t>
                      </a:r>
                      <a:r>
                        <a:rPr lang="en-US" sz="900" b="1" u="none" strike="noStrike" cap="none" dirty="0">
                          <a:solidFill>
                            <a:srgbClr val="0070C0"/>
                          </a:solidFill>
                        </a:rPr>
                        <a:t> les </a:t>
                      </a:r>
                      <a:r>
                        <a:rPr lang="en-US" sz="900" b="1" u="none" strike="noStrike" cap="none" dirty="0" err="1">
                          <a:solidFill>
                            <a:srgbClr val="0070C0"/>
                          </a:solidFill>
                        </a:rPr>
                        <a:t>contractants</a:t>
                      </a:r>
                      <a:r>
                        <a:rPr lang="en-US" sz="900" b="1" u="none" strike="noStrike" cap="none" dirty="0">
                          <a:solidFill>
                            <a:srgbClr val="0070C0"/>
                          </a:solidFill>
                        </a:rPr>
                        <a:t> </a:t>
                      </a:r>
                      <a:r>
                        <a:rPr lang="en-US" sz="900" b="1" u="none" strike="noStrike" cap="none" dirty="0" err="1">
                          <a:solidFill>
                            <a:srgbClr val="0070C0"/>
                          </a:solidFill>
                        </a:rPr>
                        <a:t>combinés</a:t>
                      </a:r>
                      <a:r>
                        <a:rPr lang="en-US" sz="900" u="none" strike="noStrike" cap="none" dirty="0"/>
                        <a:t>, </a:t>
                      </a:r>
                      <a:r>
                        <a:rPr lang="en-US" sz="900" u="none" strike="noStrike" cap="none" dirty="0" err="1"/>
                        <a:t>en</a:t>
                      </a:r>
                      <a:r>
                        <a:rPr lang="en-US" sz="900" u="none" strike="noStrike" cap="none" dirty="0"/>
                        <a:t> </a:t>
                      </a:r>
                      <a:r>
                        <a:rPr lang="en-US" sz="900" u="none" strike="noStrike" cap="none" dirty="0" err="1"/>
                        <a:t>fonction</a:t>
                      </a:r>
                      <a:r>
                        <a:rPr lang="en-US" sz="900" u="none" strike="noStrike" cap="none" dirty="0"/>
                        <a:t> de </a:t>
                      </a:r>
                      <a:r>
                        <a:rPr lang="en-US" sz="900" u="none" strike="noStrike" cap="none" dirty="0" err="1"/>
                        <a:t>ce</a:t>
                      </a:r>
                      <a:r>
                        <a:rPr lang="en-US" sz="900" u="none" strike="noStrike" cap="none" dirty="0"/>
                        <a:t> qui </a:t>
                      </a:r>
                      <a:r>
                        <a:rPr lang="en-US" sz="900" u="none" strike="noStrike" cap="none" dirty="0" err="1"/>
                        <a:t>ressort</a:t>
                      </a:r>
                      <a:r>
                        <a:rPr lang="en-US" sz="900" u="none" strike="noStrike" cap="none" dirty="0"/>
                        <a:t> de </a:t>
                      </a:r>
                      <a:r>
                        <a:rPr lang="en-US" sz="900" u="none" strike="noStrike" cap="none" dirty="0" err="1"/>
                        <a:t>l'entretien</a:t>
                      </a:r>
                      <a:r>
                        <a:rPr lang="en-US" sz="900" u="none" strike="noStrike" cap="none" dirty="0"/>
                        <a:t>.</a:t>
                      </a:r>
                      <a:endParaRPr sz="900" u="none" strike="noStrike" cap="none" dirty="0">
                        <a:latin typeface="Avenir"/>
                        <a:ea typeface="Avenir"/>
                        <a:cs typeface="Avenir"/>
                        <a:sym typeface="Avenir"/>
                      </a:endParaRPr>
                    </a:p>
                  </a:txBody>
                  <a:tcPr marL="35825" marR="35825" marT="0" marB="0"/>
                </a:tc>
                <a:extLst>
                  <a:ext uri="{0D108BD9-81ED-4DB2-BD59-A6C34878D82A}">
                    <a16:rowId xmlns:a16="http://schemas.microsoft.com/office/drawing/2014/main" val="10007"/>
                  </a:ext>
                </a:extLst>
              </a:tr>
              <a:tr h="216475">
                <a:tc vMerge="1">
                  <a:txBody>
                    <a:bodyPr/>
                    <a:lstStyle/>
                    <a:p>
                      <a:endParaRPr lang="en-DE"/>
                    </a:p>
                  </a:txBody>
                  <a:tcPr/>
                </a:tc>
                <a:tc>
                  <a:txBody>
                    <a:bodyPr/>
                    <a:lstStyle/>
                    <a:p>
                      <a:pPr marL="0" marR="0" lvl="0" indent="0" algn="l" rtl="0">
                        <a:lnSpc>
                          <a:spcPct val="107000"/>
                        </a:lnSpc>
                        <a:spcBef>
                          <a:spcPts val="0"/>
                        </a:spcBef>
                        <a:spcAft>
                          <a:spcPts val="0"/>
                        </a:spcAft>
                        <a:buNone/>
                      </a:pPr>
                      <a:r>
                        <a:rPr lang="en-US" sz="900" u="none" strike="noStrike" cap="none"/>
                        <a:t>Réunion de clôture</a:t>
                      </a:r>
                      <a:endParaRPr sz="900" u="none" strike="noStrike" cap="none">
                        <a:latin typeface="Avenir"/>
                        <a:ea typeface="Avenir"/>
                        <a:cs typeface="Avenir"/>
                        <a:sym typeface="Avenir"/>
                      </a:endParaRPr>
                    </a:p>
                  </a:txBody>
                  <a:tcPr marL="35825" marR="35825" marT="0" marB="0"/>
                </a:tc>
                <a:tc>
                  <a:txBody>
                    <a:bodyPr/>
                    <a:lstStyle/>
                    <a:p>
                      <a:pPr marL="0" marR="0" lvl="0" indent="0" algn="l" rtl="0">
                        <a:lnSpc>
                          <a:spcPct val="107000"/>
                        </a:lnSpc>
                        <a:spcBef>
                          <a:spcPts val="0"/>
                        </a:spcBef>
                        <a:spcAft>
                          <a:spcPts val="0"/>
                        </a:spcAft>
                        <a:buNone/>
                      </a:pPr>
                      <a:r>
                        <a:rPr lang="en-US" sz="900" u="none" strike="noStrike" cap="none"/>
                        <a:t>Clôturer l'audit - y compris les constatations </a:t>
                      </a:r>
                      <a:r>
                        <a:rPr lang="en-US" sz="900"/>
                        <a:t>liées aux </a:t>
                      </a:r>
                      <a:r>
                        <a:rPr lang="en-US" sz="900" u="none" strike="noStrike" cap="none"/>
                        <a:t>CLR</a:t>
                      </a:r>
                      <a:endParaRPr sz="900" u="none" strike="noStrike" cap="none">
                        <a:latin typeface="Avenir"/>
                        <a:ea typeface="Avenir"/>
                        <a:cs typeface="Avenir"/>
                        <a:sym typeface="Avenir"/>
                      </a:endParaRPr>
                    </a:p>
                  </a:txBody>
                  <a:tcPr marL="35825" marR="35825" marT="0" marB="0"/>
                </a:tc>
                <a:tc>
                  <a:txBody>
                    <a:bodyPr/>
                    <a:lstStyle/>
                    <a:p>
                      <a:pPr marL="0" marR="0" lvl="0" indent="0" algn="l" rtl="0">
                        <a:lnSpc>
                          <a:spcPct val="107000"/>
                        </a:lnSpc>
                        <a:spcBef>
                          <a:spcPts val="0"/>
                        </a:spcBef>
                        <a:spcAft>
                          <a:spcPts val="0"/>
                        </a:spcAft>
                        <a:buNone/>
                      </a:pPr>
                      <a:r>
                        <a:rPr lang="en-US" sz="900" u="none" strike="noStrike" cap="none" dirty="0" err="1"/>
                        <a:t>Aucun</a:t>
                      </a:r>
                      <a:endParaRPr sz="900" u="none" strike="noStrike" cap="none" dirty="0">
                        <a:latin typeface="Avenir"/>
                        <a:ea typeface="Avenir"/>
                        <a:cs typeface="Avenir"/>
                        <a:sym typeface="Avenir"/>
                      </a:endParaRPr>
                    </a:p>
                  </a:txBody>
                  <a:tcPr marL="35825" marR="35825" marT="0" marB="0"/>
                </a:tc>
                <a:extLst>
                  <a:ext uri="{0D108BD9-81ED-4DB2-BD59-A6C34878D82A}">
                    <a16:rowId xmlns:a16="http://schemas.microsoft.com/office/drawing/2014/main" val="10008"/>
                  </a:ext>
                </a:extLst>
              </a:tr>
            </a:tbl>
          </a:graphicData>
        </a:graphic>
      </p:graphicFrame>
      <p:sp>
        <p:nvSpPr>
          <p:cNvPr id="426" name="Google Shape;426;p7"/>
          <p:cNvSpPr txBox="1"/>
          <p:nvPr/>
        </p:nvSpPr>
        <p:spPr>
          <a:xfrm>
            <a:off x="276958" y="557923"/>
            <a:ext cx="9028967" cy="400069"/>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2000" b="1" dirty="0" err="1">
                <a:solidFill>
                  <a:schemeClr val="dk1"/>
                </a:solidFill>
                <a:latin typeface="Arial"/>
                <a:ea typeface="Arial"/>
                <a:cs typeface="Arial"/>
                <a:sym typeface="Arial"/>
              </a:rPr>
              <a:t>Exemple</a:t>
            </a:r>
            <a:r>
              <a:rPr lang="en-US" sz="2000" b="1" dirty="0">
                <a:solidFill>
                  <a:schemeClr val="dk1"/>
                </a:solidFill>
                <a:latin typeface="Arial"/>
                <a:ea typeface="Arial"/>
                <a:cs typeface="Arial"/>
                <a:sym typeface="Arial"/>
              </a:rPr>
              <a:t> de plan </a:t>
            </a:r>
            <a:r>
              <a:rPr lang="en-US" sz="2000" b="1" dirty="0" err="1">
                <a:solidFill>
                  <a:schemeClr val="dk1"/>
                </a:solidFill>
                <a:latin typeface="Arial"/>
                <a:ea typeface="Arial"/>
                <a:cs typeface="Arial"/>
                <a:sym typeface="Arial"/>
              </a:rPr>
              <a:t>d'audit</a:t>
            </a:r>
            <a:r>
              <a:rPr lang="en-US" sz="2000" b="1" dirty="0">
                <a:solidFill>
                  <a:schemeClr val="dk1"/>
                </a:solidFill>
                <a:latin typeface="Arial"/>
                <a:ea typeface="Arial"/>
                <a:cs typeface="Arial"/>
                <a:sym typeface="Arial"/>
              </a:rPr>
              <a:t> - </a:t>
            </a:r>
            <a:r>
              <a:rPr lang="en-US" sz="2000" b="1" dirty="0" err="1">
                <a:solidFill>
                  <a:schemeClr val="dk1"/>
                </a:solidFill>
                <a:latin typeface="Arial"/>
                <a:ea typeface="Arial"/>
                <a:cs typeface="Arial"/>
                <a:sym typeface="Arial"/>
              </a:rPr>
              <a:t>intégration</a:t>
            </a:r>
            <a:r>
              <a:rPr lang="en-US" sz="2000" b="1" dirty="0">
                <a:solidFill>
                  <a:schemeClr val="dk1"/>
                </a:solidFill>
                <a:latin typeface="Arial"/>
                <a:ea typeface="Arial"/>
                <a:cs typeface="Arial"/>
                <a:sym typeface="Arial"/>
              </a:rPr>
              <a:t> d</a:t>
            </a:r>
            <a:r>
              <a:rPr lang="en-US" sz="2000" b="1" dirty="0">
                <a:solidFill>
                  <a:schemeClr val="dk1"/>
                </a:solidFill>
              </a:rPr>
              <a:t>es</a:t>
            </a:r>
            <a:r>
              <a:rPr lang="en-US" sz="2000" b="1" dirty="0">
                <a:solidFill>
                  <a:schemeClr val="dk1"/>
                </a:solidFill>
                <a:latin typeface="Arial"/>
                <a:ea typeface="Arial"/>
                <a:cs typeface="Arial"/>
                <a:sym typeface="Arial"/>
              </a:rPr>
              <a:t> CLR dans un audit</a:t>
            </a:r>
            <a:endParaRPr sz="2000" dirty="0">
              <a:solidFill>
                <a:schemeClr val="dk1"/>
              </a:solidFill>
              <a:latin typeface="Arial"/>
              <a:ea typeface="Arial"/>
              <a:cs typeface="Arial"/>
              <a:sym typeface="Arial"/>
            </a:endParaRPr>
          </a:p>
        </p:txBody>
      </p:sp>
      <p:sp>
        <p:nvSpPr>
          <p:cNvPr id="427" name="Google Shape;427;p7"/>
          <p:cNvSpPr/>
          <p:nvPr/>
        </p:nvSpPr>
        <p:spPr>
          <a:xfrm>
            <a:off x="8905792" y="444494"/>
            <a:ext cx="3203095" cy="575094"/>
          </a:xfrm>
          <a:prstGeom prst="rect">
            <a:avLst/>
          </a:prstGeom>
          <a:solidFill>
            <a:srgbClr val="00B0F0"/>
          </a:solidFill>
          <a:ln w="25400" cap="flat" cmpd="sng">
            <a:solidFill>
              <a:srgbClr val="0D1D22"/>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2000" dirty="0">
                <a:solidFill>
                  <a:srgbClr val="2B2E2F"/>
                </a:solidFill>
                <a:latin typeface="Arial"/>
                <a:ea typeface="Arial"/>
                <a:cs typeface="Arial"/>
                <a:sym typeface="Arial"/>
              </a:rPr>
              <a:t>Groupe de </a:t>
            </a:r>
            <a:r>
              <a:rPr lang="en-US" sz="2000" dirty="0" err="1">
                <a:solidFill>
                  <a:srgbClr val="2B2E2F"/>
                </a:solidFill>
                <a:latin typeface="Arial"/>
                <a:ea typeface="Arial"/>
                <a:cs typeface="Arial"/>
                <a:sym typeface="Arial"/>
              </a:rPr>
              <a:t>réponses</a:t>
            </a:r>
            <a:r>
              <a:rPr lang="en-US" sz="2000" dirty="0">
                <a:solidFill>
                  <a:srgbClr val="2B2E2F"/>
                </a:solidFill>
                <a:latin typeface="Arial"/>
                <a:ea typeface="Arial"/>
                <a:cs typeface="Arial"/>
                <a:sym typeface="Arial"/>
              </a:rPr>
              <a:t> 2</a:t>
            </a:r>
            <a:endParaRPr sz="2000" dirty="0">
              <a:solidFill>
                <a:srgbClr val="2B2E2F"/>
              </a:solidFill>
              <a:latin typeface="Arial"/>
              <a:ea typeface="Arial"/>
              <a:cs typeface="Arial"/>
              <a:sym typeface="Arial"/>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432"/>
        <p:cNvGrpSpPr/>
        <p:nvPr/>
      </p:nvGrpSpPr>
      <p:grpSpPr>
        <a:xfrm>
          <a:off x="0" y="0"/>
          <a:ext cx="0" cy="0"/>
          <a:chOff x="0" y="0"/>
          <a:chExt cx="0" cy="0"/>
        </a:xfrm>
      </p:grpSpPr>
      <p:graphicFrame>
        <p:nvGraphicFramePr>
          <p:cNvPr id="433" name="Google Shape;433;p8"/>
          <p:cNvGraphicFramePr/>
          <p:nvPr/>
        </p:nvGraphicFramePr>
        <p:xfrm>
          <a:off x="325120" y="1009650"/>
          <a:ext cx="11800225" cy="5952177"/>
        </p:xfrm>
        <a:graphic>
          <a:graphicData uri="http://schemas.openxmlformats.org/drawingml/2006/table">
            <a:tbl>
              <a:tblPr firstRow="1" firstCol="1" bandRow="1">
                <a:noFill/>
                <a:tableStyleId>{618E02BB-B6E4-4D5B-A408-BCD070767106}</a:tableStyleId>
              </a:tblPr>
              <a:tblGrid>
                <a:gridCol w="1510200">
                  <a:extLst>
                    <a:ext uri="{9D8B030D-6E8A-4147-A177-3AD203B41FA5}">
                      <a16:colId xmlns:a16="http://schemas.microsoft.com/office/drawing/2014/main" val="20000"/>
                    </a:ext>
                  </a:extLst>
                </a:gridCol>
                <a:gridCol w="2129875">
                  <a:extLst>
                    <a:ext uri="{9D8B030D-6E8A-4147-A177-3AD203B41FA5}">
                      <a16:colId xmlns:a16="http://schemas.microsoft.com/office/drawing/2014/main" val="20001"/>
                    </a:ext>
                  </a:extLst>
                </a:gridCol>
                <a:gridCol w="5084875">
                  <a:extLst>
                    <a:ext uri="{9D8B030D-6E8A-4147-A177-3AD203B41FA5}">
                      <a16:colId xmlns:a16="http://schemas.microsoft.com/office/drawing/2014/main" val="20002"/>
                    </a:ext>
                  </a:extLst>
                </a:gridCol>
                <a:gridCol w="3075275">
                  <a:extLst>
                    <a:ext uri="{9D8B030D-6E8A-4147-A177-3AD203B41FA5}">
                      <a16:colId xmlns:a16="http://schemas.microsoft.com/office/drawing/2014/main" val="20003"/>
                    </a:ext>
                  </a:extLst>
                </a:gridCol>
              </a:tblGrid>
              <a:tr h="232200">
                <a:tc>
                  <a:txBody>
                    <a:bodyPr/>
                    <a:lstStyle/>
                    <a:p>
                      <a:pPr marL="0" marR="0" lvl="0" indent="0" algn="l" rtl="0">
                        <a:lnSpc>
                          <a:spcPct val="107000"/>
                        </a:lnSpc>
                        <a:spcBef>
                          <a:spcPts val="0"/>
                        </a:spcBef>
                        <a:spcAft>
                          <a:spcPts val="0"/>
                        </a:spcAft>
                        <a:buNone/>
                      </a:pPr>
                      <a:r>
                        <a:rPr lang="en-US" sz="1000" b="1" u="none" strike="noStrike" cap="none">
                          <a:solidFill>
                            <a:schemeClr val="lt1"/>
                          </a:solidFill>
                        </a:rPr>
                        <a:t>Phase d'audit</a:t>
                      </a:r>
                      <a:endParaRPr sz="1000" u="none" strike="noStrike" cap="none">
                        <a:solidFill>
                          <a:schemeClr val="lt1"/>
                        </a:solidFill>
                        <a:latin typeface="Arial"/>
                        <a:ea typeface="Arial"/>
                        <a:cs typeface="Arial"/>
                        <a:sym typeface="Arial"/>
                      </a:endParaRPr>
                    </a:p>
                  </a:txBody>
                  <a:tcPr marL="35825" marR="35825" marT="0" marB="0"/>
                </a:tc>
                <a:tc>
                  <a:txBody>
                    <a:bodyPr/>
                    <a:lstStyle/>
                    <a:p>
                      <a:pPr marL="0" marR="0" lvl="0" indent="0" algn="l" rtl="0">
                        <a:lnSpc>
                          <a:spcPct val="107000"/>
                        </a:lnSpc>
                        <a:spcBef>
                          <a:spcPts val="0"/>
                        </a:spcBef>
                        <a:spcAft>
                          <a:spcPts val="0"/>
                        </a:spcAft>
                        <a:buNone/>
                      </a:pPr>
                      <a:r>
                        <a:rPr lang="en-US" sz="1000" b="1" u="none" strike="noStrike" cap="none">
                          <a:solidFill>
                            <a:schemeClr val="lt1"/>
                          </a:solidFill>
                        </a:rPr>
                        <a:t>Activités</a:t>
                      </a:r>
                      <a:endParaRPr sz="1000" u="none" strike="noStrike" cap="none">
                        <a:solidFill>
                          <a:schemeClr val="lt1"/>
                        </a:solidFill>
                        <a:latin typeface="Arial"/>
                        <a:ea typeface="Arial"/>
                        <a:cs typeface="Arial"/>
                        <a:sym typeface="Arial"/>
                      </a:endParaRPr>
                    </a:p>
                  </a:txBody>
                  <a:tcPr marL="35825" marR="35825" marT="0" marB="0"/>
                </a:tc>
                <a:tc>
                  <a:txBody>
                    <a:bodyPr/>
                    <a:lstStyle/>
                    <a:p>
                      <a:pPr marL="0" marR="0" lvl="0" indent="0" algn="l" rtl="0">
                        <a:lnSpc>
                          <a:spcPct val="107000"/>
                        </a:lnSpc>
                        <a:spcBef>
                          <a:spcPts val="0"/>
                        </a:spcBef>
                        <a:spcAft>
                          <a:spcPts val="0"/>
                        </a:spcAft>
                        <a:buNone/>
                      </a:pPr>
                      <a:r>
                        <a:rPr lang="en-US" sz="1000" b="1" u="none" strike="noStrike" cap="none">
                          <a:solidFill>
                            <a:schemeClr val="lt1"/>
                          </a:solidFill>
                        </a:rPr>
                        <a:t>Éléments CLR FSC à inclure (les ajouts pour l'exercice 3 sont en bleu)</a:t>
                      </a:r>
                      <a:endParaRPr sz="1000" u="none" strike="noStrike" cap="none">
                        <a:solidFill>
                          <a:schemeClr val="lt1"/>
                        </a:solidFill>
                        <a:latin typeface="Arial"/>
                        <a:ea typeface="Arial"/>
                        <a:cs typeface="Arial"/>
                        <a:sym typeface="Arial"/>
                      </a:endParaRPr>
                    </a:p>
                  </a:txBody>
                  <a:tcPr marL="35825" marR="35825" marT="0" marB="0"/>
                </a:tc>
                <a:tc>
                  <a:txBody>
                    <a:bodyPr/>
                    <a:lstStyle/>
                    <a:p>
                      <a:pPr marL="0" marR="0" lvl="0" indent="0" algn="l" rtl="0">
                        <a:lnSpc>
                          <a:spcPct val="107000"/>
                        </a:lnSpc>
                        <a:spcBef>
                          <a:spcPts val="0"/>
                        </a:spcBef>
                        <a:spcAft>
                          <a:spcPts val="0"/>
                        </a:spcAft>
                        <a:buNone/>
                      </a:pPr>
                      <a:r>
                        <a:rPr lang="en-US" sz="1000" b="1" u="none" strike="noStrike" cap="none">
                          <a:solidFill>
                            <a:schemeClr val="lt1"/>
                          </a:solidFill>
                        </a:rPr>
                        <a:t>Temps estimé pour couvrir les éléments du CLR</a:t>
                      </a:r>
                      <a:endParaRPr sz="1000" u="none" strike="noStrike" cap="none">
                        <a:solidFill>
                          <a:schemeClr val="lt1"/>
                        </a:solidFill>
                        <a:latin typeface="Arial"/>
                        <a:ea typeface="Arial"/>
                        <a:cs typeface="Arial"/>
                        <a:sym typeface="Arial"/>
                      </a:endParaRPr>
                    </a:p>
                  </a:txBody>
                  <a:tcPr marL="35825" marR="35825" marT="0" marB="0"/>
                </a:tc>
                <a:extLst>
                  <a:ext uri="{0D108BD9-81ED-4DB2-BD59-A6C34878D82A}">
                    <a16:rowId xmlns:a16="http://schemas.microsoft.com/office/drawing/2014/main" val="10000"/>
                  </a:ext>
                </a:extLst>
              </a:tr>
              <a:tr h="591050">
                <a:tc>
                  <a:txBody>
                    <a:bodyPr/>
                    <a:lstStyle/>
                    <a:p>
                      <a:pPr marL="0" marR="0" lvl="0" indent="0" algn="l" rtl="0">
                        <a:lnSpc>
                          <a:spcPct val="107000"/>
                        </a:lnSpc>
                        <a:spcBef>
                          <a:spcPts val="0"/>
                        </a:spcBef>
                        <a:spcAft>
                          <a:spcPts val="0"/>
                        </a:spcAft>
                        <a:buNone/>
                      </a:pPr>
                      <a:r>
                        <a:rPr lang="en-US" sz="1000" u="none" strike="noStrike" cap="none"/>
                        <a:t>Préparation (hors site avant de se rendre dans l'entreprise)</a:t>
                      </a:r>
                      <a:endParaRPr sz="1000" u="none" strike="noStrike" cap="none">
                        <a:latin typeface="Arial"/>
                        <a:ea typeface="Arial"/>
                        <a:cs typeface="Arial"/>
                        <a:sym typeface="Arial"/>
                      </a:endParaRPr>
                    </a:p>
                  </a:txBody>
                  <a:tcPr marL="35825" marR="35825" marT="0" marB="0"/>
                </a:tc>
                <a:tc>
                  <a:txBody>
                    <a:bodyPr/>
                    <a:lstStyle/>
                    <a:p>
                      <a:pPr marL="0" marR="0" lvl="0" indent="0" algn="l" rtl="0">
                        <a:lnSpc>
                          <a:spcPct val="107000"/>
                        </a:lnSpc>
                        <a:spcBef>
                          <a:spcPts val="0"/>
                        </a:spcBef>
                        <a:spcAft>
                          <a:spcPts val="0"/>
                        </a:spcAft>
                        <a:buNone/>
                      </a:pPr>
                      <a:r>
                        <a:rPr lang="en-US" sz="1000" u="none" strike="noStrike" cap="none"/>
                        <a:t>Examen des procédures de l'entreprise et des documents soumis</a:t>
                      </a:r>
                      <a:endParaRPr sz="1000" u="none" strike="noStrike" cap="none">
                        <a:latin typeface="Arial"/>
                        <a:ea typeface="Arial"/>
                        <a:cs typeface="Arial"/>
                        <a:sym typeface="Arial"/>
                      </a:endParaRPr>
                    </a:p>
                  </a:txBody>
                  <a:tcPr marL="35825" marR="35825" marT="0" marB="0"/>
                </a:tc>
                <a:tc>
                  <a:txBody>
                    <a:bodyPr/>
                    <a:lstStyle/>
                    <a:p>
                      <a:pPr marL="342900" marR="0" lvl="0" indent="-342900" algn="l" rtl="0">
                        <a:lnSpc>
                          <a:spcPct val="107000"/>
                        </a:lnSpc>
                        <a:spcBef>
                          <a:spcPts val="0"/>
                        </a:spcBef>
                        <a:spcAft>
                          <a:spcPts val="0"/>
                        </a:spcAft>
                        <a:buClr>
                          <a:srgbClr val="000000"/>
                        </a:buClr>
                        <a:buSzPts val="1000"/>
                        <a:buFont typeface="Noto Sans Symbols"/>
                        <a:buChar char="∙"/>
                      </a:pPr>
                      <a:r>
                        <a:rPr lang="en-US" sz="1000" u="none" strike="noStrike" cap="none"/>
                        <a:t>Examiner </a:t>
                      </a:r>
                      <a:r>
                        <a:rPr lang="en-US" sz="1050"/>
                        <a:t>l’auto-évaluation et les politiques CLR de l'entreprise</a:t>
                      </a:r>
                      <a:endParaRPr/>
                    </a:p>
                    <a:p>
                      <a:pPr marL="342900" marR="0" lvl="0" indent="-342900" algn="l" rtl="0">
                        <a:lnSpc>
                          <a:spcPct val="107000"/>
                        </a:lnSpc>
                        <a:spcBef>
                          <a:spcPts val="0"/>
                        </a:spcBef>
                        <a:spcAft>
                          <a:spcPts val="0"/>
                        </a:spcAft>
                        <a:buClr>
                          <a:srgbClr val="000000"/>
                        </a:buClr>
                        <a:buSzPts val="1000"/>
                        <a:buFont typeface="Noto Sans Symbols"/>
                        <a:buChar char="∙"/>
                      </a:pPr>
                      <a:r>
                        <a:rPr lang="en-US" sz="1000" u="none" strike="noStrike" cap="none"/>
                        <a:t>Vérifier le site web, </a:t>
                      </a:r>
                      <a:r>
                        <a:rPr lang="en-US" sz="1000" u="none" strike="noStrike" cap="none">
                          <a:solidFill>
                            <a:srgbClr val="0070C0"/>
                          </a:solidFill>
                        </a:rPr>
                        <a:t>vérifier </a:t>
                      </a:r>
                      <a:r>
                        <a:rPr lang="en-US" sz="1000">
                          <a:solidFill>
                            <a:srgbClr val="0070C0"/>
                          </a:solidFill>
                        </a:rPr>
                        <a:t>le contrat</a:t>
                      </a:r>
                      <a:r>
                        <a:rPr lang="en-US" sz="1000" u="none" strike="noStrike" cap="none">
                          <a:solidFill>
                            <a:srgbClr val="0070C0"/>
                          </a:solidFill>
                        </a:rPr>
                        <a:t> avec les membres du groupe</a:t>
                      </a:r>
                      <a:endParaRPr sz="1000" u="none" strike="noStrike" cap="none">
                        <a:solidFill>
                          <a:srgbClr val="0070C0"/>
                        </a:solidFill>
                        <a:latin typeface="Arial"/>
                        <a:ea typeface="Arial"/>
                        <a:cs typeface="Arial"/>
                        <a:sym typeface="Arial"/>
                      </a:endParaRPr>
                    </a:p>
                  </a:txBody>
                  <a:tcPr marL="35825" marR="35825" marT="0" marB="0"/>
                </a:tc>
                <a:tc>
                  <a:txBody>
                    <a:bodyPr/>
                    <a:lstStyle/>
                    <a:p>
                      <a:pPr marL="0" marR="0" lvl="0" indent="0" algn="l" rtl="0">
                        <a:lnSpc>
                          <a:spcPct val="107000"/>
                        </a:lnSpc>
                        <a:spcBef>
                          <a:spcPts val="0"/>
                        </a:spcBef>
                        <a:spcAft>
                          <a:spcPts val="0"/>
                        </a:spcAft>
                        <a:buNone/>
                      </a:pPr>
                      <a:r>
                        <a:rPr lang="en-US" sz="1000" b="1" u="none" strike="noStrike" cap="none"/>
                        <a:t>30 minutes </a:t>
                      </a:r>
                      <a:r>
                        <a:rPr lang="en-US" sz="1000" u="none" strike="noStrike" cap="none"/>
                        <a:t>supplémentaires pour les éléments CLR </a:t>
                      </a:r>
                      <a:r>
                        <a:rPr lang="en-US" sz="1000" u="none" strike="noStrike" cap="none">
                          <a:solidFill>
                            <a:srgbClr val="0070C0"/>
                          </a:solidFill>
                        </a:rPr>
                        <a:t>(ajouter 20 à 30 minutes supplémentaires en cas d'accords et de procédures différents)</a:t>
                      </a:r>
                      <a:endParaRPr sz="1000" u="none" strike="noStrike" cap="none">
                        <a:latin typeface="Arial"/>
                        <a:ea typeface="Arial"/>
                        <a:cs typeface="Arial"/>
                        <a:sym typeface="Arial"/>
                      </a:endParaRPr>
                    </a:p>
                  </a:txBody>
                  <a:tcPr marL="35825" marR="35825" marT="0" marB="0"/>
                </a:tc>
                <a:extLst>
                  <a:ext uri="{0D108BD9-81ED-4DB2-BD59-A6C34878D82A}">
                    <a16:rowId xmlns:a16="http://schemas.microsoft.com/office/drawing/2014/main" val="10001"/>
                  </a:ext>
                </a:extLst>
              </a:tr>
              <a:tr h="638150">
                <a:tc rowSpan="7">
                  <a:txBody>
                    <a:bodyPr/>
                    <a:lstStyle/>
                    <a:p>
                      <a:pPr marL="0" marR="0" lvl="0" indent="0" algn="l" rtl="0">
                        <a:lnSpc>
                          <a:spcPct val="107000"/>
                        </a:lnSpc>
                        <a:spcBef>
                          <a:spcPts val="0"/>
                        </a:spcBef>
                        <a:spcAft>
                          <a:spcPts val="0"/>
                        </a:spcAft>
                        <a:buNone/>
                      </a:pPr>
                      <a:endParaRPr sz="1000" u="none" strike="noStrike" cap="none"/>
                    </a:p>
                    <a:p>
                      <a:pPr marL="0" marR="0" lvl="0" indent="0" algn="l" rtl="0">
                        <a:lnSpc>
                          <a:spcPct val="107000"/>
                        </a:lnSpc>
                        <a:spcBef>
                          <a:spcPts val="800"/>
                        </a:spcBef>
                        <a:spcAft>
                          <a:spcPts val="0"/>
                        </a:spcAft>
                        <a:buNone/>
                      </a:pPr>
                      <a:endParaRPr sz="1000" u="none" strike="noStrike" cap="none"/>
                    </a:p>
                    <a:p>
                      <a:pPr marL="0" marR="0" lvl="0" indent="0" algn="l" rtl="0">
                        <a:lnSpc>
                          <a:spcPct val="107000"/>
                        </a:lnSpc>
                        <a:spcBef>
                          <a:spcPts val="800"/>
                        </a:spcBef>
                        <a:spcAft>
                          <a:spcPts val="0"/>
                        </a:spcAft>
                        <a:buNone/>
                      </a:pPr>
                      <a:endParaRPr sz="1000" u="none" strike="noStrike" cap="none"/>
                    </a:p>
                    <a:p>
                      <a:pPr marL="0" marR="0" lvl="0" indent="0" algn="l" rtl="0">
                        <a:lnSpc>
                          <a:spcPct val="107000"/>
                        </a:lnSpc>
                        <a:spcBef>
                          <a:spcPts val="800"/>
                        </a:spcBef>
                        <a:spcAft>
                          <a:spcPts val="0"/>
                        </a:spcAft>
                        <a:buNone/>
                      </a:pPr>
                      <a:endParaRPr sz="1000" u="none" strike="noStrike" cap="none"/>
                    </a:p>
                    <a:p>
                      <a:pPr marL="0" marR="0" lvl="0" indent="0" algn="l" rtl="0">
                        <a:lnSpc>
                          <a:spcPct val="107000"/>
                        </a:lnSpc>
                        <a:spcBef>
                          <a:spcPts val="800"/>
                        </a:spcBef>
                        <a:spcAft>
                          <a:spcPts val="0"/>
                        </a:spcAft>
                        <a:buNone/>
                      </a:pPr>
                      <a:r>
                        <a:rPr lang="en-US" sz="1000" u="none" strike="noStrike" cap="none"/>
                        <a:t>  </a:t>
                      </a:r>
                      <a:endParaRPr/>
                    </a:p>
                    <a:p>
                      <a:pPr marL="0" marR="0" lvl="0" indent="0" algn="l" rtl="0">
                        <a:lnSpc>
                          <a:spcPct val="107000"/>
                        </a:lnSpc>
                        <a:spcBef>
                          <a:spcPts val="800"/>
                        </a:spcBef>
                        <a:spcAft>
                          <a:spcPts val="0"/>
                        </a:spcAft>
                        <a:buNone/>
                      </a:pPr>
                      <a:endParaRPr sz="1000" u="none" strike="noStrike" cap="none"/>
                    </a:p>
                    <a:p>
                      <a:pPr marL="0" marR="0" lvl="0" indent="0" algn="l" rtl="0">
                        <a:lnSpc>
                          <a:spcPct val="107000"/>
                        </a:lnSpc>
                        <a:spcBef>
                          <a:spcPts val="800"/>
                        </a:spcBef>
                        <a:spcAft>
                          <a:spcPts val="0"/>
                        </a:spcAft>
                        <a:buNone/>
                      </a:pPr>
                      <a:endParaRPr sz="1000" u="none" strike="noStrike" cap="none"/>
                    </a:p>
                    <a:p>
                      <a:pPr marL="0" marR="0" lvl="0" indent="0" algn="l" rtl="0">
                        <a:lnSpc>
                          <a:spcPct val="107000"/>
                        </a:lnSpc>
                        <a:spcBef>
                          <a:spcPts val="800"/>
                        </a:spcBef>
                        <a:spcAft>
                          <a:spcPts val="0"/>
                        </a:spcAft>
                        <a:buNone/>
                      </a:pPr>
                      <a:endParaRPr sz="1000" u="none" strike="noStrike" cap="none"/>
                    </a:p>
                    <a:p>
                      <a:pPr marL="0" marR="0" lvl="0" indent="0" algn="l" rtl="0">
                        <a:lnSpc>
                          <a:spcPct val="107000"/>
                        </a:lnSpc>
                        <a:spcBef>
                          <a:spcPts val="800"/>
                        </a:spcBef>
                        <a:spcAft>
                          <a:spcPts val="0"/>
                        </a:spcAft>
                        <a:buNone/>
                      </a:pPr>
                      <a:r>
                        <a:rPr lang="en-US" sz="1000" u="none" strike="noStrike" cap="none"/>
                        <a:t>Sur </a:t>
                      </a:r>
                      <a:r>
                        <a:rPr lang="en-US" sz="1000"/>
                        <a:t>sit</a:t>
                      </a:r>
                      <a:r>
                        <a:rPr lang="en-US" sz="1000" u="none" strike="noStrike" cap="none"/>
                        <a:t>e</a:t>
                      </a:r>
                      <a:endParaRPr sz="1000" u="none" strike="noStrike" cap="none">
                        <a:latin typeface="Arial"/>
                        <a:ea typeface="Arial"/>
                        <a:cs typeface="Arial"/>
                        <a:sym typeface="Arial"/>
                      </a:endParaRPr>
                    </a:p>
                  </a:txBody>
                  <a:tcPr marL="35825" marR="35825" marT="0" marB="0"/>
                </a:tc>
                <a:tc>
                  <a:txBody>
                    <a:bodyPr/>
                    <a:lstStyle/>
                    <a:p>
                      <a:pPr marL="0" marR="0" lvl="0" indent="0" algn="l" rtl="0">
                        <a:lnSpc>
                          <a:spcPct val="107000"/>
                        </a:lnSpc>
                        <a:spcBef>
                          <a:spcPts val="0"/>
                        </a:spcBef>
                        <a:spcAft>
                          <a:spcPts val="0"/>
                        </a:spcAft>
                        <a:buNone/>
                      </a:pPr>
                      <a:r>
                        <a:rPr lang="en-US" sz="1000" u="none" strike="noStrike" cap="none"/>
                        <a:t>Réunion d'ouverture</a:t>
                      </a:r>
                      <a:endParaRPr sz="1000" u="none" strike="noStrike" cap="none">
                        <a:latin typeface="Arial"/>
                        <a:ea typeface="Arial"/>
                        <a:cs typeface="Arial"/>
                        <a:sym typeface="Arial"/>
                      </a:endParaRPr>
                    </a:p>
                  </a:txBody>
                  <a:tcPr marL="35825" marR="35825" marT="0" marB="0"/>
                </a:tc>
                <a:tc>
                  <a:txBody>
                    <a:bodyPr/>
                    <a:lstStyle/>
                    <a:p>
                      <a:pPr marL="342900" marR="0" lvl="0" indent="-342900" algn="l" rtl="0">
                        <a:lnSpc>
                          <a:spcPct val="107000"/>
                        </a:lnSpc>
                        <a:spcBef>
                          <a:spcPts val="0"/>
                        </a:spcBef>
                        <a:spcAft>
                          <a:spcPts val="0"/>
                        </a:spcAft>
                        <a:buClr>
                          <a:srgbClr val="000000"/>
                        </a:buClr>
                        <a:buSzPts val="1000"/>
                        <a:buFont typeface="Noto Sans Symbols"/>
                        <a:buChar char="∙"/>
                      </a:pPr>
                      <a:r>
                        <a:rPr lang="en-US" sz="1000" u="none" strike="noStrike" cap="none"/>
                        <a:t>Clarifier qui </a:t>
                      </a:r>
                      <a:r>
                        <a:rPr lang="en-US" sz="1000"/>
                        <a:t>est chargé </a:t>
                      </a:r>
                      <a:r>
                        <a:rPr lang="en-US" sz="1000" u="none" strike="noStrike" cap="none"/>
                        <a:t> de quels éléments et politiques CLR. </a:t>
                      </a:r>
                      <a:endParaRPr/>
                    </a:p>
                    <a:p>
                      <a:pPr marL="342900" marR="0" lvl="0" indent="-342900" algn="l" rtl="0">
                        <a:lnSpc>
                          <a:spcPct val="107000"/>
                        </a:lnSpc>
                        <a:spcBef>
                          <a:spcPts val="0"/>
                        </a:spcBef>
                        <a:spcAft>
                          <a:spcPts val="0"/>
                        </a:spcAft>
                        <a:buClr>
                          <a:srgbClr val="000000"/>
                        </a:buClr>
                        <a:buSzPts val="1000"/>
                        <a:buFont typeface="Noto Sans Symbols"/>
                        <a:buChar char="∙"/>
                      </a:pPr>
                      <a:r>
                        <a:rPr lang="en-US" sz="1000" u="none" strike="noStrike" cap="none"/>
                        <a:t>Vérifier la disponibilité des représentants des travailleurs et leurs </a:t>
                      </a:r>
                      <a:r>
                        <a:rPr lang="en-US" sz="1000" u="none" strike="noStrike" cap="none">
                          <a:solidFill>
                            <a:srgbClr val="0070C0"/>
                          </a:solidFill>
                        </a:rPr>
                        <a:t>fonctions dans tous les sites sélectionnés (4 sites à sélectionner, voir également "visite des sites").</a:t>
                      </a:r>
                      <a:endParaRPr sz="1000" u="none" strike="noStrike" cap="none">
                        <a:solidFill>
                          <a:srgbClr val="0070C0"/>
                        </a:solidFill>
                        <a:latin typeface="Arial"/>
                        <a:ea typeface="Arial"/>
                        <a:cs typeface="Arial"/>
                        <a:sym typeface="Arial"/>
                      </a:endParaRPr>
                    </a:p>
                  </a:txBody>
                  <a:tcPr marL="35825" marR="35825" marT="0" marB="0"/>
                </a:tc>
                <a:tc>
                  <a:txBody>
                    <a:bodyPr/>
                    <a:lstStyle/>
                    <a:p>
                      <a:pPr marL="0" marR="0" lvl="0" indent="0" algn="l" rtl="0">
                        <a:lnSpc>
                          <a:spcPct val="107000"/>
                        </a:lnSpc>
                        <a:spcBef>
                          <a:spcPts val="0"/>
                        </a:spcBef>
                        <a:spcAft>
                          <a:spcPts val="0"/>
                        </a:spcAft>
                        <a:buNone/>
                      </a:pPr>
                      <a:r>
                        <a:rPr lang="en-US" sz="1000" b="1" u="none" strike="noStrike" cap="none"/>
                        <a:t>5 minutes </a:t>
                      </a:r>
                      <a:r>
                        <a:rPr lang="en-US" sz="1000" u="none" strike="noStrike" cap="none"/>
                        <a:t>supplémentaires</a:t>
                      </a:r>
                      <a:endParaRPr sz="1000" u="none" strike="noStrike" cap="none">
                        <a:latin typeface="Arial"/>
                        <a:ea typeface="Arial"/>
                        <a:cs typeface="Arial"/>
                        <a:sym typeface="Arial"/>
                      </a:endParaRPr>
                    </a:p>
                  </a:txBody>
                  <a:tcPr marL="35825" marR="35825" marT="0" marB="0"/>
                </a:tc>
                <a:extLst>
                  <a:ext uri="{0D108BD9-81ED-4DB2-BD59-A6C34878D82A}">
                    <a16:rowId xmlns:a16="http://schemas.microsoft.com/office/drawing/2014/main" val="10002"/>
                  </a:ext>
                </a:extLst>
              </a:tr>
              <a:tr h="1149300">
                <a:tc vMerge="1">
                  <a:txBody>
                    <a:bodyPr/>
                    <a:lstStyle/>
                    <a:p>
                      <a:endParaRPr lang="en-DE"/>
                    </a:p>
                  </a:txBody>
                  <a:tcPr/>
                </a:tc>
                <a:tc>
                  <a:txBody>
                    <a:bodyPr/>
                    <a:lstStyle/>
                    <a:p>
                      <a:pPr marL="0" marR="0" lvl="0" indent="0" algn="l" rtl="0">
                        <a:lnSpc>
                          <a:spcPct val="107000"/>
                        </a:lnSpc>
                        <a:spcBef>
                          <a:spcPts val="0"/>
                        </a:spcBef>
                        <a:spcAft>
                          <a:spcPts val="0"/>
                        </a:spcAft>
                        <a:buNone/>
                      </a:pPr>
                      <a:r>
                        <a:rPr lang="en-US" sz="1000" u="none" strike="noStrike" cap="none"/>
                        <a:t>Examen des documents </a:t>
                      </a:r>
                      <a:r>
                        <a:rPr lang="en-US" sz="1000" u="none" strike="noStrike" cap="none">
                          <a:solidFill>
                            <a:srgbClr val="0070C0"/>
                          </a:solidFill>
                        </a:rPr>
                        <a:t>(pour le bureau central et les 4 sites)</a:t>
                      </a:r>
                      <a:endParaRPr sz="1000" u="none" strike="noStrike" cap="none">
                        <a:solidFill>
                          <a:srgbClr val="0070C0"/>
                        </a:solidFill>
                        <a:latin typeface="Arial"/>
                        <a:ea typeface="Arial"/>
                        <a:cs typeface="Arial"/>
                        <a:sym typeface="Arial"/>
                      </a:endParaRPr>
                    </a:p>
                  </a:txBody>
                  <a:tcPr marL="35825" marR="35825" marT="0" marB="0"/>
                </a:tc>
                <a:tc>
                  <a:txBody>
                    <a:bodyPr/>
                    <a:lstStyle/>
                    <a:p>
                      <a:pPr marL="342900" marR="0" lvl="0" indent="-342900" algn="l" rtl="0">
                        <a:lnSpc>
                          <a:spcPct val="107000"/>
                        </a:lnSpc>
                        <a:spcBef>
                          <a:spcPts val="0"/>
                        </a:spcBef>
                        <a:spcAft>
                          <a:spcPts val="0"/>
                        </a:spcAft>
                        <a:buClr>
                          <a:srgbClr val="000000"/>
                        </a:buClr>
                        <a:buSzPts val="1000"/>
                        <a:buFont typeface="Noto Sans Symbols"/>
                        <a:buChar char="∙"/>
                      </a:pPr>
                      <a:r>
                        <a:rPr lang="en-US" sz="1000" u="none" strike="noStrike" cap="none"/>
                        <a:t>Discuter de l'auto-évaluation et des politiques</a:t>
                      </a:r>
                      <a:endParaRPr/>
                    </a:p>
                    <a:p>
                      <a:pPr marL="342900" marR="0" lvl="0" indent="-342900" algn="l" rtl="0">
                        <a:lnSpc>
                          <a:spcPct val="107000"/>
                        </a:lnSpc>
                        <a:spcBef>
                          <a:spcPts val="0"/>
                        </a:spcBef>
                        <a:spcAft>
                          <a:spcPts val="0"/>
                        </a:spcAft>
                        <a:buClr>
                          <a:srgbClr val="000000"/>
                        </a:buClr>
                        <a:buSzPts val="1000"/>
                        <a:buFont typeface="Noto Sans Symbols"/>
                        <a:buChar char="∙"/>
                      </a:pPr>
                      <a:r>
                        <a:rPr lang="en-US" sz="1000" u="none" strike="noStrike" cap="none"/>
                        <a:t>Examiner les documents relatifs à la paie</a:t>
                      </a:r>
                      <a:endParaRPr/>
                    </a:p>
                    <a:p>
                      <a:pPr marL="342900" marR="0" lvl="0" indent="-342900" algn="l" rtl="0">
                        <a:lnSpc>
                          <a:spcPct val="107000"/>
                        </a:lnSpc>
                        <a:spcBef>
                          <a:spcPts val="0"/>
                        </a:spcBef>
                        <a:spcAft>
                          <a:spcPts val="0"/>
                        </a:spcAft>
                        <a:buClr>
                          <a:srgbClr val="000000"/>
                        </a:buClr>
                        <a:buSzPts val="1000"/>
                        <a:buFont typeface="Noto Sans Symbols"/>
                        <a:buChar char="∙"/>
                      </a:pPr>
                      <a:r>
                        <a:rPr lang="en-US" sz="1000" u="none" strike="noStrike" cap="none"/>
                        <a:t>Entretiens avec le service des ressources humaines ou le service juridique</a:t>
                      </a:r>
                      <a:endParaRPr sz="1000" u="none" strike="noStrike" cap="none">
                        <a:latin typeface="Arial"/>
                        <a:ea typeface="Arial"/>
                        <a:cs typeface="Arial"/>
                        <a:sym typeface="Arial"/>
                      </a:endParaRPr>
                    </a:p>
                  </a:txBody>
                  <a:tcPr marL="35825" marR="35825" marT="0" marB="0"/>
                </a:tc>
                <a:tc>
                  <a:txBody>
                    <a:bodyPr/>
                    <a:lstStyle/>
                    <a:p>
                      <a:pPr marL="0" marR="0" lvl="0" indent="0" algn="l" rtl="0">
                        <a:lnSpc>
                          <a:spcPct val="107000"/>
                        </a:lnSpc>
                        <a:spcBef>
                          <a:spcPts val="0"/>
                        </a:spcBef>
                        <a:spcAft>
                          <a:spcPts val="0"/>
                        </a:spcAft>
                        <a:buNone/>
                      </a:pPr>
                      <a:r>
                        <a:rPr lang="en-US" sz="1000" b="1" u="none" strike="noStrike" cap="none"/>
                        <a:t>30 minutes </a:t>
                      </a:r>
                      <a:r>
                        <a:rPr lang="en-US" sz="1000" u="none" strike="noStrike" cap="none"/>
                        <a:t>supplémentaires par rapport à l'audit C</a:t>
                      </a:r>
                      <a:r>
                        <a:rPr lang="en-US" sz="1000"/>
                        <a:t>oC </a:t>
                      </a:r>
                      <a:r>
                        <a:rPr lang="en-US" sz="1000" u="none" strike="noStrike" cap="none"/>
                        <a:t>habituel (10 minutes pour les documents relatifs aux salaires, les autres faisant partie du manuel. Peut-être 20 minutes supplémentaires pour le département des ressources humaines) </a:t>
                      </a:r>
                      <a:r>
                        <a:rPr lang="en-US" sz="1000" u="none" strike="noStrike" cap="none">
                          <a:solidFill>
                            <a:srgbClr val="0070C0"/>
                          </a:solidFill>
                        </a:rPr>
                        <a:t>au bureau central, envisager 20 minutes supplémentaires sur un site très sélectionné pour l'examen de la documentation des membres.</a:t>
                      </a:r>
                      <a:endParaRPr sz="1000" u="none" strike="noStrike" cap="none">
                        <a:solidFill>
                          <a:srgbClr val="0070C0"/>
                        </a:solidFill>
                        <a:latin typeface="Arial"/>
                        <a:ea typeface="Arial"/>
                        <a:cs typeface="Arial"/>
                        <a:sym typeface="Arial"/>
                      </a:endParaRPr>
                    </a:p>
                  </a:txBody>
                  <a:tcPr marL="35825" marR="35825" marT="0" marB="0"/>
                </a:tc>
                <a:extLst>
                  <a:ext uri="{0D108BD9-81ED-4DB2-BD59-A6C34878D82A}">
                    <a16:rowId xmlns:a16="http://schemas.microsoft.com/office/drawing/2014/main" val="10003"/>
                  </a:ext>
                </a:extLst>
              </a:tr>
              <a:tr h="970700">
                <a:tc vMerge="1">
                  <a:txBody>
                    <a:bodyPr/>
                    <a:lstStyle/>
                    <a:p>
                      <a:endParaRPr lang="en-DE"/>
                    </a:p>
                  </a:txBody>
                  <a:tcPr/>
                </a:tc>
                <a:tc>
                  <a:txBody>
                    <a:bodyPr/>
                    <a:lstStyle/>
                    <a:p>
                      <a:pPr marL="0" marR="0" lvl="0" indent="0" algn="l" rtl="0">
                        <a:lnSpc>
                          <a:spcPct val="107000"/>
                        </a:lnSpc>
                        <a:spcBef>
                          <a:spcPts val="0"/>
                        </a:spcBef>
                        <a:spcAft>
                          <a:spcPts val="0"/>
                        </a:spcAft>
                        <a:buNone/>
                      </a:pPr>
                      <a:r>
                        <a:rPr lang="en-US" sz="1000" u="none" strike="noStrike" cap="none"/>
                        <a:t>Visite du site </a:t>
                      </a:r>
                      <a:r>
                        <a:rPr lang="en-US" sz="1000" u="none" strike="noStrike" cap="none">
                          <a:solidFill>
                            <a:srgbClr val="0070C0"/>
                          </a:solidFill>
                        </a:rPr>
                        <a:t>(bureau central et 4 sites)</a:t>
                      </a:r>
                      <a:endParaRPr sz="1000" u="none" strike="noStrike" cap="none">
                        <a:solidFill>
                          <a:srgbClr val="0070C0"/>
                        </a:solidFill>
                        <a:latin typeface="Arial"/>
                        <a:ea typeface="Arial"/>
                        <a:cs typeface="Arial"/>
                        <a:sym typeface="Arial"/>
                      </a:endParaRPr>
                    </a:p>
                  </a:txBody>
                  <a:tcPr marL="35825" marR="35825" marT="0" marB="0"/>
                </a:tc>
                <a:tc>
                  <a:txBody>
                    <a:bodyPr/>
                    <a:lstStyle/>
                    <a:p>
                      <a:pPr marL="342900" marR="0" lvl="0" indent="-342900" algn="l" rtl="0">
                        <a:lnSpc>
                          <a:spcPct val="107000"/>
                        </a:lnSpc>
                        <a:spcBef>
                          <a:spcPts val="0"/>
                        </a:spcBef>
                        <a:spcAft>
                          <a:spcPts val="0"/>
                        </a:spcAft>
                        <a:buClr>
                          <a:srgbClr val="000000"/>
                        </a:buClr>
                        <a:buSzPts val="1000"/>
                        <a:buFont typeface="Noto Sans Symbols"/>
                        <a:buChar char="∙"/>
                      </a:pPr>
                      <a:r>
                        <a:rPr lang="en-US" sz="1000" u="none" strike="noStrike" cap="none">
                          <a:solidFill>
                            <a:srgbClr val="0070C0"/>
                          </a:solidFill>
                        </a:rPr>
                        <a:t>L'OC doit auditer les sites conformément à la clause 7.5 de la norme FSC-STD-20-011v4.2 (hypothèse </a:t>
                      </a:r>
                      <a:r>
                        <a:rPr lang="en-US" sz="1000" b="0" u="none" strike="noStrike" cap="none">
                          <a:solidFill>
                            <a:srgbClr val="0070C0"/>
                          </a:solidFill>
                        </a:rPr>
                        <a:t>ici : 4 sites à sélectionner pour un audit de surveillance selon la formule y = R √x, voir le tableau A de la clause 7.6 pour plus de détails).</a:t>
                      </a:r>
                      <a:endParaRPr sz="1000" b="0" u="none" strike="noStrike" cap="none">
                        <a:solidFill>
                          <a:srgbClr val="0070C0"/>
                        </a:solidFill>
                      </a:endParaRPr>
                    </a:p>
                    <a:p>
                      <a:pPr marL="342900" marR="0" lvl="0" indent="-342900" algn="l" rtl="0">
                        <a:lnSpc>
                          <a:spcPct val="107000"/>
                        </a:lnSpc>
                        <a:spcBef>
                          <a:spcPts val="0"/>
                        </a:spcBef>
                        <a:spcAft>
                          <a:spcPts val="0"/>
                        </a:spcAft>
                        <a:buClr>
                          <a:srgbClr val="000000"/>
                        </a:buClr>
                        <a:buSzPts val="1000"/>
                        <a:buFont typeface="Noto Sans Symbols"/>
                        <a:buChar char="∙"/>
                      </a:pPr>
                      <a:r>
                        <a:rPr lang="en-US" sz="1000" u="none" strike="noStrike" cap="none"/>
                        <a:t>Observations "jeunes travailleurs</a:t>
                      </a:r>
                      <a:endParaRPr/>
                    </a:p>
                    <a:p>
                      <a:pPr marL="342900" marR="0" lvl="0" indent="-342900" algn="l" rtl="0">
                        <a:lnSpc>
                          <a:spcPct val="107000"/>
                        </a:lnSpc>
                        <a:spcBef>
                          <a:spcPts val="0"/>
                        </a:spcBef>
                        <a:spcAft>
                          <a:spcPts val="0"/>
                        </a:spcAft>
                        <a:buClr>
                          <a:srgbClr val="000000"/>
                        </a:buClr>
                        <a:buSzPts val="1000"/>
                        <a:buFont typeface="Noto Sans Symbols"/>
                        <a:buChar char="∙"/>
                      </a:pPr>
                      <a:r>
                        <a:rPr lang="en-US" sz="1000" u="none" strike="noStrike" cap="none"/>
                        <a:t>Interviews</a:t>
                      </a:r>
                      <a:endParaRPr/>
                    </a:p>
                    <a:p>
                      <a:pPr marL="342900" marR="0" lvl="0" indent="-342900" algn="l" rtl="0">
                        <a:lnSpc>
                          <a:spcPct val="107000"/>
                        </a:lnSpc>
                        <a:spcBef>
                          <a:spcPts val="0"/>
                        </a:spcBef>
                        <a:spcAft>
                          <a:spcPts val="0"/>
                        </a:spcAft>
                        <a:buClr>
                          <a:srgbClr val="000000"/>
                        </a:buClr>
                        <a:buSzPts val="1000"/>
                        <a:buFont typeface="Noto Sans Symbols"/>
                        <a:buChar char="∙"/>
                      </a:pPr>
                      <a:r>
                        <a:rPr lang="en-US" sz="1000" u="none" strike="noStrike" cap="none"/>
                        <a:t>Vérifier les panneaux d'affichage et la signalisation </a:t>
                      </a:r>
                      <a:endParaRPr sz="1000" u="none" strike="noStrike" cap="none">
                        <a:latin typeface="Arial"/>
                        <a:ea typeface="Arial"/>
                        <a:cs typeface="Arial"/>
                        <a:sym typeface="Arial"/>
                      </a:endParaRPr>
                    </a:p>
                  </a:txBody>
                  <a:tcPr marL="35825" marR="35825" marT="0" marB="0"/>
                </a:tc>
                <a:tc>
                  <a:txBody>
                    <a:bodyPr/>
                    <a:lstStyle/>
                    <a:p>
                      <a:pPr marL="0" marR="0" lvl="0" indent="0" algn="l" rtl="0">
                        <a:lnSpc>
                          <a:spcPct val="107000"/>
                        </a:lnSpc>
                        <a:spcBef>
                          <a:spcPts val="0"/>
                        </a:spcBef>
                        <a:spcAft>
                          <a:spcPts val="0"/>
                        </a:spcAft>
                        <a:buNone/>
                      </a:pPr>
                      <a:r>
                        <a:rPr lang="en-US" sz="1000" u="none" strike="noStrike" cap="none"/>
                        <a:t>Aucun temps supplémentaire n'est nécessaire pour les éléments CLR </a:t>
                      </a:r>
                      <a:r>
                        <a:rPr lang="en-US" sz="1000" u="none" strike="noStrike" cap="none">
                          <a:solidFill>
                            <a:srgbClr val="0070C0"/>
                          </a:solidFill>
                        </a:rPr>
                        <a:t>en dehors du temps supplémentaire déjà nécessaire pour les visites de sites</a:t>
                      </a:r>
                      <a:r>
                        <a:rPr lang="en-US" sz="1000" u="none" strike="noStrike" cap="none"/>
                        <a:t>.</a:t>
                      </a:r>
                      <a:endParaRPr sz="1000" u="none" strike="noStrike" cap="none">
                        <a:solidFill>
                          <a:srgbClr val="0070C0"/>
                        </a:solidFill>
                        <a:latin typeface="Arial"/>
                        <a:ea typeface="Arial"/>
                        <a:cs typeface="Arial"/>
                        <a:sym typeface="Arial"/>
                      </a:endParaRPr>
                    </a:p>
                  </a:txBody>
                  <a:tcPr marL="35825" marR="35825" marT="0" marB="0"/>
                </a:tc>
                <a:extLst>
                  <a:ext uri="{0D108BD9-81ED-4DB2-BD59-A6C34878D82A}">
                    <a16:rowId xmlns:a16="http://schemas.microsoft.com/office/drawing/2014/main" val="10004"/>
                  </a:ext>
                </a:extLst>
              </a:tr>
              <a:tr h="955425">
                <a:tc vMerge="1">
                  <a:txBody>
                    <a:bodyPr/>
                    <a:lstStyle/>
                    <a:p>
                      <a:endParaRPr lang="en-DE"/>
                    </a:p>
                  </a:txBody>
                  <a:tcPr/>
                </a:tc>
                <a:tc>
                  <a:txBody>
                    <a:bodyPr/>
                    <a:lstStyle/>
                    <a:p>
                      <a:pPr marL="0" marR="0" lvl="0" indent="0" algn="l" rtl="0">
                        <a:lnSpc>
                          <a:spcPct val="107000"/>
                        </a:lnSpc>
                        <a:spcBef>
                          <a:spcPts val="0"/>
                        </a:spcBef>
                        <a:spcAft>
                          <a:spcPts val="0"/>
                        </a:spcAft>
                        <a:buNone/>
                      </a:pPr>
                      <a:r>
                        <a:rPr lang="en-US" sz="1000" u="none" strike="noStrike" cap="none"/>
                        <a:t>Entretiens lors de la visite du site avec des travailleurs aux points de contrôle critiques</a:t>
                      </a:r>
                      <a:endParaRPr sz="1000" u="none" strike="noStrike" cap="none">
                        <a:latin typeface="Arial"/>
                        <a:ea typeface="Arial"/>
                        <a:cs typeface="Arial"/>
                        <a:sym typeface="Arial"/>
                      </a:endParaRPr>
                    </a:p>
                  </a:txBody>
                  <a:tcPr marL="35825" marR="35825" marT="0" marB="0"/>
                </a:tc>
                <a:tc>
                  <a:txBody>
                    <a:bodyPr/>
                    <a:lstStyle/>
                    <a:p>
                      <a:pPr marL="342900" marR="0" lvl="0" indent="-342900" algn="l" rtl="0">
                        <a:lnSpc>
                          <a:spcPct val="107000"/>
                        </a:lnSpc>
                        <a:spcBef>
                          <a:spcPts val="0"/>
                        </a:spcBef>
                        <a:spcAft>
                          <a:spcPts val="0"/>
                        </a:spcAft>
                        <a:buClr>
                          <a:srgbClr val="000000"/>
                        </a:buClr>
                        <a:buSzPts val="1000"/>
                        <a:buFont typeface="Noto Sans Symbols"/>
                        <a:buChar char="∙"/>
                      </a:pPr>
                      <a:r>
                        <a:rPr lang="en-US" sz="1000" u="none" strike="noStrike" cap="none"/>
                        <a:t>Inclure les questions CLR dans les entretiens avec TOU</a:t>
                      </a:r>
                      <a:r>
                        <a:rPr lang="en-US" sz="1000"/>
                        <a:t>S les </a:t>
                      </a:r>
                      <a:r>
                        <a:rPr lang="en-US" sz="1000" u="none" strike="noStrike" cap="none"/>
                        <a:t>travailleurs int</a:t>
                      </a:r>
                      <a:r>
                        <a:rPr lang="en-US" sz="1000"/>
                        <a:t>errogés</a:t>
                      </a:r>
                      <a:r>
                        <a:rPr lang="en-US" sz="1000" u="none" strike="noStrike" cap="none"/>
                        <a:t>. </a:t>
                      </a:r>
                      <a:endParaRPr/>
                    </a:p>
                    <a:p>
                      <a:pPr marL="342900" marR="0" lvl="0" indent="-342900" algn="l" rtl="0">
                        <a:lnSpc>
                          <a:spcPct val="107000"/>
                        </a:lnSpc>
                        <a:spcBef>
                          <a:spcPts val="0"/>
                        </a:spcBef>
                        <a:spcAft>
                          <a:spcPts val="0"/>
                        </a:spcAft>
                        <a:buClr>
                          <a:srgbClr val="000000"/>
                        </a:buClr>
                        <a:buSzPts val="1000"/>
                        <a:buFont typeface="Noto Sans Symbols"/>
                        <a:buChar char="∙"/>
                      </a:pPr>
                      <a:r>
                        <a:rPr lang="en-US" sz="1000" b="0" u="none" strike="noStrike" cap="none">
                          <a:solidFill>
                            <a:schemeClr val="dk1"/>
                          </a:solidFill>
                        </a:rPr>
                        <a:t>Représentants des travailleurs cibles </a:t>
                      </a:r>
                      <a:endParaRPr/>
                    </a:p>
                    <a:p>
                      <a:pPr marL="342900" marR="0" lvl="0" indent="-342900" algn="l" rtl="0">
                        <a:lnSpc>
                          <a:spcPct val="107000"/>
                        </a:lnSpc>
                        <a:spcBef>
                          <a:spcPts val="0"/>
                        </a:spcBef>
                        <a:spcAft>
                          <a:spcPts val="0"/>
                        </a:spcAft>
                        <a:buClr>
                          <a:srgbClr val="000000"/>
                        </a:buClr>
                        <a:buSzPts val="1000"/>
                        <a:buFont typeface="Noto Sans Symbols"/>
                        <a:buChar char="∙"/>
                      </a:pPr>
                      <a:r>
                        <a:rPr lang="en-US" sz="1000" b="0" u="none" strike="noStrike" cap="none">
                          <a:solidFill>
                            <a:srgbClr val="0070C0"/>
                          </a:solidFill>
                        </a:rPr>
                        <a:t>Veiller à ce que les entretiens </a:t>
                      </a:r>
                      <a:r>
                        <a:rPr lang="en-US" sz="1000">
                          <a:solidFill>
                            <a:srgbClr val="0070C0"/>
                          </a:solidFill>
                        </a:rPr>
                        <a:t>sont</a:t>
                      </a:r>
                      <a:r>
                        <a:rPr lang="en-US" sz="1000" b="0" u="none" strike="noStrike" cap="none">
                          <a:solidFill>
                            <a:srgbClr val="0070C0"/>
                          </a:solidFill>
                        </a:rPr>
                        <a:t> menés avec des travailleurs de différentes équipes et étapes de traitement, ainsi qu'avec un éventail diversifié de travailleurs en l'absence de syndicat.</a:t>
                      </a:r>
                      <a:endParaRPr sz="1000" b="0" i="0" u="none" strike="noStrike" cap="none">
                        <a:solidFill>
                          <a:srgbClr val="0070C0"/>
                        </a:solidFill>
                        <a:latin typeface="Arial"/>
                        <a:ea typeface="Arial"/>
                        <a:cs typeface="Arial"/>
                        <a:sym typeface="Arial"/>
                      </a:endParaRPr>
                    </a:p>
                  </a:txBody>
                  <a:tcPr marL="35825" marR="35825" marT="0" marB="0"/>
                </a:tc>
                <a:tc rowSpan="2">
                  <a:txBody>
                    <a:bodyPr/>
                    <a:lstStyle/>
                    <a:p>
                      <a:pPr marL="0" marR="0" lvl="0" indent="0" algn="l" rtl="0">
                        <a:lnSpc>
                          <a:spcPct val="107000"/>
                        </a:lnSpc>
                        <a:spcBef>
                          <a:spcPts val="0"/>
                        </a:spcBef>
                        <a:spcAft>
                          <a:spcPts val="0"/>
                        </a:spcAft>
                        <a:buNone/>
                      </a:pPr>
                      <a:r>
                        <a:rPr lang="en-US" sz="1000" b="1" u="none" strike="noStrike" cap="none"/>
                        <a:t>3 à 5 minutes par entretien </a:t>
                      </a:r>
                      <a:r>
                        <a:rPr lang="en-US" sz="1000" u="none" strike="noStrike" cap="none"/>
                        <a:t>pour couvrir les sujets CLR </a:t>
                      </a:r>
                      <a:r>
                        <a:rPr lang="en-US" sz="1000" u="none" strike="noStrike" cap="none">
                          <a:solidFill>
                            <a:srgbClr val="0070C0"/>
                          </a:solidFill>
                        </a:rPr>
                        <a:t>sur chaque site visité</a:t>
                      </a:r>
                      <a:r>
                        <a:rPr lang="en-US" sz="1000" u="none" strike="noStrike" cap="none"/>
                        <a:t>. Mais les entretiens avec les travailleurs aux points de contrôle critiques doivent également porter sur des sujets liés aux CLR. Ne réaliser des entretiens distincts avec les CLR que si les travailleurs des points de contrôle critiques ne sont pas des représentants ou des syndicalistes.</a:t>
                      </a:r>
                      <a:endParaRPr sz="1000" u="none" strike="noStrike" cap="none">
                        <a:latin typeface="Arial"/>
                        <a:ea typeface="Arial"/>
                        <a:cs typeface="Arial"/>
                        <a:sym typeface="Arial"/>
                      </a:endParaRPr>
                    </a:p>
                  </a:txBody>
                  <a:tcPr marL="35825" marR="35825" marT="0" marB="0"/>
                </a:tc>
                <a:extLst>
                  <a:ext uri="{0D108BD9-81ED-4DB2-BD59-A6C34878D82A}">
                    <a16:rowId xmlns:a16="http://schemas.microsoft.com/office/drawing/2014/main" val="10005"/>
                  </a:ext>
                </a:extLst>
              </a:tr>
              <a:tr h="398825">
                <a:tc vMerge="1">
                  <a:txBody>
                    <a:bodyPr/>
                    <a:lstStyle/>
                    <a:p>
                      <a:endParaRPr lang="en-DE"/>
                    </a:p>
                  </a:txBody>
                  <a:tcPr/>
                </a:tc>
                <a:tc>
                  <a:txBody>
                    <a:bodyPr/>
                    <a:lstStyle/>
                    <a:p>
                      <a:pPr marL="0" marR="0" lvl="0" indent="0" algn="l" rtl="0">
                        <a:lnSpc>
                          <a:spcPct val="107000"/>
                        </a:lnSpc>
                        <a:spcBef>
                          <a:spcPts val="0"/>
                        </a:spcBef>
                        <a:spcAft>
                          <a:spcPts val="0"/>
                        </a:spcAft>
                        <a:buNone/>
                      </a:pPr>
                      <a:r>
                        <a:rPr lang="en-US" sz="1000" u="none" strike="noStrike" cap="none"/>
                        <a:t>Sous-traitance/externalisation </a:t>
                      </a:r>
                      <a:endParaRPr sz="1000" u="none" strike="noStrike" cap="none">
                        <a:latin typeface="Arial"/>
                        <a:ea typeface="Arial"/>
                        <a:cs typeface="Arial"/>
                        <a:sym typeface="Arial"/>
                      </a:endParaRPr>
                    </a:p>
                  </a:txBody>
                  <a:tcPr marL="35825" marR="35825" marT="0" marB="0"/>
                </a:tc>
                <a:tc>
                  <a:txBody>
                    <a:bodyPr/>
                    <a:lstStyle/>
                    <a:p>
                      <a:pPr marL="342900" marR="0" lvl="0" indent="-342900" algn="l" rtl="0">
                        <a:lnSpc>
                          <a:spcPct val="107000"/>
                        </a:lnSpc>
                        <a:spcBef>
                          <a:spcPts val="0"/>
                        </a:spcBef>
                        <a:spcAft>
                          <a:spcPts val="0"/>
                        </a:spcAft>
                        <a:buClr>
                          <a:srgbClr val="000000"/>
                        </a:buClr>
                        <a:buSzPts val="1000"/>
                        <a:buFont typeface="Noto Sans Symbols"/>
                        <a:buChar char="∙"/>
                      </a:pPr>
                      <a:r>
                        <a:rPr lang="en-US" sz="1000" u="none" strike="noStrike" cap="none"/>
                        <a:t>Idem pour les entretiens. Inclu</a:t>
                      </a:r>
                      <a:r>
                        <a:rPr lang="en-US" sz="1000"/>
                        <a:t>re</a:t>
                      </a:r>
                      <a:r>
                        <a:rPr lang="en-US" sz="1000" u="none" strike="noStrike" cap="none"/>
                        <a:t> des questions CLR lorsque vous parlez </a:t>
                      </a:r>
                      <a:r>
                        <a:rPr lang="en-US" sz="1000"/>
                        <a:t>aux </a:t>
                      </a:r>
                      <a:r>
                        <a:rPr lang="en-US" sz="1000" u="none" strike="noStrike" cap="none"/>
                        <a:t>travailleurs. </a:t>
                      </a:r>
                      <a:endParaRPr sz="1000" u="none" strike="noStrike" cap="none">
                        <a:latin typeface="Arial"/>
                        <a:ea typeface="Arial"/>
                        <a:cs typeface="Arial"/>
                        <a:sym typeface="Arial"/>
                      </a:endParaRPr>
                    </a:p>
                  </a:txBody>
                  <a:tcPr marL="35825" marR="35825" marT="0" marB="0"/>
                </a:tc>
                <a:tc vMerge="1">
                  <a:txBody>
                    <a:bodyPr/>
                    <a:lstStyle/>
                    <a:p>
                      <a:endParaRPr lang="en-DE"/>
                    </a:p>
                  </a:txBody>
                  <a:tcPr/>
                </a:tc>
                <a:extLst>
                  <a:ext uri="{0D108BD9-81ED-4DB2-BD59-A6C34878D82A}">
                    <a16:rowId xmlns:a16="http://schemas.microsoft.com/office/drawing/2014/main" val="10006"/>
                  </a:ext>
                </a:extLst>
              </a:tr>
              <a:tr h="598250">
                <a:tc vMerge="1">
                  <a:txBody>
                    <a:bodyPr/>
                    <a:lstStyle/>
                    <a:p>
                      <a:endParaRPr lang="en-DE"/>
                    </a:p>
                  </a:txBody>
                  <a:tcPr/>
                </a:tc>
                <a:tc>
                  <a:txBody>
                    <a:bodyPr/>
                    <a:lstStyle/>
                    <a:p>
                      <a:pPr marL="0" marR="0" lvl="0" indent="0" algn="l" rtl="0">
                        <a:lnSpc>
                          <a:spcPct val="107000"/>
                        </a:lnSpc>
                        <a:spcBef>
                          <a:spcPts val="0"/>
                        </a:spcBef>
                        <a:spcAft>
                          <a:spcPts val="0"/>
                        </a:spcAft>
                        <a:buNone/>
                      </a:pPr>
                      <a:r>
                        <a:rPr lang="en-US" sz="1000" u="none" strike="noStrike" cap="none"/>
                        <a:t>Examen de documents supplémentaires</a:t>
                      </a:r>
                      <a:endParaRPr sz="1000" u="none" strike="noStrike" cap="none">
                        <a:latin typeface="Arial"/>
                        <a:ea typeface="Arial"/>
                        <a:cs typeface="Arial"/>
                        <a:sym typeface="Arial"/>
                      </a:endParaRPr>
                    </a:p>
                  </a:txBody>
                  <a:tcPr marL="35825" marR="35825" marT="0" marB="0"/>
                </a:tc>
                <a:tc>
                  <a:txBody>
                    <a:bodyPr/>
                    <a:lstStyle/>
                    <a:p>
                      <a:pPr marL="342900" marR="0" lvl="0" indent="-342900" algn="l" rtl="0">
                        <a:lnSpc>
                          <a:spcPct val="107000"/>
                        </a:lnSpc>
                        <a:spcBef>
                          <a:spcPts val="0"/>
                        </a:spcBef>
                        <a:spcAft>
                          <a:spcPts val="0"/>
                        </a:spcAft>
                        <a:buClr>
                          <a:srgbClr val="000000"/>
                        </a:buClr>
                        <a:buSzPts val="1000"/>
                        <a:buFont typeface="Noto Sans Symbols"/>
                        <a:buChar char="∙"/>
                      </a:pPr>
                      <a:r>
                        <a:rPr lang="en-US" sz="1000" u="none" strike="noStrike" cap="none"/>
                        <a:t>Trianguler les informations issues des entretiens (examiner les fiches de paie de certains travailleurs, les contrats, etc.)</a:t>
                      </a:r>
                      <a:endParaRPr/>
                    </a:p>
                    <a:p>
                      <a:pPr marL="342900" marR="0" lvl="0" indent="-342900" algn="l" rtl="0">
                        <a:lnSpc>
                          <a:spcPct val="107000"/>
                        </a:lnSpc>
                        <a:spcBef>
                          <a:spcPts val="0"/>
                        </a:spcBef>
                        <a:spcAft>
                          <a:spcPts val="0"/>
                        </a:spcAft>
                        <a:buClr>
                          <a:srgbClr val="000000"/>
                        </a:buClr>
                        <a:buSzPts val="1000"/>
                        <a:buFont typeface="Noto Sans Symbols"/>
                        <a:buChar char="∙"/>
                      </a:pPr>
                      <a:r>
                        <a:rPr lang="en-US" sz="1000" u="none" strike="noStrike" cap="none"/>
                        <a:t>Examiner les dossiers de griefs, les plaintes ou les registres des représentants des travailleurs.</a:t>
                      </a:r>
                      <a:endParaRPr sz="1000" u="none" strike="noStrike" cap="none">
                        <a:latin typeface="Arial"/>
                        <a:ea typeface="Arial"/>
                        <a:cs typeface="Arial"/>
                        <a:sym typeface="Arial"/>
                      </a:endParaRPr>
                    </a:p>
                  </a:txBody>
                  <a:tcPr marL="35825" marR="35825" marT="0" marB="0"/>
                </a:tc>
                <a:tc>
                  <a:txBody>
                    <a:bodyPr/>
                    <a:lstStyle/>
                    <a:p>
                      <a:pPr marL="0" marR="0" lvl="0" indent="0" algn="l" rtl="0">
                        <a:lnSpc>
                          <a:spcPct val="107000"/>
                        </a:lnSpc>
                        <a:spcBef>
                          <a:spcPts val="0"/>
                        </a:spcBef>
                        <a:spcAft>
                          <a:spcPts val="0"/>
                        </a:spcAft>
                        <a:buNone/>
                      </a:pPr>
                      <a:r>
                        <a:rPr lang="en-US" sz="1000" b="0" u="none" strike="noStrike" cap="none">
                          <a:solidFill>
                            <a:srgbClr val="0070C0"/>
                          </a:solidFill>
                        </a:rPr>
                        <a:t>30 à 60 minutes </a:t>
                      </a:r>
                      <a:r>
                        <a:rPr lang="en-US" sz="1000" u="none" strike="noStrike" cap="none"/>
                        <a:t>supplémentaires </a:t>
                      </a:r>
                      <a:r>
                        <a:rPr lang="en-US" sz="1000" b="0" u="none" strike="noStrike" cap="none">
                          <a:solidFill>
                            <a:srgbClr val="0070C0"/>
                          </a:solidFill>
                        </a:rPr>
                        <a:t>pour la triangulation sur tous les sites combinés</a:t>
                      </a:r>
                      <a:r>
                        <a:rPr lang="en-US" sz="1000" u="none" strike="noStrike" cap="none"/>
                        <a:t>, en fonction des résultats de l'entretien.</a:t>
                      </a:r>
                      <a:endParaRPr sz="1000" u="none" strike="noStrike" cap="none">
                        <a:latin typeface="Arial"/>
                        <a:ea typeface="Arial"/>
                        <a:cs typeface="Arial"/>
                        <a:sym typeface="Arial"/>
                      </a:endParaRPr>
                    </a:p>
                  </a:txBody>
                  <a:tcPr marL="35825" marR="35825" marT="0" marB="0"/>
                </a:tc>
                <a:extLst>
                  <a:ext uri="{0D108BD9-81ED-4DB2-BD59-A6C34878D82A}">
                    <a16:rowId xmlns:a16="http://schemas.microsoft.com/office/drawing/2014/main" val="10007"/>
                  </a:ext>
                </a:extLst>
              </a:tr>
              <a:tr h="221650">
                <a:tc vMerge="1">
                  <a:txBody>
                    <a:bodyPr/>
                    <a:lstStyle/>
                    <a:p>
                      <a:endParaRPr lang="en-DE"/>
                    </a:p>
                  </a:txBody>
                  <a:tcPr/>
                </a:tc>
                <a:tc>
                  <a:txBody>
                    <a:bodyPr/>
                    <a:lstStyle/>
                    <a:p>
                      <a:pPr marL="0" marR="0" lvl="0" indent="0" algn="l" rtl="0">
                        <a:lnSpc>
                          <a:spcPct val="107000"/>
                        </a:lnSpc>
                        <a:spcBef>
                          <a:spcPts val="0"/>
                        </a:spcBef>
                        <a:spcAft>
                          <a:spcPts val="0"/>
                        </a:spcAft>
                        <a:buNone/>
                      </a:pPr>
                      <a:r>
                        <a:rPr lang="en-US" sz="1000" u="none" strike="noStrike" cap="none"/>
                        <a:t>Réunion de clôture</a:t>
                      </a:r>
                      <a:endParaRPr sz="1000" u="none" strike="noStrike" cap="none">
                        <a:latin typeface="Arial"/>
                        <a:ea typeface="Arial"/>
                        <a:cs typeface="Arial"/>
                        <a:sym typeface="Arial"/>
                      </a:endParaRPr>
                    </a:p>
                  </a:txBody>
                  <a:tcPr marL="35825" marR="35825" marT="0" marB="0"/>
                </a:tc>
                <a:tc>
                  <a:txBody>
                    <a:bodyPr/>
                    <a:lstStyle/>
                    <a:p>
                      <a:pPr marL="0" marR="0" lvl="0" indent="0" algn="l" rtl="0">
                        <a:lnSpc>
                          <a:spcPct val="107000"/>
                        </a:lnSpc>
                        <a:spcBef>
                          <a:spcPts val="0"/>
                        </a:spcBef>
                        <a:spcAft>
                          <a:spcPts val="0"/>
                        </a:spcAft>
                        <a:buNone/>
                      </a:pPr>
                      <a:r>
                        <a:rPr lang="en-US" sz="1000" u="none" strike="noStrike" cap="none"/>
                        <a:t>Clôturer l'audit - y compris les constatations </a:t>
                      </a:r>
                      <a:r>
                        <a:rPr lang="en-US" sz="1000"/>
                        <a:t>liées aux</a:t>
                      </a:r>
                      <a:r>
                        <a:rPr lang="en-US" sz="1000" u="none" strike="noStrike" cap="none"/>
                        <a:t> CLR</a:t>
                      </a:r>
                      <a:endParaRPr sz="1000" u="none" strike="noStrike" cap="none">
                        <a:latin typeface="Arial"/>
                        <a:ea typeface="Arial"/>
                        <a:cs typeface="Arial"/>
                        <a:sym typeface="Arial"/>
                      </a:endParaRPr>
                    </a:p>
                  </a:txBody>
                  <a:tcPr marL="35825" marR="35825" marT="0" marB="0"/>
                </a:tc>
                <a:tc>
                  <a:txBody>
                    <a:bodyPr/>
                    <a:lstStyle/>
                    <a:p>
                      <a:pPr marL="0" marR="0" lvl="0" indent="0" algn="l" rtl="0">
                        <a:lnSpc>
                          <a:spcPct val="107000"/>
                        </a:lnSpc>
                        <a:spcBef>
                          <a:spcPts val="0"/>
                        </a:spcBef>
                        <a:spcAft>
                          <a:spcPts val="0"/>
                        </a:spcAft>
                        <a:buNone/>
                      </a:pPr>
                      <a:r>
                        <a:rPr lang="en-US" sz="1000" u="none" strike="noStrike" cap="none"/>
                        <a:t>Aucun</a:t>
                      </a:r>
                      <a:endParaRPr sz="1000" u="none" strike="noStrike" cap="none">
                        <a:latin typeface="Arial"/>
                        <a:ea typeface="Arial"/>
                        <a:cs typeface="Arial"/>
                        <a:sym typeface="Arial"/>
                      </a:endParaRPr>
                    </a:p>
                  </a:txBody>
                  <a:tcPr marL="35825" marR="35825" marT="0" marB="0"/>
                </a:tc>
                <a:extLst>
                  <a:ext uri="{0D108BD9-81ED-4DB2-BD59-A6C34878D82A}">
                    <a16:rowId xmlns:a16="http://schemas.microsoft.com/office/drawing/2014/main" val="10008"/>
                  </a:ext>
                </a:extLst>
              </a:tr>
            </a:tbl>
          </a:graphicData>
        </a:graphic>
      </p:graphicFrame>
      <p:sp>
        <p:nvSpPr>
          <p:cNvPr id="434" name="Google Shape;434;p8"/>
          <p:cNvSpPr txBox="1"/>
          <p:nvPr/>
        </p:nvSpPr>
        <p:spPr>
          <a:xfrm>
            <a:off x="220345" y="357039"/>
            <a:ext cx="8952230" cy="461624"/>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2400" b="1" dirty="0" err="1">
                <a:solidFill>
                  <a:schemeClr val="dk1"/>
                </a:solidFill>
                <a:latin typeface="Arial"/>
                <a:ea typeface="Arial"/>
                <a:cs typeface="Arial"/>
                <a:sym typeface="Arial"/>
              </a:rPr>
              <a:t>Exemple</a:t>
            </a:r>
            <a:r>
              <a:rPr lang="en-US" sz="2400" b="1" dirty="0">
                <a:solidFill>
                  <a:schemeClr val="dk1"/>
                </a:solidFill>
                <a:latin typeface="Arial"/>
                <a:ea typeface="Arial"/>
                <a:cs typeface="Arial"/>
                <a:sym typeface="Arial"/>
              </a:rPr>
              <a:t> de plan </a:t>
            </a:r>
            <a:r>
              <a:rPr lang="en-US" sz="2400" b="1" dirty="0" err="1">
                <a:solidFill>
                  <a:schemeClr val="dk1"/>
                </a:solidFill>
                <a:latin typeface="Arial"/>
                <a:ea typeface="Arial"/>
                <a:cs typeface="Arial"/>
                <a:sym typeface="Arial"/>
              </a:rPr>
              <a:t>d'audit</a:t>
            </a:r>
            <a:r>
              <a:rPr lang="en-US" sz="2400" b="1" dirty="0">
                <a:solidFill>
                  <a:schemeClr val="dk1"/>
                </a:solidFill>
                <a:latin typeface="Arial"/>
                <a:ea typeface="Arial"/>
                <a:cs typeface="Arial"/>
                <a:sym typeface="Arial"/>
              </a:rPr>
              <a:t> - </a:t>
            </a:r>
            <a:r>
              <a:rPr lang="en-US" sz="2400" b="1" dirty="0" err="1">
                <a:solidFill>
                  <a:schemeClr val="dk1"/>
                </a:solidFill>
                <a:latin typeface="Arial"/>
                <a:ea typeface="Arial"/>
                <a:cs typeface="Arial"/>
                <a:sym typeface="Arial"/>
              </a:rPr>
              <a:t>intégration</a:t>
            </a:r>
            <a:r>
              <a:rPr lang="en-US" sz="2400" b="1" dirty="0">
                <a:solidFill>
                  <a:schemeClr val="dk1"/>
                </a:solidFill>
                <a:latin typeface="Arial"/>
                <a:ea typeface="Arial"/>
                <a:cs typeface="Arial"/>
                <a:sym typeface="Arial"/>
              </a:rPr>
              <a:t> d</a:t>
            </a:r>
            <a:r>
              <a:rPr lang="en-US" sz="2400" b="1" dirty="0">
                <a:solidFill>
                  <a:schemeClr val="dk1"/>
                </a:solidFill>
              </a:rPr>
              <a:t>es</a:t>
            </a:r>
            <a:r>
              <a:rPr lang="en-US" sz="2400" b="1" dirty="0">
                <a:solidFill>
                  <a:schemeClr val="dk1"/>
                </a:solidFill>
                <a:latin typeface="Arial"/>
                <a:ea typeface="Arial"/>
                <a:cs typeface="Arial"/>
                <a:sym typeface="Arial"/>
              </a:rPr>
              <a:t> CLR dans un audit</a:t>
            </a:r>
            <a:endParaRPr sz="2400" dirty="0">
              <a:solidFill>
                <a:schemeClr val="dk1"/>
              </a:solidFill>
              <a:latin typeface="Arial"/>
              <a:ea typeface="Arial"/>
              <a:cs typeface="Arial"/>
              <a:sym typeface="Arial"/>
            </a:endParaRPr>
          </a:p>
        </p:txBody>
      </p:sp>
      <p:sp>
        <p:nvSpPr>
          <p:cNvPr id="435" name="Google Shape;435;p8"/>
          <p:cNvSpPr/>
          <p:nvPr/>
        </p:nvSpPr>
        <p:spPr>
          <a:xfrm>
            <a:off x="9486528" y="300254"/>
            <a:ext cx="2485127" cy="575094"/>
          </a:xfrm>
          <a:prstGeom prst="rect">
            <a:avLst/>
          </a:prstGeom>
          <a:solidFill>
            <a:srgbClr val="00B0F0"/>
          </a:solidFill>
          <a:ln w="25400" cap="flat" cmpd="sng">
            <a:solidFill>
              <a:srgbClr val="0D1D22"/>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2000">
                <a:solidFill>
                  <a:srgbClr val="2B2E2F"/>
                </a:solidFill>
                <a:latin typeface="Avenir"/>
                <a:ea typeface="Avenir"/>
                <a:cs typeface="Avenir"/>
                <a:sym typeface="Avenir"/>
              </a:rPr>
              <a:t>Groupe de réponses 3</a:t>
            </a:r>
            <a:endParaRPr sz="2000">
              <a:solidFill>
                <a:srgbClr val="2B2E2F"/>
              </a:solidFill>
              <a:latin typeface="Avenir"/>
              <a:ea typeface="Avenir"/>
              <a:cs typeface="Avenir"/>
              <a:sym typeface="Avenir"/>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440"/>
        <p:cNvGrpSpPr/>
        <p:nvPr/>
      </p:nvGrpSpPr>
      <p:grpSpPr>
        <a:xfrm>
          <a:off x="0" y="0"/>
          <a:ext cx="0" cy="0"/>
          <a:chOff x="0" y="0"/>
          <a:chExt cx="0" cy="0"/>
        </a:xfrm>
      </p:grpSpPr>
      <p:sp>
        <p:nvSpPr>
          <p:cNvPr id="442" name="Google Shape;442;p9"/>
          <p:cNvSpPr txBox="1">
            <a:spLocks noGrp="1"/>
          </p:cNvSpPr>
          <p:nvPr>
            <p:ph type="ctrTitle" idx="4294967295"/>
          </p:nvPr>
        </p:nvSpPr>
        <p:spPr>
          <a:xfrm>
            <a:off x="1088571" y="2078038"/>
            <a:ext cx="7627938" cy="1958975"/>
          </a:xfrm>
          <a:prstGeom prst="rect">
            <a:avLst/>
          </a:prstGeom>
          <a:noFill/>
          <a:ln>
            <a:noFill/>
          </a:ln>
        </p:spPr>
        <p:txBody>
          <a:bodyPr spcFirstLastPara="1" wrap="square" lIns="91425" tIns="45700" rIns="91425" bIns="45700" anchor="ctr" anchorCtr="0">
            <a:normAutofit/>
          </a:bodyPr>
          <a:lstStyle/>
          <a:p>
            <a:pPr marL="0" marR="0" lvl="0" indent="0" algn="l" rtl="0">
              <a:lnSpc>
                <a:spcPct val="90000"/>
              </a:lnSpc>
              <a:spcBef>
                <a:spcPts val="0"/>
              </a:spcBef>
              <a:spcAft>
                <a:spcPts val="0"/>
              </a:spcAft>
              <a:buClr>
                <a:schemeClr val="dk1"/>
              </a:buClr>
              <a:buSzPts val="4400"/>
              <a:buFont typeface="Avenir"/>
              <a:buNone/>
            </a:pPr>
            <a:r>
              <a:rPr lang="en-US" sz="2800" b="1" i="0" u="none" strike="noStrike" cap="none">
                <a:solidFill>
                  <a:schemeClr val="dk1"/>
                </a:solidFill>
                <a:latin typeface="Arial"/>
                <a:ea typeface="Arial"/>
                <a:cs typeface="Arial"/>
                <a:sym typeface="Arial"/>
              </a:rPr>
              <a:t>Discussions à partir du matériel de lecture p</a:t>
            </a:r>
            <a:r>
              <a:rPr lang="en-US" sz="2800">
                <a:latin typeface="Arial"/>
                <a:ea typeface="Arial"/>
                <a:cs typeface="Arial"/>
                <a:sym typeface="Arial"/>
              </a:rPr>
              <a:t>réliminaire</a:t>
            </a:r>
            <a:endParaRPr/>
          </a:p>
        </p:txBody>
      </p:sp>
    </p:spTree>
  </p:cSld>
  <p:clrMapOvr>
    <a:masterClrMapping/>
  </p:clrMapOvr>
</p:sld>
</file>

<file path=ppt/theme/theme1.xml><?xml version="1.0" encoding="utf-8"?>
<a:theme xmlns:a="http://schemas.openxmlformats.org/drawingml/2006/main" name="1_Office Theme">
  <a:themeElements>
    <a:clrScheme name="Custom 1">
      <a:dk1>
        <a:srgbClr val="2B2E2F"/>
      </a:dk1>
      <a:lt1>
        <a:srgbClr val="FFFFFF"/>
      </a:lt1>
      <a:dk2>
        <a:srgbClr val="214452"/>
      </a:dk2>
      <a:lt2>
        <a:srgbClr val="E7E6E6"/>
      </a:lt2>
      <a:accent1>
        <a:srgbClr val="1F4652"/>
      </a:accent1>
      <a:accent2>
        <a:srgbClr val="EA2728"/>
      </a:accent2>
      <a:accent3>
        <a:srgbClr val="99D6C8"/>
      </a:accent3>
      <a:accent4>
        <a:srgbClr val="1D4653"/>
      </a:accent4>
      <a:accent5>
        <a:srgbClr val="2A2F30"/>
      </a:accent5>
      <a:accent6>
        <a:srgbClr val="97D6C7"/>
      </a:accent6>
      <a:hlink>
        <a:srgbClr val="EA2628"/>
      </a:hlink>
      <a:folHlink>
        <a:srgbClr val="99D6C9"/>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2_Office Theme">
  <a:themeElements>
    <a:clrScheme name="Custom 1">
      <a:dk1>
        <a:srgbClr val="2B2E2F"/>
      </a:dk1>
      <a:lt1>
        <a:srgbClr val="FFFFFF"/>
      </a:lt1>
      <a:dk2>
        <a:srgbClr val="214452"/>
      </a:dk2>
      <a:lt2>
        <a:srgbClr val="E7E6E6"/>
      </a:lt2>
      <a:accent1>
        <a:srgbClr val="1F4652"/>
      </a:accent1>
      <a:accent2>
        <a:srgbClr val="EA2728"/>
      </a:accent2>
      <a:accent3>
        <a:srgbClr val="99D6C8"/>
      </a:accent3>
      <a:accent4>
        <a:srgbClr val="1D4653"/>
      </a:accent4>
      <a:accent5>
        <a:srgbClr val="2A2F30"/>
      </a:accent5>
      <a:accent6>
        <a:srgbClr val="97D6C7"/>
      </a:accent6>
      <a:hlink>
        <a:srgbClr val="EA2628"/>
      </a:hlink>
      <a:folHlink>
        <a:srgbClr val="99D6C9"/>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3580</Words>
  <Application>Microsoft Office PowerPoint</Application>
  <PresentationFormat>Widescreen</PresentationFormat>
  <Paragraphs>340</Paragraphs>
  <Slides>14</Slides>
  <Notes>14</Notes>
  <HiddenSlides>0</HiddenSlides>
  <MMClips>0</MMClips>
  <ScaleCrop>false</ScaleCrop>
  <HeadingPairs>
    <vt:vector size="6" baseType="variant">
      <vt:variant>
        <vt:lpstr>Fonts Used</vt:lpstr>
      </vt:variant>
      <vt:variant>
        <vt:i4>5</vt:i4>
      </vt:variant>
      <vt:variant>
        <vt:lpstr>Theme</vt:lpstr>
      </vt:variant>
      <vt:variant>
        <vt:i4>3</vt:i4>
      </vt:variant>
      <vt:variant>
        <vt:lpstr>Slide Titles</vt:lpstr>
      </vt:variant>
      <vt:variant>
        <vt:i4>14</vt:i4>
      </vt:variant>
    </vt:vector>
  </HeadingPairs>
  <TitlesOfParts>
    <vt:vector size="22" baseType="lpstr">
      <vt:lpstr>Arial</vt:lpstr>
      <vt:lpstr>Arial Black</vt:lpstr>
      <vt:lpstr>Avenir</vt:lpstr>
      <vt:lpstr>Noto Sans Symbols</vt:lpstr>
      <vt:lpstr>Calibri</vt:lpstr>
      <vt:lpstr>1_Office Theme</vt:lpstr>
      <vt:lpstr>2_Office Theme</vt:lpstr>
      <vt:lpstr>Office Theme</vt:lpstr>
      <vt:lpstr>PowerPoint Presentation</vt:lpstr>
      <vt:lpstr>Objectifs de ce module</vt:lpstr>
      <vt:lpstr>Cadre organisationnel :   - Usine de contreplaqué  - 175 travailleurs  - 2 équipes (jour et nuit)</vt:lpstr>
      <vt:lpstr>PowerPoint Presentation</vt:lpstr>
      <vt:lpstr>PowerPoint Presentation</vt:lpstr>
      <vt:lpstr>PowerPoint Presentation</vt:lpstr>
      <vt:lpstr>PowerPoint Presentation</vt:lpstr>
      <vt:lpstr>PowerPoint Presentation</vt:lpstr>
      <vt:lpstr>Discussions à partir du matériel de lecture préliminaire</vt:lpstr>
      <vt:lpstr>Exemple de questions d'entretien avec un CLR -  Liberté d'association et négociation collective</vt:lpstr>
      <vt:lpstr>Exemple de questions d'entretien avec le CLR - Travail des enfants</vt:lpstr>
      <vt:lpstr>Exemple de questions d'entretien avec le CLR - Travail forcé</vt:lpstr>
      <vt:lpstr>Exemple de questions d'entretien avec un CLR - Discrimination</vt:lpstr>
      <vt:lpstr>Merci de votre attention !   Fin du module 4.3</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cp:lastModifiedBy>Emily White</cp:lastModifiedBy>
  <cp:revision>1</cp:revision>
  <dcterms:created xsi:type="dcterms:W3CDTF">2024-06-25T15:11:09Z</dcterms:created>
  <dcterms:modified xsi:type="dcterms:W3CDTF">2025-06-20T15:17:15Z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0x0101002CB29C2D4AD9A248AC9551809FB7475D</vt:lpwstr>
  </property>
  <property fmtid="{D5CDD505-2E9C-101B-9397-08002B2CF9AE}" pid="3" name="Order">
    <vt:lpwstr>1100000.00000000</vt:lpwstr>
  </property>
  <property fmtid="{D5CDD505-2E9C-101B-9397-08002B2CF9AE}" pid="4" name="ComplianceAssetId">
    <vt:lpwstr/>
  </property>
  <property fmtid="{D5CDD505-2E9C-101B-9397-08002B2CF9AE}" pid="5" name="_ExtendedDescription">
    <vt:lpwstr/>
  </property>
  <property fmtid="{D5CDD505-2E9C-101B-9397-08002B2CF9AE}" pid="6" name="TriggerFlowInfo">
    <vt:lpwstr/>
  </property>
  <property fmtid="{D5CDD505-2E9C-101B-9397-08002B2CF9AE}" pid="7" name="MediaServiceImageTags">
    <vt:lpwstr/>
  </property>
</Properties>
</file>