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embeddedFontLst>
    <p:embeddedFont>
      <p:font typeface="Arial Black" panose="020B0A04020102020204" pitchFamily="34" charset="0"/>
      <p:regular r:id="rId14"/>
      <p:bold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gT8rvWOBjbTvA8S/FLxiCkBdiAW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5AF71A-40E6-48C2-9C4B-8E6535BF8225}" v="6" dt="2025-06-20T15:19:35.9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B95AF71A-40E6-48C2-9C4B-8E6535BF8225}"/>
    <pc:docChg chg="custSel modSld">
      <pc:chgData name="Emily White" userId="a1817587-c932-4657-96c7-0eb1c9f81ac9" providerId="ADAL" clId="{B95AF71A-40E6-48C2-9C4B-8E6535BF8225}" dt="2025-06-20T15:19:09.039" v="12" actId="20577"/>
      <pc:docMkLst>
        <pc:docMk/>
      </pc:docMkLst>
      <pc:sldChg chg="modSp mod">
        <pc:chgData name="Emily White" userId="a1817587-c932-4657-96c7-0eb1c9f81ac9" providerId="ADAL" clId="{B95AF71A-40E6-48C2-9C4B-8E6535BF8225}" dt="2025-06-20T15:18:00.100" v="0" actId="27636"/>
        <pc:sldMkLst>
          <pc:docMk/>
          <pc:sldMk cId="0" sldId="256"/>
        </pc:sldMkLst>
        <pc:spChg chg="mod">
          <ac:chgData name="Emily White" userId="a1817587-c932-4657-96c7-0eb1c9f81ac9" providerId="ADAL" clId="{B95AF71A-40E6-48C2-9C4B-8E6535BF8225}" dt="2025-06-20T15:18:00.100" v="0" actId="27636"/>
          <ac:spMkLst>
            <pc:docMk/>
            <pc:sldMk cId="0" sldId="256"/>
            <ac:spMk id="33" creationId="{00000000-0000-0000-0000-000000000000}"/>
          </ac:spMkLst>
        </pc:spChg>
      </pc:sldChg>
      <pc:sldChg chg="modSp mod">
        <pc:chgData name="Emily White" userId="a1817587-c932-4657-96c7-0eb1c9f81ac9" providerId="ADAL" clId="{B95AF71A-40E6-48C2-9C4B-8E6535BF8225}" dt="2025-06-20T15:18:23.247" v="4" actId="403"/>
        <pc:sldMkLst>
          <pc:docMk/>
          <pc:sldMk cId="0" sldId="259"/>
        </pc:sldMkLst>
        <pc:spChg chg="mod">
          <ac:chgData name="Emily White" userId="a1817587-c932-4657-96c7-0eb1c9f81ac9" providerId="ADAL" clId="{B95AF71A-40E6-48C2-9C4B-8E6535BF8225}" dt="2025-06-20T15:18:23.247" v="4" actId="403"/>
          <ac:spMkLst>
            <pc:docMk/>
            <pc:sldMk cId="0" sldId="259"/>
            <ac:spMk id="51" creationId="{00000000-0000-0000-0000-000000000000}"/>
          </ac:spMkLst>
        </pc:spChg>
        <pc:spChg chg="mod">
          <ac:chgData name="Emily White" userId="a1817587-c932-4657-96c7-0eb1c9f81ac9" providerId="ADAL" clId="{B95AF71A-40E6-48C2-9C4B-8E6535BF8225}" dt="2025-06-20T15:18:14.573" v="1" actId="404"/>
          <ac:spMkLst>
            <pc:docMk/>
            <pc:sldMk cId="0" sldId="259"/>
            <ac:spMk id="52" creationId="{00000000-0000-0000-0000-000000000000}"/>
          </ac:spMkLst>
        </pc:spChg>
      </pc:sldChg>
      <pc:sldChg chg="modSp mod">
        <pc:chgData name="Emily White" userId="a1817587-c932-4657-96c7-0eb1c9f81ac9" providerId="ADAL" clId="{B95AF71A-40E6-48C2-9C4B-8E6535BF8225}" dt="2025-06-20T15:18:37.150" v="6" actId="404"/>
        <pc:sldMkLst>
          <pc:docMk/>
          <pc:sldMk cId="0" sldId="260"/>
        </pc:sldMkLst>
        <pc:spChg chg="mod">
          <ac:chgData name="Emily White" userId="a1817587-c932-4657-96c7-0eb1c9f81ac9" providerId="ADAL" clId="{B95AF71A-40E6-48C2-9C4B-8E6535BF8225}" dt="2025-06-20T15:18:37.150" v="6" actId="404"/>
          <ac:spMkLst>
            <pc:docMk/>
            <pc:sldMk cId="0" sldId="260"/>
            <ac:spMk id="60" creationId="{00000000-0000-0000-0000-000000000000}"/>
          </ac:spMkLst>
        </pc:spChg>
      </pc:sldChg>
      <pc:sldChg chg="modSp mod">
        <pc:chgData name="Emily White" userId="a1817587-c932-4657-96c7-0eb1c9f81ac9" providerId="ADAL" clId="{B95AF71A-40E6-48C2-9C4B-8E6535BF8225}" dt="2025-06-20T15:18:43.835" v="7" actId="1076"/>
        <pc:sldMkLst>
          <pc:docMk/>
          <pc:sldMk cId="0" sldId="261"/>
        </pc:sldMkLst>
        <pc:spChg chg="mod">
          <ac:chgData name="Emily White" userId="a1817587-c932-4657-96c7-0eb1c9f81ac9" providerId="ADAL" clId="{B95AF71A-40E6-48C2-9C4B-8E6535BF8225}" dt="2025-06-20T15:18:43.835" v="7" actId="1076"/>
          <ac:spMkLst>
            <pc:docMk/>
            <pc:sldMk cId="0" sldId="261"/>
            <ac:spMk id="68" creationId="{00000000-0000-0000-0000-000000000000}"/>
          </ac:spMkLst>
        </pc:spChg>
      </pc:sldChg>
      <pc:sldChg chg="modSp mod">
        <pc:chgData name="Emily White" userId="a1817587-c932-4657-96c7-0eb1c9f81ac9" providerId="ADAL" clId="{B95AF71A-40E6-48C2-9C4B-8E6535BF8225}" dt="2025-06-20T15:18:53.788" v="8" actId="14100"/>
        <pc:sldMkLst>
          <pc:docMk/>
          <pc:sldMk cId="0" sldId="264"/>
        </pc:sldMkLst>
        <pc:spChg chg="mod">
          <ac:chgData name="Emily White" userId="a1817587-c932-4657-96c7-0eb1c9f81ac9" providerId="ADAL" clId="{B95AF71A-40E6-48C2-9C4B-8E6535BF8225}" dt="2025-06-20T15:18:53.788" v="8" actId="14100"/>
          <ac:spMkLst>
            <pc:docMk/>
            <pc:sldMk cId="0" sldId="264"/>
            <ac:spMk id="91" creationId="{00000000-0000-0000-0000-000000000000}"/>
          </ac:spMkLst>
        </pc:spChg>
      </pc:sldChg>
      <pc:sldChg chg="modSp mod">
        <pc:chgData name="Emily White" userId="a1817587-c932-4657-96c7-0eb1c9f81ac9" providerId="ADAL" clId="{B95AF71A-40E6-48C2-9C4B-8E6535BF8225}" dt="2025-06-20T15:19:09.039" v="12" actId="20577"/>
        <pc:sldMkLst>
          <pc:docMk/>
          <pc:sldMk cId="0" sldId="266"/>
        </pc:sldMkLst>
        <pc:spChg chg="mod">
          <ac:chgData name="Emily White" userId="a1817587-c932-4657-96c7-0eb1c9f81ac9" providerId="ADAL" clId="{B95AF71A-40E6-48C2-9C4B-8E6535BF8225}" dt="2025-06-20T15:19:09.039" v="12" actId="20577"/>
          <ac:spMkLst>
            <pc:docMk/>
            <pc:sldMk cId="0" sldId="266"/>
            <ac:spMk id="10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normlex.ilo.org/dyn/nrmlx_en/f?p=NORMLEXPUB:12100:0::NO::P12100_ILO_CODE:C182"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 name="Google Shape;3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400"/>
              <a:buFont typeface="Arial"/>
              <a:buChar char="•"/>
            </a:pPr>
            <a:r>
              <a:rPr lang="en-US"/>
              <a:t>Respect des activités légales. </a:t>
            </a:r>
            <a:endParaRPr/>
          </a:p>
          <a:p>
            <a:pPr marL="171450" lvl="0" indent="-171450" algn="l" rtl="0">
              <a:lnSpc>
                <a:spcPct val="100000"/>
              </a:lnSpc>
              <a:spcBef>
                <a:spcPts val="0"/>
              </a:spcBef>
              <a:spcAft>
                <a:spcPts val="0"/>
              </a:spcAft>
              <a:buClr>
                <a:schemeClr val="dk1"/>
              </a:buClr>
              <a:buSzPts val="1400"/>
              <a:buFont typeface="Arial"/>
              <a:buChar char="•"/>
            </a:pPr>
            <a:r>
              <a:rPr lang="en-US"/>
              <a:t>Non discriminatoire à l'égard des travailleurs qui exercent ces droits. </a:t>
            </a:r>
            <a:endParaRPr/>
          </a:p>
        </p:txBody>
      </p:sp>
      <p:sp>
        <p:nvSpPr>
          <p:cNvPr id="97" name="Google Shape;97;p1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 name="Google Shape;104;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400"/>
              <a:buFont typeface="Arial"/>
              <a:buNone/>
            </a:pPr>
            <a:r>
              <a:rPr lang="en-US"/>
              <a:t>La mise en œuvre est essentielle. </a:t>
            </a:r>
            <a:endParaRPr/>
          </a:p>
          <a:p>
            <a:pPr marL="0" lvl="0" indent="0" algn="l" rtl="0">
              <a:spcBef>
                <a:spcPts val="0"/>
              </a:spcBef>
              <a:spcAft>
                <a:spcPts val="0"/>
              </a:spcAft>
              <a:buClr>
                <a:schemeClr val="dk1"/>
              </a:buClr>
              <a:buSzPts val="1400"/>
              <a:buFont typeface="Arial"/>
              <a:buNone/>
            </a:pPr>
            <a:r>
              <a:rPr lang="en-US"/>
              <a:t>Des négociations peuvent avoir lieu, mais si les résultats ne sont pas mis en œuvre, cela ne sert à rien, d'où l'importance de la triangulation et de la garantie que des mesures sont prises. </a:t>
            </a:r>
            <a:endParaRPr/>
          </a:p>
        </p:txBody>
      </p:sp>
      <p:sp>
        <p:nvSpPr>
          <p:cNvPr id="105" name="Google Shape;105;p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Google Shape;3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 name="Google Shape;3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 name="Google Shape;4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 name="Google Shape;48;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Veuillez prendre note des mots et des phrases surlignés. </a:t>
            </a:r>
            <a:endParaRPr sz="18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Ces éléments sont importants pour la compréhension de l'exigence et de l'intention du FSC. </a:t>
            </a:r>
            <a:endParaRPr sz="1800">
              <a:latin typeface="Calibri"/>
              <a:ea typeface="Calibri"/>
              <a:cs typeface="Calibri"/>
              <a:sym typeface="Calibri"/>
            </a:endParaRPr>
          </a:p>
          <a:p>
            <a:pPr marL="0" lvl="0" indent="0" algn="l" rtl="0">
              <a:lnSpc>
                <a:spcPct val="115000"/>
              </a:lnSpc>
              <a:spcBef>
                <a:spcPts val="2000"/>
              </a:spcBef>
              <a:spcAft>
                <a:spcPts val="0"/>
              </a:spcAft>
              <a:buClr>
                <a:schemeClr val="dk1"/>
              </a:buClr>
              <a:buSzPts val="1100"/>
              <a:buFont typeface="Arial"/>
              <a:buNone/>
            </a:pPr>
            <a:r>
              <a:rPr lang="en-US"/>
              <a:t>				</a:t>
            </a:r>
            <a:endParaRPr/>
          </a:p>
          <a:p>
            <a:pPr marL="0" lvl="0" indent="0" algn="l" rtl="0">
              <a:spcBef>
                <a:spcPts val="0"/>
              </a:spcBef>
              <a:spcAft>
                <a:spcPts val="0"/>
              </a:spcAft>
              <a:buClr>
                <a:schemeClr val="dk1"/>
              </a:buClr>
              <a:buSzPts val="1100"/>
              <a:buFont typeface="Arial"/>
              <a:buNone/>
            </a:pPr>
            <a:r>
              <a:rPr lang="en-US"/>
              <a:t>			</a:t>
            </a:r>
            <a:endParaRPr/>
          </a:p>
          <a:p>
            <a:pPr marL="0" lvl="0" indent="0" algn="l" rtl="0">
              <a:spcBef>
                <a:spcPts val="0"/>
              </a:spcBef>
              <a:spcAft>
                <a:spcPts val="0"/>
              </a:spcAft>
              <a:buClr>
                <a:schemeClr val="dk1"/>
              </a:buClr>
              <a:buSzPts val="1100"/>
              <a:buFont typeface="Arial"/>
              <a:buNone/>
            </a:pPr>
            <a:r>
              <a:rPr lang="en-US"/>
              <a:t>		</a:t>
            </a:r>
            <a:endParaRPr/>
          </a:p>
          <a:p>
            <a:pPr marL="0" lvl="0" indent="0" algn="l" rtl="0">
              <a:lnSpc>
                <a:spcPct val="100000"/>
              </a:lnSpc>
              <a:spcBef>
                <a:spcPts val="0"/>
              </a:spcBef>
              <a:spcAft>
                <a:spcPts val="0"/>
              </a:spcAft>
              <a:buClr>
                <a:schemeClr val="dk1"/>
              </a:buClr>
              <a:buSzPts val="1400"/>
              <a:buFont typeface="Arial"/>
              <a:buNone/>
            </a:pPr>
            <a:endParaRPr/>
          </a:p>
        </p:txBody>
      </p:sp>
      <p:sp>
        <p:nvSpPr>
          <p:cNvPr id="49" name="Google Shape;49;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 name="Google Shape;56;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Veuillez prendre note des mots et des phrases surlignés. </a:t>
            </a:r>
            <a:endParaRPr sz="18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Ces éléments sont importants pour la compréhension de l'exigence et de l'intention du FSC. </a:t>
            </a:r>
            <a:endParaRPr sz="18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Cette définition fait référence à la convention 182 de l'OIT, article 3 : </a:t>
            </a:r>
            <a:r>
              <a:rPr lang="en-US" sz="1800" u="sng">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convention C182 sur les pires formes de travail des enfants, 1999 (n° 182)</a:t>
            </a:r>
            <a:r>
              <a:rPr lang="en-US" sz="1800">
                <a:latin typeface="Calibri"/>
                <a:ea typeface="Calibri"/>
                <a:cs typeface="Calibri"/>
                <a:sym typeface="Calibri"/>
              </a:rPr>
              <a:t>. </a:t>
            </a:r>
            <a:endParaRPr sz="1800">
              <a:latin typeface="Calibri"/>
              <a:ea typeface="Calibri"/>
              <a:cs typeface="Calibri"/>
              <a:sym typeface="Calibri"/>
            </a:endParaRPr>
          </a:p>
          <a:p>
            <a:pPr marL="0" lvl="0" indent="0" algn="l" rtl="0">
              <a:lnSpc>
                <a:spcPct val="115000"/>
              </a:lnSpc>
              <a:spcBef>
                <a:spcPts val="2000"/>
              </a:spcBef>
              <a:spcAft>
                <a:spcPts val="0"/>
              </a:spcAft>
              <a:buClr>
                <a:schemeClr val="dk1"/>
              </a:buClr>
              <a:buSzPts val="1100"/>
              <a:buFont typeface="Arial"/>
              <a:buNone/>
            </a:pPr>
            <a:r>
              <a:rPr lang="en-US"/>
              <a:t>				</a:t>
            </a:r>
            <a:endParaRPr/>
          </a:p>
          <a:p>
            <a:pPr marL="0" lvl="0" indent="0" algn="l" rtl="0">
              <a:spcBef>
                <a:spcPts val="0"/>
              </a:spcBef>
              <a:spcAft>
                <a:spcPts val="0"/>
              </a:spcAft>
              <a:buClr>
                <a:schemeClr val="dk1"/>
              </a:buClr>
              <a:buSzPts val="1100"/>
              <a:buFont typeface="Arial"/>
              <a:buNone/>
            </a:pPr>
            <a:r>
              <a:rPr lang="en-US"/>
              <a:t>			</a:t>
            </a:r>
            <a:endParaRPr/>
          </a:p>
          <a:p>
            <a:pPr marL="0" lvl="0" indent="0" algn="l" rtl="0">
              <a:spcBef>
                <a:spcPts val="0"/>
              </a:spcBef>
              <a:spcAft>
                <a:spcPts val="0"/>
              </a:spcAft>
              <a:buClr>
                <a:schemeClr val="dk1"/>
              </a:buClr>
              <a:buSzPts val="1100"/>
              <a:buFont typeface="Arial"/>
              <a:buNone/>
            </a:pPr>
            <a:r>
              <a:rPr lang="en-US"/>
              <a:t>		</a:t>
            </a:r>
            <a:endParaRPr/>
          </a:p>
          <a:p>
            <a:pPr marL="0" lvl="0" indent="0" algn="l" rtl="0">
              <a:lnSpc>
                <a:spcPct val="100000"/>
              </a:lnSpc>
              <a:spcBef>
                <a:spcPts val="0"/>
              </a:spcBef>
              <a:spcAft>
                <a:spcPts val="0"/>
              </a:spcAft>
              <a:buClr>
                <a:schemeClr val="dk1"/>
              </a:buClr>
              <a:buSzPts val="1400"/>
              <a:buFont typeface="Arial"/>
              <a:buNone/>
            </a:pPr>
            <a:endParaRPr/>
          </a:p>
        </p:txBody>
      </p:sp>
      <p:sp>
        <p:nvSpPr>
          <p:cNvPr id="57" name="Google Shape;57;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 name="Google Shape;64;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Veuillez prendre note des mots et des phrases surlignés. </a:t>
            </a:r>
            <a:endParaRPr sz="18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Ces éléments sont importants pour la compréhension de l'exigence et de l'intention du FSC. </a:t>
            </a:r>
            <a:endParaRPr/>
          </a:p>
          <a:p>
            <a:pPr marL="342900" lvl="0" indent="-342900" algn="l" rtl="0">
              <a:lnSpc>
                <a:spcPct val="107000"/>
              </a:lnSpc>
              <a:spcBef>
                <a:spcPts val="800"/>
              </a:spcBef>
              <a:spcAft>
                <a:spcPts val="800"/>
              </a:spcAft>
              <a:buClr>
                <a:schemeClr val="dk1"/>
              </a:buClr>
              <a:buSzPts val="1800"/>
              <a:buFont typeface="Noto Sans Symbols"/>
              <a:buChar char="∙"/>
            </a:pPr>
            <a:r>
              <a:rPr lang="en-US" sz="1800">
                <a:latin typeface="Calibri"/>
                <a:ea typeface="Calibri"/>
                <a:cs typeface="Calibri"/>
                <a:sym typeface="Calibri"/>
              </a:rPr>
              <a:t>Ces questions seront abordées lors des sessions en personne.</a:t>
            </a:r>
            <a:endParaRPr/>
          </a:p>
        </p:txBody>
      </p:sp>
      <p:sp>
        <p:nvSpPr>
          <p:cNvPr id="65" name="Google Shape;65;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400"/>
              <a:buFont typeface="Arial"/>
              <a:buChar char="•"/>
            </a:pPr>
            <a:r>
              <a:rPr lang="en-US"/>
              <a:t>Prenez note des puces. </a:t>
            </a:r>
            <a:endParaRPr/>
          </a:p>
          <a:p>
            <a:pPr marL="171450" lvl="0" indent="-171450" algn="l" rtl="0">
              <a:lnSpc>
                <a:spcPct val="100000"/>
              </a:lnSpc>
              <a:spcBef>
                <a:spcPts val="0"/>
              </a:spcBef>
              <a:spcAft>
                <a:spcPts val="0"/>
              </a:spcAft>
              <a:buClr>
                <a:schemeClr val="dk1"/>
              </a:buClr>
              <a:buSzPts val="1400"/>
              <a:buFont typeface="Arial"/>
              <a:buChar char="•"/>
            </a:pPr>
            <a:r>
              <a:rPr lang="en-US"/>
              <a:t>Il s'agit d'indicateurs de pratiques potentielles de travail forcé qui doivent faire l'objet d'un suivi si des signaux d'alerte sont observés. </a:t>
            </a:r>
            <a:endParaRPr/>
          </a:p>
        </p:txBody>
      </p:sp>
      <p:sp>
        <p:nvSpPr>
          <p:cNvPr id="73" name="Google Shape;73;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 name="Google Shape;80;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400"/>
              <a:buFont typeface="Arial"/>
              <a:buChar char="•"/>
            </a:pPr>
            <a:r>
              <a:rPr lang="en-US"/>
              <a:t>La discrimination est l'une des plus difficiles à "épingler". L'auditeur a besoin d'un bon système/processus de triangulation. </a:t>
            </a:r>
            <a:endParaRPr/>
          </a:p>
        </p:txBody>
      </p:sp>
      <p:sp>
        <p:nvSpPr>
          <p:cNvPr id="81" name="Google Shape;81;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400"/>
              <a:buFont typeface="Arial"/>
              <a:buChar char="•"/>
            </a:pPr>
            <a:r>
              <a:rPr lang="en-US"/>
              <a:t>La capacité d'adhérer et la capacité de choisir.</a:t>
            </a:r>
            <a:endParaRPr/>
          </a:p>
          <a:p>
            <a:pPr marL="171450" lvl="0" indent="-171450" algn="l" rtl="0">
              <a:lnSpc>
                <a:spcPct val="100000"/>
              </a:lnSpc>
              <a:spcBef>
                <a:spcPts val="0"/>
              </a:spcBef>
              <a:spcAft>
                <a:spcPts val="0"/>
              </a:spcAft>
              <a:buClr>
                <a:schemeClr val="dk1"/>
              </a:buClr>
              <a:buSzPts val="1400"/>
              <a:buFont typeface="Arial"/>
              <a:buChar char="•"/>
            </a:pPr>
            <a:r>
              <a:rPr lang="en-US"/>
              <a:t>Respect des droits des organisations de travailleurs. </a:t>
            </a:r>
            <a:endParaRPr/>
          </a:p>
        </p:txBody>
      </p:sp>
      <p:sp>
        <p:nvSpPr>
          <p:cNvPr id="89" name="Google Shape;89;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6"/>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7"/>
        <p:cNvGrpSpPr/>
        <p:nvPr/>
      </p:nvGrpSpPr>
      <p:grpSpPr>
        <a:xfrm>
          <a:off x="0" y="0"/>
          <a:ext cx="0" cy="0"/>
          <a:chOff x="0" y="0"/>
          <a:chExt cx="0" cy="0"/>
        </a:xfrm>
      </p:grpSpPr>
      <p:sp>
        <p:nvSpPr>
          <p:cNvPr id="18" name="Google Shape;18;p15"/>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9" name="Google Shape;19;p15"/>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0" name="Google Shape;20;p1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1" name="Google Shape;21;p1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9.1.FSC-CLR-Training_Pre-Course_Module-2_V1-0_ FR</a:t>
            </a:r>
            <a:endParaRPr/>
          </a:p>
        </p:txBody>
      </p:sp>
      <p:sp>
        <p:nvSpPr>
          <p:cNvPr id="22" name="Google Shape;22;p1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23"/>
        <p:cNvGrpSpPr/>
        <p:nvPr/>
      </p:nvGrpSpPr>
      <p:grpSpPr>
        <a:xfrm>
          <a:off x="0" y="0"/>
          <a:ext cx="0" cy="0"/>
          <a:chOff x="0" y="0"/>
          <a:chExt cx="0" cy="0"/>
        </a:xfrm>
      </p:grpSpPr>
      <p:sp>
        <p:nvSpPr>
          <p:cNvPr id="24" name="Google Shape;24;p16"/>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5" name="Google Shape;25;p16"/>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9.1.FSC-CLR-Training_Pre-Course_Module-2_V1-0_ FR</a:t>
            </a:r>
            <a:endParaRPr/>
          </a:p>
        </p:txBody>
      </p:sp>
      <p:sp>
        <p:nvSpPr>
          <p:cNvPr id="26" name="Google Shape;26;p16"/>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mty white copy" type="tx">
  <p:cSld name="TITLE_AND_BODY">
    <p:spTree>
      <p:nvGrpSpPr>
        <p:cNvPr id="1" name="Shape 2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9.1.FSC-CLR-Training_Pre-Course_Module-2_V1-0_ FR</a:t>
            </a:r>
            <a:endParaRPr/>
          </a:p>
        </p:txBody>
      </p:sp>
      <p:sp>
        <p:nvSpPr>
          <p:cNvPr id="14" name="Google Shape;14;p1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1"/>
          <p:cNvSpPr txBox="1">
            <a:spLocks noGrp="1"/>
          </p:cNvSpPr>
          <p:nvPr>
            <p:ph type="ctrTitle" idx="4294967295"/>
          </p:nvPr>
        </p:nvSpPr>
        <p:spPr>
          <a:xfrm>
            <a:off x="497417" y="711200"/>
            <a:ext cx="8181406" cy="23368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3200" b="1" i="0" u="none" strike="noStrike" cap="none">
                <a:solidFill>
                  <a:schemeClr val="dk1"/>
                </a:solidFill>
                <a:latin typeface="Arial"/>
                <a:ea typeface="Arial"/>
                <a:cs typeface="Arial"/>
                <a:sym typeface="Arial"/>
              </a:rPr>
              <a:t>Formation des auditeurs sur les </a:t>
            </a:r>
            <a:r>
              <a:rPr lang="en-US" sz="3200">
                <a:latin typeface="Arial"/>
                <a:ea typeface="Arial"/>
                <a:cs typeface="Arial"/>
                <a:sym typeface="Arial"/>
              </a:rPr>
              <a:t>E</a:t>
            </a:r>
            <a:r>
              <a:rPr lang="en-US" sz="3200" b="1" i="0" u="none" strike="noStrike" cap="none">
                <a:solidFill>
                  <a:schemeClr val="dk1"/>
                </a:solidFill>
                <a:latin typeface="Arial"/>
                <a:ea typeface="Arial"/>
                <a:cs typeface="Arial"/>
                <a:sym typeface="Arial"/>
              </a:rPr>
              <a:t>xigences de </a:t>
            </a:r>
            <a:r>
              <a:rPr lang="en-US" sz="2800">
                <a:solidFill>
                  <a:srgbClr val="000000"/>
                </a:solidFill>
                <a:latin typeface="Arial"/>
                <a:ea typeface="Arial"/>
                <a:cs typeface="Arial"/>
                <a:sym typeface="Arial"/>
              </a:rPr>
              <a:t>Fondamentales</a:t>
            </a:r>
            <a:r>
              <a:rPr lang="en-US" sz="3200" b="1" i="0" u="none" strike="noStrike" cap="none">
                <a:solidFill>
                  <a:schemeClr val="dk1"/>
                </a:solidFill>
                <a:latin typeface="Arial"/>
                <a:ea typeface="Arial"/>
                <a:cs typeface="Arial"/>
                <a:sym typeface="Arial"/>
              </a:rPr>
              <a:t> FSC en matière de travail dans la norme </a:t>
            </a:r>
            <a:r>
              <a:rPr lang="en-US" sz="3200">
                <a:latin typeface="Arial"/>
                <a:ea typeface="Arial"/>
                <a:cs typeface="Arial"/>
                <a:sym typeface="Arial"/>
              </a:rPr>
              <a:t>CoC</a:t>
            </a:r>
            <a:r>
              <a:rPr lang="en-US" sz="3200" b="1" i="0" u="none" strike="noStrike" cap="none">
                <a:solidFill>
                  <a:schemeClr val="dk1"/>
                </a:solidFill>
                <a:latin typeface="Arial"/>
                <a:ea typeface="Arial"/>
                <a:cs typeface="Arial"/>
                <a:sym typeface="Arial"/>
              </a:rPr>
              <a:t> (CLR)</a:t>
            </a:r>
            <a:endParaRPr/>
          </a:p>
        </p:txBody>
      </p:sp>
      <p:sp>
        <p:nvSpPr>
          <p:cNvPr id="33" name="Google Shape;33;p1"/>
          <p:cNvSpPr txBox="1">
            <a:spLocks noGrp="1"/>
          </p:cNvSpPr>
          <p:nvPr>
            <p:ph type="body" idx="4294967295"/>
          </p:nvPr>
        </p:nvSpPr>
        <p:spPr>
          <a:xfrm>
            <a:off x="317500" y="3546475"/>
            <a:ext cx="8741763" cy="1168400"/>
          </a:xfrm>
          <a:prstGeom prst="rect">
            <a:avLst/>
          </a:prstGeom>
          <a:noFill/>
          <a:ln>
            <a:noFill/>
          </a:ln>
        </p:spPr>
        <p:txBody>
          <a:bodyPr spcFirstLastPara="1" wrap="square" lIns="91425" tIns="45700" rIns="91425" bIns="45700" anchor="t" anchorCtr="0">
            <a:normAutofit fontScale="55000" lnSpcReduction="20000"/>
          </a:bodyPr>
          <a:lstStyle/>
          <a:p>
            <a:pPr marL="177800" lvl="0" indent="0" algn="l" rtl="0">
              <a:lnSpc>
                <a:spcPct val="90000"/>
              </a:lnSpc>
              <a:spcBef>
                <a:spcPts val="1000"/>
              </a:spcBef>
              <a:spcAft>
                <a:spcPts val="0"/>
              </a:spcAft>
              <a:buSzPct val="100358"/>
              <a:buNone/>
            </a:pPr>
            <a:r>
              <a:rPr lang="en-US" sz="3600">
                <a:latin typeface="Arial"/>
                <a:ea typeface="Arial"/>
                <a:cs typeface="Arial"/>
                <a:sym typeface="Arial"/>
              </a:rPr>
              <a:t>Lecture préparatoire au cours  </a:t>
            </a:r>
            <a:br>
              <a:rPr lang="en-US" sz="3600">
                <a:latin typeface="Arial"/>
                <a:ea typeface="Arial"/>
                <a:cs typeface="Arial"/>
                <a:sym typeface="Arial"/>
              </a:rPr>
            </a:br>
            <a:br>
              <a:rPr lang="en-US" sz="3600">
                <a:latin typeface="Arial"/>
                <a:ea typeface="Arial"/>
                <a:cs typeface="Arial"/>
                <a:sym typeface="Arial"/>
              </a:rPr>
            </a:br>
            <a:r>
              <a:rPr lang="en-US" sz="3600">
                <a:latin typeface="Arial"/>
                <a:ea typeface="Arial"/>
                <a:cs typeface="Arial"/>
                <a:sym typeface="Arial"/>
              </a:rPr>
              <a:t>Module 2 : Vue d'ensemble des principaux domaines d'intervention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0"/>
          <p:cNvSpPr txBox="1"/>
          <p:nvPr/>
        </p:nvSpPr>
        <p:spPr>
          <a:xfrm>
            <a:off x="566830" y="1527956"/>
            <a:ext cx="8703606" cy="4151517"/>
          </a:xfrm>
          <a:prstGeom prst="rect">
            <a:avLst/>
          </a:prstGeom>
          <a:noFill/>
          <a:ln>
            <a:noFill/>
          </a:ln>
        </p:spPr>
        <p:txBody>
          <a:bodyPr spcFirstLastPara="1" wrap="square" lIns="0" tIns="0" rIns="0" bIns="0" anchor="t" anchorCtr="0">
            <a:noAutofit/>
          </a:bodyPr>
          <a:lstStyle/>
          <a:p>
            <a:pPr marL="715963" marR="0" lvl="0" indent="-715963" algn="l" rtl="0">
              <a:spcBef>
                <a:spcPts val="0"/>
              </a:spcBef>
              <a:spcAft>
                <a:spcPts val="0"/>
              </a:spcAft>
              <a:buClr>
                <a:schemeClr val="dk1"/>
              </a:buClr>
              <a:buSzPts val="3000"/>
              <a:buFont typeface="Avenir"/>
              <a:buNone/>
            </a:pPr>
            <a:r>
              <a:rPr lang="en-US" sz="2400" b="1" i="0" u="none" strike="noStrike" cap="none">
                <a:solidFill>
                  <a:schemeClr val="dk1"/>
                </a:solidFill>
                <a:latin typeface="Arial"/>
                <a:ea typeface="Arial"/>
                <a:cs typeface="Arial"/>
                <a:sym typeface="Arial"/>
              </a:rPr>
              <a:t>7.5.3 </a:t>
            </a:r>
            <a:r>
              <a:rPr lang="en-US" sz="2400" b="0" i="0" u="none" strike="noStrike" cap="none">
                <a:solidFill>
                  <a:schemeClr val="dk1"/>
                </a:solidFill>
                <a:latin typeface="Arial"/>
                <a:ea typeface="Arial"/>
                <a:cs typeface="Arial"/>
                <a:sym typeface="Arial"/>
              </a:rPr>
              <a:t>L'organisation </a:t>
            </a:r>
            <a:r>
              <a:rPr lang="en-US" sz="2400" b="1" i="0" u="sng" strike="noStrike" cap="none">
                <a:solidFill>
                  <a:schemeClr val="dk1"/>
                </a:solidFill>
                <a:latin typeface="Arial"/>
                <a:ea typeface="Arial"/>
                <a:cs typeface="Arial"/>
                <a:sym typeface="Arial"/>
              </a:rPr>
              <a:t>respecte les droits des travailleurs </a:t>
            </a:r>
            <a:r>
              <a:rPr lang="en-US" sz="2400" b="0" i="0" u="none" strike="noStrike" cap="none">
                <a:solidFill>
                  <a:schemeClr val="dk1"/>
                </a:solidFill>
                <a:latin typeface="Arial"/>
                <a:ea typeface="Arial"/>
                <a:cs typeface="Arial"/>
                <a:sym typeface="Arial"/>
              </a:rPr>
              <a:t>à s'engager dans des activités légales liées à la formation, à l'adhésion ou à l'assistance à une organisation de travailleurs, ou à s'abstenir de le faire, et </a:t>
            </a:r>
            <a:r>
              <a:rPr lang="en-US" sz="2400" b="1" i="0" u="sng" strike="noStrike" cap="none">
                <a:solidFill>
                  <a:schemeClr val="dk1"/>
                </a:solidFill>
                <a:latin typeface="Arial"/>
                <a:ea typeface="Arial"/>
                <a:cs typeface="Arial"/>
                <a:sym typeface="Arial"/>
              </a:rPr>
              <a:t>ne discrimine ni ne punit les travailleurs pour l'exercice de ces droits.</a:t>
            </a:r>
            <a:endParaRPr sz="2400" b="0" i="0" u="none" strike="noStrike" cap="none">
              <a:solidFill>
                <a:schemeClr val="dk1"/>
              </a:solidFill>
              <a:latin typeface="Arial"/>
              <a:ea typeface="Arial"/>
              <a:cs typeface="Arial"/>
              <a:sym typeface="Arial"/>
            </a:endParaRPr>
          </a:p>
        </p:txBody>
      </p:sp>
      <p:sp>
        <p:nvSpPr>
          <p:cNvPr id="100" name="Google Shape;100;p10"/>
          <p:cNvSpPr/>
          <p:nvPr/>
        </p:nvSpPr>
        <p:spPr>
          <a:xfrm>
            <a:off x="9378778" y="0"/>
            <a:ext cx="2813222" cy="6858000"/>
          </a:xfrm>
          <a:prstGeom prst="rect">
            <a:avLst/>
          </a:prstGeom>
          <a:solidFill>
            <a:schemeClr val="accent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1" name="Google Shape;101;p10"/>
          <p:cNvSpPr txBox="1"/>
          <p:nvPr/>
        </p:nvSpPr>
        <p:spPr>
          <a:xfrm>
            <a:off x="566830" y="486805"/>
            <a:ext cx="6626450" cy="111125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3000"/>
              <a:buFont typeface="Avenir"/>
              <a:buNone/>
            </a:pPr>
            <a:r>
              <a:rPr lang="en-US" sz="2800" b="1" i="0" u="none" strike="noStrike" cap="none">
                <a:solidFill>
                  <a:schemeClr val="dk1"/>
                </a:solidFill>
                <a:latin typeface="Arial"/>
                <a:ea typeface="Arial"/>
                <a:cs typeface="Arial"/>
                <a:sym typeface="Arial"/>
              </a:rPr>
              <a:t>FSC -STD-40-004 V3-1, clause 7.5.3</a:t>
            </a:r>
            <a:endParaRP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1"/>
          <p:cNvSpPr txBox="1"/>
          <p:nvPr/>
        </p:nvSpPr>
        <p:spPr>
          <a:xfrm>
            <a:off x="607683" y="1290853"/>
            <a:ext cx="8103831" cy="4993844"/>
          </a:xfrm>
          <a:prstGeom prst="rect">
            <a:avLst/>
          </a:prstGeom>
          <a:noFill/>
          <a:ln>
            <a:noFill/>
          </a:ln>
        </p:spPr>
        <p:txBody>
          <a:bodyPr spcFirstLastPara="1" wrap="square" lIns="0" tIns="0" rIns="0" bIns="0" anchor="t" anchorCtr="0">
            <a:noAutofit/>
          </a:bodyPr>
          <a:lstStyle/>
          <a:p>
            <a:pPr marL="803275" marR="0" lvl="0" indent="-803275" algn="l" rtl="0">
              <a:spcBef>
                <a:spcPts val="0"/>
              </a:spcBef>
              <a:spcAft>
                <a:spcPts val="0"/>
              </a:spcAft>
              <a:buClr>
                <a:schemeClr val="dk1"/>
              </a:buClr>
              <a:buSzPts val="3000"/>
              <a:buFont typeface="Avenir"/>
              <a:buNone/>
            </a:pPr>
            <a:r>
              <a:rPr lang="en-US" sz="2400" b="1" i="0" u="none" strike="noStrike" cap="none">
                <a:solidFill>
                  <a:schemeClr val="dk1"/>
                </a:solidFill>
                <a:latin typeface="Arial"/>
                <a:ea typeface="Arial"/>
                <a:cs typeface="Arial"/>
                <a:sym typeface="Arial"/>
              </a:rPr>
              <a:t>7.5.4 </a:t>
            </a:r>
            <a:r>
              <a:rPr lang="en-US" sz="2400" b="0" i="0" u="none" strike="noStrike" cap="none">
                <a:solidFill>
                  <a:schemeClr val="dk1"/>
                </a:solidFill>
                <a:latin typeface="Arial"/>
                <a:ea typeface="Arial"/>
                <a:cs typeface="Arial"/>
                <a:sym typeface="Arial"/>
              </a:rPr>
              <a:t>L'organisation négocie de </a:t>
            </a:r>
            <a:r>
              <a:rPr lang="en-US" sz="2400" b="0" i="0" u="sng" strike="noStrike" cap="none">
                <a:solidFill>
                  <a:schemeClr val="dk1"/>
                </a:solidFill>
                <a:latin typeface="Arial"/>
                <a:ea typeface="Arial"/>
                <a:cs typeface="Arial"/>
                <a:sym typeface="Arial"/>
              </a:rPr>
              <a:t>bonne foi </a:t>
            </a:r>
            <a:r>
              <a:rPr lang="en-US" sz="2400" b="0" i="0" u="none" strike="noStrike" cap="none">
                <a:solidFill>
                  <a:schemeClr val="dk1"/>
                </a:solidFill>
                <a:latin typeface="Arial"/>
                <a:ea typeface="Arial"/>
                <a:cs typeface="Arial"/>
                <a:sym typeface="Arial"/>
              </a:rPr>
              <a:t>avec des </a:t>
            </a:r>
            <a:r>
              <a:rPr lang="en-US" sz="2400" b="0" i="0" u="sng" strike="noStrike" cap="none">
                <a:solidFill>
                  <a:schemeClr val="dk1"/>
                </a:solidFill>
                <a:latin typeface="Arial"/>
                <a:ea typeface="Arial"/>
                <a:cs typeface="Arial"/>
                <a:sym typeface="Arial"/>
              </a:rPr>
              <a:t>organisations de travailleurs </a:t>
            </a:r>
            <a:r>
              <a:rPr lang="en-US" sz="2400" b="0" i="0" u="none" strike="noStrike" cap="none">
                <a:solidFill>
                  <a:schemeClr val="dk1"/>
                </a:solidFill>
                <a:latin typeface="Arial"/>
                <a:ea typeface="Arial"/>
                <a:cs typeface="Arial"/>
                <a:sym typeface="Arial"/>
              </a:rPr>
              <a:t>légalement établies et/ou des représentants dûment choisis, en s'efforçant de parvenir à une </a:t>
            </a:r>
            <a:r>
              <a:rPr lang="en-US" sz="2400" b="0" i="0" u="sng" strike="noStrike" cap="none">
                <a:solidFill>
                  <a:schemeClr val="dk1"/>
                </a:solidFill>
                <a:latin typeface="Arial"/>
                <a:ea typeface="Arial"/>
                <a:cs typeface="Arial"/>
                <a:sym typeface="Arial"/>
              </a:rPr>
              <a:t>convention collective.</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rial"/>
              <a:ea typeface="Arial"/>
              <a:cs typeface="Arial"/>
              <a:sym typeface="Arial"/>
            </a:endParaRPr>
          </a:p>
          <a:p>
            <a:pPr marL="803275" marR="0" lvl="0" indent="-803275" algn="l" rtl="0">
              <a:spcBef>
                <a:spcPts val="0"/>
              </a:spcBef>
              <a:spcAft>
                <a:spcPts val="0"/>
              </a:spcAft>
              <a:buClr>
                <a:schemeClr val="dk1"/>
              </a:buClr>
              <a:buSzPts val="3000"/>
              <a:buFont typeface="Avenir"/>
              <a:buNone/>
            </a:pPr>
            <a:r>
              <a:rPr lang="en-US" sz="2400" b="1" i="0" u="none" strike="noStrike" cap="none">
                <a:solidFill>
                  <a:schemeClr val="dk1"/>
                </a:solidFill>
                <a:latin typeface="Arial"/>
                <a:ea typeface="Arial"/>
                <a:cs typeface="Arial"/>
                <a:sym typeface="Arial"/>
              </a:rPr>
              <a:t>7.5.5 </a:t>
            </a:r>
            <a:r>
              <a:rPr lang="en-US" sz="2400" i="0" strike="noStrike" cap="none">
                <a:solidFill>
                  <a:schemeClr val="dk1"/>
                </a:solidFill>
              </a:rPr>
              <a:t>Les</a:t>
            </a:r>
            <a:r>
              <a:rPr lang="en-US" sz="2400" b="1" i="0" u="sng" strike="noStrike" cap="none">
                <a:solidFill>
                  <a:schemeClr val="dk1"/>
                </a:solidFill>
                <a:latin typeface="Arial"/>
                <a:ea typeface="Arial"/>
                <a:cs typeface="Arial"/>
                <a:sym typeface="Arial"/>
              </a:rPr>
              <a:t> </a:t>
            </a:r>
            <a:r>
              <a:rPr lang="en-US" sz="2400" b="0" i="0" u="none" strike="noStrike" cap="none">
                <a:solidFill>
                  <a:schemeClr val="dk1"/>
                </a:solidFill>
                <a:latin typeface="Arial"/>
                <a:ea typeface="Arial"/>
                <a:cs typeface="Arial"/>
                <a:sym typeface="Arial"/>
              </a:rPr>
              <a:t>conventions collectives </a:t>
            </a:r>
            <a:r>
              <a:rPr lang="en-US" sz="2400" i="0" strike="noStrike" cap="none">
                <a:solidFill>
                  <a:schemeClr val="dk1"/>
                </a:solidFill>
              </a:rPr>
              <a:t>sont</a:t>
            </a:r>
            <a:r>
              <a:rPr lang="en-US" sz="2400" b="1" i="0" u="sng" strike="noStrike" cap="none">
                <a:solidFill>
                  <a:schemeClr val="dk1"/>
                </a:solidFill>
                <a:latin typeface="Arial"/>
                <a:ea typeface="Arial"/>
                <a:cs typeface="Arial"/>
                <a:sym typeface="Arial"/>
              </a:rPr>
              <a:t> mises en œuvre </a:t>
            </a:r>
            <a:r>
              <a:rPr lang="en-US" sz="2400" b="0" i="0" u="none" strike="noStrike" cap="none">
                <a:solidFill>
                  <a:schemeClr val="dk1"/>
                </a:solidFill>
                <a:latin typeface="Arial"/>
                <a:ea typeface="Arial"/>
                <a:cs typeface="Arial"/>
                <a:sym typeface="Arial"/>
              </a:rPr>
              <a:t>lorsqu'elles existent.</a:t>
            </a:r>
            <a:endParaRPr/>
          </a:p>
        </p:txBody>
      </p:sp>
      <p:sp>
        <p:nvSpPr>
          <p:cNvPr id="108" name="Google Shape;108;p11"/>
          <p:cNvSpPr txBox="1"/>
          <p:nvPr/>
        </p:nvSpPr>
        <p:spPr>
          <a:xfrm>
            <a:off x="607683" y="3977938"/>
            <a:ext cx="8264468" cy="2339072"/>
          </a:xfrm>
          <a:prstGeom prst="rect">
            <a:avLst/>
          </a:prstGeom>
          <a:solidFill>
            <a:srgbClr val="E9E9E9"/>
          </a:solid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en-US" sz="2000" b="0" i="0" u="none" strike="noStrike" cap="none" dirty="0">
                <a:solidFill>
                  <a:schemeClr val="dk1"/>
                </a:solidFill>
                <a:latin typeface="Arial"/>
                <a:ea typeface="Arial"/>
                <a:cs typeface="Arial"/>
                <a:sym typeface="Arial"/>
              </a:rPr>
              <a:t>La </a:t>
            </a:r>
            <a:r>
              <a:rPr lang="en-US" sz="2000" b="0" i="0" u="none" strike="noStrike" cap="none" dirty="0" err="1">
                <a:solidFill>
                  <a:schemeClr val="dk1"/>
                </a:solidFill>
                <a:latin typeface="Arial"/>
                <a:ea typeface="Arial"/>
                <a:cs typeface="Arial"/>
                <a:sym typeface="Arial"/>
              </a:rPr>
              <a:t>norme</a:t>
            </a:r>
            <a:r>
              <a:rPr lang="en-US" sz="2000" b="0" i="0" u="none" strike="noStrike" cap="none" dirty="0">
                <a:solidFill>
                  <a:schemeClr val="dk1"/>
                </a:solidFill>
                <a:latin typeface="Arial"/>
                <a:ea typeface="Arial"/>
                <a:cs typeface="Arial"/>
                <a:sym typeface="Arial"/>
              </a:rPr>
              <a:t> FSC-STD-40-004 V3-1, </a:t>
            </a:r>
            <a:r>
              <a:rPr lang="en-US" sz="2000" b="0" i="0" u="none" strike="noStrike" cap="none" dirty="0" err="1">
                <a:solidFill>
                  <a:schemeClr val="dk1"/>
                </a:solidFill>
                <a:latin typeface="Arial"/>
                <a:ea typeface="Arial"/>
                <a:cs typeface="Arial"/>
                <a:sym typeface="Arial"/>
              </a:rPr>
              <a:t>annexe</a:t>
            </a:r>
            <a:r>
              <a:rPr lang="en-US" sz="2000" b="0" i="0" u="none" strike="noStrike" cap="none" dirty="0">
                <a:solidFill>
                  <a:schemeClr val="dk1"/>
                </a:solidFill>
                <a:latin typeface="Arial"/>
                <a:ea typeface="Arial"/>
                <a:cs typeface="Arial"/>
                <a:sym typeface="Arial"/>
              </a:rPr>
              <a:t> E, </a:t>
            </a:r>
            <a:r>
              <a:rPr lang="en-US" sz="2000" b="0" i="0" u="none" strike="noStrike" cap="none" dirty="0" err="1">
                <a:solidFill>
                  <a:schemeClr val="dk1"/>
                </a:solidFill>
                <a:latin typeface="Arial"/>
                <a:ea typeface="Arial"/>
                <a:cs typeface="Arial"/>
                <a:sym typeface="Arial"/>
              </a:rPr>
              <a:t>définit</a:t>
            </a:r>
            <a:r>
              <a:rPr lang="en-US" sz="2000" b="0" i="0" u="none" strike="noStrike" cap="none" dirty="0">
                <a:solidFill>
                  <a:schemeClr val="dk1"/>
                </a:solidFill>
                <a:latin typeface="Arial"/>
                <a:ea typeface="Arial"/>
                <a:cs typeface="Arial"/>
                <a:sym typeface="Arial"/>
              </a:rPr>
              <a:t> la bonne </a:t>
            </a:r>
            <a:r>
              <a:rPr lang="en-US" sz="2000" b="0" i="0" u="none" strike="noStrike" cap="none" dirty="0" err="1">
                <a:solidFill>
                  <a:schemeClr val="dk1"/>
                </a:solidFill>
                <a:latin typeface="Arial"/>
                <a:ea typeface="Arial"/>
                <a:cs typeface="Arial"/>
                <a:sym typeface="Arial"/>
              </a:rPr>
              <a:t>foi</a:t>
            </a:r>
            <a:r>
              <a:rPr lang="en-US" sz="2000" b="0" i="0" u="none" strike="noStrike" cap="none" dirty="0">
                <a:solidFill>
                  <a:schemeClr val="dk1"/>
                </a:solidFill>
                <a:latin typeface="Arial"/>
                <a:ea typeface="Arial"/>
                <a:cs typeface="Arial"/>
                <a:sym typeface="Arial"/>
              </a:rPr>
              <a:t> </a:t>
            </a:r>
            <a:r>
              <a:rPr lang="en-US" sz="2000" b="0" i="0" u="none" strike="noStrike" cap="none" dirty="0" err="1">
                <a:solidFill>
                  <a:schemeClr val="dk1"/>
                </a:solidFill>
                <a:latin typeface="Arial"/>
                <a:ea typeface="Arial"/>
                <a:cs typeface="Arial"/>
                <a:sym typeface="Arial"/>
              </a:rPr>
              <a:t>comme</a:t>
            </a:r>
            <a:r>
              <a:rPr lang="en-US" sz="2000" b="0" i="0" u="none" strike="noStrike" cap="none" dirty="0">
                <a:solidFill>
                  <a:schemeClr val="dk1"/>
                </a:solidFill>
                <a:latin typeface="Arial"/>
                <a:ea typeface="Arial"/>
                <a:cs typeface="Arial"/>
                <a:sym typeface="Arial"/>
              </a:rPr>
              <a:t> suit :</a:t>
            </a:r>
            <a:endParaRPr dirty="0"/>
          </a:p>
          <a:p>
            <a:pPr marL="358775" marR="0" lvl="0" indent="0" algn="just" rtl="0">
              <a:spcBef>
                <a:spcPts val="0"/>
              </a:spcBef>
              <a:spcAft>
                <a:spcPts val="0"/>
              </a:spcAft>
              <a:buNone/>
            </a:pPr>
            <a:r>
              <a:rPr lang="en-US" sz="2000" u="sng" dirty="0" err="1">
                <a:solidFill>
                  <a:schemeClr val="dk1"/>
                </a:solidFill>
                <a:latin typeface="Arial"/>
                <a:ea typeface="Arial"/>
                <a:cs typeface="Arial"/>
                <a:sym typeface="Arial"/>
              </a:rPr>
              <a:t>mettre</a:t>
            </a:r>
            <a:r>
              <a:rPr lang="en-US" sz="2000" u="sng" dirty="0">
                <a:solidFill>
                  <a:schemeClr val="dk1"/>
                </a:solidFill>
                <a:latin typeface="Arial"/>
                <a:ea typeface="Arial"/>
                <a:cs typeface="Arial"/>
                <a:sym typeface="Arial"/>
              </a:rPr>
              <a:t> tout </a:t>
            </a:r>
            <a:r>
              <a:rPr lang="en-US" sz="2000" u="sng" dirty="0" err="1">
                <a:solidFill>
                  <a:schemeClr val="dk1"/>
                </a:solidFill>
                <a:latin typeface="Arial"/>
                <a:ea typeface="Arial"/>
                <a:cs typeface="Arial"/>
                <a:sym typeface="Arial"/>
              </a:rPr>
              <a:t>en</a:t>
            </a:r>
            <a:r>
              <a:rPr lang="en-US" sz="2000" u="sng" dirty="0">
                <a:solidFill>
                  <a:schemeClr val="dk1"/>
                </a:solidFill>
                <a:latin typeface="Arial"/>
                <a:ea typeface="Arial"/>
                <a:cs typeface="Arial"/>
                <a:sym typeface="Arial"/>
              </a:rPr>
              <a:t> </a:t>
            </a:r>
            <a:r>
              <a:rPr lang="en-US" sz="2000" u="sng" dirty="0" err="1">
                <a:solidFill>
                  <a:schemeClr val="dk1"/>
                </a:solidFill>
                <a:latin typeface="Arial"/>
                <a:ea typeface="Arial"/>
                <a:cs typeface="Arial"/>
                <a:sym typeface="Arial"/>
              </a:rPr>
              <a:t>œuvre</a:t>
            </a:r>
            <a:r>
              <a:rPr lang="en-US" sz="2000" u="sng" dirty="0">
                <a:solidFill>
                  <a:schemeClr val="dk1"/>
                </a:solidFill>
                <a:latin typeface="Arial"/>
                <a:ea typeface="Arial"/>
                <a:cs typeface="Arial"/>
                <a:sym typeface="Arial"/>
              </a:rPr>
              <a:t> </a:t>
            </a:r>
            <a:r>
              <a:rPr lang="en-US" sz="2000" dirty="0">
                <a:solidFill>
                  <a:schemeClr val="dk1"/>
                </a:solidFill>
                <a:latin typeface="Arial"/>
                <a:ea typeface="Arial"/>
                <a:cs typeface="Arial"/>
                <a:sym typeface="Arial"/>
              </a:rPr>
              <a:t>pour </a:t>
            </a:r>
            <a:r>
              <a:rPr lang="en-US" sz="2000" dirty="0" err="1">
                <a:solidFill>
                  <a:schemeClr val="dk1"/>
                </a:solidFill>
                <a:latin typeface="Arial"/>
                <a:ea typeface="Arial"/>
                <a:cs typeface="Arial"/>
                <a:sym typeface="Arial"/>
              </a:rPr>
              <a:t>parvenir</a:t>
            </a:r>
            <a:r>
              <a:rPr lang="en-US" sz="2000" dirty="0">
                <a:solidFill>
                  <a:schemeClr val="dk1"/>
                </a:solidFill>
                <a:latin typeface="Arial"/>
                <a:ea typeface="Arial"/>
                <a:cs typeface="Arial"/>
                <a:sym typeface="Arial"/>
              </a:rPr>
              <a:t> à un accord, </a:t>
            </a:r>
            <a:r>
              <a:rPr lang="en-US" sz="2000" dirty="0" err="1">
                <a:solidFill>
                  <a:schemeClr val="dk1"/>
                </a:solidFill>
                <a:latin typeface="Arial"/>
                <a:ea typeface="Arial"/>
                <a:cs typeface="Arial"/>
                <a:sym typeface="Arial"/>
              </a:rPr>
              <a:t>mener</a:t>
            </a:r>
            <a:r>
              <a:rPr lang="en-US" sz="2000" dirty="0">
                <a:solidFill>
                  <a:schemeClr val="dk1"/>
                </a:solidFill>
                <a:latin typeface="Arial"/>
                <a:ea typeface="Arial"/>
                <a:cs typeface="Arial"/>
                <a:sym typeface="Arial"/>
              </a:rPr>
              <a:t> des </a:t>
            </a:r>
            <a:r>
              <a:rPr lang="en-US" sz="2000" u="sng" dirty="0" err="1">
                <a:solidFill>
                  <a:schemeClr val="dk1"/>
                </a:solidFill>
                <a:latin typeface="Arial"/>
                <a:ea typeface="Arial"/>
                <a:cs typeface="Arial"/>
                <a:sym typeface="Arial"/>
              </a:rPr>
              <a:t>négociations</a:t>
            </a:r>
            <a:r>
              <a:rPr lang="en-US" sz="2000" u="sng" dirty="0">
                <a:solidFill>
                  <a:schemeClr val="dk1"/>
                </a:solidFill>
                <a:latin typeface="Arial"/>
                <a:ea typeface="Arial"/>
                <a:cs typeface="Arial"/>
                <a:sym typeface="Arial"/>
              </a:rPr>
              <a:t> </a:t>
            </a:r>
            <a:r>
              <a:rPr lang="en-US" sz="2000" u="sng" dirty="0" err="1">
                <a:solidFill>
                  <a:schemeClr val="dk1"/>
                </a:solidFill>
                <a:latin typeface="Arial"/>
                <a:ea typeface="Arial"/>
                <a:cs typeface="Arial"/>
                <a:sym typeface="Arial"/>
              </a:rPr>
              <a:t>sincères</a:t>
            </a:r>
            <a:r>
              <a:rPr lang="en-US" sz="2000" u="sng" dirty="0">
                <a:solidFill>
                  <a:schemeClr val="dk1"/>
                </a:solidFill>
                <a:latin typeface="Arial"/>
                <a:ea typeface="Arial"/>
                <a:cs typeface="Arial"/>
                <a:sym typeface="Arial"/>
              </a:rPr>
              <a:t> et </a:t>
            </a:r>
            <a:r>
              <a:rPr lang="en-US" sz="2000" u="sng" dirty="0" err="1">
                <a:solidFill>
                  <a:schemeClr val="dk1"/>
                </a:solidFill>
                <a:latin typeface="Arial"/>
                <a:ea typeface="Arial"/>
                <a:cs typeface="Arial"/>
                <a:sym typeface="Arial"/>
              </a:rPr>
              <a:t>constructives</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éviter</a:t>
            </a:r>
            <a:r>
              <a:rPr lang="en-US" sz="2000" dirty="0">
                <a:solidFill>
                  <a:schemeClr val="dk1"/>
                </a:solidFill>
                <a:latin typeface="Arial"/>
                <a:ea typeface="Arial"/>
                <a:cs typeface="Arial"/>
                <a:sym typeface="Arial"/>
              </a:rPr>
              <a:t> les retards </a:t>
            </a:r>
            <a:r>
              <a:rPr lang="en-US" sz="2000" dirty="0" err="1">
                <a:solidFill>
                  <a:schemeClr val="dk1"/>
                </a:solidFill>
                <a:latin typeface="Arial"/>
                <a:ea typeface="Arial"/>
                <a:cs typeface="Arial"/>
                <a:sym typeface="Arial"/>
              </a:rPr>
              <a:t>injustifiés</a:t>
            </a:r>
            <a:r>
              <a:rPr lang="en-US" sz="2000" dirty="0">
                <a:solidFill>
                  <a:schemeClr val="dk1"/>
                </a:solidFill>
                <a:latin typeface="Arial"/>
                <a:ea typeface="Arial"/>
                <a:cs typeface="Arial"/>
                <a:sym typeface="Arial"/>
              </a:rPr>
              <a:t>, respecter les accords </a:t>
            </a:r>
            <a:r>
              <a:rPr lang="en-US" sz="2000" dirty="0" err="1">
                <a:solidFill>
                  <a:schemeClr val="dk1"/>
                </a:solidFill>
                <a:latin typeface="Arial"/>
                <a:ea typeface="Arial"/>
                <a:cs typeface="Arial"/>
                <a:sym typeface="Arial"/>
              </a:rPr>
              <a:t>conclus</a:t>
            </a:r>
            <a:r>
              <a:rPr lang="en-US" sz="2000" dirty="0">
                <a:solidFill>
                  <a:schemeClr val="dk1"/>
                </a:solidFill>
                <a:latin typeface="Arial"/>
                <a:ea typeface="Arial"/>
                <a:cs typeface="Arial"/>
                <a:sym typeface="Arial"/>
              </a:rPr>
              <a:t> et les appliquer de bonne </a:t>
            </a:r>
            <a:r>
              <a:rPr lang="en-US" sz="2000" dirty="0" err="1">
                <a:solidFill>
                  <a:schemeClr val="dk1"/>
                </a:solidFill>
                <a:latin typeface="Arial"/>
                <a:ea typeface="Arial"/>
                <a:cs typeface="Arial"/>
                <a:sym typeface="Arial"/>
              </a:rPr>
              <a:t>foi</a:t>
            </a:r>
            <a:r>
              <a:rPr lang="en-US" sz="2000" dirty="0">
                <a:solidFill>
                  <a:schemeClr val="dk1"/>
                </a:solidFill>
                <a:latin typeface="Arial"/>
                <a:ea typeface="Arial"/>
                <a:cs typeface="Arial"/>
                <a:sym typeface="Arial"/>
              </a:rPr>
              <a:t> ; à </a:t>
            </a:r>
            <a:r>
              <a:rPr lang="en-US" sz="2000" dirty="0" err="1">
                <a:solidFill>
                  <a:schemeClr val="dk1"/>
                </a:solidFill>
                <a:latin typeface="Arial"/>
                <a:ea typeface="Arial"/>
                <a:cs typeface="Arial"/>
                <a:sym typeface="Arial"/>
              </a:rPr>
              <a:t>cela</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s'ajoute</a:t>
            </a:r>
            <a:r>
              <a:rPr lang="en-US" sz="2000" dirty="0">
                <a:solidFill>
                  <a:schemeClr val="dk1"/>
                </a:solidFill>
                <a:latin typeface="Arial"/>
                <a:ea typeface="Arial"/>
                <a:cs typeface="Arial"/>
                <a:sym typeface="Arial"/>
              </a:rPr>
              <a:t> la reconnaissance des </a:t>
            </a:r>
            <a:r>
              <a:rPr lang="en-US" sz="2000" dirty="0" err="1">
                <a:solidFill>
                  <a:schemeClr val="dk1"/>
                </a:solidFill>
                <a:latin typeface="Arial"/>
                <a:ea typeface="Arial"/>
                <a:cs typeface="Arial"/>
                <a:sym typeface="Arial"/>
              </a:rPr>
              <a:t>organisations</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syndicales</a:t>
            </a:r>
            <a:r>
              <a:rPr lang="en-US" sz="2000" dirty="0">
                <a:solidFill>
                  <a:schemeClr val="dk1"/>
                </a:solidFill>
                <a:latin typeface="Arial"/>
                <a:ea typeface="Arial"/>
                <a:cs typeface="Arial"/>
                <a:sym typeface="Arial"/>
              </a:rPr>
              <a:t> representatives</a:t>
            </a:r>
          </a:p>
        </p:txBody>
      </p:sp>
      <p:sp>
        <p:nvSpPr>
          <p:cNvPr id="109" name="Google Shape;109;p11"/>
          <p:cNvSpPr/>
          <p:nvPr/>
        </p:nvSpPr>
        <p:spPr>
          <a:xfrm>
            <a:off x="9378778" y="0"/>
            <a:ext cx="2813222" cy="6858000"/>
          </a:xfrm>
          <a:prstGeom prst="rect">
            <a:avLst/>
          </a:prstGeom>
          <a:solidFill>
            <a:schemeClr val="accent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0" name="Google Shape;110;p11"/>
          <p:cNvSpPr txBox="1"/>
          <p:nvPr/>
        </p:nvSpPr>
        <p:spPr>
          <a:xfrm>
            <a:off x="607683" y="573303"/>
            <a:ext cx="7980263" cy="111125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3000"/>
              <a:buFont typeface="Avenir"/>
              <a:buNone/>
            </a:pPr>
            <a:r>
              <a:rPr lang="en-US" sz="2800" b="1" i="0" u="none" strike="noStrike" cap="none">
                <a:solidFill>
                  <a:schemeClr val="dk1"/>
                </a:solidFill>
                <a:latin typeface="Arial"/>
                <a:ea typeface="Arial"/>
                <a:cs typeface="Arial"/>
                <a:sym typeface="Arial"/>
              </a:rPr>
              <a:t>FSC -STD-40-004 V3-1, Clauses 7.5.4 &amp; 7.5.5</a:t>
            </a:r>
            <a:endParaRP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10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9" name="Google Shape;39;p2"/>
          <p:cNvSpPr txBox="1">
            <a:spLocks noGrp="1"/>
          </p:cNvSpPr>
          <p:nvPr>
            <p:ph type="ctrTitle" idx="4294967295"/>
          </p:nvPr>
        </p:nvSpPr>
        <p:spPr>
          <a:xfrm>
            <a:off x="793750" y="2001838"/>
            <a:ext cx="8758238" cy="22653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Le module 2 fourni</a:t>
            </a:r>
            <a:r>
              <a:rPr lang="en-US" sz="2800">
                <a:latin typeface="Arial"/>
                <a:ea typeface="Arial"/>
                <a:cs typeface="Arial"/>
                <a:sym typeface="Arial"/>
              </a:rPr>
              <a:t>t</a:t>
            </a:r>
            <a:r>
              <a:rPr lang="en-US" sz="2800" b="1" i="0" u="none" strike="noStrike" cap="none">
                <a:solidFill>
                  <a:schemeClr val="dk1"/>
                </a:solidFill>
                <a:latin typeface="Arial"/>
                <a:ea typeface="Arial"/>
                <a:cs typeface="Arial"/>
                <a:sym typeface="Arial"/>
              </a:rPr>
              <a:t> des conseils sur l'importance des normes internationales du travail, des principes fondamentaux et des droits au travail (FPRW), en se concentrant sur les 4 CLR FSC et en mettant l'accent sur les exigences des normes FSC.</a:t>
            </a:r>
            <a:br>
              <a:rPr lang="en-US" sz="2800" b="1" i="0" u="none" strike="noStrike" cap="none">
                <a:solidFill>
                  <a:schemeClr val="dk1"/>
                </a:solidFill>
                <a:latin typeface="Arial"/>
                <a:ea typeface="Arial"/>
                <a:cs typeface="Arial"/>
                <a:sym typeface="Arial"/>
              </a:rPr>
            </a:br>
            <a:endParaRPr sz="2800" b="1" i="0" u="none" strike="noStrike" cap="non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5" name="Google Shape;45;p3"/>
          <p:cNvSpPr txBox="1">
            <a:spLocks noGrp="1"/>
          </p:cNvSpPr>
          <p:nvPr>
            <p:ph type="ctrTitle" idx="4294967295"/>
          </p:nvPr>
        </p:nvSpPr>
        <p:spPr>
          <a:xfrm>
            <a:off x="700478" y="700881"/>
            <a:ext cx="9975760" cy="5456237"/>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Ce matériel de lecture préliminaire vous </a:t>
            </a:r>
            <a:r>
              <a:rPr lang="en-US" sz="2800">
                <a:latin typeface="Arial"/>
                <a:ea typeface="Arial"/>
                <a:cs typeface="Arial"/>
                <a:sym typeface="Arial"/>
              </a:rPr>
              <a:t>présente les principaux</a:t>
            </a:r>
            <a:r>
              <a:rPr lang="en-US" sz="2800" b="1" i="0" u="none" strike="noStrike" cap="none">
                <a:solidFill>
                  <a:schemeClr val="dk1"/>
                </a:solidFill>
                <a:latin typeface="Arial"/>
                <a:ea typeface="Arial"/>
                <a:cs typeface="Arial"/>
                <a:sym typeface="Arial"/>
              </a:rPr>
              <a:t> points </a:t>
            </a:r>
            <a:r>
              <a:rPr lang="en-US" sz="2800">
                <a:latin typeface="Arial"/>
                <a:ea typeface="Arial"/>
                <a:cs typeface="Arial"/>
                <a:sym typeface="Arial"/>
              </a:rPr>
              <a:t>d’attention pour</a:t>
            </a:r>
            <a:r>
              <a:rPr lang="en-US" sz="2800" b="1" i="0" u="none" strike="noStrike" cap="none">
                <a:solidFill>
                  <a:schemeClr val="dk1"/>
                </a:solidFill>
                <a:latin typeface="Arial"/>
                <a:ea typeface="Arial"/>
                <a:cs typeface="Arial"/>
                <a:sym typeface="Arial"/>
              </a:rPr>
              <a:t> chaque exigence FSC </a:t>
            </a:r>
            <a:r>
              <a:rPr lang="en-US" sz="2800">
                <a:latin typeface="Arial"/>
                <a:ea typeface="Arial"/>
                <a:cs typeface="Arial"/>
                <a:sym typeface="Arial"/>
              </a:rPr>
              <a:t>liée aux </a:t>
            </a:r>
            <a:r>
              <a:rPr lang="en-US" sz="2800" b="1" i="0" u="none" strike="noStrike" cap="none">
                <a:solidFill>
                  <a:schemeClr val="dk1"/>
                </a:solidFill>
                <a:latin typeface="Arial"/>
                <a:ea typeface="Arial"/>
                <a:cs typeface="Arial"/>
                <a:sym typeface="Arial"/>
              </a:rPr>
              <a:t>CLR. </a:t>
            </a: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Veuillez prendre note des mots-clés (soulignés) dans chaque exigence. </a:t>
            </a:r>
            <a:br>
              <a:rPr lang="en-US" sz="2800" b="1" i="0" u="none" strike="noStrike" cap="none">
                <a:solidFill>
                  <a:schemeClr val="dk1"/>
                </a:solidFill>
                <a:latin typeface="Arial"/>
                <a:ea typeface="Arial"/>
                <a:cs typeface="Arial"/>
                <a:sym typeface="Arial"/>
              </a:rPr>
            </a:b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Pendant les sessions en </a:t>
            </a:r>
            <a:r>
              <a:rPr lang="en-US" sz="2800">
                <a:latin typeface="Arial"/>
                <a:ea typeface="Arial"/>
                <a:cs typeface="Arial"/>
                <a:sym typeface="Arial"/>
              </a:rPr>
              <a:t>présentiel</a:t>
            </a:r>
            <a:r>
              <a:rPr lang="en-US" sz="2800" b="1" i="0" u="none" strike="noStrike" cap="none">
                <a:solidFill>
                  <a:schemeClr val="dk1"/>
                </a:solidFill>
                <a:latin typeface="Arial"/>
                <a:ea typeface="Arial"/>
                <a:cs typeface="Arial"/>
                <a:sym typeface="Arial"/>
              </a:rPr>
              <a:t>, vous discuterez de ces mots clés et examinerez des études de cas qui s'appuient sur ces mots clés et ces concepts.</a:t>
            </a:r>
            <a:endParaRPr sz="2800" b="1" i="1" u="none" strike="noStrike" cap="non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Google Shape;51;p4"/>
          <p:cNvSpPr txBox="1"/>
          <p:nvPr/>
        </p:nvSpPr>
        <p:spPr>
          <a:xfrm>
            <a:off x="590846" y="1163690"/>
            <a:ext cx="8367801" cy="611862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3000"/>
              <a:buFont typeface="Avenir"/>
              <a:buNone/>
            </a:pPr>
            <a:r>
              <a:rPr lang="en-US" sz="1800" b="1" i="0" u="none" strike="noStrike" cap="none" dirty="0">
                <a:solidFill>
                  <a:schemeClr val="dk1"/>
                </a:solidFill>
                <a:latin typeface="Arial"/>
                <a:ea typeface="Arial"/>
                <a:cs typeface="Arial"/>
                <a:sym typeface="Arial"/>
              </a:rPr>
              <a:t>7.2 </a:t>
            </a:r>
            <a:r>
              <a:rPr lang="en-US" sz="1800" b="0" i="0" u="none" strike="noStrike" cap="none" dirty="0" err="1">
                <a:solidFill>
                  <a:schemeClr val="dk1"/>
                </a:solidFill>
                <a:latin typeface="Arial"/>
                <a:ea typeface="Arial"/>
                <a:cs typeface="Arial"/>
                <a:sym typeface="Arial"/>
              </a:rPr>
              <a:t>L'organisation</a:t>
            </a:r>
            <a:r>
              <a:rPr lang="en-US" sz="1800" b="0" i="0" u="none" strike="noStrike" cap="none" dirty="0">
                <a:solidFill>
                  <a:schemeClr val="dk1"/>
                </a:solidFill>
                <a:latin typeface="Arial"/>
                <a:ea typeface="Arial"/>
                <a:cs typeface="Arial"/>
                <a:sym typeface="Arial"/>
              </a:rPr>
              <a:t> ne doit pas </a:t>
            </a:r>
            <a:r>
              <a:rPr lang="en-US" sz="1800" b="0" i="0" u="none" strike="noStrike" cap="none" dirty="0" err="1">
                <a:solidFill>
                  <a:schemeClr val="dk1"/>
                </a:solidFill>
                <a:latin typeface="Arial"/>
                <a:ea typeface="Arial"/>
                <a:cs typeface="Arial"/>
                <a:sym typeface="Arial"/>
              </a:rPr>
              <a:t>recourir</a:t>
            </a:r>
            <a:r>
              <a:rPr lang="en-US" sz="1800" b="0" i="0" u="none" strike="noStrike" cap="none" dirty="0">
                <a:solidFill>
                  <a:schemeClr val="dk1"/>
                </a:solidFill>
                <a:latin typeface="Arial"/>
                <a:ea typeface="Arial"/>
                <a:cs typeface="Arial"/>
                <a:sym typeface="Arial"/>
              </a:rPr>
              <a:t> au travail des enfants.</a:t>
            </a:r>
            <a:endParaRPr sz="1200" dirty="0"/>
          </a:p>
          <a:p>
            <a:pPr marL="0" marR="0" lvl="0" indent="0" algn="l" rtl="0">
              <a:spcBef>
                <a:spcPts val="0"/>
              </a:spcBef>
              <a:spcAft>
                <a:spcPts val="0"/>
              </a:spcAft>
              <a:buClr>
                <a:schemeClr val="dk1"/>
              </a:buClr>
              <a:buSzPts val="3000"/>
              <a:buFont typeface="Avenir"/>
              <a:buNone/>
            </a:pPr>
            <a:r>
              <a:rPr lang="en-US" sz="1800" b="0" i="0" u="none" strike="noStrike" cap="none" dirty="0">
                <a:solidFill>
                  <a:schemeClr val="dk1"/>
                </a:solidFill>
                <a:latin typeface="Arial"/>
                <a:ea typeface="Arial"/>
                <a:cs typeface="Arial"/>
                <a:sym typeface="Arial"/>
              </a:rPr>
              <a:t>				</a:t>
            </a:r>
            <a:endParaRPr sz="1200" dirty="0"/>
          </a:p>
          <a:p>
            <a:pPr marL="1074738" marR="0" lvl="1" indent="-617538" algn="l" rtl="0">
              <a:spcBef>
                <a:spcPts val="0"/>
              </a:spcBef>
              <a:spcAft>
                <a:spcPts val="0"/>
              </a:spcAft>
              <a:buNone/>
            </a:pPr>
            <a:r>
              <a:rPr lang="en-US" sz="1800" b="1" i="0" u="none" strike="noStrike" cap="none" dirty="0">
                <a:solidFill>
                  <a:schemeClr val="dk1"/>
                </a:solidFill>
                <a:latin typeface="Arial"/>
                <a:ea typeface="Arial"/>
                <a:cs typeface="Arial"/>
                <a:sym typeface="Arial"/>
              </a:rPr>
              <a:t>7.2.1 </a:t>
            </a:r>
            <a:r>
              <a:rPr lang="en-US" sz="1800" b="0" i="0" u="none" strike="noStrike" cap="none" dirty="0" err="1">
                <a:solidFill>
                  <a:schemeClr val="dk1"/>
                </a:solidFill>
                <a:latin typeface="Arial"/>
                <a:ea typeface="Arial"/>
                <a:cs typeface="Arial"/>
                <a:sym typeface="Arial"/>
              </a:rPr>
              <a:t>L'organisation</a:t>
            </a:r>
            <a:r>
              <a:rPr lang="en-US" sz="1800" b="0" i="0" u="none" strike="noStrike" cap="none" dirty="0">
                <a:solidFill>
                  <a:schemeClr val="dk1"/>
                </a:solidFill>
                <a:latin typeface="Arial"/>
                <a:ea typeface="Arial"/>
                <a:cs typeface="Arial"/>
                <a:sym typeface="Arial"/>
              </a:rPr>
              <a:t> </a:t>
            </a:r>
            <a:r>
              <a:rPr lang="en-US" sz="1800" b="1" i="0" u="sng" strike="noStrike" cap="none" dirty="0">
                <a:solidFill>
                  <a:schemeClr val="dk1"/>
                </a:solidFill>
                <a:latin typeface="Arial"/>
                <a:ea typeface="Arial"/>
                <a:cs typeface="Arial"/>
                <a:sym typeface="Arial"/>
              </a:rPr>
              <a:t>ne doit pas employer de </a:t>
            </a:r>
            <a:r>
              <a:rPr lang="en-US" sz="1800" b="1" i="0" u="sng" strike="noStrike" cap="none" dirty="0" err="1">
                <a:solidFill>
                  <a:schemeClr val="dk1"/>
                </a:solidFill>
                <a:latin typeface="Arial"/>
                <a:ea typeface="Arial"/>
                <a:cs typeface="Arial"/>
                <a:sym typeface="Arial"/>
              </a:rPr>
              <a:t>travailleurs</a:t>
            </a:r>
            <a:r>
              <a:rPr lang="en-US" sz="1800" b="1" i="0" u="sng" strike="noStrike" cap="none" dirty="0">
                <a:solidFill>
                  <a:schemeClr val="dk1"/>
                </a:solidFill>
                <a:latin typeface="Arial"/>
                <a:ea typeface="Arial"/>
                <a:cs typeface="Arial"/>
                <a:sym typeface="Arial"/>
              </a:rPr>
              <a:t> </a:t>
            </a:r>
            <a:r>
              <a:rPr lang="en-US" sz="1800" b="1" i="0" u="sng" strike="noStrike" cap="none" dirty="0" err="1">
                <a:solidFill>
                  <a:schemeClr val="dk1"/>
                </a:solidFill>
                <a:latin typeface="Arial"/>
                <a:ea typeface="Arial"/>
                <a:cs typeface="Arial"/>
                <a:sym typeface="Arial"/>
              </a:rPr>
              <a:t>âgés</a:t>
            </a:r>
            <a:r>
              <a:rPr lang="en-US" sz="1800" b="1" i="0" u="sng" strike="noStrike" cap="none" dirty="0">
                <a:solidFill>
                  <a:schemeClr val="dk1"/>
                </a:solidFill>
                <a:latin typeface="Arial"/>
                <a:ea typeface="Arial"/>
                <a:cs typeface="Arial"/>
                <a:sym typeface="Arial"/>
              </a:rPr>
              <a:t> de </a:t>
            </a:r>
            <a:r>
              <a:rPr lang="en-US" sz="1800" b="1" i="0" u="sng" strike="noStrike" cap="none" dirty="0" err="1">
                <a:solidFill>
                  <a:schemeClr val="dk1"/>
                </a:solidFill>
                <a:latin typeface="Arial"/>
                <a:ea typeface="Arial"/>
                <a:cs typeface="Arial"/>
                <a:sym typeface="Arial"/>
              </a:rPr>
              <a:t>moins</a:t>
            </a:r>
            <a:r>
              <a:rPr lang="en-US" sz="1800" b="1" i="0" u="sng" strike="noStrike" cap="none" dirty="0">
                <a:solidFill>
                  <a:schemeClr val="dk1"/>
                </a:solidFill>
                <a:latin typeface="Arial"/>
                <a:ea typeface="Arial"/>
                <a:cs typeface="Arial"/>
                <a:sym typeface="Arial"/>
              </a:rPr>
              <a:t> de 15 </a:t>
            </a:r>
            <a:r>
              <a:rPr lang="en-US" sz="1800" b="1" i="0" u="sng" strike="noStrike" cap="none" dirty="0" err="1">
                <a:solidFill>
                  <a:schemeClr val="dk1"/>
                </a:solidFill>
                <a:latin typeface="Arial"/>
                <a:ea typeface="Arial"/>
                <a:cs typeface="Arial"/>
                <a:sym typeface="Arial"/>
              </a:rPr>
              <a:t>ans</a:t>
            </a:r>
            <a:r>
              <a:rPr lang="en-US" sz="1800" b="1" i="0" u="sng"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ou</a:t>
            </a:r>
            <a:r>
              <a:rPr lang="en-US" sz="1800" b="0" i="0" u="none" strike="noStrike" cap="none" dirty="0">
                <a:solidFill>
                  <a:schemeClr val="dk1"/>
                </a:solidFill>
                <a:latin typeface="Arial"/>
                <a:ea typeface="Arial"/>
                <a:cs typeface="Arial"/>
                <a:sym typeface="Arial"/>
              </a:rPr>
              <a:t> d'un </a:t>
            </a:r>
            <a:r>
              <a:rPr lang="en-US" sz="1800" b="0" i="0" u="none" strike="noStrike" cap="none" dirty="0" err="1">
                <a:solidFill>
                  <a:schemeClr val="dk1"/>
                </a:solidFill>
                <a:latin typeface="Arial"/>
                <a:ea typeface="Arial"/>
                <a:cs typeface="Arial"/>
                <a:sym typeface="Arial"/>
              </a:rPr>
              <a:t>âge</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inférieur</a:t>
            </a:r>
            <a:r>
              <a:rPr lang="en-US" sz="1800" b="0" i="0" u="none" strike="noStrike" cap="none" dirty="0">
                <a:solidFill>
                  <a:schemeClr val="dk1"/>
                </a:solidFill>
                <a:latin typeface="Arial"/>
                <a:ea typeface="Arial"/>
                <a:cs typeface="Arial"/>
                <a:sym typeface="Arial"/>
              </a:rPr>
              <a:t> à </a:t>
            </a:r>
            <a:r>
              <a:rPr lang="en-US" sz="1800" b="0" i="0" u="none" strike="noStrike" cap="none" dirty="0" err="1">
                <a:solidFill>
                  <a:schemeClr val="dk1"/>
                </a:solidFill>
                <a:latin typeface="Arial"/>
                <a:ea typeface="Arial"/>
                <a:cs typeface="Arial"/>
                <a:sym typeface="Arial"/>
              </a:rPr>
              <a:t>l'âge</a:t>
            </a:r>
            <a:r>
              <a:rPr lang="en-US" sz="1800" b="0" i="0" u="none" strike="noStrike" cap="none" dirty="0">
                <a:solidFill>
                  <a:schemeClr val="dk1"/>
                </a:solidFill>
                <a:latin typeface="Arial"/>
                <a:ea typeface="Arial"/>
                <a:cs typeface="Arial"/>
                <a:sym typeface="Arial"/>
              </a:rPr>
              <a:t> minimum </a:t>
            </a:r>
            <a:r>
              <a:rPr lang="en-US" sz="1800" b="0" i="0" u="none" strike="noStrike" cap="none" dirty="0" err="1">
                <a:solidFill>
                  <a:schemeClr val="dk1"/>
                </a:solidFill>
                <a:latin typeface="Arial"/>
                <a:ea typeface="Arial"/>
                <a:cs typeface="Arial"/>
                <a:sym typeface="Arial"/>
              </a:rPr>
              <a:t>fixé</a:t>
            </a:r>
            <a:r>
              <a:rPr lang="en-US" sz="1800" b="0" i="0" u="none" strike="noStrike" cap="none" dirty="0">
                <a:solidFill>
                  <a:schemeClr val="dk1"/>
                </a:solidFill>
                <a:latin typeface="Arial"/>
                <a:ea typeface="Arial"/>
                <a:cs typeface="Arial"/>
                <a:sym typeface="Arial"/>
              </a:rPr>
              <a:t> par les </a:t>
            </a:r>
            <a:r>
              <a:rPr lang="en-US" sz="1800" b="0" i="0" u="none" strike="noStrike" cap="none" dirty="0" err="1">
                <a:solidFill>
                  <a:schemeClr val="dk1"/>
                </a:solidFill>
                <a:latin typeface="Arial"/>
                <a:ea typeface="Arial"/>
                <a:cs typeface="Arial"/>
                <a:sym typeface="Arial"/>
              </a:rPr>
              <a:t>lois</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ou</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réglementations</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nationales</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ou</a:t>
            </a:r>
            <a:r>
              <a:rPr lang="en-US" sz="1800" b="0" i="0" u="none" strike="noStrike" cap="none" dirty="0">
                <a:solidFill>
                  <a:schemeClr val="dk1"/>
                </a:solidFill>
                <a:latin typeface="Arial"/>
                <a:ea typeface="Arial"/>
                <a:cs typeface="Arial"/>
                <a:sym typeface="Arial"/>
              </a:rPr>
              <a:t> locales, </a:t>
            </a:r>
            <a:r>
              <a:rPr lang="en-US" sz="1800" b="0" i="0" u="none" strike="noStrike" cap="none" dirty="0" err="1">
                <a:solidFill>
                  <a:schemeClr val="dk1"/>
                </a:solidFill>
                <a:latin typeface="Arial"/>
                <a:ea typeface="Arial"/>
                <a:cs typeface="Arial"/>
                <a:sym typeface="Arial"/>
              </a:rPr>
              <a:t>l'âge</a:t>
            </a:r>
            <a:r>
              <a:rPr lang="en-US" sz="1800" b="0" i="0" u="none" strike="noStrike" cap="none" dirty="0">
                <a:solidFill>
                  <a:schemeClr val="dk1"/>
                </a:solidFill>
                <a:latin typeface="Arial"/>
                <a:ea typeface="Arial"/>
                <a:cs typeface="Arial"/>
                <a:sym typeface="Arial"/>
              </a:rPr>
              <a:t> le plus </a:t>
            </a:r>
            <a:r>
              <a:rPr lang="en-US" sz="1800" b="0" i="0" u="none" strike="noStrike" cap="none" dirty="0" err="1">
                <a:solidFill>
                  <a:schemeClr val="dk1"/>
                </a:solidFill>
                <a:latin typeface="Arial"/>
                <a:ea typeface="Arial"/>
                <a:cs typeface="Arial"/>
                <a:sym typeface="Arial"/>
              </a:rPr>
              <a:t>élevé</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étant</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retenu</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sauf</a:t>
            </a:r>
            <a:r>
              <a:rPr lang="en-US" sz="1800" b="0" i="0" u="none" strike="noStrike" cap="none" dirty="0">
                <a:solidFill>
                  <a:schemeClr val="dk1"/>
                </a:solidFill>
                <a:latin typeface="Arial"/>
                <a:ea typeface="Arial"/>
                <a:cs typeface="Arial"/>
                <a:sym typeface="Arial"/>
              </a:rPr>
              <a:t> dans les </a:t>
            </a:r>
            <a:r>
              <a:rPr lang="en-US" sz="1800" b="0" i="0" u="none" strike="noStrike" cap="none" dirty="0" err="1">
                <a:solidFill>
                  <a:schemeClr val="dk1"/>
                </a:solidFill>
                <a:latin typeface="Arial"/>
                <a:ea typeface="Arial"/>
                <a:cs typeface="Arial"/>
                <a:sym typeface="Arial"/>
              </a:rPr>
              <a:t>cas</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spécifiés</a:t>
            </a:r>
            <a:r>
              <a:rPr lang="en-US" sz="1800" b="0" i="0" u="none" strike="noStrike" cap="none" dirty="0">
                <a:solidFill>
                  <a:schemeClr val="dk1"/>
                </a:solidFill>
                <a:latin typeface="Arial"/>
                <a:ea typeface="Arial"/>
                <a:cs typeface="Arial"/>
                <a:sym typeface="Arial"/>
              </a:rPr>
              <a:t> au point 7.2.2.</a:t>
            </a:r>
            <a:endParaRPr sz="1200" dirty="0"/>
          </a:p>
          <a:p>
            <a:pPr marL="457200" marR="0" lvl="1" indent="0" algn="l" rtl="0">
              <a:spcBef>
                <a:spcPts val="0"/>
              </a:spcBef>
              <a:spcAft>
                <a:spcPts val="0"/>
              </a:spcAft>
              <a:buNone/>
            </a:pPr>
            <a:endParaRPr sz="1800" b="0" i="0" u="none" strike="noStrike" cap="none" dirty="0">
              <a:solidFill>
                <a:schemeClr val="dk1"/>
              </a:solidFill>
              <a:latin typeface="Arial"/>
              <a:ea typeface="Arial"/>
              <a:cs typeface="Arial"/>
              <a:sym typeface="Arial"/>
            </a:endParaRPr>
          </a:p>
          <a:p>
            <a:pPr marL="1074738" marR="0" lvl="1" indent="-617538" algn="l" rtl="0">
              <a:spcBef>
                <a:spcPts val="0"/>
              </a:spcBef>
              <a:spcAft>
                <a:spcPts val="0"/>
              </a:spcAft>
              <a:buNone/>
            </a:pPr>
            <a:r>
              <a:rPr lang="en-US" sz="1800" b="1" i="0" u="none" strike="noStrike" cap="none" dirty="0">
                <a:solidFill>
                  <a:schemeClr val="dk1"/>
                </a:solidFill>
                <a:latin typeface="Arial"/>
                <a:ea typeface="Arial"/>
                <a:cs typeface="Arial"/>
                <a:sym typeface="Arial"/>
              </a:rPr>
              <a:t>7.2.2 </a:t>
            </a:r>
            <a:r>
              <a:rPr lang="en-US" sz="1800" b="0" i="0" u="none" strike="noStrike" cap="none" dirty="0">
                <a:solidFill>
                  <a:schemeClr val="dk1"/>
                </a:solidFill>
                <a:latin typeface="Arial"/>
                <a:ea typeface="Arial"/>
                <a:cs typeface="Arial"/>
                <a:sym typeface="Arial"/>
              </a:rPr>
              <a:t>Dans les pays </a:t>
            </a:r>
            <a:r>
              <a:rPr lang="en-US" sz="1800" b="0" i="0" u="none" strike="noStrike" cap="none" dirty="0" err="1">
                <a:solidFill>
                  <a:schemeClr val="dk1"/>
                </a:solidFill>
                <a:latin typeface="Arial"/>
                <a:ea typeface="Arial"/>
                <a:cs typeface="Arial"/>
                <a:sym typeface="Arial"/>
              </a:rPr>
              <a:t>où</a:t>
            </a:r>
            <a:r>
              <a:rPr lang="en-US" sz="1800" b="0" i="0" u="none" strike="noStrike" cap="none" dirty="0">
                <a:solidFill>
                  <a:schemeClr val="dk1"/>
                </a:solidFill>
                <a:latin typeface="Arial"/>
                <a:ea typeface="Arial"/>
                <a:cs typeface="Arial"/>
                <a:sym typeface="Arial"/>
              </a:rPr>
              <a:t> la </a:t>
            </a:r>
            <a:r>
              <a:rPr lang="en-US" sz="1800" b="0" i="0" u="none" strike="noStrike" cap="none" dirty="0" err="1">
                <a:solidFill>
                  <a:schemeClr val="dk1"/>
                </a:solidFill>
                <a:latin typeface="Arial"/>
                <a:ea typeface="Arial"/>
                <a:cs typeface="Arial"/>
                <a:sym typeface="Arial"/>
              </a:rPr>
              <a:t>législation</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ou</a:t>
            </a:r>
            <a:r>
              <a:rPr lang="en-US" sz="1800" b="0" i="0" u="none" strike="noStrike" cap="none" dirty="0">
                <a:solidFill>
                  <a:schemeClr val="dk1"/>
                </a:solidFill>
                <a:latin typeface="Arial"/>
                <a:ea typeface="Arial"/>
                <a:cs typeface="Arial"/>
                <a:sym typeface="Arial"/>
              </a:rPr>
              <a:t> la </a:t>
            </a:r>
            <a:r>
              <a:rPr lang="en-US" sz="1800" b="0" i="0" u="none" strike="noStrike" cap="none" dirty="0" err="1">
                <a:solidFill>
                  <a:schemeClr val="dk1"/>
                </a:solidFill>
                <a:latin typeface="Arial"/>
                <a:ea typeface="Arial"/>
                <a:cs typeface="Arial"/>
                <a:sym typeface="Arial"/>
              </a:rPr>
              <a:t>réglementation</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nationale</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autorise</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l'</a:t>
            </a:r>
            <a:r>
              <a:rPr lang="en-US" sz="1800" b="1" i="0" u="none" strike="noStrike" cap="none" dirty="0" err="1">
                <a:solidFill>
                  <a:schemeClr val="dk1"/>
                </a:solidFill>
                <a:latin typeface="Arial"/>
                <a:ea typeface="Arial"/>
                <a:cs typeface="Arial"/>
                <a:sym typeface="Arial"/>
              </a:rPr>
              <a:t>emploi</a:t>
            </a:r>
            <a:r>
              <a:rPr lang="en-US" sz="1800" b="1" i="0" u="none" strike="noStrike" cap="none" dirty="0">
                <a:solidFill>
                  <a:schemeClr val="dk1"/>
                </a:solidFill>
                <a:latin typeface="Arial"/>
                <a:ea typeface="Arial"/>
                <a:cs typeface="Arial"/>
                <a:sym typeface="Arial"/>
              </a:rPr>
              <a:t> de </a:t>
            </a:r>
            <a:r>
              <a:rPr lang="en-US" sz="1800" b="1" i="0" u="none" strike="noStrike" cap="none" dirty="0" err="1">
                <a:solidFill>
                  <a:schemeClr val="dk1"/>
                </a:solidFill>
                <a:latin typeface="Arial"/>
                <a:ea typeface="Arial"/>
                <a:cs typeface="Arial"/>
                <a:sym typeface="Arial"/>
              </a:rPr>
              <a:t>personnes</a:t>
            </a:r>
            <a:r>
              <a:rPr lang="en-US" sz="1800" b="1" i="0" u="none" strike="noStrike" cap="none" dirty="0">
                <a:solidFill>
                  <a:schemeClr val="dk1"/>
                </a:solidFill>
                <a:latin typeface="Arial"/>
                <a:ea typeface="Arial"/>
                <a:cs typeface="Arial"/>
                <a:sym typeface="Arial"/>
              </a:rPr>
              <a:t> </a:t>
            </a:r>
            <a:r>
              <a:rPr lang="en-US" sz="1800" b="1" i="0" u="none" strike="noStrike" cap="none" dirty="0" err="1">
                <a:solidFill>
                  <a:schemeClr val="dk1"/>
                </a:solidFill>
                <a:latin typeface="Arial"/>
                <a:ea typeface="Arial"/>
                <a:cs typeface="Arial"/>
                <a:sym typeface="Arial"/>
              </a:rPr>
              <a:t>âgées</a:t>
            </a:r>
            <a:r>
              <a:rPr lang="en-US" sz="1800" b="1" i="0" u="none" strike="noStrike" cap="none" dirty="0">
                <a:solidFill>
                  <a:schemeClr val="dk1"/>
                </a:solidFill>
                <a:latin typeface="Arial"/>
                <a:ea typeface="Arial"/>
                <a:cs typeface="Arial"/>
                <a:sym typeface="Arial"/>
              </a:rPr>
              <a:t> de 13 à 15 </a:t>
            </a:r>
            <a:r>
              <a:rPr lang="en-US" sz="1800" b="1" i="0" u="none" strike="noStrike" cap="none" dirty="0" err="1">
                <a:solidFill>
                  <a:schemeClr val="dk1"/>
                </a:solidFill>
                <a:latin typeface="Arial"/>
                <a:ea typeface="Arial"/>
                <a:cs typeface="Arial"/>
                <a:sym typeface="Arial"/>
              </a:rPr>
              <a:t>ans</a:t>
            </a:r>
            <a:r>
              <a:rPr lang="en-US" sz="1800" b="1" i="0" u="none" strike="noStrike" cap="none" dirty="0">
                <a:solidFill>
                  <a:schemeClr val="dk1"/>
                </a:solidFill>
                <a:latin typeface="Arial"/>
                <a:ea typeface="Arial"/>
                <a:cs typeface="Arial"/>
                <a:sym typeface="Arial"/>
              </a:rPr>
              <a:t> </a:t>
            </a:r>
            <a:r>
              <a:rPr lang="en-US" sz="1800" b="1" dirty="0">
                <a:solidFill>
                  <a:schemeClr val="dk1"/>
                </a:solidFill>
              </a:rPr>
              <a:t>pour </a:t>
            </a:r>
            <a:r>
              <a:rPr lang="en-US" sz="1800" b="1" dirty="0" err="1">
                <a:solidFill>
                  <a:schemeClr val="dk1"/>
                </a:solidFill>
              </a:rPr>
              <a:t>effectuer</a:t>
            </a:r>
            <a:r>
              <a:rPr lang="en-US" sz="1800" b="1" i="0" u="none" strike="noStrike" cap="none" dirty="0">
                <a:solidFill>
                  <a:schemeClr val="dk1"/>
                </a:solidFill>
                <a:latin typeface="Arial"/>
                <a:ea typeface="Arial"/>
                <a:cs typeface="Arial"/>
                <a:sym typeface="Arial"/>
              </a:rPr>
              <a:t> des travaux </a:t>
            </a:r>
            <a:r>
              <a:rPr lang="en-US" sz="1800" b="1" i="0" u="none" strike="noStrike" cap="none" dirty="0" err="1">
                <a:solidFill>
                  <a:schemeClr val="dk1"/>
                </a:solidFill>
                <a:latin typeface="Arial"/>
                <a:ea typeface="Arial"/>
                <a:cs typeface="Arial"/>
                <a:sym typeface="Arial"/>
              </a:rPr>
              <a:t>légers</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cet</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emploi</a:t>
            </a:r>
            <a:r>
              <a:rPr lang="en-US" sz="1800" b="0" i="0" u="none" strike="noStrike" cap="none" dirty="0">
                <a:solidFill>
                  <a:schemeClr val="dk1"/>
                </a:solidFill>
                <a:latin typeface="Arial"/>
                <a:ea typeface="Arial"/>
                <a:cs typeface="Arial"/>
                <a:sym typeface="Arial"/>
              </a:rPr>
              <a:t> </a:t>
            </a:r>
            <a:r>
              <a:rPr lang="en-US" sz="1800" b="1" i="0" u="none" strike="noStrike" cap="none" dirty="0">
                <a:solidFill>
                  <a:schemeClr val="dk1"/>
                </a:solidFill>
                <a:latin typeface="Arial"/>
                <a:ea typeface="Arial"/>
                <a:cs typeface="Arial"/>
                <a:sym typeface="Arial"/>
              </a:rPr>
              <a:t>ne doit pas </a:t>
            </a:r>
            <a:r>
              <a:rPr lang="en-US" sz="1800" b="1" i="0" u="none" strike="noStrike" cap="none" dirty="0" err="1">
                <a:solidFill>
                  <a:schemeClr val="dk1"/>
                </a:solidFill>
                <a:latin typeface="Arial"/>
                <a:ea typeface="Arial"/>
                <a:cs typeface="Arial"/>
                <a:sym typeface="Arial"/>
              </a:rPr>
              <a:t>interférer</a:t>
            </a:r>
            <a:r>
              <a:rPr lang="en-US" sz="1800" b="1" i="0" u="none" strike="noStrike" cap="none" dirty="0">
                <a:solidFill>
                  <a:schemeClr val="dk1"/>
                </a:solidFill>
                <a:latin typeface="Arial"/>
                <a:ea typeface="Arial"/>
                <a:cs typeface="Arial"/>
                <a:sym typeface="Arial"/>
              </a:rPr>
              <a:t> avec la </a:t>
            </a:r>
            <a:r>
              <a:rPr lang="en-US" sz="1800" b="1" i="0" u="none" strike="noStrike" cap="none" dirty="0" err="1">
                <a:solidFill>
                  <a:schemeClr val="dk1"/>
                </a:solidFill>
                <a:latin typeface="Arial"/>
                <a:ea typeface="Arial"/>
                <a:cs typeface="Arial"/>
                <a:sym typeface="Arial"/>
              </a:rPr>
              <a:t>scolarité</a:t>
            </a:r>
            <a:r>
              <a:rPr lang="en-US" sz="1800" b="1" i="0" u="none" strike="noStrike" cap="none" dirty="0">
                <a:solidFill>
                  <a:schemeClr val="dk1"/>
                </a:solidFill>
                <a:latin typeface="Arial"/>
                <a:ea typeface="Arial"/>
                <a:cs typeface="Arial"/>
                <a:sym typeface="Arial"/>
              </a:rPr>
              <a:t> </a:t>
            </a:r>
            <a:r>
              <a:rPr lang="en-US" sz="1800" b="1" i="0" u="none" strike="noStrike" cap="none" dirty="0" err="1">
                <a:solidFill>
                  <a:schemeClr val="dk1"/>
                </a:solidFill>
                <a:latin typeface="Arial"/>
                <a:ea typeface="Arial"/>
                <a:cs typeface="Arial"/>
                <a:sym typeface="Arial"/>
              </a:rPr>
              <a:t>ni</a:t>
            </a:r>
            <a:r>
              <a:rPr lang="en-US" sz="1800" b="1" i="0" u="none" strike="noStrike" cap="none" dirty="0">
                <a:solidFill>
                  <a:schemeClr val="dk1"/>
                </a:solidFill>
                <a:latin typeface="Arial"/>
                <a:ea typeface="Arial"/>
                <a:cs typeface="Arial"/>
                <a:sym typeface="Arial"/>
              </a:rPr>
              <a:t> </a:t>
            </a:r>
            <a:r>
              <a:rPr lang="en-US" sz="1800" b="1" i="0" u="none" strike="noStrike" cap="none" dirty="0" err="1">
                <a:solidFill>
                  <a:schemeClr val="dk1"/>
                </a:solidFill>
                <a:latin typeface="Arial"/>
                <a:ea typeface="Arial"/>
                <a:cs typeface="Arial"/>
                <a:sym typeface="Arial"/>
              </a:rPr>
              <a:t>être</a:t>
            </a:r>
            <a:r>
              <a:rPr lang="en-US" sz="1800" b="1" i="0" u="none" strike="noStrike" cap="none" dirty="0">
                <a:solidFill>
                  <a:schemeClr val="dk1"/>
                </a:solidFill>
                <a:latin typeface="Arial"/>
                <a:ea typeface="Arial"/>
                <a:cs typeface="Arial"/>
                <a:sym typeface="Arial"/>
              </a:rPr>
              <a:t> </a:t>
            </a:r>
            <a:r>
              <a:rPr lang="en-US" sz="1800" b="1" i="0" u="none" strike="noStrike" cap="none" dirty="0" err="1">
                <a:solidFill>
                  <a:schemeClr val="dk1"/>
                </a:solidFill>
                <a:latin typeface="Arial"/>
                <a:ea typeface="Arial"/>
                <a:cs typeface="Arial"/>
                <a:sym typeface="Arial"/>
              </a:rPr>
              <a:t>préjudiciable</a:t>
            </a:r>
            <a:r>
              <a:rPr lang="en-US" sz="1800" b="1" i="0" u="none" strike="noStrike" cap="none" dirty="0">
                <a:solidFill>
                  <a:schemeClr val="dk1"/>
                </a:solidFill>
                <a:latin typeface="Arial"/>
                <a:ea typeface="Arial"/>
                <a:cs typeface="Arial"/>
                <a:sym typeface="Arial"/>
              </a:rPr>
              <a:t> à </a:t>
            </a:r>
            <a:r>
              <a:rPr lang="en-US" sz="1800" b="1" i="0" u="none" strike="noStrike" cap="none" dirty="0" err="1">
                <a:solidFill>
                  <a:schemeClr val="dk1"/>
                </a:solidFill>
                <a:latin typeface="Arial"/>
                <a:ea typeface="Arial"/>
                <a:cs typeface="Arial"/>
                <a:sym typeface="Arial"/>
              </a:rPr>
              <a:t>leur</a:t>
            </a:r>
            <a:r>
              <a:rPr lang="en-US" sz="1800" b="1" i="0" u="none" strike="noStrike" cap="none" dirty="0">
                <a:solidFill>
                  <a:schemeClr val="dk1"/>
                </a:solidFill>
                <a:latin typeface="Arial"/>
                <a:ea typeface="Arial"/>
                <a:cs typeface="Arial"/>
                <a:sym typeface="Arial"/>
              </a:rPr>
              <a:t> santé </a:t>
            </a:r>
            <a:r>
              <a:rPr lang="en-US" sz="1800" b="1" i="0" u="none" strike="noStrike" cap="none" dirty="0" err="1">
                <a:solidFill>
                  <a:schemeClr val="dk1"/>
                </a:solidFill>
                <a:latin typeface="Arial"/>
                <a:ea typeface="Arial"/>
                <a:cs typeface="Arial"/>
                <a:sym typeface="Arial"/>
              </a:rPr>
              <a:t>ou</a:t>
            </a:r>
            <a:r>
              <a:rPr lang="en-US" sz="1800" b="1" i="0" u="none" strike="noStrike" cap="none" dirty="0">
                <a:solidFill>
                  <a:schemeClr val="dk1"/>
                </a:solidFill>
                <a:latin typeface="Arial"/>
                <a:ea typeface="Arial"/>
                <a:cs typeface="Arial"/>
                <a:sym typeface="Arial"/>
              </a:rPr>
              <a:t> à </a:t>
            </a:r>
            <a:r>
              <a:rPr lang="en-US" sz="1800" b="1" i="0" u="none" strike="noStrike" cap="none" dirty="0" err="1">
                <a:solidFill>
                  <a:schemeClr val="dk1"/>
                </a:solidFill>
                <a:latin typeface="Arial"/>
                <a:ea typeface="Arial"/>
                <a:cs typeface="Arial"/>
                <a:sym typeface="Arial"/>
              </a:rPr>
              <a:t>leur</a:t>
            </a:r>
            <a:r>
              <a:rPr lang="en-US" sz="1800" b="1" i="0" u="none" strike="noStrike" cap="none" dirty="0">
                <a:solidFill>
                  <a:schemeClr val="dk1"/>
                </a:solidFill>
                <a:latin typeface="Arial"/>
                <a:ea typeface="Arial"/>
                <a:cs typeface="Arial"/>
                <a:sym typeface="Arial"/>
              </a:rPr>
              <a:t> </a:t>
            </a:r>
            <a:r>
              <a:rPr lang="en-US" sz="1800" b="1" i="0" u="none" strike="noStrike" cap="none" dirty="0" err="1">
                <a:solidFill>
                  <a:schemeClr val="dk1"/>
                </a:solidFill>
                <a:latin typeface="Arial"/>
                <a:ea typeface="Arial"/>
                <a:cs typeface="Arial"/>
                <a:sym typeface="Arial"/>
              </a:rPr>
              <a:t>développement</a:t>
            </a:r>
            <a:r>
              <a:rPr lang="en-US" sz="1800" b="0" i="0" u="none" strike="noStrike" cap="none" dirty="0">
                <a:solidFill>
                  <a:schemeClr val="dk1"/>
                </a:solidFill>
                <a:latin typeface="Arial"/>
                <a:ea typeface="Arial"/>
                <a:cs typeface="Arial"/>
                <a:sym typeface="Arial"/>
              </a:rPr>
              <a:t>. En particulier, </a:t>
            </a:r>
            <a:r>
              <a:rPr lang="en-US" sz="1800" b="0" i="0" u="none" strike="noStrike" cap="none" dirty="0" err="1">
                <a:solidFill>
                  <a:schemeClr val="dk1"/>
                </a:solidFill>
                <a:latin typeface="Arial"/>
                <a:ea typeface="Arial"/>
                <a:cs typeface="Arial"/>
                <a:sym typeface="Arial"/>
              </a:rPr>
              <a:t>lorsque</a:t>
            </a:r>
            <a:r>
              <a:rPr lang="en-US" sz="1800" b="0" i="0" u="none" strike="noStrike" cap="none" dirty="0">
                <a:solidFill>
                  <a:schemeClr val="dk1"/>
                </a:solidFill>
                <a:latin typeface="Arial"/>
                <a:ea typeface="Arial"/>
                <a:cs typeface="Arial"/>
                <a:sym typeface="Arial"/>
              </a:rPr>
              <a:t> les enfants </a:t>
            </a:r>
            <a:r>
              <a:rPr lang="en-US" sz="1800" b="0" i="0" u="none" strike="noStrike" cap="none" dirty="0" err="1">
                <a:solidFill>
                  <a:schemeClr val="dk1"/>
                </a:solidFill>
                <a:latin typeface="Arial"/>
                <a:ea typeface="Arial"/>
                <a:cs typeface="Arial"/>
                <a:sym typeface="Arial"/>
              </a:rPr>
              <a:t>sont</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soumis</a:t>
            </a:r>
            <a:r>
              <a:rPr lang="en-US" sz="1800" b="0" i="0" u="none" strike="noStrike" cap="none" dirty="0">
                <a:solidFill>
                  <a:schemeClr val="dk1"/>
                </a:solidFill>
                <a:latin typeface="Arial"/>
                <a:ea typeface="Arial"/>
                <a:cs typeface="Arial"/>
                <a:sym typeface="Arial"/>
              </a:rPr>
              <a:t> à des </a:t>
            </a:r>
            <a:r>
              <a:rPr lang="en-US" sz="1800" b="0" i="0" u="none" strike="noStrike" cap="none" dirty="0" err="1">
                <a:solidFill>
                  <a:schemeClr val="dk1"/>
                </a:solidFill>
                <a:latin typeface="Arial"/>
                <a:ea typeface="Arial"/>
                <a:cs typeface="Arial"/>
                <a:sym typeface="Arial"/>
              </a:rPr>
              <a:t>lois</a:t>
            </a:r>
            <a:r>
              <a:rPr lang="en-US" sz="1800" b="0" i="0" u="none" strike="noStrike" cap="none" dirty="0">
                <a:solidFill>
                  <a:schemeClr val="dk1"/>
                </a:solidFill>
                <a:latin typeface="Arial"/>
                <a:ea typeface="Arial"/>
                <a:cs typeface="Arial"/>
                <a:sym typeface="Arial"/>
              </a:rPr>
              <a:t> sur </a:t>
            </a:r>
            <a:r>
              <a:rPr lang="en-US" sz="1800" b="0" i="0" u="none" strike="noStrike" cap="none" dirty="0" err="1">
                <a:solidFill>
                  <a:schemeClr val="dk1"/>
                </a:solidFill>
                <a:latin typeface="Arial"/>
                <a:ea typeface="Arial"/>
                <a:cs typeface="Arial"/>
                <a:sym typeface="Arial"/>
              </a:rPr>
              <a:t>l'enseignement</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obligatoire</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ils</a:t>
            </a:r>
            <a:r>
              <a:rPr lang="en-US" sz="1800" b="0" i="0" u="none" strike="noStrike" cap="none" dirty="0">
                <a:solidFill>
                  <a:schemeClr val="dk1"/>
                </a:solidFill>
                <a:latin typeface="Arial"/>
                <a:ea typeface="Arial"/>
                <a:cs typeface="Arial"/>
                <a:sym typeface="Arial"/>
              </a:rPr>
              <a:t> ne </a:t>
            </a:r>
            <a:r>
              <a:rPr lang="en-US" sz="1800" b="0" i="0" u="none" strike="noStrike" cap="none" dirty="0" err="1">
                <a:solidFill>
                  <a:schemeClr val="dk1"/>
                </a:solidFill>
                <a:latin typeface="Arial"/>
                <a:ea typeface="Arial"/>
                <a:cs typeface="Arial"/>
                <a:sym typeface="Arial"/>
              </a:rPr>
              <a:t>doivent</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travailler</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qu'en</a:t>
            </a:r>
            <a:r>
              <a:rPr lang="en-US" sz="1800" b="0" i="0" u="none" strike="noStrike" cap="none" dirty="0">
                <a:solidFill>
                  <a:schemeClr val="dk1"/>
                </a:solidFill>
                <a:latin typeface="Arial"/>
                <a:ea typeface="Arial"/>
                <a:cs typeface="Arial"/>
                <a:sym typeface="Arial"/>
              </a:rPr>
              <a:t> dehors des </a:t>
            </a:r>
            <a:r>
              <a:rPr lang="en-US" sz="1800" b="0" i="0" u="none" strike="noStrike" cap="none" dirty="0" err="1">
                <a:solidFill>
                  <a:schemeClr val="dk1"/>
                </a:solidFill>
                <a:latin typeface="Arial"/>
                <a:ea typeface="Arial"/>
                <a:cs typeface="Arial"/>
                <a:sym typeface="Arial"/>
              </a:rPr>
              <a:t>heures</a:t>
            </a:r>
            <a:r>
              <a:rPr lang="en-US" sz="1800" b="0" i="0" u="none" strike="noStrike" cap="none" dirty="0">
                <a:solidFill>
                  <a:schemeClr val="dk1"/>
                </a:solidFill>
                <a:latin typeface="Arial"/>
                <a:ea typeface="Arial"/>
                <a:cs typeface="Arial"/>
                <a:sym typeface="Arial"/>
              </a:rPr>
              <a:t> de </a:t>
            </a:r>
            <a:r>
              <a:rPr lang="en-US" sz="1800" b="0" i="0" u="none" strike="noStrike" cap="none" dirty="0" err="1">
                <a:solidFill>
                  <a:schemeClr val="dk1"/>
                </a:solidFill>
                <a:latin typeface="Arial"/>
                <a:ea typeface="Arial"/>
                <a:cs typeface="Arial"/>
                <a:sym typeface="Arial"/>
              </a:rPr>
              <a:t>classe</a:t>
            </a:r>
            <a:r>
              <a:rPr lang="en-US" sz="1800" b="0" i="0" u="none" strike="noStrike" cap="none" dirty="0">
                <a:solidFill>
                  <a:schemeClr val="dk1"/>
                </a:solidFill>
                <a:latin typeface="Arial"/>
                <a:ea typeface="Arial"/>
                <a:cs typeface="Arial"/>
                <a:sym typeface="Arial"/>
              </a:rPr>
              <a:t>, pendant les </a:t>
            </a:r>
            <a:r>
              <a:rPr lang="en-US" sz="1800" b="0" i="0" u="none" strike="noStrike" cap="none" dirty="0" err="1">
                <a:solidFill>
                  <a:schemeClr val="dk1"/>
                </a:solidFill>
                <a:latin typeface="Arial"/>
                <a:ea typeface="Arial"/>
                <a:cs typeface="Arial"/>
                <a:sym typeface="Arial"/>
              </a:rPr>
              <a:t>heures</a:t>
            </a:r>
            <a:r>
              <a:rPr lang="en-US" sz="1800" b="0" i="0" u="none" strike="noStrike" cap="none" dirty="0">
                <a:solidFill>
                  <a:schemeClr val="dk1"/>
                </a:solidFill>
                <a:latin typeface="Arial"/>
                <a:ea typeface="Arial"/>
                <a:cs typeface="Arial"/>
                <a:sym typeface="Arial"/>
              </a:rPr>
              <a:t> de travail </a:t>
            </a:r>
            <a:r>
              <a:rPr lang="en-US" sz="1800" b="0" i="0" u="none" strike="noStrike" cap="none" dirty="0" err="1">
                <a:solidFill>
                  <a:schemeClr val="dk1"/>
                </a:solidFill>
                <a:latin typeface="Arial"/>
                <a:ea typeface="Arial"/>
                <a:cs typeface="Arial"/>
                <a:sym typeface="Arial"/>
              </a:rPr>
              <a:t>normales</a:t>
            </a:r>
            <a:r>
              <a:rPr lang="en-US" sz="1800" b="0" i="0" u="none" strike="noStrike" cap="none" dirty="0">
                <a:solidFill>
                  <a:schemeClr val="dk1"/>
                </a:solidFill>
                <a:latin typeface="Arial"/>
                <a:ea typeface="Arial"/>
                <a:cs typeface="Arial"/>
                <a:sym typeface="Arial"/>
              </a:rPr>
              <a:t> de la </a:t>
            </a:r>
            <a:r>
              <a:rPr lang="en-US" sz="1800" b="0" i="0" u="none" strike="noStrike" cap="none" dirty="0" err="1">
                <a:solidFill>
                  <a:schemeClr val="dk1"/>
                </a:solidFill>
                <a:latin typeface="Arial"/>
                <a:ea typeface="Arial"/>
                <a:cs typeface="Arial"/>
                <a:sym typeface="Arial"/>
              </a:rPr>
              <a:t>journée</a:t>
            </a:r>
            <a:r>
              <a:rPr lang="en-US" sz="1800" b="0" i="0" u="none" strike="noStrike" cap="none" dirty="0">
                <a:solidFill>
                  <a:schemeClr val="dk1"/>
                </a:solidFill>
                <a:latin typeface="Arial"/>
                <a:ea typeface="Arial"/>
                <a:cs typeface="Arial"/>
                <a:sym typeface="Arial"/>
              </a:rPr>
              <a:t>.</a:t>
            </a:r>
            <a:endParaRPr sz="1200" dirty="0"/>
          </a:p>
          <a:p>
            <a:pPr marL="457200" marR="0" lvl="1" indent="0" algn="l" rtl="0">
              <a:spcBef>
                <a:spcPts val="0"/>
              </a:spcBef>
              <a:spcAft>
                <a:spcPts val="0"/>
              </a:spcAft>
              <a:buNone/>
            </a:pPr>
            <a:r>
              <a:rPr lang="en-US" sz="1800" b="0" i="0" u="none" strike="noStrike" cap="none" dirty="0">
                <a:solidFill>
                  <a:schemeClr val="dk1"/>
                </a:solidFill>
                <a:latin typeface="Arial"/>
                <a:ea typeface="Arial"/>
                <a:cs typeface="Arial"/>
                <a:sym typeface="Arial"/>
              </a:rPr>
              <a:t>		</a:t>
            </a:r>
            <a:endParaRPr sz="1200" dirty="0"/>
          </a:p>
          <a:p>
            <a:pPr marL="1074738" marR="0" lvl="1" indent="-617538" algn="l" rtl="0">
              <a:spcBef>
                <a:spcPts val="0"/>
              </a:spcBef>
              <a:spcAft>
                <a:spcPts val="0"/>
              </a:spcAft>
              <a:buNone/>
            </a:pPr>
            <a:r>
              <a:rPr lang="en-US" sz="1800" b="1" i="0" u="none" strike="noStrike" cap="none" dirty="0">
                <a:solidFill>
                  <a:schemeClr val="dk1"/>
                </a:solidFill>
                <a:latin typeface="Arial"/>
                <a:ea typeface="Arial"/>
                <a:cs typeface="Arial"/>
                <a:sym typeface="Arial"/>
              </a:rPr>
              <a:t>7.2.3 </a:t>
            </a:r>
            <a:r>
              <a:rPr lang="en-US" sz="1800" b="0" i="0" u="none" strike="noStrike" cap="none" dirty="0" err="1">
                <a:solidFill>
                  <a:schemeClr val="dk1"/>
                </a:solidFill>
                <a:latin typeface="Arial"/>
                <a:ea typeface="Arial"/>
                <a:cs typeface="Arial"/>
                <a:sym typeface="Arial"/>
              </a:rPr>
              <a:t>Aucune</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personne</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âgée</a:t>
            </a:r>
            <a:r>
              <a:rPr lang="en-US" sz="1800" b="0" i="0" u="none" strike="noStrike" cap="none" dirty="0">
                <a:solidFill>
                  <a:schemeClr val="dk1"/>
                </a:solidFill>
                <a:latin typeface="Arial"/>
                <a:ea typeface="Arial"/>
                <a:cs typeface="Arial"/>
                <a:sym typeface="Arial"/>
              </a:rPr>
              <a:t> de </a:t>
            </a:r>
            <a:r>
              <a:rPr lang="en-US" sz="1800" b="0" i="0" u="none" strike="noStrike" cap="none" dirty="0" err="1">
                <a:solidFill>
                  <a:schemeClr val="dk1"/>
                </a:solidFill>
                <a:latin typeface="Arial"/>
                <a:ea typeface="Arial"/>
                <a:cs typeface="Arial"/>
                <a:sym typeface="Arial"/>
              </a:rPr>
              <a:t>moins</a:t>
            </a:r>
            <a:r>
              <a:rPr lang="en-US" sz="1800" b="0" i="0" u="none" strike="noStrike" cap="none" dirty="0">
                <a:solidFill>
                  <a:schemeClr val="dk1"/>
                </a:solidFill>
                <a:latin typeface="Arial"/>
                <a:ea typeface="Arial"/>
                <a:cs typeface="Arial"/>
                <a:sym typeface="Arial"/>
              </a:rPr>
              <a:t> de 18 </a:t>
            </a:r>
            <a:r>
              <a:rPr lang="en-US" sz="1800" b="0" i="0" u="none" strike="noStrike" cap="none" dirty="0" err="1">
                <a:solidFill>
                  <a:schemeClr val="dk1"/>
                </a:solidFill>
                <a:latin typeface="Arial"/>
                <a:ea typeface="Arial"/>
                <a:cs typeface="Arial"/>
                <a:sym typeface="Arial"/>
              </a:rPr>
              <a:t>ans</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n'est</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employée</a:t>
            </a:r>
            <a:r>
              <a:rPr lang="en-US" sz="1800" b="0" i="0" u="none" strike="noStrike" cap="none" dirty="0">
                <a:solidFill>
                  <a:schemeClr val="dk1"/>
                </a:solidFill>
                <a:latin typeface="Arial"/>
                <a:ea typeface="Arial"/>
                <a:cs typeface="Arial"/>
                <a:sym typeface="Arial"/>
              </a:rPr>
              <a:t> </a:t>
            </a:r>
            <a:r>
              <a:rPr lang="en-US" sz="1800" dirty="0">
                <a:solidFill>
                  <a:schemeClr val="dk1"/>
                </a:solidFill>
              </a:rPr>
              <a:t>pour </a:t>
            </a:r>
            <a:r>
              <a:rPr lang="en-US" sz="1800" dirty="0" err="1">
                <a:solidFill>
                  <a:schemeClr val="dk1"/>
                </a:solidFill>
              </a:rPr>
              <a:t>effectuer</a:t>
            </a:r>
            <a:r>
              <a:rPr lang="en-US" sz="1800" b="0" i="0" u="none" strike="noStrike" cap="none" dirty="0">
                <a:solidFill>
                  <a:schemeClr val="dk1"/>
                </a:solidFill>
                <a:latin typeface="Arial"/>
                <a:ea typeface="Arial"/>
                <a:cs typeface="Arial"/>
                <a:sym typeface="Arial"/>
              </a:rPr>
              <a:t> des </a:t>
            </a:r>
            <a:r>
              <a:rPr lang="en-US" sz="1800" b="1" dirty="0" err="1">
                <a:solidFill>
                  <a:schemeClr val="dk1"/>
                </a:solidFill>
              </a:rPr>
              <a:t>tâches</a:t>
            </a:r>
            <a:r>
              <a:rPr lang="en-US" sz="1800" b="1" i="0" u="none" strike="noStrike" cap="none" dirty="0">
                <a:solidFill>
                  <a:schemeClr val="dk1"/>
                </a:solidFill>
                <a:latin typeface="Arial"/>
                <a:ea typeface="Arial"/>
                <a:cs typeface="Arial"/>
                <a:sym typeface="Arial"/>
              </a:rPr>
              <a:t> </a:t>
            </a:r>
            <a:r>
              <a:rPr lang="en-US" sz="1800" b="1" i="0" u="none" strike="noStrike" cap="none" dirty="0" err="1">
                <a:solidFill>
                  <a:schemeClr val="dk1"/>
                </a:solidFill>
                <a:latin typeface="Arial"/>
                <a:ea typeface="Arial"/>
                <a:cs typeface="Arial"/>
                <a:sym typeface="Arial"/>
              </a:rPr>
              <a:t>dangereu</a:t>
            </a:r>
            <a:r>
              <a:rPr lang="en-US" sz="1800" b="1" dirty="0" err="1">
                <a:solidFill>
                  <a:schemeClr val="dk1"/>
                </a:solidFill>
              </a:rPr>
              <a:t>ses</a:t>
            </a:r>
            <a:r>
              <a:rPr lang="en-US" sz="1800" b="1" i="0" u="none" strike="noStrike" cap="none" dirty="0">
                <a:solidFill>
                  <a:schemeClr val="dk1"/>
                </a:solidFill>
                <a:latin typeface="Arial"/>
                <a:ea typeface="Arial"/>
                <a:cs typeface="Arial"/>
                <a:sym typeface="Arial"/>
              </a:rPr>
              <a:t> </a:t>
            </a:r>
            <a:r>
              <a:rPr lang="en-US" sz="1800" b="1" i="0" u="none" strike="noStrike" cap="none" dirty="0" err="1">
                <a:solidFill>
                  <a:schemeClr val="dk1"/>
                </a:solidFill>
                <a:latin typeface="Arial"/>
                <a:ea typeface="Arial"/>
                <a:cs typeface="Arial"/>
                <a:sym typeface="Arial"/>
              </a:rPr>
              <a:t>ou</a:t>
            </a:r>
            <a:r>
              <a:rPr lang="en-US" sz="1800" b="1" i="0" u="none" strike="noStrike" cap="none" dirty="0">
                <a:solidFill>
                  <a:schemeClr val="dk1"/>
                </a:solidFill>
                <a:latin typeface="Arial"/>
                <a:ea typeface="Arial"/>
                <a:cs typeface="Arial"/>
                <a:sym typeface="Arial"/>
              </a:rPr>
              <a:t> </a:t>
            </a:r>
            <a:r>
              <a:rPr lang="en-US" sz="1800" b="1" i="0" u="none" strike="noStrike" cap="none" dirty="0" err="1">
                <a:solidFill>
                  <a:schemeClr val="dk1"/>
                </a:solidFill>
                <a:latin typeface="Arial"/>
                <a:ea typeface="Arial"/>
                <a:cs typeface="Arial"/>
                <a:sym typeface="Arial"/>
              </a:rPr>
              <a:t>lourdes</a:t>
            </a:r>
            <a:r>
              <a:rPr lang="en-US" sz="1800" b="1" i="0" u="none" strike="noStrike" cap="none" dirty="0">
                <a:solidFill>
                  <a:schemeClr val="dk1"/>
                </a:solidFill>
                <a:latin typeface="Arial"/>
                <a:ea typeface="Arial"/>
                <a:cs typeface="Arial"/>
                <a:sym typeface="Arial"/>
              </a:rPr>
              <a:t>, </a:t>
            </a:r>
            <a:r>
              <a:rPr lang="en-US" sz="1800" b="1" i="0" u="none" strike="noStrike" cap="none" dirty="0" err="1">
                <a:solidFill>
                  <a:schemeClr val="dk1"/>
                </a:solidFill>
                <a:latin typeface="Arial"/>
                <a:ea typeface="Arial"/>
                <a:cs typeface="Arial"/>
                <a:sym typeface="Arial"/>
              </a:rPr>
              <a:t>sauf</a:t>
            </a:r>
            <a:r>
              <a:rPr lang="en-US" sz="1800" b="1" i="0" u="none" strike="noStrike" cap="none" dirty="0">
                <a:solidFill>
                  <a:schemeClr val="dk1"/>
                </a:solidFill>
                <a:latin typeface="Arial"/>
                <a:ea typeface="Arial"/>
                <a:cs typeface="Arial"/>
                <a:sym typeface="Arial"/>
              </a:rPr>
              <a:t> à des fins de formation </a:t>
            </a:r>
            <a:r>
              <a:rPr lang="en-US" sz="1800" b="0" i="0" u="none" strike="noStrike" cap="none" dirty="0">
                <a:solidFill>
                  <a:schemeClr val="dk1"/>
                </a:solidFill>
                <a:latin typeface="Arial"/>
                <a:ea typeface="Arial"/>
                <a:cs typeface="Arial"/>
                <a:sym typeface="Arial"/>
              </a:rPr>
              <a:t>dans le cadre des </a:t>
            </a:r>
            <a:r>
              <a:rPr lang="en-US" sz="1800" b="0" i="0" u="none" strike="noStrike" cap="none" dirty="0" err="1">
                <a:solidFill>
                  <a:schemeClr val="dk1"/>
                </a:solidFill>
                <a:latin typeface="Arial"/>
                <a:ea typeface="Arial"/>
                <a:cs typeface="Arial"/>
                <a:sym typeface="Arial"/>
              </a:rPr>
              <a:t>lois</a:t>
            </a:r>
            <a:r>
              <a:rPr lang="en-US" sz="1800" b="0" i="0" u="none" strike="noStrike" cap="none" dirty="0">
                <a:solidFill>
                  <a:schemeClr val="dk1"/>
                </a:solidFill>
                <a:latin typeface="Arial"/>
                <a:ea typeface="Arial"/>
                <a:cs typeface="Arial"/>
                <a:sym typeface="Arial"/>
              </a:rPr>
              <a:t> et </a:t>
            </a:r>
            <a:r>
              <a:rPr lang="en-US" sz="1800" b="0" i="0" u="none" strike="noStrike" cap="none" dirty="0" err="1">
                <a:solidFill>
                  <a:schemeClr val="dk1"/>
                </a:solidFill>
                <a:latin typeface="Arial"/>
                <a:ea typeface="Arial"/>
                <a:cs typeface="Arial"/>
                <a:sym typeface="Arial"/>
              </a:rPr>
              <a:t>réglementations</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nationales</a:t>
            </a:r>
            <a:r>
              <a:rPr lang="en-US" sz="1800" b="0" i="0" u="none" strike="noStrike" cap="none" dirty="0">
                <a:solidFill>
                  <a:schemeClr val="dk1"/>
                </a:solidFill>
                <a:latin typeface="Arial"/>
                <a:ea typeface="Arial"/>
                <a:cs typeface="Arial"/>
                <a:sym typeface="Arial"/>
              </a:rPr>
              <a:t> </a:t>
            </a:r>
            <a:r>
              <a:rPr lang="en-US" sz="1800" b="0" i="0" u="none" strike="noStrike" cap="none" dirty="0" err="1">
                <a:solidFill>
                  <a:schemeClr val="dk1"/>
                </a:solidFill>
                <a:latin typeface="Arial"/>
                <a:ea typeface="Arial"/>
                <a:cs typeface="Arial"/>
                <a:sym typeface="Arial"/>
              </a:rPr>
              <a:t>approuvées</a:t>
            </a:r>
            <a:r>
              <a:rPr lang="en-US" sz="1800" b="0" i="0" u="none" strike="noStrike" cap="none" dirty="0">
                <a:solidFill>
                  <a:schemeClr val="dk1"/>
                </a:solidFill>
                <a:latin typeface="Arial"/>
                <a:ea typeface="Arial"/>
                <a:cs typeface="Arial"/>
                <a:sym typeface="Arial"/>
              </a:rPr>
              <a:t>.</a:t>
            </a:r>
            <a:endParaRPr sz="1200" dirty="0"/>
          </a:p>
        </p:txBody>
      </p:sp>
      <p:sp>
        <p:nvSpPr>
          <p:cNvPr id="52" name="Google Shape;52;p4"/>
          <p:cNvSpPr txBox="1"/>
          <p:nvPr/>
        </p:nvSpPr>
        <p:spPr>
          <a:xfrm>
            <a:off x="601954" y="449236"/>
            <a:ext cx="10999200" cy="108243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i="0" u="none" strike="noStrike" cap="none" dirty="0">
                <a:solidFill>
                  <a:schemeClr val="dk1"/>
                </a:solidFill>
                <a:latin typeface="Arial"/>
                <a:ea typeface="Arial"/>
                <a:cs typeface="Arial"/>
                <a:sym typeface="Arial"/>
              </a:rPr>
              <a:t>FSC -STD-40-004 V3-1, clause 7.2 (7.2.1-7.2.3)</a:t>
            </a:r>
            <a:endParaRPr sz="2400" b="1" i="0" u="none" strike="noStrike" cap="none" dirty="0">
              <a:solidFill>
                <a:schemeClr val="dk1"/>
              </a:solidFill>
              <a:latin typeface="Arial"/>
              <a:ea typeface="Arial"/>
              <a:cs typeface="Arial"/>
              <a:sym typeface="Arial"/>
            </a:endParaRPr>
          </a:p>
          <a:p>
            <a:pPr marL="457200" marR="0" lvl="0" indent="0" algn="l" rtl="0">
              <a:spcBef>
                <a:spcPts val="0"/>
              </a:spcBef>
              <a:spcAft>
                <a:spcPts val="0"/>
              </a:spcAft>
              <a:buClr>
                <a:schemeClr val="dk1"/>
              </a:buClr>
              <a:buSzPts val="2800"/>
              <a:buFont typeface="Arial"/>
              <a:buNone/>
            </a:pPr>
            <a:endParaRPr sz="2400" b="1" i="0" u="none" strike="noStrike" cap="none" dirty="0">
              <a:solidFill>
                <a:schemeClr val="dk1"/>
              </a:solidFill>
              <a:latin typeface="Arial"/>
              <a:ea typeface="Arial"/>
              <a:cs typeface="Arial"/>
              <a:sym typeface="Arial"/>
            </a:endParaRPr>
          </a:p>
          <a:p>
            <a:pPr marL="0" marR="0" lvl="0" indent="0" algn="l" rtl="0">
              <a:spcBef>
                <a:spcPts val="0"/>
              </a:spcBef>
              <a:spcAft>
                <a:spcPts val="0"/>
              </a:spcAft>
              <a:buClr>
                <a:schemeClr val="dk1"/>
              </a:buClr>
              <a:buSzPts val="2800"/>
              <a:buFont typeface="Arial"/>
              <a:buNone/>
            </a:pPr>
            <a:endParaRPr sz="2800" b="1" i="0" u="none" strike="noStrike" cap="none" dirty="0">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3000"/>
              <a:buFont typeface="Calibri"/>
              <a:buNone/>
            </a:pPr>
            <a:endParaRPr sz="2800" b="1" i="0" u="none" strike="noStrike" cap="none" dirty="0">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3000"/>
              <a:buFont typeface="Calibri"/>
              <a:buNone/>
            </a:pPr>
            <a:endParaRPr sz="2400" b="1" i="0" u="none" strike="noStrike" cap="none" dirty="0">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3000"/>
              <a:buFont typeface="Calibri"/>
              <a:buNone/>
            </a:pPr>
            <a:endParaRPr sz="2800" b="1" i="0" u="none" strike="noStrike" cap="none"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endParaRPr sz="2800" b="1" i="0" u="none" strike="noStrike" cap="none"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endParaRPr sz="2800" b="1" i="0" u="none" strike="noStrike" cap="none" dirty="0">
              <a:solidFill>
                <a:schemeClr val="dk1"/>
              </a:solidFill>
              <a:latin typeface="Arial"/>
              <a:ea typeface="Arial"/>
              <a:cs typeface="Arial"/>
              <a:sym typeface="Arial"/>
            </a:endParaRPr>
          </a:p>
        </p:txBody>
      </p:sp>
      <p:sp>
        <p:nvSpPr>
          <p:cNvPr id="53" name="Google Shape;53;p4"/>
          <p:cNvSpPr/>
          <p:nvPr/>
        </p:nvSpPr>
        <p:spPr>
          <a:xfrm>
            <a:off x="9378778" y="0"/>
            <a:ext cx="2813222" cy="6858000"/>
          </a:xfrm>
          <a:prstGeom prst="rect">
            <a:avLst/>
          </a:prstGeom>
          <a:solidFill>
            <a:schemeClr val="accent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5"/>
          <p:cNvSpPr txBox="1"/>
          <p:nvPr/>
        </p:nvSpPr>
        <p:spPr>
          <a:xfrm>
            <a:off x="806478" y="560448"/>
            <a:ext cx="10999200" cy="108243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1" i="0" u="none" strike="noStrike" cap="none">
                <a:solidFill>
                  <a:schemeClr val="dk1"/>
                </a:solidFill>
                <a:latin typeface="Arial"/>
                <a:ea typeface="Arial"/>
                <a:cs typeface="Arial"/>
                <a:sym typeface="Arial"/>
              </a:rPr>
              <a:t>FSC -STD-40-004 V3-1, Clause 7.2.4 (voir Définition)</a:t>
            </a:r>
            <a:endParaRPr sz="2400" b="1"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ts val="2400"/>
              <a:buFont typeface="Avenir"/>
              <a:buNone/>
            </a:pPr>
            <a:r>
              <a:rPr lang="en-US" sz="2400" b="1" i="0" u="none" strike="noStrike" cap="none">
                <a:solidFill>
                  <a:schemeClr val="dk1"/>
                </a:solidFill>
                <a:latin typeface="Avenir"/>
                <a:ea typeface="Avenir"/>
                <a:cs typeface="Avenir"/>
                <a:sym typeface="Avenir"/>
              </a:rPr>
              <a:t>L'organisation doit interdire les </a:t>
            </a:r>
            <a:r>
              <a:rPr lang="en-US" sz="2400" b="1" i="0" u="sng" strike="noStrike" cap="none">
                <a:solidFill>
                  <a:schemeClr val="dk1"/>
                </a:solidFill>
                <a:latin typeface="Avenir"/>
                <a:ea typeface="Avenir"/>
                <a:cs typeface="Avenir"/>
                <a:sym typeface="Avenir"/>
              </a:rPr>
              <a:t>pires formes de travail des enfants.</a:t>
            </a:r>
            <a:endParaRPr sz="2400" b="1" i="0" u="sng" strike="noStrike" cap="none">
              <a:solidFill>
                <a:schemeClr val="dk1"/>
              </a:solidFill>
              <a:latin typeface="Avenir"/>
              <a:ea typeface="Avenir"/>
              <a:cs typeface="Avenir"/>
              <a:sym typeface="Avenir"/>
            </a:endParaRPr>
          </a:p>
          <a:p>
            <a:pPr marL="457200" marR="0" lvl="0" indent="0" algn="l" rtl="0">
              <a:spcBef>
                <a:spcPts val="0"/>
              </a:spcBef>
              <a:spcAft>
                <a:spcPts val="0"/>
              </a:spcAft>
              <a:buClr>
                <a:schemeClr val="dk1"/>
              </a:buClr>
              <a:buSzPts val="2800"/>
              <a:buFont typeface="Arial"/>
              <a:buNone/>
            </a:pPr>
            <a:endParaRPr sz="2800" b="1" i="0" u="none" strike="noStrike" cap="none">
              <a:solidFill>
                <a:schemeClr val="dk1"/>
              </a:solidFill>
              <a:latin typeface="Avenir"/>
              <a:ea typeface="Avenir"/>
              <a:cs typeface="Avenir"/>
              <a:sym typeface="Avenir"/>
            </a:endParaRPr>
          </a:p>
          <a:p>
            <a:pPr marL="0" marR="0" lvl="0" indent="0" algn="l" rtl="0">
              <a:spcBef>
                <a:spcPts val="0"/>
              </a:spcBef>
              <a:spcAft>
                <a:spcPts val="0"/>
              </a:spcAft>
              <a:buClr>
                <a:schemeClr val="dk1"/>
              </a:buClr>
              <a:buSzPts val="2800"/>
              <a:buFont typeface="Arial"/>
              <a:buNone/>
            </a:pPr>
            <a:endParaRPr sz="2800" b="1" i="0" u="none" strike="noStrike" cap="none">
              <a:solidFill>
                <a:schemeClr val="dk1"/>
              </a:solidFill>
              <a:latin typeface="Avenir"/>
              <a:ea typeface="Avenir"/>
              <a:cs typeface="Avenir"/>
              <a:sym typeface="Avenir"/>
            </a:endParaRPr>
          </a:p>
          <a:p>
            <a:pPr marL="0" marR="0" lvl="0" indent="0" algn="ctr" rtl="0">
              <a:spcBef>
                <a:spcPts val="0"/>
              </a:spcBef>
              <a:spcAft>
                <a:spcPts val="0"/>
              </a:spcAft>
              <a:buClr>
                <a:schemeClr val="dk1"/>
              </a:buClr>
              <a:buSzPts val="3000"/>
              <a:buFont typeface="Calibri"/>
              <a:buNone/>
            </a:pPr>
            <a:endParaRPr sz="2800" b="1" i="0" u="none" strike="noStrike" cap="none">
              <a:solidFill>
                <a:schemeClr val="dk1"/>
              </a:solidFill>
              <a:latin typeface="Avenir"/>
              <a:ea typeface="Avenir"/>
              <a:cs typeface="Avenir"/>
              <a:sym typeface="Avenir"/>
            </a:endParaRPr>
          </a:p>
          <a:p>
            <a:pPr marL="0" marR="0" lvl="0" indent="0" algn="ctr" rtl="0">
              <a:spcBef>
                <a:spcPts val="0"/>
              </a:spcBef>
              <a:spcAft>
                <a:spcPts val="0"/>
              </a:spcAft>
              <a:buClr>
                <a:schemeClr val="dk1"/>
              </a:buClr>
              <a:buSzPts val="3000"/>
              <a:buFont typeface="Calibri"/>
              <a:buNone/>
            </a:pPr>
            <a:endParaRPr sz="2400" b="1" i="0" u="none" strike="noStrike" cap="none">
              <a:solidFill>
                <a:schemeClr val="dk1"/>
              </a:solidFill>
              <a:latin typeface="Avenir"/>
              <a:ea typeface="Avenir"/>
              <a:cs typeface="Avenir"/>
              <a:sym typeface="Avenir"/>
            </a:endParaRPr>
          </a:p>
          <a:p>
            <a:pPr marL="0" marR="0" lvl="0" indent="0" algn="ctr" rtl="0">
              <a:spcBef>
                <a:spcPts val="0"/>
              </a:spcBef>
              <a:spcAft>
                <a:spcPts val="0"/>
              </a:spcAft>
              <a:buClr>
                <a:schemeClr val="dk1"/>
              </a:buClr>
              <a:buSzPts val="3000"/>
              <a:buFont typeface="Calibri"/>
              <a:buNone/>
            </a:pPr>
            <a:endParaRPr sz="2800" b="1" i="0" u="none" strike="noStrike" cap="none">
              <a:solidFill>
                <a:schemeClr val="dk1"/>
              </a:solidFill>
              <a:latin typeface="Avenir"/>
              <a:ea typeface="Avenir"/>
              <a:cs typeface="Avenir"/>
              <a:sym typeface="Avenir"/>
            </a:endParaRPr>
          </a:p>
          <a:p>
            <a:pPr marL="0" marR="0" lvl="0" indent="0" algn="ctr" rtl="0">
              <a:lnSpc>
                <a:spcPct val="100000"/>
              </a:lnSpc>
              <a:spcBef>
                <a:spcPts val="0"/>
              </a:spcBef>
              <a:spcAft>
                <a:spcPts val="0"/>
              </a:spcAft>
              <a:buClr>
                <a:srgbClr val="000000"/>
              </a:buClr>
              <a:buSzPts val="4000"/>
              <a:buFont typeface="Arial"/>
              <a:buNone/>
            </a:pPr>
            <a:endParaRPr sz="2800" b="1" i="0" u="none" strike="noStrike" cap="none">
              <a:solidFill>
                <a:schemeClr val="dk1"/>
              </a:solidFill>
              <a:latin typeface="Avenir"/>
              <a:ea typeface="Avenir"/>
              <a:cs typeface="Avenir"/>
              <a:sym typeface="Avenir"/>
            </a:endParaRPr>
          </a:p>
          <a:p>
            <a:pPr marL="0" marR="0" lvl="0" indent="0" algn="ctr" rtl="0">
              <a:lnSpc>
                <a:spcPct val="100000"/>
              </a:lnSpc>
              <a:spcBef>
                <a:spcPts val="0"/>
              </a:spcBef>
              <a:spcAft>
                <a:spcPts val="0"/>
              </a:spcAft>
              <a:buClr>
                <a:srgbClr val="000000"/>
              </a:buClr>
              <a:buSzPts val="4000"/>
              <a:buFont typeface="Arial"/>
              <a:buNone/>
            </a:pPr>
            <a:endParaRPr sz="2800" b="1" i="0" u="none" strike="noStrike" cap="none">
              <a:solidFill>
                <a:schemeClr val="dk1"/>
              </a:solidFill>
              <a:latin typeface="Avenir"/>
              <a:ea typeface="Avenir"/>
              <a:cs typeface="Avenir"/>
              <a:sym typeface="Avenir"/>
            </a:endParaRPr>
          </a:p>
        </p:txBody>
      </p:sp>
      <p:sp>
        <p:nvSpPr>
          <p:cNvPr id="60" name="Google Shape;60;p5"/>
          <p:cNvSpPr txBox="1"/>
          <p:nvPr/>
        </p:nvSpPr>
        <p:spPr>
          <a:xfrm>
            <a:off x="806477" y="1408108"/>
            <a:ext cx="8423247" cy="4893617"/>
          </a:xfrm>
          <a:prstGeom prst="rect">
            <a:avLst/>
          </a:prstGeom>
          <a:solidFill>
            <a:schemeClr val="lt2"/>
          </a:solidFill>
          <a:ln>
            <a:noFill/>
          </a:ln>
        </p:spPr>
        <p:txBody>
          <a:bodyPr spcFirstLastPara="1" wrap="square" lIns="91425" tIns="91425" rIns="91425" bIns="91425" anchor="t" anchorCtr="0">
            <a:spAutoFit/>
          </a:bodyPr>
          <a:lstStyle/>
          <a:p>
            <a:pPr marL="715963" marR="0" lvl="1" indent="-530225" algn="l" rtl="0">
              <a:spcBef>
                <a:spcPts val="0"/>
              </a:spcBef>
              <a:spcAft>
                <a:spcPts val="0"/>
              </a:spcAft>
              <a:buNone/>
            </a:pPr>
            <a:r>
              <a:rPr lang="en-US" sz="1800" b="0" i="0" u="none" strike="noStrike" cap="none" dirty="0">
                <a:solidFill>
                  <a:schemeClr val="dk1"/>
                </a:solidFill>
                <a:sym typeface="Arial"/>
              </a:rPr>
              <a:t>La </a:t>
            </a:r>
            <a:r>
              <a:rPr lang="en-US" sz="1800" b="0" i="0" u="none" strike="noStrike" cap="none" dirty="0" err="1">
                <a:solidFill>
                  <a:schemeClr val="dk1"/>
                </a:solidFill>
                <a:sym typeface="Arial"/>
              </a:rPr>
              <a:t>norme</a:t>
            </a:r>
            <a:r>
              <a:rPr lang="en-US" sz="1800" b="0" i="0" u="none" strike="noStrike" cap="none" dirty="0">
                <a:solidFill>
                  <a:schemeClr val="dk1"/>
                </a:solidFill>
                <a:sym typeface="Arial"/>
              </a:rPr>
              <a:t> FSC-STD-40-004 V3-1, </a:t>
            </a:r>
            <a:r>
              <a:rPr lang="en-US" sz="1800" b="0" i="0" u="none" strike="noStrike" cap="none" dirty="0" err="1">
                <a:solidFill>
                  <a:schemeClr val="dk1"/>
                </a:solidFill>
                <a:sym typeface="Arial"/>
              </a:rPr>
              <a:t>annexe</a:t>
            </a:r>
            <a:r>
              <a:rPr lang="en-US" sz="1800" b="0" i="0" u="none" strike="noStrike" cap="none" dirty="0">
                <a:solidFill>
                  <a:schemeClr val="dk1"/>
                </a:solidFill>
                <a:sym typeface="Arial"/>
              </a:rPr>
              <a:t> E, le </a:t>
            </a:r>
            <a:r>
              <a:rPr lang="en-US" sz="1800" b="0" i="0" u="none" strike="noStrike" cap="none" dirty="0" err="1">
                <a:solidFill>
                  <a:schemeClr val="dk1"/>
                </a:solidFill>
                <a:sym typeface="Arial"/>
              </a:rPr>
              <a:t>définit</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comme</a:t>
            </a:r>
            <a:r>
              <a:rPr lang="en-US" sz="1800" b="0" i="0" u="none" strike="noStrike" cap="none" dirty="0">
                <a:solidFill>
                  <a:schemeClr val="dk1"/>
                </a:solidFill>
                <a:sym typeface="Arial"/>
              </a:rPr>
              <a:t> suit :</a:t>
            </a:r>
            <a:endParaRPr sz="1800" b="0" i="0" u="none" strike="noStrike" cap="none" dirty="0">
              <a:solidFill>
                <a:schemeClr val="dk1"/>
              </a:solidFill>
              <a:sym typeface="Arial"/>
            </a:endParaRPr>
          </a:p>
          <a:p>
            <a:pPr marL="715963" marR="0" lvl="1" indent="-258762" algn="l" rtl="0">
              <a:spcBef>
                <a:spcPts val="0"/>
              </a:spcBef>
              <a:spcAft>
                <a:spcPts val="0"/>
              </a:spcAft>
              <a:buNone/>
            </a:pPr>
            <a:r>
              <a:rPr lang="en-US" sz="1800" b="0" i="0" u="none" strike="noStrike" cap="none" dirty="0">
                <a:solidFill>
                  <a:schemeClr val="dk1"/>
                </a:solidFill>
                <a:sym typeface="Arial"/>
              </a:rPr>
              <a:t>a) toute </a:t>
            </a:r>
            <a:r>
              <a:rPr lang="en-US" sz="1800" b="0" i="0" u="none" strike="noStrike" cap="none" dirty="0" err="1">
                <a:solidFill>
                  <a:schemeClr val="dk1"/>
                </a:solidFill>
                <a:sym typeface="Arial"/>
              </a:rPr>
              <a:t>forme</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d'</a:t>
            </a:r>
            <a:r>
              <a:rPr lang="en-US" sz="1800" b="0" i="0" u="sng" strike="noStrike" cap="none" dirty="0" err="1">
                <a:solidFill>
                  <a:schemeClr val="dk1"/>
                </a:solidFill>
                <a:sym typeface="Arial"/>
              </a:rPr>
              <a:t>esclavage</a:t>
            </a:r>
            <a:r>
              <a:rPr lang="en-US" sz="1800" b="0" i="0" u="sng" strike="noStrike" cap="none" dirty="0">
                <a:solidFill>
                  <a:schemeClr val="dk1"/>
                </a:solidFill>
                <a:sym typeface="Arial"/>
              </a:rPr>
              <a:t> </a:t>
            </a:r>
            <a:r>
              <a:rPr lang="en-US" sz="1800" b="0" i="0" u="none" strike="noStrike" cap="none" dirty="0" err="1">
                <a:solidFill>
                  <a:schemeClr val="dk1"/>
                </a:solidFill>
                <a:sym typeface="Arial"/>
              </a:rPr>
              <a:t>ou</a:t>
            </a:r>
            <a:r>
              <a:rPr lang="en-US" sz="1800" b="0" i="0" u="none" strike="noStrike" cap="none" dirty="0">
                <a:solidFill>
                  <a:schemeClr val="dk1"/>
                </a:solidFill>
                <a:sym typeface="Arial"/>
              </a:rPr>
              <a:t> de pratiques </a:t>
            </a:r>
            <a:r>
              <a:rPr lang="en-US" sz="1800" dirty="0" err="1">
                <a:solidFill>
                  <a:schemeClr val="dk1"/>
                </a:solidFill>
              </a:rPr>
              <a:t>similaires</a:t>
            </a:r>
            <a:r>
              <a:rPr lang="en-US" sz="1800" b="0" i="0" u="none" strike="noStrike" cap="none" dirty="0">
                <a:solidFill>
                  <a:schemeClr val="dk1"/>
                </a:solidFill>
                <a:sym typeface="Arial"/>
              </a:rPr>
              <a:t> à </a:t>
            </a:r>
            <a:r>
              <a:rPr lang="en-US" sz="1800" b="0" i="0" u="none" strike="noStrike" cap="none" dirty="0" err="1">
                <a:solidFill>
                  <a:schemeClr val="dk1"/>
                </a:solidFill>
                <a:sym typeface="Arial"/>
              </a:rPr>
              <a:t>l'esclavage</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telles</a:t>
            </a:r>
            <a:r>
              <a:rPr lang="en-US" sz="1800" b="0" i="0" u="none" strike="noStrike" cap="none" dirty="0">
                <a:solidFill>
                  <a:schemeClr val="dk1"/>
                </a:solidFill>
                <a:sym typeface="Arial"/>
              </a:rPr>
              <a:t> que la vente et la </a:t>
            </a:r>
            <a:r>
              <a:rPr lang="en-US" sz="1800" b="0" i="0" u="sng" strike="noStrike" cap="none" dirty="0" err="1">
                <a:solidFill>
                  <a:schemeClr val="dk1"/>
                </a:solidFill>
                <a:sym typeface="Arial"/>
              </a:rPr>
              <a:t>traite</a:t>
            </a:r>
            <a:r>
              <a:rPr lang="en-US" sz="1800" b="0" i="0" u="sng" strike="noStrike" cap="none" dirty="0">
                <a:solidFill>
                  <a:schemeClr val="dk1"/>
                </a:solidFill>
                <a:sym typeface="Arial"/>
              </a:rPr>
              <a:t> des </a:t>
            </a:r>
            <a:r>
              <a:rPr lang="en-US" sz="1800" b="0" i="0" u="none" strike="noStrike" cap="none" dirty="0">
                <a:solidFill>
                  <a:schemeClr val="dk1"/>
                </a:solidFill>
                <a:sym typeface="Arial"/>
              </a:rPr>
              <a:t>enfants, la </a:t>
            </a:r>
            <a:r>
              <a:rPr lang="en-US" sz="1800" b="0" i="0" u="sng" strike="noStrike" cap="none" dirty="0">
                <a:solidFill>
                  <a:schemeClr val="dk1"/>
                </a:solidFill>
                <a:sym typeface="Arial"/>
              </a:rPr>
              <a:t>servitude pour </a:t>
            </a:r>
            <a:r>
              <a:rPr lang="en-US" sz="1800" b="0" i="0" u="sng" strike="noStrike" cap="none" dirty="0" err="1">
                <a:solidFill>
                  <a:schemeClr val="dk1"/>
                </a:solidFill>
                <a:sym typeface="Arial"/>
              </a:rPr>
              <a:t>dettes</a:t>
            </a:r>
            <a:r>
              <a:rPr lang="en-US" sz="1800" b="0" i="0" u="sng" strike="noStrike" cap="none" dirty="0">
                <a:solidFill>
                  <a:schemeClr val="dk1"/>
                </a:solidFill>
                <a:sym typeface="Arial"/>
              </a:rPr>
              <a:t> </a:t>
            </a:r>
            <a:r>
              <a:rPr lang="en-US" sz="1800" b="0" i="0" u="none" strike="noStrike" cap="none" dirty="0">
                <a:solidFill>
                  <a:schemeClr val="dk1"/>
                </a:solidFill>
                <a:sym typeface="Arial"/>
              </a:rPr>
              <a:t>et le </a:t>
            </a:r>
            <a:r>
              <a:rPr lang="en-US" sz="1800" b="0" i="0" u="none" strike="noStrike" cap="none" dirty="0" err="1">
                <a:solidFill>
                  <a:schemeClr val="dk1"/>
                </a:solidFill>
                <a:sym typeface="Arial"/>
              </a:rPr>
              <a:t>servage</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ainsi</a:t>
            </a:r>
            <a:r>
              <a:rPr lang="en-US" sz="1800" b="0" i="0" u="none" strike="noStrike" cap="none" dirty="0">
                <a:solidFill>
                  <a:schemeClr val="dk1"/>
                </a:solidFill>
                <a:sym typeface="Arial"/>
              </a:rPr>
              <a:t> que le </a:t>
            </a:r>
            <a:r>
              <a:rPr lang="en-US" sz="1800" b="0" i="0" u="sng" strike="noStrike" cap="none" dirty="0">
                <a:solidFill>
                  <a:schemeClr val="dk1"/>
                </a:solidFill>
                <a:sym typeface="Arial"/>
              </a:rPr>
              <a:t>travail </a:t>
            </a:r>
            <a:r>
              <a:rPr lang="en-US" sz="1800" b="0" i="0" u="sng" strike="noStrike" cap="none" dirty="0" err="1">
                <a:solidFill>
                  <a:schemeClr val="dk1"/>
                </a:solidFill>
                <a:sym typeface="Arial"/>
              </a:rPr>
              <a:t>forcé</a:t>
            </a:r>
            <a:r>
              <a:rPr lang="en-US" sz="1800" b="0" i="0" u="none" strike="noStrike" cap="none" dirty="0">
                <a:solidFill>
                  <a:schemeClr val="dk1"/>
                </a:solidFill>
                <a:sym typeface="Arial"/>
              </a:rPr>
              <a:t>, y </a:t>
            </a:r>
            <a:r>
              <a:rPr lang="en-US" sz="1800" b="0" i="0" u="none" strike="noStrike" cap="none" dirty="0" err="1">
                <a:solidFill>
                  <a:schemeClr val="dk1"/>
                </a:solidFill>
                <a:sym typeface="Arial"/>
              </a:rPr>
              <a:t>compris</a:t>
            </a:r>
            <a:r>
              <a:rPr lang="en-US" sz="1800" b="0" i="0" u="none" strike="noStrike" cap="none" dirty="0">
                <a:solidFill>
                  <a:schemeClr val="dk1"/>
                </a:solidFill>
                <a:sym typeface="Arial"/>
              </a:rPr>
              <a:t> le </a:t>
            </a:r>
            <a:r>
              <a:rPr lang="en-US" sz="1800" b="0" i="0" u="none" strike="noStrike" cap="none" dirty="0" err="1">
                <a:solidFill>
                  <a:schemeClr val="dk1"/>
                </a:solidFill>
                <a:sym typeface="Arial"/>
              </a:rPr>
              <a:t>recrutement</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forcé</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ou</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obligatoire</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d'enfants</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en</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vue</a:t>
            </a:r>
            <a:r>
              <a:rPr lang="en-US" sz="1800" b="0" i="0" u="none" strike="noStrike" cap="none" dirty="0">
                <a:solidFill>
                  <a:schemeClr val="dk1"/>
                </a:solidFill>
                <a:sym typeface="Arial"/>
              </a:rPr>
              <a:t> de </a:t>
            </a:r>
            <a:r>
              <a:rPr lang="en-US" sz="1800" b="0" i="0" u="none" strike="noStrike" cap="none" dirty="0" err="1">
                <a:solidFill>
                  <a:schemeClr val="dk1"/>
                </a:solidFill>
                <a:sym typeface="Arial"/>
              </a:rPr>
              <a:t>leur</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utilisation</a:t>
            </a:r>
            <a:r>
              <a:rPr lang="en-US" sz="1800" b="0" i="0" u="none" strike="noStrike" cap="none" dirty="0">
                <a:solidFill>
                  <a:schemeClr val="dk1"/>
                </a:solidFill>
                <a:sym typeface="Arial"/>
              </a:rPr>
              <a:t> dans des </a:t>
            </a:r>
            <a:r>
              <a:rPr lang="en-US" sz="1800" b="0" i="0" u="sng" strike="noStrike" cap="none" dirty="0" err="1">
                <a:solidFill>
                  <a:schemeClr val="dk1"/>
                </a:solidFill>
                <a:sym typeface="Arial"/>
              </a:rPr>
              <a:t>conflits</a:t>
            </a:r>
            <a:r>
              <a:rPr lang="en-US" sz="1800" b="0" i="0" u="sng" strike="noStrike" cap="none" dirty="0">
                <a:solidFill>
                  <a:schemeClr val="dk1"/>
                </a:solidFill>
                <a:sym typeface="Arial"/>
              </a:rPr>
              <a:t> </a:t>
            </a:r>
            <a:r>
              <a:rPr lang="en-US" sz="1800" b="0" i="0" u="sng" strike="noStrike" cap="none" dirty="0" err="1">
                <a:solidFill>
                  <a:schemeClr val="dk1"/>
                </a:solidFill>
                <a:sym typeface="Arial"/>
              </a:rPr>
              <a:t>armés</a:t>
            </a:r>
            <a:r>
              <a:rPr lang="en-US" sz="1800" b="0" i="0" u="sng" strike="noStrike" cap="none" dirty="0">
                <a:solidFill>
                  <a:schemeClr val="dk1"/>
                </a:solidFill>
                <a:sym typeface="Arial"/>
              </a:rPr>
              <a:t> </a:t>
            </a:r>
            <a:r>
              <a:rPr lang="en-US" sz="1800" b="0" i="0" u="none" strike="noStrike" cap="none" dirty="0">
                <a:solidFill>
                  <a:schemeClr val="dk1"/>
                </a:solidFill>
                <a:sym typeface="Arial"/>
              </a:rPr>
              <a:t>; </a:t>
            </a:r>
            <a:endParaRPr sz="1800" b="0" i="0" u="none" strike="noStrike" cap="none" dirty="0">
              <a:solidFill>
                <a:schemeClr val="dk1"/>
              </a:solidFill>
              <a:sym typeface="Arial"/>
            </a:endParaRPr>
          </a:p>
          <a:p>
            <a:pPr marL="457200" marR="0" lvl="1" indent="0" algn="l" rtl="0">
              <a:spcBef>
                <a:spcPts val="0"/>
              </a:spcBef>
              <a:spcAft>
                <a:spcPts val="0"/>
              </a:spcAft>
              <a:buNone/>
            </a:pPr>
            <a:endParaRPr sz="1800" b="0" i="0" u="none" strike="noStrike" cap="none" dirty="0">
              <a:solidFill>
                <a:schemeClr val="dk1"/>
              </a:solidFill>
              <a:sym typeface="Arial"/>
            </a:endParaRPr>
          </a:p>
          <a:p>
            <a:pPr marL="715963" marR="0" lvl="1" indent="-258762" algn="l" rtl="0">
              <a:spcBef>
                <a:spcPts val="0"/>
              </a:spcBef>
              <a:spcAft>
                <a:spcPts val="0"/>
              </a:spcAft>
              <a:buNone/>
            </a:pPr>
            <a:r>
              <a:rPr lang="en-US" sz="1800" b="0" i="0" u="none" strike="noStrike" cap="none" dirty="0">
                <a:solidFill>
                  <a:schemeClr val="dk1"/>
                </a:solidFill>
                <a:sym typeface="Arial"/>
              </a:rPr>
              <a:t>b) </a:t>
            </a:r>
            <a:r>
              <a:rPr lang="en-US" sz="1800" b="0" i="0" u="none" strike="noStrike" cap="none" dirty="0" err="1">
                <a:solidFill>
                  <a:schemeClr val="dk1"/>
                </a:solidFill>
                <a:sym typeface="Arial"/>
              </a:rPr>
              <a:t>l'utilisation</a:t>
            </a:r>
            <a:r>
              <a:rPr lang="en-US" sz="1800" b="0" i="0" u="none" strike="noStrike" cap="none" dirty="0">
                <a:solidFill>
                  <a:schemeClr val="dk1"/>
                </a:solidFill>
                <a:sym typeface="Arial"/>
              </a:rPr>
              <a:t>, le </a:t>
            </a:r>
            <a:r>
              <a:rPr lang="en-US" sz="1800" b="0" i="0" u="none" strike="noStrike" cap="none" dirty="0" err="1">
                <a:solidFill>
                  <a:schemeClr val="dk1"/>
                </a:solidFill>
                <a:sym typeface="Arial"/>
              </a:rPr>
              <a:t>recrutement</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ou</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l'offre</a:t>
            </a:r>
            <a:r>
              <a:rPr lang="en-US" sz="1800" b="0" i="0" u="none" strike="noStrike" cap="none" dirty="0">
                <a:solidFill>
                  <a:schemeClr val="dk1"/>
                </a:solidFill>
                <a:sym typeface="Arial"/>
              </a:rPr>
              <a:t> d'un enfant à des fins de </a:t>
            </a:r>
            <a:r>
              <a:rPr lang="en-US" sz="1800" b="0" i="0" u="sng" strike="noStrike" cap="none" dirty="0">
                <a:solidFill>
                  <a:schemeClr val="dk1"/>
                </a:solidFill>
                <a:sym typeface="Arial"/>
              </a:rPr>
              <a:t>prostitution</a:t>
            </a:r>
            <a:r>
              <a:rPr lang="en-US" sz="1800" b="0" i="0" u="none" strike="noStrike" cap="none" dirty="0">
                <a:solidFill>
                  <a:schemeClr val="dk1"/>
                </a:solidFill>
                <a:sym typeface="Arial"/>
              </a:rPr>
              <a:t>, de production de </a:t>
            </a:r>
            <a:r>
              <a:rPr lang="en-US" sz="1800" b="0" i="0" u="sng" strike="noStrike" cap="none" dirty="0">
                <a:solidFill>
                  <a:schemeClr val="dk1"/>
                </a:solidFill>
                <a:sym typeface="Arial"/>
              </a:rPr>
              <a:t>matériel </a:t>
            </a:r>
            <a:r>
              <a:rPr lang="en-US" sz="1800" b="0" i="0" u="sng" strike="noStrike" cap="none" dirty="0" err="1">
                <a:solidFill>
                  <a:schemeClr val="dk1"/>
                </a:solidFill>
                <a:sym typeface="Arial"/>
              </a:rPr>
              <a:t>pornographique</a:t>
            </a:r>
            <a:r>
              <a:rPr lang="en-US" sz="1800" b="0" i="0" u="sng" strike="noStrike" cap="none" dirty="0">
                <a:solidFill>
                  <a:schemeClr val="dk1"/>
                </a:solidFill>
                <a:sym typeface="Arial"/>
              </a:rPr>
              <a:t> </a:t>
            </a:r>
            <a:r>
              <a:rPr lang="en-US" sz="1800" b="0" i="0" u="none" strike="noStrike" cap="none" dirty="0" err="1">
                <a:solidFill>
                  <a:schemeClr val="dk1"/>
                </a:solidFill>
                <a:sym typeface="Arial"/>
              </a:rPr>
              <a:t>ou</a:t>
            </a:r>
            <a:r>
              <a:rPr lang="en-US" sz="1800" b="0" i="0" u="none" strike="noStrike" cap="none" dirty="0">
                <a:solidFill>
                  <a:schemeClr val="dk1"/>
                </a:solidFill>
                <a:sym typeface="Arial"/>
              </a:rPr>
              <a:t> de spectacles </a:t>
            </a:r>
            <a:r>
              <a:rPr lang="en-US" sz="1800" b="0" i="0" u="none" strike="noStrike" cap="none" dirty="0" err="1">
                <a:solidFill>
                  <a:schemeClr val="dk1"/>
                </a:solidFill>
                <a:sym typeface="Arial"/>
              </a:rPr>
              <a:t>pornographiques</a:t>
            </a:r>
            <a:r>
              <a:rPr lang="en-US" sz="1800" b="0" i="0" u="none" strike="noStrike" cap="none" dirty="0">
                <a:solidFill>
                  <a:schemeClr val="dk1"/>
                </a:solidFill>
                <a:sym typeface="Arial"/>
              </a:rPr>
              <a:t> ; </a:t>
            </a:r>
            <a:endParaRPr sz="1800" b="0" i="0" u="none" strike="noStrike" cap="none" dirty="0">
              <a:solidFill>
                <a:schemeClr val="dk1"/>
              </a:solidFill>
              <a:sym typeface="Arial"/>
            </a:endParaRPr>
          </a:p>
          <a:p>
            <a:pPr marL="457200" marR="0" lvl="1" indent="0" algn="l" rtl="0">
              <a:spcBef>
                <a:spcPts val="0"/>
              </a:spcBef>
              <a:spcAft>
                <a:spcPts val="0"/>
              </a:spcAft>
              <a:buNone/>
            </a:pPr>
            <a:endParaRPr sz="1800" b="0" i="0" u="none" strike="noStrike" cap="none" dirty="0">
              <a:solidFill>
                <a:schemeClr val="dk1"/>
              </a:solidFill>
              <a:sym typeface="Arial"/>
            </a:endParaRPr>
          </a:p>
          <a:p>
            <a:pPr marL="715963" marR="0" lvl="1" indent="-258762" algn="l" rtl="0">
              <a:spcBef>
                <a:spcPts val="0"/>
              </a:spcBef>
              <a:spcAft>
                <a:spcPts val="0"/>
              </a:spcAft>
              <a:buNone/>
            </a:pPr>
            <a:r>
              <a:rPr lang="en-US" sz="1800" b="0" i="0" u="none" strike="noStrike" cap="none" dirty="0">
                <a:solidFill>
                  <a:schemeClr val="dk1"/>
                </a:solidFill>
                <a:sym typeface="Arial"/>
              </a:rPr>
              <a:t>c) </a:t>
            </a:r>
            <a:r>
              <a:rPr lang="en-US" sz="1800" b="0" i="0" u="none" strike="noStrike" cap="none" dirty="0" err="1">
                <a:solidFill>
                  <a:schemeClr val="dk1"/>
                </a:solidFill>
                <a:sym typeface="Arial"/>
              </a:rPr>
              <a:t>l'utilisation</a:t>
            </a:r>
            <a:r>
              <a:rPr lang="en-US" sz="1800" b="0" i="0" u="none" strike="noStrike" cap="none" dirty="0">
                <a:solidFill>
                  <a:schemeClr val="dk1"/>
                </a:solidFill>
                <a:sym typeface="Arial"/>
              </a:rPr>
              <a:t>, le </a:t>
            </a:r>
            <a:r>
              <a:rPr lang="en-US" sz="1800" b="0" i="0" u="none" strike="noStrike" cap="none" dirty="0" err="1">
                <a:solidFill>
                  <a:schemeClr val="dk1"/>
                </a:solidFill>
                <a:sym typeface="Arial"/>
              </a:rPr>
              <a:t>recrutement</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ou</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l'offre</a:t>
            </a:r>
            <a:r>
              <a:rPr lang="en-US" sz="1800" b="0" i="0" u="none" strike="noStrike" cap="none" dirty="0">
                <a:solidFill>
                  <a:schemeClr val="dk1"/>
                </a:solidFill>
                <a:sym typeface="Arial"/>
              </a:rPr>
              <a:t> d'un enfant pour des </a:t>
            </a:r>
            <a:r>
              <a:rPr lang="en-US" sz="1800" b="1" i="0" u="sng" strike="noStrike" cap="none" dirty="0" err="1">
                <a:solidFill>
                  <a:schemeClr val="dk1"/>
                </a:solidFill>
                <a:sym typeface="Arial"/>
              </a:rPr>
              <a:t>activités</a:t>
            </a:r>
            <a:r>
              <a:rPr lang="en-US" sz="1800" b="1" i="0" u="sng" strike="noStrike" cap="none" dirty="0">
                <a:solidFill>
                  <a:schemeClr val="dk1"/>
                </a:solidFill>
                <a:sym typeface="Arial"/>
              </a:rPr>
              <a:t> </a:t>
            </a:r>
            <a:r>
              <a:rPr lang="en-US" sz="1800" b="1" i="0" u="sng" strike="noStrike" cap="none" dirty="0" err="1">
                <a:solidFill>
                  <a:schemeClr val="dk1"/>
                </a:solidFill>
                <a:sym typeface="Arial"/>
              </a:rPr>
              <a:t>illicites</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notamment</a:t>
            </a:r>
            <a:r>
              <a:rPr lang="en-US" sz="1800" b="0" i="0" u="none" strike="noStrike" cap="none" dirty="0">
                <a:solidFill>
                  <a:schemeClr val="dk1"/>
                </a:solidFill>
                <a:sym typeface="Arial"/>
              </a:rPr>
              <a:t> pour la production et le </a:t>
            </a:r>
            <a:r>
              <a:rPr lang="en-US" sz="1800" b="0" i="0" u="none" strike="noStrike" cap="none" dirty="0" err="1">
                <a:solidFill>
                  <a:schemeClr val="dk1"/>
                </a:solidFill>
                <a:sym typeface="Arial"/>
              </a:rPr>
              <a:t>trafic</a:t>
            </a:r>
            <a:r>
              <a:rPr lang="en-US" sz="1800" b="0" i="0" u="none" strike="noStrike" cap="none" dirty="0">
                <a:solidFill>
                  <a:schemeClr val="dk1"/>
                </a:solidFill>
                <a:sym typeface="Arial"/>
              </a:rPr>
              <a:t> de </a:t>
            </a:r>
            <a:r>
              <a:rPr lang="en-US" sz="1800" b="0" i="0" u="sng" strike="noStrike" cap="none" dirty="0" err="1">
                <a:solidFill>
                  <a:schemeClr val="dk1"/>
                </a:solidFill>
                <a:sym typeface="Arial"/>
              </a:rPr>
              <a:t>stupéfiants</a:t>
            </a:r>
            <a:r>
              <a:rPr lang="en-US" sz="1800" b="0" i="0" u="sng" strike="noStrike" cap="none" dirty="0">
                <a:solidFill>
                  <a:schemeClr val="dk1"/>
                </a:solidFill>
                <a:sym typeface="Arial"/>
              </a:rPr>
              <a:t> </a:t>
            </a:r>
            <a:r>
              <a:rPr lang="en-US" sz="1800" b="0" i="0" u="none" strike="noStrike" cap="none" dirty="0" err="1">
                <a:solidFill>
                  <a:schemeClr val="dk1"/>
                </a:solidFill>
                <a:sym typeface="Arial"/>
              </a:rPr>
              <a:t>tels</a:t>
            </a:r>
            <a:r>
              <a:rPr lang="en-US" sz="1800" b="0" i="0" u="none" strike="noStrike" cap="none" dirty="0">
                <a:solidFill>
                  <a:schemeClr val="dk1"/>
                </a:solidFill>
                <a:sym typeface="Arial"/>
              </a:rPr>
              <a:t> que </a:t>
            </a:r>
            <a:r>
              <a:rPr lang="en-US" sz="1800" b="0" i="0" u="none" strike="noStrike" cap="none" dirty="0" err="1">
                <a:solidFill>
                  <a:schemeClr val="dk1"/>
                </a:solidFill>
                <a:sym typeface="Arial"/>
              </a:rPr>
              <a:t>définis</a:t>
            </a:r>
            <a:r>
              <a:rPr lang="en-US" sz="1800" b="0" i="0" u="none" strike="noStrike" cap="none" dirty="0">
                <a:solidFill>
                  <a:schemeClr val="dk1"/>
                </a:solidFill>
                <a:sym typeface="Arial"/>
              </a:rPr>
              <a:t> dans les </a:t>
            </a:r>
            <a:r>
              <a:rPr lang="en-US" sz="1800" b="0" i="0" u="none" strike="noStrike" cap="none" dirty="0" err="1">
                <a:solidFill>
                  <a:schemeClr val="dk1"/>
                </a:solidFill>
                <a:sym typeface="Arial"/>
              </a:rPr>
              <a:t>traités</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internationaux</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pertinents</a:t>
            </a:r>
            <a:r>
              <a:rPr lang="en-US" sz="1800" b="0" i="0" u="none" strike="noStrike" cap="none" dirty="0">
                <a:solidFill>
                  <a:schemeClr val="dk1"/>
                </a:solidFill>
                <a:sym typeface="Arial"/>
              </a:rPr>
              <a:t> ;</a:t>
            </a:r>
            <a:endParaRPr sz="1800" b="0" i="0" u="none" strike="noStrike" cap="none" dirty="0">
              <a:solidFill>
                <a:schemeClr val="dk1"/>
              </a:solidFill>
              <a:sym typeface="Arial"/>
            </a:endParaRPr>
          </a:p>
          <a:p>
            <a:pPr marL="457200" marR="0" lvl="1" indent="0" algn="l" rtl="0">
              <a:spcBef>
                <a:spcPts val="0"/>
              </a:spcBef>
              <a:spcAft>
                <a:spcPts val="0"/>
              </a:spcAft>
              <a:buNone/>
            </a:pPr>
            <a:r>
              <a:rPr lang="en-US" sz="1800" b="0" i="0" u="none" strike="noStrike" cap="none" dirty="0">
                <a:solidFill>
                  <a:schemeClr val="dk1"/>
                </a:solidFill>
                <a:sym typeface="Arial"/>
              </a:rPr>
              <a:t> </a:t>
            </a:r>
            <a:endParaRPr sz="1800" b="0" i="0" u="none" strike="noStrike" cap="none" dirty="0">
              <a:solidFill>
                <a:schemeClr val="dk1"/>
              </a:solidFill>
              <a:sym typeface="Arial"/>
            </a:endParaRPr>
          </a:p>
          <a:p>
            <a:pPr marL="715963" marR="0" lvl="1" indent="-258762" algn="l" rtl="0">
              <a:spcBef>
                <a:spcPts val="0"/>
              </a:spcBef>
              <a:spcAft>
                <a:spcPts val="0"/>
              </a:spcAft>
              <a:buNone/>
            </a:pPr>
            <a:r>
              <a:rPr lang="en-US" sz="1800" b="0" i="0" u="none" strike="noStrike" cap="none" dirty="0">
                <a:solidFill>
                  <a:schemeClr val="dk1"/>
                </a:solidFill>
                <a:sym typeface="Arial"/>
              </a:rPr>
              <a:t>d) les travaux qui, de par </a:t>
            </a:r>
            <a:r>
              <a:rPr lang="en-US" sz="1800" b="0" i="0" u="none" strike="noStrike" cap="none" dirty="0" err="1">
                <a:solidFill>
                  <a:schemeClr val="dk1"/>
                </a:solidFill>
                <a:sym typeface="Arial"/>
              </a:rPr>
              <a:t>leur</a:t>
            </a:r>
            <a:r>
              <a:rPr lang="en-US" sz="1800" b="0" i="0" u="none" strike="noStrike" cap="none" dirty="0">
                <a:solidFill>
                  <a:schemeClr val="dk1"/>
                </a:solidFill>
                <a:sym typeface="Arial"/>
              </a:rPr>
              <a:t> nature </a:t>
            </a:r>
            <a:r>
              <a:rPr lang="en-US" sz="1800" b="0" i="0" u="none" strike="noStrike" cap="none" dirty="0" err="1">
                <a:solidFill>
                  <a:schemeClr val="dk1"/>
                </a:solidFill>
                <a:sym typeface="Arial"/>
              </a:rPr>
              <a:t>ou</a:t>
            </a:r>
            <a:r>
              <a:rPr lang="en-US" sz="1800" b="0" i="0" u="none" strike="noStrike" cap="none" dirty="0">
                <a:solidFill>
                  <a:schemeClr val="dk1"/>
                </a:solidFill>
                <a:sym typeface="Arial"/>
              </a:rPr>
              <a:t> les </a:t>
            </a:r>
            <a:r>
              <a:rPr lang="en-US" sz="1800" b="0" i="0" u="none" strike="noStrike" cap="none" dirty="0" err="1">
                <a:solidFill>
                  <a:schemeClr val="dk1"/>
                </a:solidFill>
                <a:sym typeface="Arial"/>
              </a:rPr>
              <a:t>circonstances</a:t>
            </a:r>
            <a:r>
              <a:rPr lang="en-US" sz="1800" b="0" i="0" u="none" strike="noStrike" cap="none" dirty="0">
                <a:solidFill>
                  <a:schemeClr val="dk1"/>
                </a:solidFill>
                <a:sym typeface="Arial"/>
              </a:rPr>
              <a:t> dans </a:t>
            </a:r>
            <a:r>
              <a:rPr lang="en-US" sz="1800" b="0" i="0" u="none" strike="noStrike" cap="none" dirty="0" err="1">
                <a:solidFill>
                  <a:schemeClr val="dk1"/>
                </a:solidFill>
                <a:sym typeface="Arial"/>
              </a:rPr>
              <a:t>lesquelles</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ils</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sont</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effectués</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sont</a:t>
            </a:r>
            <a:r>
              <a:rPr lang="en-US" sz="1800" b="0" i="0" u="none" strike="noStrike" cap="none" dirty="0">
                <a:solidFill>
                  <a:schemeClr val="dk1"/>
                </a:solidFill>
                <a:sym typeface="Arial"/>
              </a:rPr>
              <a:t> </a:t>
            </a:r>
            <a:r>
              <a:rPr lang="en-US" sz="1800" b="0" i="0" u="none" strike="noStrike" cap="none" dirty="0" err="1">
                <a:solidFill>
                  <a:schemeClr val="dk1"/>
                </a:solidFill>
                <a:sym typeface="Arial"/>
              </a:rPr>
              <a:t>susceptibles</a:t>
            </a:r>
            <a:r>
              <a:rPr lang="en-US" sz="1800" b="0" i="0" u="none" strike="noStrike" cap="none" dirty="0">
                <a:solidFill>
                  <a:schemeClr val="dk1"/>
                </a:solidFill>
                <a:sym typeface="Arial"/>
              </a:rPr>
              <a:t> de </a:t>
            </a:r>
            <a:r>
              <a:rPr lang="en-US" sz="1800" b="1" i="0" u="sng" strike="noStrike" cap="none" dirty="0" err="1">
                <a:solidFill>
                  <a:schemeClr val="dk1"/>
                </a:solidFill>
                <a:sym typeface="Arial"/>
              </a:rPr>
              <a:t>nuire</a:t>
            </a:r>
            <a:r>
              <a:rPr lang="en-US" sz="1800" b="1" i="0" u="sng" strike="noStrike" cap="none" dirty="0">
                <a:solidFill>
                  <a:schemeClr val="dk1"/>
                </a:solidFill>
                <a:sym typeface="Arial"/>
              </a:rPr>
              <a:t> à la santé, à la </a:t>
            </a:r>
            <a:r>
              <a:rPr lang="en-US" sz="1800" b="1" i="0" u="sng" strike="noStrike" cap="none" dirty="0" err="1">
                <a:solidFill>
                  <a:schemeClr val="dk1"/>
                </a:solidFill>
                <a:sym typeface="Arial"/>
              </a:rPr>
              <a:t>sécurité</a:t>
            </a:r>
            <a:r>
              <a:rPr lang="en-US" sz="1800" b="1" i="0" u="sng" strike="noStrike" cap="none" dirty="0">
                <a:solidFill>
                  <a:schemeClr val="dk1"/>
                </a:solidFill>
                <a:sym typeface="Arial"/>
              </a:rPr>
              <a:t> </a:t>
            </a:r>
            <a:r>
              <a:rPr lang="en-US" sz="1800" b="1" i="0" u="sng" strike="noStrike" cap="none" dirty="0" err="1">
                <a:solidFill>
                  <a:schemeClr val="dk1"/>
                </a:solidFill>
                <a:sym typeface="Arial"/>
              </a:rPr>
              <a:t>ou</a:t>
            </a:r>
            <a:r>
              <a:rPr lang="en-US" sz="1800" b="1" i="0" u="sng" strike="noStrike" cap="none" dirty="0">
                <a:solidFill>
                  <a:schemeClr val="dk1"/>
                </a:solidFill>
                <a:sym typeface="Arial"/>
              </a:rPr>
              <a:t> à la </a:t>
            </a:r>
            <a:r>
              <a:rPr lang="en-US" sz="1800" b="1" i="0" u="sng" strike="noStrike" cap="none" dirty="0" err="1">
                <a:solidFill>
                  <a:schemeClr val="dk1"/>
                </a:solidFill>
                <a:sym typeface="Arial"/>
              </a:rPr>
              <a:t>moralité</a:t>
            </a:r>
            <a:r>
              <a:rPr lang="en-US" sz="1800" b="1" i="0" u="sng" strike="noStrike" cap="none" dirty="0">
                <a:solidFill>
                  <a:schemeClr val="dk1"/>
                </a:solidFill>
                <a:sym typeface="Arial"/>
              </a:rPr>
              <a:t> des enfants</a:t>
            </a:r>
            <a:r>
              <a:rPr lang="en-US" sz="1800" b="1" i="0" u="none" strike="noStrike" cap="none" dirty="0">
                <a:solidFill>
                  <a:schemeClr val="dk1"/>
                </a:solidFill>
                <a:sym typeface="Arial"/>
              </a:rPr>
              <a:t>.</a:t>
            </a:r>
            <a:endParaRPr sz="1800" b="1" i="0" u="none" strike="noStrike" cap="none" dirty="0">
              <a:solidFill>
                <a:schemeClr val="dk1"/>
              </a:solidFill>
              <a:sym typeface="Arial"/>
            </a:endParaRPr>
          </a:p>
        </p:txBody>
      </p:sp>
      <p:sp>
        <p:nvSpPr>
          <p:cNvPr id="61" name="Google Shape;61;p5"/>
          <p:cNvSpPr/>
          <p:nvPr/>
        </p:nvSpPr>
        <p:spPr>
          <a:xfrm>
            <a:off x="9378778" y="0"/>
            <a:ext cx="2813222" cy="6858000"/>
          </a:xfrm>
          <a:prstGeom prst="rect">
            <a:avLst/>
          </a:prstGeom>
          <a:solidFill>
            <a:schemeClr val="accent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6"/>
          <p:cNvSpPr txBox="1"/>
          <p:nvPr/>
        </p:nvSpPr>
        <p:spPr>
          <a:xfrm>
            <a:off x="591012" y="687216"/>
            <a:ext cx="10021135" cy="223235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800" b="1" i="0" u="none" strike="noStrike" cap="none">
                <a:solidFill>
                  <a:schemeClr val="dk1"/>
                </a:solidFill>
                <a:latin typeface="Arial"/>
                <a:ea typeface="Arial"/>
                <a:cs typeface="Arial"/>
                <a:sym typeface="Arial"/>
              </a:rPr>
              <a:t>FSC -STD-40-004 V3-1, clause 7.3</a:t>
            </a:r>
            <a:endParaRPr sz="2800" b="1"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ts val="3000"/>
              <a:buFont typeface="Calibri"/>
              <a:buNone/>
            </a:pPr>
            <a:endParaRPr sz="2800" b="0" i="0" u="none" strike="noStrike" cap="none">
              <a:solidFill>
                <a:schemeClr val="dk1"/>
              </a:solidFill>
              <a:latin typeface="Arial"/>
              <a:ea typeface="Arial"/>
              <a:cs typeface="Arial"/>
              <a:sym typeface="Arial"/>
            </a:endParaRPr>
          </a:p>
        </p:txBody>
      </p:sp>
      <p:sp>
        <p:nvSpPr>
          <p:cNvPr id="68" name="Google Shape;68;p6"/>
          <p:cNvSpPr txBox="1"/>
          <p:nvPr/>
        </p:nvSpPr>
        <p:spPr>
          <a:xfrm>
            <a:off x="591012" y="1374432"/>
            <a:ext cx="8787766" cy="223235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400" b="0" i="0" u="none" strike="noStrike" cap="none" dirty="0" err="1">
                <a:solidFill>
                  <a:schemeClr val="dk1"/>
                </a:solidFill>
                <a:latin typeface="Arial"/>
                <a:ea typeface="Arial"/>
                <a:cs typeface="Arial"/>
                <a:sym typeface="Arial"/>
              </a:rPr>
              <a:t>L'organisation</a:t>
            </a:r>
            <a:r>
              <a:rPr lang="en-US" sz="2400" b="0" i="0" u="none" strike="noStrike" cap="none" dirty="0">
                <a:solidFill>
                  <a:schemeClr val="dk1"/>
                </a:solidFill>
                <a:latin typeface="Arial"/>
                <a:ea typeface="Arial"/>
                <a:cs typeface="Arial"/>
                <a:sym typeface="Arial"/>
              </a:rPr>
              <a:t> doit </a:t>
            </a:r>
            <a:r>
              <a:rPr lang="en-US" sz="2400" b="0" i="0" u="none" strike="noStrike" cap="none" dirty="0" err="1">
                <a:solidFill>
                  <a:schemeClr val="dk1"/>
                </a:solidFill>
                <a:latin typeface="Arial"/>
                <a:ea typeface="Arial"/>
                <a:cs typeface="Arial"/>
                <a:sym typeface="Arial"/>
              </a:rPr>
              <a:t>éliminer</a:t>
            </a:r>
            <a:r>
              <a:rPr lang="en-US" sz="2400" b="0" i="0" u="none" strike="noStrike" cap="none" dirty="0">
                <a:solidFill>
                  <a:schemeClr val="dk1"/>
                </a:solidFill>
                <a:latin typeface="Arial"/>
                <a:ea typeface="Arial"/>
                <a:cs typeface="Arial"/>
                <a:sym typeface="Arial"/>
              </a:rPr>
              <a:t> </a:t>
            </a:r>
            <a:r>
              <a:rPr lang="en-US" sz="2400" b="0" i="0" u="none" strike="noStrike" cap="none" dirty="0" err="1">
                <a:solidFill>
                  <a:schemeClr val="dk1"/>
                </a:solidFill>
                <a:latin typeface="Arial"/>
                <a:ea typeface="Arial"/>
                <a:cs typeface="Arial"/>
                <a:sym typeface="Arial"/>
              </a:rPr>
              <a:t>toutes</a:t>
            </a:r>
            <a:r>
              <a:rPr lang="en-US" sz="2400" b="0" i="0" u="none" strike="noStrike" cap="none" dirty="0">
                <a:solidFill>
                  <a:schemeClr val="dk1"/>
                </a:solidFill>
                <a:latin typeface="Arial"/>
                <a:ea typeface="Arial"/>
                <a:cs typeface="Arial"/>
                <a:sym typeface="Arial"/>
              </a:rPr>
              <a:t> les </a:t>
            </a:r>
            <a:r>
              <a:rPr lang="en-US" sz="2400" b="0" i="0" u="none" strike="noStrike" cap="none" dirty="0" err="1">
                <a:solidFill>
                  <a:schemeClr val="dk1"/>
                </a:solidFill>
                <a:latin typeface="Arial"/>
                <a:ea typeface="Arial"/>
                <a:cs typeface="Arial"/>
                <a:sym typeface="Arial"/>
              </a:rPr>
              <a:t>formes</a:t>
            </a:r>
            <a:r>
              <a:rPr lang="en-US" sz="2400" b="0" i="0" u="none" strike="noStrike" cap="none" dirty="0">
                <a:solidFill>
                  <a:schemeClr val="dk1"/>
                </a:solidFill>
                <a:latin typeface="Arial"/>
                <a:ea typeface="Arial"/>
                <a:cs typeface="Arial"/>
                <a:sym typeface="Arial"/>
              </a:rPr>
              <a:t> de travail </a:t>
            </a:r>
            <a:r>
              <a:rPr lang="en-US" sz="2400" b="0" i="0" u="none" strike="noStrike" cap="none" dirty="0" err="1">
                <a:solidFill>
                  <a:schemeClr val="dk1"/>
                </a:solidFill>
                <a:latin typeface="Arial"/>
                <a:ea typeface="Arial"/>
                <a:cs typeface="Arial"/>
                <a:sym typeface="Arial"/>
              </a:rPr>
              <a:t>forcé</a:t>
            </a:r>
            <a:r>
              <a:rPr lang="en-US" sz="2400" b="0" i="0" u="none" strike="noStrike" cap="none" dirty="0">
                <a:solidFill>
                  <a:schemeClr val="dk1"/>
                </a:solidFill>
                <a:latin typeface="Arial"/>
                <a:ea typeface="Arial"/>
                <a:cs typeface="Arial"/>
                <a:sym typeface="Arial"/>
              </a:rPr>
              <a:t> et </a:t>
            </a:r>
            <a:r>
              <a:rPr lang="en-US" sz="2400" b="0" i="0" u="none" strike="noStrike" cap="none" dirty="0" err="1">
                <a:solidFill>
                  <a:schemeClr val="dk1"/>
                </a:solidFill>
                <a:latin typeface="Arial"/>
                <a:ea typeface="Arial"/>
                <a:cs typeface="Arial"/>
                <a:sym typeface="Arial"/>
              </a:rPr>
              <a:t>obligatoire</a:t>
            </a:r>
            <a:r>
              <a:rPr lang="en-US" sz="2400" b="0" i="0" u="none" strike="noStrike" cap="none" dirty="0">
                <a:solidFill>
                  <a:schemeClr val="dk1"/>
                </a:solidFill>
                <a:latin typeface="Arial"/>
                <a:ea typeface="Arial"/>
                <a:cs typeface="Arial"/>
                <a:sym typeface="Arial"/>
              </a:rPr>
              <a:t>.</a:t>
            </a:r>
            <a:endParaRPr dirty="0"/>
          </a:p>
          <a:p>
            <a:pPr marL="0" marR="0" lvl="0" indent="0" algn="l" rtl="0">
              <a:spcBef>
                <a:spcPts val="0"/>
              </a:spcBef>
              <a:spcAft>
                <a:spcPts val="0"/>
              </a:spcAft>
              <a:buClr>
                <a:schemeClr val="dk1"/>
              </a:buClr>
              <a:buSzPts val="3000"/>
              <a:buFont typeface="Avenir"/>
              <a:buNone/>
            </a:pPr>
            <a:endParaRPr sz="2400" b="1" i="0" u="sng" strike="noStrike" cap="none" dirty="0">
              <a:solidFill>
                <a:schemeClr val="dk1"/>
              </a:solidFill>
              <a:latin typeface="Arial"/>
              <a:ea typeface="Arial"/>
              <a:cs typeface="Arial"/>
              <a:sym typeface="Arial"/>
            </a:endParaRPr>
          </a:p>
          <a:p>
            <a:pPr marL="1162050" marR="0" lvl="1" indent="-704850" algn="l" rtl="0">
              <a:spcBef>
                <a:spcPts val="0"/>
              </a:spcBef>
              <a:spcAft>
                <a:spcPts val="0"/>
              </a:spcAft>
              <a:buNone/>
            </a:pPr>
            <a:r>
              <a:rPr lang="en-US" sz="2400" b="1" i="0" u="none" strike="noStrike" cap="none" dirty="0">
                <a:solidFill>
                  <a:schemeClr val="dk1"/>
                </a:solidFill>
                <a:latin typeface="Arial"/>
                <a:ea typeface="Arial"/>
                <a:cs typeface="Arial"/>
                <a:sym typeface="Arial"/>
              </a:rPr>
              <a:t>7.3.</a:t>
            </a:r>
            <a:r>
              <a:rPr lang="en-US" sz="2400" b="1" i="0" u="none" strike="noStrike" cap="none" dirty="0">
                <a:solidFill>
                  <a:schemeClr val="dk1"/>
                </a:solidFill>
              </a:rPr>
              <a:t>1. </a:t>
            </a:r>
            <a:r>
              <a:rPr lang="en-US" sz="2400" b="0" i="0" u="none" strike="noStrike" cap="none" dirty="0">
                <a:solidFill>
                  <a:schemeClr val="dk1"/>
                </a:solidFill>
                <a:latin typeface="Arial"/>
                <a:ea typeface="Arial"/>
                <a:cs typeface="Arial"/>
                <a:sym typeface="Arial"/>
              </a:rPr>
              <a:t>Les relations de </a:t>
            </a:r>
            <a:r>
              <a:rPr lang="en-US" sz="2400" b="1" i="0" u="none" strike="noStrike" cap="none" dirty="0">
                <a:solidFill>
                  <a:schemeClr val="dk1"/>
                </a:solidFill>
                <a:latin typeface="Arial"/>
                <a:ea typeface="Arial"/>
                <a:cs typeface="Arial"/>
                <a:sym typeface="Arial"/>
              </a:rPr>
              <a:t>travail </a:t>
            </a:r>
            <a:r>
              <a:rPr lang="en-US" sz="2400" b="0" i="0" u="none" strike="noStrike" cap="none" dirty="0" err="1">
                <a:solidFill>
                  <a:schemeClr val="dk1"/>
                </a:solidFill>
                <a:latin typeface="Arial"/>
                <a:ea typeface="Arial"/>
                <a:cs typeface="Arial"/>
                <a:sym typeface="Arial"/>
              </a:rPr>
              <a:t>sont</a:t>
            </a:r>
            <a:r>
              <a:rPr lang="en-US" sz="2400" b="0" i="0" u="none" strike="noStrike" cap="none" dirty="0">
                <a:solidFill>
                  <a:schemeClr val="dk1"/>
                </a:solidFill>
                <a:latin typeface="Arial"/>
                <a:ea typeface="Arial"/>
                <a:cs typeface="Arial"/>
                <a:sym typeface="Arial"/>
              </a:rPr>
              <a:t> </a:t>
            </a:r>
            <a:r>
              <a:rPr lang="en-US" sz="2400" b="0" i="0" u="sng" strike="noStrike" cap="none" dirty="0" err="1">
                <a:solidFill>
                  <a:schemeClr val="dk1"/>
                </a:solidFill>
                <a:latin typeface="Arial"/>
                <a:ea typeface="Arial"/>
                <a:cs typeface="Arial"/>
                <a:sym typeface="Arial"/>
              </a:rPr>
              <a:t>volontaires</a:t>
            </a:r>
            <a:r>
              <a:rPr lang="en-US" sz="2400" b="0" i="0" u="sng" strike="noStrike" cap="none" dirty="0">
                <a:solidFill>
                  <a:schemeClr val="dk1"/>
                </a:solidFill>
                <a:latin typeface="Arial"/>
                <a:ea typeface="Arial"/>
                <a:cs typeface="Arial"/>
                <a:sym typeface="Arial"/>
              </a:rPr>
              <a:t> </a:t>
            </a:r>
            <a:r>
              <a:rPr lang="en-US" sz="2400" b="0" i="0" u="none" strike="noStrike" cap="none" dirty="0">
                <a:solidFill>
                  <a:schemeClr val="dk1"/>
                </a:solidFill>
                <a:latin typeface="Arial"/>
                <a:ea typeface="Arial"/>
                <a:cs typeface="Arial"/>
                <a:sym typeface="Arial"/>
              </a:rPr>
              <a:t>et </a:t>
            </a:r>
            <a:r>
              <a:rPr lang="en-US" sz="2400" b="0" i="0" u="none" strike="noStrike" cap="none" dirty="0" err="1">
                <a:solidFill>
                  <a:schemeClr val="dk1"/>
                </a:solidFill>
                <a:latin typeface="Arial"/>
                <a:ea typeface="Arial"/>
                <a:cs typeface="Arial"/>
                <a:sym typeface="Arial"/>
              </a:rPr>
              <a:t>fondées</a:t>
            </a:r>
            <a:r>
              <a:rPr lang="en-US" sz="2400" b="0" i="0" u="none" strike="noStrike" cap="none" dirty="0">
                <a:solidFill>
                  <a:schemeClr val="dk1"/>
                </a:solidFill>
                <a:latin typeface="Arial"/>
                <a:ea typeface="Arial"/>
                <a:cs typeface="Arial"/>
                <a:sym typeface="Arial"/>
              </a:rPr>
              <a:t> sur le </a:t>
            </a:r>
            <a:r>
              <a:rPr lang="en-US" sz="2400" b="0" i="0" u="sng" strike="noStrike" cap="none" dirty="0" err="1">
                <a:solidFill>
                  <a:schemeClr val="dk1"/>
                </a:solidFill>
                <a:latin typeface="Arial"/>
                <a:ea typeface="Arial"/>
                <a:cs typeface="Arial"/>
                <a:sym typeface="Arial"/>
              </a:rPr>
              <a:t>consentement</a:t>
            </a:r>
            <a:r>
              <a:rPr lang="en-US" sz="2400" b="0" i="0" u="sng" strike="noStrike" cap="none" dirty="0">
                <a:solidFill>
                  <a:schemeClr val="dk1"/>
                </a:solidFill>
                <a:latin typeface="Arial"/>
                <a:ea typeface="Arial"/>
                <a:cs typeface="Arial"/>
                <a:sym typeface="Arial"/>
              </a:rPr>
              <a:t> mutuel</a:t>
            </a:r>
            <a:r>
              <a:rPr lang="en-US" sz="2400" b="0" i="0" u="none" strike="noStrike" cap="none" dirty="0">
                <a:solidFill>
                  <a:schemeClr val="dk1"/>
                </a:solidFill>
                <a:latin typeface="Arial"/>
                <a:ea typeface="Arial"/>
                <a:cs typeface="Arial"/>
                <a:sym typeface="Arial"/>
              </a:rPr>
              <a:t>, sans menace de </a:t>
            </a:r>
            <a:r>
              <a:rPr lang="en-US" sz="2400" b="0" i="0" u="sng" strike="noStrike" cap="none" dirty="0">
                <a:solidFill>
                  <a:schemeClr val="dk1"/>
                </a:solidFill>
                <a:latin typeface="Arial"/>
                <a:ea typeface="Arial"/>
                <a:cs typeface="Arial"/>
                <a:sym typeface="Arial"/>
              </a:rPr>
              <a:t>sanction.</a:t>
            </a:r>
            <a:endParaRPr sz="2400" b="0" i="0" u="none" strike="noStrike" cap="none" dirty="0">
              <a:solidFill>
                <a:schemeClr val="dk1"/>
              </a:solidFill>
              <a:latin typeface="Arial"/>
              <a:ea typeface="Arial"/>
              <a:cs typeface="Arial"/>
              <a:sym typeface="Arial"/>
            </a:endParaRPr>
          </a:p>
        </p:txBody>
      </p:sp>
      <p:sp>
        <p:nvSpPr>
          <p:cNvPr id="69" name="Google Shape;69;p6"/>
          <p:cNvSpPr/>
          <p:nvPr/>
        </p:nvSpPr>
        <p:spPr>
          <a:xfrm>
            <a:off x="9378778" y="0"/>
            <a:ext cx="2813222" cy="6858000"/>
          </a:xfrm>
          <a:prstGeom prst="rect">
            <a:avLst/>
          </a:prstGeom>
          <a:solidFill>
            <a:schemeClr val="accent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7"/>
          <p:cNvSpPr txBox="1"/>
          <p:nvPr/>
        </p:nvSpPr>
        <p:spPr>
          <a:xfrm>
            <a:off x="566830" y="609845"/>
            <a:ext cx="6626450" cy="111125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3000"/>
              <a:buFont typeface="Avenir"/>
              <a:buNone/>
            </a:pPr>
            <a:r>
              <a:rPr lang="en-US" sz="2800" b="1" i="0" u="none" strike="noStrike" cap="none">
                <a:solidFill>
                  <a:schemeClr val="dk1"/>
                </a:solidFill>
                <a:latin typeface="Arial"/>
                <a:ea typeface="Arial"/>
                <a:cs typeface="Arial"/>
                <a:sym typeface="Arial"/>
              </a:rPr>
              <a:t>FSC -STD-40-004 V3-1, clause 7.3.2</a:t>
            </a:r>
            <a:endParaRPr/>
          </a:p>
        </p:txBody>
      </p:sp>
      <p:sp>
        <p:nvSpPr>
          <p:cNvPr id="76" name="Google Shape;76;p7"/>
          <p:cNvSpPr/>
          <p:nvPr/>
        </p:nvSpPr>
        <p:spPr>
          <a:xfrm>
            <a:off x="9378778" y="0"/>
            <a:ext cx="2813222" cy="6858000"/>
          </a:xfrm>
          <a:prstGeom prst="rect">
            <a:avLst/>
          </a:prstGeom>
          <a:solidFill>
            <a:schemeClr val="accent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7" name="Google Shape;77;p7"/>
          <p:cNvSpPr txBox="1"/>
          <p:nvPr/>
        </p:nvSpPr>
        <p:spPr>
          <a:xfrm>
            <a:off x="566825" y="1536175"/>
            <a:ext cx="8663700" cy="4525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100"/>
              <a:buFont typeface="Arial"/>
              <a:buNone/>
            </a:pPr>
            <a:r>
              <a:rPr lang="en-US" sz="2400" b="0" i="0" u="sng" strike="noStrike" cap="none">
                <a:solidFill>
                  <a:schemeClr val="dk1"/>
                </a:solidFill>
                <a:latin typeface="Arial"/>
                <a:ea typeface="Arial"/>
                <a:cs typeface="Arial"/>
                <a:sym typeface="Arial"/>
              </a:rPr>
              <a:t>Il n'existe aucune preuve de pratiques </a:t>
            </a:r>
            <a:r>
              <a:rPr lang="en-US" sz="2400" b="0" i="0" u="none" strike="noStrike" cap="none">
                <a:solidFill>
                  <a:schemeClr val="dk1"/>
                </a:solidFill>
                <a:latin typeface="Arial"/>
                <a:ea typeface="Arial"/>
                <a:cs typeface="Arial"/>
                <a:sym typeface="Arial"/>
              </a:rPr>
              <a:t>indiquant un travail forcé ou obligatoire, y compris, mais sans s'y limiter, les </a:t>
            </a:r>
            <a:r>
              <a:rPr lang="en-US" sz="2400" b="0" i="0" u="sng" strike="noStrike" cap="none">
                <a:solidFill>
                  <a:schemeClr val="dk1"/>
                </a:solidFill>
                <a:latin typeface="Arial"/>
                <a:ea typeface="Arial"/>
                <a:cs typeface="Arial"/>
                <a:sym typeface="Arial"/>
              </a:rPr>
              <a:t>pratiques </a:t>
            </a:r>
            <a:r>
              <a:rPr lang="en-US" sz="2400" b="0" i="0" u="none" strike="noStrike" cap="none">
                <a:solidFill>
                  <a:schemeClr val="dk1"/>
                </a:solidFill>
                <a:latin typeface="Arial"/>
                <a:ea typeface="Arial"/>
                <a:cs typeface="Arial"/>
                <a:sym typeface="Arial"/>
              </a:rPr>
              <a:t>suivantes :</a:t>
            </a:r>
            <a:endParaRPr/>
          </a:p>
          <a:p>
            <a:pPr marL="0" marR="0" lvl="0" indent="0" algn="l" rtl="0">
              <a:spcBef>
                <a:spcPts val="0"/>
              </a:spcBef>
              <a:spcAft>
                <a:spcPts val="0"/>
              </a:spcAft>
              <a:buClr>
                <a:schemeClr val="dk1"/>
              </a:buClr>
              <a:buSzPts val="1100"/>
              <a:buFont typeface="Arial"/>
              <a:buNone/>
            </a:pPr>
            <a:endParaRPr sz="2400" b="0" i="0" u="none" strike="noStrike" cap="none">
              <a:solidFill>
                <a:schemeClr val="dk1"/>
              </a:solidFill>
              <a:latin typeface="Arial"/>
              <a:ea typeface="Arial"/>
              <a:cs typeface="Arial"/>
              <a:sym typeface="Arial"/>
            </a:endParaRPr>
          </a:p>
          <a:p>
            <a:pPr marL="610870" marR="0" lvl="0" indent="-342899" algn="l" rtl="0">
              <a:spcBef>
                <a:spcPts val="0"/>
              </a:spcBef>
              <a:spcAft>
                <a:spcPts val="0"/>
              </a:spcAft>
              <a:buClr>
                <a:schemeClr val="dk1"/>
              </a:buClr>
              <a:buSzPts val="1100"/>
              <a:buFont typeface="Arial"/>
              <a:buChar char="•"/>
            </a:pPr>
            <a:r>
              <a:rPr lang="en-US" sz="2400" b="0" i="0" u="none" strike="noStrike" cap="none">
                <a:solidFill>
                  <a:schemeClr val="dk1"/>
                </a:solidFill>
                <a:latin typeface="Arial"/>
                <a:ea typeface="Arial"/>
                <a:cs typeface="Arial"/>
                <a:sym typeface="Arial"/>
              </a:rPr>
              <a:t>la violence physique et sexuelle</a:t>
            </a:r>
            <a:endParaRPr sz="2400" b="0" i="0" u="none" strike="noStrike" cap="none">
              <a:solidFill>
                <a:schemeClr val="dk1"/>
              </a:solidFill>
              <a:latin typeface="Arial"/>
              <a:ea typeface="Arial"/>
              <a:cs typeface="Arial"/>
              <a:sym typeface="Arial"/>
            </a:endParaRPr>
          </a:p>
          <a:p>
            <a:pPr marL="610870" marR="0" lvl="0" indent="-342899" algn="l" rtl="0">
              <a:spcBef>
                <a:spcPts val="0"/>
              </a:spcBef>
              <a:spcAft>
                <a:spcPts val="0"/>
              </a:spcAft>
              <a:buClr>
                <a:schemeClr val="dk1"/>
              </a:buClr>
              <a:buSzPts val="1100"/>
              <a:buFont typeface="Arial"/>
              <a:buChar char="•"/>
            </a:pPr>
            <a:r>
              <a:rPr lang="en-US" sz="2400" b="0" i="0" u="none" strike="noStrike" cap="none">
                <a:solidFill>
                  <a:schemeClr val="dk1"/>
                </a:solidFill>
                <a:latin typeface="Arial"/>
                <a:ea typeface="Arial"/>
                <a:cs typeface="Arial"/>
                <a:sym typeface="Arial"/>
              </a:rPr>
              <a:t>travail en servitude</a:t>
            </a:r>
            <a:endParaRPr sz="2400" b="0" i="0" u="none" strike="noStrike" cap="none">
              <a:solidFill>
                <a:schemeClr val="dk1"/>
              </a:solidFill>
              <a:latin typeface="Arial"/>
              <a:ea typeface="Arial"/>
              <a:cs typeface="Arial"/>
              <a:sym typeface="Arial"/>
            </a:endParaRPr>
          </a:p>
          <a:p>
            <a:pPr marL="610870" marR="0" lvl="0" indent="-342899" algn="l" rtl="0">
              <a:spcBef>
                <a:spcPts val="0"/>
              </a:spcBef>
              <a:spcAft>
                <a:spcPts val="0"/>
              </a:spcAft>
              <a:buClr>
                <a:schemeClr val="dk1"/>
              </a:buClr>
              <a:buSzPts val="1100"/>
              <a:buFont typeface="Arial"/>
              <a:buChar char="•"/>
            </a:pPr>
            <a:r>
              <a:rPr lang="en-US" sz="2400" b="0" i="0" u="none" strike="noStrike" cap="none">
                <a:solidFill>
                  <a:schemeClr val="dk1"/>
                </a:solidFill>
                <a:latin typeface="Arial"/>
                <a:ea typeface="Arial"/>
                <a:cs typeface="Arial"/>
                <a:sym typeface="Arial"/>
              </a:rPr>
              <a:t>la retenue des salaires /y compris le paiement des frais d'emploi et/ou le paiement d'un acompte pour commencer à travailler</a:t>
            </a:r>
            <a:endParaRPr sz="2400" b="0" i="0" u="none" strike="noStrike" cap="none">
              <a:solidFill>
                <a:schemeClr val="dk1"/>
              </a:solidFill>
              <a:latin typeface="Arial"/>
              <a:ea typeface="Arial"/>
              <a:cs typeface="Arial"/>
              <a:sym typeface="Arial"/>
            </a:endParaRPr>
          </a:p>
          <a:p>
            <a:pPr marL="610870" marR="0" lvl="0" indent="-342899" algn="l" rtl="0">
              <a:spcBef>
                <a:spcPts val="0"/>
              </a:spcBef>
              <a:spcAft>
                <a:spcPts val="0"/>
              </a:spcAft>
              <a:buClr>
                <a:schemeClr val="dk1"/>
              </a:buClr>
              <a:buSzPts val="1100"/>
              <a:buFont typeface="Arial"/>
              <a:buChar char="•"/>
            </a:pPr>
            <a:r>
              <a:rPr lang="en-US" sz="2400">
                <a:solidFill>
                  <a:schemeClr val="dk1"/>
                </a:solidFill>
              </a:rPr>
              <a:t>la </a:t>
            </a:r>
            <a:r>
              <a:rPr lang="en-US" sz="2400" b="0" i="0" u="none" strike="noStrike" cap="none">
                <a:solidFill>
                  <a:schemeClr val="dk1"/>
                </a:solidFill>
                <a:latin typeface="Arial"/>
                <a:ea typeface="Arial"/>
                <a:cs typeface="Arial"/>
                <a:sym typeface="Arial"/>
              </a:rPr>
              <a:t>restriction de la mobilité/mouvement</a:t>
            </a:r>
            <a:endParaRPr sz="2400" b="0" i="0" u="none" strike="noStrike" cap="none">
              <a:solidFill>
                <a:schemeClr val="dk1"/>
              </a:solidFill>
              <a:latin typeface="Arial"/>
              <a:ea typeface="Arial"/>
              <a:cs typeface="Arial"/>
              <a:sym typeface="Arial"/>
            </a:endParaRPr>
          </a:p>
          <a:p>
            <a:pPr marL="610870" marR="0" lvl="0" indent="-342899" algn="l" rtl="0">
              <a:spcBef>
                <a:spcPts val="0"/>
              </a:spcBef>
              <a:spcAft>
                <a:spcPts val="0"/>
              </a:spcAft>
              <a:buClr>
                <a:schemeClr val="dk1"/>
              </a:buClr>
              <a:buSzPts val="1100"/>
              <a:buFont typeface="Arial"/>
              <a:buChar char="•"/>
            </a:pPr>
            <a:r>
              <a:rPr lang="en-US" sz="2400">
                <a:solidFill>
                  <a:schemeClr val="dk1"/>
                </a:solidFill>
              </a:rPr>
              <a:t>la </a:t>
            </a:r>
            <a:r>
              <a:rPr lang="en-US" sz="2400" b="0" i="0" u="none" strike="noStrike" cap="none">
                <a:solidFill>
                  <a:schemeClr val="dk1"/>
                </a:solidFill>
                <a:latin typeface="Arial"/>
                <a:ea typeface="Arial"/>
                <a:cs typeface="Arial"/>
                <a:sym typeface="Arial"/>
              </a:rPr>
              <a:t>rétention du passeport et des documents d'identité</a:t>
            </a:r>
            <a:endParaRPr sz="2400" b="0" i="0" u="none" strike="noStrike" cap="none">
              <a:solidFill>
                <a:schemeClr val="dk1"/>
              </a:solidFill>
              <a:latin typeface="Arial"/>
              <a:ea typeface="Arial"/>
              <a:cs typeface="Arial"/>
              <a:sym typeface="Arial"/>
            </a:endParaRPr>
          </a:p>
          <a:p>
            <a:pPr marL="610870" marR="0" lvl="0" indent="-342899" algn="l" rtl="0">
              <a:spcBef>
                <a:spcPts val="0"/>
              </a:spcBef>
              <a:spcAft>
                <a:spcPts val="0"/>
              </a:spcAft>
              <a:buClr>
                <a:schemeClr val="dk1"/>
              </a:buClr>
              <a:buSzPts val="1100"/>
              <a:buFont typeface="Arial"/>
              <a:buChar char="•"/>
            </a:pPr>
            <a:r>
              <a:rPr lang="en-US" sz="2400" b="0" i="0" u="none" strike="noStrike" cap="none">
                <a:solidFill>
                  <a:schemeClr val="dk1"/>
                </a:solidFill>
                <a:latin typeface="Arial"/>
                <a:ea typeface="Arial"/>
                <a:cs typeface="Arial"/>
                <a:sym typeface="Arial"/>
              </a:rPr>
              <a:t>des menaces de dénonciation aux autorités.</a:t>
            </a:r>
            <a:endParaRPr sz="2400" b="0"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8"/>
          <p:cNvSpPr txBox="1"/>
          <p:nvPr/>
        </p:nvSpPr>
        <p:spPr>
          <a:xfrm>
            <a:off x="591577" y="1609889"/>
            <a:ext cx="8399829" cy="419250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3000"/>
              <a:buFont typeface="Avenir"/>
              <a:buNone/>
            </a:pPr>
            <a:r>
              <a:rPr lang="en-US" sz="2400" b="0" i="0" u="none" strike="noStrike" cap="none">
                <a:solidFill>
                  <a:schemeClr val="dk1"/>
                </a:solidFill>
                <a:latin typeface="Arial"/>
                <a:ea typeface="Arial"/>
                <a:cs typeface="Arial"/>
                <a:sym typeface="Arial"/>
              </a:rPr>
              <a:t>L'organisation veille à ce qu'il n'y ait pas de discrimination en matière d'</a:t>
            </a:r>
            <a:r>
              <a:rPr lang="en-US" sz="2400" b="0" i="0" u="sng" strike="noStrike" cap="none">
                <a:solidFill>
                  <a:schemeClr val="dk1"/>
                </a:solidFill>
                <a:latin typeface="Arial"/>
                <a:ea typeface="Arial"/>
                <a:cs typeface="Arial"/>
                <a:sym typeface="Arial"/>
              </a:rPr>
              <a:t>emploi </a:t>
            </a:r>
            <a:r>
              <a:rPr lang="en-US" sz="2400" b="0" i="0" u="none" strike="noStrike" cap="none">
                <a:solidFill>
                  <a:schemeClr val="dk1"/>
                </a:solidFill>
                <a:latin typeface="Arial"/>
                <a:ea typeface="Arial"/>
                <a:cs typeface="Arial"/>
                <a:sym typeface="Arial"/>
              </a:rPr>
              <a:t>et de </a:t>
            </a:r>
            <a:r>
              <a:rPr lang="en-US" sz="2400" b="0" i="0" u="sng" strike="noStrike" cap="none">
                <a:solidFill>
                  <a:schemeClr val="dk1"/>
                </a:solidFill>
                <a:latin typeface="Arial"/>
                <a:ea typeface="Arial"/>
                <a:cs typeface="Arial"/>
                <a:sym typeface="Arial"/>
              </a:rPr>
              <a:t>profession</a:t>
            </a:r>
            <a:r>
              <a:rPr lang="en-US" sz="2400" b="0" i="0" u="none" strike="noStrike" cap="none">
                <a:solidFill>
                  <a:schemeClr val="dk1"/>
                </a:solidFill>
                <a:latin typeface="Arial"/>
                <a:ea typeface="Arial"/>
                <a:cs typeface="Arial"/>
                <a:sym typeface="Arial"/>
              </a:rPr>
              <a:t>.</a:t>
            </a:r>
            <a:endParaRPr/>
          </a:p>
          <a:p>
            <a:pPr marL="0" marR="0" lvl="0" indent="0" algn="l" rtl="0">
              <a:spcBef>
                <a:spcPts val="0"/>
              </a:spcBef>
              <a:spcAft>
                <a:spcPts val="0"/>
              </a:spcAft>
              <a:buClr>
                <a:schemeClr val="dk1"/>
              </a:buClr>
              <a:buSzPts val="3000"/>
              <a:buFont typeface="Avenir"/>
              <a:buNone/>
            </a:pPr>
            <a:endParaRPr sz="2400" b="1" i="0" u="none" strike="noStrike" cap="none">
              <a:solidFill>
                <a:schemeClr val="dk1"/>
              </a:solidFill>
              <a:latin typeface="Arial"/>
              <a:ea typeface="Arial"/>
              <a:cs typeface="Arial"/>
              <a:sym typeface="Arial"/>
            </a:endParaRPr>
          </a:p>
          <a:p>
            <a:pPr marL="803275" marR="0" lvl="0" indent="-803275" algn="l" rtl="0">
              <a:spcBef>
                <a:spcPts val="0"/>
              </a:spcBef>
              <a:spcAft>
                <a:spcPts val="0"/>
              </a:spcAft>
              <a:buClr>
                <a:schemeClr val="dk1"/>
              </a:buClr>
              <a:buSzPts val="3000"/>
              <a:buFont typeface="Avenir"/>
              <a:buNone/>
            </a:pPr>
            <a:r>
              <a:rPr lang="en-US" sz="2400" b="1" i="0" u="none" strike="noStrike" cap="none">
                <a:solidFill>
                  <a:schemeClr val="dk1"/>
                </a:solidFill>
                <a:latin typeface="Arial"/>
                <a:ea typeface="Arial"/>
                <a:cs typeface="Arial"/>
                <a:sym typeface="Arial"/>
              </a:rPr>
              <a:t>7.4.1 </a:t>
            </a:r>
            <a:r>
              <a:rPr lang="en-US" sz="2400" b="0" i="0" u="none" strike="noStrike" cap="none">
                <a:solidFill>
                  <a:schemeClr val="dk1"/>
                </a:solidFill>
                <a:latin typeface="Arial"/>
                <a:ea typeface="Arial"/>
                <a:cs typeface="Arial"/>
                <a:sym typeface="Arial"/>
              </a:rPr>
              <a:t>Les pratiques en matière d'emploi et de travail sont non discriminatoires.</a:t>
            </a:r>
            <a:endParaRPr sz="2400" b="0" i="0" u="none" strike="noStrike" cap="none">
              <a:solidFill>
                <a:schemeClr val="accent2"/>
              </a:solidFill>
              <a:latin typeface="Arial"/>
              <a:ea typeface="Arial"/>
              <a:cs typeface="Arial"/>
              <a:sym typeface="Arial"/>
            </a:endParaRPr>
          </a:p>
        </p:txBody>
      </p:sp>
      <p:sp>
        <p:nvSpPr>
          <p:cNvPr id="84" name="Google Shape;84;p8"/>
          <p:cNvSpPr/>
          <p:nvPr/>
        </p:nvSpPr>
        <p:spPr>
          <a:xfrm>
            <a:off x="9378778" y="0"/>
            <a:ext cx="2813222" cy="6858000"/>
          </a:xfrm>
          <a:prstGeom prst="rect">
            <a:avLst/>
          </a:prstGeom>
          <a:solidFill>
            <a:schemeClr val="accent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5" name="Google Shape;85;p8"/>
          <p:cNvSpPr txBox="1"/>
          <p:nvPr/>
        </p:nvSpPr>
        <p:spPr>
          <a:xfrm>
            <a:off x="566830" y="609845"/>
            <a:ext cx="6626450" cy="111125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3000"/>
              <a:buFont typeface="Avenir"/>
              <a:buNone/>
            </a:pPr>
            <a:r>
              <a:rPr lang="en-US" sz="2800" b="1" i="0" u="none" strike="noStrike" cap="none">
                <a:solidFill>
                  <a:schemeClr val="dk1"/>
                </a:solidFill>
                <a:latin typeface="Arial"/>
                <a:ea typeface="Arial"/>
                <a:cs typeface="Arial"/>
                <a:sym typeface="Arial"/>
              </a:rPr>
              <a:t>FSC -STD-40-004 V3-1, clause 7.4</a:t>
            </a:r>
            <a:endParaRP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9"/>
          <p:cNvSpPr txBox="1"/>
          <p:nvPr/>
        </p:nvSpPr>
        <p:spPr>
          <a:xfrm>
            <a:off x="566830" y="1042432"/>
            <a:ext cx="8586695" cy="638068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3000"/>
              <a:buFont typeface="Calibri"/>
              <a:buNone/>
            </a:pPr>
            <a:endParaRPr sz="2400" b="0" i="0" u="none" strike="noStrike" cap="none" dirty="0">
              <a:solidFill>
                <a:schemeClr val="dk1"/>
              </a:solidFill>
              <a:latin typeface="Arial"/>
              <a:ea typeface="Arial"/>
              <a:cs typeface="Arial"/>
              <a:sym typeface="Arial"/>
            </a:endParaRPr>
          </a:p>
          <a:p>
            <a:pPr marL="0" marR="0" lvl="0" indent="0" algn="l" rtl="0">
              <a:spcBef>
                <a:spcPts val="0"/>
              </a:spcBef>
              <a:spcAft>
                <a:spcPts val="0"/>
              </a:spcAft>
              <a:buClr>
                <a:schemeClr val="dk1"/>
              </a:buClr>
              <a:buSzPts val="3000"/>
              <a:buFont typeface="Avenir"/>
              <a:buNone/>
            </a:pPr>
            <a:r>
              <a:rPr lang="en-US" sz="2400" b="0" i="0" u="none" strike="noStrike" cap="none" dirty="0" err="1">
                <a:solidFill>
                  <a:schemeClr val="dk1"/>
                </a:solidFill>
                <a:latin typeface="Arial"/>
                <a:ea typeface="Arial"/>
                <a:cs typeface="Arial"/>
                <a:sym typeface="Arial"/>
              </a:rPr>
              <a:t>L'organisation</a:t>
            </a:r>
            <a:r>
              <a:rPr lang="en-US" sz="2400" b="0" i="0" u="none" strike="noStrike" cap="none" dirty="0">
                <a:solidFill>
                  <a:schemeClr val="dk1"/>
                </a:solidFill>
                <a:latin typeface="Arial"/>
                <a:ea typeface="Arial"/>
                <a:cs typeface="Arial"/>
                <a:sym typeface="Arial"/>
              </a:rPr>
              <a:t> </a:t>
            </a:r>
            <a:r>
              <a:rPr lang="en-US" sz="2400" b="0" i="0" u="none" strike="noStrike" cap="none" dirty="0" err="1">
                <a:solidFill>
                  <a:schemeClr val="dk1"/>
                </a:solidFill>
                <a:latin typeface="Arial"/>
                <a:ea typeface="Arial"/>
                <a:cs typeface="Arial"/>
                <a:sym typeface="Arial"/>
              </a:rPr>
              <a:t>respecte</a:t>
            </a:r>
            <a:r>
              <a:rPr lang="en-US" sz="2400" b="0" i="0" u="none" strike="noStrike" cap="none" dirty="0">
                <a:solidFill>
                  <a:schemeClr val="dk1"/>
                </a:solidFill>
                <a:latin typeface="Arial"/>
                <a:ea typeface="Arial"/>
                <a:cs typeface="Arial"/>
                <a:sym typeface="Arial"/>
              </a:rPr>
              <a:t> la liberté </a:t>
            </a:r>
            <a:r>
              <a:rPr lang="en-US" sz="2400" b="0" i="0" u="none" strike="noStrike" cap="none" dirty="0" err="1">
                <a:solidFill>
                  <a:schemeClr val="dk1"/>
                </a:solidFill>
                <a:latin typeface="Arial"/>
                <a:ea typeface="Arial"/>
                <a:cs typeface="Arial"/>
                <a:sym typeface="Arial"/>
              </a:rPr>
              <a:t>d'association</a:t>
            </a:r>
            <a:r>
              <a:rPr lang="en-US" sz="2400" b="0" i="0" u="none" strike="noStrike" cap="none" dirty="0">
                <a:solidFill>
                  <a:schemeClr val="dk1"/>
                </a:solidFill>
                <a:latin typeface="Arial"/>
                <a:ea typeface="Arial"/>
                <a:cs typeface="Arial"/>
                <a:sym typeface="Arial"/>
              </a:rPr>
              <a:t> et le droit </a:t>
            </a:r>
            <a:r>
              <a:rPr lang="en-US" sz="2400" b="0" i="0" u="none" strike="noStrike" cap="none" dirty="0" err="1">
                <a:solidFill>
                  <a:schemeClr val="dk1"/>
                </a:solidFill>
                <a:latin typeface="Arial"/>
                <a:ea typeface="Arial"/>
                <a:cs typeface="Arial"/>
                <a:sym typeface="Arial"/>
              </a:rPr>
              <a:t>effectif</a:t>
            </a:r>
            <a:r>
              <a:rPr lang="en-US" sz="2400" b="0" i="0" u="none" strike="noStrike" cap="none" dirty="0">
                <a:solidFill>
                  <a:schemeClr val="dk1"/>
                </a:solidFill>
                <a:latin typeface="Arial"/>
                <a:ea typeface="Arial"/>
                <a:cs typeface="Arial"/>
                <a:sym typeface="Arial"/>
              </a:rPr>
              <a:t> à la </a:t>
            </a:r>
            <a:r>
              <a:rPr lang="en-US" sz="2400" b="0" i="0" u="none" strike="noStrike" cap="none" dirty="0" err="1">
                <a:solidFill>
                  <a:schemeClr val="dk1"/>
                </a:solidFill>
                <a:latin typeface="Arial"/>
                <a:ea typeface="Arial"/>
                <a:cs typeface="Arial"/>
                <a:sym typeface="Arial"/>
              </a:rPr>
              <a:t>négociation</a:t>
            </a:r>
            <a:r>
              <a:rPr lang="en-US" sz="2400" b="0" i="0" u="none" strike="noStrike" cap="none" dirty="0">
                <a:solidFill>
                  <a:schemeClr val="dk1"/>
                </a:solidFill>
                <a:latin typeface="Arial"/>
                <a:ea typeface="Arial"/>
                <a:cs typeface="Arial"/>
                <a:sym typeface="Arial"/>
              </a:rPr>
              <a:t> collective.</a:t>
            </a:r>
            <a:endParaRPr dirty="0"/>
          </a:p>
          <a:p>
            <a:pPr marL="0" marR="0" lvl="0" indent="0" algn="l" rtl="0">
              <a:spcBef>
                <a:spcPts val="0"/>
              </a:spcBef>
              <a:spcAft>
                <a:spcPts val="0"/>
              </a:spcAft>
              <a:buClr>
                <a:schemeClr val="dk1"/>
              </a:buClr>
              <a:buSzPts val="3000"/>
              <a:buFont typeface="Avenir"/>
              <a:buNone/>
            </a:pPr>
            <a:endParaRPr sz="2400" b="0" i="0" u="none" strike="noStrike" cap="none" dirty="0">
              <a:solidFill>
                <a:schemeClr val="dk1"/>
              </a:solidFill>
              <a:latin typeface="Arial"/>
              <a:ea typeface="Arial"/>
              <a:cs typeface="Arial"/>
              <a:sym typeface="Arial"/>
            </a:endParaRPr>
          </a:p>
          <a:p>
            <a:pPr marL="1358900" marR="0" lvl="1" indent="-901700" algn="l" rtl="0">
              <a:spcBef>
                <a:spcPts val="0"/>
              </a:spcBef>
              <a:spcAft>
                <a:spcPts val="0"/>
              </a:spcAft>
              <a:buNone/>
            </a:pPr>
            <a:r>
              <a:rPr lang="en-US" sz="2400" b="1" i="0" u="none" strike="noStrike" cap="none" dirty="0">
                <a:solidFill>
                  <a:schemeClr val="dk1"/>
                </a:solidFill>
                <a:latin typeface="Arial"/>
                <a:ea typeface="Arial"/>
                <a:cs typeface="Arial"/>
                <a:sym typeface="Arial"/>
              </a:rPr>
              <a:t>7.5.1 </a:t>
            </a:r>
            <a:r>
              <a:rPr lang="en-US" sz="2400" b="0" i="0" u="none" strike="noStrike" cap="none" dirty="0">
                <a:solidFill>
                  <a:schemeClr val="dk1"/>
                </a:solidFill>
                <a:latin typeface="Arial"/>
                <a:ea typeface="Arial"/>
                <a:cs typeface="Arial"/>
                <a:sym typeface="Arial"/>
              </a:rPr>
              <a:t>Les </a:t>
            </a:r>
            <a:r>
              <a:rPr lang="en-US" sz="2400" b="0" i="0" u="none" strike="noStrike" cap="none" dirty="0" err="1">
                <a:solidFill>
                  <a:schemeClr val="dk1"/>
                </a:solidFill>
                <a:latin typeface="Arial"/>
                <a:ea typeface="Arial"/>
                <a:cs typeface="Arial"/>
                <a:sym typeface="Arial"/>
              </a:rPr>
              <a:t>travailleurs</a:t>
            </a:r>
            <a:r>
              <a:rPr lang="en-US" sz="2400" b="0" i="0" u="none" strike="noStrike" cap="none" dirty="0">
                <a:solidFill>
                  <a:schemeClr val="dk1"/>
                </a:solidFill>
                <a:latin typeface="Arial"/>
                <a:ea typeface="Arial"/>
                <a:cs typeface="Arial"/>
                <a:sym typeface="Arial"/>
              </a:rPr>
              <a:t> </a:t>
            </a:r>
            <a:r>
              <a:rPr lang="en-US" sz="2400" b="1" i="0" u="sng" strike="noStrike" cap="none" dirty="0" err="1">
                <a:solidFill>
                  <a:schemeClr val="dk1"/>
                </a:solidFill>
                <a:latin typeface="Arial"/>
                <a:ea typeface="Arial"/>
                <a:cs typeface="Arial"/>
                <a:sym typeface="Arial"/>
              </a:rPr>
              <a:t>peuvent</a:t>
            </a:r>
            <a:r>
              <a:rPr lang="en-US" sz="2400" b="1" i="0" u="sng" strike="noStrike" cap="none" dirty="0">
                <a:solidFill>
                  <a:schemeClr val="dk1"/>
                </a:solidFill>
                <a:latin typeface="Arial"/>
                <a:ea typeface="Arial"/>
                <a:cs typeface="Arial"/>
                <a:sym typeface="Arial"/>
              </a:rPr>
              <a:t> </a:t>
            </a:r>
            <a:r>
              <a:rPr lang="en-US" sz="2400" b="1" i="0" u="sng" strike="noStrike" cap="none" dirty="0" err="1">
                <a:solidFill>
                  <a:schemeClr val="dk1"/>
                </a:solidFill>
                <a:latin typeface="Arial"/>
                <a:ea typeface="Arial"/>
                <a:cs typeface="Arial"/>
                <a:sym typeface="Arial"/>
              </a:rPr>
              <a:t>créer</a:t>
            </a:r>
            <a:r>
              <a:rPr lang="en-US" sz="2400" b="1" i="0" u="sng" strike="noStrike" cap="none" dirty="0">
                <a:solidFill>
                  <a:schemeClr val="dk1"/>
                </a:solidFill>
                <a:latin typeface="Arial"/>
                <a:ea typeface="Arial"/>
                <a:cs typeface="Arial"/>
                <a:sym typeface="Arial"/>
              </a:rPr>
              <a:t> </a:t>
            </a:r>
            <a:r>
              <a:rPr lang="en-US" sz="2400" b="1" i="0" u="sng" strike="noStrike" cap="none" dirty="0" err="1">
                <a:solidFill>
                  <a:schemeClr val="dk1"/>
                </a:solidFill>
                <a:latin typeface="Arial"/>
                <a:ea typeface="Arial"/>
                <a:cs typeface="Arial"/>
                <a:sym typeface="Arial"/>
              </a:rPr>
              <a:t>ou</a:t>
            </a:r>
            <a:r>
              <a:rPr lang="en-US" sz="2400" b="1" i="0" u="sng" strike="noStrike" cap="none" dirty="0">
                <a:solidFill>
                  <a:schemeClr val="dk1"/>
                </a:solidFill>
                <a:latin typeface="Arial"/>
                <a:ea typeface="Arial"/>
                <a:cs typeface="Arial"/>
                <a:sym typeface="Arial"/>
              </a:rPr>
              <a:t> </a:t>
            </a:r>
            <a:r>
              <a:rPr lang="en-US" sz="2400" b="1" i="0" u="sng" strike="noStrike" cap="none" dirty="0" err="1">
                <a:solidFill>
                  <a:schemeClr val="dk1"/>
                </a:solidFill>
                <a:latin typeface="Arial"/>
                <a:ea typeface="Arial"/>
                <a:cs typeface="Arial"/>
                <a:sym typeface="Arial"/>
              </a:rPr>
              <a:t>rejoindre</a:t>
            </a:r>
            <a:r>
              <a:rPr lang="en-US" sz="2400" b="1" i="0" u="sng" strike="noStrike" cap="none" dirty="0">
                <a:solidFill>
                  <a:schemeClr val="dk1"/>
                </a:solidFill>
                <a:latin typeface="Arial"/>
                <a:ea typeface="Arial"/>
                <a:cs typeface="Arial"/>
                <a:sym typeface="Arial"/>
              </a:rPr>
              <a:t> </a:t>
            </a:r>
            <a:r>
              <a:rPr lang="en-US" sz="2400" b="1" u="sng" dirty="0">
                <a:solidFill>
                  <a:schemeClr val="dk1"/>
                </a:solidFill>
              </a:rPr>
              <a:t>d</a:t>
            </a:r>
            <a:r>
              <a:rPr lang="en-US" sz="2400" b="1" i="0" u="sng" strike="noStrike" cap="none" dirty="0">
                <a:solidFill>
                  <a:schemeClr val="dk1"/>
                </a:solidFill>
                <a:latin typeface="Arial"/>
                <a:ea typeface="Arial"/>
                <a:cs typeface="Arial"/>
                <a:sym typeface="Arial"/>
              </a:rPr>
              <a:t>es </a:t>
            </a:r>
            <a:r>
              <a:rPr lang="en-US" sz="2400" b="0" i="0" u="none" strike="noStrike" cap="none" dirty="0" err="1">
                <a:solidFill>
                  <a:schemeClr val="dk1"/>
                </a:solidFill>
                <a:latin typeface="Arial"/>
                <a:ea typeface="Arial"/>
                <a:cs typeface="Arial"/>
                <a:sym typeface="Arial"/>
              </a:rPr>
              <a:t>organisations</a:t>
            </a:r>
            <a:r>
              <a:rPr lang="en-US" sz="2400" b="0" i="0" u="none" strike="noStrike" cap="none" dirty="0">
                <a:solidFill>
                  <a:schemeClr val="dk1"/>
                </a:solidFill>
                <a:latin typeface="Arial"/>
                <a:ea typeface="Arial"/>
                <a:cs typeface="Arial"/>
                <a:sym typeface="Arial"/>
              </a:rPr>
              <a:t> de </a:t>
            </a:r>
            <a:r>
              <a:rPr lang="en-US" sz="2400" b="0" i="0" u="none" strike="noStrike" cap="none" dirty="0" err="1">
                <a:solidFill>
                  <a:schemeClr val="dk1"/>
                </a:solidFill>
                <a:latin typeface="Arial"/>
                <a:ea typeface="Arial"/>
                <a:cs typeface="Arial"/>
                <a:sym typeface="Arial"/>
              </a:rPr>
              <a:t>travailleurs</a:t>
            </a:r>
            <a:r>
              <a:rPr lang="en-US" sz="2400" b="0" i="0" u="none" strike="noStrike" cap="none" dirty="0">
                <a:solidFill>
                  <a:schemeClr val="dk1"/>
                </a:solidFill>
                <a:latin typeface="Arial"/>
                <a:ea typeface="Arial"/>
                <a:cs typeface="Arial"/>
                <a:sym typeface="Arial"/>
              </a:rPr>
              <a:t> de </a:t>
            </a:r>
            <a:r>
              <a:rPr lang="en-US" sz="2400" b="0" i="0" u="none" strike="noStrike" cap="none" dirty="0" err="1">
                <a:solidFill>
                  <a:schemeClr val="dk1"/>
                </a:solidFill>
                <a:latin typeface="Arial"/>
                <a:ea typeface="Arial"/>
                <a:cs typeface="Arial"/>
                <a:sym typeface="Arial"/>
              </a:rPr>
              <a:t>leur</a:t>
            </a:r>
            <a:r>
              <a:rPr lang="en-US" sz="2400" b="0" i="0" u="none" strike="noStrike" cap="none" dirty="0">
                <a:solidFill>
                  <a:schemeClr val="dk1"/>
                </a:solidFill>
                <a:latin typeface="Arial"/>
                <a:ea typeface="Arial"/>
                <a:cs typeface="Arial"/>
                <a:sym typeface="Arial"/>
              </a:rPr>
              <a:t> choix.</a:t>
            </a:r>
            <a:endParaRPr dirty="0"/>
          </a:p>
          <a:p>
            <a:pPr marL="457200" marR="0" lvl="1" indent="0" algn="l" rtl="0">
              <a:spcBef>
                <a:spcPts val="0"/>
              </a:spcBef>
              <a:spcAft>
                <a:spcPts val="0"/>
              </a:spcAft>
              <a:buNone/>
            </a:pPr>
            <a:endParaRPr sz="2400" b="0" i="0" u="none" strike="noStrike" cap="none" dirty="0">
              <a:solidFill>
                <a:schemeClr val="dk1"/>
              </a:solidFill>
              <a:latin typeface="Arial"/>
              <a:ea typeface="Arial"/>
              <a:cs typeface="Arial"/>
              <a:sym typeface="Arial"/>
            </a:endParaRPr>
          </a:p>
          <a:p>
            <a:pPr marL="1358900" marR="0" lvl="1" indent="-901700" algn="l" rtl="0">
              <a:spcBef>
                <a:spcPts val="0"/>
              </a:spcBef>
              <a:spcAft>
                <a:spcPts val="0"/>
              </a:spcAft>
              <a:buNone/>
            </a:pPr>
            <a:r>
              <a:rPr lang="en-US" sz="2400" b="1" i="0" u="none" strike="noStrike" cap="none" dirty="0">
                <a:solidFill>
                  <a:schemeClr val="dk1"/>
                </a:solidFill>
                <a:latin typeface="Arial"/>
                <a:ea typeface="Arial"/>
                <a:cs typeface="Arial"/>
                <a:sym typeface="Arial"/>
              </a:rPr>
              <a:t>7.5.2 </a:t>
            </a:r>
            <a:r>
              <a:rPr lang="en-US" sz="2400" b="0" i="0" u="none" strike="noStrike" cap="none" dirty="0" err="1">
                <a:solidFill>
                  <a:schemeClr val="dk1"/>
                </a:solidFill>
                <a:latin typeface="Arial"/>
                <a:ea typeface="Arial"/>
                <a:cs typeface="Arial"/>
                <a:sym typeface="Arial"/>
              </a:rPr>
              <a:t>L'organisation</a:t>
            </a:r>
            <a:r>
              <a:rPr lang="en-US" sz="2400" b="0" i="0" u="none" strike="noStrike" cap="none" dirty="0">
                <a:solidFill>
                  <a:schemeClr val="dk1"/>
                </a:solidFill>
                <a:latin typeface="Arial"/>
                <a:ea typeface="Arial"/>
                <a:cs typeface="Arial"/>
                <a:sym typeface="Arial"/>
              </a:rPr>
              <a:t> </a:t>
            </a:r>
            <a:r>
              <a:rPr lang="en-US" sz="2400" b="0" i="0" u="none" strike="noStrike" cap="none" dirty="0" err="1">
                <a:solidFill>
                  <a:schemeClr val="dk1"/>
                </a:solidFill>
                <a:latin typeface="Arial"/>
                <a:ea typeface="Arial"/>
                <a:cs typeface="Arial"/>
                <a:sym typeface="Arial"/>
              </a:rPr>
              <a:t>respecte</a:t>
            </a:r>
            <a:r>
              <a:rPr lang="en-US" sz="2400" b="0" i="0" u="none" strike="noStrike" cap="none" dirty="0">
                <a:solidFill>
                  <a:schemeClr val="dk1"/>
                </a:solidFill>
                <a:latin typeface="Arial"/>
                <a:ea typeface="Arial"/>
                <a:cs typeface="Arial"/>
                <a:sym typeface="Arial"/>
              </a:rPr>
              <a:t> la </a:t>
            </a:r>
            <a:r>
              <a:rPr lang="en-US" sz="2400" b="0" i="0" u="none" strike="noStrike" cap="none" dirty="0" err="1">
                <a:solidFill>
                  <a:schemeClr val="dk1"/>
                </a:solidFill>
                <a:latin typeface="Arial"/>
                <a:ea typeface="Arial"/>
                <a:cs typeface="Arial"/>
                <a:sym typeface="Arial"/>
              </a:rPr>
              <a:t>pleine</a:t>
            </a:r>
            <a:r>
              <a:rPr lang="en-US" sz="2400" b="0" i="0" u="none" strike="noStrike" cap="none" dirty="0">
                <a:solidFill>
                  <a:schemeClr val="dk1"/>
                </a:solidFill>
                <a:latin typeface="Arial"/>
                <a:ea typeface="Arial"/>
                <a:cs typeface="Arial"/>
                <a:sym typeface="Arial"/>
              </a:rPr>
              <a:t> liberté des </a:t>
            </a:r>
            <a:r>
              <a:rPr lang="en-US" sz="2400" b="0" i="0" u="none" strike="noStrike" cap="none" dirty="0" err="1">
                <a:solidFill>
                  <a:schemeClr val="dk1"/>
                </a:solidFill>
                <a:latin typeface="Arial"/>
                <a:ea typeface="Arial"/>
                <a:cs typeface="Arial"/>
                <a:sym typeface="Arial"/>
              </a:rPr>
              <a:t>organisations</a:t>
            </a:r>
            <a:r>
              <a:rPr lang="en-US" sz="2400" b="0" i="0" u="none" strike="noStrike" cap="none" dirty="0">
                <a:solidFill>
                  <a:schemeClr val="dk1"/>
                </a:solidFill>
                <a:latin typeface="Arial"/>
                <a:ea typeface="Arial"/>
                <a:cs typeface="Arial"/>
                <a:sym typeface="Arial"/>
              </a:rPr>
              <a:t> de </a:t>
            </a:r>
            <a:r>
              <a:rPr lang="en-US" sz="2400" b="0" i="0" u="none" strike="noStrike" cap="none" dirty="0" err="1">
                <a:solidFill>
                  <a:schemeClr val="dk1"/>
                </a:solidFill>
                <a:latin typeface="Arial"/>
                <a:ea typeface="Arial"/>
                <a:cs typeface="Arial"/>
                <a:sym typeface="Arial"/>
              </a:rPr>
              <a:t>travailleurs</a:t>
            </a:r>
            <a:r>
              <a:rPr lang="en-US" sz="2400" b="0" i="0" u="none" strike="noStrike" cap="none" dirty="0">
                <a:solidFill>
                  <a:schemeClr val="dk1"/>
                </a:solidFill>
                <a:latin typeface="Arial"/>
                <a:ea typeface="Arial"/>
                <a:cs typeface="Arial"/>
                <a:sym typeface="Arial"/>
              </a:rPr>
              <a:t> </a:t>
            </a:r>
            <a:r>
              <a:rPr lang="en-US" sz="2400" b="1" i="0" u="sng" strike="noStrike" cap="none" dirty="0" err="1">
                <a:solidFill>
                  <a:schemeClr val="dk1"/>
                </a:solidFill>
                <a:latin typeface="Arial"/>
                <a:ea typeface="Arial"/>
                <a:cs typeface="Arial"/>
                <a:sym typeface="Arial"/>
              </a:rPr>
              <a:t>d'élaborer</a:t>
            </a:r>
            <a:r>
              <a:rPr lang="en-US" sz="2400" b="1" i="0" u="sng" strike="noStrike" cap="none" dirty="0">
                <a:solidFill>
                  <a:schemeClr val="dk1"/>
                </a:solidFill>
                <a:latin typeface="Arial"/>
                <a:ea typeface="Arial"/>
                <a:cs typeface="Arial"/>
                <a:sym typeface="Arial"/>
              </a:rPr>
              <a:t> </a:t>
            </a:r>
            <a:r>
              <a:rPr lang="en-US" sz="2400" b="1" i="0" u="sng" strike="noStrike" cap="none" dirty="0" err="1">
                <a:solidFill>
                  <a:schemeClr val="dk1"/>
                </a:solidFill>
                <a:latin typeface="Arial"/>
                <a:ea typeface="Arial"/>
                <a:cs typeface="Arial"/>
                <a:sym typeface="Arial"/>
              </a:rPr>
              <a:t>leurs</a:t>
            </a:r>
            <a:r>
              <a:rPr lang="en-US" sz="2400" b="1" i="0" u="sng" strike="noStrike" cap="none" dirty="0">
                <a:solidFill>
                  <a:schemeClr val="dk1"/>
                </a:solidFill>
                <a:latin typeface="Arial"/>
                <a:ea typeface="Arial"/>
                <a:cs typeface="Arial"/>
                <a:sym typeface="Arial"/>
              </a:rPr>
              <a:t> </a:t>
            </a:r>
            <a:r>
              <a:rPr lang="en-US" sz="2400" b="1" i="0" u="sng" strike="noStrike" cap="none" dirty="0" err="1">
                <a:solidFill>
                  <a:schemeClr val="dk1"/>
                </a:solidFill>
                <a:latin typeface="Arial"/>
                <a:ea typeface="Arial"/>
                <a:cs typeface="Arial"/>
                <a:sym typeface="Arial"/>
              </a:rPr>
              <a:t>statuts</a:t>
            </a:r>
            <a:r>
              <a:rPr lang="en-US" sz="2400" b="1" i="0" u="sng" strike="noStrike" cap="none" dirty="0">
                <a:solidFill>
                  <a:schemeClr val="dk1"/>
                </a:solidFill>
                <a:latin typeface="Arial"/>
                <a:ea typeface="Arial"/>
                <a:cs typeface="Arial"/>
                <a:sym typeface="Arial"/>
              </a:rPr>
              <a:t> et </a:t>
            </a:r>
            <a:r>
              <a:rPr lang="en-US" sz="2400" b="1" i="0" u="sng" strike="noStrike" cap="none" dirty="0" err="1">
                <a:solidFill>
                  <a:schemeClr val="dk1"/>
                </a:solidFill>
                <a:latin typeface="Arial"/>
                <a:ea typeface="Arial"/>
                <a:cs typeface="Arial"/>
                <a:sym typeface="Arial"/>
              </a:rPr>
              <a:t>règlements</a:t>
            </a:r>
            <a:r>
              <a:rPr lang="en-US" sz="2400" b="1" i="0" u="sng" strike="noStrike" cap="none" dirty="0">
                <a:solidFill>
                  <a:schemeClr val="dk1"/>
                </a:solidFill>
                <a:latin typeface="Arial"/>
                <a:ea typeface="Arial"/>
                <a:cs typeface="Arial"/>
                <a:sym typeface="Arial"/>
              </a:rPr>
              <a:t>.</a:t>
            </a:r>
            <a:endParaRPr sz="2400" b="0" i="0" u="none" strike="noStrike" cap="none" dirty="0">
              <a:solidFill>
                <a:schemeClr val="dk1"/>
              </a:solidFill>
              <a:latin typeface="Arial"/>
              <a:ea typeface="Arial"/>
              <a:cs typeface="Arial"/>
              <a:sym typeface="Arial"/>
            </a:endParaRPr>
          </a:p>
        </p:txBody>
      </p:sp>
      <p:sp>
        <p:nvSpPr>
          <p:cNvPr id="92" name="Google Shape;92;p9"/>
          <p:cNvSpPr/>
          <p:nvPr/>
        </p:nvSpPr>
        <p:spPr>
          <a:xfrm>
            <a:off x="9378778" y="0"/>
            <a:ext cx="2813222" cy="6858000"/>
          </a:xfrm>
          <a:prstGeom prst="rect">
            <a:avLst/>
          </a:prstGeom>
          <a:solidFill>
            <a:schemeClr val="accent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3" name="Google Shape;93;p9"/>
          <p:cNvSpPr txBox="1"/>
          <p:nvPr/>
        </p:nvSpPr>
        <p:spPr>
          <a:xfrm>
            <a:off x="566830" y="486805"/>
            <a:ext cx="6626450" cy="111125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3000"/>
              <a:buFont typeface="Avenir"/>
              <a:buNone/>
            </a:pPr>
            <a:r>
              <a:rPr lang="en-US" sz="2800" b="1" i="0" u="none" strike="noStrike" cap="none">
                <a:solidFill>
                  <a:schemeClr val="dk1"/>
                </a:solidFill>
                <a:latin typeface="Arial"/>
                <a:ea typeface="Arial"/>
                <a:cs typeface="Arial"/>
                <a:sym typeface="Arial"/>
              </a:rPr>
              <a:t>FSC -STD-40-004 V3-1, Clause 7.5</a:t>
            </a:r>
            <a:endParaRP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1166</Words>
  <Application>Microsoft Office PowerPoint</Application>
  <PresentationFormat>Widescreen</PresentationFormat>
  <Paragraphs>95</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Arial Black</vt:lpstr>
      <vt:lpstr>Avenir</vt:lpstr>
      <vt:lpstr>Noto Sans Symbols</vt:lpstr>
      <vt:lpstr>Calibri</vt:lpstr>
      <vt:lpstr>1_Office Theme</vt:lpstr>
      <vt:lpstr>Formation des auditeurs sur les Exigences de Fondamentales FSC en matière de travail dans la norme CoC (CLR)</vt:lpstr>
      <vt:lpstr>Le module 2 fournit des conseils sur l'importance des normes internationales du travail, des principes fondamentaux et des droits au travail (FPRW), en se concentrant sur les 4 CLR FSC et en mettant l'accent sur les exigences des normes FSC. </vt:lpstr>
      <vt:lpstr>Ce matériel de lecture préliminaire vous présente les principaux points d’attention pour chaque exigence FSC liée aux CLR.  Veuillez prendre note des mots-clés (soulignés) dans chaque exigence.   Pendant les sessions en présentiel, vous discuterez de ces mots clés et examinerez des études de cas qui s'appuient sur ces mots clés et ces concepts.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2024-11-06T10:07:38Z</dcterms:created>
  <dcterms:modified xsi:type="dcterms:W3CDTF">2025-06-20T15:19:44Z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r8>1100800</vt:r8>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