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jmgj5kuzxxbUoFz5mBWhdKy4zR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F30D22-1009-4903-B61E-293BF0B826F0}" v="1" dt="2025-06-20T14:55:19.3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5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1" Type="http://schemas.microsoft.com/office/2015/10/relationships/revisionInfo" Target="revisionInfo.xml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6.FSC-CLR-Training_Certificate-Template_V1-0_ FR</a:t>
            </a: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644682" y="1427635"/>
            <a:ext cx="861004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 : ....................................................................................................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3535042" y="1992165"/>
            <a:ext cx="51219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suivi avec succès le cours de formation : 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644682" y="2205589"/>
            <a:ext cx="9789149" cy="675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78"/>
              <a:buFont typeface="Arial"/>
              <a:buNone/>
            </a:pPr>
            <a:r>
              <a:rPr lang="en-US" sz="20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Formation des auditeurs sur le</a:t>
            </a:r>
            <a:r>
              <a:rPr lang="en-US" sz="2000">
                <a:solidFill>
                  <a:schemeClr val="dk1"/>
                </a:solidFill>
              </a:rPr>
              <a:t>s Exigences Fondamentales FSC</a:t>
            </a:r>
            <a:r>
              <a:rPr lang="en-US" sz="2000" baseline="30000">
                <a:solidFill>
                  <a:schemeClr val="dk1"/>
                </a:solidFill>
              </a:rPr>
              <a:t>(R)</a:t>
            </a:r>
            <a:r>
              <a:rPr lang="en-US" sz="2000">
                <a:solidFill>
                  <a:schemeClr val="dk1"/>
                </a:solidFill>
              </a:rPr>
              <a:t> en matière de travail</a:t>
            </a:r>
            <a:r>
              <a:rPr lang="en-US" sz="20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dans la norme </a:t>
            </a:r>
            <a:r>
              <a:rPr lang="en-US" sz="2000">
                <a:solidFill>
                  <a:schemeClr val="dk1"/>
                </a:solidFill>
              </a:rPr>
              <a:t>COC </a:t>
            </a:r>
            <a:r>
              <a:rPr lang="en-US" sz="20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(CLR)</a:t>
            </a:r>
            <a:endParaRPr sz="2000" b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1779174" y="3080208"/>
            <a:ext cx="83412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compos</a:t>
            </a:r>
            <a:r>
              <a:rPr lang="en-US" sz="1800">
                <a:solidFill>
                  <a:schemeClr val="dk1"/>
                </a:solidFill>
              </a:rPr>
              <a:t>é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des modules suivants :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Introduction </a:t>
            </a:r>
            <a:r>
              <a:rPr lang="en-US" sz="1600">
                <a:solidFill>
                  <a:schemeClr val="dk1"/>
                </a:solidFill>
              </a:rPr>
              <a:t>à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FSC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Termes et concepts clés des </a:t>
            </a:r>
            <a:r>
              <a:rPr lang="en-US" sz="1600">
                <a:solidFill>
                  <a:schemeClr val="dk1"/>
                </a:solidFill>
              </a:rPr>
              <a:t>CLR FSC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Compétences en matière d'audit social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Guide des </a:t>
            </a:r>
            <a:r>
              <a:rPr lang="en-US" sz="1600">
                <a:solidFill>
                  <a:schemeClr val="dk1"/>
                </a:solidFill>
              </a:rPr>
              <a:t>bonnes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pratiques CLR FSC pour les exigences d'accréditation</a:t>
            </a:r>
            <a:endParaRPr/>
          </a:p>
          <a:p>
            <a:pPr marL="715963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Guide des </a:t>
            </a:r>
            <a:r>
              <a:rPr lang="en-US" sz="1600">
                <a:solidFill>
                  <a:schemeClr val="dk1"/>
                </a:solidFill>
              </a:rPr>
              <a:t>bonnes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pratiques CLR FSC pour l'évaluation des exigences de certification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10191750" y="573285"/>
            <a:ext cx="10525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Logo TP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4043702" y="5159336"/>
            <a:ext cx="4104594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Nom et signature du/des formateur(s) 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_________________________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152400" y="89674"/>
            <a:ext cx="11887200" cy="6678651"/>
          </a:xfrm>
          <a:prstGeom prst="frame">
            <a:avLst>
              <a:gd name="adj1" fmla="val 1519"/>
            </a:avLst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530447" y="5159336"/>
            <a:ext cx="3344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Date de la formation :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Lieu : </a:t>
            </a:r>
            <a:r>
              <a:rPr lang="en-US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_________________</a:t>
            </a:r>
            <a:endParaRPr/>
          </a:p>
        </p:txBody>
      </p:sp>
      <p:sp>
        <p:nvSpPr>
          <p:cNvPr id="92" name="Google Shape;92;p1"/>
          <p:cNvSpPr txBox="1"/>
          <p:nvPr/>
        </p:nvSpPr>
        <p:spPr>
          <a:xfrm>
            <a:off x="7762876" y="5159336"/>
            <a:ext cx="39747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Date de l'examen : _______________</a:t>
            </a:r>
            <a:endParaRPr sz="1600" b="1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</a:rPr>
              <a:t>Résultat</a:t>
            </a:r>
            <a:r>
              <a:rPr lang="en-US" sz="16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: </a:t>
            </a:r>
            <a:r>
              <a:rPr lang="en-US" sz="16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_____________________%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Certificat n° </a:t>
            </a:r>
            <a:r>
              <a:rPr lang="en-US" sz="16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_______________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615D2C-9858-9418-F480-237A9B26CB6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6.FSC-CLR-Training_Certificate-Template_V1-0_ FR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Emily White</cp:lastModifiedBy>
  <cp:revision>1</cp:revision>
  <dcterms:created xsi:type="dcterms:W3CDTF">2024-09-02T08:30:33Z</dcterms:created>
  <dcterms:modified xsi:type="dcterms:W3CDTF">2025-06-20T14:55:21Z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0x0101002CB29C2D4AD9A248AC9551809FB7475D</vt:lpwstr>
  </property>
  <property fmtid="{D5CDD505-2E9C-101B-9397-08002B2CF9AE}" pid="3" name="Order">
    <vt:r8>1099600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